
<file path=[Content_Types].xml><?xml version="1.0" encoding="utf-8"?>
<Types xmlns="http://schemas.openxmlformats.org/package/2006/content-types"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docProps/app.xml" ContentType="application/vnd.openxmlformats-officedocument.extended-properties+xml"/>
  <Override PartName="/docProps/core.xml" ContentType="application/vnd.openxmlformats-package.core-properties+xml"/>
  <Override PartName="/ppt/theme/theme1.xml" ContentType="application/vnd.openxmlformats-officedocument.them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Default Extension="png" ContentType="image/png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Default Extension="jpg" ContentType="image/jpg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slides/slide37.xml" ContentType="application/vnd.openxmlformats-officedocument.presentationml.slide+xml"/>
  <Override PartName="/ppt/slides/slide38.xml" ContentType="application/vnd.openxmlformats-officedocument.presentationml.slide+xml"/>
  <Override PartName="/ppt/slides/slide39.xml" ContentType="application/vnd.openxmlformats-officedocument.presentationml.slide+xml"/>
  <Override PartName="/ppt/slides/slide40.xml" ContentType="application/vnd.openxmlformats-officedocument.presentationml.slide+xml"/>
  <Override PartName="/ppt/slides/slide41.xml" ContentType="application/vnd.openxmlformats-officedocument.presentationml.slide+xml"/>
  <Override PartName="/ppt/slides/slide42.xml" ContentType="application/vnd.openxmlformats-officedocument.presentationml.slide+xml"/>
  <Override PartName="/ppt/slides/slide43.xml" ContentType="application/vnd.openxmlformats-officedocument.presentationml.slide+xml"/>
  <Override PartName="/ppt/slides/slide44.xml" ContentType="application/vnd.openxmlformats-officedocument.presentationml.slide+xml"/>
  <Override PartName="/ppt/slides/slide45.xml" ContentType="application/vnd.openxmlformats-officedocument.presentationml.slide+xml"/>
  <Override PartName="/ppt/slides/slide46.xml" ContentType="application/vnd.openxmlformats-officedocument.presentationml.slide+xml"/>
  <Override PartName="/docProps/custom.xml" ContentType="application/vnd.openxmlformats-officedocument.custom-properties+xml"/>
</Types>
</file>

<file path=_rels/.rels><?xml version="1.0" encoding="UTF-8" standalone="yes"?>
<Relationships xmlns="http://schemas.openxmlformats.org/package/2006/relationships"><Relationship Id="rId1" Type="http://schemas.openxmlformats.org/officeDocument/2006/relationships/officeDocument" Target="ppt/presentation.xml"/><Relationship Id="rId2" Type="http://schemas.openxmlformats.org/officeDocument/2006/relationships/extended-properties" Target="docProps/app.xml"/><Relationship Id="rId3" Type="http://schemas.openxmlformats.org/package/2006/relationships/metadata/core-properties" Target="docProps/core.xml"/><Relationship Id="rId4" Type="http://schemas.openxmlformats.org/officeDocument/2006/relationships/custom-properties" Target="docProps/custom.xml"/></Relationships>
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>
  <p:sldMasterIdLst>
    <p:sldMasterId id="2147483648" r:id="rId1"/>
  </p:sldMasterIdLst>
  <p:sldIdLst>
    <p:sldId id="256" r:id="rId6"/>
    <p:sldId id="257" r:id="rId7"/>
    <p:sldId id="258" r:id="rId8"/>
    <p:sldId id="259" r:id="rId9"/>
    <p:sldId id="260" r:id="rId10"/>
    <p:sldId id="261" r:id="rId11"/>
    <p:sldId id="262" r:id="rId12"/>
    <p:sldId id="263" r:id="rId13"/>
    <p:sldId id="264" r:id="rId14"/>
    <p:sldId id="265" r:id="rId15"/>
    <p:sldId id="266" r:id="rId16"/>
    <p:sldId id="267" r:id="rId17"/>
    <p:sldId id="268" r:id="rId18"/>
    <p:sldId id="269" r:id="rId19"/>
    <p:sldId id="270" r:id="rId20"/>
    <p:sldId id="271" r:id="rId21"/>
    <p:sldId id="272" r:id="rId22"/>
    <p:sldId id="273" r:id="rId23"/>
    <p:sldId id="274" r:id="rId24"/>
    <p:sldId id="275" r:id="rId25"/>
    <p:sldId id="276" r:id="rId26"/>
    <p:sldId id="277" r:id="rId27"/>
    <p:sldId id="278" r:id="rId28"/>
    <p:sldId id="279" r:id="rId29"/>
    <p:sldId id="280" r:id="rId30"/>
    <p:sldId id="281" r:id="rId31"/>
    <p:sldId id="282" r:id="rId32"/>
    <p:sldId id="283" r:id="rId33"/>
    <p:sldId id="284" r:id="rId34"/>
    <p:sldId id="285" r:id="rId35"/>
    <p:sldId id="286" r:id="rId36"/>
    <p:sldId id="287" r:id="rId37"/>
    <p:sldId id="288" r:id="rId38"/>
    <p:sldId id="289" r:id="rId39"/>
    <p:sldId id="290" r:id="rId40"/>
    <p:sldId id="291" r:id="rId41"/>
    <p:sldId id="292" r:id="rId42"/>
    <p:sldId id="293" r:id="rId43"/>
    <p:sldId id="294" r:id="rId44"/>
    <p:sldId id="295" r:id="rId45"/>
    <p:sldId id="296" r:id="rId46"/>
    <p:sldId id="297" r:id="rId47"/>
    <p:sldId id="298" r:id="rId48"/>
    <p:sldId id="299" r:id="rId49"/>
    <p:sldId id="300" r:id="rId50"/>
    <p:sldId id="301" r:id="rId51"/>
  </p:sldIdLst>
  <p:sldSz cx="12192000" cy="6858000"/>
  <p:notesSz cx="12192000" cy="6858000"/>
  <p:defaultTextStyle>
    <a:defPPr>
      <a:defRPr kern="0"/>
    </a:def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5C22544A-7EE6-4342-B048-85BDC9FD1C3A}">
  <a:tblStyle styleId="{2D5ABB26-0587-4C30-8999-92F81FD0307C}" styleName="No Style, No Grid">
    <a:wholeTbl>
      <a:tcTxStyle>
        <a:fontRef idx="minor">
          <a:scrgbClr r="0" g="0" b="0"/>
        </a:fontRef>
        <a:schemeClr val="tx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>
              <a:noFill/>
            </a:ln>
          </a:top>
          <a:bottom>
            <a:ln>
              <a:noFill/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78" d="100"/>
          <a:sy n="78" d="100"/>
        </p:scale>
        <p:origin x="-1536" y="-84"/>
      </p:cViewPr>
      <p:guideLst>
        <p:guide orient="horz" pos="2880"/>
        <p:guide pos="216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8028800" cy="78028800"/>
</p:viewPr>
</file>

<file path=ppt/_rels/presentation.xml.rels><?xml version="1.0" encoding="UTF-8" standalone="yes"?>
<Relationships xmlns="http://schemas.openxmlformats.org/package/2006/relationships"><Relationship Id="rId1" Type="http://schemas.openxmlformats.org/officeDocument/2006/relationships/slideMaster" Target="slideMasters/slideMaster1.xml"/><Relationship Id="rId2" Type="http://schemas.openxmlformats.org/officeDocument/2006/relationships/theme" Target="theme/theme1.xml"/><Relationship Id="rId3" Type="http://schemas.openxmlformats.org/officeDocument/2006/relationships/viewProps" Target="viewProps.xml"/><Relationship Id="rId4" Type="http://schemas.openxmlformats.org/officeDocument/2006/relationships/presProps" Target="presProps.xml"/><Relationship Id="rId5" Type="http://schemas.openxmlformats.org/officeDocument/2006/relationships/tableStyles" Target="tableStyles.xml"/><Relationship Id="rId6" Type="http://schemas.openxmlformats.org/officeDocument/2006/relationships/slide" Target="slides/slide1.xml"/><Relationship Id="rId7" Type="http://schemas.openxmlformats.org/officeDocument/2006/relationships/slide" Target="slides/slide2.xml"/><Relationship Id="rId8" Type="http://schemas.openxmlformats.org/officeDocument/2006/relationships/slide" Target="slides/slide3.xml"/><Relationship Id="rId9" Type="http://schemas.openxmlformats.org/officeDocument/2006/relationships/slide" Target="slides/slide4.xml"/><Relationship Id="rId10" Type="http://schemas.openxmlformats.org/officeDocument/2006/relationships/slide" Target="slides/slide5.xml"/><Relationship Id="rId11" Type="http://schemas.openxmlformats.org/officeDocument/2006/relationships/slide" Target="slides/slide6.xml"/><Relationship Id="rId12" Type="http://schemas.openxmlformats.org/officeDocument/2006/relationships/slide" Target="slides/slide7.xml"/><Relationship Id="rId13" Type="http://schemas.openxmlformats.org/officeDocument/2006/relationships/slide" Target="slides/slide8.xml"/><Relationship Id="rId14" Type="http://schemas.openxmlformats.org/officeDocument/2006/relationships/slide" Target="slides/slide9.xml"/><Relationship Id="rId15" Type="http://schemas.openxmlformats.org/officeDocument/2006/relationships/slide" Target="slides/slide10.xml"/><Relationship Id="rId16" Type="http://schemas.openxmlformats.org/officeDocument/2006/relationships/slide" Target="slides/slide11.xml"/><Relationship Id="rId17" Type="http://schemas.openxmlformats.org/officeDocument/2006/relationships/slide" Target="slides/slide12.xml"/><Relationship Id="rId18" Type="http://schemas.openxmlformats.org/officeDocument/2006/relationships/slide" Target="slides/slide13.xml"/><Relationship Id="rId19" Type="http://schemas.openxmlformats.org/officeDocument/2006/relationships/slide" Target="slides/slide14.xml"/><Relationship Id="rId20" Type="http://schemas.openxmlformats.org/officeDocument/2006/relationships/slide" Target="slides/slide15.xml"/><Relationship Id="rId21" Type="http://schemas.openxmlformats.org/officeDocument/2006/relationships/slide" Target="slides/slide16.xml"/><Relationship Id="rId22" Type="http://schemas.openxmlformats.org/officeDocument/2006/relationships/slide" Target="slides/slide17.xml"/><Relationship Id="rId23" Type="http://schemas.openxmlformats.org/officeDocument/2006/relationships/slide" Target="slides/slide18.xml"/><Relationship Id="rId24" Type="http://schemas.openxmlformats.org/officeDocument/2006/relationships/slide" Target="slides/slide19.xml"/><Relationship Id="rId25" Type="http://schemas.openxmlformats.org/officeDocument/2006/relationships/slide" Target="slides/slide20.xml"/><Relationship Id="rId26" Type="http://schemas.openxmlformats.org/officeDocument/2006/relationships/slide" Target="slides/slide21.xml"/><Relationship Id="rId27" Type="http://schemas.openxmlformats.org/officeDocument/2006/relationships/slide" Target="slides/slide22.xml"/><Relationship Id="rId28" Type="http://schemas.openxmlformats.org/officeDocument/2006/relationships/slide" Target="slides/slide23.xml"/><Relationship Id="rId29" Type="http://schemas.openxmlformats.org/officeDocument/2006/relationships/slide" Target="slides/slide24.xml"/><Relationship Id="rId30" Type="http://schemas.openxmlformats.org/officeDocument/2006/relationships/slide" Target="slides/slide25.xml"/><Relationship Id="rId31" Type="http://schemas.openxmlformats.org/officeDocument/2006/relationships/slide" Target="slides/slide26.xml"/><Relationship Id="rId32" Type="http://schemas.openxmlformats.org/officeDocument/2006/relationships/slide" Target="slides/slide27.xml"/><Relationship Id="rId33" Type="http://schemas.openxmlformats.org/officeDocument/2006/relationships/slide" Target="slides/slide28.xml"/><Relationship Id="rId34" Type="http://schemas.openxmlformats.org/officeDocument/2006/relationships/slide" Target="slides/slide29.xml"/><Relationship Id="rId35" Type="http://schemas.openxmlformats.org/officeDocument/2006/relationships/slide" Target="slides/slide30.xml"/><Relationship Id="rId36" Type="http://schemas.openxmlformats.org/officeDocument/2006/relationships/slide" Target="slides/slide31.xml"/><Relationship Id="rId37" Type="http://schemas.openxmlformats.org/officeDocument/2006/relationships/slide" Target="slides/slide32.xml"/><Relationship Id="rId38" Type="http://schemas.openxmlformats.org/officeDocument/2006/relationships/slide" Target="slides/slide33.xml"/><Relationship Id="rId39" Type="http://schemas.openxmlformats.org/officeDocument/2006/relationships/slide" Target="slides/slide34.xml"/><Relationship Id="rId40" Type="http://schemas.openxmlformats.org/officeDocument/2006/relationships/slide" Target="slides/slide35.xml"/><Relationship Id="rId41" Type="http://schemas.openxmlformats.org/officeDocument/2006/relationships/slide" Target="slides/slide36.xml"/><Relationship Id="rId42" Type="http://schemas.openxmlformats.org/officeDocument/2006/relationships/slide" Target="slides/slide37.xml"/><Relationship Id="rId43" Type="http://schemas.openxmlformats.org/officeDocument/2006/relationships/slide" Target="slides/slide38.xml"/><Relationship Id="rId44" Type="http://schemas.openxmlformats.org/officeDocument/2006/relationships/slide" Target="slides/slide39.xml"/><Relationship Id="rId45" Type="http://schemas.openxmlformats.org/officeDocument/2006/relationships/slide" Target="slides/slide40.xml"/><Relationship Id="rId46" Type="http://schemas.openxmlformats.org/officeDocument/2006/relationships/slide" Target="slides/slide41.xml"/><Relationship Id="rId47" Type="http://schemas.openxmlformats.org/officeDocument/2006/relationships/slide" Target="slides/slide42.xml"/><Relationship Id="rId48" Type="http://schemas.openxmlformats.org/officeDocument/2006/relationships/slide" Target="slides/slide43.xml"/><Relationship Id="rId49" Type="http://schemas.openxmlformats.org/officeDocument/2006/relationships/slide" Target="slides/slide44.xml"/><Relationship Id="rId50" Type="http://schemas.openxmlformats.org/officeDocument/2006/relationships/slide" Target="slides/slide45.xml"/><Relationship Id="rId51" Type="http://schemas.openxmlformats.org/officeDocument/2006/relationships/slide" Target="slides/slide46.xml"/></Relationships>

</file>

<file path=ppt/slideLayouts/_rels/slideLayout1.xml.rels><?xml version="1.0" encoding="UTF-8" standalone="yes"?>
<Relationships xmlns="http://schemas.openxmlformats.org/package/2006/relationships"><Relationship Id="rId1" Type="http://schemas.openxmlformats.org/officeDocument/2006/relationships/slideMaster" Target="../slideMasters/slideMaster1.xml"/></Relationships>

</file>

<file path=ppt/slideLayouts/_rels/slideLayout2.xml.rels><?xml version="1.0" encoding="UTF-8" standalone="yes"?>
<Relationships xmlns="http://schemas.openxmlformats.org/package/2006/relationships"><Relationship Id="rId1" Type="http://schemas.openxmlformats.org/officeDocument/2006/relationships/slideMaster" Target="../slideMasters/slideMaster1.xml"/></Relationships>

</file>

<file path=ppt/slideLayouts/_rels/slideLayout3.xml.rels><?xml version="1.0" encoding="UTF-8" standalone="yes"?>
<Relationships xmlns="http://schemas.openxmlformats.org/package/2006/relationships"><Relationship Id="rId1" Type="http://schemas.openxmlformats.org/officeDocument/2006/relationships/slideMaster" Target="../slideMasters/slideMaster1.xml"/></Relationships>

</file>

<file path=ppt/slideLayouts/_rels/slideLayout4.xml.rels><?xml version="1.0" encoding="UTF-8" standalone="yes"?>
<Relationships xmlns="http://schemas.openxmlformats.org/package/2006/relationships"><Relationship Id="rId1" Type="http://schemas.openxmlformats.org/officeDocument/2006/relationships/slideMaster" Target="../slideMasters/slideMaster1.xml"/></Relationships>

</file>

<file path=ppt/slideLayouts/_rels/slideLayout5.xml.rels><?xml version="1.0" encoding="UTF-8" standalone="yes"?>
<Relationships xmlns="http://schemas.openxmlformats.org/package/2006/relationships"><Relationship Id="rId1" Type="http://schemas.openxmlformats.org/officeDocument/2006/relationships/slideMaster" Target="../slideMasters/slideMaster1.xml"/></Relationships>
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type="obj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older 2"/>
          <p:cNvSpPr>
            <a:spLocks noGrp="1"/>
          </p:cNvSpPr>
          <p:nvPr>
            <p:ph type="ctrTitle"/>
          </p:nvPr>
        </p:nvSpPr>
        <p:spPr>
          <a:xfrm>
            <a:off x="914400" y="2125980"/>
            <a:ext cx="10363200" cy="1440180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>
              <a:defRPr sz="2400" b="0" i="0">
                <a:solidFill>
                  <a:schemeClr val="tx1"/>
                </a:solidFill>
                <a:latin typeface="Microsoft Sans Serif"/>
                <a:cs typeface="Microsoft Sans Serif"/>
              </a:defRPr>
            </a:lvl1pPr>
          </a:lstStyle>
          <a:p/>
        </p:txBody>
      </p:sp>
      <p:sp>
        <p:nvSpPr>
          <p:cNvPr id="3" name="Holder 3"/>
          <p:cNvSpPr>
            <a:spLocks noGrp="1"/>
          </p:cNvSpPr>
          <p:nvPr>
            <p:ph type="subTitle" idx="4"/>
          </p:nvPr>
        </p:nvSpPr>
        <p:spPr>
          <a:xfrm>
            <a:off x="1828800" y="3840480"/>
            <a:ext cx="8534400" cy="1714500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>
              <a:defRPr/>
            </a:lvl1pPr>
          </a:lstStyle>
          <a:p/>
        </p:txBody>
      </p:sp>
      <p:sp>
        <p:nvSpPr>
          <p:cNvPr id="4" name="Holder 4"/>
          <p:cNvSpPr>
            <a:spLocks noGrp="1"/>
          </p:cNvSpPr>
          <p:nvPr>
            <p:ph type="ftr" idx="5" sz="quarter"/>
          </p:nvPr>
        </p:nvSpPr>
        <p:spPr/>
        <p:txBody>
          <a:bodyPr lIns="0" tIns="0" rIns="0" bIns="0"/>
          <a:lstStyle>
            <a:lvl1pPr algn="ct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/>
        </p:txBody>
      </p:sp>
      <p:sp>
        <p:nvSpPr>
          <p:cNvPr id="5" name="Holder 5"/>
          <p:cNvSpPr>
            <a:spLocks noGrp="1"/>
          </p:cNvSpPr>
          <p:nvPr>
            <p:ph type="dt" idx="6" sz="half"/>
          </p:nvPr>
        </p:nvSpPr>
        <p:spPr/>
        <p:txBody>
          <a:bodyPr lIns="0" tIns="0" rIns="0" bIns="0"/>
          <a:lstStyle>
            <a:lvl1pPr algn="l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/>
            </a:fld>
          </a:p>
        </p:txBody>
      </p:sp>
      <p:sp>
        <p:nvSpPr>
          <p:cNvPr id="6" name="Holder 6"/>
          <p:cNvSpPr>
            <a:spLocks noGrp="1"/>
          </p:cNvSpPr>
          <p:nvPr>
            <p:ph type="sldNum" idx="7" sz="quarter"/>
          </p:nvPr>
        </p:nvSpPr>
        <p:spPr/>
        <p:txBody>
          <a:bodyPr lIns="0" tIns="0" rIns="0" bIns="0"/>
          <a:lstStyle>
            <a:lvl1pPr algn="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F15528-21DE-4FAA-801E-634DDDAF4B2B}" type="slidenum">
              <a:t>#</a:t>
            </a:fld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type="obj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older 2"/>
          <p:cNvSpPr>
            <a:spLocks noGrp="1"/>
          </p:cNvSpPr>
          <p:nvPr>
            <p:ph type="title"/>
          </p:nvPr>
        </p:nvSpPr>
        <p:spPr/>
        <p:txBody>
          <a:bodyPr lIns="0" tIns="0" rIns="0" bIns="0"/>
          <a:lstStyle>
            <a:lvl1pPr>
              <a:defRPr sz="2400" b="0" i="0">
                <a:solidFill>
                  <a:schemeClr val="tx1"/>
                </a:solidFill>
                <a:latin typeface="Microsoft Sans Serif"/>
                <a:cs typeface="Microsoft Sans Serif"/>
              </a:defRPr>
            </a:lvl1pPr>
          </a:lstStyle>
          <a:p/>
        </p:txBody>
      </p:sp>
      <p:sp>
        <p:nvSpPr>
          <p:cNvPr id="3" name="Holder 3"/>
          <p:cNvSpPr>
            <a:spLocks noGrp="1"/>
          </p:cNvSpPr>
          <p:nvPr>
            <p:ph type="body" idx="1"/>
          </p:nvPr>
        </p:nvSpPr>
        <p:spPr/>
        <p:txBody>
          <a:bodyPr lIns="0" tIns="0" rIns="0" bIns="0"/>
          <a:lstStyle>
            <a:lvl1pPr>
              <a:defRPr/>
            </a:lvl1pPr>
          </a:lstStyle>
          <a:p/>
        </p:txBody>
      </p:sp>
      <p:sp>
        <p:nvSpPr>
          <p:cNvPr id="4" name="Holder 4"/>
          <p:cNvSpPr>
            <a:spLocks noGrp="1"/>
          </p:cNvSpPr>
          <p:nvPr>
            <p:ph type="ftr" idx="5" sz="quarter"/>
          </p:nvPr>
        </p:nvSpPr>
        <p:spPr/>
        <p:txBody>
          <a:bodyPr lIns="0" tIns="0" rIns="0" bIns="0"/>
          <a:lstStyle>
            <a:lvl1pPr algn="ct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/>
        </p:txBody>
      </p:sp>
      <p:sp>
        <p:nvSpPr>
          <p:cNvPr id="5" name="Holder 5"/>
          <p:cNvSpPr>
            <a:spLocks noGrp="1"/>
          </p:cNvSpPr>
          <p:nvPr>
            <p:ph type="dt" idx="6" sz="half"/>
          </p:nvPr>
        </p:nvSpPr>
        <p:spPr/>
        <p:txBody>
          <a:bodyPr lIns="0" tIns="0" rIns="0" bIns="0"/>
          <a:lstStyle>
            <a:lvl1pPr algn="l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/>
            </a:fld>
          </a:p>
        </p:txBody>
      </p:sp>
      <p:sp>
        <p:nvSpPr>
          <p:cNvPr id="6" name="Holder 6"/>
          <p:cNvSpPr>
            <a:spLocks noGrp="1"/>
          </p:cNvSpPr>
          <p:nvPr>
            <p:ph type="sldNum" idx="7" sz="quarter"/>
          </p:nvPr>
        </p:nvSpPr>
        <p:spPr/>
        <p:txBody>
          <a:bodyPr lIns="0" tIns="0" rIns="0" bIns="0"/>
          <a:lstStyle>
            <a:lvl1pPr algn="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F15528-21DE-4FAA-801E-634DDDAF4B2B}" type="slidenum">
              <a:t>#</a:t>
            </a:fld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type="obj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older 2"/>
          <p:cNvSpPr>
            <a:spLocks noGrp="1"/>
          </p:cNvSpPr>
          <p:nvPr>
            <p:ph type="title"/>
          </p:nvPr>
        </p:nvSpPr>
        <p:spPr/>
        <p:txBody>
          <a:bodyPr lIns="0" tIns="0" rIns="0" bIns="0"/>
          <a:lstStyle>
            <a:lvl1pPr>
              <a:defRPr sz="2400" b="0" i="0">
                <a:solidFill>
                  <a:schemeClr val="tx1"/>
                </a:solidFill>
                <a:latin typeface="Microsoft Sans Serif"/>
                <a:cs typeface="Microsoft Sans Serif"/>
              </a:defRPr>
            </a:lvl1pPr>
          </a:lstStyle>
          <a:p/>
        </p:txBody>
      </p:sp>
      <p:sp>
        <p:nvSpPr>
          <p:cNvPr id="3" name="Holder 3"/>
          <p:cNvSpPr>
            <a:spLocks noGrp="1"/>
          </p:cNvSpPr>
          <p:nvPr>
            <p:ph idx="2" sz="half"/>
          </p:nvPr>
        </p:nvSpPr>
        <p:spPr>
          <a:xfrm>
            <a:off x="609600" y="1577340"/>
            <a:ext cx="5303520" cy="4526280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>
              <a:defRPr/>
            </a:lvl1pPr>
          </a:lstStyle>
          <a:p/>
        </p:txBody>
      </p:sp>
      <p:sp>
        <p:nvSpPr>
          <p:cNvPr id="4" name="Holder 4"/>
          <p:cNvSpPr>
            <a:spLocks noGrp="1"/>
          </p:cNvSpPr>
          <p:nvPr>
            <p:ph idx="3" sz="half"/>
          </p:nvPr>
        </p:nvSpPr>
        <p:spPr>
          <a:xfrm>
            <a:off x="6278880" y="1577340"/>
            <a:ext cx="5303520" cy="4526280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>
              <a:defRPr/>
            </a:lvl1pPr>
          </a:lstStyle>
          <a:p/>
        </p:txBody>
      </p:sp>
      <p:sp>
        <p:nvSpPr>
          <p:cNvPr id="5" name="Holder 5"/>
          <p:cNvSpPr>
            <a:spLocks noGrp="1"/>
          </p:cNvSpPr>
          <p:nvPr>
            <p:ph type="ftr" idx="5" sz="quarter"/>
          </p:nvPr>
        </p:nvSpPr>
        <p:spPr/>
        <p:txBody>
          <a:bodyPr lIns="0" tIns="0" rIns="0" bIns="0"/>
          <a:lstStyle>
            <a:lvl1pPr algn="ct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/>
        </p:txBody>
      </p:sp>
      <p:sp>
        <p:nvSpPr>
          <p:cNvPr id="6" name="Holder 6"/>
          <p:cNvSpPr>
            <a:spLocks noGrp="1"/>
          </p:cNvSpPr>
          <p:nvPr>
            <p:ph type="dt" idx="6" sz="half"/>
          </p:nvPr>
        </p:nvSpPr>
        <p:spPr/>
        <p:txBody>
          <a:bodyPr lIns="0" tIns="0" rIns="0" bIns="0"/>
          <a:lstStyle>
            <a:lvl1pPr algn="l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/>
            </a:fld>
          </a:p>
        </p:txBody>
      </p:sp>
      <p:sp>
        <p:nvSpPr>
          <p:cNvPr id="7" name="Holder 7"/>
          <p:cNvSpPr>
            <a:spLocks noGrp="1"/>
          </p:cNvSpPr>
          <p:nvPr>
            <p:ph type="sldNum" idx="7" sz="quarter"/>
          </p:nvPr>
        </p:nvSpPr>
        <p:spPr/>
        <p:txBody>
          <a:bodyPr lIns="0" tIns="0" rIns="0" bIns="0"/>
          <a:lstStyle>
            <a:lvl1pPr algn="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F15528-21DE-4FAA-801E-634DDDAF4B2B}" type="slidenum">
              <a:t>#</a:t>
            </a:fld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type="obj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older 2"/>
          <p:cNvSpPr>
            <a:spLocks noGrp="1"/>
          </p:cNvSpPr>
          <p:nvPr>
            <p:ph type="title"/>
          </p:nvPr>
        </p:nvSpPr>
        <p:spPr/>
        <p:txBody>
          <a:bodyPr lIns="0" tIns="0" rIns="0" bIns="0"/>
          <a:lstStyle>
            <a:lvl1pPr>
              <a:defRPr sz="2400" b="0" i="0">
                <a:solidFill>
                  <a:schemeClr val="tx1"/>
                </a:solidFill>
                <a:latin typeface="Microsoft Sans Serif"/>
                <a:cs typeface="Microsoft Sans Serif"/>
              </a:defRPr>
            </a:lvl1pPr>
          </a:lstStyle>
          <a:p/>
        </p:txBody>
      </p:sp>
      <p:sp>
        <p:nvSpPr>
          <p:cNvPr id="3" name="Holder 3"/>
          <p:cNvSpPr>
            <a:spLocks noGrp="1"/>
          </p:cNvSpPr>
          <p:nvPr>
            <p:ph type="ftr" idx="5" sz="quarter"/>
          </p:nvPr>
        </p:nvSpPr>
        <p:spPr/>
        <p:txBody>
          <a:bodyPr lIns="0" tIns="0" rIns="0" bIns="0"/>
          <a:lstStyle>
            <a:lvl1pPr algn="ct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/>
        </p:txBody>
      </p:sp>
      <p:sp>
        <p:nvSpPr>
          <p:cNvPr id="4" name="Holder 4"/>
          <p:cNvSpPr>
            <a:spLocks noGrp="1"/>
          </p:cNvSpPr>
          <p:nvPr>
            <p:ph type="dt" idx="6" sz="half"/>
          </p:nvPr>
        </p:nvSpPr>
        <p:spPr/>
        <p:txBody>
          <a:bodyPr lIns="0" tIns="0" rIns="0" bIns="0"/>
          <a:lstStyle>
            <a:lvl1pPr algn="l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/>
            </a:fld>
          </a:p>
        </p:txBody>
      </p:sp>
      <p:sp>
        <p:nvSpPr>
          <p:cNvPr id="5" name="Holder 5"/>
          <p:cNvSpPr>
            <a:spLocks noGrp="1"/>
          </p:cNvSpPr>
          <p:nvPr>
            <p:ph type="sldNum" idx="7" sz="quarter"/>
          </p:nvPr>
        </p:nvSpPr>
        <p:spPr/>
        <p:txBody>
          <a:bodyPr lIns="0" tIns="0" rIns="0" bIns="0"/>
          <a:lstStyle>
            <a:lvl1pPr algn="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F15528-21DE-4FAA-801E-634DDDAF4B2B}" type="slidenum">
              <a:t>#</a:t>
            </a:fld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type="obj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older 2"/>
          <p:cNvSpPr>
            <a:spLocks noGrp="1"/>
          </p:cNvSpPr>
          <p:nvPr>
            <p:ph type="ftr" idx="5" sz="quarter"/>
          </p:nvPr>
        </p:nvSpPr>
        <p:spPr/>
        <p:txBody>
          <a:bodyPr lIns="0" tIns="0" rIns="0" bIns="0"/>
          <a:lstStyle>
            <a:lvl1pPr algn="ct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/>
        </p:txBody>
      </p:sp>
      <p:sp>
        <p:nvSpPr>
          <p:cNvPr id="3" name="Holder 3"/>
          <p:cNvSpPr>
            <a:spLocks noGrp="1"/>
          </p:cNvSpPr>
          <p:nvPr>
            <p:ph type="dt" idx="6" sz="half"/>
          </p:nvPr>
        </p:nvSpPr>
        <p:spPr/>
        <p:txBody>
          <a:bodyPr lIns="0" tIns="0" rIns="0" bIns="0"/>
          <a:lstStyle>
            <a:lvl1pPr algn="l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/>
            </a:fld>
          </a:p>
        </p:txBody>
      </p:sp>
      <p:sp>
        <p:nvSpPr>
          <p:cNvPr id="4" name="Holder 4"/>
          <p:cNvSpPr>
            <a:spLocks noGrp="1"/>
          </p:cNvSpPr>
          <p:nvPr>
            <p:ph type="sldNum" idx="7" sz="quarter"/>
          </p:nvPr>
        </p:nvSpPr>
        <p:spPr/>
        <p:txBody>
          <a:bodyPr lIns="0" tIns="0" rIns="0" bIns="0"/>
          <a:lstStyle>
            <a:lvl1pPr algn="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F15528-21DE-4FAA-801E-634DDDAF4B2B}" type="slidenum">
              <a:t>#</a:t>
            </a:fld>
          </a:p>
        </p:txBody>
      </p:sp>
    </p:spTree>
  </p:cSld>
  <p:clrMapOvr>
    <a:masterClrMapping/>
  </p:clrMapOvr>
</p:sldLayout>
</file>

<file path=ppt/slideMasters/_rels/slideMaster1.xml.rels><?xml version="1.0" encoding="UTF-8" standalone="yes"?>
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slideLayout" Target="../slideLayouts/slideLayout2.xml"/><Relationship Id="rId3" Type="http://schemas.openxmlformats.org/officeDocument/2006/relationships/slideLayout" Target="../slideLayouts/slideLayout3.xml"/><Relationship Id="rId4" Type="http://schemas.openxmlformats.org/officeDocument/2006/relationships/slideLayout" Target="../slideLayouts/slideLayout4.xml"/><Relationship Id="rId5" Type="http://schemas.openxmlformats.org/officeDocument/2006/relationships/slideLayout" Target="../slideLayouts/slideLayout5.xml"/><Relationship Id="rId6" Type="http://schemas.openxmlformats.org/officeDocument/2006/relationships/theme" Target="../theme/theme1.xml"/><Relationship Id="rId7" Type="http://schemas.openxmlformats.org/officeDocument/2006/relationships/image" Target="../media/image1.png"/></Relationships>
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6" name="bg object 16"/>
          <p:cNvPicPr/>
          <p:nvPr/>
        </p:nvPicPr>
        <p:blipFill>
          <a:blip r:embed="rId7" cstate="print"/>
          <a:stretch>
            <a:fillRect/>
          </a:stretch>
        </p:blipFill>
        <p:spPr>
          <a:xfrm>
            <a:off x="0" y="0"/>
            <a:ext cx="12192000" cy="6838974"/>
          </a:xfrm>
          <a:prstGeom prst="rect">
            <a:avLst/>
          </a:prstGeom>
        </p:spPr>
      </p:pic>
      <p:sp>
        <p:nvSpPr>
          <p:cNvPr id="2" name="Holder 2"/>
          <p:cNvSpPr>
            <a:spLocks noGrp="1"/>
          </p:cNvSpPr>
          <p:nvPr>
            <p:ph type="title"/>
          </p:nvPr>
        </p:nvSpPr>
        <p:spPr>
          <a:xfrm>
            <a:off x="5523229" y="1763318"/>
            <a:ext cx="3551554" cy="391160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>
              <a:defRPr sz="2400" b="0" i="0">
                <a:solidFill>
                  <a:schemeClr val="tx1"/>
                </a:solidFill>
                <a:latin typeface="Microsoft Sans Serif"/>
                <a:cs typeface="Microsoft Sans Serif"/>
              </a:defRPr>
            </a:lvl1pPr>
          </a:lstStyle>
          <a:p/>
        </p:txBody>
      </p:sp>
      <p:sp>
        <p:nvSpPr>
          <p:cNvPr id="3" name="Holder 3"/>
          <p:cNvSpPr>
            <a:spLocks noGrp="1"/>
          </p:cNvSpPr>
          <p:nvPr>
            <p:ph type="body" idx="1"/>
          </p:nvPr>
        </p:nvSpPr>
        <p:spPr>
          <a:xfrm>
            <a:off x="609600" y="1577340"/>
            <a:ext cx="10972800" cy="4526280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>
              <a:defRPr/>
            </a:lvl1pPr>
          </a:lstStyle>
          <a:p/>
        </p:txBody>
      </p:sp>
      <p:sp>
        <p:nvSpPr>
          <p:cNvPr id="4" name="Holder 4"/>
          <p:cNvSpPr>
            <a:spLocks noGrp="1"/>
          </p:cNvSpPr>
          <p:nvPr>
            <p:ph type="ftr" idx="5" sz="quarter"/>
          </p:nvPr>
        </p:nvSpPr>
        <p:spPr>
          <a:xfrm>
            <a:off x="4145280" y="6377940"/>
            <a:ext cx="3901440" cy="342900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 algn="ct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/>
        </p:txBody>
      </p:sp>
      <p:sp>
        <p:nvSpPr>
          <p:cNvPr id="5" name="Holder 5"/>
          <p:cNvSpPr>
            <a:spLocks noGrp="1"/>
          </p:cNvSpPr>
          <p:nvPr>
            <p:ph type="dt" idx="6" sz="half"/>
          </p:nvPr>
        </p:nvSpPr>
        <p:spPr>
          <a:xfrm>
            <a:off x="609600" y="6377940"/>
            <a:ext cx="2804160" cy="342900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 algn="l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/>
            </a:fld>
          </a:p>
        </p:txBody>
      </p:sp>
      <p:sp>
        <p:nvSpPr>
          <p:cNvPr id="6" name="Holder 6"/>
          <p:cNvSpPr>
            <a:spLocks noGrp="1"/>
          </p:cNvSpPr>
          <p:nvPr>
            <p:ph type="sldNum" idx="7" sz="quarter"/>
          </p:nvPr>
        </p:nvSpPr>
        <p:spPr>
          <a:xfrm>
            <a:off x="8778240" y="6377940"/>
            <a:ext cx="2804160" cy="342900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 algn="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F15528-21DE-4FAA-801E-634DDDAF4B2B}" type="slidenum">
              <a:t>#</a:t>
            </a:fld>
          </a:p>
        </p:txBody>
      </p:sp>
    </p:spTree>
  </p:cSld>
  <p:clrMap folHlink="folHlink" hlink="hlink" accent1="accent1" accent2="accent2" accent3="accent3" accent4="accent4" accent5="accent5" accent6="accent6" tx2="dk2" bg2="lt2" tx1="dk1" bg1="lt1"/>
  <p:sldLayoutIdLst>
    <p:sldLayoutId id="2147483661" r:id="rId1"/>
    <p:sldLayoutId id="2147483662" r:id="rId2"/>
    <p:sldLayoutId id="2147483663" r:id="rId3"/>
    <p:sldLayoutId id="2147483664" r:id="rId4"/>
    <p:sldLayoutId id="2147483665" r:id="rId5"/>
  </p:sldLayoutIdLst>
  <p:txStyles>
    <p:titleStyle>
      <a:lvl1pPr>
        <a:defRPr>
          <a:latin typeface="+mj-lt"/>
          <a:ea typeface="+mj-ea"/>
          <a:cs typeface="+mj-cs"/>
        </a:defRPr>
      </a:lvl1pPr>
    </p:titleStyle>
    <p:bodyStyle>
      <a:lvl1pPr marL="0">
        <a:defRPr>
          <a:latin typeface="+mn-lt"/>
          <a:ea typeface="+mn-ea"/>
          <a:cs typeface="+mn-cs"/>
        </a:defRPr>
      </a:lvl1pPr>
      <a:lvl2pPr marL="457200">
        <a:defRPr>
          <a:latin typeface="+mn-lt"/>
          <a:ea typeface="+mn-ea"/>
          <a:cs typeface="+mn-cs"/>
        </a:defRPr>
      </a:lvl2pPr>
      <a:lvl3pPr marL="914400">
        <a:defRPr>
          <a:latin typeface="+mn-lt"/>
          <a:ea typeface="+mn-ea"/>
          <a:cs typeface="+mn-cs"/>
        </a:defRPr>
      </a:lvl3pPr>
      <a:lvl4pPr marL="1371600">
        <a:defRPr>
          <a:latin typeface="+mn-lt"/>
          <a:ea typeface="+mn-ea"/>
          <a:cs typeface="+mn-cs"/>
        </a:defRPr>
      </a:lvl4pPr>
      <a:lvl5pPr marL="1828800">
        <a:defRPr>
          <a:latin typeface="+mn-lt"/>
          <a:ea typeface="+mn-ea"/>
          <a:cs typeface="+mn-cs"/>
        </a:defRPr>
      </a:lvl5pPr>
      <a:lvl6pPr marL="2286000">
        <a:defRPr>
          <a:latin typeface="+mn-lt"/>
          <a:ea typeface="+mn-ea"/>
          <a:cs typeface="+mn-cs"/>
        </a:defRPr>
      </a:lvl6pPr>
      <a:lvl7pPr marL="2743200">
        <a:defRPr>
          <a:latin typeface="+mn-lt"/>
          <a:ea typeface="+mn-ea"/>
          <a:cs typeface="+mn-cs"/>
        </a:defRPr>
      </a:lvl7pPr>
      <a:lvl8pPr marL="3200400">
        <a:defRPr>
          <a:latin typeface="+mn-lt"/>
          <a:ea typeface="+mn-ea"/>
          <a:cs typeface="+mn-cs"/>
        </a:defRPr>
      </a:lvl8pPr>
      <a:lvl9pPr marL="3657600">
        <a:defRPr>
          <a:latin typeface="+mn-lt"/>
          <a:ea typeface="+mn-ea"/>
          <a:cs typeface="+mn-cs"/>
        </a:defRPr>
      </a:lvl9pPr>
    </p:bodyStyle>
    <p:otherStyle>
      <a:lvl1pPr marL="0">
        <a:defRPr>
          <a:latin typeface="+mn-lt"/>
          <a:ea typeface="+mn-ea"/>
          <a:cs typeface="+mn-cs"/>
        </a:defRPr>
      </a:lvl1pPr>
      <a:lvl2pPr marL="457200">
        <a:defRPr>
          <a:latin typeface="+mn-lt"/>
          <a:ea typeface="+mn-ea"/>
          <a:cs typeface="+mn-cs"/>
        </a:defRPr>
      </a:lvl2pPr>
      <a:lvl3pPr marL="914400">
        <a:defRPr>
          <a:latin typeface="+mn-lt"/>
          <a:ea typeface="+mn-ea"/>
          <a:cs typeface="+mn-cs"/>
        </a:defRPr>
      </a:lvl3pPr>
      <a:lvl4pPr marL="1371600">
        <a:defRPr>
          <a:latin typeface="+mn-lt"/>
          <a:ea typeface="+mn-ea"/>
          <a:cs typeface="+mn-cs"/>
        </a:defRPr>
      </a:lvl4pPr>
      <a:lvl5pPr marL="1828800">
        <a:defRPr>
          <a:latin typeface="+mn-lt"/>
          <a:ea typeface="+mn-ea"/>
          <a:cs typeface="+mn-cs"/>
        </a:defRPr>
      </a:lvl5pPr>
      <a:lvl6pPr marL="2286000">
        <a:defRPr>
          <a:latin typeface="+mn-lt"/>
          <a:ea typeface="+mn-ea"/>
          <a:cs typeface="+mn-cs"/>
        </a:defRPr>
      </a:lvl6pPr>
      <a:lvl7pPr marL="2743200">
        <a:defRPr>
          <a:latin typeface="+mn-lt"/>
          <a:ea typeface="+mn-ea"/>
          <a:cs typeface="+mn-cs"/>
        </a:defRPr>
      </a:lvl7pPr>
      <a:lvl8pPr marL="3200400">
        <a:defRPr>
          <a:latin typeface="+mn-lt"/>
          <a:ea typeface="+mn-ea"/>
          <a:cs typeface="+mn-cs"/>
        </a:defRPr>
      </a:lvl8pPr>
      <a:lvl9pPr marL="3657600">
        <a:defRPr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image" Target="../media/image2.png"/><Relationship Id="rId3" Type="http://schemas.openxmlformats.org/officeDocument/2006/relationships/image" Target="../media/image3.png"/><Relationship Id="rId4" Type="http://schemas.openxmlformats.org/officeDocument/2006/relationships/image" Target="../media/image4.png"/></Relationships>

</file>

<file path=ppt/slides/_rels/slide2.xml.rels><?xml version="1.0" encoding="UTF-8" standalone="yes"?>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image" Target="../media/image5.png"/><Relationship Id="rId3" Type="http://schemas.openxmlformats.org/officeDocument/2006/relationships/hyperlink" Target="http://www.midocean.ae/" TargetMode="External"/><Relationship Id="rId4" Type="http://schemas.openxmlformats.org/officeDocument/2006/relationships/image" Target="../media/image6.png"/><Relationship Id="rId5" Type="http://schemas.openxmlformats.org/officeDocument/2006/relationships/image" Target="../media/image7.png"/><Relationship Id="rId6" Type="http://schemas.openxmlformats.org/officeDocument/2006/relationships/image" Target="../media/image3.png"/></Relationships>

</file>

<file path=ppt/slides/_rels/slide3.xml.rels><?xml version="1.0" encoding="UTF-8" standalone="yes"?>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image" Target="../media/image8.png"/><Relationship Id="rId3" Type="http://schemas.openxmlformats.org/officeDocument/2006/relationships/hyperlink" Target="http://www.midocean.ae/" TargetMode="External"/><Relationship Id="rId4" Type="http://schemas.openxmlformats.org/officeDocument/2006/relationships/image" Target="../media/image6.png"/><Relationship Id="rId5" Type="http://schemas.openxmlformats.org/officeDocument/2006/relationships/image" Target="../media/image3.png"/></Relationships>

</file>

<file path=ppt/slides/_rels/slide4.xml.rels><?xml version="1.0" encoding="UTF-8" standalone="yes"?>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image" Target="../media/image9.png"/><Relationship Id="rId3" Type="http://schemas.openxmlformats.org/officeDocument/2006/relationships/image" Target="../media/image10.png"/><Relationship Id="rId4" Type="http://schemas.openxmlformats.org/officeDocument/2006/relationships/image" Target="../media/image11.png"/><Relationship Id="rId5" Type="http://schemas.openxmlformats.org/officeDocument/2006/relationships/image" Target="../media/image12.png"/><Relationship Id="rId6" Type="http://schemas.openxmlformats.org/officeDocument/2006/relationships/image" Target="../media/image3.png"/></Relationships>

</file>

<file path=ppt/slides/_rels/slide5.xml.rels><?xml version="1.0" encoding="UTF-8" standalone="yes"?>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image" Target="../media/image13.png"/><Relationship Id="rId3" Type="http://schemas.openxmlformats.org/officeDocument/2006/relationships/hyperlink" Target="http://www.midocean.ae/" TargetMode="External"/><Relationship Id="rId4" Type="http://schemas.openxmlformats.org/officeDocument/2006/relationships/image" Target="../media/image6.png"/><Relationship Id="rId5" Type="http://schemas.openxmlformats.org/officeDocument/2006/relationships/image" Target="../media/image14.jpg"/><Relationship Id="rId6" Type="http://schemas.openxmlformats.org/officeDocument/2006/relationships/image" Target="../media/image3.png"/></Relationships>

</file>

<file path=ppt/slides/_rels/slide6.xml.rels><?xml version="1.0" encoding="UTF-8" standalone="yes"?>
<Relationships xmlns="http://schemas.openxmlformats.org/package/2006/relationships"><Relationship Id="rId1" Type="http://schemas.openxmlformats.org/officeDocument/2006/relationships/slideLayout" Target="../slideLayouts/slideLayout5.xml"/><Relationship Id="rId2" Type="http://schemas.openxmlformats.org/officeDocument/2006/relationships/image" Target="../media/image15.png"/><Relationship Id="rId3" Type="http://schemas.openxmlformats.org/officeDocument/2006/relationships/hyperlink" Target="http://www.midocean.ae/" TargetMode="External"/><Relationship Id="rId4" Type="http://schemas.openxmlformats.org/officeDocument/2006/relationships/image" Target="../media/image6.png"/><Relationship Id="rId5" Type="http://schemas.openxmlformats.org/officeDocument/2006/relationships/image" Target="../media/image16.jpg"/><Relationship Id="rId6" Type="http://schemas.openxmlformats.org/officeDocument/2006/relationships/image" Target="../media/image3.png"/></Relationships>

</file>

<file path=ppt/slides/_rels/slide7.xml.rels><?xml version="1.0" encoding="UTF-8" standalone="yes"?>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image" Target="../media/image15.png"/><Relationship Id="rId3" Type="http://schemas.openxmlformats.org/officeDocument/2006/relationships/hyperlink" Target="http://www.midocean.ae/" TargetMode="External"/><Relationship Id="rId4" Type="http://schemas.openxmlformats.org/officeDocument/2006/relationships/image" Target="../media/image6.png"/><Relationship Id="rId5" Type="http://schemas.openxmlformats.org/officeDocument/2006/relationships/image" Target="../media/image16.jpg"/><Relationship Id="rId6" Type="http://schemas.openxmlformats.org/officeDocument/2006/relationships/image" Target="../media/image3.png"/></Relationships>

</file>

<file path=ppt/slides/_rels/slide8.xml.rels><?xml version="1.0" encoding="UTF-8" standalone="yes"?>
<Relationships xmlns="http://schemas.openxmlformats.org/package/2006/relationships"><Relationship Id="rId1" Type="http://schemas.openxmlformats.org/officeDocument/2006/relationships/slideLayout" Target="../slideLayouts/slideLayout5.xml"/><Relationship Id="rId2" Type="http://schemas.openxmlformats.org/officeDocument/2006/relationships/image" Target="../media/image15.png"/><Relationship Id="rId3" Type="http://schemas.openxmlformats.org/officeDocument/2006/relationships/hyperlink" Target="http://www.midocean.ae/" TargetMode="External"/><Relationship Id="rId4" Type="http://schemas.openxmlformats.org/officeDocument/2006/relationships/image" Target="../media/image6.png"/><Relationship Id="rId5" Type="http://schemas.openxmlformats.org/officeDocument/2006/relationships/image" Target="../media/image16.jpg"/><Relationship Id="rId6" Type="http://schemas.openxmlformats.org/officeDocument/2006/relationships/image" Target="../media/image3.png"/></Relationships>

</file>

<file path=ppt/slides/_rels/slide9.xml.rels><?xml version="1.0" encoding="UTF-8" standalone="yes"?>
<Relationships xmlns="http://schemas.openxmlformats.org/package/2006/relationships"><Relationship Id="rId1" Type="http://schemas.openxmlformats.org/officeDocument/2006/relationships/slideLayout" Target="../slideLayouts/slideLayout5.xml"/><Relationship Id="rId2" Type="http://schemas.openxmlformats.org/officeDocument/2006/relationships/image" Target="../media/image17.png"/><Relationship Id="rId3" Type="http://schemas.openxmlformats.org/officeDocument/2006/relationships/image" Target="../media/image3.png"/></Relationships>

</file>

<file path=ppt/slides/_rels/slide10.xml.rels><?xml version="1.0" encoding="UTF-8" standalone="yes"?>
<Relationships xmlns="http://schemas.openxmlformats.org/package/2006/relationships"><Relationship Id="rId1" Type="http://schemas.openxmlformats.org/officeDocument/2006/relationships/slideLayout" Target="../slideLayouts/slideLayout5.xml"/><Relationship Id="rId2" Type="http://schemas.openxmlformats.org/officeDocument/2006/relationships/image" Target="../media/image17.png"/><Relationship Id="rId3" Type="http://schemas.openxmlformats.org/officeDocument/2006/relationships/image" Target="../media/image3.png"/></Relationships>

</file>

<file path=ppt/slides/_rels/slide11.xml.rels><?xml version="1.0" encoding="UTF-8" standalone="yes"?>
<Relationships xmlns="http://schemas.openxmlformats.org/package/2006/relationships"><Relationship Id="rId1" Type="http://schemas.openxmlformats.org/officeDocument/2006/relationships/slideLayout" Target="../slideLayouts/slideLayout5.xml"/><Relationship Id="rId2" Type="http://schemas.openxmlformats.org/officeDocument/2006/relationships/image" Target="../media/image17.png"/><Relationship Id="rId3" Type="http://schemas.openxmlformats.org/officeDocument/2006/relationships/image" Target="../media/image3.png"/></Relationships>

</file>

<file path=ppt/slides/_rels/slide12.xml.rels><?xml version="1.0" encoding="UTF-8" standalone="yes"?>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image" Target="../media/image18.png"/><Relationship Id="rId3" Type="http://schemas.openxmlformats.org/officeDocument/2006/relationships/image" Target="../media/image6.png"/><Relationship Id="rId4" Type="http://schemas.openxmlformats.org/officeDocument/2006/relationships/image" Target="../media/image19.jpg"/><Relationship Id="rId5" Type="http://schemas.openxmlformats.org/officeDocument/2006/relationships/image" Target="../media/image3.png"/></Relationships>

</file>

<file path=ppt/slides/_rels/slide13.xml.rels><?xml version="1.0" encoding="UTF-8" standalone="yes"?>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image" Target="../media/image17.png"/><Relationship Id="rId3" Type="http://schemas.openxmlformats.org/officeDocument/2006/relationships/image" Target="../media/image20.png"/><Relationship Id="rId4" Type="http://schemas.openxmlformats.org/officeDocument/2006/relationships/image" Target="../media/image21.png"/><Relationship Id="rId5" Type="http://schemas.openxmlformats.org/officeDocument/2006/relationships/image" Target="../media/image22.png"/><Relationship Id="rId6" Type="http://schemas.openxmlformats.org/officeDocument/2006/relationships/image" Target="../media/image3.png"/></Relationships>

</file>

<file path=ppt/slides/_rels/slide14.xml.rels><?xml version="1.0" encoding="UTF-8" standalone="yes"?>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image" Target="../media/image23.jpg"/><Relationship Id="rId3" Type="http://schemas.openxmlformats.org/officeDocument/2006/relationships/image" Target="../media/image3.png"/></Relationships>

</file>

<file path=ppt/slides/_rels/slide15.xml.rels><?xml version="1.0" encoding="UTF-8" standalone="yes"?>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image" Target="../media/image23.jpg"/><Relationship Id="rId3" Type="http://schemas.openxmlformats.org/officeDocument/2006/relationships/image" Target="../media/image3.png"/></Relationships>

</file>

<file path=ppt/slides/_rels/slide16.xml.rels><?xml version="1.0" encoding="UTF-8" standalone="yes"?>
<Relationships xmlns="http://schemas.openxmlformats.org/package/2006/relationships"><Relationship Id="rId1" Type="http://schemas.openxmlformats.org/officeDocument/2006/relationships/slideLayout" Target="../slideLayouts/slideLayout5.xml"/><Relationship Id="rId2" Type="http://schemas.openxmlformats.org/officeDocument/2006/relationships/image" Target="../media/image24.jpg"/><Relationship Id="rId3" Type="http://schemas.openxmlformats.org/officeDocument/2006/relationships/image" Target="../media/image3.png"/></Relationships>

</file>

<file path=ppt/slides/_rels/slide17.xml.rels><?xml version="1.0" encoding="UTF-8" standalone="yes"?>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image" Target="../media/image23.jpg"/><Relationship Id="rId3" Type="http://schemas.openxmlformats.org/officeDocument/2006/relationships/image" Target="../media/image3.png"/></Relationships>

</file>

<file path=ppt/slides/_rels/slide18.xml.rels><?xml version="1.0" encoding="UTF-8" standalone="yes"?>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image" Target="../media/image14.jpg"/><Relationship Id="rId3" Type="http://schemas.openxmlformats.org/officeDocument/2006/relationships/image" Target="../media/image3.png"/></Relationships>

</file>

<file path=ppt/slides/_rels/slide19.xml.rels><?xml version="1.0" encoding="UTF-8" standalone="yes"?>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image" Target="../media/image25.jpg"/><Relationship Id="rId3" Type="http://schemas.openxmlformats.org/officeDocument/2006/relationships/image" Target="../media/image3.png"/></Relationships>

</file>

<file path=ppt/slides/_rels/slide20.xml.rels><?xml version="1.0" encoding="UTF-8" standalone="yes"?>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image" Target="../media/image23.jpg"/><Relationship Id="rId3" Type="http://schemas.openxmlformats.org/officeDocument/2006/relationships/image" Target="../media/image3.png"/></Relationships>

</file>

<file path=ppt/slides/_rels/slide21.xml.rels><?xml version="1.0" encoding="UTF-8" standalone="yes"?>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image" Target="../media/image26.png"/><Relationship Id="rId3" Type="http://schemas.openxmlformats.org/officeDocument/2006/relationships/image" Target="../media/image3.png"/></Relationships>

</file>

<file path=ppt/slides/_rels/slide22.xml.rels><?xml version="1.0" encoding="UTF-8" standalone="yes"?>
<Relationships xmlns="http://schemas.openxmlformats.org/package/2006/relationships"><Relationship Id="rId1" Type="http://schemas.openxmlformats.org/officeDocument/2006/relationships/slideLayout" Target="../slideLayouts/slideLayout5.xml"/><Relationship Id="rId2" Type="http://schemas.openxmlformats.org/officeDocument/2006/relationships/image" Target="../media/image27.png"/><Relationship Id="rId3" Type="http://schemas.openxmlformats.org/officeDocument/2006/relationships/image" Target="../media/image3.png"/></Relationships>

</file>

<file path=ppt/slides/_rels/slide23.xml.rels><?xml version="1.0" encoding="UTF-8" standalone="yes"?>
<Relationships xmlns="http://schemas.openxmlformats.org/package/2006/relationships"><Relationship Id="rId1" Type="http://schemas.openxmlformats.org/officeDocument/2006/relationships/slideLayout" Target="../slideLayouts/slideLayout5.xml"/><Relationship Id="rId2" Type="http://schemas.openxmlformats.org/officeDocument/2006/relationships/image" Target="../media/image28.png"/><Relationship Id="rId3" Type="http://schemas.openxmlformats.org/officeDocument/2006/relationships/image" Target="../media/image3.png"/></Relationships>

</file>

<file path=ppt/slides/_rels/slide24.xml.rels><?xml version="1.0" encoding="UTF-8" standalone="yes"?>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image" Target="../media/image29.png"/><Relationship Id="rId3" Type="http://schemas.openxmlformats.org/officeDocument/2006/relationships/hyperlink" Target="http://www.midocean.ae/" TargetMode="External"/><Relationship Id="rId4" Type="http://schemas.openxmlformats.org/officeDocument/2006/relationships/image" Target="../media/image6.png"/><Relationship Id="rId5" Type="http://schemas.openxmlformats.org/officeDocument/2006/relationships/image" Target="../media/image30.jpg"/><Relationship Id="rId6" Type="http://schemas.openxmlformats.org/officeDocument/2006/relationships/image" Target="../media/image3.png"/></Relationships>

</file>

<file path=ppt/slides/_rels/slide25.xml.rels><?xml version="1.0" encoding="UTF-8" standalone="yes"?>
<Relationships xmlns="http://schemas.openxmlformats.org/package/2006/relationships"><Relationship Id="rId1" Type="http://schemas.openxmlformats.org/officeDocument/2006/relationships/slideLayout" Target="../slideLayouts/slideLayout5.xml"/><Relationship Id="rId2" Type="http://schemas.openxmlformats.org/officeDocument/2006/relationships/image" Target="../media/image31.png"/><Relationship Id="rId3" Type="http://schemas.openxmlformats.org/officeDocument/2006/relationships/hyperlink" Target="http://www.midocean.ae/" TargetMode="External"/><Relationship Id="rId4" Type="http://schemas.openxmlformats.org/officeDocument/2006/relationships/image" Target="../media/image6.png"/><Relationship Id="rId5" Type="http://schemas.openxmlformats.org/officeDocument/2006/relationships/image" Target="../media/image32.jpg"/><Relationship Id="rId6" Type="http://schemas.openxmlformats.org/officeDocument/2006/relationships/image" Target="../media/image3.png"/></Relationships>

</file>

<file path=ppt/slides/_rels/slide26.xml.rels><?xml version="1.0" encoding="UTF-8" standalone="yes"?>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image" Target="../media/image33.png"/><Relationship Id="rId3" Type="http://schemas.openxmlformats.org/officeDocument/2006/relationships/hyperlink" Target="http://www.midocean.ae/" TargetMode="External"/><Relationship Id="rId4" Type="http://schemas.openxmlformats.org/officeDocument/2006/relationships/image" Target="../media/image6.png"/><Relationship Id="rId5" Type="http://schemas.openxmlformats.org/officeDocument/2006/relationships/image" Target="../media/image34.jpg"/><Relationship Id="rId6" Type="http://schemas.openxmlformats.org/officeDocument/2006/relationships/image" Target="../media/image3.png"/></Relationships>

</file>

<file path=ppt/slides/_rels/slide27.xml.rels><?xml version="1.0" encoding="UTF-8" standalone="yes"?>
<Relationships xmlns="http://schemas.openxmlformats.org/package/2006/relationships"><Relationship Id="rId1" Type="http://schemas.openxmlformats.org/officeDocument/2006/relationships/slideLayout" Target="../slideLayouts/slideLayout5.xml"/><Relationship Id="rId2" Type="http://schemas.openxmlformats.org/officeDocument/2006/relationships/image" Target="../media/image35.png"/><Relationship Id="rId3" Type="http://schemas.openxmlformats.org/officeDocument/2006/relationships/image" Target="../media/image3.png"/></Relationships>

</file>

<file path=ppt/slides/_rels/slide28.xml.rels><?xml version="1.0" encoding="UTF-8" standalone="yes"?>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image" Target="../media/image36.png"/><Relationship Id="rId3" Type="http://schemas.openxmlformats.org/officeDocument/2006/relationships/hyperlink" Target="http://www.midocean.ae/" TargetMode="External"/><Relationship Id="rId4" Type="http://schemas.openxmlformats.org/officeDocument/2006/relationships/image" Target="../media/image6.png"/><Relationship Id="rId5" Type="http://schemas.openxmlformats.org/officeDocument/2006/relationships/image" Target="../media/image37.png"/><Relationship Id="rId6" Type="http://schemas.openxmlformats.org/officeDocument/2006/relationships/image" Target="../media/image3.png"/></Relationships>

</file>

<file path=ppt/slides/_rels/slide29.xml.rels><?xml version="1.0" encoding="UTF-8" standalone="yes"?>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image" Target="../media/image38.png"/><Relationship Id="rId3" Type="http://schemas.openxmlformats.org/officeDocument/2006/relationships/hyperlink" Target="http://www.midocean.ae/" TargetMode="External"/><Relationship Id="rId4" Type="http://schemas.openxmlformats.org/officeDocument/2006/relationships/image" Target="../media/image6.png"/><Relationship Id="rId5" Type="http://schemas.openxmlformats.org/officeDocument/2006/relationships/image" Target="../media/image39.png"/><Relationship Id="rId6" Type="http://schemas.openxmlformats.org/officeDocument/2006/relationships/image" Target="../media/image3.png"/></Relationships>

</file>

<file path=ppt/slides/_rels/slide30.xml.rels><?xml version="1.0" encoding="UTF-8" standalone="yes"?>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image" Target="../media/image40.png"/><Relationship Id="rId3" Type="http://schemas.openxmlformats.org/officeDocument/2006/relationships/hyperlink" Target="http://www.midocean.ae/" TargetMode="External"/><Relationship Id="rId4" Type="http://schemas.openxmlformats.org/officeDocument/2006/relationships/image" Target="../media/image6.png"/><Relationship Id="rId5" Type="http://schemas.openxmlformats.org/officeDocument/2006/relationships/image" Target="../media/image41.jpg"/><Relationship Id="rId6" Type="http://schemas.openxmlformats.org/officeDocument/2006/relationships/image" Target="../media/image3.png"/></Relationships>

</file>

<file path=ppt/slides/_rels/slide31.xml.rels><?xml version="1.0" encoding="UTF-8" standalone="yes"?>
<Relationships xmlns="http://schemas.openxmlformats.org/package/2006/relationships"><Relationship Id="rId1" Type="http://schemas.openxmlformats.org/officeDocument/2006/relationships/slideLayout" Target="../slideLayouts/slideLayout5.xml"/><Relationship Id="rId2" Type="http://schemas.openxmlformats.org/officeDocument/2006/relationships/image" Target="../media/image42.png"/><Relationship Id="rId3" Type="http://schemas.openxmlformats.org/officeDocument/2006/relationships/image" Target="../media/image3.png"/></Relationships>

</file>

<file path=ppt/slides/_rels/slide32.xml.rels><?xml version="1.0" encoding="UTF-8" standalone="yes"?>
<Relationships xmlns="http://schemas.openxmlformats.org/package/2006/relationships"><Relationship Id="rId1" Type="http://schemas.openxmlformats.org/officeDocument/2006/relationships/slideLayout" Target="../slideLayouts/slideLayout5.xml"/><Relationship Id="rId2" Type="http://schemas.openxmlformats.org/officeDocument/2006/relationships/image" Target="../media/image3.png"/></Relationships>

</file>

<file path=ppt/slides/_rels/slide33.xml.rels><?xml version="1.0" encoding="UTF-8" standalone="yes"?>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image" Target="../media/image43.png"/><Relationship Id="rId3" Type="http://schemas.openxmlformats.org/officeDocument/2006/relationships/image" Target="../media/image44.png"/><Relationship Id="rId4" Type="http://schemas.openxmlformats.org/officeDocument/2006/relationships/image" Target="../media/image3.png"/></Relationships>

</file>

<file path=ppt/slides/_rels/slide34.xml.rels><?xml version="1.0" encoding="UTF-8" standalone="yes"?>
<Relationships xmlns="http://schemas.openxmlformats.org/package/2006/relationships"><Relationship Id="rId1" Type="http://schemas.openxmlformats.org/officeDocument/2006/relationships/slideLayout" Target="../slideLayouts/slideLayout5.xml"/><Relationship Id="rId2" Type="http://schemas.openxmlformats.org/officeDocument/2006/relationships/image" Target="../media/image23.jpg"/><Relationship Id="rId3" Type="http://schemas.openxmlformats.org/officeDocument/2006/relationships/image" Target="../media/image3.png"/></Relationships>

</file>

<file path=ppt/slides/_rels/slide35.xml.rels><?xml version="1.0" encoding="UTF-8" standalone="yes"?>
<Relationships xmlns="http://schemas.openxmlformats.org/package/2006/relationships"><Relationship Id="rId1" Type="http://schemas.openxmlformats.org/officeDocument/2006/relationships/slideLayout" Target="../slideLayouts/slideLayout5.xml"/><Relationship Id="rId2" Type="http://schemas.openxmlformats.org/officeDocument/2006/relationships/image" Target="../media/image45.png"/><Relationship Id="rId3" Type="http://schemas.openxmlformats.org/officeDocument/2006/relationships/hyperlink" Target="http://www.midocean.ae/" TargetMode="External"/><Relationship Id="rId4" Type="http://schemas.openxmlformats.org/officeDocument/2006/relationships/image" Target="../media/image6.png"/><Relationship Id="rId5" Type="http://schemas.openxmlformats.org/officeDocument/2006/relationships/image" Target="../media/image46.jpg"/><Relationship Id="rId6" Type="http://schemas.openxmlformats.org/officeDocument/2006/relationships/image" Target="../media/image3.png"/></Relationships>

</file>

<file path=ppt/slides/_rels/slide36.xml.rels><?xml version="1.0" encoding="UTF-8" standalone="yes"?>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image" Target="../media/image44.png"/><Relationship Id="rId3" Type="http://schemas.openxmlformats.org/officeDocument/2006/relationships/image" Target="../media/image3.png"/></Relationships>

</file>

<file path=ppt/slides/_rels/slide37.xml.rels><?xml version="1.0" encoding="UTF-8" standalone="yes"?>
<Relationships xmlns="http://schemas.openxmlformats.org/package/2006/relationships"><Relationship Id="rId1" Type="http://schemas.openxmlformats.org/officeDocument/2006/relationships/slideLayout" Target="../slideLayouts/slideLayout5.xml"/><Relationship Id="rId2" Type="http://schemas.openxmlformats.org/officeDocument/2006/relationships/image" Target="../media/image23.jpg"/><Relationship Id="rId3" Type="http://schemas.openxmlformats.org/officeDocument/2006/relationships/image" Target="../media/image3.png"/></Relationships>

</file>

<file path=ppt/slides/_rels/slide38.xml.rels><?xml version="1.0" encoding="UTF-8" standalone="yes"?>
<Relationships xmlns="http://schemas.openxmlformats.org/package/2006/relationships"><Relationship Id="rId1" Type="http://schemas.openxmlformats.org/officeDocument/2006/relationships/slideLayout" Target="../slideLayouts/slideLayout5.xml"/><Relationship Id="rId2" Type="http://schemas.openxmlformats.org/officeDocument/2006/relationships/image" Target="../media/image47.jpg"/><Relationship Id="rId3" Type="http://schemas.openxmlformats.org/officeDocument/2006/relationships/image" Target="../media/image3.png"/></Relationships>

</file>

<file path=ppt/slides/_rels/slide39.xml.rels><?xml version="1.0" encoding="UTF-8" standalone="yes"?>
<Relationships xmlns="http://schemas.openxmlformats.org/package/2006/relationships"><Relationship Id="rId1" Type="http://schemas.openxmlformats.org/officeDocument/2006/relationships/slideLayout" Target="../slideLayouts/slideLayout5.xml"/><Relationship Id="rId2" Type="http://schemas.openxmlformats.org/officeDocument/2006/relationships/image" Target="../media/image3.png"/></Relationships>

</file>

<file path=ppt/slides/_rels/slide40.xml.rels><?xml version="1.0" encoding="UTF-8" standalone="yes"?>
<Relationships xmlns="http://schemas.openxmlformats.org/package/2006/relationships"><Relationship Id="rId1" Type="http://schemas.openxmlformats.org/officeDocument/2006/relationships/slideLayout" Target="../slideLayouts/slideLayout5.xml"/><Relationship Id="rId2" Type="http://schemas.openxmlformats.org/officeDocument/2006/relationships/image" Target="../media/image48.jpg"/><Relationship Id="rId3" Type="http://schemas.openxmlformats.org/officeDocument/2006/relationships/image" Target="../media/image3.png"/></Relationships>

</file>

<file path=ppt/slides/_rels/slide41.xml.rels><?xml version="1.0" encoding="UTF-8" standalone="yes"?>
<Relationships xmlns="http://schemas.openxmlformats.org/package/2006/relationships"><Relationship Id="rId1" Type="http://schemas.openxmlformats.org/officeDocument/2006/relationships/slideLayout" Target="../slideLayouts/slideLayout5.xml"/><Relationship Id="rId2" Type="http://schemas.openxmlformats.org/officeDocument/2006/relationships/image" Target="../media/image49.jpg"/><Relationship Id="rId3" Type="http://schemas.openxmlformats.org/officeDocument/2006/relationships/image" Target="../media/image3.png"/></Relationships>

</file>

<file path=ppt/slides/_rels/slide42.xml.rels><?xml version="1.0" encoding="UTF-8" standalone="yes"?>
<Relationships xmlns="http://schemas.openxmlformats.org/package/2006/relationships"><Relationship Id="rId1" Type="http://schemas.openxmlformats.org/officeDocument/2006/relationships/slideLayout" Target="../slideLayouts/slideLayout5.xml"/><Relationship Id="rId2" Type="http://schemas.openxmlformats.org/officeDocument/2006/relationships/image" Target="../media/image48.jpg"/><Relationship Id="rId3" Type="http://schemas.openxmlformats.org/officeDocument/2006/relationships/image" Target="../media/image3.png"/></Relationships>

</file>

<file path=ppt/slides/_rels/slide43.xml.rels><?xml version="1.0" encoding="UTF-8" standalone="yes"?>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image" Target="../media/image50.png"/><Relationship Id="rId3" Type="http://schemas.openxmlformats.org/officeDocument/2006/relationships/hyperlink" Target="http://www.midocean.ae/" TargetMode="External"/><Relationship Id="rId4" Type="http://schemas.openxmlformats.org/officeDocument/2006/relationships/image" Target="../media/image6.png"/><Relationship Id="rId5" Type="http://schemas.openxmlformats.org/officeDocument/2006/relationships/image" Target="../media/image3.png"/></Relationships>

</file>

<file path=ppt/slides/_rels/slide44.xml.rels><?xml version="1.0" encoding="UTF-8" standalone="yes"?>
<Relationships xmlns="http://schemas.openxmlformats.org/package/2006/relationships"><Relationship Id="rId1" Type="http://schemas.openxmlformats.org/officeDocument/2006/relationships/slideLayout" Target="../slideLayouts/slideLayout5.xml"/><Relationship Id="rId2" Type="http://schemas.openxmlformats.org/officeDocument/2006/relationships/image" Target="../media/image3.png"/></Relationships>

</file>

<file path=ppt/slides/_rels/slide45.xml.rels><?xml version="1.0" encoding="UTF-8" standalone="yes"?>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hyperlink" Target="http://www.midocean.ae/" TargetMode="External"/><Relationship Id="rId3" Type="http://schemas.openxmlformats.org/officeDocument/2006/relationships/image" Target="../media/image6.png"/><Relationship Id="rId4" Type="http://schemas.openxmlformats.org/officeDocument/2006/relationships/image" Target="../media/image3.png"/></Relationships>

</file>

<file path=ppt/slides/_rels/slide46.xml.rels><?xml version="1.0" encoding="UTF-8" standalone="yes"?>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hyperlink" Target="http://www.midocean.ae/" TargetMode="External"/><Relationship Id="rId3" Type="http://schemas.openxmlformats.org/officeDocument/2006/relationships/image" Target="../media/image6.png"/><Relationship Id="rId4" Type="http://schemas.openxmlformats.org/officeDocument/2006/relationships/image" Target="../media/image51.jpg"/><Relationship Id="rId5" Type="http://schemas.openxmlformats.org/officeDocument/2006/relationships/image" Target="../media/image3.png"/></Relationships>
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object 2" descr=""/>
          <p:cNvGrpSpPr/>
          <p:nvPr/>
        </p:nvGrpSpPr>
        <p:grpSpPr>
          <a:xfrm>
            <a:off x="6054852" y="-6095"/>
            <a:ext cx="6143625" cy="6870700"/>
            <a:chOff x="6054852" y="-6095"/>
            <a:chExt cx="6143625" cy="6870700"/>
          </a:xfrm>
        </p:grpSpPr>
        <p:sp>
          <p:nvSpPr>
            <p:cNvPr id="3" name="object 3" descr=""/>
            <p:cNvSpPr/>
            <p:nvPr/>
          </p:nvSpPr>
          <p:spPr>
            <a:xfrm>
              <a:off x="6054852" y="0"/>
              <a:ext cx="6137275" cy="6858000"/>
            </a:xfrm>
            <a:custGeom>
              <a:avLst/>
              <a:gdLst/>
              <a:ahLst/>
              <a:cxnLst/>
              <a:rect l="l" t="t" r="r" b="b"/>
              <a:pathLst>
                <a:path w="6137275" h="6858000">
                  <a:moveTo>
                    <a:pt x="4231553" y="6845300"/>
                  </a:moveTo>
                  <a:lnTo>
                    <a:pt x="3549990" y="6845300"/>
                  </a:lnTo>
                  <a:lnTo>
                    <a:pt x="3598200" y="6858000"/>
                  </a:lnTo>
                  <a:lnTo>
                    <a:pt x="4183343" y="6858000"/>
                  </a:lnTo>
                  <a:lnTo>
                    <a:pt x="4231553" y="6845300"/>
                  </a:lnTo>
                  <a:close/>
                </a:path>
                <a:path w="6137275" h="6858000">
                  <a:moveTo>
                    <a:pt x="4375165" y="6832600"/>
                  </a:moveTo>
                  <a:lnTo>
                    <a:pt x="3406378" y="6832600"/>
                  </a:lnTo>
                  <a:lnTo>
                    <a:pt x="3454076" y="6845300"/>
                  </a:lnTo>
                  <a:lnTo>
                    <a:pt x="4327467" y="6845300"/>
                  </a:lnTo>
                  <a:lnTo>
                    <a:pt x="4375165" y="6832600"/>
                  </a:lnTo>
                  <a:close/>
                </a:path>
                <a:path w="6137275" h="6858000">
                  <a:moveTo>
                    <a:pt x="4470023" y="6819900"/>
                  </a:moveTo>
                  <a:lnTo>
                    <a:pt x="3311520" y="6819900"/>
                  </a:lnTo>
                  <a:lnTo>
                    <a:pt x="3358858" y="6832600"/>
                  </a:lnTo>
                  <a:lnTo>
                    <a:pt x="4422685" y="6832600"/>
                  </a:lnTo>
                  <a:lnTo>
                    <a:pt x="4470023" y="6819900"/>
                  </a:lnTo>
                  <a:close/>
                </a:path>
                <a:path w="6137275" h="6858000">
                  <a:moveTo>
                    <a:pt x="4610913" y="6794500"/>
                  </a:moveTo>
                  <a:lnTo>
                    <a:pt x="3170630" y="6794500"/>
                  </a:lnTo>
                  <a:lnTo>
                    <a:pt x="3264367" y="6819900"/>
                  </a:lnTo>
                  <a:lnTo>
                    <a:pt x="4517176" y="6819900"/>
                  </a:lnTo>
                  <a:lnTo>
                    <a:pt x="4610913" y="6794500"/>
                  </a:lnTo>
                  <a:close/>
                </a:path>
                <a:path w="6137275" h="6858000">
                  <a:moveTo>
                    <a:pt x="4796011" y="6756400"/>
                  </a:moveTo>
                  <a:lnTo>
                    <a:pt x="2985532" y="6756400"/>
                  </a:lnTo>
                  <a:lnTo>
                    <a:pt x="3124053" y="6794500"/>
                  </a:lnTo>
                  <a:lnTo>
                    <a:pt x="4657490" y="6794500"/>
                  </a:lnTo>
                  <a:lnTo>
                    <a:pt x="4796011" y="6756400"/>
                  </a:lnTo>
                  <a:close/>
                </a:path>
                <a:path w="6137275" h="6858000">
                  <a:moveTo>
                    <a:pt x="6137148" y="0"/>
                  </a:moveTo>
                  <a:lnTo>
                    <a:pt x="1607407" y="0"/>
                  </a:lnTo>
                  <a:lnTo>
                    <a:pt x="1570862" y="38100"/>
                  </a:lnTo>
                  <a:lnTo>
                    <a:pt x="1462371" y="114300"/>
                  </a:lnTo>
                  <a:lnTo>
                    <a:pt x="1391747" y="165100"/>
                  </a:lnTo>
                  <a:lnTo>
                    <a:pt x="1356957" y="203200"/>
                  </a:lnTo>
                  <a:lnTo>
                    <a:pt x="1288437" y="254000"/>
                  </a:lnTo>
                  <a:lnTo>
                    <a:pt x="1254715" y="292100"/>
                  </a:lnTo>
                  <a:lnTo>
                    <a:pt x="1188364" y="342900"/>
                  </a:lnTo>
                  <a:lnTo>
                    <a:pt x="1155742" y="381000"/>
                  </a:lnTo>
                  <a:lnTo>
                    <a:pt x="1123493" y="406400"/>
                  </a:lnTo>
                  <a:lnTo>
                    <a:pt x="1091623" y="444500"/>
                  </a:lnTo>
                  <a:lnTo>
                    <a:pt x="1060133" y="469900"/>
                  </a:lnTo>
                  <a:lnTo>
                    <a:pt x="1029028" y="508000"/>
                  </a:lnTo>
                  <a:lnTo>
                    <a:pt x="998311" y="546100"/>
                  </a:lnTo>
                  <a:lnTo>
                    <a:pt x="967985" y="571500"/>
                  </a:lnTo>
                  <a:lnTo>
                    <a:pt x="938055" y="609600"/>
                  </a:lnTo>
                  <a:lnTo>
                    <a:pt x="908524" y="635000"/>
                  </a:lnTo>
                  <a:lnTo>
                    <a:pt x="879395" y="673100"/>
                  </a:lnTo>
                  <a:lnTo>
                    <a:pt x="850672" y="711200"/>
                  </a:lnTo>
                  <a:lnTo>
                    <a:pt x="822358" y="749300"/>
                  </a:lnTo>
                  <a:lnTo>
                    <a:pt x="794458" y="774700"/>
                  </a:lnTo>
                  <a:lnTo>
                    <a:pt x="766974" y="812800"/>
                  </a:lnTo>
                  <a:lnTo>
                    <a:pt x="739911" y="850900"/>
                  </a:lnTo>
                  <a:lnTo>
                    <a:pt x="713271" y="889000"/>
                  </a:lnTo>
                  <a:lnTo>
                    <a:pt x="687058" y="927100"/>
                  </a:lnTo>
                  <a:lnTo>
                    <a:pt x="661276" y="965200"/>
                  </a:lnTo>
                  <a:lnTo>
                    <a:pt x="635929" y="1003300"/>
                  </a:lnTo>
                  <a:lnTo>
                    <a:pt x="611020" y="1041400"/>
                  </a:lnTo>
                  <a:lnTo>
                    <a:pt x="586552" y="1066800"/>
                  </a:lnTo>
                  <a:lnTo>
                    <a:pt x="562530" y="1104900"/>
                  </a:lnTo>
                  <a:lnTo>
                    <a:pt x="538956" y="1155700"/>
                  </a:lnTo>
                  <a:lnTo>
                    <a:pt x="515834" y="1193800"/>
                  </a:lnTo>
                  <a:lnTo>
                    <a:pt x="493168" y="1231900"/>
                  </a:lnTo>
                  <a:lnTo>
                    <a:pt x="470962" y="1270000"/>
                  </a:lnTo>
                  <a:lnTo>
                    <a:pt x="449219" y="1308100"/>
                  </a:lnTo>
                  <a:lnTo>
                    <a:pt x="427942" y="1346200"/>
                  </a:lnTo>
                  <a:lnTo>
                    <a:pt x="407135" y="1384300"/>
                  </a:lnTo>
                  <a:lnTo>
                    <a:pt x="386801" y="1422400"/>
                  </a:lnTo>
                  <a:lnTo>
                    <a:pt x="366945" y="1460500"/>
                  </a:lnTo>
                  <a:lnTo>
                    <a:pt x="347570" y="1511300"/>
                  </a:lnTo>
                  <a:lnTo>
                    <a:pt x="328679" y="1549400"/>
                  </a:lnTo>
                  <a:lnTo>
                    <a:pt x="310276" y="1587500"/>
                  </a:lnTo>
                  <a:lnTo>
                    <a:pt x="292364" y="1625600"/>
                  </a:lnTo>
                  <a:lnTo>
                    <a:pt x="274948" y="1676400"/>
                  </a:lnTo>
                  <a:lnTo>
                    <a:pt x="258030" y="1714500"/>
                  </a:lnTo>
                  <a:lnTo>
                    <a:pt x="241614" y="1752600"/>
                  </a:lnTo>
                  <a:lnTo>
                    <a:pt x="225704" y="1803400"/>
                  </a:lnTo>
                  <a:lnTo>
                    <a:pt x="210303" y="1841500"/>
                  </a:lnTo>
                  <a:lnTo>
                    <a:pt x="195415" y="1879600"/>
                  </a:lnTo>
                  <a:lnTo>
                    <a:pt x="181043" y="1930400"/>
                  </a:lnTo>
                  <a:lnTo>
                    <a:pt x="167191" y="1968500"/>
                  </a:lnTo>
                  <a:lnTo>
                    <a:pt x="153863" y="2019300"/>
                  </a:lnTo>
                  <a:lnTo>
                    <a:pt x="141062" y="2057400"/>
                  </a:lnTo>
                  <a:lnTo>
                    <a:pt x="128791" y="2108200"/>
                  </a:lnTo>
                  <a:lnTo>
                    <a:pt x="117055" y="2146300"/>
                  </a:lnTo>
                  <a:lnTo>
                    <a:pt x="105857" y="2197100"/>
                  </a:lnTo>
                  <a:lnTo>
                    <a:pt x="95199" y="2235200"/>
                  </a:lnTo>
                  <a:lnTo>
                    <a:pt x="85087" y="2286000"/>
                  </a:lnTo>
                  <a:lnTo>
                    <a:pt x="75523" y="2324100"/>
                  </a:lnTo>
                  <a:lnTo>
                    <a:pt x="66511" y="2374900"/>
                  </a:lnTo>
                  <a:lnTo>
                    <a:pt x="58055" y="2413000"/>
                  </a:lnTo>
                  <a:lnTo>
                    <a:pt x="50158" y="2463800"/>
                  </a:lnTo>
                  <a:lnTo>
                    <a:pt x="42824" y="2514600"/>
                  </a:lnTo>
                  <a:lnTo>
                    <a:pt x="36056" y="2552700"/>
                  </a:lnTo>
                  <a:lnTo>
                    <a:pt x="29857" y="2603500"/>
                  </a:lnTo>
                  <a:lnTo>
                    <a:pt x="24232" y="2654300"/>
                  </a:lnTo>
                  <a:lnTo>
                    <a:pt x="19184" y="2692400"/>
                  </a:lnTo>
                  <a:lnTo>
                    <a:pt x="14717" y="2743200"/>
                  </a:lnTo>
                  <a:lnTo>
                    <a:pt x="10834" y="2794000"/>
                  </a:lnTo>
                  <a:lnTo>
                    <a:pt x="7538" y="2832100"/>
                  </a:lnTo>
                  <a:lnTo>
                    <a:pt x="4834" y="2882900"/>
                  </a:lnTo>
                  <a:lnTo>
                    <a:pt x="2724" y="2933700"/>
                  </a:lnTo>
                  <a:lnTo>
                    <a:pt x="1213" y="2984500"/>
                  </a:lnTo>
                  <a:lnTo>
                    <a:pt x="303" y="3022600"/>
                  </a:lnTo>
                  <a:lnTo>
                    <a:pt x="0" y="3073400"/>
                  </a:lnTo>
                  <a:lnTo>
                    <a:pt x="303" y="3124200"/>
                  </a:lnTo>
                  <a:lnTo>
                    <a:pt x="1213" y="3175000"/>
                  </a:lnTo>
                  <a:lnTo>
                    <a:pt x="2724" y="3213100"/>
                  </a:lnTo>
                  <a:lnTo>
                    <a:pt x="4834" y="3263900"/>
                  </a:lnTo>
                  <a:lnTo>
                    <a:pt x="7538" y="3314700"/>
                  </a:lnTo>
                  <a:lnTo>
                    <a:pt x="10834" y="3365500"/>
                  </a:lnTo>
                  <a:lnTo>
                    <a:pt x="14717" y="3403600"/>
                  </a:lnTo>
                  <a:lnTo>
                    <a:pt x="19184" y="3454400"/>
                  </a:lnTo>
                  <a:lnTo>
                    <a:pt x="24232" y="3505200"/>
                  </a:lnTo>
                  <a:lnTo>
                    <a:pt x="29857" y="3543300"/>
                  </a:lnTo>
                  <a:lnTo>
                    <a:pt x="36056" y="3594100"/>
                  </a:lnTo>
                  <a:lnTo>
                    <a:pt x="42824" y="3644900"/>
                  </a:lnTo>
                  <a:lnTo>
                    <a:pt x="50158" y="3683000"/>
                  </a:lnTo>
                  <a:lnTo>
                    <a:pt x="58055" y="3733800"/>
                  </a:lnTo>
                  <a:lnTo>
                    <a:pt x="66511" y="3771900"/>
                  </a:lnTo>
                  <a:lnTo>
                    <a:pt x="75523" y="3822700"/>
                  </a:lnTo>
                  <a:lnTo>
                    <a:pt x="85087" y="3860800"/>
                  </a:lnTo>
                  <a:lnTo>
                    <a:pt x="95199" y="3911600"/>
                  </a:lnTo>
                  <a:lnTo>
                    <a:pt x="105857" y="3962400"/>
                  </a:lnTo>
                  <a:lnTo>
                    <a:pt x="117055" y="4000500"/>
                  </a:lnTo>
                  <a:lnTo>
                    <a:pt x="128791" y="4051300"/>
                  </a:lnTo>
                  <a:lnTo>
                    <a:pt x="141062" y="4089400"/>
                  </a:lnTo>
                  <a:lnTo>
                    <a:pt x="153863" y="4127500"/>
                  </a:lnTo>
                  <a:lnTo>
                    <a:pt x="167191" y="4178300"/>
                  </a:lnTo>
                  <a:lnTo>
                    <a:pt x="181043" y="4216400"/>
                  </a:lnTo>
                  <a:lnTo>
                    <a:pt x="195415" y="4267200"/>
                  </a:lnTo>
                  <a:lnTo>
                    <a:pt x="210303" y="4305300"/>
                  </a:lnTo>
                  <a:lnTo>
                    <a:pt x="225704" y="4356100"/>
                  </a:lnTo>
                  <a:lnTo>
                    <a:pt x="241614" y="4394200"/>
                  </a:lnTo>
                  <a:lnTo>
                    <a:pt x="258030" y="4432300"/>
                  </a:lnTo>
                  <a:lnTo>
                    <a:pt x="274948" y="4483100"/>
                  </a:lnTo>
                  <a:lnTo>
                    <a:pt x="292364" y="4521200"/>
                  </a:lnTo>
                  <a:lnTo>
                    <a:pt x="310276" y="4559300"/>
                  </a:lnTo>
                  <a:lnTo>
                    <a:pt x="328679" y="4597400"/>
                  </a:lnTo>
                  <a:lnTo>
                    <a:pt x="347570" y="4648200"/>
                  </a:lnTo>
                  <a:lnTo>
                    <a:pt x="366945" y="4686300"/>
                  </a:lnTo>
                  <a:lnTo>
                    <a:pt x="386801" y="4724400"/>
                  </a:lnTo>
                  <a:lnTo>
                    <a:pt x="407135" y="4762500"/>
                  </a:lnTo>
                  <a:lnTo>
                    <a:pt x="427942" y="4800600"/>
                  </a:lnTo>
                  <a:lnTo>
                    <a:pt x="449219" y="4838700"/>
                  </a:lnTo>
                  <a:lnTo>
                    <a:pt x="470962" y="4889500"/>
                  </a:lnTo>
                  <a:lnTo>
                    <a:pt x="493168" y="4927600"/>
                  </a:lnTo>
                  <a:lnTo>
                    <a:pt x="515834" y="4965700"/>
                  </a:lnTo>
                  <a:lnTo>
                    <a:pt x="538956" y="5003800"/>
                  </a:lnTo>
                  <a:lnTo>
                    <a:pt x="562530" y="5041900"/>
                  </a:lnTo>
                  <a:lnTo>
                    <a:pt x="586552" y="5080000"/>
                  </a:lnTo>
                  <a:lnTo>
                    <a:pt x="611020" y="5118100"/>
                  </a:lnTo>
                  <a:lnTo>
                    <a:pt x="635929" y="5156200"/>
                  </a:lnTo>
                  <a:lnTo>
                    <a:pt x="661276" y="5194300"/>
                  </a:lnTo>
                  <a:lnTo>
                    <a:pt x="687058" y="5219700"/>
                  </a:lnTo>
                  <a:lnTo>
                    <a:pt x="713271" y="5257800"/>
                  </a:lnTo>
                  <a:lnTo>
                    <a:pt x="739911" y="5295900"/>
                  </a:lnTo>
                  <a:lnTo>
                    <a:pt x="766974" y="5334000"/>
                  </a:lnTo>
                  <a:lnTo>
                    <a:pt x="794458" y="5372100"/>
                  </a:lnTo>
                  <a:lnTo>
                    <a:pt x="822358" y="5410200"/>
                  </a:lnTo>
                  <a:lnTo>
                    <a:pt x="850672" y="5435600"/>
                  </a:lnTo>
                  <a:lnTo>
                    <a:pt x="879395" y="5473700"/>
                  </a:lnTo>
                  <a:lnTo>
                    <a:pt x="908524" y="5511800"/>
                  </a:lnTo>
                  <a:lnTo>
                    <a:pt x="938055" y="5537200"/>
                  </a:lnTo>
                  <a:lnTo>
                    <a:pt x="967985" y="5575300"/>
                  </a:lnTo>
                  <a:lnTo>
                    <a:pt x="998311" y="5613400"/>
                  </a:lnTo>
                  <a:lnTo>
                    <a:pt x="1029028" y="5638800"/>
                  </a:lnTo>
                  <a:lnTo>
                    <a:pt x="1060133" y="5676900"/>
                  </a:lnTo>
                  <a:lnTo>
                    <a:pt x="1091623" y="5702300"/>
                  </a:lnTo>
                  <a:lnTo>
                    <a:pt x="1123493" y="5740400"/>
                  </a:lnTo>
                  <a:lnTo>
                    <a:pt x="1155742" y="5765800"/>
                  </a:lnTo>
                  <a:lnTo>
                    <a:pt x="1188364" y="5803900"/>
                  </a:lnTo>
                  <a:lnTo>
                    <a:pt x="1221356" y="5829300"/>
                  </a:lnTo>
                  <a:lnTo>
                    <a:pt x="1254715" y="5867400"/>
                  </a:lnTo>
                  <a:lnTo>
                    <a:pt x="1322519" y="5918200"/>
                  </a:lnTo>
                  <a:lnTo>
                    <a:pt x="1356957" y="5956300"/>
                  </a:lnTo>
                  <a:lnTo>
                    <a:pt x="1426887" y="6007100"/>
                  </a:lnTo>
                  <a:lnTo>
                    <a:pt x="1498198" y="6057900"/>
                  </a:lnTo>
                  <a:lnTo>
                    <a:pt x="1534363" y="6096000"/>
                  </a:lnTo>
                  <a:lnTo>
                    <a:pt x="1607693" y="6146800"/>
                  </a:lnTo>
                  <a:lnTo>
                    <a:pt x="1720135" y="6223000"/>
                  </a:lnTo>
                  <a:lnTo>
                    <a:pt x="1835429" y="6299200"/>
                  </a:lnTo>
                  <a:lnTo>
                    <a:pt x="1874478" y="6311900"/>
                  </a:lnTo>
                  <a:lnTo>
                    <a:pt x="1993425" y="6388100"/>
                  </a:lnTo>
                  <a:lnTo>
                    <a:pt x="2033663" y="6400800"/>
                  </a:lnTo>
                  <a:lnTo>
                    <a:pt x="2114999" y="6451600"/>
                  </a:lnTo>
                  <a:lnTo>
                    <a:pt x="2156091" y="6464300"/>
                  </a:lnTo>
                  <a:lnTo>
                    <a:pt x="2197461" y="6489700"/>
                  </a:lnTo>
                  <a:lnTo>
                    <a:pt x="2239104" y="6502400"/>
                  </a:lnTo>
                  <a:lnTo>
                    <a:pt x="2281019" y="6527800"/>
                  </a:lnTo>
                  <a:lnTo>
                    <a:pt x="2323200" y="6540500"/>
                  </a:lnTo>
                  <a:lnTo>
                    <a:pt x="2365645" y="6565900"/>
                  </a:lnTo>
                  <a:lnTo>
                    <a:pt x="2451310" y="6591300"/>
                  </a:lnTo>
                  <a:lnTo>
                    <a:pt x="2494523" y="6616700"/>
                  </a:lnTo>
                  <a:lnTo>
                    <a:pt x="2625645" y="6654800"/>
                  </a:lnTo>
                  <a:lnTo>
                    <a:pt x="2669833" y="6680200"/>
                  </a:lnTo>
                  <a:lnTo>
                    <a:pt x="2939774" y="6756400"/>
                  </a:lnTo>
                  <a:lnTo>
                    <a:pt x="4841769" y="6756400"/>
                  </a:lnTo>
                  <a:lnTo>
                    <a:pt x="5111710" y="6680200"/>
                  </a:lnTo>
                  <a:lnTo>
                    <a:pt x="5155898" y="6654800"/>
                  </a:lnTo>
                  <a:lnTo>
                    <a:pt x="5287020" y="6616700"/>
                  </a:lnTo>
                  <a:lnTo>
                    <a:pt x="5330233" y="6591300"/>
                  </a:lnTo>
                  <a:lnTo>
                    <a:pt x="5415898" y="6565900"/>
                  </a:lnTo>
                  <a:lnTo>
                    <a:pt x="5458343" y="6540500"/>
                  </a:lnTo>
                  <a:lnTo>
                    <a:pt x="5500524" y="6527800"/>
                  </a:lnTo>
                  <a:lnTo>
                    <a:pt x="5542439" y="6502400"/>
                  </a:lnTo>
                  <a:lnTo>
                    <a:pt x="5584082" y="6489700"/>
                  </a:lnTo>
                  <a:lnTo>
                    <a:pt x="5625452" y="6464300"/>
                  </a:lnTo>
                  <a:lnTo>
                    <a:pt x="5666544" y="6451600"/>
                  </a:lnTo>
                  <a:lnTo>
                    <a:pt x="5747880" y="6400800"/>
                  </a:lnTo>
                  <a:lnTo>
                    <a:pt x="5788118" y="6388100"/>
                  </a:lnTo>
                  <a:lnTo>
                    <a:pt x="5907065" y="6311900"/>
                  </a:lnTo>
                  <a:lnTo>
                    <a:pt x="5946114" y="6299200"/>
                  </a:lnTo>
                  <a:lnTo>
                    <a:pt x="6061408" y="6223000"/>
                  </a:lnTo>
                  <a:lnTo>
                    <a:pt x="6137148" y="6172200"/>
                  </a:lnTo>
                  <a:lnTo>
                    <a:pt x="6137148" y="0"/>
                  </a:lnTo>
                  <a:close/>
                </a:path>
              </a:pathLst>
            </a:custGeom>
            <a:solidFill>
              <a:srgbClr val="00AFEF"/>
            </a:solidFill>
          </p:spPr>
          <p:txBody>
            <a:bodyPr wrap="square" lIns="0" tIns="0" rIns="0" bIns="0" rtlCol="0"/>
            <a:lstStyle/>
            <a:p/>
          </p:txBody>
        </p:sp>
        <p:pic>
          <p:nvPicPr>
            <p:cNvPr id="4" name="object 4" descr=""/>
            <p:cNvPicPr/>
            <p:nvPr/>
          </p:nvPicPr>
          <p:blipFill>
            <a:blip r:embed="rId2" cstate="print"/>
            <a:stretch>
              <a:fillRect/>
            </a:stretch>
          </p:blipFill>
          <p:spPr>
            <a:xfrm>
              <a:off x="6199632" y="0"/>
              <a:ext cx="5992368" cy="6858000"/>
            </a:xfrm>
            <a:prstGeom prst="rect">
              <a:avLst/>
            </a:prstGeom>
          </p:spPr>
        </p:pic>
        <p:sp>
          <p:nvSpPr>
            <p:cNvPr id="5" name="object 5" descr=""/>
            <p:cNvSpPr/>
            <p:nvPr/>
          </p:nvSpPr>
          <p:spPr>
            <a:xfrm>
              <a:off x="6199632" y="0"/>
              <a:ext cx="5992495" cy="6858000"/>
            </a:xfrm>
            <a:custGeom>
              <a:avLst/>
              <a:gdLst/>
              <a:ahLst/>
              <a:cxnLst/>
              <a:rect l="l" t="t" r="r" b="b"/>
              <a:pathLst>
                <a:path w="5992495" h="6858000">
                  <a:moveTo>
                    <a:pt x="5214351" y="0"/>
                  </a:moveTo>
                  <a:lnTo>
                    <a:pt x="5282753" y="31294"/>
                  </a:lnTo>
                  <a:lnTo>
                    <a:pt x="5323632" y="50853"/>
                  </a:lnTo>
                  <a:lnTo>
                    <a:pt x="5364234" y="70894"/>
                  </a:lnTo>
                  <a:lnTo>
                    <a:pt x="5404553" y="91415"/>
                  </a:lnTo>
                  <a:lnTo>
                    <a:pt x="5444586" y="112412"/>
                  </a:lnTo>
                  <a:lnTo>
                    <a:pt x="5484331" y="133880"/>
                  </a:lnTo>
                  <a:lnTo>
                    <a:pt x="5523782" y="155816"/>
                  </a:lnTo>
                  <a:lnTo>
                    <a:pt x="5562936" y="178217"/>
                  </a:lnTo>
                  <a:lnTo>
                    <a:pt x="5601789" y="201078"/>
                  </a:lnTo>
                  <a:lnTo>
                    <a:pt x="5640338" y="224397"/>
                  </a:lnTo>
                  <a:lnTo>
                    <a:pt x="5678579" y="248168"/>
                  </a:lnTo>
                  <a:lnTo>
                    <a:pt x="5716509" y="272389"/>
                  </a:lnTo>
                  <a:lnTo>
                    <a:pt x="5754123" y="297056"/>
                  </a:lnTo>
                  <a:lnTo>
                    <a:pt x="5791417" y="322164"/>
                  </a:lnTo>
                  <a:lnTo>
                    <a:pt x="5828389" y="347711"/>
                  </a:lnTo>
                  <a:lnTo>
                    <a:pt x="5865034" y="373693"/>
                  </a:lnTo>
                  <a:lnTo>
                    <a:pt x="5901348" y="400105"/>
                  </a:lnTo>
                  <a:lnTo>
                    <a:pt x="5937329" y="426945"/>
                  </a:lnTo>
                  <a:lnTo>
                    <a:pt x="5972972" y="454208"/>
                  </a:lnTo>
                  <a:lnTo>
                    <a:pt x="5992368" y="469418"/>
                  </a:lnTo>
                </a:path>
                <a:path w="5992495" h="6858000">
                  <a:moveTo>
                    <a:pt x="5992368" y="6300189"/>
                  </a:moveTo>
                  <a:lnTo>
                    <a:pt x="5937329" y="6342662"/>
                  </a:lnTo>
                  <a:lnTo>
                    <a:pt x="5901348" y="6369502"/>
                  </a:lnTo>
                  <a:lnTo>
                    <a:pt x="5865034" y="6395914"/>
                  </a:lnTo>
                  <a:lnTo>
                    <a:pt x="5828389" y="6421896"/>
                  </a:lnTo>
                  <a:lnTo>
                    <a:pt x="5791417" y="6447443"/>
                  </a:lnTo>
                  <a:lnTo>
                    <a:pt x="5754123" y="6472551"/>
                  </a:lnTo>
                  <a:lnTo>
                    <a:pt x="5716509" y="6497218"/>
                  </a:lnTo>
                  <a:lnTo>
                    <a:pt x="5678579" y="6521439"/>
                  </a:lnTo>
                  <a:lnTo>
                    <a:pt x="5640338" y="6545210"/>
                  </a:lnTo>
                  <a:lnTo>
                    <a:pt x="5601789" y="6568529"/>
                  </a:lnTo>
                  <a:lnTo>
                    <a:pt x="5562936" y="6591390"/>
                  </a:lnTo>
                  <a:lnTo>
                    <a:pt x="5523782" y="6613791"/>
                  </a:lnTo>
                  <a:lnTo>
                    <a:pt x="5484331" y="6635727"/>
                  </a:lnTo>
                  <a:lnTo>
                    <a:pt x="5444586" y="6657195"/>
                  </a:lnTo>
                  <a:lnTo>
                    <a:pt x="5404553" y="6678192"/>
                  </a:lnTo>
                  <a:lnTo>
                    <a:pt x="5364234" y="6698713"/>
                  </a:lnTo>
                  <a:lnTo>
                    <a:pt x="5323632" y="6718754"/>
                  </a:lnTo>
                  <a:lnTo>
                    <a:pt x="5282753" y="6738313"/>
                  </a:lnTo>
                  <a:lnTo>
                    <a:pt x="5241599" y="6757385"/>
                  </a:lnTo>
                  <a:lnTo>
                    <a:pt x="5200174" y="6775966"/>
                  </a:lnTo>
                  <a:lnTo>
                    <a:pt x="5158482" y="6794054"/>
                  </a:lnTo>
                  <a:lnTo>
                    <a:pt x="5116527" y="6811643"/>
                  </a:lnTo>
                  <a:lnTo>
                    <a:pt x="5074312" y="6828731"/>
                  </a:lnTo>
                  <a:lnTo>
                    <a:pt x="5031841" y="6845314"/>
                  </a:lnTo>
                  <a:lnTo>
                    <a:pt x="4998122" y="6858000"/>
                  </a:lnTo>
                </a:path>
                <a:path w="5992495" h="6858000">
                  <a:moveTo>
                    <a:pt x="2413089" y="6858000"/>
                  </a:moveTo>
                  <a:lnTo>
                    <a:pt x="2336899" y="6828731"/>
                  </a:lnTo>
                  <a:lnTo>
                    <a:pt x="2294684" y="6811643"/>
                  </a:lnTo>
                  <a:lnTo>
                    <a:pt x="2252729" y="6794054"/>
                  </a:lnTo>
                  <a:lnTo>
                    <a:pt x="2211037" y="6775966"/>
                  </a:lnTo>
                  <a:lnTo>
                    <a:pt x="2169612" y="6757385"/>
                  </a:lnTo>
                  <a:lnTo>
                    <a:pt x="2128458" y="6738313"/>
                  </a:lnTo>
                  <a:lnTo>
                    <a:pt x="2087579" y="6718754"/>
                  </a:lnTo>
                  <a:lnTo>
                    <a:pt x="2046977" y="6698713"/>
                  </a:lnTo>
                  <a:lnTo>
                    <a:pt x="2006658" y="6678192"/>
                  </a:lnTo>
                  <a:lnTo>
                    <a:pt x="1966625" y="6657195"/>
                  </a:lnTo>
                  <a:lnTo>
                    <a:pt x="1926880" y="6635727"/>
                  </a:lnTo>
                  <a:lnTo>
                    <a:pt x="1887429" y="6613791"/>
                  </a:lnTo>
                  <a:lnTo>
                    <a:pt x="1848275" y="6591390"/>
                  </a:lnTo>
                  <a:lnTo>
                    <a:pt x="1809422" y="6568529"/>
                  </a:lnTo>
                  <a:lnTo>
                    <a:pt x="1770873" y="6545210"/>
                  </a:lnTo>
                  <a:lnTo>
                    <a:pt x="1732632" y="6521439"/>
                  </a:lnTo>
                  <a:lnTo>
                    <a:pt x="1694702" y="6497218"/>
                  </a:lnTo>
                  <a:lnTo>
                    <a:pt x="1657088" y="6472551"/>
                  </a:lnTo>
                  <a:lnTo>
                    <a:pt x="1619794" y="6447443"/>
                  </a:lnTo>
                  <a:lnTo>
                    <a:pt x="1582822" y="6421896"/>
                  </a:lnTo>
                  <a:lnTo>
                    <a:pt x="1546177" y="6395914"/>
                  </a:lnTo>
                  <a:lnTo>
                    <a:pt x="1509863" y="6369502"/>
                  </a:lnTo>
                  <a:lnTo>
                    <a:pt x="1473882" y="6342662"/>
                  </a:lnTo>
                  <a:lnTo>
                    <a:pt x="1438239" y="6315399"/>
                  </a:lnTo>
                  <a:lnTo>
                    <a:pt x="1402938" y="6287716"/>
                  </a:lnTo>
                  <a:lnTo>
                    <a:pt x="1367983" y="6259618"/>
                  </a:lnTo>
                  <a:lnTo>
                    <a:pt x="1333376" y="6231107"/>
                  </a:lnTo>
                  <a:lnTo>
                    <a:pt x="1299122" y="6202188"/>
                  </a:lnTo>
                  <a:lnTo>
                    <a:pt x="1265224" y="6172864"/>
                  </a:lnTo>
                  <a:lnTo>
                    <a:pt x="1231687" y="6143138"/>
                  </a:lnTo>
                  <a:lnTo>
                    <a:pt x="1198513" y="6113016"/>
                  </a:lnTo>
                  <a:lnTo>
                    <a:pt x="1165707" y="6082500"/>
                  </a:lnTo>
                  <a:lnTo>
                    <a:pt x="1133273" y="6051594"/>
                  </a:lnTo>
                  <a:lnTo>
                    <a:pt x="1101214" y="6020302"/>
                  </a:lnTo>
                  <a:lnTo>
                    <a:pt x="1069533" y="5988627"/>
                  </a:lnTo>
                  <a:lnTo>
                    <a:pt x="1038235" y="5956574"/>
                  </a:lnTo>
                  <a:lnTo>
                    <a:pt x="1007323" y="5924145"/>
                  </a:lnTo>
                  <a:lnTo>
                    <a:pt x="976801" y="5891346"/>
                  </a:lnTo>
                  <a:lnTo>
                    <a:pt x="946673" y="5858179"/>
                  </a:lnTo>
                  <a:lnTo>
                    <a:pt x="916942" y="5824648"/>
                  </a:lnTo>
                  <a:lnTo>
                    <a:pt x="887613" y="5790757"/>
                  </a:lnTo>
                  <a:lnTo>
                    <a:pt x="858688" y="5756509"/>
                  </a:lnTo>
                  <a:lnTo>
                    <a:pt x="830172" y="5721909"/>
                  </a:lnTo>
                  <a:lnTo>
                    <a:pt x="802068" y="5686960"/>
                  </a:lnTo>
                  <a:lnTo>
                    <a:pt x="774381" y="5651666"/>
                  </a:lnTo>
                  <a:lnTo>
                    <a:pt x="747113" y="5616031"/>
                  </a:lnTo>
                  <a:lnTo>
                    <a:pt x="720268" y="5580057"/>
                  </a:lnTo>
                  <a:lnTo>
                    <a:pt x="693851" y="5543750"/>
                  </a:lnTo>
                  <a:lnTo>
                    <a:pt x="667865" y="5507112"/>
                  </a:lnTo>
                  <a:lnTo>
                    <a:pt x="642313" y="5470148"/>
                  </a:lnTo>
                  <a:lnTo>
                    <a:pt x="617200" y="5432861"/>
                  </a:lnTo>
                  <a:lnTo>
                    <a:pt x="592529" y="5395255"/>
                  </a:lnTo>
                  <a:lnTo>
                    <a:pt x="568304" y="5357333"/>
                  </a:lnTo>
                  <a:lnTo>
                    <a:pt x="544528" y="5319100"/>
                  </a:lnTo>
                  <a:lnTo>
                    <a:pt x="521206" y="5280558"/>
                  </a:lnTo>
                  <a:lnTo>
                    <a:pt x="498340" y="5241713"/>
                  </a:lnTo>
                  <a:lnTo>
                    <a:pt x="475936" y="5202567"/>
                  </a:lnTo>
                  <a:lnTo>
                    <a:pt x="453995" y="5163124"/>
                  </a:lnTo>
                  <a:lnTo>
                    <a:pt x="432523" y="5123388"/>
                  </a:lnTo>
                  <a:lnTo>
                    <a:pt x="411523" y="5083363"/>
                  </a:lnTo>
                  <a:lnTo>
                    <a:pt x="390999" y="5043052"/>
                  </a:lnTo>
                  <a:lnTo>
                    <a:pt x="370954" y="5002460"/>
                  </a:lnTo>
                  <a:lnTo>
                    <a:pt x="351392" y="4961589"/>
                  </a:lnTo>
                  <a:lnTo>
                    <a:pt x="332317" y="4920444"/>
                  </a:lnTo>
                  <a:lnTo>
                    <a:pt x="313732" y="4879028"/>
                  </a:lnTo>
                  <a:lnTo>
                    <a:pt x="295642" y="4837345"/>
                  </a:lnTo>
                  <a:lnTo>
                    <a:pt x="278049" y="4795398"/>
                  </a:lnTo>
                  <a:lnTo>
                    <a:pt x="260958" y="4753193"/>
                  </a:lnTo>
                  <a:lnTo>
                    <a:pt x="244373" y="4710731"/>
                  </a:lnTo>
                  <a:lnTo>
                    <a:pt x="228297" y="4668017"/>
                  </a:lnTo>
                  <a:lnTo>
                    <a:pt x="212734" y="4625055"/>
                  </a:lnTo>
                  <a:lnTo>
                    <a:pt x="197687" y="4581848"/>
                  </a:lnTo>
                  <a:lnTo>
                    <a:pt x="183161" y="4538401"/>
                  </a:lnTo>
                  <a:lnTo>
                    <a:pt x="169158" y="4494716"/>
                  </a:lnTo>
                  <a:lnTo>
                    <a:pt x="155684" y="4450798"/>
                  </a:lnTo>
                  <a:lnTo>
                    <a:pt x="142741" y="4406650"/>
                  </a:lnTo>
                  <a:lnTo>
                    <a:pt x="130333" y="4362276"/>
                  </a:lnTo>
                  <a:lnTo>
                    <a:pt x="118464" y="4317679"/>
                  </a:lnTo>
                  <a:lnTo>
                    <a:pt x="107138" y="4272864"/>
                  </a:lnTo>
                  <a:lnTo>
                    <a:pt x="96358" y="4227834"/>
                  </a:lnTo>
                  <a:lnTo>
                    <a:pt x="86128" y="4182593"/>
                  </a:lnTo>
                  <a:lnTo>
                    <a:pt x="76452" y="4137145"/>
                  </a:lnTo>
                  <a:lnTo>
                    <a:pt x="67334" y="4091493"/>
                  </a:lnTo>
                  <a:lnTo>
                    <a:pt x="58777" y="4045641"/>
                  </a:lnTo>
                  <a:lnTo>
                    <a:pt x="50785" y="3999593"/>
                  </a:lnTo>
                  <a:lnTo>
                    <a:pt x="43362" y="3953352"/>
                  </a:lnTo>
                  <a:lnTo>
                    <a:pt x="36511" y="3906923"/>
                  </a:lnTo>
                  <a:lnTo>
                    <a:pt x="30236" y="3860308"/>
                  </a:lnTo>
                  <a:lnTo>
                    <a:pt x="24542" y="3813512"/>
                  </a:lnTo>
                  <a:lnTo>
                    <a:pt x="19430" y="3766539"/>
                  </a:lnTo>
                  <a:lnTo>
                    <a:pt x="14907" y="3719391"/>
                  </a:lnTo>
                  <a:lnTo>
                    <a:pt x="10974" y="3672074"/>
                  </a:lnTo>
                  <a:lnTo>
                    <a:pt x="7636" y="3624590"/>
                  </a:lnTo>
                  <a:lnTo>
                    <a:pt x="4897" y="3576943"/>
                  </a:lnTo>
                  <a:lnTo>
                    <a:pt x="2760" y="3529137"/>
                  </a:lnTo>
                  <a:lnTo>
                    <a:pt x="1229" y="3481176"/>
                  </a:lnTo>
                  <a:lnTo>
                    <a:pt x="307" y="3433064"/>
                  </a:lnTo>
                  <a:lnTo>
                    <a:pt x="0" y="3384804"/>
                  </a:lnTo>
                  <a:lnTo>
                    <a:pt x="307" y="3336543"/>
                  </a:lnTo>
                  <a:lnTo>
                    <a:pt x="1229" y="3288431"/>
                  </a:lnTo>
                  <a:lnTo>
                    <a:pt x="2760" y="3240470"/>
                  </a:lnTo>
                  <a:lnTo>
                    <a:pt x="4897" y="3192664"/>
                  </a:lnTo>
                  <a:lnTo>
                    <a:pt x="7636" y="3145017"/>
                  </a:lnTo>
                  <a:lnTo>
                    <a:pt x="10974" y="3097533"/>
                  </a:lnTo>
                  <a:lnTo>
                    <a:pt x="14907" y="3050216"/>
                  </a:lnTo>
                  <a:lnTo>
                    <a:pt x="19430" y="3003068"/>
                  </a:lnTo>
                  <a:lnTo>
                    <a:pt x="24542" y="2956095"/>
                  </a:lnTo>
                  <a:lnTo>
                    <a:pt x="30236" y="2909299"/>
                  </a:lnTo>
                  <a:lnTo>
                    <a:pt x="36511" y="2862684"/>
                  </a:lnTo>
                  <a:lnTo>
                    <a:pt x="43362" y="2816255"/>
                  </a:lnTo>
                  <a:lnTo>
                    <a:pt x="50785" y="2770014"/>
                  </a:lnTo>
                  <a:lnTo>
                    <a:pt x="58777" y="2723966"/>
                  </a:lnTo>
                  <a:lnTo>
                    <a:pt x="67334" y="2678114"/>
                  </a:lnTo>
                  <a:lnTo>
                    <a:pt x="76452" y="2632462"/>
                  </a:lnTo>
                  <a:lnTo>
                    <a:pt x="86128" y="2587014"/>
                  </a:lnTo>
                  <a:lnTo>
                    <a:pt x="96358" y="2541773"/>
                  </a:lnTo>
                  <a:lnTo>
                    <a:pt x="107138" y="2496743"/>
                  </a:lnTo>
                  <a:lnTo>
                    <a:pt x="118464" y="2451928"/>
                  </a:lnTo>
                  <a:lnTo>
                    <a:pt x="130333" y="2407331"/>
                  </a:lnTo>
                  <a:lnTo>
                    <a:pt x="142741" y="2362957"/>
                  </a:lnTo>
                  <a:lnTo>
                    <a:pt x="155684" y="2318809"/>
                  </a:lnTo>
                  <a:lnTo>
                    <a:pt x="169158" y="2274891"/>
                  </a:lnTo>
                  <a:lnTo>
                    <a:pt x="183161" y="2231206"/>
                  </a:lnTo>
                  <a:lnTo>
                    <a:pt x="197687" y="2187759"/>
                  </a:lnTo>
                  <a:lnTo>
                    <a:pt x="212734" y="2144552"/>
                  </a:lnTo>
                  <a:lnTo>
                    <a:pt x="228297" y="2101590"/>
                  </a:lnTo>
                  <a:lnTo>
                    <a:pt x="244373" y="2058876"/>
                  </a:lnTo>
                  <a:lnTo>
                    <a:pt x="260958" y="2016414"/>
                  </a:lnTo>
                  <a:lnTo>
                    <a:pt x="278049" y="1974209"/>
                  </a:lnTo>
                  <a:lnTo>
                    <a:pt x="295642" y="1932262"/>
                  </a:lnTo>
                  <a:lnTo>
                    <a:pt x="313732" y="1890579"/>
                  </a:lnTo>
                  <a:lnTo>
                    <a:pt x="332317" y="1849163"/>
                  </a:lnTo>
                  <a:lnTo>
                    <a:pt x="351392" y="1808018"/>
                  </a:lnTo>
                  <a:lnTo>
                    <a:pt x="370954" y="1767147"/>
                  </a:lnTo>
                  <a:lnTo>
                    <a:pt x="390999" y="1726555"/>
                  </a:lnTo>
                  <a:lnTo>
                    <a:pt x="411523" y="1686244"/>
                  </a:lnTo>
                  <a:lnTo>
                    <a:pt x="432523" y="1646219"/>
                  </a:lnTo>
                  <a:lnTo>
                    <a:pt x="453995" y="1606483"/>
                  </a:lnTo>
                  <a:lnTo>
                    <a:pt x="475936" y="1567040"/>
                  </a:lnTo>
                  <a:lnTo>
                    <a:pt x="498340" y="1527894"/>
                  </a:lnTo>
                  <a:lnTo>
                    <a:pt x="521206" y="1489049"/>
                  </a:lnTo>
                  <a:lnTo>
                    <a:pt x="544528" y="1450507"/>
                  </a:lnTo>
                  <a:lnTo>
                    <a:pt x="568304" y="1412274"/>
                  </a:lnTo>
                  <a:lnTo>
                    <a:pt x="592529" y="1374352"/>
                  </a:lnTo>
                  <a:lnTo>
                    <a:pt x="617200" y="1336746"/>
                  </a:lnTo>
                  <a:lnTo>
                    <a:pt x="642313" y="1299459"/>
                  </a:lnTo>
                  <a:lnTo>
                    <a:pt x="667865" y="1262495"/>
                  </a:lnTo>
                  <a:lnTo>
                    <a:pt x="693851" y="1225857"/>
                  </a:lnTo>
                  <a:lnTo>
                    <a:pt x="720268" y="1189550"/>
                  </a:lnTo>
                  <a:lnTo>
                    <a:pt x="747113" y="1153576"/>
                  </a:lnTo>
                  <a:lnTo>
                    <a:pt x="774381" y="1117941"/>
                  </a:lnTo>
                  <a:lnTo>
                    <a:pt x="802068" y="1082647"/>
                  </a:lnTo>
                  <a:lnTo>
                    <a:pt x="830172" y="1047698"/>
                  </a:lnTo>
                  <a:lnTo>
                    <a:pt x="858688" y="1013098"/>
                  </a:lnTo>
                  <a:lnTo>
                    <a:pt x="887613" y="978850"/>
                  </a:lnTo>
                  <a:lnTo>
                    <a:pt x="916942" y="944959"/>
                  </a:lnTo>
                  <a:lnTo>
                    <a:pt x="946673" y="911428"/>
                  </a:lnTo>
                  <a:lnTo>
                    <a:pt x="976801" y="878261"/>
                  </a:lnTo>
                  <a:lnTo>
                    <a:pt x="1007323" y="845462"/>
                  </a:lnTo>
                  <a:lnTo>
                    <a:pt x="1038235" y="813033"/>
                  </a:lnTo>
                  <a:lnTo>
                    <a:pt x="1069533" y="780980"/>
                  </a:lnTo>
                  <a:lnTo>
                    <a:pt x="1101214" y="749305"/>
                  </a:lnTo>
                  <a:lnTo>
                    <a:pt x="1133273" y="718013"/>
                  </a:lnTo>
                  <a:lnTo>
                    <a:pt x="1165707" y="687107"/>
                  </a:lnTo>
                  <a:lnTo>
                    <a:pt x="1198513" y="656591"/>
                  </a:lnTo>
                  <a:lnTo>
                    <a:pt x="1231687" y="626469"/>
                  </a:lnTo>
                  <a:lnTo>
                    <a:pt x="1265224" y="596743"/>
                  </a:lnTo>
                  <a:lnTo>
                    <a:pt x="1299122" y="567419"/>
                  </a:lnTo>
                  <a:lnTo>
                    <a:pt x="1333376" y="538500"/>
                  </a:lnTo>
                  <a:lnTo>
                    <a:pt x="1367983" y="509989"/>
                  </a:lnTo>
                  <a:lnTo>
                    <a:pt x="1402938" y="481891"/>
                  </a:lnTo>
                  <a:lnTo>
                    <a:pt x="1438239" y="454208"/>
                  </a:lnTo>
                  <a:lnTo>
                    <a:pt x="1473882" y="426945"/>
                  </a:lnTo>
                  <a:lnTo>
                    <a:pt x="1509863" y="400105"/>
                  </a:lnTo>
                  <a:lnTo>
                    <a:pt x="1546177" y="373693"/>
                  </a:lnTo>
                  <a:lnTo>
                    <a:pt x="1582822" y="347711"/>
                  </a:lnTo>
                  <a:lnTo>
                    <a:pt x="1619794" y="322164"/>
                  </a:lnTo>
                  <a:lnTo>
                    <a:pt x="1657088" y="297056"/>
                  </a:lnTo>
                  <a:lnTo>
                    <a:pt x="1694702" y="272389"/>
                  </a:lnTo>
                  <a:lnTo>
                    <a:pt x="1732632" y="248168"/>
                  </a:lnTo>
                  <a:lnTo>
                    <a:pt x="1770873" y="224397"/>
                  </a:lnTo>
                  <a:lnTo>
                    <a:pt x="1809422" y="201078"/>
                  </a:lnTo>
                  <a:lnTo>
                    <a:pt x="1848275" y="178217"/>
                  </a:lnTo>
                  <a:lnTo>
                    <a:pt x="1887429" y="155816"/>
                  </a:lnTo>
                  <a:lnTo>
                    <a:pt x="1926880" y="133880"/>
                  </a:lnTo>
                  <a:lnTo>
                    <a:pt x="1966625" y="112412"/>
                  </a:lnTo>
                  <a:lnTo>
                    <a:pt x="2006658" y="91415"/>
                  </a:lnTo>
                  <a:lnTo>
                    <a:pt x="2046977" y="70894"/>
                  </a:lnTo>
                  <a:lnTo>
                    <a:pt x="2087579" y="50853"/>
                  </a:lnTo>
                  <a:lnTo>
                    <a:pt x="2128458" y="31294"/>
                  </a:lnTo>
                  <a:lnTo>
                    <a:pt x="2169612" y="12222"/>
                  </a:lnTo>
                  <a:lnTo>
                    <a:pt x="2196860" y="0"/>
                  </a:lnTo>
                </a:path>
              </a:pathLst>
            </a:custGeom>
            <a:ln w="12192">
              <a:solidFill>
                <a:srgbClr val="172C51"/>
              </a:solidFill>
            </a:ln>
          </p:spPr>
          <p:txBody>
            <a:bodyPr wrap="square" lIns="0" tIns="0" rIns="0" bIns="0" rtlCol="0"/>
            <a:lstStyle/>
            <a:p/>
          </p:txBody>
        </p:sp>
        <p:pic>
          <p:nvPicPr>
            <p:cNvPr id="6" name="object 6" descr=""/>
            <p:cNvPicPr/>
            <p:nvPr/>
          </p:nvPicPr>
          <p:blipFill>
            <a:blip r:embed="rId3" cstate="print"/>
            <a:stretch>
              <a:fillRect/>
            </a:stretch>
          </p:blipFill>
          <p:spPr>
            <a:xfrm>
              <a:off x="10776204" y="5442204"/>
              <a:ext cx="609600" cy="609599"/>
            </a:xfrm>
            <a:prstGeom prst="rect">
              <a:avLst/>
            </a:prstGeom>
          </p:spPr>
        </p:pic>
      </p:grpSp>
      <p:sp>
        <p:nvSpPr>
          <p:cNvPr id="7" name="object 7" descr=""/>
          <p:cNvSpPr txBox="1"/>
          <p:nvPr/>
        </p:nvSpPr>
        <p:spPr>
          <a:xfrm>
            <a:off x="578307" y="3861561"/>
            <a:ext cx="2084070" cy="330835"/>
          </a:xfrm>
          <a:prstGeom prst="rect">
            <a:avLst/>
          </a:prstGeom>
        </p:spPr>
        <p:txBody>
          <a:bodyPr wrap="square" lIns="0" tIns="12700" rIns="0" bIns="0" rtlCol="0" vert="horz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dirty="0" sz="2000" spc="-445">
                <a:latin typeface="Microsoft Sans Serif"/>
                <a:cs typeface="Microsoft Sans Serif"/>
              </a:rPr>
              <a:t>Prepared</a:t>
            </a:r>
            <a:r>
              <a:rPr dirty="0" sz="2000" spc="-295">
                <a:latin typeface="Microsoft Sans Serif"/>
                <a:cs typeface="Microsoft Sans Serif"/>
              </a:rPr>
              <a:t> </a:t>
            </a:r>
            <a:r>
              <a:rPr dirty="0" sz="2000" spc="-425">
                <a:latin typeface="Microsoft Sans Serif"/>
                <a:cs typeface="Microsoft Sans Serif"/>
              </a:rPr>
              <a:t>by</a:t>
            </a:r>
            <a:r>
              <a:rPr dirty="0" sz="2000" spc="-265">
                <a:latin typeface="Microsoft Sans Serif"/>
                <a:cs typeface="Microsoft Sans Serif"/>
              </a:rPr>
              <a:t> </a:t>
            </a:r>
            <a:r>
              <a:rPr dirty="0" sz="2000" spc="-335">
                <a:latin typeface="Microsoft Sans Serif"/>
                <a:cs typeface="Microsoft Sans Serif"/>
              </a:rPr>
              <a:t>Dr.</a:t>
            </a:r>
            <a:r>
              <a:rPr dirty="0" sz="2000" spc="-270">
                <a:latin typeface="Microsoft Sans Serif"/>
                <a:cs typeface="Microsoft Sans Serif"/>
              </a:rPr>
              <a:t> </a:t>
            </a:r>
            <a:r>
              <a:rPr dirty="0" sz="2000" spc="-470">
                <a:latin typeface="Microsoft Sans Serif"/>
                <a:cs typeface="Microsoft Sans Serif"/>
              </a:rPr>
              <a:t>Fatma</a:t>
            </a:r>
            <a:r>
              <a:rPr dirty="0" sz="2000" spc="-254">
                <a:latin typeface="Microsoft Sans Serif"/>
                <a:cs typeface="Microsoft Sans Serif"/>
              </a:rPr>
              <a:t> </a:t>
            </a:r>
            <a:r>
              <a:rPr dirty="0" sz="2000" spc="-390">
                <a:latin typeface="Microsoft Sans Serif"/>
                <a:cs typeface="Microsoft Sans Serif"/>
              </a:rPr>
              <a:t>Abdalla</a:t>
            </a:r>
            <a:endParaRPr sz="2000">
              <a:latin typeface="Microsoft Sans Serif"/>
              <a:cs typeface="Microsoft Sans Serif"/>
            </a:endParaRPr>
          </a:p>
        </p:txBody>
      </p:sp>
      <p:sp>
        <p:nvSpPr>
          <p:cNvPr id="8" name="object 8"/>
          <p:cNvSpPr txBox="1">
            <a:spLocks noGrp="1"/>
          </p:cNvSpPr>
          <p:nvPr>
            <p:ph type="title"/>
          </p:nvPr>
        </p:nvSpPr>
        <p:spPr>
          <a:xfrm>
            <a:off x="767587" y="1975231"/>
            <a:ext cx="1179195" cy="330835"/>
          </a:xfrm>
          <a:prstGeom prst="rect"/>
        </p:spPr>
        <p:txBody>
          <a:bodyPr wrap="square" lIns="0" tIns="13335" rIns="0" bIns="0" rtlCol="0" vert="horz">
            <a:spAutoFit/>
          </a:bodyPr>
          <a:lstStyle/>
          <a:p>
            <a:pPr marL="12700">
              <a:lnSpc>
                <a:spcPct val="100000"/>
              </a:lnSpc>
              <a:spcBef>
                <a:spcPts val="105"/>
              </a:spcBef>
            </a:pPr>
            <a:r>
              <a:rPr dirty="0" sz="2000" spc="-350" b="1">
                <a:solidFill>
                  <a:srgbClr val="00AFEF"/>
                </a:solidFill>
                <a:latin typeface="Trebuchet MS"/>
                <a:cs typeface="Trebuchet MS"/>
              </a:rPr>
              <a:t>Digital</a:t>
            </a:r>
            <a:r>
              <a:rPr dirty="0" sz="2000" spc="-380" b="1">
                <a:solidFill>
                  <a:srgbClr val="00AFEF"/>
                </a:solidFill>
                <a:latin typeface="Trebuchet MS"/>
                <a:cs typeface="Trebuchet MS"/>
              </a:rPr>
              <a:t> </a:t>
            </a:r>
            <a:r>
              <a:rPr dirty="0" sz="2000" spc="-505" b="1">
                <a:solidFill>
                  <a:srgbClr val="00AFEF"/>
                </a:solidFill>
                <a:latin typeface="Trebuchet MS"/>
                <a:cs typeface="Trebuchet MS"/>
              </a:rPr>
              <a:t>media</a:t>
            </a:r>
            <a:r>
              <a:rPr dirty="0" sz="2000" spc="-370" b="1">
                <a:solidFill>
                  <a:srgbClr val="00AFEF"/>
                </a:solidFill>
                <a:latin typeface="Trebuchet MS"/>
                <a:cs typeface="Trebuchet MS"/>
              </a:rPr>
              <a:t> </a:t>
            </a:r>
            <a:r>
              <a:rPr dirty="0" sz="2000" spc="-484" b="1">
                <a:solidFill>
                  <a:srgbClr val="00AFEF"/>
                </a:solidFill>
                <a:latin typeface="Trebuchet MS"/>
                <a:cs typeface="Trebuchet MS"/>
              </a:rPr>
              <a:t>law</a:t>
            </a:r>
            <a:endParaRPr sz="2000">
              <a:latin typeface="Trebuchet MS"/>
              <a:cs typeface="Trebuchet MS"/>
            </a:endParaRPr>
          </a:p>
        </p:txBody>
      </p:sp>
      <p:sp>
        <p:nvSpPr>
          <p:cNvPr id="9" name="object 9" descr=""/>
          <p:cNvSpPr/>
          <p:nvPr/>
        </p:nvSpPr>
        <p:spPr>
          <a:xfrm>
            <a:off x="2369820" y="6059423"/>
            <a:ext cx="3517900" cy="528955"/>
          </a:xfrm>
          <a:custGeom>
            <a:avLst/>
            <a:gdLst/>
            <a:ahLst/>
            <a:cxnLst/>
            <a:rect l="l" t="t" r="r" b="b"/>
            <a:pathLst>
              <a:path w="3517900" h="528954">
                <a:moveTo>
                  <a:pt x="3429254" y="0"/>
                </a:moveTo>
                <a:lnTo>
                  <a:pt x="88137" y="0"/>
                </a:lnTo>
                <a:lnTo>
                  <a:pt x="53846" y="6926"/>
                </a:lnTo>
                <a:lnTo>
                  <a:pt x="25828" y="25814"/>
                </a:lnTo>
                <a:lnTo>
                  <a:pt x="6931" y="53829"/>
                </a:lnTo>
                <a:lnTo>
                  <a:pt x="0" y="88137"/>
                </a:lnTo>
                <a:lnTo>
                  <a:pt x="0" y="440689"/>
                </a:lnTo>
                <a:lnTo>
                  <a:pt x="6931" y="474998"/>
                </a:lnTo>
                <a:lnTo>
                  <a:pt x="25828" y="503013"/>
                </a:lnTo>
                <a:lnTo>
                  <a:pt x="53846" y="521901"/>
                </a:lnTo>
                <a:lnTo>
                  <a:pt x="88137" y="528828"/>
                </a:lnTo>
                <a:lnTo>
                  <a:pt x="3429254" y="528828"/>
                </a:lnTo>
                <a:lnTo>
                  <a:pt x="3463545" y="521901"/>
                </a:lnTo>
                <a:lnTo>
                  <a:pt x="3491563" y="503013"/>
                </a:lnTo>
                <a:lnTo>
                  <a:pt x="3510460" y="474998"/>
                </a:lnTo>
                <a:lnTo>
                  <a:pt x="3517392" y="440689"/>
                </a:lnTo>
                <a:lnTo>
                  <a:pt x="3517392" y="88137"/>
                </a:lnTo>
                <a:lnTo>
                  <a:pt x="3510460" y="53829"/>
                </a:lnTo>
                <a:lnTo>
                  <a:pt x="3491563" y="25814"/>
                </a:lnTo>
                <a:lnTo>
                  <a:pt x="3463545" y="6926"/>
                </a:lnTo>
                <a:lnTo>
                  <a:pt x="3429254" y="0"/>
                </a:lnTo>
                <a:close/>
              </a:path>
            </a:pathLst>
          </a:custGeom>
          <a:solidFill>
            <a:srgbClr val="00AFEF"/>
          </a:solidFill>
        </p:spPr>
        <p:txBody>
          <a:bodyPr wrap="square" lIns="0" tIns="0" rIns="0" bIns="0" rtlCol="0"/>
          <a:lstStyle/>
          <a:p/>
        </p:txBody>
      </p:sp>
      <p:sp>
        <p:nvSpPr>
          <p:cNvPr id="10" name="object 10" descr=""/>
          <p:cNvSpPr txBox="1"/>
          <p:nvPr/>
        </p:nvSpPr>
        <p:spPr>
          <a:xfrm>
            <a:off x="3692397" y="6183884"/>
            <a:ext cx="822325" cy="331470"/>
          </a:xfrm>
          <a:prstGeom prst="rect">
            <a:avLst/>
          </a:prstGeom>
        </p:spPr>
        <p:txBody>
          <a:bodyPr wrap="square" lIns="0" tIns="13335" rIns="0" bIns="0" rtlCol="0" vert="horz">
            <a:spAutoFit/>
          </a:bodyPr>
          <a:lstStyle/>
          <a:p>
            <a:pPr algn="r" marL="38100" marR="30480">
              <a:lnSpc>
                <a:spcPct val="100000"/>
              </a:lnSpc>
              <a:spcBef>
                <a:spcPts val="105"/>
              </a:spcBef>
            </a:pPr>
            <a:r>
              <a:rPr dirty="0" sz="2000" spc="-685" b="1">
                <a:solidFill>
                  <a:srgbClr val="FFFFFF"/>
                </a:solidFill>
                <a:latin typeface="Arial"/>
                <a:cs typeface="Arial"/>
              </a:rPr>
              <a:t>ة</a:t>
            </a:r>
            <a:r>
              <a:rPr dirty="0" baseline="16666" sz="3000" spc="-1027" b="1">
                <a:solidFill>
                  <a:srgbClr val="FFFFFF"/>
                </a:solidFill>
                <a:latin typeface="Arial"/>
                <a:cs typeface="Arial"/>
              </a:rPr>
              <a:t>„</a:t>
            </a:r>
            <a:r>
              <a:rPr dirty="0" baseline="16666" sz="3000" spc="-434" b="1">
                <a:solidFill>
                  <a:srgbClr val="FFFFFF"/>
                </a:solidFill>
                <a:latin typeface="Arial"/>
                <a:cs typeface="Arial"/>
              </a:rPr>
              <a:t> </a:t>
            </a:r>
            <a:r>
              <a:rPr dirty="0" baseline="2777" sz="3000" spc="-1650" b="1">
                <a:solidFill>
                  <a:srgbClr val="FFFFFF"/>
                </a:solidFill>
                <a:latin typeface="Arial"/>
                <a:cs typeface="Arial"/>
              </a:rPr>
              <a:t>ث</a:t>
            </a:r>
            <a:r>
              <a:rPr dirty="0" baseline="15277" sz="3000" spc="-525" b="1">
                <a:solidFill>
                  <a:srgbClr val="FFFFFF"/>
                </a:solidFill>
                <a:latin typeface="Arial"/>
                <a:cs typeface="Arial"/>
              </a:rPr>
              <a:t> </a:t>
            </a:r>
            <a:r>
              <a:rPr dirty="0" baseline="8333" sz="3000" spc="-1035" b="1">
                <a:solidFill>
                  <a:srgbClr val="FFFFFF"/>
                </a:solidFill>
                <a:latin typeface="Arial"/>
                <a:cs typeface="Arial"/>
              </a:rPr>
              <a:t>لاث</a:t>
            </a:r>
            <a:r>
              <a:rPr dirty="0" baseline="13888" sz="3000" spc="-569" b="1">
                <a:solidFill>
                  <a:srgbClr val="FFFFFF"/>
                </a:solidFill>
                <a:latin typeface="Arial"/>
                <a:cs typeface="Arial"/>
              </a:rPr>
              <a:t> </a:t>
            </a:r>
            <a:r>
              <a:rPr dirty="0" baseline="5555" sz="3000" spc="-622" b="1">
                <a:solidFill>
                  <a:srgbClr val="FFFFFF"/>
                </a:solidFill>
                <a:latin typeface="Arial"/>
                <a:cs typeface="Arial"/>
              </a:rPr>
              <a:t>لا</a:t>
            </a:r>
            <a:r>
              <a:rPr dirty="0" baseline="5555" sz="3000" spc="-480" b="1">
                <a:solidFill>
                  <a:srgbClr val="FFFFFF"/>
                </a:solidFill>
                <a:latin typeface="Arial"/>
                <a:cs typeface="Arial"/>
              </a:rPr>
              <a:t> </a:t>
            </a:r>
            <a:r>
              <a:rPr dirty="0" sz="2000" spc="-865" b="1">
                <a:solidFill>
                  <a:srgbClr val="FFFFFF"/>
                </a:solidFill>
                <a:latin typeface="Arial"/>
                <a:cs typeface="Arial"/>
              </a:rPr>
              <a:t>ة</a:t>
            </a:r>
            <a:r>
              <a:rPr dirty="0" baseline="15277" sz="3000" spc="-1297" b="1">
                <a:solidFill>
                  <a:srgbClr val="FFFFFF"/>
                </a:solidFill>
                <a:latin typeface="Arial"/>
                <a:cs typeface="Arial"/>
              </a:rPr>
              <a:t>„</a:t>
            </a:r>
            <a:r>
              <a:rPr dirty="0" baseline="8333" sz="3000" spc="-1297" b="1">
                <a:solidFill>
                  <a:srgbClr val="FFFFFF"/>
                </a:solidFill>
                <a:latin typeface="Arial"/>
                <a:cs typeface="Arial"/>
              </a:rPr>
              <a:t>رض</a:t>
            </a:r>
            <a:r>
              <a:rPr dirty="0" baseline="22222" sz="3000" spc="-1297" b="1">
                <a:solidFill>
                  <a:srgbClr val="FFFFFF"/>
                </a:solidFill>
                <a:latin typeface="Arial"/>
                <a:cs typeface="Arial"/>
              </a:rPr>
              <a:t>.</a:t>
            </a:r>
            <a:r>
              <a:rPr dirty="0" baseline="22222" sz="3000" spc="-315" b="1">
                <a:solidFill>
                  <a:srgbClr val="FFFFFF"/>
                </a:solidFill>
                <a:latin typeface="Arial"/>
                <a:cs typeface="Arial"/>
              </a:rPr>
              <a:t> </a:t>
            </a:r>
            <a:r>
              <a:rPr dirty="0" baseline="22222" sz="3000" spc="-750" b="1">
                <a:solidFill>
                  <a:srgbClr val="FFFFFF"/>
                </a:solidFill>
                <a:latin typeface="Arial"/>
                <a:cs typeface="Arial"/>
              </a:rPr>
              <a:t>احملا</a:t>
            </a:r>
            <a:endParaRPr baseline="22222" sz="3000">
              <a:latin typeface="Arial"/>
              <a:cs typeface="Arial"/>
            </a:endParaRPr>
          </a:p>
        </p:txBody>
      </p:sp>
      <p:sp>
        <p:nvSpPr>
          <p:cNvPr id="11" name="object 11" descr=""/>
          <p:cNvSpPr txBox="1"/>
          <p:nvPr/>
        </p:nvSpPr>
        <p:spPr>
          <a:xfrm>
            <a:off x="2041905" y="5126228"/>
            <a:ext cx="1064895" cy="635635"/>
          </a:xfrm>
          <a:prstGeom prst="rect">
            <a:avLst/>
          </a:prstGeom>
        </p:spPr>
        <p:txBody>
          <a:bodyPr wrap="square" lIns="0" tIns="12700" rIns="0" bIns="0" rtlCol="0" vert="horz">
            <a:spAutoFit/>
          </a:bodyPr>
          <a:lstStyle/>
          <a:p>
            <a:pPr marL="433070">
              <a:lnSpc>
                <a:spcPct val="100000"/>
              </a:lnSpc>
              <a:spcBef>
                <a:spcPts val="100"/>
              </a:spcBef>
            </a:pPr>
            <a:r>
              <a:rPr dirty="0" sz="2000" spc="-515">
                <a:latin typeface="Microsoft Sans Serif"/>
                <a:cs typeface="Microsoft Sans Serif"/>
              </a:rPr>
              <a:t>LAWz34</a:t>
            </a:r>
            <a:endParaRPr sz="2000">
              <a:latin typeface="Microsoft Sans Serif"/>
              <a:cs typeface="Microsoft Sans Serif"/>
            </a:endParaRPr>
          </a:p>
          <a:p>
            <a:pPr algn="r" marL="50800" marR="43180">
              <a:lnSpc>
                <a:spcPct val="100000"/>
              </a:lnSpc>
            </a:pPr>
            <a:r>
              <a:rPr dirty="0" sz="2000" spc="-905">
                <a:latin typeface="Microsoft Sans Serif"/>
                <a:cs typeface="Microsoft Sans Serif"/>
              </a:rPr>
              <a:t>ي</a:t>
            </a:r>
            <a:r>
              <a:rPr dirty="0" baseline="-13888" sz="3000" spc="-1357">
                <a:latin typeface="Microsoft Sans Serif"/>
                <a:cs typeface="Microsoft Sans Serif"/>
              </a:rPr>
              <a:t>„</a:t>
            </a:r>
            <a:r>
              <a:rPr dirty="0" baseline="22222" sz="3000" spc="-1357">
                <a:latin typeface="Microsoft Sans Serif"/>
                <a:cs typeface="Microsoft Sans Serif"/>
              </a:rPr>
              <a:t>مرق</a:t>
            </a:r>
            <a:r>
              <a:rPr dirty="0" baseline="38888" sz="3000" spc="-1357">
                <a:latin typeface="Microsoft Sans Serif"/>
                <a:cs typeface="Microsoft Sans Serif"/>
              </a:rPr>
              <a:t>„</a:t>
            </a:r>
            <a:r>
              <a:rPr dirty="0" baseline="38888" sz="3000" spc="142">
                <a:latin typeface="Microsoft Sans Serif"/>
                <a:cs typeface="Microsoft Sans Serif"/>
              </a:rPr>
              <a:t> </a:t>
            </a:r>
            <a:r>
              <a:rPr dirty="0" baseline="6944" sz="3000" spc="-810">
                <a:latin typeface="Microsoft Sans Serif"/>
                <a:cs typeface="Microsoft Sans Serif"/>
              </a:rPr>
              <a:t>لا</a:t>
            </a:r>
            <a:r>
              <a:rPr dirty="0" baseline="6944" sz="3000" spc="-405">
                <a:latin typeface="Microsoft Sans Serif"/>
                <a:cs typeface="Microsoft Sans Serif"/>
              </a:rPr>
              <a:t> </a:t>
            </a:r>
            <a:r>
              <a:rPr dirty="0" sz="2000" spc="-325">
                <a:latin typeface="Microsoft Sans Serif"/>
                <a:cs typeface="Microsoft Sans Serif"/>
              </a:rPr>
              <a:t>مالعأ</a:t>
            </a:r>
            <a:r>
              <a:rPr dirty="0" baseline="18055" sz="3000" spc="-502">
                <a:latin typeface="Microsoft Sans Serif"/>
                <a:cs typeface="Microsoft Sans Serif"/>
              </a:rPr>
              <a:t> </a:t>
            </a:r>
            <a:r>
              <a:rPr dirty="0" baseline="4166" sz="3000" spc="-712">
                <a:latin typeface="Microsoft Sans Serif"/>
                <a:cs typeface="Microsoft Sans Serif"/>
              </a:rPr>
              <a:t>لا</a:t>
            </a:r>
            <a:r>
              <a:rPr dirty="0" baseline="4166" sz="3000" spc="-382">
                <a:latin typeface="Microsoft Sans Serif"/>
                <a:cs typeface="Microsoft Sans Serif"/>
              </a:rPr>
              <a:t> </a:t>
            </a:r>
            <a:r>
              <a:rPr dirty="0" sz="2000" spc="-760">
                <a:latin typeface="Microsoft Sans Serif"/>
                <a:cs typeface="Microsoft Sans Serif"/>
              </a:rPr>
              <a:t>نو</a:t>
            </a:r>
            <a:r>
              <a:rPr dirty="0" baseline="13888" sz="3000" spc="-1139">
                <a:latin typeface="Microsoft Sans Serif"/>
                <a:cs typeface="Microsoft Sans Serif"/>
              </a:rPr>
              <a:t>.</a:t>
            </a:r>
            <a:r>
              <a:rPr dirty="0" baseline="13888" sz="3000" spc="502">
                <a:latin typeface="Microsoft Sans Serif"/>
                <a:cs typeface="Microsoft Sans Serif"/>
              </a:rPr>
              <a:t> </a:t>
            </a:r>
            <a:r>
              <a:rPr dirty="0" baseline="8333" sz="3000" spc="-1019">
                <a:latin typeface="Microsoft Sans Serif"/>
                <a:cs typeface="Microsoft Sans Serif"/>
              </a:rPr>
              <a:t>ناق</a:t>
            </a:r>
            <a:r>
              <a:rPr dirty="0" baseline="19444" sz="3000" spc="-1019">
                <a:latin typeface="Microsoft Sans Serif"/>
                <a:cs typeface="Microsoft Sans Serif"/>
              </a:rPr>
              <a:t>„</a:t>
            </a:r>
            <a:r>
              <a:rPr dirty="0" baseline="26388" sz="3000" spc="-1019">
                <a:latin typeface="Microsoft Sans Serif"/>
                <a:cs typeface="Microsoft Sans Serif"/>
              </a:rPr>
              <a:t>.</a:t>
            </a:r>
            <a:endParaRPr baseline="26388" sz="3000">
              <a:latin typeface="Microsoft Sans Serif"/>
              <a:cs typeface="Microsoft Sans Serif"/>
            </a:endParaRPr>
          </a:p>
        </p:txBody>
      </p:sp>
      <p:pic>
        <p:nvPicPr>
          <p:cNvPr id="12" name="object 12" descr=""/>
          <p:cNvPicPr/>
          <p:nvPr/>
        </p:nvPicPr>
        <p:blipFill>
          <a:blip r:embed="rId4" cstate="print"/>
          <a:stretch>
            <a:fillRect/>
          </a:stretch>
        </p:blipFill>
        <p:spPr>
          <a:xfrm>
            <a:off x="195071" y="269747"/>
            <a:ext cx="2953512" cy="1379219"/>
          </a:xfrm>
          <a:prstGeom prst="rect">
            <a:avLst/>
          </a:prstGeom>
        </p:spPr>
      </p:pic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object 2" descr=""/>
          <p:cNvGrpSpPr/>
          <p:nvPr/>
        </p:nvGrpSpPr>
        <p:grpSpPr>
          <a:xfrm>
            <a:off x="0" y="0"/>
            <a:ext cx="2364105" cy="2178050"/>
            <a:chOff x="0" y="0"/>
            <a:chExt cx="2364105" cy="2178050"/>
          </a:xfrm>
        </p:grpSpPr>
        <p:sp>
          <p:nvSpPr>
            <p:cNvPr id="3" name="object 3" descr=""/>
            <p:cNvSpPr/>
            <p:nvPr/>
          </p:nvSpPr>
          <p:spPr>
            <a:xfrm>
              <a:off x="0" y="0"/>
              <a:ext cx="1790700" cy="1800225"/>
            </a:xfrm>
            <a:custGeom>
              <a:avLst/>
              <a:gdLst/>
              <a:ahLst/>
              <a:cxnLst/>
              <a:rect l="l" t="t" r="r" b="b"/>
              <a:pathLst>
                <a:path w="1790700" h="1800225">
                  <a:moveTo>
                    <a:pt x="1790700" y="0"/>
                  </a:moveTo>
                  <a:lnTo>
                    <a:pt x="0" y="0"/>
                  </a:lnTo>
                  <a:lnTo>
                    <a:pt x="0" y="1799844"/>
                  </a:lnTo>
                  <a:lnTo>
                    <a:pt x="1790700" y="0"/>
                  </a:lnTo>
                  <a:close/>
                </a:path>
              </a:pathLst>
            </a:custGeom>
            <a:solidFill>
              <a:srgbClr val="FFFFFF"/>
            </a:solidFill>
          </p:spPr>
          <p:txBody>
            <a:bodyPr wrap="square" lIns="0" tIns="0" rIns="0" bIns="0" rtlCol="0"/>
            <a:lstStyle/>
            <a:p/>
          </p:txBody>
        </p:sp>
        <p:pic>
          <p:nvPicPr>
            <p:cNvPr id="4" name="object 4" descr=""/>
            <p:cNvPicPr/>
            <p:nvPr/>
          </p:nvPicPr>
          <p:blipFill>
            <a:blip r:embed="rId2" cstate="print"/>
            <a:stretch>
              <a:fillRect/>
            </a:stretch>
          </p:blipFill>
          <p:spPr>
            <a:xfrm>
              <a:off x="387095" y="321563"/>
              <a:ext cx="1976627" cy="1856231"/>
            </a:xfrm>
            <a:prstGeom prst="rect">
              <a:avLst/>
            </a:prstGeom>
          </p:spPr>
        </p:pic>
      </p:grpSp>
      <p:sp>
        <p:nvSpPr>
          <p:cNvPr id="5" name="object 5" descr=""/>
          <p:cNvSpPr txBox="1"/>
          <p:nvPr/>
        </p:nvSpPr>
        <p:spPr>
          <a:xfrm>
            <a:off x="6712966" y="1435734"/>
            <a:ext cx="1202055" cy="330835"/>
          </a:xfrm>
          <a:prstGeom prst="rect">
            <a:avLst/>
          </a:prstGeom>
        </p:spPr>
        <p:txBody>
          <a:bodyPr wrap="square" lIns="0" tIns="13335" rIns="0" bIns="0" rtlCol="0" vert="horz">
            <a:spAutoFit/>
          </a:bodyPr>
          <a:lstStyle/>
          <a:p>
            <a:pPr algn="r" marL="12700" marR="5080">
              <a:lnSpc>
                <a:spcPct val="100000"/>
              </a:lnSpc>
              <a:spcBef>
                <a:spcPts val="105"/>
              </a:spcBef>
            </a:pPr>
            <a:r>
              <a:rPr dirty="0" sz="2000" b="1">
                <a:solidFill>
                  <a:srgbClr val="00AFEF"/>
                </a:solidFill>
                <a:latin typeface="Arial"/>
                <a:cs typeface="Arial"/>
              </a:rPr>
              <a:t>ة</a:t>
            </a:r>
            <a:r>
              <a:rPr dirty="0" sz="2000" spc="325" b="1">
                <a:solidFill>
                  <a:srgbClr val="00AFEF"/>
                </a:solidFill>
                <a:latin typeface="Arial"/>
                <a:cs typeface="Arial"/>
              </a:rPr>
              <a:t> </a:t>
            </a:r>
            <a:r>
              <a:rPr dirty="0" sz="2000" spc="-260" b="1">
                <a:solidFill>
                  <a:srgbClr val="00AFEF"/>
                </a:solidFill>
                <a:latin typeface="Arial"/>
                <a:cs typeface="Arial"/>
              </a:rPr>
              <a:t>ا</a:t>
            </a:r>
            <a:r>
              <a:rPr dirty="0" sz="2000" spc="270" b="1">
                <a:solidFill>
                  <a:srgbClr val="00AFEF"/>
                </a:solidFill>
                <a:latin typeface="Arial"/>
                <a:cs typeface="Arial"/>
              </a:rPr>
              <a:t>  </a:t>
            </a:r>
            <a:r>
              <a:rPr dirty="0" sz="2000" spc="-300" b="1">
                <a:solidFill>
                  <a:srgbClr val="00AFEF"/>
                </a:solidFill>
                <a:latin typeface="Arial"/>
                <a:cs typeface="Arial"/>
              </a:rPr>
              <a:t>ةر</a:t>
            </a:r>
            <a:r>
              <a:rPr dirty="0" sz="2000" spc="215" b="1">
                <a:solidFill>
                  <a:srgbClr val="00AFEF"/>
                </a:solidFill>
                <a:latin typeface="Arial"/>
                <a:cs typeface="Arial"/>
              </a:rPr>
              <a:t> </a:t>
            </a:r>
            <a:r>
              <a:rPr dirty="0" sz="2000" spc="-260" b="1">
                <a:solidFill>
                  <a:srgbClr val="00AFEF"/>
                </a:solidFill>
                <a:latin typeface="Arial"/>
                <a:cs typeface="Arial"/>
              </a:rPr>
              <a:t>ا</a:t>
            </a:r>
            <a:r>
              <a:rPr dirty="0" sz="2000" spc="295" b="1">
                <a:solidFill>
                  <a:srgbClr val="00AFEF"/>
                </a:solidFill>
                <a:latin typeface="Arial"/>
                <a:cs typeface="Arial"/>
              </a:rPr>
              <a:t> </a:t>
            </a:r>
            <a:r>
              <a:rPr dirty="0" sz="2000" spc="-260" b="1">
                <a:solidFill>
                  <a:srgbClr val="00AFEF"/>
                </a:solidFill>
                <a:latin typeface="Arial"/>
                <a:cs typeface="Arial"/>
              </a:rPr>
              <a:t>ا</a:t>
            </a:r>
            <a:r>
              <a:rPr dirty="0" sz="2000" spc="-165" b="1">
                <a:solidFill>
                  <a:srgbClr val="00AFEF"/>
                </a:solidFill>
                <a:latin typeface="Arial"/>
                <a:cs typeface="Arial"/>
              </a:rPr>
              <a:t> </a:t>
            </a:r>
            <a:r>
              <a:rPr dirty="0" baseline="-2777" sz="3000" spc="-825" b="1">
                <a:solidFill>
                  <a:srgbClr val="00AFEF"/>
                </a:solidFill>
                <a:latin typeface="Arial"/>
                <a:cs typeface="Arial"/>
              </a:rPr>
              <a:t>,</a:t>
            </a:r>
            <a:r>
              <a:rPr dirty="0" baseline="-2777" sz="3000" spc="-330" b="1">
                <a:solidFill>
                  <a:srgbClr val="00AFEF"/>
                </a:solidFill>
                <a:latin typeface="Arial"/>
                <a:cs typeface="Arial"/>
              </a:rPr>
              <a:t> </a:t>
            </a:r>
            <a:r>
              <a:rPr dirty="0" sz="2000" spc="-509" b="1">
                <a:solidFill>
                  <a:srgbClr val="00AFEF"/>
                </a:solidFill>
                <a:latin typeface="Arial"/>
                <a:cs typeface="Arial"/>
              </a:rPr>
              <a:t>ر</a:t>
            </a:r>
            <a:r>
              <a:rPr dirty="0" sz="2000" spc="-509" b="1">
                <a:solidFill>
                  <a:srgbClr val="00AFEF"/>
                </a:solidFill>
                <a:latin typeface="Arial"/>
                <a:cs typeface="Arial"/>
              </a:rPr>
              <a:t>„</a:t>
            </a:r>
            <a:r>
              <a:rPr dirty="0" sz="2000" spc="80" b="1">
                <a:solidFill>
                  <a:srgbClr val="00AFEF"/>
                </a:solidFill>
                <a:latin typeface="Arial"/>
                <a:cs typeface="Arial"/>
              </a:rPr>
              <a:t> </a:t>
            </a:r>
            <a:r>
              <a:rPr dirty="0" sz="2000" spc="-50" b="1">
                <a:solidFill>
                  <a:srgbClr val="00AFEF"/>
                </a:solidFill>
                <a:latin typeface="Arial"/>
                <a:cs typeface="Arial"/>
              </a:rPr>
              <a:t>ذ</a:t>
            </a:r>
            <a:endParaRPr sz="2000">
              <a:latin typeface="Arial"/>
              <a:cs typeface="Arial"/>
            </a:endParaRPr>
          </a:p>
        </p:txBody>
      </p:sp>
      <p:sp>
        <p:nvSpPr>
          <p:cNvPr id="6" name="object 6"/>
          <p:cNvSpPr txBox="1">
            <a:spLocks noGrp="1"/>
          </p:cNvSpPr>
          <p:nvPr>
            <p:ph type="title"/>
          </p:nvPr>
        </p:nvSpPr>
        <p:spPr>
          <a:xfrm>
            <a:off x="6728714" y="1393063"/>
            <a:ext cx="1247775" cy="330835"/>
          </a:xfrm>
          <a:prstGeom prst="rect"/>
        </p:spPr>
        <p:txBody>
          <a:bodyPr wrap="square" lIns="0" tIns="13335" rIns="0" bIns="0" rtlCol="0" vert="horz">
            <a:spAutoFit/>
          </a:bodyPr>
          <a:lstStyle/>
          <a:p>
            <a:pPr algn="r" marL="38100" marR="30480">
              <a:lnSpc>
                <a:spcPct val="100000"/>
              </a:lnSpc>
              <a:spcBef>
                <a:spcPts val="105"/>
              </a:spcBef>
            </a:pPr>
            <a:r>
              <a:rPr dirty="0" baseline="8333" sz="3000" spc="-1500" b="1">
                <a:solidFill>
                  <a:srgbClr val="00AFEF"/>
                </a:solidFill>
                <a:latin typeface="Arial"/>
                <a:cs typeface="Arial"/>
              </a:rPr>
              <a:t>„</a:t>
            </a:r>
            <a:r>
              <a:rPr dirty="0" baseline="8333" sz="3000" spc="-442" b="1">
                <a:solidFill>
                  <a:srgbClr val="00AFEF"/>
                </a:solidFill>
                <a:latin typeface="Arial"/>
                <a:cs typeface="Arial"/>
              </a:rPr>
              <a:t> </a:t>
            </a:r>
            <a:r>
              <a:rPr dirty="0" baseline="-5555" sz="3000" spc="-1432" b="1">
                <a:solidFill>
                  <a:srgbClr val="00AFEF"/>
                </a:solidFill>
                <a:latin typeface="Arial"/>
                <a:cs typeface="Arial"/>
              </a:rPr>
              <a:t>ق</a:t>
            </a:r>
            <a:r>
              <a:rPr dirty="0" baseline="12500" sz="3000" spc="-1432" b="1">
                <a:solidFill>
                  <a:srgbClr val="00AFEF"/>
                </a:solidFill>
                <a:latin typeface="Arial"/>
                <a:cs typeface="Arial"/>
              </a:rPr>
              <a:t>„</a:t>
            </a:r>
            <a:r>
              <a:rPr dirty="0" baseline="12500" sz="3000" spc="-525" b="1">
                <a:solidFill>
                  <a:srgbClr val="00AFEF"/>
                </a:solidFill>
                <a:latin typeface="Arial"/>
                <a:cs typeface="Arial"/>
              </a:rPr>
              <a:t> </a:t>
            </a:r>
            <a:r>
              <a:rPr dirty="0" sz="2000" spc="-855" b="1">
                <a:solidFill>
                  <a:srgbClr val="00AFEF"/>
                </a:solidFill>
                <a:latin typeface="Arial"/>
                <a:cs typeface="Arial"/>
              </a:rPr>
              <a:t>ن</a:t>
            </a:r>
            <a:r>
              <a:rPr dirty="0" baseline="-5555" sz="3000" spc="-1282" b="1">
                <a:solidFill>
                  <a:srgbClr val="00AFEF"/>
                </a:solidFill>
                <a:latin typeface="Arial"/>
                <a:cs typeface="Arial"/>
              </a:rPr>
              <a:t>,</a:t>
            </a:r>
            <a:r>
              <a:rPr dirty="0" baseline="-5555" sz="3000" spc="-345" b="1">
                <a:solidFill>
                  <a:srgbClr val="00AFEF"/>
                </a:solidFill>
                <a:latin typeface="Arial"/>
                <a:cs typeface="Arial"/>
              </a:rPr>
              <a:t> </a:t>
            </a:r>
            <a:r>
              <a:rPr dirty="0" baseline="1388" sz="3000" spc="-944" b="1">
                <a:solidFill>
                  <a:srgbClr val="00AFEF"/>
                </a:solidFill>
                <a:latin typeface="Arial"/>
                <a:cs typeface="Arial"/>
              </a:rPr>
              <a:t>سلا</a:t>
            </a:r>
            <a:r>
              <a:rPr dirty="0" baseline="1388" sz="3000" spc="-82" b="1">
                <a:solidFill>
                  <a:srgbClr val="00AFEF"/>
                </a:solidFill>
                <a:latin typeface="Arial"/>
                <a:cs typeface="Arial"/>
              </a:rPr>
              <a:t> </a:t>
            </a:r>
            <a:r>
              <a:rPr dirty="0" baseline="6944" sz="3000" spc="-1500" b="1">
                <a:solidFill>
                  <a:srgbClr val="00AFEF"/>
                </a:solidFill>
                <a:latin typeface="Arial"/>
                <a:cs typeface="Arial"/>
              </a:rPr>
              <a:t>„</a:t>
            </a:r>
            <a:r>
              <a:rPr dirty="0" baseline="6944" sz="3000" spc="240" b="1">
                <a:solidFill>
                  <a:srgbClr val="00AFEF"/>
                </a:solidFill>
                <a:latin typeface="Arial"/>
                <a:cs typeface="Arial"/>
              </a:rPr>
              <a:t> </a:t>
            </a:r>
            <a:r>
              <a:rPr dirty="0" baseline="-1388" sz="3000" spc="-2527" b="1">
                <a:solidFill>
                  <a:srgbClr val="00AFEF"/>
                </a:solidFill>
                <a:latin typeface="Arial"/>
                <a:cs typeface="Arial"/>
              </a:rPr>
              <a:t>ض</a:t>
            </a:r>
            <a:r>
              <a:rPr dirty="0" baseline="12500" sz="3000" spc="-2527" b="1">
                <a:solidFill>
                  <a:srgbClr val="00AFEF"/>
                </a:solidFill>
                <a:latin typeface="Arial"/>
                <a:cs typeface="Arial"/>
              </a:rPr>
              <a:t>.</a:t>
            </a:r>
            <a:r>
              <a:rPr dirty="0" baseline="12500" sz="3000" spc="-52" b="1">
                <a:solidFill>
                  <a:srgbClr val="00AFEF"/>
                </a:solidFill>
                <a:latin typeface="Arial"/>
                <a:cs typeface="Arial"/>
              </a:rPr>
              <a:t> </a:t>
            </a:r>
            <a:r>
              <a:rPr dirty="0" sz="2000" spc="-640" b="1">
                <a:solidFill>
                  <a:srgbClr val="00AFEF"/>
                </a:solidFill>
                <a:latin typeface="Arial"/>
                <a:cs typeface="Arial"/>
              </a:rPr>
              <a:t>حملب</a:t>
            </a:r>
            <a:r>
              <a:rPr dirty="0" sz="2000" spc="385" b="1">
                <a:solidFill>
                  <a:srgbClr val="00AFEF"/>
                </a:solidFill>
                <a:latin typeface="Arial"/>
                <a:cs typeface="Arial"/>
              </a:rPr>
              <a:t> </a:t>
            </a:r>
            <a:r>
              <a:rPr dirty="0" baseline="-1388" sz="3000" spc="-914" b="1">
                <a:solidFill>
                  <a:srgbClr val="00AFEF"/>
                </a:solidFill>
                <a:latin typeface="Arial"/>
                <a:cs typeface="Arial"/>
              </a:rPr>
              <a:t>يك</a:t>
            </a:r>
            <a:r>
              <a:rPr dirty="0" baseline="5555" sz="3000" spc="-914" b="1">
                <a:solidFill>
                  <a:srgbClr val="00AFEF"/>
                </a:solidFill>
                <a:latin typeface="Arial"/>
                <a:cs typeface="Arial"/>
              </a:rPr>
              <a:t>.</a:t>
            </a:r>
            <a:r>
              <a:rPr dirty="0" baseline="5555" sz="3000" spc="-442" b="1">
                <a:solidFill>
                  <a:srgbClr val="00AFEF"/>
                </a:solidFill>
                <a:latin typeface="Arial"/>
                <a:cs typeface="Arial"/>
              </a:rPr>
              <a:t> </a:t>
            </a:r>
            <a:r>
              <a:rPr dirty="0" baseline="-2777" sz="3000" spc="-1717" b="1">
                <a:solidFill>
                  <a:srgbClr val="00AFEF"/>
                </a:solidFill>
                <a:latin typeface="Arial"/>
                <a:cs typeface="Arial"/>
              </a:rPr>
              <a:t>ت</a:t>
            </a:r>
            <a:r>
              <a:rPr dirty="0" baseline="6944" sz="3000" spc="-1717" b="1">
                <a:solidFill>
                  <a:srgbClr val="00AFEF"/>
                </a:solidFill>
                <a:latin typeface="Arial"/>
                <a:cs typeface="Arial"/>
              </a:rPr>
              <a:t>„</a:t>
            </a:r>
            <a:endParaRPr baseline="6944" sz="3000">
              <a:latin typeface="Arial"/>
              <a:cs typeface="Arial"/>
            </a:endParaRPr>
          </a:p>
        </p:txBody>
      </p:sp>
      <p:sp>
        <p:nvSpPr>
          <p:cNvPr id="7" name="object 7" descr=""/>
          <p:cNvSpPr/>
          <p:nvPr/>
        </p:nvSpPr>
        <p:spPr>
          <a:xfrm>
            <a:off x="3150107" y="583691"/>
            <a:ext cx="6518275" cy="45720"/>
          </a:xfrm>
          <a:custGeom>
            <a:avLst/>
            <a:gdLst/>
            <a:ahLst/>
            <a:cxnLst/>
            <a:rect l="l" t="t" r="r" b="b"/>
            <a:pathLst>
              <a:path w="6518275" h="45720">
                <a:moveTo>
                  <a:pt x="6518148" y="0"/>
                </a:moveTo>
                <a:lnTo>
                  <a:pt x="0" y="0"/>
                </a:lnTo>
                <a:lnTo>
                  <a:pt x="0" y="45720"/>
                </a:lnTo>
                <a:lnTo>
                  <a:pt x="6518148" y="45720"/>
                </a:lnTo>
                <a:lnTo>
                  <a:pt x="6518148" y="0"/>
                </a:lnTo>
                <a:close/>
              </a:path>
            </a:pathLst>
          </a:custGeom>
          <a:solidFill>
            <a:srgbClr val="000000"/>
          </a:solidFill>
        </p:spPr>
        <p:txBody>
          <a:bodyPr wrap="square" lIns="0" tIns="0" rIns="0" bIns="0" rtlCol="0"/>
          <a:lstStyle/>
          <a:p/>
        </p:txBody>
      </p:sp>
      <p:sp>
        <p:nvSpPr>
          <p:cNvPr id="8" name="object 8" descr=""/>
          <p:cNvSpPr txBox="1"/>
          <p:nvPr/>
        </p:nvSpPr>
        <p:spPr>
          <a:xfrm>
            <a:off x="9567798" y="6309766"/>
            <a:ext cx="2011680" cy="331470"/>
          </a:xfrm>
          <a:prstGeom prst="rect">
            <a:avLst/>
          </a:prstGeom>
        </p:spPr>
        <p:txBody>
          <a:bodyPr wrap="square" lIns="0" tIns="13335" rIns="0" bIns="0" rtlCol="0" vert="horz">
            <a:spAutoFit/>
          </a:bodyPr>
          <a:lstStyle/>
          <a:p>
            <a:pPr marL="12700">
              <a:lnSpc>
                <a:spcPct val="100000"/>
              </a:lnSpc>
              <a:spcBef>
                <a:spcPts val="105"/>
              </a:spcBef>
            </a:pPr>
            <a:r>
              <a:rPr dirty="0" sz="2000" spc="-10" b="1">
                <a:latin typeface="Calibri"/>
                <a:cs typeface="Calibri"/>
                <a:hlinkClick r:id="rId3"/>
              </a:rPr>
              <a:t>www.midocean.ae</a:t>
            </a:r>
            <a:endParaRPr sz="2000">
              <a:latin typeface="Calibri"/>
              <a:cs typeface="Calibri"/>
            </a:endParaRPr>
          </a:p>
        </p:txBody>
      </p:sp>
      <p:pic>
        <p:nvPicPr>
          <p:cNvPr id="9" name="object 9" descr=""/>
          <p:cNvPicPr/>
          <p:nvPr/>
        </p:nvPicPr>
        <p:blipFill>
          <a:blip r:embed="rId4" cstate="print"/>
          <a:stretch>
            <a:fillRect/>
          </a:stretch>
        </p:blipFill>
        <p:spPr>
          <a:xfrm>
            <a:off x="9782556" y="59435"/>
            <a:ext cx="2305811" cy="1075944"/>
          </a:xfrm>
          <a:prstGeom prst="rect">
            <a:avLst/>
          </a:prstGeom>
        </p:spPr>
      </p:pic>
      <p:pic>
        <p:nvPicPr>
          <p:cNvPr id="10" name="object 10" descr=""/>
          <p:cNvPicPr/>
          <p:nvPr/>
        </p:nvPicPr>
        <p:blipFill>
          <a:blip r:embed="rId5" cstate="print"/>
          <a:stretch>
            <a:fillRect/>
          </a:stretch>
        </p:blipFill>
        <p:spPr>
          <a:xfrm>
            <a:off x="1482445" y="2947390"/>
            <a:ext cx="9933838" cy="1944649"/>
          </a:xfrm>
          <a:prstGeom prst="rect">
            <a:avLst/>
          </a:prstGeom>
        </p:spPr>
      </p:pic>
      <p:sp>
        <p:nvSpPr>
          <p:cNvPr id="11" name="object 11" descr=""/>
          <p:cNvSpPr txBox="1"/>
          <p:nvPr/>
        </p:nvSpPr>
        <p:spPr>
          <a:xfrm>
            <a:off x="9992690" y="3251073"/>
            <a:ext cx="902335" cy="956310"/>
          </a:xfrm>
          <a:prstGeom prst="rect">
            <a:avLst/>
          </a:prstGeom>
        </p:spPr>
        <p:txBody>
          <a:bodyPr wrap="square" lIns="0" tIns="48260" rIns="0" bIns="0" rtlCol="0" vert="horz">
            <a:spAutoFit/>
          </a:bodyPr>
          <a:lstStyle/>
          <a:p>
            <a:pPr algn="r" marL="12700" marR="58419" indent="-53975">
              <a:lnSpc>
                <a:spcPct val="86300"/>
              </a:lnSpc>
              <a:spcBef>
                <a:spcPts val="380"/>
              </a:spcBef>
            </a:pPr>
            <a:r>
              <a:rPr dirty="0" sz="1700" spc="-165">
                <a:latin typeface="Microsoft Sans Serif"/>
                <a:cs typeface="Microsoft Sans Serif"/>
              </a:rPr>
              <a:t>ةحاتا</a:t>
            </a:r>
            <a:r>
              <a:rPr dirty="0" sz="1700" spc="55">
                <a:latin typeface="Microsoft Sans Serif"/>
                <a:cs typeface="Microsoft Sans Serif"/>
              </a:rPr>
              <a:t> </a:t>
            </a:r>
            <a:r>
              <a:rPr dirty="0" sz="1700" spc="-80">
                <a:latin typeface="Microsoft Sans Serif"/>
                <a:cs typeface="Microsoft Sans Serif"/>
              </a:rPr>
              <a:t>:</a:t>
            </a:r>
            <a:r>
              <a:rPr dirty="0" sz="1700" spc="-80">
                <a:latin typeface="Microsoft Sans Serif"/>
                <a:cs typeface="Microsoft Sans Serif"/>
              </a:rPr>
              <a:t>اسماخ</a:t>
            </a:r>
            <a:r>
              <a:rPr dirty="0" sz="1700" spc="-80">
                <a:latin typeface="Microsoft Sans Serif"/>
                <a:cs typeface="Microsoft Sans Serif"/>
              </a:rPr>
              <a:t> </a:t>
            </a:r>
            <a:r>
              <a:rPr dirty="0" sz="1700" spc="-70">
                <a:latin typeface="Microsoft Sans Serif"/>
                <a:cs typeface="Microsoft Sans Serif"/>
              </a:rPr>
              <a:t>،تامولعملا</a:t>
            </a:r>
            <a:r>
              <a:rPr dirty="0" sz="1700" spc="-70">
                <a:latin typeface="Microsoft Sans Serif"/>
                <a:cs typeface="Microsoft Sans Serif"/>
              </a:rPr>
              <a:t> </a:t>
            </a:r>
            <a:r>
              <a:rPr dirty="0" sz="1700">
                <a:latin typeface="Microsoft Sans Serif"/>
                <a:cs typeface="Microsoft Sans Serif"/>
              </a:rPr>
              <a:t>نم</a:t>
            </a:r>
            <a:r>
              <a:rPr dirty="0" sz="1700" spc="80">
                <a:latin typeface="Microsoft Sans Serif"/>
                <a:cs typeface="Microsoft Sans Serif"/>
              </a:rPr>
              <a:t> </a:t>
            </a:r>
            <a:r>
              <a:rPr dirty="0" sz="1700" spc="-10">
                <a:latin typeface="Microsoft Sans Serif"/>
                <a:cs typeface="Microsoft Sans Serif"/>
              </a:rPr>
              <a:t>اهريغو</a:t>
            </a:r>
            <a:endParaRPr sz="1700">
              <a:latin typeface="Microsoft Sans Serif"/>
              <a:cs typeface="Microsoft Sans Serif"/>
            </a:endParaRPr>
          </a:p>
          <a:p>
            <a:pPr algn="r" marL="181610" marR="172720">
              <a:lnSpc>
                <a:spcPts val="1764"/>
              </a:lnSpc>
            </a:pPr>
            <a:r>
              <a:rPr dirty="0" sz="1700" spc="-170">
                <a:latin typeface="Microsoft Sans Serif"/>
                <a:cs typeface="Microsoft Sans Serif"/>
              </a:rPr>
              <a:t>.</a:t>
            </a:r>
            <a:r>
              <a:rPr dirty="0" sz="1700" spc="-170">
                <a:latin typeface="Microsoft Sans Serif"/>
                <a:cs typeface="Microsoft Sans Serif"/>
              </a:rPr>
              <a:t>قوقحلا</a:t>
            </a:r>
            <a:endParaRPr sz="1700">
              <a:latin typeface="Microsoft Sans Serif"/>
              <a:cs typeface="Microsoft Sans Serif"/>
            </a:endParaRPr>
          </a:p>
        </p:txBody>
      </p:sp>
      <p:sp>
        <p:nvSpPr>
          <p:cNvPr id="12" name="object 12" descr=""/>
          <p:cNvSpPr txBox="1"/>
          <p:nvPr/>
        </p:nvSpPr>
        <p:spPr>
          <a:xfrm>
            <a:off x="7915867" y="3362959"/>
            <a:ext cx="1059180" cy="733425"/>
          </a:xfrm>
          <a:prstGeom prst="rect">
            <a:avLst/>
          </a:prstGeom>
        </p:spPr>
        <p:txBody>
          <a:bodyPr wrap="square" lIns="0" tIns="48260" rIns="0" bIns="0" rtlCol="0" vert="horz">
            <a:spAutoFit/>
          </a:bodyPr>
          <a:lstStyle/>
          <a:p>
            <a:pPr algn="r" marL="12700" marR="167640" indent="-163195">
              <a:lnSpc>
                <a:spcPct val="86500"/>
              </a:lnSpc>
              <a:spcBef>
                <a:spcPts val="380"/>
              </a:spcBef>
            </a:pPr>
            <a:r>
              <a:rPr dirty="0" sz="1700" spc="-150">
                <a:latin typeface="Microsoft Sans Serif"/>
                <a:cs typeface="Microsoft Sans Serif"/>
              </a:rPr>
              <a:t>تانامض</a:t>
            </a:r>
            <a:r>
              <a:rPr dirty="0" sz="1700" spc="50">
                <a:latin typeface="Microsoft Sans Serif"/>
                <a:cs typeface="Microsoft Sans Serif"/>
              </a:rPr>
              <a:t> </a:t>
            </a:r>
            <a:r>
              <a:rPr dirty="0" sz="1700" spc="-185">
                <a:latin typeface="Microsoft Sans Serif"/>
                <a:cs typeface="Microsoft Sans Serif"/>
              </a:rPr>
              <a:t>:</a:t>
            </a:r>
            <a:r>
              <a:rPr dirty="0" sz="1700" spc="-185">
                <a:latin typeface="Microsoft Sans Serif"/>
                <a:cs typeface="Microsoft Sans Serif"/>
              </a:rPr>
              <a:t>اعبار</a:t>
            </a:r>
            <a:r>
              <a:rPr dirty="0" sz="1700" spc="-185">
                <a:latin typeface="Microsoft Sans Serif"/>
                <a:cs typeface="Microsoft Sans Serif"/>
              </a:rPr>
              <a:t> </a:t>
            </a:r>
            <a:r>
              <a:rPr dirty="0" sz="1700">
                <a:latin typeface="Microsoft Sans Serif"/>
                <a:cs typeface="Microsoft Sans Serif"/>
              </a:rPr>
              <a:t>و</a:t>
            </a:r>
            <a:r>
              <a:rPr dirty="0" sz="1700">
                <a:latin typeface="Microsoft Sans Serif"/>
                <a:cs typeface="Microsoft Sans Serif"/>
              </a:rPr>
              <a:t> </a:t>
            </a:r>
            <a:r>
              <a:rPr dirty="0" sz="1700" spc="-550">
                <a:latin typeface="Microsoft Sans Serif"/>
                <a:cs typeface="Microsoft Sans Serif"/>
              </a:rPr>
              <a:t>شيتفتلا</a:t>
            </a:r>
            <a:r>
              <a:rPr dirty="0" sz="1700" spc="-10">
                <a:latin typeface="Microsoft Sans Serif"/>
                <a:cs typeface="Microsoft Sans Serif"/>
              </a:rPr>
              <a:t> .</a:t>
            </a:r>
            <a:r>
              <a:rPr dirty="0" sz="1700" spc="-10">
                <a:latin typeface="Microsoft Sans Serif"/>
                <a:cs typeface="Microsoft Sans Serif"/>
              </a:rPr>
              <a:t>ةرداصملا</a:t>
            </a:r>
            <a:endParaRPr sz="1700">
              <a:latin typeface="Microsoft Sans Serif"/>
              <a:cs typeface="Microsoft Sans Serif"/>
            </a:endParaRPr>
          </a:p>
        </p:txBody>
      </p:sp>
      <p:sp>
        <p:nvSpPr>
          <p:cNvPr id="13" name="object 13" descr=""/>
          <p:cNvSpPr txBox="1"/>
          <p:nvPr/>
        </p:nvSpPr>
        <p:spPr>
          <a:xfrm>
            <a:off x="5844864" y="3527247"/>
            <a:ext cx="1205865" cy="734060"/>
          </a:xfrm>
          <a:prstGeom prst="rect">
            <a:avLst/>
          </a:prstGeom>
        </p:spPr>
        <p:txBody>
          <a:bodyPr wrap="square" lIns="0" tIns="13335" rIns="0" bIns="0" rtlCol="0" vert="horz">
            <a:spAutoFit/>
          </a:bodyPr>
          <a:lstStyle/>
          <a:p>
            <a:pPr algn="r" marL="12700" marR="5080">
              <a:lnSpc>
                <a:spcPts val="1895"/>
              </a:lnSpc>
              <a:spcBef>
                <a:spcPts val="105"/>
              </a:spcBef>
            </a:pPr>
            <a:r>
              <a:rPr dirty="0" sz="1700" spc="-150">
                <a:latin typeface="Microsoft Sans Serif"/>
                <a:cs typeface="Microsoft Sans Serif"/>
              </a:rPr>
              <a:t>ةلءاسم</a:t>
            </a:r>
            <a:r>
              <a:rPr dirty="0" sz="1700" spc="25">
                <a:latin typeface="Microsoft Sans Serif"/>
                <a:cs typeface="Microsoft Sans Serif"/>
              </a:rPr>
              <a:t> </a:t>
            </a:r>
            <a:r>
              <a:rPr dirty="0" sz="1700" spc="-545">
                <a:latin typeface="Microsoft Sans Serif"/>
                <a:cs typeface="Microsoft Sans Serif"/>
              </a:rPr>
              <a:t>دييقت</a:t>
            </a:r>
            <a:r>
              <a:rPr dirty="0" sz="1700" spc="35">
                <a:latin typeface="Microsoft Sans Serif"/>
                <a:cs typeface="Microsoft Sans Serif"/>
              </a:rPr>
              <a:t> </a:t>
            </a:r>
            <a:r>
              <a:rPr dirty="0" sz="1700" spc="-375">
                <a:latin typeface="Microsoft Sans Serif"/>
                <a:cs typeface="Microsoft Sans Serif"/>
              </a:rPr>
              <a:t>:</a:t>
            </a:r>
            <a:r>
              <a:rPr dirty="0" sz="1700" spc="-375">
                <a:latin typeface="Microsoft Sans Serif"/>
                <a:cs typeface="Microsoft Sans Serif"/>
              </a:rPr>
              <a:t>اثلاث</a:t>
            </a:r>
            <a:endParaRPr sz="1700">
              <a:latin typeface="Microsoft Sans Serif"/>
              <a:cs typeface="Microsoft Sans Serif"/>
            </a:endParaRPr>
          </a:p>
          <a:p>
            <a:pPr algn="r" marL="149860" marR="421640" indent="-279400">
              <a:lnSpc>
                <a:spcPts val="1780"/>
              </a:lnSpc>
              <a:spcBef>
                <a:spcPts val="135"/>
              </a:spcBef>
            </a:pPr>
            <a:r>
              <a:rPr dirty="0" sz="1700">
                <a:latin typeface="Microsoft Sans Serif"/>
                <a:cs typeface="Microsoft Sans Serif"/>
              </a:rPr>
              <a:t>نع</a:t>
            </a:r>
            <a:r>
              <a:rPr dirty="0" sz="1700" spc="-30">
                <a:latin typeface="Microsoft Sans Serif"/>
                <a:cs typeface="Microsoft Sans Serif"/>
              </a:rPr>
              <a:t> </a:t>
            </a:r>
            <a:r>
              <a:rPr dirty="0" sz="1700" spc="-90">
                <a:latin typeface="Microsoft Sans Serif"/>
                <a:cs typeface="Microsoft Sans Serif"/>
              </a:rPr>
              <a:t>يمالعإلا</a:t>
            </a:r>
            <a:r>
              <a:rPr dirty="0" sz="1700" spc="-90">
                <a:latin typeface="Microsoft Sans Serif"/>
                <a:cs typeface="Microsoft Sans Serif"/>
              </a:rPr>
              <a:t> </a:t>
            </a:r>
            <a:r>
              <a:rPr dirty="0" sz="1700" spc="-10">
                <a:latin typeface="Microsoft Sans Serif"/>
                <a:cs typeface="Microsoft Sans Serif"/>
              </a:rPr>
              <a:t>.</a:t>
            </a:r>
            <a:r>
              <a:rPr dirty="0" sz="1700" spc="-10">
                <a:latin typeface="Microsoft Sans Serif"/>
                <a:cs typeface="Microsoft Sans Serif"/>
              </a:rPr>
              <a:t>هيأر</a:t>
            </a:r>
            <a:endParaRPr sz="1700">
              <a:latin typeface="Microsoft Sans Serif"/>
              <a:cs typeface="Microsoft Sans Serif"/>
            </a:endParaRPr>
          </a:p>
        </p:txBody>
      </p:sp>
      <p:sp>
        <p:nvSpPr>
          <p:cNvPr id="14" name="object 14" descr=""/>
          <p:cNvSpPr txBox="1"/>
          <p:nvPr/>
        </p:nvSpPr>
        <p:spPr>
          <a:xfrm>
            <a:off x="3848557" y="3362959"/>
            <a:ext cx="1205865" cy="733425"/>
          </a:xfrm>
          <a:prstGeom prst="rect">
            <a:avLst/>
          </a:prstGeom>
        </p:spPr>
        <p:txBody>
          <a:bodyPr wrap="square" lIns="0" tIns="51435" rIns="0" bIns="0" rtlCol="0" vert="horz">
            <a:spAutoFit/>
          </a:bodyPr>
          <a:lstStyle/>
          <a:p>
            <a:pPr algn="r" marL="12700" marR="78105" indent="-73660">
              <a:lnSpc>
                <a:spcPts val="1750"/>
              </a:lnSpc>
              <a:spcBef>
                <a:spcPts val="405"/>
              </a:spcBef>
            </a:pPr>
            <a:r>
              <a:rPr dirty="0" sz="1700" spc="-190">
                <a:latin typeface="Microsoft Sans Serif"/>
                <a:cs typeface="Microsoft Sans Serif"/>
              </a:rPr>
              <a:t>رابجإلا</a:t>
            </a:r>
            <a:r>
              <a:rPr dirty="0" sz="1700" spc="20">
                <a:latin typeface="Microsoft Sans Serif"/>
                <a:cs typeface="Microsoft Sans Serif"/>
              </a:rPr>
              <a:t> </a:t>
            </a:r>
            <a:r>
              <a:rPr dirty="0" sz="1700">
                <a:latin typeface="Microsoft Sans Serif"/>
                <a:cs typeface="Microsoft Sans Serif"/>
              </a:rPr>
              <a:t>مدع</a:t>
            </a:r>
            <a:r>
              <a:rPr dirty="0" sz="1700" spc="15">
                <a:latin typeface="Microsoft Sans Serif"/>
                <a:cs typeface="Microsoft Sans Serif"/>
              </a:rPr>
              <a:t> </a:t>
            </a:r>
            <a:r>
              <a:rPr dirty="0" sz="1700" spc="-350">
                <a:latin typeface="Microsoft Sans Serif"/>
                <a:cs typeface="Microsoft Sans Serif"/>
              </a:rPr>
              <a:t>:</a:t>
            </a:r>
            <a:r>
              <a:rPr dirty="0" sz="1700" spc="-350">
                <a:latin typeface="Microsoft Sans Serif"/>
                <a:cs typeface="Microsoft Sans Serif"/>
              </a:rPr>
              <a:t>ايناث</a:t>
            </a:r>
            <a:r>
              <a:rPr dirty="0" sz="1700">
                <a:latin typeface="Microsoft Sans Serif"/>
                <a:cs typeface="Microsoft Sans Serif"/>
              </a:rPr>
              <a:t> </a:t>
            </a:r>
            <a:r>
              <a:rPr dirty="0" sz="1700">
                <a:latin typeface="Microsoft Sans Serif"/>
                <a:cs typeface="Microsoft Sans Serif"/>
              </a:rPr>
              <a:t>نع</a:t>
            </a:r>
            <a:r>
              <a:rPr dirty="0" sz="1700" spc="10">
                <a:latin typeface="Microsoft Sans Serif"/>
                <a:cs typeface="Microsoft Sans Serif"/>
              </a:rPr>
              <a:t> </a:t>
            </a:r>
            <a:r>
              <a:rPr dirty="0" sz="1700" spc="-300">
                <a:latin typeface="Microsoft Sans Serif"/>
                <a:cs typeface="Microsoft Sans Serif"/>
              </a:rPr>
              <a:t>فشكلا</a:t>
            </a:r>
            <a:r>
              <a:rPr dirty="0" sz="1700" spc="-5">
                <a:latin typeface="Microsoft Sans Serif"/>
                <a:cs typeface="Microsoft Sans Serif"/>
              </a:rPr>
              <a:t> </a:t>
            </a:r>
            <a:r>
              <a:rPr dirty="0" sz="1700" spc="-25">
                <a:latin typeface="Microsoft Sans Serif"/>
                <a:cs typeface="Microsoft Sans Serif"/>
              </a:rPr>
              <a:t>نع</a:t>
            </a:r>
            <a:endParaRPr sz="1700">
              <a:latin typeface="Microsoft Sans Serif"/>
              <a:cs typeface="Microsoft Sans Serif"/>
            </a:endParaRPr>
          </a:p>
          <a:p>
            <a:pPr algn="r" marL="294005" marR="285750">
              <a:lnSpc>
                <a:spcPts val="1770"/>
              </a:lnSpc>
            </a:pPr>
            <a:r>
              <a:rPr dirty="0" sz="1700" spc="-65">
                <a:latin typeface="Microsoft Sans Serif"/>
                <a:cs typeface="Microsoft Sans Serif"/>
              </a:rPr>
              <a:t>.</a:t>
            </a:r>
            <a:r>
              <a:rPr dirty="0" sz="1700" spc="-65">
                <a:latin typeface="Microsoft Sans Serif"/>
                <a:cs typeface="Microsoft Sans Serif"/>
              </a:rPr>
              <a:t>هرداصم</a:t>
            </a:r>
            <a:endParaRPr sz="1700">
              <a:latin typeface="Microsoft Sans Serif"/>
              <a:cs typeface="Microsoft Sans Serif"/>
            </a:endParaRPr>
          </a:p>
        </p:txBody>
      </p:sp>
      <p:sp>
        <p:nvSpPr>
          <p:cNvPr id="15" name="object 15" descr=""/>
          <p:cNvSpPr txBox="1"/>
          <p:nvPr/>
        </p:nvSpPr>
        <p:spPr>
          <a:xfrm>
            <a:off x="1831190" y="3474846"/>
            <a:ext cx="1245870" cy="509270"/>
          </a:xfrm>
          <a:prstGeom prst="rect">
            <a:avLst/>
          </a:prstGeom>
        </p:spPr>
        <p:txBody>
          <a:bodyPr wrap="square" lIns="0" tIns="50165" rIns="0" bIns="0" rtlCol="0" vert="horz">
            <a:spAutoFit/>
          </a:bodyPr>
          <a:lstStyle/>
          <a:p>
            <a:pPr algn="r" marL="12700" marR="287020" indent="-281940">
              <a:lnSpc>
                <a:spcPts val="1760"/>
              </a:lnSpc>
              <a:spcBef>
                <a:spcPts val="395"/>
              </a:spcBef>
            </a:pPr>
            <a:r>
              <a:rPr dirty="0" sz="1700" spc="-260">
                <a:latin typeface="Microsoft Sans Serif"/>
                <a:cs typeface="Microsoft Sans Serif"/>
              </a:rPr>
              <a:t>،رشنلا</a:t>
            </a:r>
            <a:r>
              <a:rPr dirty="0" sz="1700" spc="25">
                <a:latin typeface="Microsoft Sans Serif"/>
                <a:cs typeface="Microsoft Sans Serif"/>
              </a:rPr>
              <a:t> </a:t>
            </a:r>
            <a:r>
              <a:rPr dirty="0" sz="1700" spc="-155">
                <a:latin typeface="Microsoft Sans Serif"/>
                <a:cs typeface="Microsoft Sans Serif"/>
              </a:rPr>
              <a:t>ةيرح</a:t>
            </a:r>
            <a:r>
              <a:rPr dirty="0" sz="1700" spc="30">
                <a:latin typeface="Microsoft Sans Serif"/>
                <a:cs typeface="Microsoft Sans Serif"/>
              </a:rPr>
              <a:t> </a:t>
            </a:r>
            <a:r>
              <a:rPr dirty="0" sz="1700" spc="-75">
                <a:latin typeface="Microsoft Sans Serif"/>
                <a:cs typeface="Microsoft Sans Serif"/>
              </a:rPr>
              <a:t>:</a:t>
            </a:r>
            <a:r>
              <a:rPr dirty="0" sz="1700" spc="-75">
                <a:latin typeface="Microsoft Sans Serif"/>
                <a:cs typeface="Microsoft Sans Serif"/>
              </a:rPr>
              <a:t>الوأ</a:t>
            </a:r>
            <a:r>
              <a:rPr dirty="0" sz="1700" spc="-75">
                <a:latin typeface="Microsoft Sans Serif"/>
                <a:cs typeface="Microsoft Sans Serif"/>
              </a:rPr>
              <a:t> </a:t>
            </a:r>
            <a:r>
              <a:rPr dirty="0" sz="1700" spc="-10">
                <a:latin typeface="Microsoft Sans Serif"/>
                <a:cs typeface="Microsoft Sans Serif"/>
              </a:rPr>
              <a:t>.</a:t>
            </a:r>
            <a:r>
              <a:rPr dirty="0" sz="1700" spc="-10">
                <a:latin typeface="Microsoft Sans Serif"/>
                <a:cs typeface="Microsoft Sans Serif"/>
              </a:rPr>
              <a:t>اهدودحو</a:t>
            </a:r>
            <a:endParaRPr sz="1700">
              <a:latin typeface="Microsoft Sans Serif"/>
              <a:cs typeface="Microsoft Sans Serif"/>
            </a:endParaRPr>
          </a:p>
        </p:txBody>
      </p:sp>
      <p:pic>
        <p:nvPicPr>
          <p:cNvPr id="16" name="object 16" descr=""/>
          <p:cNvPicPr/>
          <p:nvPr/>
        </p:nvPicPr>
        <p:blipFill>
          <a:blip r:embed="rId6" cstate="print"/>
          <a:stretch>
            <a:fillRect/>
          </a:stretch>
        </p:blipFill>
        <p:spPr>
          <a:xfrm>
            <a:off x="10776204" y="5442203"/>
            <a:ext cx="609600" cy="609599"/>
          </a:xfrm>
          <a:prstGeom prst="rect">
            <a:avLst/>
          </a:prstGeom>
        </p:spPr>
      </p:pic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object 2" descr=""/>
          <p:cNvGrpSpPr/>
          <p:nvPr/>
        </p:nvGrpSpPr>
        <p:grpSpPr>
          <a:xfrm>
            <a:off x="0" y="0"/>
            <a:ext cx="9668510" cy="6858000"/>
            <a:chOff x="0" y="0"/>
            <a:chExt cx="9668510" cy="6858000"/>
          </a:xfrm>
        </p:grpSpPr>
        <p:pic>
          <p:nvPicPr>
            <p:cNvPr id="3" name="object 3" descr=""/>
            <p:cNvPicPr/>
            <p:nvPr/>
          </p:nvPicPr>
          <p:blipFill>
            <a:blip r:embed="rId2" cstate="print"/>
            <a:stretch>
              <a:fillRect/>
            </a:stretch>
          </p:blipFill>
          <p:spPr>
            <a:xfrm>
              <a:off x="3047" y="0"/>
              <a:ext cx="5547360" cy="5573268"/>
            </a:xfrm>
            <a:prstGeom prst="rect">
              <a:avLst/>
            </a:prstGeom>
          </p:spPr>
        </p:pic>
        <p:sp>
          <p:nvSpPr>
            <p:cNvPr id="4" name="object 4" descr=""/>
            <p:cNvSpPr/>
            <p:nvPr/>
          </p:nvSpPr>
          <p:spPr>
            <a:xfrm>
              <a:off x="0" y="0"/>
              <a:ext cx="1790700" cy="1800225"/>
            </a:xfrm>
            <a:custGeom>
              <a:avLst/>
              <a:gdLst/>
              <a:ahLst/>
              <a:cxnLst/>
              <a:rect l="l" t="t" r="r" b="b"/>
              <a:pathLst>
                <a:path w="1790700" h="1800225">
                  <a:moveTo>
                    <a:pt x="1790700" y="0"/>
                  </a:moveTo>
                  <a:lnTo>
                    <a:pt x="0" y="0"/>
                  </a:lnTo>
                  <a:lnTo>
                    <a:pt x="0" y="1799844"/>
                  </a:lnTo>
                  <a:lnTo>
                    <a:pt x="1790700" y="0"/>
                  </a:lnTo>
                  <a:close/>
                </a:path>
              </a:pathLst>
            </a:custGeom>
            <a:solidFill>
              <a:srgbClr val="FFFFFF"/>
            </a:solidFill>
          </p:spPr>
          <p:txBody>
            <a:bodyPr wrap="square" lIns="0" tIns="0" rIns="0" bIns="0" rtlCol="0"/>
            <a:lstStyle/>
            <a:p/>
          </p:txBody>
        </p:sp>
        <p:sp>
          <p:nvSpPr>
            <p:cNvPr id="5" name="object 5" descr=""/>
            <p:cNvSpPr/>
            <p:nvPr/>
          </p:nvSpPr>
          <p:spPr>
            <a:xfrm>
              <a:off x="908303" y="2551176"/>
              <a:ext cx="2476500" cy="4307205"/>
            </a:xfrm>
            <a:custGeom>
              <a:avLst/>
              <a:gdLst/>
              <a:ahLst/>
              <a:cxnLst/>
              <a:rect l="l" t="t" r="r" b="b"/>
              <a:pathLst>
                <a:path w="2476500" h="4307205">
                  <a:moveTo>
                    <a:pt x="2476500" y="0"/>
                  </a:moveTo>
                  <a:lnTo>
                    <a:pt x="0" y="2488057"/>
                  </a:lnTo>
                  <a:lnTo>
                    <a:pt x="0" y="4306822"/>
                  </a:lnTo>
                  <a:lnTo>
                    <a:pt x="1260562" y="4306822"/>
                  </a:lnTo>
                  <a:lnTo>
                    <a:pt x="2476500" y="3085211"/>
                  </a:lnTo>
                  <a:lnTo>
                    <a:pt x="2476500" y="0"/>
                  </a:lnTo>
                  <a:close/>
                </a:path>
              </a:pathLst>
            </a:custGeom>
            <a:solidFill>
              <a:srgbClr val="669BBB">
                <a:alpha val="27058"/>
              </a:srgbClr>
            </a:solidFill>
          </p:spPr>
          <p:txBody>
            <a:bodyPr wrap="square" lIns="0" tIns="0" rIns="0" bIns="0" rtlCol="0"/>
            <a:lstStyle/>
            <a:p/>
          </p:txBody>
        </p:sp>
        <p:sp>
          <p:nvSpPr>
            <p:cNvPr id="6" name="object 6" descr=""/>
            <p:cNvSpPr/>
            <p:nvPr/>
          </p:nvSpPr>
          <p:spPr>
            <a:xfrm>
              <a:off x="3150107" y="583691"/>
              <a:ext cx="6518275" cy="45720"/>
            </a:xfrm>
            <a:custGeom>
              <a:avLst/>
              <a:gdLst/>
              <a:ahLst/>
              <a:cxnLst/>
              <a:rect l="l" t="t" r="r" b="b"/>
              <a:pathLst>
                <a:path w="6518275" h="45720">
                  <a:moveTo>
                    <a:pt x="6518148" y="0"/>
                  </a:moveTo>
                  <a:lnTo>
                    <a:pt x="0" y="0"/>
                  </a:lnTo>
                  <a:lnTo>
                    <a:pt x="0" y="45720"/>
                  </a:lnTo>
                  <a:lnTo>
                    <a:pt x="6518148" y="45720"/>
                  </a:lnTo>
                  <a:lnTo>
                    <a:pt x="6518148" y="0"/>
                  </a:lnTo>
                  <a:close/>
                </a:path>
              </a:pathLst>
            </a:custGeom>
            <a:solidFill>
              <a:srgbClr val="000000"/>
            </a:solidFill>
          </p:spPr>
          <p:txBody>
            <a:bodyPr wrap="square" lIns="0" tIns="0" rIns="0" bIns="0" rtlCol="0"/>
            <a:lstStyle/>
            <a:p/>
          </p:txBody>
        </p:sp>
      </p:grpSp>
      <p:sp>
        <p:nvSpPr>
          <p:cNvPr id="7" name="object 7"/>
          <p:cNvSpPr txBox="1">
            <a:spLocks noGrp="1"/>
          </p:cNvSpPr>
          <p:nvPr>
            <p:ph type="title"/>
          </p:nvPr>
        </p:nvSpPr>
        <p:spPr>
          <a:xfrm>
            <a:off x="6852157" y="1434211"/>
            <a:ext cx="961390" cy="330835"/>
          </a:xfrm>
          <a:prstGeom prst="rect"/>
        </p:spPr>
        <p:txBody>
          <a:bodyPr wrap="square" lIns="0" tIns="13335" rIns="0" bIns="0" rtlCol="0" vert="horz">
            <a:spAutoFit/>
          </a:bodyPr>
          <a:lstStyle/>
          <a:p>
            <a:pPr algn="r" marL="38100" marR="30480">
              <a:lnSpc>
                <a:spcPct val="100000"/>
              </a:lnSpc>
              <a:spcBef>
                <a:spcPts val="105"/>
              </a:spcBef>
            </a:pPr>
            <a:r>
              <a:rPr dirty="0" sz="2000" spc="-865" b="1">
                <a:solidFill>
                  <a:srgbClr val="00AFEF"/>
                </a:solidFill>
                <a:latin typeface="Arial"/>
                <a:cs typeface="Arial"/>
              </a:rPr>
              <a:t>ة</a:t>
            </a:r>
            <a:r>
              <a:rPr dirty="0" baseline="15277" sz="3000" spc="-1297" b="1">
                <a:solidFill>
                  <a:srgbClr val="00AFEF"/>
                </a:solidFill>
                <a:latin typeface="Arial"/>
                <a:cs typeface="Arial"/>
              </a:rPr>
              <a:t>„</a:t>
            </a:r>
            <a:r>
              <a:rPr dirty="0" baseline="8333" sz="3000" spc="-1297" b="1">
                <a:solidFill>
                  <a:srgbClr val="00AFEF"/>
                </a:solidFill>
                <a:latin typeface="Arial"/>
                <a:cs typeface="Arial"/>
              </a:rPr>
              <a:t>رض</a:t>
            </a:r>
            <a:r>
              <a:rPr dirty="0" baseline="22222" sz="3000" spc="-1297" b="1">
                <a:solidFill>
                  <a:srgbClr val="00AFEF"/>
                </a:solidFill>
                <a:latin typeface="Arial"/>
                <a:cs typeface="Arial"/>
              </a:rPr>
              <a:t>.</a:t>
            </a:r>
            <a:r>
              <a:rPr dirty="0" baseline="22222" sz="3000" spc="-315" b="1">
                <a:solidFill>
                  <a:srgbClr val="00AFEF"/>
                </a:solidFill>
                <a:latin typeface="Arial"/>
                <a:cs typeface="Arial"/>
              </a:rPr>
              <a:t> </a:t>
            </a:r>
            <a:r>
              <a:rPr dirty="0" baseline="22222" sz="3000" spc="-765" b="1">
                <a:solidFill>
                  <a:srgbClr val="00AFEF"/>
                </a:solidFill>
                <a:latin typeface="Arial"/>
                <a:cs typeface="Arial"/>
              </a:rPr>
              <a:t>احملا</a:t>
            </a:r>
            <a:r>
              <a:rPr dirty="0" baseline="22222" sz="3000" spc="-465" b="1">
                <a:solidFill>
                  <a:srgbClr val="00AFEF"/>
                </a:solidFill>
                <a:latin typeface="Arial"/>
                <a:cs typeface="Arial"/>
              </a:rPr>
              <a:t> </a:t>
            </a:r>
            <a:r>
              <a:rPr dirty="0" sz="2000" spc="-310" b="1">
                <a:solidFill>
                  <a:srgbClr val="00AFEF"/>
                </a:solidFill>
                <a:latin typeface="Arial"/>
                <a:cs typeface="Arial"/>
              </a:rPr>
              <a:t>ف</a:t>
            </a:r>
            <a:r>
              <a:rPr dirty="0" baseline="22222" sz="3000" spc="-465" b="1">
                <a:solidFill>
                  <a:srgbClr val="00AFEF"/>
                </a:solidFill>
                <a:latin typeface="Arial"/>
                <a:cs typeface="Arial"/>
              </a:rPr>
              <a:t>.</a:t>
            </a:r>
            <a:r>
              <a:rPr dirty="0" baseline="22222" sz="3000" spc="-382" b="1">
                <a:solidFill>
                  <a:srgbClr val="00AFEF"/>
                </a:solidFill>
                <a:latin typeface="Arial"/>
                <a:cs typeface="Arial"/>
              </a:rPr>
              <a:t> </a:t>
            </a:r>
            <a:r>
              <a:rPr dirty="0" sz="2000" spc="-75" b="1">
                <a:solidFill>
                  <a:srgbClr val="00AFEF"/>
                </a:solidFill>
                <a:latin typeface="Arial"/>
                <a:cs typeface="Arial"/>
              </a:rPr>
              <a:t>اذها</a:t>
            </a:r>
            <a:r>
              <a:rPr dirty="0" baseline="22222" sz="3000" spc="-112" b="1">
                <a:solidFill>
                  <a:srgbClr val="00AFEF"/>
                </a:solidFill>
                <a:latin typeface="Arial"/>
                <a:cs typeface="Arial"/>
              </a:rPr>
              <a:t> </a:t>
            </a:r>
            <a:endParaRPr baseline="22222" sz="3000">
              <a:latin typeface="Arial"/>
              <a:cs typeface="Arial"/>
            </a:endParaRPr>
          </a:p>
        </p:txBody>
      </p:sp>
      <p:sp>
        <p:nvSpPr>
          <p:cNvPr id="8" name="object 8" descr=""/>
          <p:cNvSpPr txBox="1"/>
          <p:nvPr/>
        </p:nvSpPr>
        <p:spPr>
          <a:xfrm>
            <a:off x="9119869" y="3156661"/>
            <a:ext cx="2287905" cy="300355"/>
          </a:xfrm>
          <a:prstGeom prst="rect">
            <a:avLst/>
          </a:prstGeom>
        </p:spPr>
        <p:txBody>
          <a:bodyPr wrap="square" lIns="0" tIns="12700" rIns="0" bIns="0" rtlCol="0" vert="horz">
            <a:spAutoFit/>
          </a:bodyPr>
          <a:lstStyle/>
          <a:p>
            <a:pPr algn="r" marL="38100" marR="30480">
              <a:lnSpc>
                <a:spcPct val="100000"/>
              </a:lnSpc>
              <a:spcBef>
                <a:spcPts val="100"/>
              </a:spcBef>
            </a:pPr>
            <a:r>
              <a:rPr dirty="0" baseline="1543" sz="2700" spc="-667">
                <a:latin typeface="Microsoft Sans Serif"/>
                <a:cs typeface="Microsoft Sans Serif"/>
              </a:rPr>
              <a:t>.</a:t>
            </a:r>
            <a:r>
              <a:rPr dirty="0" baseline="1543" sz="2700" spc="-667">
                <a:latin typeface="Microsoft Sans Serif"/>
                <a:cs typeface="Microsoft Sans Serif"/>
              </a:rPr>
              <a:t>ي</a:t>
            </a:r>
            <a:r>
              <a:rPr dirty="0" baseline="-10802" sz="2700" spc="-667">
                <a:latin typeface="Microsoft Sans Serif"/>
                <a:cs typeface="Microsoft Sans Serif"/>
              </a:rPr>
              <a:t>„</a:t>
            </a:r>
            <a:r>
              <a:rPr dirty="0" baseline="1543" sz="2700" spc="-667">
                <a:latin typeface="Microsoft Sans Serif"/>
                <a:cs typeface="Microsoft Sans Serif"/>
              </a:rPr>
              <a:t>مالعا</a:t>
            </a:r>
            <a:r>
              <a:rPr dirty="0" baseline="-4629" sz="2700" spc="-667">
                <a:latin typeface="Microsoft Sans Serif"/>
                <a:cs typeface="Microsoft Sans Serif"/>
              </a:rPr>
              <a:t>,</a:t>
            </a:r>
            <a:r>
              <a:rPr dirty="0" baseline="15432" sz="2700" spc="-667">
                <a:latin typeface="Microsoft Sans Serif"/>
                <a:cs typeface="Microsoft Sans Serif"/>
              </a:rPr>
              <a:t>لل</a:t>
            </a:r>
            <a:r>
              <a:rPr dirty="0" baseline="15432" sz="2700" spc="-367">
                <a:latin typeface="Microsoft Sans Serif"/>
                <a:cs typeface="Microsoft Sans Serif"/>
              </a:rPr>
              <a:t> </a:t>
            </a:r>
            <a:r>
              <a:rPr dirty="0" baseline="1543" sz="2700" spc="-209">
                <a:latin typeface="Microsoft Sans Serif"/>
                <a:cs typeface="Microsoft Sans Serif"/>
              </a:rPr>
              <a:t>اهاذمو</a:t>
            </a:r>
            <a:r>
              <a:rPr dirty="0" baseline="1543" sz="2700" spc="-345">
                <a:latin typeface="Microsoft Sans Serif"/>
                <a:cs typeface="Microsoft Sans Serif"/>
              </a:rPr>
              <a:t> </a:t>
            </a:r>
            <a:r>
              <a:rPr dirty="0" baseline="9259" sz="2700" spc="-975">
                <a:latin typeface="Microsoft Sans Serif"/>
                <a:cs typeface="Microsoft Sans Serif"/>
              </a:rPr>
              <a:t>،ري</a:t>
            </a:r>
            <a:r>
              <a:rPr dirty="0" baseline="1543" sz="2700" spc="-975">
                <a:latin typeface="Microsoft Sans Serif"/>
                <a:cs typeface="Microsoft Sans Serif"/>
              </a:rPr>
              <a:t>„</a:t>
            </a:r>
            <a:r>
              <a:rPr dirty="0" baseline="10802" sz="2700" spc="-975">
                <a:latin typeface="Microsoft Sans Serif"/>
                <a:cs typeface="Microsoft Sans Serif"/>
              </a:rPr>
              <a:t>ث</a:t>
            </a:r>
            <a:r>
              <a:rPr dirty="0" baseline="6172" sz="2700" spc="-975">
                <a:latin typeface="Microsoft Sans Serif"/>
                <a:cs typeface="Microsoft Sans Serif"/>
              </a:rPr>
              <a:t>,</a:t>
            </a:r>
            <a:r>
              <a:rPr dirty="0" baseline="23148" sz="2700" spc="-975">
                <a:latin typeface="Microsoft Sans Serif"/>
                <a:cs typeface="Microsoft Sans Serif"/>
              </a:rPr>
              <a:t>عت</a:t>
            </a:r>
            <a:r>
              <a:rPr dirty="0" baseline="35493" sz="2700" spc="-975">
                <a:latin typeface="Microsoft Sans Serif"/>
                <a:cs typeface="Microsoft Sans Serif"/>
              </a:rPr>
              <a:t>„</a:t>
            </a:r>
            <a:r>
              <a:rPr dirty="0" baseline="26234" sz="2700" spc="-975">
                <a:latin typeface="Microsoft Sans Serif"/>
                <a:cs typeface="Microsoft Sans Serif"/>
              </a:rPr>
              <a:t>لا</a:t>
            </a:r>
            <a:r>
              <a:rPr dirty="0" baseline="26234" sz="2700" spc="-352">
                <a:latin typeface="Microsoft Sans Serif"/>
                <a:cs typeface="Microsoft Sans Serif"/>
              </a:rPr>
              <a:t> </a:t>
            </a:r>
            <a:r>
              <a:rPr dirty="0" baseline="1543" sz="2700" spc="-1132">
                <a:latin typeface="Microsoft Sans Serif"/>
                <a:cs typeface="Microsoft Sans Serif"/>
              </a:rPr>
              <a:t>ة</a:t>
            </a:r>
            <a:r>
              <a:rPr dirty="0" baseline="18518" sz="2700" spc="-1132">
                <a:latin typeface="Microsoft Sans Serif"/>
                <a:cs typeface="Microsoft Sans Serif"/>
              </a:rPr>
              <a:t>„</a:t>
            </a:r>
            <a:r>
              <a:rPr dirty="0" baseline="4629" sz="2700" spc="-1132">
                <a:latin typeface="Microsoft Sans Serif"/>
                <a:cs typeface="Microsoft Sans Serif"/>
              </a:rPr>
              <a:t>رت</a:t>
            </a:r>
            <a:r>
              <a:rPr dirty="0" sz="1800" spc="-755">
                <a:latin typeface="Microsoft Sans Serif"/>
                <a:cs typeface="Microsoft Sans Serif"/>
              </a:rPr>
              <a:t>„</a:t>
            </a:r>
            <a:r>
              <a:rPr dirty="0" sz="1800" spc="-200">
                <a:latin typeface="Microsoft Sans Serif"/>
                <a:cs typeface="Microsoft Sans Serif"/>
              </a:rPr>
              <a:t> </a:t>
            </a:r>
            <a:r>
              <a:rPr dirty="0" baseline="9259" sz="2700" spc="-869">
                <a:latin typeface="Microsoft Sans Serif"/>
                <a:cs typeface="Microsoft Sans Serif"/>
              </a:rPr>
              <a:t>ح</a:t>
            </a:r>
            <a:r>
              <a:rPr dirty="0" baseline="9259" sz="2700" spc="-359">
                <a:latin typeface="Microsoft Sans Serif"/>
                <a:cs typeface="Microsoft Sans Serif"/>
              </a:rPr>
              <a:t> </a:t>
            </a:r>
            <a:r>
              <a:rPr dirty="0" baseline="1543" sz="2700" spc="-1132">
                <a:latin typeface="Microsoft Sans Serif"/>
                <a:cs typeface="Microsoft Sans Serif"/>
              </a:rPr>
              <a:t>ي</a:t>
            </a:r>
            <a:r>
              <a:rPr dirty="0" baseline="29320" sz="2700" spc="-1132">
                <a:latin typeface="Microsoft Sans Serif"/>
                <a:cs typeface="Microsoft Sans Serif"/>
              </a:rPr>
              <a:t>.</a:t>
            </a:r>
            <a:r>
              <a:rPr dirty="0" baseline="-10802" sz="2700" spc="-1132">
                <a:latin typeface="Microsoft Sans Serif"/>
                <a:cs typeface="Microsoft Sans Serif"/>
              </a:rPr>
              <a:t>„</a:t>
            </a:r>
            <a:r>
              <a:rPr dirty="0" baseline="12345" sz="2700" spc="-1132">
                <a:latin typeface="Microsoft Sans Serif"/>
                <a:cs typeface="Microsoft Sans Serif"/>
              </a:rPr>
              <a:t>ق</a:t>
            </a:r>
            <a:r>
              <a:rPr dirty="0" baseline="12345" sz="2700" spc="-322">
                <a:latin typeface="Microsoft Sans Serif"/>
                <a:cs typeface="Microsoft Sans Serif"/>
              </a:rPr>
              <a:t> </a:t>
            </a:r>
            <a:r>
              <a:rPr dirty="0" baseline="3086" sz="2700" spc="-922">
                <a:latin typeface="Microsoft Sans Serif"/>
                <a:cs typeface="Microsoft Sans Serif"/>
              </a:rPr>
              <a:t>ق</a:t>
            </a:r>
            <a:r>
              <a:rPr dirty="0" baseline="16975" sz="2700" spc="-922">
                <a:latin typeface="Microsoft Sans Serif"/>
                <a:cs typeface="Microsoft Sans Serif"/>
              </a:rPr>
              <a:t>„</a:t>
            </a:r>
            <a:r>
              <a:rPr dirty="0" baseline="16975" sz="2700" spc="-465">
                <a:latin typeface="Microsoft Sans Serif"/>
                <a:cs typeface="Microsoft Sans Serif"/>
              </a:rPr>
              <a:t> </a:t>
            </a:r>
            <a:r>
              <a:rPr dirty="0" baseline="16975" sz="2700" spc="-1012">
                <a:latin typeface="Microsoft Sans Serif"/>
                <a:cs typeface="Microsoft Sans Serif"/>
              </a:rPr>
              <a:t>حلا</a:t>
            </a:r>
            <a:r>
              <a:rPr dirty="0" baseline="16975" sz="2700" spc="-330">
                <a:latin typeface="Microsoft Sans Serif"/>
                <a:cs typeface="Microsoft Sans Serif"/>
              </a:rPr>
              <a:t> </a:t>
            </a:r>
            <a:r>
              <a:rPr dirty="0" baseline="3086" sz="2700" spc="-900">
                <a:latin typeface="Microsoft Sans Serif"/>
                <a:cs typeface="Microsoft Sans Serif"/>
              </a:rPr>
              <a:t>ن</a:t>
            </a:r>
            <a:r>
              <a:rPr dirty="0" baseline="16975" sz="2700" spc="-900">
                <a:latin typeface="Microsoft Sans Serif"/>
                <a:cs typeface="Microsoft Sans Serif"/>
              </a:rPr>
              <a:t>.</a:t>
            </a:r>
            <a:r>
              <a:rPr dirty="0" baseline="16975" sz="2700" spc="-179">
                <a:latin typeface="Microsoft Sans Serif"/>
                <a:cs typeface="Microsoft Sans Serif"/>
              </a:rPr>
              <a:t> </a:t>
            </a:r>
            <a:r>
              <a:rPr dirty="0" baseline="15432" sz="2700" spc="-1350">
                <a:latin typeface="Microsoft Sans Serif"/>
                <a:cs typeface="Microsoft Sans Serif"/>
              </a:rPr>
              <a:t>امض</a:t>
            </a:r>
            <a:r>
              <a:rPr dirty="0" baseline="33950" sz="2700" spc="-1350">
                <a:latin typeface="Microsoft Sans Serif"/>
                <a:cs typeface="Microsoft Sans Serif"/>
              </a:rPr>
              <a:t>.</a:t>
            </a:r>
            <a:r>
              <a:rPr dirty="0" baseline="33950" sz="2700" spc="112">
                <a:latin typeface="Microsoft Sans Serif"/>
                <a:cs typeface="Microsoft Sans Serif"/>
              </a:rPr>
              <a:t> </a:t>
            </a:r>
            <a:r>
              <a:rPr dirty="0" baseline="1543" sz="2700" spc="-540">
                <a:latin typeface="Microsoft Sans Serif"/>
                <a:cs typeface="Microsoft Sans Serif"/>
              </a:rPr>
              <a:t>:</a:t>
            </a:r>
            <a:r>
              <a:rPr dirty="0" baseline="1543" sz="2700" spc="-540">
                <a:latin typeface="Microsoft Sans Serif"/>
                <a:cs typeface="Microsoft Sans Serif"/>
              </a:rPr>
              <a:t>ألوا</a:t>
            </a:r>
            <a:r>
              <a:rPr dirty="0" baseline="23148" sz="2700">
                <a:latin typeface="Microsoft Sans Serif"/>
                <a:cs typeface="Microsoft Sans Serif"/>
              </a:rPr>
              <a:t> </a:t>
            </a:r>
            <a:endParaRPr baseline="23148" sz="2700">
              <a:latin typeface="Microsoft Sans Serif"/>
              <a:cs typeface="Microsoft Sans Serif"/>
            </a:endParaRPr>
          </a:p>
        </p:txBody>
      </p:sp>
      <p:sp>
        <p:nvSpPr>
          <p:cNvPr id="9" name="object 9" descr=""/>
          <p:cNvSpPr txBox="1"/>
          <p:nvPr/>
        </p:nvSpPr>
        <p:spPr>
          <a:xfrm>
            <a:off x="9638030" y="3498595"/>
            <a:ext cx="763270" cy="299720"/>
          </a:xfrm>
          <a:prstGeom prst="rect">
            <a:avLst/>
          </a:prstGeom>
        </p:spPr>
        <p:txBody>
          <a:bodyPr wrap="square" lIns="0" tIns="12700" rIns="0" bIns="0" rtlCol="0" vert="horz">
            <a:spAutoFit/>
          </a:bodyPr>
          <a:lstStyle/>
          <a:p>
            <a:pPr algn="r" marL="38100" marR="30480">
              <a:lnSpc>
                <a:spcPct val="100000"/>
              </a:lnSpc>
              <a:spcBef>
                <a:spcPts val="100"/>
              </a:spcBef>
            </a:pPr>
            <a:r>
              <a:rPr dirty="0" baseline="1543" sz="2700" spc="-1050">
                <a:latin typeface="Microsoft Sans Serif"/>
                <a:cs typeface="Microsoft Sans Serif"/>
              </a:rPr>
              <a:t>„</a:t>
            </a:r>
            <a:r>
              <a:rPr dirty="0" baseline="1543" sz="2700" spc="-359">
                <a:latin typeface="Microsoft Sans Serif"/>
                <a:cs typeface="Microsoft Sans Serif"/>
              </a:rPr>
              <a:t> </a:t>
            </a:r>
            <a:r>
              <a:rPr dirty="0" baseline="-7716" sz="2700" spc="-1582">
                <a:latin typeface="Microsoft Sans Serif"/>
                <a:cs typeface="Microsoft Sans Serif"/>
              </a:rPr>
              <a:t>ثص</a:t>
            </a:r>
            <a:r>
              <a:rPr dirty="0" baseline="-7716" sz="2700" spc="-277">
                <a:latin typeface="Microsoft Sans Serif"/>
                <a:cs typeface="Microsoft Sans Serif"/>
              </a:rPr>
              <a:t> </a:t>
            </a:r>
            <a:r>
              <a:rPr dirty="0" sz="1800" spc="-894">
                <a:latin typeface="Microsoft Sans Serif"/>
                <a:cs typeface="Microsoft Sans Serif"/>
              </a:rPr>
              <a:t>صخ</a:t>
            </a:r>
            <a:r>
              <a:rPr dirty="0" baseline="23148" sz="2700" spc="-1342">
                <a:latin typeface="Microsoft Sans Serif"/>
                <a:cs typeface="Microsoft Sans Serif"/>
              </a:rPr>
              <a:t>.</a:t>
            </a:r>
            <a:r>
              <a:rPr dirty="0" baseline="10802" sz="2700" spc="-1342">
                <a:latin typeface="Microsoft Sans Serif"/>
                <a:cs typeface="Microsoft Sans Serif"/>
              </a:rPr>
              <a:t>لا</a:t>
            </a:r>
            <a:r>
              <a:rPr dirty="0" baseline="10802" sz="2700" spc="150">
                <a:latin typeface="Microsoft Sans Serif"/>
                <a:cs typeface="Microsoft Sans Serif"/>
              </a:rPr>
              <a:t> </a:t>
            </a:r>
            <a:r>
              <a:rPr dirty="0" baseline="10802" sz="2700" spc="-1019">
                <a:latin typeface="Microsoft Sans Serif"/>
                <a:cs typeface="Microsoft Sans Serif"/>
              </a:rPr>
              <a:t>.</a:t>
            </a:r>
            <a:r>
              <a:rPr dirty="0" baseline="-4629" sz="2700" spc="-1019">
                <a:latin typeface="Microsoft Sans Serif"/>
                <a:cs typeface="Microsoft Sans Serif"/>
              </a:rPr>
              <a:t>ق</a:t>
            </a:r>
            <a:r>
              <a:rPr dirty="0" baseline="-4629" sz="2700" spc="465">
                <a:latin typeface="Microsoft Sans Serif"/>
                <a:cs typeface="Microsoft Sans Serif"/>
              </a:rPr>
              <a:t> </a:t>
            </a:r>
            <a:r>
              <a:rPr dirty="0" sz="1800" spc="-700">
                <a:latin typeface="Microsoft Sans Serif"/>
                <a:cs typeface="Microsoft Sans Serif"/>
              </a:rPr>
              <a:t>„</a:t>
            </a:r>
            <a:r>
              <a:rPr dirty="0" sz="1800" spc="-310">
                <a:latin typeface="Microsoft Sans Serif"/>
                <a:cs typeface="Microsoft Sans Serif"/>
              </a:rPr>
              <a:t> </a:t>
            </a:r>
            <a:r>
              <a:rPr dirty="0" sz="1800" spc="-630">
                <a:latin typeface="Microsoft Sans Serif"/>
                <a:cs typeface="Microsoft Sans Serif"/>
              </a:rPr>
              <a:t>حلا</a:t>
            </a:r>
            <a:endParaRPr sz="1800">
              <a:latin typeface="Microsoft Sans Serif"/>
              <a:cs typeface="Microsoft Sans Serif"/>
            </a:endParaRPr>
          </a:p>
        </p:txBody>
      </p:sp>
      <p:sp>
        <p:nvSpPr>
          <p:cNvPr id="10" name="object 10" descr=""/>
          <p:cNvSpPr txBox="1"/>
          <p:nvPr/>
        </p:nvSpPr>
        <p:spPr>
          <a:xfrm>
            <a:off x="10532618" y="3529076"/>
            <a:ext cx="875030" cy="299720"/>
          </a:xfrm>
          <a:prstGeom prst="rect">
            <a:avLst/>
          </a:prstGeom>
        </p:spPr>
        <p:txBody>
          <a:bodyPr wrap="square" lIns="0" tIns="12700" rIns="0" bIns="0" rtlCol="0" vert="horz">
            <a:spAutoFit/>
          </a:bodyPr>
          <a:lstStyle/>
          <a:p>
            <a:pPr algn="r" marL="38100" marR="30480">
              <a:lnSpc>
                <a:spcPct val="100000"/>
              </a:lnSpc>
              <a:spcBef>
                <a:spcPts val="100"/>
              </a:spcBef>
            </a:pPr>
            <a:r>
              <a:rPr dirty="0" sz="1800" spc="-1070">
                <a:latin typeface="Microsoft Sans Serif"/>
                <a:cs typeface="Microsoft Sans Serif"/>
              </a:rPr>
              <a:t>ي</a:t>
            </a:r>
            <a:r>
              <a:rPr dirty="0" baseline="10802" sz="2700" spc="-1604">
                <a:latin typeface="Microsoft Sans Serif"/>
                <a:cs typeface="Microsoft Sans Serif"/>
              </a:rPr>
              <a:t>„</a:t>
            </a:r>
            <a:r>
              <a:rPr dirty="0" baseline="10802" sz="2700" spc="-434">
                <a:latin typeface="Microsoft Sans Serif"/>
                <a:cs typeface="Microsoft Sans Serif"/>
              </a:rPr>
              <a:t> </a:t>
            </a:r>
            <a:r>
              <a:rPr dirty="0" baseline="1543" sz="2700" spc="-742">
                <a:latin typeface="Microsoft Sans Serif"/>
                <a:cs typeface="Microsoft Sans Serif"/>
              </a:rPr>
              <a:t>حب</a:t>
            </a:r>
            <a:r>
              <a:rPr dirty="0" baseline="1543" sz="2700" spc="270">
                <a:latin typeface="Microsoft Sans Serif"/>
                <a:cs typeface="Microsoft Sans Serif"/>
              </a:rPr>
              <a:t>  </a:t>
            </a:r>
            <a:r>
              <a:rPr dirty="0" baseline="6172" sz="2700" spc="-750">
                <a:latin typeface="Microsoft Sans Serif"/>
                <a:cs typeface="Microsoft Sans Serif"/>
              </a:rPr>
              <a:t>.</a:t>
            </a:r>
            <a:r>
              <a:rPr dirty="0" baseline="6172" sz="2700" spc="-412">
                <a:latin typeface="Microsoft Sans Serif"/>
                <a:cs typeface="Microsoft Sans Serif"/>
              </a:rPr>
              <a:t> </a:t>
            </a:r>
            <a:r>
              <a:rPr dirty="0" sz="1800" spc="-685">
                <a:latin typeface="Microsoft Sans Serif"/>
                <a:cs typeface="Microsoft Sans Serif"/>
              </a:rPr>
              <a:t>ل</a:t>
            </a:r>
            <a:r>
              <a:rPr dirty="0" sz="1800" spc="90">
                <a:latin typeface="Microsoft Sans Serif"/>
                <a:cs typeface="Microsoft Sans Serif"/>
              </a:rPr>
              <a:t> </a:t>
            </a:r>
            <a:r>
              <a:rPr dirty="0" baseline="-3086" sz="2700">
                <a:latin typeface="Microsoft Sans Serif"/>
                <a:cs typeface="Microsoft Sans Serif"/>
              </a:rPr>
              <a:t>ا</a:t>
            </a:r>
            <a:r>
              <a:rPr dirty="0" baseline="-3086" sz="2700" spc="217">
                <a:latin typeface="Microsoft Sans Serif"/>
                <a:cs typeface="Microsoft Sans Serif"/>
              </a:rPr>
              <a:t> </a:t>
            </a:r>
            <a:r>
              <a:rPr dirty="0" sz="1800" spc="-1005">
                <a:latin typeface="Microsoft Sans Serif"/>
                <a:cs typeface="Microsoft Sans Serif"/>
              </a:rPr>
              <a:t>ثت</a:t>
            </a:r>
            <a:r>
              <a:rPr dirty="0" baseline="9259" sz="2700" spc="-1507">
                <a:latin typeface="Microsoft Sans Serif"/>
                <a:cs typeface="Microsoft Sans Serif"/>
              </a:rPr>
              <a:t>.</a:t>
            </a:r>
            <a:r>
              <a:rPr dirty="0" baseline="9259" sz="2700" spc="-270">
                <a:latin typeface="Microsoft Sans Serif"/>
                <a:cs typeface="Microsoft Sans Serif"/>
              </a:rPr>
              <a:t> </a:t>
            </a:r>
            <a:r>
              <a:rPr dirty="0" baseline="1543" sz="2700" spc="-1642">
                <a:latin typeface="Microsoft Sans Serif"/>
                <a:cs typeface="Microsoft Sans Serif"/>
              </a:rPr>
              <a:t>ب</a:t>
            </a:r>
            <a:r>
              <a:rPr dirty="0" baseline="9259" sz="2700">
                <a:latin typeface="Microsoft Sans Serif"/>
                <a:cs typeface="Microsoft Sans Serif"/>
              </a:rPr>
              <a:t> </a:t>
            </a:r>
            <a:endParaRPr baseline="9259" sz="2700">
              <a:latin typeface="Microsoft Sans Serif"/>
              <a:cs typeface="Microsoft Sans Serif"/>
            </a:endParaRPr>
          </a:p>
        </p:txBody>
      </p:sp>
      <p:sp>
        <p:nvSpPr>
          <p:cNvPr id="11" name="object 11" descr=""/>
          <p:cNvSpPr txBox="1"/>
          <p:nvPr/>
        </p:nvSpPr>
        <p:spPr>
          <a:xfrm>
            <a:off x="9569450" y="3561079"/>
            <a:ext cx="1793875" cy="299720"/>
          </a:xfrm>
          <a:prstGeom prst="rect">
            <a:avLst/>
          </a:prstGeom>
        </p:spPr>
        <p:txBody>
          <a:bodyPr wrap="square" lIns="0" tIns="12700" rIns="0" bIns="0" rtlCol="0" vert="horz">
            <a:spAutoFit/>
          </a:bodyPr>
          <a:lstStyle/>
          <a:p>
            <a:pPr algn="r" marL="38100" marR="43180">
              <a:lnSpc>
                <a:spcPct val="100000"/>
              </a:lnSpc>
              <a:spcBef>
                <a:spcPts val="100"/>
              </a:spcBef>
            </a:pPr>
            <a:r>
              <a:rPr dirty="0" sz="1800" spc="-155">
                <a:latin typeface="Microsoft Sans Serif"/>
                <a:cs typeface="Microsoft Sans Serif"/>
              </a:rPr>
              <a:t>.</a:t>
            </a:r>
            <a:r>
              <a:rPr dirty="0" sz="1800" spc="-155">
                <a:latin typeface="Microsoft Sans Serif"/>
                <a:cs typeface="Microsoft Sans Serif"/>
              </a:rPr>
              <a:t>ة</a:t>
            </a:r>
            <a:r>
              <a:rPr dirty="0" sz="1800" spc="-145">
                <a:latin typeface="Microsoft Sans Serif"/>
                <a:cs typeface="Microsoft Sans Serif"/>
              </a:rPr>
              <a:t> </a:t>
            </a:r>
            <a:r>
              <a:rPr dirty="0" baseline="-1543" sz="2700" spc="-1050">
                <a:latin typeface="Microsoft Sans Serif"/>
                <a:cs typeface="Microsoft Sans Serif"/>
              </a:rPr>
              <a:t>„</a:t>
            </a:r>
            <a:r>
              <a:rPr dirty="0" baseline="-1543" sz="2700" spc="337">
                <a:latin typeface="Microsoft Sans Serif"/>
                <a:cs typeface="Microsoft Sans Serif"/>
              </a:rPr>
              <a:t> </a:t>
            </a:r>
            <a:r>
              <a:rPr dirty="0" sz="1800" spc="-355">
                <a:latin typeface="Microsoft Sans Serif"/>
                <a:cs typeface="Microsoft Sans Serif"/>
              </a:rPr>
              <a:t>و</a:t>
            </a:r>
            <a:r>
              <a:rPr dirty="0" sz="1800" spc="175">
                <a:latin typeface="Microsoft Sans Serif"/>
                <a:cs typeface="Microsoft Sans Serif"/>
              </a:rPr>
              <a:t>  </a:t>
            </a:r>
            <a:r>
              <a:rPr dirty="0" sz="1800" spc="-805">
                <a:latin typeface="Microsoft Sans Serif"/>
                <a:cs typeface="Microsoft Sans Serif"/>
              </a:rPr>
              <a:t>ي</a:t>
            </a:r>
            <a:r>
              <a:rPr dirty="0" baseline="-13888" sz="2700" spc="-1207">
                <a:latin typeface="Microsoft Sans Serif"/>
                <a:cs typeface="Microsoft Sans Serif"/>
              </a:rPr>
              <a:t>„</a:t>
            </a:r>
            <a:r>
              <a:rPr dirty="0" baseline="-13888" sz="2700" spc="195">
                <a:latin typeface="Microsoft Sans Serif"/>
                <a:cs typeface="Microsoft Sans Serif"/>
              </a:rPr>
              <a:t> </a:t>
            </a:r>
            <a:r>
              <a:rPr dirty="0" sz="1800" spc="-360">
                <a:latin typeface="Microsoft Sans Serif"/>
                <a:cs typeface="Microsoft Sans Serif"/>
              </a:rPr>
              <a:t>ق</a:t>
            </a:r>
            <a:r>
              <a:rPr dirty="0" sz="1800" spc="290">
                <a:latin typeface="Microsoft Sans Serif"/>
                <a:cs typeface="Microsoft Sans Serif"/>
              </a:rPr>
              <a:t> </a:t>
            </a:r>
            <a:r>
              <a:rPr dirty="0" sz="1800" spc="-75">
                <a:latin typeface="Microsoft Sans Serif"/>
                <a:cs typeface="Microsoft Sans Serif"/>
              </a:rPr>
              <a:t>مار</a:t>
            </a:r>
            <a:r>
              <a:rPr dirty="0" sz="1800" spc="455">
                <a:latin typeface="Microsoft Sans Serif"/>
                <a:cs typeface="Microsoft Sans Serif"/>
              </a:rPr>
              <a:t> </a:t>
            </a:r>
            <a:r>
              <a:rPr dirty="0" sz="1800" spc="-265">
                <a:latin typeface="Microsoft Sans Serif"/>
                <a:cs typeface="Microsoft Sans Serif"/>
              </a:rPr>
              <a:t>ا</a:t>
            </a:r>
            <a:r>
              <a:rPr dirty="0" sz="1800" spc="-130">
                <a:latin typeface="Microsoft Sans Serif"/>
                <a:cs typeface="Microsoft Sans Serif"/>
              </a:rPr>
              <a:t> </a:t>
            </a:r>
            <a:r>
              <a:rPr dirty="0" baseline="-3086" sz="2700" spc="-750">
                <a:latin typeface="Microsoft Sans Serif"/>
                <a:cs typeface="Microsoft Sans Serif"/>
              </a:rPr>
              <a:t>,</a:t>
            </a:r>
            <a:r>
              <a:rPr dirty="0" baseline="-3086" sz="2700" spc="-217">
                <a:latin typeface="Microsoft Sans Serif"/>
                <a:cs typeface="Microsoft Sans Serif"/>
              </a:rPr>
              <a:t> </a:t>
            </a:r>
            <a:r>
              <a:rPr dirty="0" sz="1800" spc="-335">
                <a:latin typeface="Microsoft Sans Serif"/>
                <a:cs typeface="Microsoft Sans Serif"/>
              </a:rPr>
              <a:t>مارأل</a:t>
            </a:r>
            <a:r>
              <a:rPr dirty="0" baseline="-6172" sz="2700" spc="-502">
                <a:latin typeface="Microsoft Sans Serif"/>
                <a:cs typeface="Microsoft Sans Serif"/>
              </a:rPr>
              <a:t>,</a:t>
            </a:r>
            <a:r>
              <a:rPr dirty="0" baseline="-6172" sz="2700" spc="555">
                <a:latin typeface="Microsoft Sans Serif"/>
                <a:cs typeface="Microsoft Sans Serif"/>
              </a:rPr>
              <a:t> </a:t>
            </a:r>
            <a:r>
              <a:rPr dirty="0" sz="1800" spc="-260">
                <a:latin typeface="Microsoft Sans Serif"/>
                <a:cs typeface="Microsoft Sans Serif"/>
              </a:rPr>
              <a:t>:</a:t>
            </a:r>
            <a:r>
              <a:rPr dirty="0" sz="1800" spc="-260">
                <a:latin typeface="Microsoft Sans Serif"/>
                <a:cs typeface="Microsoft Sans Serif"/>
              </a:rPr>
              <a:t>ا</a:t>
            </a:r>
            <a:r>
              <a:rPr dirty="0" sz="1800" spc="-45">
                <a:latin typeface="Microsoft Sans Serif"/>
                <a:cs typeface="Microsoft Sans Serif"/>
              </a:rPr>
              <a:t> </a:t>
            </a:r>
            <a:r>
              <a:rPr dirty="0" baseline="-1543" sz="2700" spc="-1050">
                <a:latin typeface="Microsoft Sans Serif"/>
                <a:cs typeface="Microsoft Sans Serif"/>
              </a:rPr>
              <a:t>„</a:t>
            </a:r>
            <a:r>
              <a:rPr dirty="0" baseline="-1543" sz="2700" spc="-270">
                <a:latin typeface="Microsoft Sans Serif"/>
                <a:cs typeface="Microsoft Sans Serif"/>
              </a:rPr>
              <a:t> </a:t>
            </a:r>
            <a:r>
              <a:rPr dirty="0" sz="1800" spc="-315">
                <a:latin typeface="Microsoft Sans Serif"/>
                <a:cs typeface="Microsoft Sans Serif"/>
              </a:rPr>
              <a:t>ا</a:t>
            </a:r>
            <a:endParaRPr sz="1800">
              <a:latin typeface="Microsoft Sans Serif"/>
              <a:cs typeface="Microsoft Sans Serif"/>
            </a:endParaRPr>
          </a:p>
        </p:txBody>
      </p:sp>
      <p:sp>
        <p:nvSpPr>
          <p:cNvPr id="12" name="object 12" descr=""/>
          <p:cNvSpPr txBox="1"/>
          <p:nvPr/>
        </p:nvSpPr>
        <p:spPr>
          <a:xfrm>
            <a:off x="10060178" y="3972559"/>
            <a:ext cx="1347470" cy="299720"/>
          </a:xfrm>
          <a:prstGeom prst="rect">
            <a:avLst/>
          </a:prstGeom>
        </p:spPr>
        <p:txBody>
          <a:bodyPr wrap="square" lIns="0" tIns="12700" rIns="0" bIns="0" rtlCol="0" vert="horz">
            <a:spAutoFit/>
          </a:bodyPr>
          <a:lstStyle/>
          <a:p>
            <a:pPr algn="r" marL="38100" marR="30480">
              <a:lnSpc>
                <a:spcPct val="100000"/>
              </a:lnSpc>
              <a:spcBef>
                <a:spcPts val="100"/>
              </a:spcBef>
            </a:pPr>
            <a:r>
              <a:rPr dirty="0" sz="1800" spc="-490">
                <a:latin typeface="Microsoft Sans Serif"/>
                <a:cs typeface="Microsoft Sans Serif"/>
              </a:rPr>
              <a:t>ة</a:t>
            </a:r>
            <a:r>
              <a:rPr dirty="0" baseline="16975" sz="2700" spc="-735">
                <a:latin typeface="Microsoft Sans Serif"/>
                <a:cs typeface="Microsoft Sans Serif"/>
              </a:rPr>
              <a:t>„</a:t>
            </a:r>
            <a:r>
              <a:rPr dirty="0" baseline="16975" sz="2700" spc="-345">
                <a:latin typeface="Microsoft Sans Serif"/>
                <a:cs typeface="Microsoft Sans Serif"/>
              </a:rPr>
              <a:t> </a:t>
            </a:r>
            <a:r>
              <a:rPr dirty="0" sz="1800" spc="-905">
                <a:latin typeface="Microsoft Sans Serif"/>
                <a:cs typeface="Microsoft Sans Serif"/>
              </a:rPr>
              <a:t>طبر</a:t>
            </a:r>
            <a:r>
              <a:rPr dirty="0" baseline="9259" sz="2700" spc="-1357">
                <a:latin typeface="Microsoft Sans Serif"/>
                <a:cs typeface="Microsoft Sans Serif"/>
              </a:rPr>
              <a:t>,</a:t>
            </a:r>
            <a:r>
              <a:rPr dirty="0" baseline="16975" sz="2700" spc="-1357">
                <a:latin typeface="Microsoft Sans Serif"/>
                <a:cs typeface="Microsoft Sans Serif"/>
              </a:rPr>
              <a:t>ت</a:t>
            </a:r>
            <a:r>
              <a:rPr dirty="0" baseline="27777" sz="2700" spc="-1357">
                <a:latin typeface="Microsoft Sans Serif"/>
                <a:cs typeface="Microsoft Sans Serif"/>
              </a:rPr>
              <a:t>„</a:t>
            </a:r>
            <a:r>
              <a:rPr dirty="0" baseline="27777" sz="2700" spc="-232">
                <a:latin typeface="Microsoft Sans Serif"/>
                <a:cs typeface="Microsoft Sans Serif"/>
              </a:rPr>
              <a:t> </a:t>
            </a:r>
            <a:r>
              <a:rPr dirty="0" baseline="10802" sz="2700" spc="-719">
                <a:latin typeface="Microsoft Sans Serif"/>
                <a:cs typeface="Microsoft Sans Serif"/>
              </a:rPr>
              <a:t>ملا</a:t>
            </a:r>
            <a:r>
              <a:rPr dirty="0" baseline="10802" sz="2700" spc="-330">
                <a:latin typeface="Microsoft Sans Serif"/>
                <a:cs typeface="Microsoft Sans Serif"/>
              </a:rPr>
              <a:t> </a:t>
            </a:r>
            <a:r>
              <a:rPr dirty="0" baseline="7716" sz="2700" spc="-1050">
                <a:latin typeface="Microsoft Sans Serif"/>
                <a:cs typeface="Microsoft Sans Serif"/>
              </a:rPr>
              <a:t>رارض</a:t>
            </a:r>
            <a:r>
              <a:rPr dirty="0" baseline="21604" sz="2700" spc="-1050">
                <a:latin typeface="Microsoft Sans Serif"/>
                <a:cs typeface="Microsoft Sans Serif"/>
              </a:rPr>
              <a:t>.</a:t>
            </a:r>
            <a:r>
              <a:rPr dirty="0" baseline="21604" sz="2700" spc="-457">
                <a:latin typeface="Microsoft Sans Serif"/>
                <a:cs typeface="Microsoft Sans Serif"/>
              </a:rPr>
              <a:t> </a:t>
            </a:r>
            <a:r>
              <a:rPr dirty="0" sz="1800" spc="-195">
                <a:latin typeface="Microsoft Sans Serif"/>
                <a:cs typeface="Microsoft Sans Serif"/>
              </a:rPr>
              <a:t>أ</a:t>
            </a:r>
            <a:r>
              <a:rPr dirty="0" baseline="18518" sz="2700" spc="-465">
                <a:latin typeface="Microsoft Sans Serif"/>
                <a:cs typeface="Microsoft Sans Serif"/>
              </a:rPr>
              <a:t> </a:t>
            </a:r>
            <a:r>
              <a:rPr dirty="0" baseline="4629" sz="2700" spc="-630">
                <a:latin typeface="Microsoft Sans Serif"/>
                <a:cs typeface="Microsoft Sans Serif"/>
              </a:rPr>
              <a:t>لا</a:t>
            </a:r>
            <a:r>
              <a:rPr dirty="0" baseline="4629" sz="2700" spc="-382">
                <a:latin typeface="Microsoft Sans Serif"/>
                <a:cs typeface="Microsoft Sans Serif"/>
              </a:rPr>
              <a:t> </a:t>
            </a:r>
            <a:r>
              <a:rPr dirty="0" baseline="12345" sz="2700" spc="-989">
                <a:latin typeface="Microsoft Sans Serif"/>
                <a:cs typeface="Microsoft Sans Serif"/>
              </a:rPr>
              <a:t>عاست</a:t>
            </a:r>
            <a:r>
              <a:rPr dirty="0" baseline="29320" sz="2700" spc="-989">
                <a:latin typeface="Microsoft Sans Serif"/>
                <a:cs typeface="Microsoft Sans Serif"/>
              </a:rPr>
              <a:t>„</a:t>
            </a:r>
            <a:r>
              <a:rPr dirty="0" baseline="29320" sz="2700" spc="-375">
                <a:latin typeface="Microsoft Sans Serif"/>
                <a:cs typeface="Microsoft Sans Serif"/>
              </a:rPr>
              <a:t> </a:t>
            </a:r>
            <a:r>
              <a:rPr dirty="0" sz="1800" spc="-170">
                <a:latin typeface="Microsoft Sans Serif"/>
                <a:cs typeface="Microsoft Sans Serif"/>
              </a:rPr>
              <a:t>ا</a:t>
            </a:r>
            <a:r>
              <a:rPr dirty="0" sz="1800" spc="-240">
                <a:latin typeface="Microsoft Sans Serif"/>
                <a:cs typeface="Microsoft Sans Serif"/>
              </a:rPr>
              <a:t> </a:t>
            </a:r>
            <a:r>
              <a:rPr dirty="0" sz="1800" spc="-580">
                <a:latin typeface="Microsoft Sans Serif"/>
                <a:cs typeface="Microsoft Sans Serif"/>
              </a:rPr>
              <a:t>:</a:t>
            </a:r>
            <a:r>
              <a:rPr dirty="0" baseline="9259" sz="2700" spc="-869">
                <a:latin typeface="Microsoft Sans Serif"/>
                <a:cs typeface="Microsoft Sans Serif"/>
              </a:rPr>
              <a:t>اث</a:t>
            </a:r>
            <a:r>
              <a:rPr dirty="0" baseline="13888" sz="2700" spc="-465">
                <a:latin typeface="Microsoft Sans Serif"/>
                <a:cs typeface="Microsoft Sans Serif"/>
              </a:rPr>
              <a:t> </a:t>
            </a:r>
            <a:r>
              <a:rPr dirty="0" baseline="9259" sz="2700" spc="-1019">
                <a:latin typeface="Microsoft Sans Serif"/>
                <a:cs typeface="Microsoft Sans Serif"/>
              </a:rPr>
              <a:t>لاب</a:t>
            </a:r>
            <a:r>
              <a:rPr dirty="0" baseline="16975" sz="2700">
                <a:latin typeface="Microsoft Sans Serif"/>
                <a:cs typeface="Microsoft Sans Serif"/>
              </a:rPr>
              <a:t> </a:t>
            </a:r>
            <a:endParaRPr baseline="16975" sz="2700">
              <a:latin typeface="Microsoft Sans Serif"/>
              <a:cs typeface="Microsoft Sans Serif"/>
            </a:endParaRPr>
          </a:p>
        </p:txBody>
      </p:sp>
      <p:sp>
        <p:nvSpPr>
          <p:cNvPr id="13" name="object 13" descr=""/>
          <p:cNvSpPr txBox="1"/>
          <p:nvPr/>
        </p:nvSpPr>
        <p:spPr>
          <a:xfrm>
            <a:off x="8308847" y="4321555"/>
            <a:ext cx="763270" cy="299720"/>
          </a:xfrm>
          <a:prstGeom prst="rect">
            <a:avLst/>
          </a:prstGeom>
        </p:spPr>
        <p:txBody>
          <a:bodyPr wrap="square" lIns="0" tIns="12700" rIns="0" bIns="0" rtlCol="0" vert="horz">
            <a:spAutoFit/>
          </a:bodyPr>
          <a:lstStyle/>
          <a:p>
            <a:pPr algn="r" marL="38100" marR="30480">
              <a:lnSpc>
                <a:spcPct val="100000"/>
              </a:lnSpc>
              <a:spcBef>
                <a:spcPts val="100"/>
              </a:spcBef>
            </a:pPr>
            <a:r>
              <a:rPr dirty="0" baseline="1543" sz="2700" spc="-1050">
                <a:latin typeface="Microsoft Sans Serif"/>
                <a:cs typeface="Microsoft Sans Serif"/>
              </a:rPr>
              <a:t>„</a:t>
            </a:r>
            <a:r>
              <a:rPr dirty="0" baseline="1543" sz="2700" spc="-359">
                <a:latin typeface="Microsoft Sans Serif"/>
                <a:cs typeface="Microsoft Sans Serif"/>
              </a:rPr>
              <a:t> </a:t>
            </a:r>
            <a:r>
              <a:rPr dirty="0" baseline="-7716" sz="2700" spc="-1582">
                <a:latin typeface="Microsoft Sans Serif"/>
                <a:cs typeface="Microsoft Sans Serif"/>
              </a:rPr>
              <a:t>ثص</a:t>
            </a:r>
            <a:r>
              <a:rPr dirty="0" baseline="-7716" sz="2700" spc="-277">
                <a:latin typeface="Microsoft Sans Serif"/>
                <a:cs typeface="Microsoft Sans Serif"/>
              </a:rPr>
              <a:t> </a:t>
            </a:r>
            <a:r>
              <a:rPr dirty="0" sz="1800" spc="-894">
                <a:latin typeface="Microsoft Sans Serif"/>
                <a:cs typeface="Microsoft Sans Serif"/>
              </a:rPr>
              <a:t>صخ</a:t>
            </a:r>
            <a:r>
              <a:rPr dirty="0" baseline="23148" sz="2700" spc="-1342">
                <a:latin typeface="Microsoft Sans Serif"/>
                <a:cs typeface="Microsoft Sans Serif"/>
              </a:rPr>
              <a:t>.</a:t>
            </a:r>
            <a:r>
              <a:rPr dirty="0" baseline="10802" sz="2700" spc="-1342">
                <a:latin typeface="Microsoft Sans Serif"/>
                <a:cs typeface="Microsoft Sans Serif"/>
              </a:rPr>
              <a:t>لا</a:t>
            </a:r>
            <a:r>
              <a:rPr dirty="0" baseline="10802" sz="2700" spc="150">
                <a:latin typeface="Microsoft Sans Serif"/>
                <a:cs typeface="Microsoft Sans Serif"/>
              </a:rPr>
              <a:t> </a:t>
            </a:r>
            <a:r>
              <a:rPr dirty="0" baseline="10802" sz="2700" spc="-1019">
                <a:latin typeface="Microsoft Sans Serif"/>
                <a:cs typeface="Microsoft Sans Serif"/>
              </a:rPr>
              <a:t>.</a:t>
            </a:r>
            <a:r>
              <a:rPr dirty="0" baseline="-4629" sz="2700" spc="-1019">
                <a:latin typeface="Microsoft Sans Serif"/>
                <a:cs typeface="Microsoft Sans Serif"/>
              </a:rPr>
              <a:t>ق</a:t>
            </a:r>
            <a:r>
              <a:rPr dirty="0" baseline="-4629" sz="2700" spc="465">
                <a:latin typeface="Microsoft Sans Serif"/>
                <a:cs typeface="Microsoft Sans Serif"/>
              </a:rPr>
              <a:t> </a:t>
            </a:r>
            <a:r>
              <a:rPr dirty="0" sz="1800" spc="-700">
                <a:latin typeface="Microsoft Sans Serif"/>
                <a:cs typeface="Microsoft Sans Serif"/>
              </a:rPr>
              <a:t>„</a:t>
            </a:r>
            <a:r>
              <a:rPr dirty="0" sz="1800" spc="-310">
                <a:latin typeface="Microsoft Sans Serif"/>
                <a:cs typeface="Microsoft Sans Serif"/>
              </a:rPr>
              <a:t> </a:t>
            </a:r>
            <a:r>
              <a:rPr dirty="0" sz="1800" spc="-630">
                <a:latin typeface="Microsoft Sans Serif"/>
                <a:cs typeface="Microsoft Sans Serif"/>
              </a:rPr>
              <a:t>حلا</a:t>
            </a:r>
            <a:endParaRPr sz="1800">
              <a:latin typeface="Microsoft Sans Serif"/>
              <a:cs typeface="Microsoft Sans Serif"/>
            </a:endParaRPr>
          </a:p>
        </p:txBody>
      </p:sp>
      <p:sp>
        <p:nvSpPr>
          <p:cNvPr id="14" name="object 14" descr=""/>
          <p:cNvSpPr txBox="1"/>
          <p:nvPr/>
        </p:nvSpPr>
        <p:spPr>
          <a:xfrm>
            <a:off x="9204452" y="4352035"/>
            <a:ext cx="2136775" cy="299720"/>
          </a:xfrm>
          <a:prstGeom prst="rect">
            <a:avLst/>
          </a:prstGeom>
        </p:spPr>
        <p:txBody>
          <a:bodyPr wrap="square" lIns="0" tIns="12700" rIns="0" bIns="0" rtlCol="0" vert="horz">
            <a:spAutoFit/>
          </a:bodyPr>
          <a:lstStyle/>
          <a:p>
            <a:pPr algn="r" marL="50800" marR="43180">
              <a:lnSpc>
                <a:spcPct val="100000"/>
              </a:lnSpc>
              <a:spcBef>
                <a:spcPts val="100"/>
              </a:spcBef>
            </a:pPr>
            <a:r>
              <a:rPr dirty="0" baseline="13888" sz="2700" spc="104">
                <a:latin typeface="Microsoft Sans Serif"/>
                <a:cs typeface="Microsoft Sans Serif"/>
              </a:rPr>
              <a:t> </a:t>
            </a:r>
            <a:r>
              <a:rPr dirty="0" sz="1800" spc="-484">
                <a:latin typeface="Microsoft Sans Serif"/>
                <a:cs typeface="Microsoft Sans Serif"/>
              </a:rPr>
              <a:t>لا</a:t>
            </a:r>
            <a:r>
              <a:rPr dirty="0" sz="1800" spc="150">
                <a:latin typeface="Microsoft Sans Serif"/>
                <a:cs typeface="Microsoft Sans Serif"/>
              </a:rPr>
              <a:t> </a:t>
            </a:r>
            <a:r>
              <a:rPr dirty="0" baseline="6172" sz="2700" spc="-750">
                <a:latin typeface="Microsoft Sans Serif"/>
                <a:cs typeface="Microsoft Sans Serif"/>
              </a:rPr>
              <a:t>.</a:t>
            </a:r>
            <a:r>
              <a:rPr dirty="0" baseline="6172" sz="2700" spc="-217">
                <a:latin typeface="Microsoft Sans Serif"/>
                <a:cs typeface="Microsoft Sans Serif"/>
              </a:rPr>
              <a:t> </a:t>
            </a:r>
            <a:r>
              <a:rPr dirty="0" sz="1800" spc="-355">
                <a:latin typeface="Microsoft Sans Serif"/>
                <a:cs typeface="Microsoft Sans Serif"/>
              </a:rPr>
              <a:t>ع</a:t>
            </a:r>
            <a:r>
              <a:rPr dirty="0" sz="1800" spc="335">
                <a:latin typeface="Microsoft Sans Serif"/>
                <a:cs typeface="Microsoft Sans Serif"/>
              </a:rPr>
              <a:t> </a:t>
            </a:r>
            <a:r>
              <a:rPr dirty="0" sz="1800" spc="-755">
                <a:latin typeface="Microsoft Sans Serif"/>
                <a:cs typeface="Microsoft Sans Serif"/>
              </a:rPr>
              <a:t>يث</a:t>
            </a:r>
            <a:r>
              <a:rPr dirty="0" baseline="-3086" sz="2700" spc="-1132">
                <a:latin typeface="Microsoft Sans Serif"/>
                <a:cs typeface="Microsoft Sans Serif"/>
              </a:rPr>
              <a:t>,</a:t>
            </a:r>
            <a:r>
              <a:rPr dirty="0" baseline="12345" sz="2700" spc="-1132">
                <a:latin typeface="Microsoft Sans Serif"/>
                <a:cs typeface="Microsoft Sans Serif"/>
              </a:rPr>
              <a:t>عت</a:t>
            </a:r>
            <a:r>
              <a:rPr dirty="0" baseline="24691" sz="2700" spc="-1132">
                <a:latin typeface="Microsoft Sans Serif"/>
                <a:cs typeface="Microsoft Sans Serif"/>
              </a:rPr>
              <a:t>„</a:t>
            </a:r>
            <a:r>
              <a:rPr dirty="0" baseline="16975" sz="2700" spc="-1132">
                <a:latin typeface="Microsoft Sans Serif"/>
                <a:cs typeface="Microsoft Sans Serif"/>
              </a:rPr>
              <a:t>لا</a:t>
            </a:r>
            <a:r>
              <a:rPr dirty="0" baseline="16975" sz="2700" spc="292">
                <a:latin typeface="Microsoft Sans Serif"/>
                <a:cs typeface="Microsoft Sans Serif"/>
              </a:rPr>
              <a:t> </a:t>
            </a:r>
            <a:r>
              <a:rPr dirty="0" baseline="3086" sz="2700" spc="-1230">
                <a:latin typeface="Microsoft Sans Serif"/>
                <a:cs typeface="Microsoft Sans Serif"/>
              </a:rPr>
              <a:t>ق</a:t>
            </a:r>
            <a:r>
              <a:rPr dirty="0" baseline="21604" sz="2700" spc="-1230">
                <a:latin typeface="Microsoft Sans Serif"/>
                <a:cs typeface="Microsoft Sans Serif"/>
              </a:rPr>
              <a:t>„</a:t>
            </a:r>
            <a:r>
              <a:rPr dirty="0" baseline="21604" sz="2700" spc="-450">
                <a:latin typeface="Microsoft Sans Serif"/>
                <a:cs typeface="Microsoft Sans Serif"/>
              </a:rPr>
              <a:t> </a:t>
            </a:r>
            <a:r>
              <a:rPr dirty="0" baseline="10802" sz="2700" spc="-502">
                <a:latin typeface="Microsoft Sans Serif"/>
                <a:cs typeface="Microsoft Sans Serif"/>
              </a:rPr>
              <a:t>ح</a:t>
            </a:r>
            <a:r>
              <a:rPr dirty="0" baseline="10802" sz="2700" spc="172">
                <a:latin typeface="Microsoft Sans Serif"/>
                <a:cs typeface="Microsoft Sans Serif"/>
              </a:rPr>
              <a:t> </a:t>
            </a:r>
            <a:r>
              <a:rPr dirty="0" baseline="6172" sz="2700" spc="-750">
                <a:latin typeface="Microsoft Sans Serif"/>
                <a:cs typeface="Microsoft Sans Serif"/>
              </a:rPr>
              <a:t>.</a:t>
            </a:r>
            <a:r>
              <a:rPr dirty="0" baseline="6172" sz="2700" spc="-179">
                <a:latin typeface="Microsoft Sans Serif"/>
                <a:cs typeface="Microsoft Sans Serif"/>
              </a:rPr>
              <a:t> </a:t>
            </a:r>
            <a:r>
              <a:rPr dirty="0" baseline="3086" sz="2700" spc="-1252">
                <a:latin typeface="Microsoft Sans Serif"/>
                <a:cs typeface="Microsoft Sans Serif"/>
              </a:rPr>
              <a:t>يت</a:t>
            </a:r>
            <a:r>
              <a:rPr dirty="0" baseline="-3086" sz="2700" spc="-1252">
                <a:latin typeface="Microsoft Sans Serif"/>
                <a:cs typeface="Microsoft Sans Serif"/>
              </a:rPr>
              <a:t>,</a:t>
            </a:r>
            <a:r>
              <a:rPr dirty="0" baseline="-3086" sz="2700" spc="487">
                <a:latin typeface="Microsoft Sans Serif"/>
                <a:cs typeface="Microsoft Sans Serif"/>
              </a:rPr>
              <a:t>   </a:t>
            </a:r>
            <a:r>
              <a:rPr dirty="0" baseline="1543" sz="2700" spc="-1717">
                <a:latin typeface="Microsoft Sans Serif"/>
                <a:cs typeface="Microsoft Sans Serif"/>
              </a:rPr>
              <a:t>ضب</a:t>
            </a:r>
            <a:r>
              <a:rPr dirty="0" baseline="16975" sz="2700" spc="-1717">
                <a:latin typeface="Microsoft Sans Serif"/>
                <a:cs typeface="Microsoft Sans Serif"/>
              </a:rPr>
              <a:t>„</a:t>
            </a:r>
            <a:r>
              <a:rPr dirty="0" baseline="12345" sz="2700" spc="-1717">
                <a:latin typeface="Microsoft Sans Serif"/>
                <a:cs typeface="Microsoft Sans Serif"/>
              </a:rPr>
              <a:t>.</a:t>
            </a:r>
            <a:r>
              <a:rPr dirty="0" baseline="12345" sz="2700" spc="67">
                <a:latin typeface="Microsoft Sans Serif"/>
                <a:cs typeface="Microsoft Sans Serif"/>
              </a:rPr>
              <a:t> </a:t>
            </a:r>
            <a:r>
              <a:rPr dirty="0" baseline="7716" sz="2700" spc="-667">
                <a:latin typeface="Microsoft Sans Serif"/>
                <a:cs typeface="Microsoft Sans Serif"/>
              </a:rPr>
              <a:t>لا</a:t>
            </a:r>
            <a:r>
              <a:rPr dirty="0" baseline="7716" sz="2700" spc="450">
                <a:latin typeface="Microsoft Sans Serif"/>
                <a:cs typeface="Microsoft Sans Serif"/>
              </a:rPr>
              <a:t> </a:t>
            </a:r>
            <a:r>
              <a:rPr dirty="0" sz="1800" spc="-50">
                <a:latin typeface="Microsoft Sans Serif"/>
                <a:cs typeface="Microsoft Sans Serif"/>
              </a:rPr>
              <a:t>ح</a:t>
            </a:r>
            <a:r>
              <a:rPr dirty="0" sz="1800" spc="500">
                <a:latin typeface="Microsoft Sans Serif"/>
                <a:cs typeface="Microsoft Sans Serif"/>
              </a:rPr>
              <a:t> </a:t>
            </a:r>
            <a:r>
              <a:rPr dirty="0" baseline="1543" sz="2700" spc="-907">
                <a:latin typeface="Microsoft Sans Serif"/>
                <a:cs typeface="Microsoft Sans Serif"/>
              </a:rPr>
              <a:t>عن</a:t>
            </a:r>
            <a:r>
              <a:rPr dirty="0" baseline="-3086" sz="2700" spc="-907">
                <a:latin typeface="Microsoft Sans Serif"/>
                <a:cs typeface="Microsoft Sans Serif"/>
              </a:rPr>
              <a:t>,</a:t>
            </a:r>
            <a:endParaRPr baseline="-3086" sz="2700">
              <a:latin typeface="Microsoft Sans Serif"/>
              <a:cs typeface="Microsoft Sans Serif"/>
            </a:endParaRPr>
          </a:p>
        </p:txBody>
      </p:sp>
      <p:sp>
        <p:nvSpPr>
          <p:cNvPr id="15" name="object 15" descr=""/>
          <p:cNvSpPr txBox="1"/>
          <p:nvPr/>
        </p:nvSpPr>
        <p:spPr>
          <a:xfrm>
            <a:off x="8265668" y="4388611"/>
            <a:ext cx="310515" cy="299720"/>
          </a:xfrm>
          <a:prstGeom prst="rect">
            <a:avLst/>
          </a:prstGeom>
        </p:spPr>
        <p:txBody>
          <a:bodyPr wrap="square" lIns="0" tIns="12700" rIns="0" bIns="0" rtlCol="0" vert="horz">
            <a:spAutoFit/>
          </a:bodyPr>
          <a:lstStyle/>
          <a:p>
            <a:pPr algn="r" marL="12700" marR="5080">
              <a:lnSpc>
                <a:spcPct val="100000"/>
              </a:lnSpc>
              <a:spcBef>
                <a:spcPts val="100"/>
              </a:spcBef>
            </a:pPr>
            <a:r>
              <a:rPr dirty="0" baseline="1543" sz="2700" spc="-232">
                <a:latin typeface="Microsoft Sans Serif"/>
                <a:cs typeface="Microsoft Sans Serif"/>
              </a:rPr>
              <a:t>.</a:t>
            </a:r>
            <a:r>
              <a:rPr dirty="0" baseline="1543" sz="2700" spc="-232">
                <a:latin typeface="Microsoft Sans Serif"/>
                <a:cs typeface="Microsoft Sans Serif"/>
              </a:rPr>
              <a:t>ة</a:t>
            </a:r>
            <a:r>
              <a:rPr dirty="0" baseline="1543" sz="2700" spc="-209">
                <a:latin typeface="Microsoft Sans Serif"/>
                <a:cs typeface="Microsoft Sans Serif"/>
              </a:rPr>
              <a:t> </a:t>
            </a:r>
            <a:r>
              <a:rPr dirty="0" sz="1800" spc="-700">
                <a:latin typeface="Microsoft Sans Serif"/>
                <a:cs typeface="Microsoft Sans Serif"/>
              </a:rPr>
              <a:t>„</a:t>
            </a:r>
            <a:r>
              <a:rPr dirty="0" sz="1800" spc="235">
                <a:latin typeface="Microsoft Sans Serif"/>
                <a:cs typeface="Microsoft Sans Serif"/>
              </a:rPr>
              <a:t> </a:t>
            </a:r>
            <a:r>
              <a:rPr dirty="0" baseline="1543" sz="2700" spc="-607">
                <a:latin typeface="Microsoft Sans Serif"/>
                <a:cs typeface="Microsoft Sans Serif"/>
              </a:rPr>
              <a:t>و</a:t>
            </a:r>
            <a:endParaRPr baseline="1543" sz="2700">
              <a:latin typeface="Microsoft Sans Serif"/>
              <a:cs typeface="Microsoft Sans Serif"/>
            </a:endParaRPr>
          </a:p>
        </p:txBody>
      </p:sp>
      <p:sp>
        <p:nvSpPr>
          <p:cNvPr id="16" name="object 16" descr=""/>
          <p:cNvSpPr txBox="1"/>
          <p:nvPr/>
        </p:nvSpPr>
        <p:spPr>
          <a:xfrm>
            <a:off x="8712707" y="4246321"/>
            <a:ext cx="2695575" cy="1261110"/>
          </a:xfrm>
          <a:prstGeom prst="rect">
            <a:avLst/>
          </a:prstGeom>
        </p:spPr>
        <p:txBody>
          <a:bodyPr wrap="square" lIns="0" tIns="12700" rIns="0" bIns="0" rtlCol="0" vert="horz">
            <a:spAutoFit/>
          </a:bodyPr>
          <a:lstStyle/>
          <a:p>
            <a:pPr algn="r" marL="38100" marR="31750" indent="-1905">
              <a:lnSpc>
                <a:spcPct val="150200"/>
              </a:lnSpc>
              <a:spcBef>
                <a:spcPts val="100"/>
              </a:spcBef>
            </a:pPr>
            <a:r>
              <a:rPr dirty="0" sz="1800" spc="-805">
                <a:latin typeface="Microsoft Sans Serif"/>
                <a:cs typeface="Microsoft Sans Serif"/>
              </a:rPr>
              <a:t>ي</a:t>
            </a:r>
            <a:r>
              <a:rPr dirty="0" baseline="-13888" sz="2700" spc="-1207">
                <a:latin typeface="Microsoft Sans Serif"/>
                <a:cs typeface="Microsoft Sans Serif"/>
              </a:rPr>
              <a:t>„</a:t>
            </a:r>
            <a:r>
              <a:rPr dirty="0" baseline="-13888" sz="2700" spc="195">
                <a:latin typeface="Microsoft Sans Serif"/>
                <a:cs typeface="Microsoft Sans Serif"/>
              </a:rPr>
              <a:t> </a:t>
            </a:r>
            <a:r>
              <a:rPr dirty="0" sz="1800" spc="-360">
                <a:latin typeface="Microsoft Sans Serif"/>
                <a:cs typeface="Microsoft Sans Serif"/>
              </a:rPr>
              <a:t>ق</a:t>
            </a:r>
            <a:r>
              <a:rPr dirty="0" sz="1800" spc="254">
                <a:latin typeface="Microsoft Sans Serif"/>
                <a:cs typeface="Microsoft Sans Serif"/>
              </a:rPr>
              <a:t> </a:t>
            </a:r>
            <a:r>
              <a:rPr dirty="0" sz="1800" spc="-300">
                <a:latin typeface="Microsoft Sans Serif"/>
                <a:cs typeface="Microsoft Sans Serif"/>
              </a:rPr>
              <a:t>و</a:t>
            </a:r>
            <a:r>
              <a:rPr dirty="0" sz="1800" spc="-250">
                <a:latin typeface="Microsoft Sans Serif"/>
                <a:cs typeface="Microsoft Sans Serif"/>
              </a:rPr>
              <a:t> </a:t>
            </a:r>
            <a:r>
              <a:rPr dirty="0" sz="1800" spc="-819">
                <a:latin typeface="Microsoft Sans Serif"/>
                <a:cs typeface="Microsoft Sans Serif"/>
              </a:rPr>
              <a:t>ي</a:t>
            </a:r>
            <a:r>
              <a:rPr dirty="0" baseline="-13888" sz="2700" spc="-1230">
                <a:latin typeface="Microsoft Sans Serif"/>
                <a:cs typeface="Microsoft Sans Serif"/>
              </a:rPr>
              <a:t>„</a:t>
            </a:r>
            <a:r>
              <a:rPr dirty="0" baseline="-13888" sz="2700" spc="-89">
                <a:latin typeface="Microsoft Sans Serif"/>
                <a:cs typeface="Microsoft Sans Serif"/>
              </a:rPr>
              <a:t> </a:t>
            </a:r>
            <a:r>
              <a:rPr dirty="0" sz="1800" spc="-285">
                <a:latin typeface="Microsoft Sans Serif"/>
                <a:cs typeface="Microsoft Sans Serif"/>
              </a:rPr>
              <a:t>ار</a:t>
            </a:r>
            <a:r>
              <a:rPr dirty="0" sz="1800" spc="210">
                <a:latin typeface="Microsoft Sans Serif"/>
                <a:cs typeface="Microsoft Sans Serif"/>
              </a:rPr>
              <a:t> </a:t>
            </a:r>
            <a:r>
              <a:rPr dirty="0" sz="1800">
                <a:latin typeface="Microsoft Sans Serif"/>
                <a:cs typeface="Microsoft Sans Serif"/>
              </a:rPr>
              <a:t>ن</a:t>
            </a:r>
            <a:r>
              <a:rPr dirty="0" sz="1800" spc="350">
                <a:latin typeface="Microsoft Sans Serif"/>
                <a:cs typeface="Microsoft Sans Serif"/>
              </a:rPr>
              <a:t> </a:t>
            </a:r>
            <a:r>
              <a:rPr dirty="0" sz="1800" spc="-409">
                <a:latin typeface="Microsoft Sans Serif"/>
                <a:cs typeface="Microsoft Sans Serif"/>
              </a:rPr>
              <a:t>ر</a:t>
            </a:r>
            <a:r>
              <a:rPr dirty="0" sz="1800" spc="-409">
                <a:latin typeface="Microsoft Sans Serif"/>
                <a:cs typeface="Microsoft Sans Serif"/>
              </a:rPr>
              <a:t>„</a:t>
            </a:r>
            <a:r>
              <a:rPr dirty="0" sz="1800" spc="185">
                <a:latin typeface="Microsoft Sans Serif"/>
                <a:cs typeface="Microsoft Sans Serif"/>
              </a:rPr>
              <a:t>   </a:t>
            </a:r>
            <a:r>
              <a:rPr dirty="0" sz="1800" spc="-755">
                <a:latin typeface="Microsoft Sans Serif"/>
                <a:cs typeface="Microsoft Sans Serif"/>
              </a:rPr>
              <a:t>ي</a:t>
            </a:r>
            <a:r>
              <a:rPr dirty="0" baseline="-13888" sz="2700" spc="-1132">
                <a:latin typeface="Microsoft Sans Serif"/>
                <a:cs typeface="Microsoft Sans Serif"/>
              </a:rPr>
              <a:t>„</a:t>
            </a:r>
            <a:r>
              <a:rPr dirty="0" baseline="-13888" sz="2700" spc="300">
                <a:latin typeface="Microsoft Sans Serif"/>
                <a:cs typeface="Microsoft Sans Serif"/>
              </a:rPr>
              <a:t>  </a:t>
            </a:r>
            <a:r>
              <a:rPr dirty="0" sz="1800" spc="-400">
                <a:latin typeface="Microsoft Sans Serif"/>
                <a:cs typeface="Microsoft Sans Serif"/>
              </a:rPr>
              <a:t>ن</a:t>
            </a:r>
            <a:r>
              <a:rPr dirty="0" sz="1800" spc="-400">
                <a:latin typeface="Microsoft Sans Serif"/>
                <a:cs typeface="Microsoft Sans Serif"/>
              </a:rPr>
              <a:t>„</a:t>
            </a:r>
            <a:r>
              <a:rPr dirty="0" sz="1800" spc="165">
                <a:latin typeface="Microsoft Sans Serif"/>
                <a:cs typeface="Microsoft Sans Serif"/>
              </a:rPr>
              <a:t> </a:t>
            </a:r>
            <a:r>
              <a:rPr dirty="0" sz="1800" spc="-270">
                <a:latin typeface="Microsoft Sans Serif"/>
                <a:cs typeface="Microsoft Sans Serif"/>
              </a:rPr>
              <a:t>ب</a:t>
            </a:r>
            <a:r>
              <a:rPr dirty="0" baseline="-9259" sz="2700" spc="-405">
                <a:latin typeface="Microsoft Sans Serif"/>
                <a:cs typeface="Microsoft Sans Serif"/>
              </a:rPr>
              <a:t>,</a:t>
            </a:r>
            <a:r>
              <a:rPr dirty="0" baseline="-9259" sz="2700" spc="-359">
                <a:latin typeface="Microsoft Sans Serif"/>
                <a:cs typeface="Microsoft Sans Serif"/>
              </a:rPr>
              <a:t> </a:t>
            </a:r>
            <a:r>
              <a:rPr dirty="0" sz="1800" spc="-330">
                <a:latin typeface="Microsoft Sans Serif"/>
                <a:cs typeface="Microsoft Sans Serif"/>
              </a:rPr>
              <a:t>را</a:t>
            </a:r>
            <a:r>
              <a:rPr dirty="0" sz="1800" spc="445">
                <a:latin typeface="Microsoft Sans Serif"/>
                <a:cs typeface="Microsoft Sans Serif"/>
              </a:rPr>
              <a:t>  </a:t>
            </a:r>
            <a:r>
              <a:rPr dirty="0" sz="1800" spc="-375">
                <a:latin typeface="Microsoft Sans Serif"/>
                <a:cs typeface="Microsoft Sans Serif"/>
              </a:rPr>
              <a:t>ل</a:t>
            </a:r>
            <a:r>
              <a:rPr dirty="0" sz="1800" spc="15">
                <a:latin typeface="Microsoft Sans Serif"/>
                <a:cs typeface="Microsoft Sans Serif"/>
              </a:rPr>
              <a:t>  </a:t>
            </a:r>
            <a:r>
              <a:rPr dirty="0" sz="1800" spc="-260">
                <a:latin typeface="Microsoft Sans Serif"/>
                <a:cs typeface="Microsoft Sans Serif"/>
              </a:rPr>
              <a:t>:</a:t>
            </a:r>
            <a:r>
              <a:rPr dirty="0" sz="1800" spc="-260">
                <a:latin typeface="Microsoft Sans Serif"/>
                <a:cs typeface="Microsoft Sans Serif"/>
              </a:rPr>
              <a:t>ا</a:t>
            </a:r>
            <a:r>
              <a:rPr dirty="0" sz="1800" spc="455">
                <a:latin typeface="Microsoft Sans Serif"/>
                <a:cs typeface="Microsoft Sans Serif"/>
              </a:rPr>
              <a:t> </a:t>
            </a:r>
            <a:r>
              <a:rPr dirty="0" sz="1800" spc="-370">
                <a:latin typeface="Microsoft Sans Serif"/>
                <a:cs typeface="Microsoft Sans Serif"/>
              </a:rPr>
              <a:t>ار</a:t>
            </a:r>
            <a:r>
              <a:rPr dirty="0" sz="1800" spc="500">
                <a:latin typeface="Microsoft Sans Serif"/>
                <a:cs typeface="Microsoft Sans Serif"/>
              </a:rPr>
              <a:t> </a:t>
            </a:r>
            <a:r>
              <a:rPr dirty="0" sz="1800" spc="-434">
                <a:latin typeface="Microsoft Sans Serif"/>
                <a:cs typeface="Microsoft Sans Serif"/>
              </a:rPr>
              <a:t>.</a:t>
            </a:r>
            <a:r>
              <a:rPr dirty="0" baseline="13888" sz="2700" spc="-652">
                <a:latin typeface="Microsoft Sans Serif"/>
                <a:cs typeface="Microsoft Sans Serif"/>
              </a:rPr>
              <a:t>عح</a:t>
            </a:r>
            <a:r>
              <a:rPr dirty="0" baseline="12345" sz="2700" spc="-652">
                <a:latin typeface="Microsoft Sans Serif"/>
                <a:cs typeface="Microsoft Sans Serif"/>
              </a:rPr>
              <a:t>,</a:t>
            </a:r>
            <a:r>
              <a:rPr dirty="0" baseline="12345" sz="2700" spc="-337">
                <a:latin typeface="Microsoft Sans Serif"/>
                <a:cs typeface="Microsoft Sans Serif"/>
              </a:rPr>
              <a:t> </a:t>
            </a:r>
            <a:r>
              <a:rPr dirty="0" baseline="7716" sz="2700" spc="-367">
                <a:latin typeface="Microsoft Sans Serif"/>
                <a:cs typeface="Microsoft Sans Serif"/>
              </a:rPr>
              <a:t>ارم</a:t>
            </a:r>
            <a:r>
              <a:rPr dirty="0" baseline="7716" sz="2700" spc="-359">
                <a:latin typeface="Microsoft Sans Serif"/>
                <a:cs typeface="Microsoft Sans Serif"/>
              </a:rPr>
              <a:t> </a:t>
            </a:r>
            <a:r>
              <a:rPr dirty="0" sz="1800" spc="-390">
                <a:latin typeface="Microsoft Sans Serif"/>
                <a:cs typeface="Microsoft Sans Serif"/>
              </a:rPr>
              <a:t>:</a:t>
            </a:r>
            <a:r>
              <a:rPr dirty="0" baseline="9259" sz="2700" spc="-585">
                <a:latin typeface="Microsoft Sans Serif"/>
                <a:cs typeface="Microsoft Sans Serif"/>
              </a:rPr>
              <a:t>اسماح</a:t>
            </a:r>
            <a:r>
              <a:rPr dirty="0" baseline="18518" sz="2700" spc="-585">
                <a:latin typeface="Microsoft Sans Serif"/>
                <a:cs typeface="Microsoft Sans Serif"/>
              </a:rPr>
              <a:t>.</a:t>
            </a:r>
            <a:endParaRPr baseline="18518" sz="2700">
              <a:latin typeface="Microsoft Sans Serif"/>
              <a:cs typeface="Microsoft Sans Serif"/>
            </a:endParaRPr>
          </a:p>
          <a:p>
            <a:pPr algn="r" marL="1956435" marR="31750">
              <a:lnSpc>
                <a:spcPct val="100000"/>
              </a:lnSpc>
              <a:spcBef>
                <a:spcPts val="1075"/>
              </a:spcBef>
            </a:pPr>
            <a:r>
              <a:rPr dirty="0" sz="1800" spc="-415">
                <a:latin typeface="Microsoft Sans Serif"/>
                <a:cs typeface="Microsoft Sans Serif"/>
              </a:rPr>
              <a:t>.</a:t>
            </a:r>
            <a:r>
              <a:rPr dirty="0" sz="1800" spc="-415">
                <a:latin typeface="Microsoft Sans Serif"/>
                <a:cs typeface="Microsoft Sans Serif"/>
              </a:rPr>
              <a:t>ة</a:t>
            </a:r>
            <a:r>
              <a:rPr dirty="0" baseline="16975" sz="2700" spc="-622">
                <a:latin typeface="Microsoft Sans Serif"/>
                <a:cs typeface="Microsoft Sans Serif"/>
              </a:rPr>
              <a:t>„</a:t>
            </a:r>
            <a:r>
              <a:rPr dirty="0" baseline="16975" sz="2700" spc="-352">
                <a:latin typeface="Microsoft Sans Serif"/>
                <a:cs typeface="Microsoft Sans Serif"/>
              </a:rPr>
              <a:t> </a:t>
            </a:r>
            <a:r>
              <a:rPr dirty="0" baseline="15432" sz="2700" spc="-1214">
                <a:latin typeface="Microsoft Sans Serif"/>
                <a:cs typeface="Microsoft Sans Serif"/>
              </a:rPr>
              <a:t>مت</a:t>
            </a:r>
            <a:r>
              <a:rPr dirty="0" baseline="27777" sz="2700" spc="-1214">
                <a:latin typeface="Microsoft Sans Serif"/>
                <a:cs typeface="Microsoft Sans Serif"/>
              </a:rPr>
              <a:t>„</a:t>
            </a:r>
            <a:r>
              <a:rPr dirty="0" baseline="27777" sz="2700" spc="-315">
                <a:latin typeface="Microsoft Sans Serif"/>
                <a:cs typeface="Microsoft Sans Serif"/>
              </a:rPr>
              <a:t> </a:t>
            </a:r>
            <a:r>
              <a:rPr dirty="0" baseline="9259" sz="2700" spc="-735">
                <a:latin typeface="Microsoft Sans Serif"/>
                <a:cs typeface="Microsoft Sans Serif"/>
              </a:rPr>
              <a:t>اح</a:t>
            </a:r>
            <a:r>
              <a:rPr dirty="0" baseline="18518" sz="2700" spc="-735">
                <a:latin typeface="Microsoft Sans Serif"/>
                <a:cs typeface="Microsoft Sans Serif"/>
              </a:rPr>
              <a:t>.</a:t>
            </a:r>
            <a:r>
              <a:rPr dirty="0" baseline="18518" sz="2700" spc="254">
                <a:latin typeface="Microsoft Sans Serif"/>
                <a:cs typeface="Microsoft Sans Serif"/>
              </a:rPr>
              <a:t> </a:t>
            </a:r>
            <a:r>
              <a:rPr dirty="0" sz="1800" spc="-380">
                <a:latin typeface="Microsoft Sans Serif"/>
                <a:cs typeface="Microsoft Sans Serif"/>
              </a:rPr>
              <a:t>:</a:t>
            </a:r>
            <a:r>
              <a:rPr dirty="0" baseline="9259" sz="2700" spc="-569">
                <a:latin typeface="Microsoft Sans Serif"/>
                <a:cs typeface="Microsoft Sans Serif"/>
              </a:rPr>
              <a:t>اسداس</a:t>
            </a:r>
            <a:endParaRPr baseline="9259" sz="2700">
              <a:latin typeface="Microsoft Sans Serif"/>
              <a:cs typeface="Microsoft Sans Serif"/>
            </a:endParaRPr>
          </a:p>
        </p:txBody>
      </p:sp>
      <p:sp>
        <p:nvSpPr>
          <p:cNvPr id="17" name="object 17" descr=""/>
          <p:cNvSpPr txBox="1"/>
          <p:nvPr/>
        </p:nvSpPr>
        <p:spPr>
          <a:xfrm>
            <a:off x="9567798" y="6309766"/>
            <a:ext cx="2011680" cy="331470"/>
          </a:xfrm>
          <a:prstGeom prst="rect">
            <a:avLst/>
          </a:prstGeom>
        </p:spPr>
        <p:txBody>
          <a:bodyPr wrap="square" lIns="0" tIns="13335" rIns="0" bIns="0" rtlCol="0" vert="horz">
            <a:spAutoFit/>
          </a:bodyPr>
          <a:lstStyle/>
          <a:p>
            <a:pPr marL="12700">
              <a:lnSpc>
                <a:spcPct val="100000"/>
              </a:lnSpc>
              <a:spcBef>
                <a:spcPts val="105"/>
              </a:spcBef>
            </a:pPr>
            <a:r>
              <a:rPr dirty="0" sz="2000" spc="-10" b="1">
                <a:latin typeface="Calibri"/>
                <a:cs typeface="Calibri"/>
                <a:hlinkClick r:id="rId3"/>
              </a:rPr>
              <a:t>www.midocean.ae</a:t>
            </a:r>
            <a:endParaRPr sz="2000">
              <a:latin typeface="Calibri"/>
              <a:cs typeface="Calibri"/>
            </a:endParaRPr>
          </a:p>
        </p:txBody>
      </p:sp>
      <p:pic>
        <p:nvPicPr>
          <p:cNvPr id="18" name="object 18" descr=""/>
          <p:cNvPicPr/>
          <p:nvPr/>
        </p:nvPicPr>
        <p:blipFill>
          <a:blip r:embed="rId4" cstate="print"/>
          <a:stretch>
            <a:fillRect/>
          </a:stretch>
        </p:blipFill>
        <p:spPr>
          <a:xfrm>
            <a:off x="9782556" y="59435"/>
            <a:ext cx="2305811" cy="1075944"/>
          </a:xfrm>
          <a:prstGeom prst="rect">
            <a:avLst/>
          </a:prstGeom>
        </p:spPr>
      </p:pic>
      <p:pic>
        <p:nvPicPr>
          <p:cNvPr id="19" name="object 19" descr=""/>
          <p:cNvPicPr/>
          <p:nvPr/>
        </p:nvPicPr>
        <p:blipFill>
          <a:blip r:embed="rId5" cstate="print"/>
          <a:stretch>
            <a:fillRect/>
          </a:stretch>
        </p:blipFill>
        <p:spPr>
          <a:xfrm>
            <a:off x="11125200" y="5268467"/>
            <a:ext cx="609600" cy="609600"/>
          </a:xfrm>
          <a:prstGeom prst="rect">
            <a:avLst/>
          </a:prstGeom>
        </p:spPr>
      </p:pic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object 2" descr=""/>
          <p:cNvGrpSpPr/>
          <p:nvPr/>
        </p:nvGrpSpPr>
        <p:grpSpPr>
          <a:xfrm>
            <a:off x="2714244" y="1130808"/>
            <a:ext cx="7753350" cy="1701800"/>
            <a:chOff x="2714244" y="1130808"/>
            <a:chExt cx="7753350" cy="1701800"/>
          </a:xfrm>
        </p:grpSpPr>
        <p:sp>
          <p:nvSpPr>
            <p:cNvPr id="3" name="object 3" descr=""/>
            <p:cNvSpPr/>
            <p:nvPr/>
          </p:nvSpPr>
          <p:spPr>
            <a:xfrm>
              <a:off x="3351276" y="1833372"/>
              <a:ext cx="7110095" cy="993140"/>
            </a:xfrm>
            <a:custGeom>
              <a:avLst/>
              <a:gdLst/>
              <a:ahLst/>
              <a:cxnLst/>
              <a:rect l="l" t="t" r="r" b="b"/>
              <a:pathLst>
                <a:path w="7110095" h="993139">
                  <a:moveTo>
                    <a:pt x="2865120" y="0"/>
                  </a:moveTo>
                  <a:lnTo>
                    <a:pt x="2865120" y="513206"/>
                  </a:lnTo>
                  <a:lnTo>
                    <a:pt x="7109587" y="513206"/>
                  </a:lnTo>
                  <a:lnTo>
                    <a:pt x="7109587" y="992758"/>
                  </a:lnTo>
                </a:path>
                <a:path w="7110095" h="993139">
                  <a:moveTo>
                    <a:pt x="2864993" y="0"/>
                  </a:moveTo>
                  <a:lnTo>
                    <a:pt x="2864993" y="483615"/>
                  </a:lnTo>
                  <a:lnTo>
                    <a:pt x="0" y="483615"/>
                  </a:lnTo>
                  <a:lnTo>
                    <a:pt x="0" y="963167"/>
                  </a:lnTo>
                </a:path>
              </a:pathLst>
            </a:custGeom>
            <a:ln w="12192">
              <a:solidFill>
                <a:srgbClr val="34589C"/>
              </a:solidFill>
            </a:ln>
          </p:spPr>
          <p:txBody>
            <a:bodyPr wrap="square" lIns="0" tIns="0" rIns="0" bIns="0" rtlCol="0"/>
            <a:lstStyle/>
            <a:p/>
          </p:txBody>
        </p:sp>
        <p:pic>
          <p:nvPicPr>
            <p:cNvPr id="4" name="object 4" descr=""/>
            <p:cNvPicPr/>
            <p:nvPr/>
          </p:nvPicPr>
          <p:blipFill>
            <a:blip r:embed="rId2" cstate="print"/>
            <a:stretch>
              <a:fillRect/>
            </a:stretch>
          </p:blipFill>
          <p:spPr>
            <a:xfrm>
              <a:off x="2714244" y="1130808"/>
              <a:ext cx="7004304" cy="707136"/>
            </a:xfrm>
            <a:prstGeom prst="rect">
              <a:avLst/>
            </a:prstGeom>
          </p:spPr>
        </p:pic>
      </p:grpSp>
      <p:sp>
        <p:nvSpPr>
          <p:cNvPr id="5" name="object 5" descr=""/>
          <p:cNvSpPr txBox="1"/>
          <p:nvPr/>
        </p:nvSpPr>
        <p:spPr>
          <a:xfrm>
            <a:off x="4882260" y="1310766"/>
            <a:ext cx="2667000" cy="391160"/>
          </a:xfrm>
          <a:prstGeom prst="rect">
            <a:avLst/>
          </a:prstGeom>
        </p:spPr>
        <p:txBody>
          <a:bodyPr wrap="square" lIns="0" tIns="12700" rIns="0" bIns="0" rtlCol="0" vert="horz">
            <a:spAutoFit/>
          </a:bodyPr>
          <a:lstStyle/>
          <a:p>
            <a:pPr algn="r" marL="38100" marR="30480">
              <a:lnSpc>
                <a:spcPct val="100000"/>
              </a:lnSpc>
              <a:spcBef>
                <a:spcPts val="100"/>
              </a:spcBef>
            </a:pPr>
            <a:r>
              <a:rPr dirty="0" baseline="8101" sz="3600" spc="-1395">
                <a:latin typeface="Microsoft Sans Serif"/>
                <a:cs typeface="Microsoft Sans Serif"/>
              </a:rPr>
              <a:t>ذث</a:t>
            </a:r>
            <a:r>
              <a:rPr dirty="0" baseline="4629" sz="3600" spc="-1395">
                <a:latin typeface="Microsoft Sans Serif"/>
                <a:cs typeface="Microsoft Sans Serif"/>
              </a:rPr>
              <a:t>„</a:t>
            </a:r>
            <a:r>
              <a:rPr dirty="0" baseline="12731" sz="3600" spc="-1395">
                <a:latin typeface="Microsoft Sans Serif"/>
                <a:cs typeface="Microsoft Sans Serif"/>
              </a:rPr>
              <a:t>ث</a:t>
            </a:r>
            <a:r>
              <a:rPr dirty="0" baseline="9259" sz="3600" spc="-1395">
                <a:latin typeface="Microsoft Sans Serif"/>
                <a:cs typeface="Microsoft Sans Serif"/>
              </a:rPr>
              <a:t>„</a:t>
            </a:r>
            <a:r>
              <a:rPr dirty="0" baseline="17361" sz="3600" spc="-1395">
                <a:latin typeface="Microsoft Sans Serif"/>
                <a:cs typeface="Microsoft Sans Serif"/>
              </a:rPr>
              <a:t>ق</a:t>
            </a:r>
            <a:r>
              <a:rPr dirty="0" baseline="35879" sz="3600" spc="-1395">
                <a:latin typeface="Microsoft Sans Serif"/>
                <a:cs typeface="Microsoft Sans Serif"/>
              </a:rPr>
              <a:t>„</a:t>
            </a:r>
            <a:r>
              <a:rPr dirty="0" baseline="35879" sz="3600" spc="-585">
                <a:latin typeface="Microsoft Sans Serif"/>
                <a:cs typeface="Microsoft Sans Serif"/>
              </a:rPr>
              <a:t> </a:t>
            </a:r>
            <a:r>
              <a:rPr dirty="0" baseline="24305" sz="3600" spc="-1245">
                <a:latin typeface="Microsoft Sans Serif"/>
                <a:cs typeface="Microsoft Sans Serif"/>
              </a:rPr>
              <a:t>ت</a:t>
            </a:r>
            <a:r>
              <a:rPr dirty="0" baseline="35879" sz="3600" spc="-1245">
                <a:latin typeface="Microsoft Sans Serif"/>
                <a:cs typeface="Microsoft Sans Serif"/>
              </a:rPr>
              <a:t>„</a:t>
            </a:r>
            <a:r>
              <a:rPr dirty="0" baseline="2314" sz="3600" spc="-1245">
                <a:latin typeface="Microsoft Sans Serif"/>
                <a:cs typeface="Microsoft Sans Serif"/>
              </a:rPr>
              <a:t>لاو</a:t>
            </a:r>
            <a:r>
              <a:rPr dirty="0" baseline="2314" sz="3600" spc="-434">
                <a:latin typeface="Microsoft Sans Serif"/>
                <a:cs typeface="Microsoft Sans Serif"/>
              </a:rPr>
              <a:t> </a:t>
            </a:r>
            <a:r>
              <a:rPr dirty="0" baseline="2314" sz="3600" spc="-1192">
                <a:latin typeface="Microsoft Sans Serif"/>
                <a:cs typeface="Microsoft Sans Serif"/>
              </a:rPr>
              <a:t>ن</a:t>
            </a:r>
            <a:r>
              <a:rPr dirty="0" baseline="16203" sz="3600" spc="-1192">
                <a:latin typeface="Microsoft Sans Serif"/>
                <a:cs typeface="Microsoft Sans Serif"/>
              </a:rPr>
              <a:t>.</a:t>
            </a:r>
            <a:r>
              <a:rPr dirty="0" baseline="16203" sz="3600" spc="-262">
                <a:latin typeface="Microsoft Sans Serif"/>
                <a:cs typeface="Microsoft Sans Serif"/>
              </a:rPr>
              <a:t> </a:t>
            </a:r>
            <a:r>
              <a:rPr dirty="0" baseline="16203" sz="3600" spc="-1754">
                <a:latin typeface="Microsoft Sans Serif"/>
                <a:cs typeface="Microsoft Sans Serif"/>
              </a:rPr>
              <a:t>امض</a:t>
            </a:r>
            <a:r>
              <a:rPr dirty="0" baseline="33564" sz="3600" spc="-1754">
                <a:latin typeface="Microsoft Sans Serif"/>
                <a:cs typeface="Microsoft Sans Serif"/>
              </a:rPr>
              <a:t>.</a:t>
            </a:r>
            <a:r>
              <a:rPr dirty="0" baseline="33564" sz="3600" spc="-494">
                <a:latin typeface="Microsoft Sans Serif"/>
                <a:cs typeface="Microsoft Sans Serif"/>
              </a:rPr>
              <a:t> </a:t>
            </a:r>
            <a:r>
              <a:rPr dirty="0" baseline="23148" sz="3600" spc="-847">
                <a:latin typeface="Microsoft Sans Serif"/>
                <a:cs typeface="Microsoft Sans Serif"/>
              </a:rPr>
              <a:t>لا</a:t>
            </a:r>
            <a:r>
              <a:rPr dirty="0" baseline="23148" sz="3600" spc="-480">
                <a:latin typeface="Microsoft Sans Serif"/>
                <a:cs typeface="Microsoft Sans Serif"/>
              </a:rPr>
              <a:t> </a:t>
            </a:r>
            <a:r>
              <a:rPr dirty="0" baseline="2314" sz="3600" spc="-1192">
                <a:latin typeface="Microsoft Sans Serif"/>
                <a:cs typeface="Microsoft Sans Serif"/>
              </a:rPr>
              <a:t>ن</a:t>
            </a:r>
            <a:r>
              <a:rPr dirty="0" baseline="15046" sz="3600" spc="-1192">
                <a:latin typeface="Microsoft Sans Serif"/>
                <a:cs typeface="Microsoft Sans Serif"/>
              </a:rPr>
              <a:t>.</a:t>
            </a:r>
            <a:r>
              <a:rPr dirty="0" baseline="15046" sz="3600" spc="-202">
                <a:latin typeface="Microsoft Sans Serif"/>
                <a:cs typeface="Microsoft Sans Serif"/>
              </a:rPr>
              <a:t> </a:t>
            </a:r>
            <a:r>
              <a:rPr dirty="0" baseline="12731" sz="3600" spc="-2002">
                <a:latin typeface="Microsoft Sans Serif"/>
                <a:cs typeface="Microsoft Sans Serif"/>
              </a:rPr>
              <a:t>ي</a:t>
            </a:r>
            <a:r>
              <a:rPr dirty="0" baseline="3472" sz="3600" spc="-2002">
                <a:latin typeface="Microsoft Sans Serif"/>
                <a:cs typeface="Microsoft Sans Serif"/>
              </a:rPr>
              <a:t>„</a:t>
            </a:r>
            <a:r>
              <a:rPr dirty="0" baseline="12731" sz="3600" spc="-2002">
                <a:latin typeface="Microsoft Sans Serif"/>
                <a:cs typeface="Microsoft Sans Serif"/>
              </a:rPr>
              <a:t>ت</a:t>
            </a:r>
            <a:r>
              <a:rPr dirty="0" baseline="6944" sz="3600" spc="-2002">
                <a:latin typeface="Microsoft Sans Serif"/>
                <a:cs typeface="Microsoft Sans Serif"/>
              </a:rPr>
              <a:t>,</a:t>
            </a:r>
            <a:r>
              <a:rPr dirty="0" baseline="6944" sz="3600" spc="-262">
                <a:latin typeface="Microsoft Sans Serif"/>
                <a:cs typeface="Microsoft Sans Serif"/>
              </a:rPr>
              <a:t> </a:t>
            </a:r>
            <a:r>
              <a:rPr dirty="0" baseline="9259" sz="3600" spc="-1364">
                <a:latin typeface="Microsoft Sans Serif"/>
                <a:cs typeface="Microsoft Sans Serif"/>
              </a:rPr>
              <a:t>ري</a:t>
            </a:r>
            <a:r>
              <a:rPr dirty="0" baseline="2314" sz="3600" spc="-1364">
                <a:latin typeface="Microsoft Sans Serif"/>
                <a:cs typeface="Microsoft Sans Serif"/>
              </a:rPr>
              <a:t>„</a:t>
            </a:r>
            <a:r>
              <a:rPr dirty="0" baseline="10416" sz="3600" spc="-1364">
                <a:latin typeface="Microsoft Sans Serif"/>
                <a:cs typeface="Microsoft Sans Serif"/>
              </a:rPr>
              <a:t>ث</a:t>
            </a:r>
            <a:r>
              <a:rPr dirty="0" baseline="5787" sz="3600" spc="-1364">
                <a:latin typeface="Microsoft Sans Serif"/>
                <a:cs typeface="Microsoft Sans Serif"/>
              </a:rPr>
              <a:t>,</a:t>
            </a:r>
            <a:r>
              <a:rPr dirty="0" baseline="21990" sz="3600" spc="-1364">
                <a:latin typeface="Microsoft Sans Serif"/>
                <a:cs typeface="Microsoft Sans Serif"/>
              </a:rPr>
              <a:t>عت</a:t>
            </a:r>
            <a:r>
              <a:rPr dirty="0" baseline="34722" sz="3600" spc="-1364">
                <a:latin typeface="Microsoft Sans Serif"/>
                <a:cs typeface="Microsoft Sans Serif"/>
              </a:rPr>
              <a:t>„</a:t>
            </a:r>
            <a:r>
              <a:rPr dirty="0" baseline="25462" sz="3600" spc="-1364">
                <a:latin typeface="Microsoft Sans Serif"/>
                <a:cs typeface="Microsoft Sans Serif"/>
              </a:rPr>
              <a:t>لا</a:t>
            </a:r>
            <a:r>
              <a:rPr dirty="0" baseline="25462" sz="3600" spc="-442">
                <a:latin typeface="Microsoft Sans Serif"/>
                <a:cs typeface="Microsoft Sans Serif"/>
              </a:rPr>
              <a:t> </a:t>
            </a:r>
            <a:r>
              <a:rPr dirty="0" baseline="2314" sz="3600" spc="-1500">
                <a:latin typeface="Microsoft Sans Serif"/>
                <a:cs typeface="Microsoft Sans Serif"/>
              </a:rPr>
              <a:t>ة</a:t>
            </a:r>
            <a:r>
              <a:rPr dirty="0" baseline="18518" sz="3600" spc="-1500">
                <a:latin typeface="Microsoft Sans Serif"/>
                <a:cs typeface="Microsoft Sans Serif"/>
              </a:rPr>
              <a:t>„</a:t>
            </a:r>
            <a:r>
              <a:rPr dirty="0" baseline="4629" sz="3600" spc="-1500">
                <a:latin typeface="Microsoft Sans Serif"/>
                <a:cs typeface="Microsoft Sans Serif"/>
              </a:rPr>
              <a:t>رت</a:t>
            </a:r>
            <a:r>
              <a:rPr dirty="0" sz="2400" spc="-1000">
                <a:latin typeface="Microsoft Sans Serif"/>
                <a:cs typeface="Microsoft Sans Serif"/>
              </a:rPr>
              <a:t>„</a:t>
            </a:r>
            <a:r>
              <a:rPr dirty="0" sz="2400" spc="-275">
                <a:latin typeface="Microsoft Sans Serif"/>
                <a:cs typeface="Microsoft Sans Serif"/>
              </a:rPr>
              <a:t> </a:t>
            </a:r>
            <a:r>
              <a:rPr dirty="0" baseline="9259" sz="3600" spc="-1155">
                <a:latin typeface="Microsoft Sans Serif"/>
                <a:cs typeface="Microsoft Sans Serif"/>
              </a:rPr>
              <a:t>ح</a:t>
            </a:r>
            <a:r>
              <a:rPr dirty="0" baseline="9259" sz="3600" spc="-450">
                <a:latin typeface="Microsoft Sans Serif"/>
                <a:cs typeface="Microsoft Sans Serif"/>
              </a:rPr>
              <a:t> </a:t>
            </a:r>
            <a:r>
              <a:rPr dirty="0" baseline="2314" sz="3600" spc="-1530">
                <a:latin typeface="Microsoft Sans Serif"/>
                <a:cs typeface="Microsoft Sans Serif"/>
              </a:rPr>
              <a:t>ي</a:t>
            </a:r>
            <a:r>
              <a:rPr dirty="0" baseline="28935" sz="3600" spc="-1530">
                <a:latin typeface="Microsoft Sans Serif"/>
                <a:cs typeface="Microsoft Sans Serif"/>
              </a:rPr>
              <a:t>.</a:t>
            </a:r>
            <a:r>
              <a:rPr dirty="0" baseline="-11574" sz="3600" spc="-1530">
                <a:latin typeface="Microsoft Sans Serif"/>
                <a:cs typeface="Microsoft Sans Serif"/>
              </a:rPr>
              <a:t>„</a:t>
            </a:r>
            <a:r>
              <a:rPr dirty="0" baseline="12731" sz="3600" spc="-1530">
                <a:latin typeface="Microsoft Sans Serif"/>
                <a:cs typeface="Microsoft Sans Serif"/>
              </a:rPr>
              <a:t>ق</a:t>
            </a:r>
            <a:r>
              <a:rPr dirty="0" baseline="12731" sz="3600" spc="-434">
                <a:latin typeface="Microsoft Sans Serif"/>
                <a:cs typeface="Microsoft Sans Serif"/>
              </a:rPr>
              <a:t> </a:t>
            </a:r>
            <a:r>
              <a:rPr dirty="0" baseline="2314" sz="3600" spc="-1230">
                <a:latin typeface="Microsoft Sans Serif"/>
                <a:cs typeface="Microsoft Sans Serif"/>
              </a:rPr>
              <a:t>ق</a:t>
            </a:r>
            <a:r>
              <a:rPr dirty="0" baseline="17361" sz="3600" spc="-1230">
                <a:latin typeface="Microsoft Sans Serif"/>
                <a:cs typeface="Microsoft Sans Serif"/>
              </a:rPr>
              <a:t>„</a:t>
            </a:r>
            <a:r>
              <a:rPr dirty="0" baseline="17361" sz="3600" spc="-622">
                <a:latin typeface="Microsoft Sans Serif"/>
                <a:cs typeface="Microsoft Sans Serif"/>
              </a:rPr>
              <a:t> </a:t>
            </a:r>
            <a:r>
              <a:rPr dirty="0" baseline="17361" sz="3600" spc="-1342">
                <a:latin typeface="Microsoft Sans Serif"/>
                <a:cs typeface="Microsoft Sans Serif"/>
              </a:rPr>
              <a:t>حلا</a:t>
            </a:r>
            <a:r>
              <a:rPr dirty="0" baseline="17361" sz="3600" spc="-465">
                <a:latin typeface="Microsoft Sans Serif"/>
                <a:cs typeface="Microsoft Sans Serif"/>
              </a:rPr>
              <a:t> </a:t>
            </a:r>
            <a:r>
              <a:rPr dirty="0" baseline="2314" sz="3600" spc="-450">
                <a:latin typeface="Microsoft Sans Serif"/>
                <a:cs typeface="Microsoft Sans Serif"/>
              </a:rPr>
              <a:t>-</a:t>
            </a:r>
            <a:r>
              <a:rPr dirty="0" baseline="2314" sz="3600" spc="-1125">
                <a:latin typeface="Microsoft Sans Serif"/>
                <a:cs typeface="Microsoft Sans Serif"/>
              </a:rPr>
              <a:t>1</a:t>
            </a:r>
            <a:endParaRPr baseline="2314" sz="3600">
              <a:latin typeface="Microsoft Sans Serif"/>
              <a:cs typeface="Microsoft Sans Serif"/>
            </a:endParaRPr>
          </a:p>
        </p:txBody>
      </p:sp>
      <p:pic>
        <p:nvPicPr>
          <p:cNvPr id="6" name="object 6" descr=""/>
          <p:cNvPicPr/>
          <p:nvPr/>
        </p:nvPicPr>
        <p:blipFill>
          <a:blip r:embed="rId3" cstate="print"/>
          <a:stretch>
            <a:fillRect/>
          </a:stretch>
        </p:blipFill>
        <p:spPr>
          <a:xfrm>
            <a:off x="365759" y="2793492"/>
            <a:ext cx="5969508" cy="3846576"/>
          </a:xfrm>
          <a:prstGeom prst="rect">
            <a:avLst/>
          </a:prstGeom>
        </p:spPr>
      </p:pic>
      <p:sp>
        <p:nvSpPr>
          <p:cNvPr id="7" name="object 7" descr=""/>
          <p:cNvSpPr txBox="1"/>
          <p:nvPr/>
        </p:nvSpPr>
        <p:spPr>
          <a:xfrm>
            <a:off x="343204" y="2845053"/>
            <a:ext cx="6017895" cy="908685"/>
          </a:xfrm>
          <a:prstGeom prst="rect">
            <a:avLst/>
          </a:prstGeom>
        </p:spPr>
        <p:txBody>
          <a:bodyPr wrap="square" lIns="0" tIns="12700" rIns="0" bIns="0" rtlCol="0" vert="horz">
            <a:spAutoFit/>
          </a:bodyPr>
          <a:lstStyle/>
          <a:p>
            <a:pPr algn="r" marL="38100" marR="31115">
              <a:lnSpc>
                <a:spcPct val="100000"/>
              </a:lnSpc>
              <a:spcBef>
                <a:spcPts val="100"/>
              </a:spcBef>
            </a:pPr>
            <a:r>
              <a:rPr dirty="0" baseline="20061" sz="2700" spc="-855">
                <a:latin typeface="Microsoft Sans Serif"/>
                <a:cs typeface="Microsoft Sans Serif"/>
              </a:rPr>
              <a:t>اهت</a:t>
            </a:r>
            <a:r>
              <a:rPr dirty="0" baseline="32407" sz="2700" spc="-855">
                <a:latin typeface="Microsoft Sans Serif"/>
                <a:cs typeface="Microsoft Sans Serif"/>
              </a:rPr>
              <a:t>„</a:t>
            </a:r>
            <a:r>
              <a:rPr dirty="0" baseline="32407" sz="2700" spc="-270">
                <a:latin typeface="Microsoft Sans Serif"/>
                <a:cs typeface="Microsoft Sans Serif"/>
              </a:rPr>
              <a:t> </a:t>
            </a:r>
            <a:r>
              <a:rPr dirty="0" sz="1800" spc="-365">
                <a:latin typeface="Microsoft Sans Serif"/>
                <a:cs typeface="Microsoft Sans Serif"/>
              </a:rPr>
              <a:t>دروا</a:t>
            </a:r>
            <a:r>
              <a:rPr dirty="0" baseline="21604" sz="2700" spc="322">
                <a:latin typeface="Microsoft Sans Serif"/>
                <a:cs typeface="Microsoft Sans Serif"/>
              </a:rPr>
              <a:t> </a:t>
            </a:r>
            <a:r>
              <a:rPr dirty="0" sz="1800" spc="-935">
                <a:latin typeface="Microsoft Sans Serif"/>
                <a:cs typeface="Microsoft Sans Serif"/>
              </a:rPr>
              <a:t>ي</a:t>
            </a:r>
            <a:r>
              <a:rPr dirty="0" baseline="-13888" sz="2700" spc="-1402">
                <a:latin typeface="Microsoft Sans Serif"/>
                <a:cs typeface="Microsoft Sans Serif"/>
              </a:rPr>
              <a:t>„</a:t>
            </a:r>
            <a:r>
              <a:rPr dirty="0" baseline="10802" sz="2700" spc="-1402">
                <a:latin typeface="Microsoft Sans Serif"/>
                <a:cs typeface="Microsoft Sans Serif"/>
              </a:rPr>
              <a:t>ت</a:t>
            </a:r>
            <a:r>
              <a:rPr dirty="0" baseline="21604" sz="2700" spc="-1402">
                <a:latin typeface="Microsoft Sans Serif"/>
                <a:cs typeface="Microsoft Sans Serif"/>
              </a:rPr>
              <a:t>„</a:t>
            </a:r>
            <a:r>
              <a:rPr dirty="0" baseline="21604" sz="2700" spc="-412">
                <a:latin typeface="Microsoft Sans Serif"/>
                <a:cs typeface="Microsoft Sans Serif"/>
              </a:rPr>
              <a:t> </a:t>
            </a:r>
            <a:r>
              <a:rPr dirty="0" baseline="10802" sz="2700" spc="-667">
                <a:latin typeface="Microsoft Sans Serif"/>
                <a:cs typeface="Microsoft Sans Serif"/>
              </a:rPr>
              <a:t>لا</a:t>
            </a:r>
            <a:r>
              <a:rPr dirty="0" baseline="10802" sz="2700" spc="-22">
                <a:latin typeface="Microsoft Sans Serif"/>
                <a:cs typeface="Microsoft Sans Serif"/>
              </a:rPr>
              <a:t> </a:t>
            </a:r>
            <a:r>
              <a:rPr dirty="0" baseline="9259" sz="2700" spc="-960">
                <a:solidFill>
                  <a:srgbClr val="FF0000"/>
                </a:solidFill>
                <a:latin typeface="Microsoft Sans Serif"/>
                <a:cs typeface="Microsoft Sans Serif"/>
              </a:rPr>
              <a:t>دوت</a:t>
            </a:r>
            <a:r>
              <a:rPr dirty="0" baseline="6172" sz="2700" spc="-960">
                <a:solidFill>
                  <a:srgbClr val="FF0000"/>
                </a:solidFill>
                <a:latin typeface="Microsoft Sans Serif"/>
                <a:cs typeface="Microsoft Sans Serif"/>
              </a:rPr>
              <a:t>„</a:t>
            </a:r>
            <a:r>
              <a:rPr dirty="0" baseline="13888" sz="2700" spc="-960">
                <a:solidFill>
                  <a:srgbClr val="FF0000"/>
                </a:solidFill>
                <a:latin typeface="Microsoft Sans Serif"/>
                <a:cs typeface="Microsoft Sans Serif"/>
              </a:rPr>
              <a:t>ق</a:t>
            </a:r>
            <a:r>
              <a:rPr dirty="0" baseline="32407" sz="2700" spc="-960">
                <a:solidFill>
                  <a:srgbClr val="FF0000"/>
                </a:solidFill>
                <a:latin typeface="Microsoft Sans Serif"/>
                <a:cs typeface="Microsoft Sans Serif"/>
              </a:rPr>
              <a:t>„</a:t>
            </a:r>
            <a:r>
              <a:rPr dirty="0" baseline="32407" sz="2700" spc="-450">
                <a:solidFill>
                  <a:srgbClr val="FF0000"/>
                </a:solidFill>
                <a:latin typeface="Microsoft Sans Serif"/>
                <a:cs typeface="Microsoft Sans Serif"/>
              </a:rPr>
              <a:t> </a:t>
            </a:r>
            <a:r>
              <a:rPr dirty="0" baseline="18518" sz="2700" spc="-667">
                <a:solidFill>
                  <a:srgbClr val="FF0000"/>
                </a:solidFill>
                <a:latin typeface="Microsoft Sans Serif"/>
                <a:cs typeface="Microsoft Sans Serif"/>
              </a:rPr>
              <a:t>لا</a:t>
            </a:r>
            <a:r>
              <a:rPr dirty="0" baseline="18518" sz="2700">
                <a:solidFill>
                  <a:srgbClr val="FF0000"/>
                </a:solidFill>
                <a:latin typeface="Microsoft Sans Serif"/>
                <a:cs typeface="Microsoft Sans Serif"/>
              </a:rPr>
              <a:t> </a:t>
            </a:r>
            <a:r>
              <a:rPr dirty="0" sz="1800" spc="-590">
                <a:solidFill>
                  <a:srgbClr val="FF0000"/>
                </a:solidFill>
                <a:latin typeface="Microsoft Sans Serif"/>
                <a:cs typeface="Microsoft Sans Serif"/>
              </a:rPr>
              <a:t>ن</a:t>
            </a:r>
            <a:r>
              <a:rPr dirty="0" baseline="13888" sz="2700" spc="-885">
                <a:solidFill>
                  <a:srgbClr val="FF0000"/>
                </a:solidFill>
                <a:latin typeface="Microsoft Sans Serif"/>
                <a:cs typeface="Microsoft Sans Serif"/>
              </a:rPr>
              <a:t>.</a:t>
            </a:r>
            <a:r>
              <a:rPr dirty="0" baseline="13888" sz="2700" spc="-209">
                <a:solidFill>
                  <a:srgbClr val="FF0000"/>
                </a:solidFill>
                <a:latin typeface="Microsoft Sans Serif"/>
                <a:cs typeface="Microsoft Sans Serif"/>
              </a:rPr>
              <a:t> </a:t>
            </a:r>
            <a:r>
              <a:rPr dirty="0" baseline="7716" sz="2700">
                <a:solidFill>
                  <a:srgbClr val="FF0000"/>
                </a:solidFill>
                <a:latin typeface="Microsoft Sans Serif"/>
                <a:cs typeface="Microsoft Sans Serif"/>
              </a:rPr>
              <a:t>م</a:t>
            </a:r>
            <a:r>
              <a:rPr dirty="0" baseline="7716" sz="2700" spc="-15">
                <a:solidFill>
                  <a:srgbClr val="FF0000"/>
                </a:solidFill>
                <a:latin typeface="Microsoft Sans Serif"/>
                <a:cs typeface="Microsoft Sans Serif"/>
              </a:rPr>
              <a:t> </a:t>
            </a:r>
            <a:r>
              <a:rPr dirty="0" sz="1800" spc="-630">
                <a:solidFill>
                  <a:srgbClr val="FF0000"/>
                </a:solidFill>
                <a:latin typeface="Microsoft Sans Serif"/>
                <a:cs typeface="Microsoft Sans Serif"/>
              </a:rPr>
              <a:t>ذتذ</a:t>
            </a:r>
            <a:r>
              <a:rPr dirty="0" sz="1800" spc="-630">
                <a:solidFill>
                  <a:srgbClr val="FF0000"/>
                </a:solidFill>
                <a:latin typeface="Microsoft Sans Serif"/>
                <a:cs typeface="Microsoft Sans Serif"/>
              </a:rPr>
              <a:t>„</a:t>
            </a:r>
            <a:r>
              <a:rPr dirty="0" sz="1800" spc="15">
                <a:solidFill>
                  <a:srgbClr val="FF0000"/>
                </a:solidFill>
                <a:latin typeface="Microsoft Sans Serif"/>
                <a:cs typeface="Microsoft Sans Serif"/>
              </a:rPr>
              <a:t> </a:t>
            </a:r>
            <a:r>
              <a:rPr dirty="0" baseline="9259" sz="2700" spc="-997">
                <a:solidFill>
                  <a:srgbClr val="FF0000"/>
                </a:solidFill>
                <a:latin typeface="Microsoft Sans Serif"/>
                <a:cs typeface="Microsoft Sans Serif"/>
              </a:rPr>
              <a:t>علاب</a:t>
            </a:r>
            <a:r>
              <a:rPr dirty="0" baseline="-3086" sz="2700" spc="-997">
                <a:solidFill>
                  <a:srgbClr val="FF0000"/>
                </a:solidFill>
                <a:latin typeface="Microsoft Sans Serif"/>
                <a:cs typeface="Microsoft Sans Serif"/>
              </a:rPr>
              <a:t>,</a:t>
            </a:r>
            <a:r>
              <a:rPr dirty="0" baseline="-3086" sz="2700" spc="135">
                <a:solidFill>
                  <a:srgbClr val="FF0000"/>
                </a:solidFill>
                <a:latin typeface="Microsoft Sans Serif"/>
                <a:cs typeface="Microsoft Sans Serif"/>
              </a:rPr>
              <a:t> </a:t>
            </a:r>
            <a:r>
              <a:rPr dirty="0" baseline="6172" sz="2700" spc="-952">
                <a:solidFill>
                  <a:srgbClr val="FF0000"/>
                </a:solidFill>
                <a:latin typeface="Microsoft Sans Serif"/>
                <a:cs typeface="Microsoft Sans Serif"/>
              </a:rPr>
              <a:t>ذث</a:t>
            </a:r>
            <a:r>
              <a:rPr dirty="0" baseline="1543" sz="2700" spc="-952">
                <a:solidFill>
                  <a:srgbClr val="FF0000"/>
                </a:solidFill>
                <a:latin typeface="Microsoft Sans Serif"/>
                <a:cs typeface="Microsoft Sans Serif"/>
              </a:rPr>
              <a:t>„</a:t>
            </a:r>
            <a:r>
              <a:rPr dirty="0" baseline="10802" sz="2700" spc="-952">
                <a:solidFill>
                  <a:srgbClr val="FF0000"/>
                </a:solidFill>
                <a:latin typeface="Microsoft Sans Serif"/>
                <a:cs typeface="Microsoft Sans Serif"/>
              </a:rPr>
              <a:t>ق</a:t>
            </a:r>
            <a:r>
              <a:rPr dirty="0" baseline="29320" sz="2700" spc="-952">
                <a:solidFill>
                  <a:srgbClr val="FF0000"/>
                </a:solidFill>
                <a:latin typeface="Microsoft Sans Serif"/>
                <a:cs typeface="Microsoft Sans Serif"/>
              </a:rPr>
              <a:t>„</a:t>
            </a:r>
            <a:r>
              <a:rPr dirty="0" baseline="29320" sz="2700" spc="-442">
                <a:solidFill>
                  <a:srgbClr val="FF0000"/>
                </a:solidFill>
                <a:latin typeface="Microsoft Sans Serif"/>
                <a:cs typeface="Microsoft Sans Serif"/>
              </a:rPr>
              <a:t> </a:t>
            </a:r>
            <a:r>
              <a:rPr dirty="0" baseline="16975" sz="2700">
                <a:solidFill>
                  <a:srgbClr val="FF0000"/>
                </a:solidFill>
                <a:latin typeface="Microsoft Sans Serif"/>
                <a:cs typeface="Microsoft Sans Serif"/>
              </a:rPr>
              <a:t>م</a:t>
            </a:r>
            <a:r>
              <a:rPr dirty="0" baseline="16975" sz="2700" spc="-7">
                <a:solidFill>
                  <a:srgbClr val="FF0000"/>
                </a:solidFill>
                <a:latin typeface="Microsoft Sans Serif"/>
                <a:cs typeface="Microsoft Sans Serif"/>
              </a:rPr>
              <a:t> </a:t>
            </a:r>
            <a:r>
              <a:rPr dirty="0" sz="1800" spc="-625">
                <a:solidFill>
                  <a:srgbClr val="FF0000"/>
                </a:solidFill>
                <a:latin typeface="Microsoft Sans Serif"/>
                <a:cs typeface="Microsoft Sans Serif"/>
              </a:rPr>
              <a:t>ق</a:t>
            </a:r>
            <a:r>
              <a:rPr dirty="0" baseline="15432" sz="2700" spc="-937">
                <a:solidFill>
                  <a:srgbClr val="FF0000"/>
                </a:solidFill>
                <a:latin typeface="Microsoft Sans Serif"/>
                <a:cs typeface="Microsoft Sans Serif"/>
              </a:rPr>
              <a:t>„</a:t>
            </a:r>
            <a:r>
              <a:rPr dirty="0" baseline="15432" sz="2700" spc="-472">
                <a:solidFill>
                  <a:srgbClr val="FF0000"/>
                </a:solidFill>
                <a:latin typeface="Microsoft Sans Serif"/>
                <a:cs typeface="Microsoft Sans Serif"/>
              </a:rPr>
              <a:t> </a:t>
            </a:r>
            <a:r>
              <a:rPr dirty="0" baseline="7716" sz="2700" spc="-502">
                <a:solidFill>
                  <a:srgbClr val="FF0000"/>
                </a:solidFill>
                <a:latin typeface="Microsoft Sans Serif"/>
                <a:cs typeface="Microsoft Sans Serif"/>
              </a:rPr>
              <a:t>ح</a:t>
            </a:r>
            <a:r>
              <a:rPr dirty="0" baseline="7716" sz="2700" spc="-15">
                <a:solidFill>
                  <a:srgbClr val="FF0000"/>
                </a:solidFill>
                <a:latin typeface="Microsoft Sans Serif"/>
                <a:cs typeface="Microsoft Sans Serif"/>
              </a:rPr>
              <a:t> </a:t>
            </a:r>
            <a:r>
              <a:rPr dirty="0" baseline="9259" sz="2700" spc="-284">
                <a:latin typeface="Microsoft Sans Serif"/>
                <a:cs typeface="Microsoft Sans Serif"/>
              </a:rPr>
              <a:t>وه</a:t>
            </a:r>
            <a:r>
              <a:rPr dirty="0" baseline="9259" sz="2700" spc="-15">
                <a:latin typeface="Microsoft Sans Serif"/>
                <a:cs typeface="Microsoft Sans Serif"/>
              </a:rPr>
              <a:t> </a:t>
            </a:r>
            <a:r>
              <a:rPr dirty="0" baseline="9259" sz="2700" spc="-1005">
                <a:latin typeface="Microsoft Sans Serif"/>
                <a:cs typeface="Microsoft Sans Serif"/>
              </a:rPr>
              <a:t>لب</a:t>
            </a:r>
            <a:r>
              <a:rPr dirty="0" baseline="-3086" sz="2700" spc="-1005">
                <a:latin typeface="Microsoft Sans Serif"/>
                <a:cs typeface="Microsoft Sans Serif"/>
              </a:rPr>
              <a:t>,</a:t>
            </a:r>
            <a:r>
              <a:rPr dirty="0" baseline="-3086" sz="2700" spc="142">
                <a:latin typeface="Microsoft Sans Serif"/>
                <a:cs typeface="Microsoft Sans Serif"/>
              </a:rPr>
              <a:t> </a:t>
            </a:r>
            <a:r>
              <a:rPr dirty="0" baseline="9259" sz="2700" spc="-900">
                <a:latin typeface="Microsoft Sans Serif"/>
                <a:cs typeface="Microsoft Sans Serif"/>
              </a:rPr>
              <a:t>اق</a:t>
            </a:r>
            <a:r>
              <a:rPr dirty="0" baseline="20061" sz="2700" spc="-900">
                <a:latin typeface="Microsoft Sans Serif"/>
                <a:cs typeface="Microsoft Sans Serif"/>
              </a:rPr>
              <a:t>„</a:t>
            </a:r>
            <a:r>
              <a:rPr dirty="0" baseline="20061" sz="2700" spc="-450">
                <a:latin typeface="Microsoft Sans Serif"/>
                <a:cs typeface="Microsoft Sans Serif"/>
              </a:rPr>
              <a:t> </a:t>
            </a:r>
            <a:r>
              <a:rPr dirty="0" baseline="18518" sz="2700" spc="-660">
                <a:latin typeface="Microsoft Sans Serif"/>
                <a:cs typeface="Microsoft Sans Serif"/>
              </a:rPr>
              <a:t>لطم</a:t>
            </a:r>
            <a:r>
              <a:rPr dirty="0" baseline="18518" sz="2700" spc="-7">
                <a:latin typeface="Microsoft Sans Serif"/>
                <a:cs typeface="Microsoft Sans Serif"/>
              </a:rPr>
              <a:t> </a:t>
            </a:r>
            <a:r>
              <a:rPr dirty="0" baseline="9259" sz="2700" spc="-892">
                <a:latin typeface="Microsoft Sans Serif"/>
                <a:cs typeface="Microsoft Sans Serif"/>
              </a:rPr>
              <a:t>اق</a:t>
            </a:r>
            <a:r>
              <a:rPr dirty="0" baseline="20061" sz="2700" spc="-892">
                <a:latin typeface="Microsoft Sans Serif"/>
                <a:cs typeface="Microsoft Sans Serif"/>
              </a:rPr>
              <a:t>„</a:t>
            </a:r>
            <a:r>
              <a:rPr dirty="0" baseline="20061" sz="2700" spc="-442">
                <a:latin typeface="Microsoft Sans Serif"/>
                <a:cs typeface="Microsoft Sans Serif"/>
              </a:rPr>
              <a:t> </a:t>
            </a:r>
            <a:r>
              <a:rPr dirty="0" baseline="7716" sz="2700" spc="-502">
                <a:latin typeface="Microsoft Sans Serif"/>
                <a:cs typeface="Microsoft Sans Serif"/>
              </a:rPr>
              <a:t>ح</a:t>
            </a:r>
            <a:r>
              <a:rPr dirty="0" baseline="7716" sz="2700" spc="-15">
                <a:latin typeface="Microsoft Sans Serif"/>
                <a:cs typeface="Microsoft Sans Serif"/>
              </a:rPr>
              <a:t> </a:t>
            </a:r>
            <a:r>
              <a:rPr dirty="0" baseline="15432" sz="2700" spc="-1050">
                <a:latin typeface="Microsoft Sans Serif"/>
                <a:cs typeface="Microsoft Sans Serif"/>
              </a:rPr>
              <a:t>سث</a:t>
            </a:r>
            <a:r>
              <a:rPr dirty="0" baseline="10802" sz="2700" spc="-1050">
                <a:latin typeface="Microsoft Sans Serif"/>
                <a:cs typeface="Microsoft Sans Serif"/>
              </a:rPr>
              <a:t>„</a:t>
            </a:r>
            <a:r>
              <a:rPr dirty="0" baseline="20061" sz="2700" spc="-1050">
                <a:latin typeface="Microsoft Sans Serif"/>
                <a:cs typeface="Microsoft Sans Serif"/>
              </a:rPr>
              <a:t>ل</a:t>
            </a:r>
            <a:r>
              <a:rPr dirty="0" baseline="20061" sz="2700" spc="-37">
                <a:latin typeface="Microsoft Sans Serif"/>
                <a:cs typeface="Microsoft Sans Serif"/>
              </a:rPr>
              <a:t> </a:t>
            </a:r>
            <a:r>
              <a:rPr dirty="0" sz="1800" spc="-490">
                <a:latin typeface="Microsoft Sans Serif"/>
                <a:cs typeface="Microsoft Sans Serif"/>
              </a:rPr>
              <a:t>ة</a:t>
            </a:r>
            <a:r>
              <a:rPr dirty="0" baseline="16975" sz="2700" spc="-735">
                <a:latin typeface="Microsoft Sans Serif"/>
                <a:cs typeface="Microsoft Sans Serif"/>
              </a:rPr>
              <a:t>„</a:t>
            </a:r>
            <a:r>
              <a:rPr dirty="0" baseline="16975" sz="2700" spc="-359">
                <a:latin typeface="Microsoft Sans Serif"/>
                <a:cs typeface="Microsoft Sans Serif"/>
              </a:rPr>
              <a:t> </a:t>
            </a:r>
            <a:r>
              <a:rPr dirty="0" baseline="3086" sz="2700" spc="-1177">
                <a:latin typeface="Microsoft Sans Serif"/>
                <a:cs typeface="Microsoft Sans Serif"/>
              </a:rPr>
              <a:t>ت</a:t>
            </a:r>
            <a:r>
              <a:rPr dirty="0" baseline="-1543" sz="2700" spc="-1177">
                <a:latin typeface="Microsoft Sans Serif"/>
                <a:cs typeface="Microsoft Sans Serif"/>
              </a:rPr>
              <a:t>„</a:t>
            </a:r>
            <a:r>
              <a:rPr dirty="0" baseline="7716" sz="2700" spc="-1177">
                <a:latin typeface="Microsoft Sans Serif"/>
                <a:cs typeface="Microsoft Sans Serif"/>
              </a:rPr>
              <a:t>درف</a:t>
            </a:r>
            <a:r>
              <a:rPr dirty="0" baseline="24691" sz="2700" spc="-1177">
                <a:latin typeface="Microsoft Sans Serif"/>
                <a:cs typeface="Microsoft Sans Serif"/>
              </a:rPr>
              <a:t>.</a:t>
            </a:r>
            <a:r>
              <a:rPr dirty="0" baseline="24691" sz="2700" spc="-427">
                <a:latin typeface="Microsoft Sans Serif"/>
                <a:cs typeface="Microsoft Sans Serif"/>
              </a:rPr>
              <a:t> </a:t>
            </a:r>
            <a:r>
              <a:rPr dirty="0" baseline="12345" sz="2700" spc="-667">
                <a:latin typeface="Microsoft Sans Serif"/>
                <a:cs typeface="Microsoft Sans Serif"/>
              </a:rPr>
              <a:t>لا</a:t>
            </a:r>
            <a:r>
              <a:rPr dirty="0" baseline="12345" sz="2700" spc="-22">
                <a:latin typeface="Microsoft Sans Serif"/>
                <a:cs typeface="Microsoft Sans Serif"/>
              </a:rPr>
              <a:t> </a:t>
            </a:r>
            <a:r>
              <a:rPr dirty="0" sz="1800" spc="-600">
                <a:latin typeface="Microsoft Sans Serif"/>
                <a:cs typeface="Microsoft Sans Serif"/>
              </a:rPr>
              <a:t>ن</a:t>
            </a:r>
            <a:r>
              <a:rPr dirty="0" baseline="13888" sz="2700" spc="-900">
                <a:latin typeface="Microsoft Sans Serif"/>
                <a:cs typeface="Microsoft Sans Serif"/>
              </a:rPr>
              <a:t>.</a:t>
            </a:r>
            <a:r>
              <a:rPr dirty="0" baseline="13888" sz="2700" spc="-195">
                <a:latin typeface="Microsoft Sans Serif"/>
                <a:cs typeface="Microsoft Sans Serif"/>
              </a:rPr>
              <a:t> </a:t>
            </a:r>
            <a:r>
              <a:rPr dirty="0" baseline="12345" sz="2700" spc="-832">
                <a:latin typeface="Microsoft Sans Serif"/>
                <a:cs typeface="Microsoft Sans Serif"/>
              </a:rPr>
              <a:t>است</a:t>
            </a:r>
            <a:r>
              <a:rPr dirty="0" baseline="29320" sz="2700" spc="-832">
                <a:latin typeface="Microsoft Sans Serif"/>
                <a:cs typeface="Microsoft Sans Serif"/>
              </a:rPr>
              <a:t>.</a:t>
            </a:r>
            <a:r>
              <a:rPr dirty="0" baseline="4629" sz="2700" spc="-832">
                <a:latin typeface="Microsoft Sans Serif"/>
                <a:cs typeface="Microsoft Sans Serif"/>
              </a:rPr>
              <a:t>ألا</a:t>
            </a:r>
            <a:r>
              <a:rPr dirty="0" baseline="4629" sz="2700" spc="-30">
                <a:latin typeface="Microsoft Sans Serif"/>
                <a:cs typeface="Microsoft Sans Serif"/>
              </a:rPr>
              <a:t> </a:t>
            </a:r>
            <a:r>
              <a:rPr dirty="0" sz="1800" spc="-610">
                <a:latin typeface="Microsoft Sans Serif"/>
                <a:cs typeface="Microsoft Sans Serif"/>
              </a:rPr>
              <a:t>ق</a:t>
            </a:r>
            <a:r>
              <a:rPr dirty="0" baseline="15432" sz="2700" spc="-914">
                <a:latin typeface="Microsoft Sans Serif"/>
                <a:cs typeface="Microsoft Sans Serif"/>
              </a:rPr>
              <a:t>„</a:t>
            </a:r>
            <a:r>
              <a:rPr dirty="0" baseline="15432" sz="2700" spc="-397">
                <a:latin typeface="Microsoft Sans Serif"/>
                <a:cs typeface="Microsoft Sans Serif"/>
              </a:rPr>
              <a:t> </a:t>
            </a:r>
            <a:r>
              <a:rPr dirty="0" baseline="9259" sz="2700" spc="-937">
                <a:latin typeface="Microsoft Sans Serif"/>
                <a:cs typeface="Microsoft Sans Serif"/>
              </a:rPr>
              <a:t>وق</a:t>
            </a:r>
            <a:r>
              <a:rPr dirty="0" baseline="27777" sz="2700" spc="-937">
                <a:latin typeface="Microsoft Sans Serif"/>
                <a:cs typeface="Microsoft Sans Serif"/>
              </a:rPr>
              <a:t>„</a:t>
            </a:r>
            <a:r>
              <a:rPr dirty="0" baseline="27777" sz="2700" spc="-442">
                <a:latin typeface="Microsoft Sans Serif"/>
                <a:cs typeface="Microsoft Sans Serif"/>
              </a:rPr>
              <a:t> </a:t>
            </a:r>
            <a:r>
              <a:rPr dirty="0" baseline="15432" sz="2700" spc="-502">
                <a:latin typeface="Microsoft Sans Serif"/>
                <a:cs typeface="Microsoft Sans Serif"/>
              </a:rPr>
              <a:t>ح</a:t>
            </a:r>
            <a:r>
              <a:rPr dirty="0" baseline="15432" sz="2700" spc="-37">
                <a:latin typeface="Microsoft Sans Serif"/>
                <a:cs typeface="Microsoft Sans Serif"/>
              </a:rPr>
              <a:t> </a:t>
            </a:r>
            <a:r>
              <a:rPr dirty="0" sz="1800" spc="-254">
                <a:latin typeface="Microsoft Sans Serif"/>
                <a:cs typeface="Microsoft Sans Serif"/>
              </a:rPr>
              <a:t>ذحأ</a:t>
            </a:r>
            <a:r>
              <a:rPr dirty="0" baseline="23148" sz="2700" spc="-480">
                <a:latin typeface="Microsoft Sans Serif"/>
                <a:cs typeface="Microsoft Sans Serif"/>
              </a:rPr>
              <a:t> </a:t>
            </a:r>
            <a:r>
              <a:rPr dirty="0" baseline="9259" sz="2700" spc="-825">
                <a:latin typeface="Microsoft Sans Serif"/>
                <a:cs typeface="Microsoft Sans Serif"/>
              </a:rPr>
              <a:t>ك</a:t>
            </a:r>
            <a:r>
              <a:rPr dirty="0" baseline="9259" sz="2700" spc="-22">
                <a:latin typeface="Microsoft Sans Serif"/>
                <a:cs typeface="Microsoft Sans Serif"/>
              </a:rPr>
              <a:t> </a:t>
            </a:r>
            <a:r>
              <a:rPr dirty="0" sz="1800" spc="-819">
                <a:latin typeface="Microsoft Sans Serif"/>
                <a:cs typeface="Microsoft Sans Serif"/>
              </a:rPr>
              <a:t>ي</a:t>
            </a:r>
            <a:r>
              <a:rPr dirty="0" baseline="-13888" sz="2700" spc="-1230">
                <a:latin typeface="Microsoft Sans Serif"/>
                <a:cs typeface="Microsoft Sans Serif"/>
              </a:rPr>
              <a:t>„</a:t>
            </a:r>
            <a:r>
              <a:rPr dirty="0" baseline="-13888" sz="2700" spc="-82">
                <a:latin typeface="Microsoft Sans Serif"/>
                <a:cs typeface="Microsoft Sans Serif"/>
              </a:rPr>
              <a:t> </a:t>
            </a:r>
            <a:r>
              <a:rPr dirty="0" baseline="7716" sz="2700" spc="-547">
                <a:latin typeface="Microsoft Sans Serif"/>
                <a:cs typeface="Microsoft Sans Serif"/>
              </a:rPr>
              <a:t>ارلا</a:t>
            </a:r>
            <a:r>
              <a:rPr dirty="0" baseline="7716" sz="2700" spc="-22">
                <a:latin typeface="Microsoft Sans Serif"/>
                <a:cs typeface="Microsoft Sans Serif"/>
              </a:rPr>
              <a:t> </a:t>
            </a:r>
            <a:r>
              <a:rPr dirty="0" sz="1800" spc="-590">
                <a:latin typeface="Microsoft Sans Serif"/>
                <a:cs typeface="Microsoft Sans Serif"/>
              </a:rPr>
              <a:t>ن</a:t>
            </a:r>
            <a:r>
              <a:rPr dirty="0" baseline="13888" sz="2700" spc="-885">
                <a:latin typeface="Microsoft Sans Serif"/>
                <a:cs typeface="Microsoft Sans Serif"/>
              </a:rPr>
              <a:t>.</a:t>
            </a:r>
            <a:r>
              <a:rPr dirty="0" baseline="13888" sz="2700" spc="-209">
                <a:latin typeface="Microsoft Sans Serif"/>
                <a:cs typeface="Microsoft Sans Serif"/>
              </a:rPr>
              <a:t> </a:t>
            </a:r>
            <a:r>
              <a:rPr dirty="0" baseline="7716" sz="2700" spc="-532">
                <a:latin typeface="Microsoft Sans Serif"/>
                <a:cs typeface="Microsoft Sans Serif"/>
              </a:rPr>
              <a:t>ع</a:t>
            </a:r>
            <a:r>
              <a:rPr dirty="0" baseline="7716" sz="2700" spc="-30">
                <a:latin typeface="Microsoft Sans Serif"/>
                <a:cs typeface="Microsoft Sans Serif"/>
              </a:rPr>
              <a:t> </a:t>
            </a:r>
            <a:r>
              <a:rPr dirty="0" baseline="7716" sz="2700" spc="-1012">
                <a:latin typeface="Microsoft Sans Serif"/>
                <a:cs typeface="Microsoft Sans Serif"/>
              </a:rPr>
              <a:t>ري</a:t>
            </a:r>
            <a:r>
              <a:rPr dirty="0" sz="1800" spc="-675">
                <a:latin typeface="Microsoft Sans Serif"/>
                <a:cs typeface="Microsoft Sans Serif"/>
              </a:rPr>
              <a:t>„</a:t>
            </a:r>
            <a:r>
              <a:rPr dirty="0" baseline="7716" sz="2700" spc="-1012">
                <a:latin typeface="Microsoft Sans Serif"/>
                <a:cs typeface="Microsoft Sans Serif"/>
              </a:rPr>
              <a:t>ث</a:t>
            </a:r>
            <a:r>
              <a:rPr dirty="0" baseline="4629" sz="2700" spc="-1012">
                <a:latin typeface="Microsoft Sans Serif"/>
                <a:cs typeface="Microsoft Sans Serif"/>
              </a:rPr>
              <a:t>,</a:t>
            </a:r>
            <a:r>
              <a:rPr dirty="0" baseline="20061" sz="2700" spc="-1012">
                <a:latin typeface="Microsoft Sans Serif"/>
                <a:cs typeface="Microsoft Sans Serif"/>
              </a:rPr>
              <a:t>عت</a:t>
            </a:r>
            <a:r>
              <a:rPr dirty="0" baseline="32407" sz="2700" spc="-1012">
                <a:latin typeface="Microsoft Sans Serif"/>
                <a:cs typeface="Microsoft Sans Serif"/>
              </a:rPr>
              <a:t>„</a:t>
            </a:r>
            <a:r>
              <a:rPr dirty="0" baseline="24691" sz="2700" spc="-1012">
                <a:latin typeface="Microsoft Sans Serif"/>
                <a:cs typeface="Microsoft Sans Serif"/>
              </a:rPr>
              <a:t>لا</a:t>
            </a:r>
            <a:r>
              <a:rPr dirty="0" baseline="24691" sz="2700" spc="-15">
                <a:latin typeface="Microsoft Sans Serif"/>
                <a:cs typeface="Microsoft Sans Serif"/>
              </a:rPr>
              <a:t> </a:t>
            </a:r>
            <a:r>
              <a:rPr dirty="0" sz="1800" spc="-600">
                <a:latin typeface="Microsoft Sans Serif"/>
                <a:cs typeface="Microsoft Sans Serif"/>
              </a:rPr>
              <a:t>ن</a:t>
            </a:r>
            <a:r>
              <a:rPr dirty="0" baseline="13888" sz="2700" spc="-900">
                <a:latin typeface="Microsoft Sans Serif"/>
                <a:cs typeface="Microsoft Sans Serif"/>
              </a:rPr>
              <a:t>.</a:t>
            </a:r>
            <a:r>
              <a:rPr dirty="0" baseline="13888" sz="2700" spc="-195">
                <a:latin typeface="Microsoft Sans Serif"/>
                <a:cs typeface="Microsoft Sans Serif"/>
              </a:rPr>
              <a:t> </a:t>
            </a:r>
            <a:r>
              <a:rPr dirty="0" sz="1800" spc="-385">
                <a:latin typeface="Microsoft Sans Serif"/>
                <a:cs typeface="Microsoft Sans Serif"/>
              </a:rPr>
              <a:t>ا</a:t>
            </a:r>
            <a:r>
              <a:rPr dirty="0" baseline="21604" sz="2700" spc="300">
                <a:latin typeface="Microsoft Sans Serif"/>
                <a:cs typeface="Microsoft Sans Serif"/>
              </a:rPr>
              <a:t> </a:t>
            </a:r>
            <a:r>
              <a:rPr dirty="0" baseline="4629" sz="2700" spc="-607">
                <a:latin typeface="Microsoft Sans Serif"/>
                <a:cs typeface="Microsoft Sans Serif"/>
              </a:rPr>
              <a:t>ألا</a:t>
            </a:r>
            <a:r>
              <a:rPr dirty="0" baseline="1543" sz="2700" spc="-607">
                <a:latin typeface="Microsoft Sans Serif"/>
                <a:cs typeface="Microsoft Sans Serif"/>
              </a:rPr>
              <a:t>,</a:t>
            </a:r>
            <a:endParaRPr baseline="1543" sz="2700">
              <a:latin typeface="Microsoft Sans Serif"/>
              <a:cs typeface="Microsoft Sans Serif"/>
            </a:endParaRPr>
          </a:p>
          <a:p>
            <a:pPr>
              <a:lnSpc>
                <a:spcPct val="100000"/>
              </a:lnSpc>
              <a:spcBef>
                <a:spcPts val="590"/>
              </a:spcBef>
            </a:pPr>
            <a:endParaRPr sz="1800">
              <a:latin typeface="Microsoft Sans Serif"/>
              <a:cs typeface="Microsoft Sans Serif"/>
            </a:endParaRPr>
          </a:p>
          <a:p>
            <a:pPr algn="r" marL="3453765" marR="30480">
              <a:lnSpc>
                <a:spcPct val="100000"/>
              </a:lnSpc>
            </a:pPr>
            <a:r>
              <a:rPr dirty="0" baseline="1543" sz="2700" spc="-742">
                <a:latin typeface="Microsoft Sans Serif"/>
                <a:cs typeface="Microsoft Sans Serif"/>
              </a:rPr>
              <a:t>.</a:t>
            </a:r>
            <a:r>
              <a:rPr dirty="0" baseline="1543" sz="2700" spc="-742">
                <a:latin typeface="Microsoft Sans Serif"/>
                <a:cs typeface="Microsoft Sans Serif"/>
              </a:rPr>
              <a:t>ق</a:t>
            </a:r>
            <a:r>
              <a:rPr dirty="0" baseline="16975" sz="2700" spc="-742">
                <a:latin typeface="Microsoft Sans Serif"/>
                <a:cs typeface="Microsoft Sans Serif"/>
              </a:rPr>
              <a:t>„</a:t>
            </a:r>
            <a:r>
              <a:rPr dirty="0" baseline="16975" sz="2700" spc="-472">
                <a:latin typeface="Microsoft Sans Serif"/>
                <a:cs typeface="Microsoft Sans Serif"/>
              </a:rPr>
              <a:t> </a:t>
            </a:r>
            <a:r>
              <a:rPr dirty="0" baseline="16975" sz="2700" spc="-1012">
                <a:latin typeface="Microsoft Sans Serif"/>
                <a:cs typeface="Microsoft Sans Serif"/>
              </a:rPr>
              <a:t>حلا</a:t>
            </a:r>
            <a:r>
              <a:rPr dirty="0" baseline="16975" sz="2700" spc="-300">
                <a:latin typeface="Microsoft Sans Serif"/>
                <a:cs typeface="Microsoft Sans Serif"/>
              </a:rPr>
              <a:t> </a:t>
            </a:r>
            <a:r>
              <a:rPr dirty="0" baseline="1543" sz="2700" spc="-480">
                <a:latin typeface="Microsoft Sans Serif"/>
                <a:cs typeface="Microsoft Sans Serif"/>
              </a:rPr>
              <a:t>اذ</a:t>
            </a:r>
            <a:r>
              <a:rPr dirty="0" baseline="16975" sz="2700" spc="-480">
                <a:latin typeface="Microsoft Sans Serif"/>
                <a:cs typeface="Microsoft Sans Serif"/>
              </a:rPr>
              <a:t>.</a:t>
            </a:r>
            <a:r>
              <a:rPr dirty="0" baseline="16975" sz="2700" spc="-375">
                <a:latin typeface="Microsoft Sans Serif"/>
                <a:cs typeface="Microsoft Sans Serif"/>
              </a:rPr>
              <a:t> </a:t>
            </a:r>
            <a:r>
              <a:rPr dirty="0" baseline="7716" sz="2700">
                <a:latin typeface="Microsoft Sans Serif"/>
                <a:cs typeface="Microsoft Sans Serif"/>
              </a:rPr>
              <a:t>ه</a:t>
            </a:r>
            <a:r>
              <a:rPr dirty="0" baseline="7716" sz="2700" spc="-375">
                <a:latin typeface="Microsoft Sans Serif"/>
                <a:cs typeface="Microsoft Sans Serif"/>
              </a:rPr>
              <a:t> </a:t>
            </a:r>
            <a:r>
              <a:rPr dirty="0" baseline="1543" sz="2700" spc="-960">
                <a:latin typeface="Microsoft Sans Serif"/>
                <a:cs typeface="Microsoft Sans Serif"/>
              </a:rPr>
              <a:t>ي</a:t>
            </a:r>
            <a:r>
              <a:rPr dirty="0" baseline="-10802" sz="2700" spc="-960">
                <a:latin typeface="Microsoft Sans Serif"/>
                <a:cs typeface="Microsoft Sans Serif"/>
              </a:rPr>
              <a:t>„</a:t>
            </a:r>
            <a:r>
              <a:rPr dirty="0" baseline="23148" sz="2700" spc="-960">
                <a:latin typeface="Microsoft Sans Serif"/>
                <a:cs typeface="Microsoft Sans Serif"/>
              </a:rPr>
              <a:t>لع</a:t>
            </a:r>
            <a:r>
              <a:rPr dirty="0" baseline="23148" sz="2700" spc="-337">
                <a:latin typeface="Microsoft Sans Serif"/>
                <a:cs typeface="Microsoft Sans Serif"/>
              </a:rPr>
              <a:t> </a:t>
            </a:r>
            <a:r>
              <a:rPr dirty="0" baseline="1543" sz="2700" spc="-660">
                <a:latin typeface="Microsoft Sans Serif"/>
                <a:cs typeface="Microsoft Sans Serif"/>
              </a:rPr>
              <a:t>ت</a:t>
            </a:r>
            <a:r>
              <a:rPr dirty="0" baseline="20061" sz="2700" spc="-660">
                <a:latin typeface="Microsoft Sans Serif"/>
                <a:cs typeface="Microsoft Sans Serif"/>
              </a:rPr>
              <a:t>„</a:t>
            </a:r>
            <a:r>
              <a:rPr dirty="0" baseline="20061" sz="2700" spc="135">
                <a:latin typeface="Microsoft Sans Serif"/>
                <a:cs typeface="Microsoft Sans Serif"/>
              </a:rPr>
              <a:t> </a:t>
            </a:r>
            <a:r>
              <a:rPr dirty="0" baseline="16975" sz="2700" spc="-1627">
                <a:latin typeface="Microsoft Sans Serif"/>
                <a:cs typeface="Microsoft Sans Serif"/>
              </a:rPr>
              <a:t>صن</a:t>
            </a:r>
            <a:r>
              <a:rPr dirty="0" baseline="37037" sz="2700" spc="-1627">
                <a:latin typeface="Microsoft Sans Serif"/>
                <a:cs typeface="Microsoft Sans Serif"/>
              </a:rPr>
              <a:t>.</a:t>
            </a:r>
            <a:r>
              <a:rPr dirty="0" baseline="37037" sz="2700" spc="-97">
                <a:latin typeface="Microsoft Sans Serif"/>
                <a:cs typeface="Microsoft Sans Serif"/>
              </a:rPr>
              <a:t> </a:t>
            </a:r>
            <a:r>
              <a:rPr dirty="0" baseline="1543" sz="2700" spc="-1395">
                <a:latin typeface="Microsoft Sans Serif"/>
                <a:cs typeface="Microsoft Sans Serif"/>
              </a:rPr>
              <a:t>ي</a:t>
            </a:r>
            <a:r>
              <a:rPr dirty="0" baseline="-10802" sz="2700" spc="-1395">
                <a:latin typeface="Microsoft Sans Serif"/>
                <a:cs typeface="Microsoft Sans Serif"/>
              </a:rPr>
              <a:t>„</a:t>
            </a:r>
            <a:r>
              <a:rPr dirty="0" baseline="12345" sz="2700" spc="-1395">
                <a:latin typeface="Microsoft Sans Serif"/>
                <a:cs typeface="Microsoft Sans Serif"/>
              </a:rPr>
              <a:t>ت</a:t>
            </a:r>
            <a:r>
              <a:rPr dirty="0" baseline="24691" sz="2700" spc="-1395">
                <a:latin typeface="Microsoft Sans Serif"/>
                <a:cs typeface="Microsoft Sans Serif"/>
              </a:rPr>
              <a:t>„</a:t>
            </a:r>
            <a:r>
              <a:rPr dirty="0" baseline="24691" sz="2700" spc="-405">
                <a:latin typeface="Microsoft Sans Serif"/>
                <a:cs typeface="Microsoft Sans Serif"/>
              </a:rPr>
              <a:t> </a:t>
            </a:r>
            <a:r>
              <a:rPr dirty="0" baseline="13888" sz="2700" spc="-667">
                <a:latin typeface="Microsoft Sans Serif"/>
                <a:cs typeface="Microsoft Sans Serif"/>
              </a:rPr>
              <a:t>لا</a:t>
            </a:r>
            <a:r>
              <a:rPr dirty="0" baseline="13888" sz="2700" spc="-359">
                <a:latin typeface="Microsoft Sans Serif"/>
                <a:cs typeface="Microsoft Sans Serif"/>
              </a:rPr>
              <a:t> </a:t>
            </a:r>
            <a:r>
              <a:rPr dirty="0" baseline="21604" sz="2700" spc="-855">
                <a:latin typeface="Microsoft Sans Serif"/>
                <a:cs typeface="Microsoft Sans Serif"/>
              </a:rPr>
              <a:t>اهت</a:t>
            </a:r>
            <a:r>
              <a:rPr dirty="0" baseline="35493" sz="2700" spc="-855">
                <a:latin typeface="Microsoft Sans Serif"/>
                <a:cs typeface="Microsoft Sans Serif"/>
              </a:rPr>
              <a:t>„</a:t>
            </a:r>
            <a:r>
              <a:rPr dirty="0" baseline="35493" sz="2700" spc="-254">
                <a:latin typeface="Microsoft Sans Serif"/>
                <a:cs typeface="Microsoft Sans Serif"/>
              </a:rPr>
              <a:t> </a:t>
            </a:r>
            <a:r>
              <a:rPr dirty="0" baseline="1543" sz="2700" spc="-547">
                <a:latin typeface="Microsoft Sans Serif"/>
                <a:cs typeface="Microsoft Sans Serif"/>
              </a:rPr>
              <a:t>اد</a:t>
            </a:r>
            <a:r>
              <a:rPr dirty="0" baseline="18518" sz="2700" spc="-547">
                <a:latin typeface="Microsoft Sans Serif"/>
                <a:cs typeface="Microsoft Sans Serif"/>
              </a:rPr>
              <a:t>.</a:t>
            </a:r>
            <a:r>
              <a:rPr dirty="0" baseline="18518" sz="2700" spc="22">
                <a:latin typeface="Microsoft Sans Serif"/>
                <a:cs typeface="Microsoft Sans Serif"/>
              </a:rPr>
              <a:t> </a:t>
            </a:r>
            <a:r>
              <a:rPr dirty="0" baseline="1543" sz="2700" spc="-900">
                <a:latin typeface="Microsoft Sans Serif"/>
                <a:cs typeface="Microsoft Sans Serif"/>
              </a:rPr>
              <a:t>ن</a:t>
            </a:r>
            <a:r>
              <a:rPr dirty="0" baseline="15432" sz="2700" spc="-900">
                <a:latin typeface="Microsoft Sans Serif"/>
                <a:cs typeface="Microsoft Sans Serif"/>
              </a:rPr>
              <a:t>.</a:t>
            </a:r>
            <a:r>
              <a:rPr dirty="0" baseline="15432" sz="2700" spc="-165">
                <a:latin typeface="Microsoft Sans Serif"/>
                <a:cs typeface="Microsoft Sans Serif"/>
              </a:rPr>
              <a:t> </a:t>
            </a:r>
            <a:r>
              <a:rPr dirty="0" baseline="12345" sz="2700" spc="-1537">
                <a:latin typeface="Microsoft Sans Serif"/>
                <a:cs typeface="Microsoft Sans Serif"/>
              </a:rPr>
              <a:t>ي</a:t>
            </a:r>
            <a:r>
              <a:rPr dirty="0" baseline="3086" sz="2700" spc="-1537">
                <a:latin typeface="Microsoft Sans Serif"/>
                <a:cs typeface="Microsoft Sans Serif"/>
              </a:rPr>
              <a:t>„</a:t>
            </a:r>
            <a:r>
              <a:rPr dirty="0" baseline="3086" sz="2700" spc="-480">
                <a:latin typeface="Microsoft Sans Serif"/>
                <a:cs typeface="Microsoft Sans Serif"/>
              </a:rPr>
              <a:t> </a:t>
            </a:r>
            <a:r>
              <a:rPr dirty="0" baseline="12345" sz="2700" spc="-1019">
                <a:latin typeface="Microsoft Sans Serif"/>
                <a:cs typeface="Microsoft Sans Serif"/>
              </a:rPr>
              <a:t>ت</a:t>
            </a:r>
            <a:r>
              <a:rPr dirty="0" baseline="21604" sz="2700" spc="-1019">
                <a:latin typeface="Microsoft Sans Serif"/>
                <a:cs typeface="Microsoft Sans Serif"/>
              </a:rPr>
              <a:t>.</a:t>
            </a:r>
            <a:r>
              <a:rPr dirty="0" baseline="10802" sz="2700" spc="-1019">
                <a:latin typeface="Microsoft Sans Serif"/>
                <a:cs typeface="Microsoft Sans Serif"/>
              </a:rPr>
              <a:t>اوق</a:t>
            </a:r>
            <a:r>
              <a:rPr dirty="0" baseline="29320" sz="2700" spc="-1019">
                <a:latin typeface="Microsoft Sans Serif"/>
                <a:cs typeface="Microsoft Sans Serif"/>
              </a:rPr>
              <a:t>„</a:t>
            </a:r>
            <a:r>
              <a:rPr dirty="0" baseline="29320" sz="2700" spc="-442">
                <a:latin typeface="Microsoft Sans Serif"/>
                <a:cs typeface="Microsoft Sans Serif"/>
              </a:rPr>
              <a:t> </a:t>
            </a:r>
            <a:r>
              <a:rPr dirty="0" baseline="16975" sz="2700" spc="-667">
                <a:latin typeface="Microsoft Sans Serif"/>
                <a:cs typeface="Microsoft Sans Serif"/>
              </a:rPr>
              <a:t>لا</a:t>
            </a:r>
            <a:r>
              <a:rPr dirty="0" baseline="16975" sz="2700" spc="-345">
                <a:latin typeface="Microsoft Sans Serif"/>
                <a:cs typeface="Microsoft Sans Serif"/>
              </a:rPr>
              <a:t> </a:t>
            </a:r>
            <a:r>
              <a:rPr dirty="0" baseline="1543" sz="2700" spc="-450">
                <a:latin typeface="Microsoft Sans Serif"/>
                <a:cs typeface="Microsoft Sans Serif"/>
              </a:rPr>
              <a:t>و</a:t>
            </a:r>
            <a:r>
              <a:rPr dirty="0" baseline="1543" sz="2700" spc="-345">
                <a:latin typeface="Microsoft Sans Serif"/>
                <a:cs typeface="Microsoft Sans Serif"/>
              </a:rPr>
              <a:t> </a:t>
            </a:r>
            <a:r>
              <a:rPr dirty="0" baseline="1543" sz="2700" spc="-660">
                <a:latin typeface="Microsoft Sans Serif"/>
                <a:cs typeface="Microsoft Sans Serif"/>
              </a:rPr>
              <a:t>ب</a:t>
            </a:r>
            <a:r>
              <a:rPr dirty="0" baseline="20061" sz="2700" spc="-660">
                <a:latin typeface="Microsoft Sans Serif"/>
                <a:cs typeface="Microsoft Sans Serif"/>
              </a:rPr>
              <a:t>„</a:t>
            </a:r>
            <a:r>
              <a:rPr dirty="0" baseline="20061" sz="2700" spc="44">
                <a:latin typeface="Microsoft Sans Serif"/>
                <a:cs typeface="Microsoft Sans Serif"/>
              </a:rPr>
              <a:t> </a:t>
            </a:r>
            <a:r>
              <a:rPr dirty="0" baseline="10802" sz="2700" spc="-1192">
                <a:latin typeface="Microsoft Sans Serif"/>
                <a:cs typeface="Microsoft Sans Serif"/>
              </a:rPr>
              <a:t>اث</a:t>
            </a:r>
            <a:r>
              <a:rPr dirty="0" sz="1800" spc="-795">
                <a:latin typeface="Microsoft Sans Serif"/>
                <a:cs typeface="Microsoft Sans Serif"/>
              </a:rPr>
              <a:t>„</a:t>
            </a:r>
            <a:r>
              <a:rPr dirty="0" baseline="9259" sz="2700" spc="-1192">
                <a:latin typeface="Microsoft Sans Serif"/>
                <a:cs typeface="Microsoft Sans Serif"/>
              </a:rPr>
              <a:t>ق</a:t>
            </a:r>
            <a:r>
              <a:rPr dirty="0" baseline="27777" sz="2700" spc="-1192">
                <a:latin typeface="Microsoft Sans Serif"/>
                <a:cs typeface="Microsoft Sans Serif"/>
              </a:rPr>
              <a:t>„</a:t>
            </a:r>
            <a:r>
              <a:rPr dirty="0" baseline="27777" sz="2700" spc="-300">
                <a:latin typeface="Microsoft Sans Serif"/>
                <a:cs typeface="Microsoft Sans Serif"/>
              </a:rPr>
              <a:t> </a:t>
            </a:r>
            <a:r>
              <a:rPr dirty="0" baseline="10802" sz="2700" spc="-742">
                <a:latin typeface="Microsoft Sans Serif"/>
                <a:cs typeface="Microsoft Sans Serif"/>
              </a:rPr>
              <a:t>اق</a:t>
            </a:r>
            <a:r>
              <a:rPr dirty="0" baseline="21604" sz="2700" spc="-742">
                <a:latin typeface="Microsoft Sans Serif"/>
                <a:cs typeface="Microsoft Sans Serif"/>
              </a:rPr>
              <a:t>.</a:t>
            </a:r>
            <a:r>
              <a:rPr dirty="0" baseline="21604" sz="2700" spc="-442">
                <a:latin typeface="Microsoft Sans Serif"/>
                <a:cs typeface="Microsoft Sans Serif"/>
              </a:rPr>
              <a:t> </a:t>
            </a:r>
            <a:r>
              <a:rPr dirty="0" baseline="9259" sz="2700" spc="-742">
                <a:latin typeface="Microsoft Sans Serif"/>
                <a:cs typeface="Microsoft Sans Serif"/>
              </a:rPr>
              <a:t>ن</a:t>
            </a:r>
            <a:r>
              <a:rPr dirty="0" baseline="27777" sz="2700" spc="-742">
                <a:latin typeface="Microsoft Sans Serif"/>
                <a:cs typeface="Microsoft Sans Serif"/>
              </a:rPr>
              <a:t>„</a:t>
            </a:r>
            <a:r>
              <a:rPr dirty="0" baseline="6172" sz="2700" spc="-742">
                <a:latin typeface="Microsoft Sans Serif"/>
                <a:cs typeface="Microsoft Sans Serif"/>
              </a:rPr>
              <a:t>ألا</a:t>
            </a:r>
            <a:endParaRPr baseline="6172" sz="2700">
              <a:latin typeface="Microsoft Sans Serif"/>
              <a:cs typeface="Microsoft Sans Serif"/>
            </a:endParaRPr>
          </a:p>
        </p:txBody>
      </p:sp>
      <p:sp>
        <p:nvSpPr>
          <p:cNvPr id="8" name="object 8" descr=""/>
          <p:cNvSpPr txBox="1"/>
          <p:nvPr/>
        </p:nvSpPr>
        <p:spPr>
          <a:xfrm>
            <a:off x="3279775" y="4186554"/>
            <a:ext cx="3093085" cy="299720"/>
          </a:xfrm>
          <a:prstGeom prst="rect">
            <a:avLst/>
          </a:prstGeom>
        </p:spPr>
        <p:txBody>
          <a:bodyPr wrap="square" lIns="0" tIns="12700" rIns="0" bIns="0" rtlCol="0" vert="horz">
            <a:spAutoFit/>
          </a:bodyPr>
          <a:lstStyle/>
          <a:p>
            <a:pPr algn="r" marL="50800" marR="43180">
              <a:lnSpc>
                <a:spcPct val="100000"/>
              </a:lnSpc>
              <a:spcBef>
                <a:spcPts val="100"/>
              </a:spcBef>
            </a:pPr>
            <a:r>
              <a:rPr dirty="0" sz="1800" spc="-455">
                <a:solidFill>
                  <a:srgbClr val="FF0000"/>
                </a:solidFill>
                <a:latin typeface="Microsoft Sans Serif"/>
                <a:cs typeface="Microsoft Sans Serif"/>
              </a:rPr>
              <a:t>:</a:t>
            </a:r>
            <a:r>
              <a:rPr dirty="0" sz="1800" spc="-455">
                <a:solidFill>
                  <a:srgbClr val="FF0000"/>
                </a:solidFill>
                <a:latin typeface="Microsoft Sans Serif"/>
                <a:cs typeface="Microsoft Sans Serif"/>
              </a:rPr>
              <a:t>ن</a:t>
            </a:r>
            <a:r>
              <a:rPr dirty="0" baseline="13888" sz="2700" spc="-682">
                <a:solidFill>
                  <a:srgbClr val="FF0000"/>
                </a:solidFill>
                <a:latin typeface="Microsoft Sans Serif"/>
                <a:cs typeface="Microsoft Sans Serif"/>
              </a:rPr>
              <a:t>.</a:t>
            </a:r>
            <a:r>
              <a:rPr dirty="0" baseline="13888" sz="2700" spc="-165">
                <a:solidFill>
                  <a:srgbClr val="FF0000"/>
                </a:solidFill>
                <a:latin typeface="Microsoft Sans Serif"/>
                <a:cs typeface="Microsoft Sans Serif"/>
              </a:rPr>
              <a:t> </a:t>
            </a:r>
            <a:r>
              <a:rPr dirty="0" baseline="9259" sz="2700" spc="-1537">
                <a:solidFill>
                  <a:srgbClr val="FF0000"/>
                </a:solidFill>
                <a:latin typeface="Microsoft Sans Serif"/>
                <a:cs typeface="Microsoft Sans Serif"/>
              </a:rPr>
              <a:t>ي</a:t>
            </a:r>
            <a:r>
              <a:rPr dirty="0" sz="1800" spc="-1025">
                <a:solidFill>
                  <a:srgbClr val="FF0000"/>
                </a:solidFill>
                <a:latin typeface="Microsoft Sans Serif"/>
                <a:cs typeface="Microsoft Sans Serif"/>
              </a:rPr>
              <a:t>„</a:t>
            </a:r>
            <a:r>
              <a:rPr dirty="0" sz="1800" spc="-320">
                <a:solidFill>
                  <a:srgbClr val="FF0000"/>
                </a:solidFill>
                <a:latin typeface="Microsoft Sans Serif"/>
                <a:cs typeface="Microsoft Sans Serif"/>
              </a:rPr>
              <a:t> </a:t>
            </a:r>
            <a:r>
              <a:rPr dirty="0" baseline="10802" sz="2700" spc="-967">
                <a:solidFill>
                  <a:srgbClr val="FF0000"/>
                </a:solidFill>
                <a:latin typeface="Microsoft Sans Serif"/>
                <a:cs typeface="Microsoft Sans Serif"/>
              </a:rPr>
              <a:t>ن</a:t>
            </a:r>
            <a:r>
              <a:rPr dirty="0" baseline="6172" sz="2700" spc="-967">
                <a:solidFill>
                  <a:srgbClr val="FF0000"/>
                </a:solidFill>
                <a:latin typeface="Microsoft Sans Serif"/>
                <a:cs typeface="Microsoft Sans Serif"/>
              </a:rPr>
              <a:t>„</a:t>
            </a:r>
            <a:r>
              <a:rPr dirty="0" sz="1800" spc="-645">
                <a:solidFill>
                  <a:srgbClr val="FF0000"/>
                </a:solidFill>
                <a:latin typeface="Microsoft Sans Serif"/>
                <a:cs typeface="Microsoft Sans Serif"/>
              </a:rPr>
              <a:t>ساسا</a:t>
            </a:r>
            <a:r>
              <a:rPr dirty="0" baseline="21604" sz="2700" spc="22">
                <a:solidFill>
                  <a:srgbClr val="FF0000"/>
                </a:solidFill>
                <a:latin typeface="Microsoft Sans Serif"/>
                <a:cs typeface="Microsoft Sans Serif"/>
              </a:rPr>
              <a:t> </a:t>
            </a:r>
            <a:r>
              <a:rPr dirty="0" sz="1800" spc="-600">
                <a:solidFill>
                  <a:srgbClr val="FF0000"/>
                </a:solidFill>
                <a:latin typeface="Microsoft Sans Serif"/>
                <a:cs typeface="Microsoft Sans Serif"/>
              </a:rPr>
              <a:t>ن</a:t>
            </a:r>
            <a:r>
              <a:rPr dirty="0" baseline="13888" sz="2700" spc="-900">
                <a:solidFill>
                  <a:srgbClr val="FF0000"/>
                </a:solidFill>
                <a:latin typeface="Microsoft Sans Serif"/>
                <a:cs typeface="Microsoft Sans Serif"/>
              </a:rPr>
              <a:t>.</a:t>
            </a:r>
            <a:r>
              <a:rPr dirty="0" baseline="13888" sz="2700" spc="-157">
                <a:solidFill>
                  <a:srgbClr val="FF0000"/>
                </a:solidFill>
                <a:latin typeface="Microsoft Sans Serif"/>
                <a:cs typeface="Microsoft Sans Serif"/>
              </a:rPr>
              <a:t> </a:t>
            </a:r>
            <a:r>
              <a:rPr dirty="0" sz="1800" spc="-940">
                <a:solidFill>
                  <a:srgbClr val="FF0000"/>
                </a:solidFill>
                <a:latin typeface="Microsoft Sans Serif"/>
                <a:cs typeface="Microsoft Sans Serif"/>
              </a:rPr>
              <a:t>يذ</a:t>
            </a:r>
            <a:r>
              <a:rPr dirty="0" baseline="4629" sz="2700" spc="-1410">
                <a:solidFill>
                  <a:srgbClr val="FF0000"/>
                </a:solidFill>
                <a:latin typeface="Microsoft Sans Serif"/>
                <a:cs typeface="Microsoft Sans Serif"/>
              </a:rPr>
              <a:t>„</a:t>
            </a:r>
            <a:r>
              <a:rPr dirty="0" baseline="4629" sz="2700" spc="97">
                <a:solidFill>
                  <a:srgbClr val="FF0000"/>
                </a:solidFill>
                <a:latin typeface="Microsoft Sans Serif"/>
                <a:cs typeface="Microsoft Sans Serif"/>
              </a:rPr>
              <a:t> </a:t>
            </a:r>
            <a:r>
              <a:rPr dirty="0" baseline="6172" sz="2700" spc="-1679">
                <a:solidFill>
                  <a:srgbClr val="FF0000"/>
                </a:solidFill>
                <a:latin typeface="Microsoft Sans Serif"/>
                <a:cs typeface="Microsoft Sans Serif"/>
              </a:rPr>
              <a:t>ث</a:t>
            </a:r>
            <a:r>
              <a:rPr dirty="0" baseline="18518" sz="2700" spc="-1679">
                <a:solidFill>
                  <a:srgbClr val="FF0000"/>
                </a:solidFill>
                <a:latin typeface="Microsoft Sans Serif"/>
                <a:cs typeface="Microsoft Sans Serif"/>
              </a:rPr>
              <a:t>.</a:t>
            </a:r>
            <a:r>
              <a:rPr dirty="0" baseline="18518" sz="2700" spc="-442">
                <a:solidFill>
                  <a:srgbClr val="FF0000"/>
                </a:solidFill>
                <a:latin typeface="Microsoft Sans Serif"/>
                <a:cs typeface="Microsoft Sans Serif"/>
              </a:rPr>
              <a:t> </a:t>
            </a:r>
            <a:r>
              <a:rPr dirty="0" baseline="10802" sz="2700" spc="-1710">
                <a:solidFill>
                  <a:srgbClr val="FF0000"/>
                </a:solidFill>
                <a:latin typeface="Microsoft Sans Serif"/>
                <a:cs typeface="Microsoft Sans Serif"/>
              </a:rPr>
              <a:t>ت</a:t>
            </a:r>
            <a:r>
              <a:rPr dirty="0" baseline="6172" sz="2700" spc="-1710">
                <a:solidFill>
                  <a:srgbClr val="FF0000"/>
                </a:solidFill>
                <a:latin typeface="Microsoft Sans Serif"/>
                <a:cs typeface="Microsoft Sans Serif"/>
              </a:rPr>
              <a:t>,</a:t>
            </a:r>
            <a:r>
              <a:rPr dirty="0" baseline="6172" sz="2700" spc="-217">
                <a:solidFill>
                  <a:srgbClr val="FF0000"/>
                </a:solidFill>
                <a:latin typeface="Microsoft Sans Serif"/>
                <a:cs typeface="Microsoft Sans Serif"/>
              </a:rPr>
              <a:t> </a:t>
            </a:r>
            <a:r>
              <a:rPr dirty="0" baseline="20061" sz="2700" spc="-914">
                <a:solidFill>
                  <a:srgbClr val="FF0000"/>
                </a:solidFill>
                <a:latin typeface="Microsoft Sans Serif"/>
                <a:cs typeface="Microsoft Sans Serif"/>
              </a:rPr>
              <a:t>كهت</a:t>
            </a:r>
            <a:r>
              <a:rPr dirty="0" baseline="32407" sz="2700" spc="-914">
                <a:solidFill>
                  <a:srgbClr val="FF0000"/>
                </a:solidFill>
                <a:latin typeface="Microsoft Sans Serif"/>
                <a:cs typeface="Microsoft Sans Serif"/>
              </a:rPr>
              <a:t>„</a:t>
            </a:r>
            <a:r>
              <a:rPr dirty="0" baseline="32407" sz="2700" spc="-397">
                <a:solidFill>
                  <a:srgbClr val="FF0000"/>
                </a:solidFill>
                <a:latin typeface="Microsoft Sans Serif"/>
                <a:cs typeface="Microsoft Sans Serif"/>
              </a:rPr>
              <a:t> </a:t>
            </a:r>
            <a:r>
              <a:rPr dirty="0" baseline="23148" sz="2700" spc="-1192">
                <a:solidFill>
                  <a:srgbClr val="FF0000"/>
                </a:solidFill>
                <a:latin typeface="Microsoft Sans Serif"/>
                <a:cs typeface="Microsoft Sans Serif"/>
              </a:rPr>
              <a:t>ن</a:t>
            </a:r>
            <a:r>
              <a:rPr dirty="0" baseline="37037" sz="2700" spc="-1192">
                <a:solidFill>
                  <a:srgbClr val="FF0000"/>
                </a:solidFill>
                <a:latin typeface="Microsoft Sans Serif"/>
                <a:cs typeface="Microsoft Sans Serif"/>
              </a:rPr>
              <a:t>.</a:t>
            </a:r>
            <a:r>
              <a:rPr dirty="0" baseline="37037" sz="2700" spc="-465">
                <a:solidFill>
                  <a:srgbClr val="FF0000"/>
                </a:solidFill>
                <a:latin typeface="Microsoft Sans Serif"/>
                <a:cs typeface="Microsoft Sans Serif"/>
              </a:rPr>
              <a:t> </a:t>
            </a:r>
            <a:r>
              <a:rPr dirty="0" baseline="27777" sz="2700" spc="-1702">
                <a:solidFill>
                  <a:srgbClr val="FF0000"/>
                </a:solidFill>
                <a:latin typeface="Microsoft Sans Serif"/>
                <a:cs typeface="Microsoft Sans Serif"/>
              </a:rPr>
              <a:t>ت</a:t>
            </a:r>
            <a:r>
              <a:rPr dirty="0" baseline="23148" sz="2700" spc="-1702">
                <a:solidFill>
                  <a:srgbClr val="FF0000"/>
                </a:solidFill>
                <a:latin typeface="Microsoft Sans Serif"/>
                <a:cs typeface="Microsoft Sans Serif"/>
              </a:rPr>
              <a:t>„</a:t>
            </a:r>
            <a:r>
              <a:rPr dirty="0" baseline="23148" sz="2700" spc="-240">
                <a:solidFill>
                  <a:srgbClr val="FF0000"/>
                </a:solidFill>
                <a:latin typeface="Microsoft Sans Serif"/>
                <a:cs typeface="Microsoft Sans Serif"/>
              </a:rPr>
              <a:t> </a:t>
            </a:r>
            <a:r>
              <a:rPr dirty="0" sz="1800" spc="-375">
                <a:solidFill>
                  <a:srgbClr val="FF0000"/>
                </a:solidFill>
                <a:latin typeface="Microsoft Sans Serif"/>
                <a:cs typeface="Microsoft Sans Serif"/>
              </a:rPr>
              <a:t>ألا</a:t>
            </a:r>
            <a:r>
              <a:rPr dirty="0" baseline="23148" sz="2700" spc="-472">
                <a:solidFill>
                  <a:srgbClr val="FF0000"/>
                </a:solidFill>
                <a:latin typeface="Microsoft Sans Serif"/>
                <a:cs typeface="Microsoft Sans Serif"/>
              </a:rPr>
              <a:t> </a:t>
            </a:r>
            <a:r>
              <a:rPr dirty="0" baseline="9259" sz="2700" spc="-1425">
                <a:solidFill>
                  <a:srgbClr val="FF0000"/>
                </a:solidFill>
                <a:latin typeface="Microsoft Sans Serif"/>
                <a:cs typeface="Microsoft Sans Serif"/>
              </a:rPr>
              <a:t>ب</a:t>
            </a:r>
            <a:r>
              <a:rPr dirty="0" baseline="-3086" sz="2700" spc="-1425">
                <a:solidFill>
                  <a:srgbClr val="FF0000"/>
                </a:solidFill>
                <a:latin typeface="Microsoft Sans Serif"/>
                <a:cs typeface="Microsoft Sans Serif"/>
              </a:rPr>
              <a:t>,</a:t>
            </a:r>
            <a:r>
              <a:rPr dirty="0" baseline="-3086" sz="2700" spc="-202">
                <a:solidFill>
                  <a:srgbClr val="FF0000"/>
                </a:solidFill>
                <a:latin typeface="Microsoft Sans Serif"/>
                <a:cs typeface="Microsoft Sans Serif"/>
              </a:rPr>
              <a:t> </a:t>
            </a:r>
            <a:r>
              <a:rPr dirty="0" baseline="6172" sz="2700" spc="-952">
                <a:latin typeface="Microsoft Sans Serif"/>
                <a:cs typeface="Microsoft Sans Serif"/>
              </a:rPr>
              <a:t>ذث</a:t>
            </a:r>
            <a:r>
              <a:rPr dirty="0" baseline="1543" sz="2700" spc="-952">
                <a:latin typeface="Microsoft Sans Serif"/>
                <a:cs typeface="Microsoft Sans Serif"/>
              </a:rPr>
              <a:t>„</a:t>
            </a:r>
            <a:r>
              <a:rPr dirty="0" baseline="10802" sz="2700" spc="-952">
                <a:latin typeface="Microsoft Sans Serif"/>
                <a:cs typeface="Microsoft Sans Serif"/>
              </a:rPr>
              <a:t>ق</a:t>
            </a:r>
            <a:r>
              <a:rPr dirty="0" baseline="29320" sz="2700" spc="-952">
                <a:latin typeface="Microsoft Sans Serif"/>
                <a:cs typeface="Microsoft Sans Serif"/>
              </a:rPr>
              <a:t>„</a:t>
            </a:r>
            <a:r>
              <a:rPr dirty="0" baseline="29320" sz="2700" spc="-434">
                <a:latin typeface="Microsoft Sans Serif"/>
                <a:cs typeface="Microsoft Sans Serif"/>
              </a:rPr>
              <a:t> </a:t>
            </a:r>
            <a:r>
              <a:rPr dirty="0" baseline="16975" sz="2700" spc="-150">
                <a:latin typeface="Microsoft Sans Serif"/>
                <a:cs typeface="Microsoft Sans Serif"/>
              </a:rPr>
              <a:t>م</a:t>
            </a:r>
            <a:r>
              <a:rPr dirty="0" baseline="16975" sz="2700" spc="-367">
                <a:latin typeface="Microsoft Sans Serif"/>
                <a:cs typeface="Microsoft Sans Serif"/>
              </a:rPr>
              <a:t> </a:t>
            </a:r>
            <a:r>
              <a:rPr dirty="0" baseline="7716" sz="2700" spc="-1012">
                <a:latin typeface="Microsoft Sans Serif"/>
                <a:cs typeface="Microsoft Sans Serif"/>
              </a:rPr>
              <a:t>ري</a:t>
            </a:r>
            <a:r>
              <a:rPr dirty="0" sz="1800" spc="-675">
                <a:latin typeface="Microsoft Sans Serif"/>
                <a:cs typeface="Microsoft Sans Serif"/>
              </a:rPr>
              <a:t>„</a:t>
            </a:r>
            <a:r>
              <a:rPr dirty="0" baseline="7716" sz="2700" spc="-1012">
                <a:latin typeface="Microsoft Sans Serif"/>
                <a:cs typeface="Microsoft Sans Serif"/>
              </a:rPr>
              <a:t>ث</a:t>
            </a:r>
            <a:r>
              <a:rPr dirty="0" baseline="4629" sz="2700" spc="-1012">
                <a:latin typeface="Microsoft Sans Serif"/>
                <a:cs typeface="Microsoft Sans Serif"/>
              </a:rPr>
              <a:t>,</a:t>
            </a:r>
            <a:r>
              <a:rPr dirty="0" baseline="20061" sz="2700" spc="-1012">
                <a:latin typeface="Microsoft Sans Serif"/>
                <a:cs typeface="Microsoft Sans Serif"/>
              </a:rPr>
              <a:t>عت</a:t>
            </a:r>
            <a:r>
              <a:rPr dirty="0" baseline="32407" sz="2700" spc="-1012">
                <a:latin typeface="Microsoft Sans Serif"/>
                <a:cs typeface="Microsoft Sans Serif"/>
              </a:rPr>
              <a:t>„</a:t>
            </a:r>
            <a:r>
              <a:rPr dirty="0" baseline="24691" sz="2700" spc="-1012">
                <a:latin typeface="Microsoft Sans Serif"/>
                <a:cs typeface="Microsoft Sans Serif"/>
              </a:rPr>
              <a:t>لا</a:t>
            </a:r>
            <a:r>
              <a:rPr dirty="0" baseline="24691" sz="2700" spc="-322">
                <a:latin typeface="Microsoft Sans Serif"/>
                <a:cs typeface="Microsoft Sans Serif"/>
              </a:rPr>
              <a:t> </a:t>
            </a:r>
            <a:r>
              <a:rPr dirty="0" sz="1800" spc="-660">
                <a:latin typeface="Microsoft Sans Serif"/>
                <a:cs typeface="Microsoft Sans Serif"/>
              </a:rPr>
              <a:t>ة</a:t>
            </a:r>
            <a:r>
              <a:rPr dirty="0" baseline="16975" sz="2700" spc="-989">
                <a:latin typeface="Microsoft Sans Serif"/>
                <a:cs typeface="Microsoft Sans Serif"/>
              </a:rPr>
              <a:t>„</a:t>
            </a:r>
            <a:r>
              <a:rPr dirty="0" sz="1800" spc="-660">
                <a:latin typeface="Microsoft Sans Serif"/>
                <a:cs typeface="Microsoft Sans Serif"/>
              </a:rPr>
              <a:t>ر</a:t>
            </a:r>
            <a:r>
              <a:rPr dirty="0" baseline="-1543" sz="2700" spc="-989">
                <a:latin typeface="Microsoft Sans Serif"/>
                <a:cs typeface="Microsoft Sans Serif"/>
              </a:rPr>
              <a:t>„</a:t>
            </a:r>
            <a:r>
              <a:rPr dirty="0" baseline="3086" sz="2700" spc="-989">
                <a:latin typeface="Microsoft Sans Serif"/>
                <a:cs typeface="Microsoft Sans Serif"/>
              </a:rPr>
              <a:t>ت</a:t>
            </a:r>
            <a:r>
              <a:rPr dirty="0" baseline="3086" sz="2700" spc="-450">
                <a:latin typeface="Microsoft Sans Serif"/>
                <a:cs typeface="Microsoft Sans Serif"/>
              </a:rPr>
              <a:t> </a:t>
            </a:r>
            <a:r>
              <a:rPr dirty="0" baseline="7716" sz="2700" spc="-869">
                <a:latin typeface="Microsoft Sans Serif"/>
                <a:cs typeface="Microsoft Sans Serif"/>
              </a:rPr>
              <a:t>ح</a:t>
            </a:r>
            <a:r>
              <a:rPr dirty="0" baseline="7716" sz="2700" spc="-337">
                <a:latin typeface="Microsoft Sans Serif"/>
                <a:cs typeface="Microsoft Sans Serif"/>
              </a:rPr>
              <a:t> </a:t>
            </a:r>
            <a:r>
              <a:rPr dirty="0" sz="1800" spc="-490">
                <a:latin typeface="Microsoft Sans Serif"/>
                <a:cs typeface="Microsoft Sans Serif"/>
              </a:rPr>
              <a:t>ة</a:t>
            </a:r>
            <a:r>
              <a:rPr dirty="0" baseline="16975" sz="2700" spc="-735">
                <a:latin typeface="Microsoft Sans Serif"/>
                <a:cs typeface="Microsoft Sans Serif"/>
              </a:rPr>
              <a:t>„</a:t>
            </a:r>
            <a:r>
              <a:rPr dirty="0" baseline="16975" sz="2700" spc="-345">
                <a:latin typeface="Microsoft Sans Serif"/>
                <a:cs typeface="Microsoft Sans Serif"/>
              </a:rPr>
              <a:t> </a:t>
            </a:r>
            <a:r>
              <a:rPr dirty="0" baseline="13888" sz="2700" spc="-577">
                <a:latin typeface="Microsoft Sans Serif"/>
                <a:cs typeface="Microsoft Sans Serif"/>
              </a:rPr>
              <a:t>سرامم</a:t>
            </a:r>
            <a:r>
              <a:rPr dirty="0" baseline="13888" sz="2700" spc="-359">
                <a:latin typeface="Microsoft Sans Serif"/>
                <a:cs typeface="Microsoft Sans Serif"/>
              </a:rPr>
              <a:t> </a:t>
            </a:r>
            <a:r>
              <a:rPr dirty="0" sz="1800" spc="-740">
                <a:latin typeface="Microsoft Sans Serif"/>
                <a:cs typeface="Microsoft Sans Serif"/>
              </a:rPr>
              <a:t>ي</a:t>
            </a:r>
            <a:r>
              <a:rPr dirty="0" baseline="-13888" sz="2700" spc="-1110">
                <a:latin typeface="Microsoft Sans Serif"/>
                <a:cs typeface="Microsoft Sans Serif"/>
              </a:rPr>
              <a:t>„</a:t>
            </a:r>
            <a:r>
              <a:rPr dirty="0" baseline="26234" sz="2700" spc="-1110">
                <a:latin typeface="Microsoft Sans Serif"/>
                <a:cs typeface="Microsoft Sans Serif"/>
              </a:rPr>
              <a:t>.</a:t>
            </a:r>
            <a:r>
              <a:rPr dirty="0" baseline="10802" sz="2700" spc="-1110">
                <a:latin typeface="Microsoft Sans Serif"/>
                <a:cs typeface="Microsoft Sans Serif"/>
              </a:rPr>
              <a:t>ق</a:t>
            </a:r>
            <a:r>
              <a:rPr dirty="0" baseline="10802" sz="2700" spc="-359">
                <a:latin typeface="Microsoft Sans Serif"/>
                <a:cs typeface="Microsoft Sans Serif"/>
              </a:rPr>
              <a:t> </a:t>
            </a:r>
            <a:r>
              <a:rPr dirty="0" baseline="7716" sz="2700" spc="-975">
                <a:latin typeface="Microsoft Sans Serif"/>
                <a:cs typeface="Microsoft Sans Serif"/>
              </a:rPr>
              <a:t>درف</a:t>
            </a:r>
            <a:r>
              <a:rPr dirty="0" baseline="24691" sz="2700" spc="-975">
                <a:latin typeface="Microsoft Sans Serif"/>
                <a:cs typeface="Microsoft Sans Serif"/>
              </a:rPr>
              <a:t>.</a:t>
            </a:r>
            <a:r>
              <a:rPr dirty="0" baseline="24691" sz="2700" spc="-427">
                <a:latin typeface="Microsoft Sans Serif"/>
                <a:cs typeface="Microsoft Sans Serif"/>
              </a:rPr>
              <a:t> </a:t>
            </a:r>
            <a:r>
              <a:rPr dirty="0" baseline="12345" sz="2700" spc="-667">
                <a:latin typeface="Microsoft Sans Serif"/>
                <a:cs typeface="Microsoft Sans Serif"/>
              </a:rPr>
              <a:t>لا</a:t>
            </a:r>
            <a:r>
              <a:rPr dirty="0" baseline="12345" sz="2700" spc="-322">
                <a:latin typeface="Microsoft Sans Serif"/>
                <a:cs typeface="Microsoft Sans Serif"/>
              </a:rPr>
              <a:t> </a:t>
            </a:r>
            <a:r>
              <a:rPr dirty="0" sz="1800" spc="-615">
                <a:latin typeface="Microsoft Sans Serif"/>
                <a:cs typeface="Microsoft Sans Serif"/>
              </a:rPr>
              <a:t>ق</a:t>
            </a:r>
            <a:r>
              <a:rPr dirty="0" baseline="15432" sz="2700" spc="-922">
                <a:latin typeface="Microsoft Sans Serif"/>
                <a:cs typeface="Microsoft Sans Serif"/>
              </a:rPr>
              <a:t>„</a:t>
            </a:r>
            <a:r>
              <a:rPr dirty="0" baseline="15432" sz="2700" spc="-465">
                <a:latin typeface="Microsoft Sans Serif"/>
                <a:cs typeface="Microsoft Sans Serif"/>
              </a:rPr>
              <a:t> </a:t>
            </a:r>
            <a:r>
              <a:rPr dirty="0" baseline="7716" sz="2700" spc="-1282">
                <a:latin typeface="Microsoft Sans Serif"/>
                <a:cs typeface="Microsoft Sans Serif"/>
              </a:rPr>
              <a:t>ح</a:t>
            </a:r>
            <a:r>
              <a:rPr dirty="0" baseline="38580" sz="2700" spc="-1282">
                <a:latin typeface="Microsoft Sans Serif"/>
                <a:cs typeface="Microsoft Sans Serif"/>
              </a:rPr>
              <a:t>.</a:t>
            </a:r>
            <a:r>
              <a:rPr dirty="0" baseline="21604" sz="2700" spc="-1282">
                <a:latin typeface="Microsoft Sans Serif"/>
                <a:cs typeface="Microsoft Sans Serif"/>
              </a:rPr>
              <a:t>ف</a:t>
            </a:r>
            <a:endParaRPr baseline="21604" sz="2700">
              <a:latin typeface="Microsoft Sans Serif"/>
              <a:cs typeface="Microsoft Sans Serif"/>
            </a:endParaRPr>
          </a:p>
        </p:txBody>
      </p:sp>
      <p:sp>
        <p:nvSpPr>
          <p:cNvPr id="9" name="object 9" descr=""/>
          <p:cNvSpPr txBox="1"/>
          <p:nvPr/>
        </p:nvSpPr>
        <p:spPr>
          <a:xfrm>
            <a:off x="4985892" y="4926863"/>
            <a:ext cx="1374775" cy="299720"/>
          </a:xfrm>
          <a:prstGeom prst="rect">
            <a:avLst/>
          </a:prstGeom>
        </p:spPr>
        <p:txBody>
          <a:bodyPr wrap="square" lIns="0" tIns="12700" rIns="0" bIns="0" rtlCol="0" vert="horz">
            <a:spAutoFit/>
          </a:bodyPr>
          <a:lstStyle/>
          <a:p>
            <a:pPr algn="r" marL="38100" marR="30480">
              <a:lnSpc>
                <a:spcPct val="100000"/>
              </a:lnSpc>
              <a:spcBef>
                <a:spcPts val="100"/>
              </a:spcBef>
            </a:pPr>
            <a:r>
              <a:rPr dirty="0" baseline="37037" sz="2700" spc="-885">
                <a:latin typeface="Microsoft Sans Serif"/>
                <a:cs typeface="Microsoft Sans Serif"/>
              </a:rPr>
              <a:t>مهت</a:t>
            </a:r>
            <a:r>
              <a:rPr dirty="0" baseline="49382" sz="2700" spc="-885">
                <a:latin typeface="Microsoft Sans Serif"/>
                <a:cs typeface="Microsoft Sans Serif"/>
              </a:rPr>
              <a:t>„</a:t>
            </a:r>
            <a:r>
              <a:rPr dirty="0" baseline="49382" sz="2700" spc="-412">
                <a:latin typeface="Microsoft Sans Serif"/>
                <a:cs typeface="Microsoft Sans Serif"/>
              </a:rPr>
              <a:t> </a:t>
            </a:r>
            <a:r>
              <a:rPr dirty="0" baseline="47839" sz="2700" spc="-615">
                <a:latin typeface="Microsoft Sans Serif"/>
                <a:cs typeface="Microsoft Sans Serif"/>
              </a:rPr>
              <a:t>عم</a:t>
            </a:r>
            <a:r>
              <a:rPr dirty="0" baseline="47839" sz="2700" spc="15">
                <a:latin typeface="Microsoft Sans Serif"/>
                <a:cs typeface="Microsoft Sans Serif"/>
              </a:rPr>
              <a:t>  </a:t>
            </a:r>
            <a:r>
              <a:rPr dirty="0" sz="1800" spc="-350">
                <a:latin typeface="Microsoft Sans Serif"/>
                <a:cs typeface="Microsoft Sans Serif"/>
              </a:rPr>
              <a:t>وا</a:t>
            </a:r>
            <a:r>
              <a:rPr dirty="0" baseline="21604" sz="2700">
                <a:latin typeface="Microsoft Sans Serif"/>
                <a:cs typeface="Microsoft Sans Serif"/>
              </a:rPr>
              <a:t> </a:t>
            </a:r>
            <a:r>
              <a:rPr dirty="0" sz="1800" spc="-600">
                <a:latin typeface="Microsoft Sans Serif"/>
                <a:cs typeface="Microsoft Sans Serif"/>
              </a:rPr>
              <a:t>ن</a:t>
            </a:r>
            <a:r>
              <a:rPr dirty="0" baseline="13888" sz="2700" spc="-900">
                <a:latin typeface="Microsoft Sans Serif"/>
                <a:cs typeface="Microsoft Sans Serif"/>
              </a:rPr>
              <a:t>.</a:t>
            </a:r>
            <a:r>
              <a:rPr dirty="0" baseline="13888" sz="2700" spc="-472">
                <a:latin typeface="Microsoft Sans Serif"/>
                <a:cs typeface="Microsoft Sans Serif"/>
              </a:rPr>
              <a:t> </a:t>
            </a:r>
            <a:r>
              <a:rPr dirty="0" baseline="10802" sz="2700" spc="-1305">
                <a:latin typeface="Microsoft Sans Serif"/>
                <a:cs typeface="Microsoft Sans Serif"/>
              </a:rPr>
              <a:t>ري</a:t>
            </a:r>
            <a:r>
              <a:rPr dirty="0" baseline="4629" sz="2700" spc="-1305">
                <a:latin typeface="Microsoft Sans Serif"/>
                <a:cs typeface="Microsoft Sans Serif"/>
              </a:rPr>
              <a:t>„</a:t>
            </a:r>
            <a:r>
              <a:rPr dirty="0" baseline="4629" sz="2700" spc="-262">
                <a:latin typeface="Microsoft Sans Serif"/>
                <a:cs typeface="Microsoft Sans Serif"/>
              </a:rPr>
              <a:t> </a:t>
            </a:r>
            <a:r>
              <a:rPr dirty="0" baseline="7716" sz="2700" spc="-1462">
                <a:latin typeface="Microsoft Sans Serif"/>
                <a:cs typeface="Microsoft Sans Serif"/>
              </a:rPr>
              <a:t>ح</a:t>
            </a:r>
            <a:r>
              <a:rPr dirty="0" baseline="21604" sz="2700" spc="-1462">
                <a:latin typeface="Microsoft Sans Serif"/>
                <a:cs typeface="Microsoft Sans Serif"/>
              </a:rPr>
              <a:t>.</a:t>
            </a:r>
            <a:r>
              <a:rPr dirty="0" baseline="21604" sz="2700" spc="-390">
                <a:latin typeface="Microsoft Sans Serif"/>
                <a:cs typeface="Microsoft Sans Serif"/>
              </a:rPr>
              <a:t> </a:t>
            </a:r>
            <a:r>
              <a:rPr dirty="0" sz="1800" spc="-345">
                <a:latin typeface="Microsoft Sans Serif"/>
                <a:cs typeface="Microsoft Sans Serif"/>
              </a:rPr>
              <a:t>أ</a:t>
            </a:r>
            <a:r>
              <a:rPr dirty="0" baseline="18518" sz="2700" spc="-517">
                <a:latin typeface="Microsoft Sans Serif"/>
                <a:cs typeface="Microsoft Sans Serif"/>
              </a:rPr>
              <a:t>,</a:t>
            </a:r>
            <a:r>
              <a:rPr dirty="0" baseline="18518" sz="2700" spc="-465">
                <a:latin typeface="Microsoft Sans Serif"/>
                <a:cs typeface="Microsoft Sans Serif"/>
              </a:rPr>
              <a:t> </a:t>
            </a:r>
            <a:r>
              <a:rPr dirty="0" baseline="4629" sz="2700" spc="-630">
                <a:latin typeface="Microsoft Sans Serif"/>
                <a:cs typeface="Microsoft Sans Serif"/>
              </a:rPr>
              <a:t>لا</a:t>
            </a:r>
            <a:r>
              <a:rPr dirty="0" baseline="4629" sz="2700" spc="-359">
                <a:latin typeface="Microsoft Sans Serif"/>
                <a:cs typeface="Microsoft Sans Serif"/>
              </a:rPr>
              <a:t> </a:t>
            </a:r>
            <a:r>
              <a:rPr dirty="0" sz="1800" spc="-615">
                <a:latin typeface="Microsoft Sans Serif"/>
                <a:cs typeface="Microsoft Sans Serif"/>
              </a:rPr>
              <a:t>ق</a:t>
            </a:r>
            <a:r>
              <a:rPr dirty="0" baseline="15432" sz="2700" spc="-922">
                <a:latin typeface="Microsoft Sans Serif"/>
                <a:cs typeface="Microsoft Sans Serif"/>
              </a:rPr>
              <a:t>„</a:t>
            </a:r>
            <a:r>
              <a:rPr dirty="0" baseline="15432" sz="2700" spc="-382">
                <a:latin typeface="Microsoft Sans Serif"/>
                <a:cs typeface="Microsoft Sans Serif"/>
              </a:rPr>
              <a:t> </a:t>
            </a:r>
            <a:r>
              <a:rPr dirty="0" baseline="9259" sz="2700" spc="-937">
                <a:latin typeface="Microsoft Sans Serif"/>
                <a:cs typeface="Microsoft Sans Serif"/>
              </a:rPr>
              <a:t>وق</a:t>
            </a:r>
            <a:r>
              <a:rPr dirty="0" baseline="27777" sz="2700" spc="-937">
                <a:latin typeface="Microsoft Sans Serif"/>
                <a:cs typeface="Microsoft Sans Serif"/>
              </a:rPr>
              <a:t>„</a:t>
            </a:r>
            <a:r>
              <a:rPr dirty="0" baseline="27777" sz="2700" spc="-442">
                <a:latin typeface="Microsoft Sans Serif"/>
                <a:cs typeface="Microsoft Sans Serif"/>
              </a:rPr>
              <a:t> </a:t>
            </a:r>
            <a:r>
              <a:rPr dirty="0" baseline="15432" sz="2700" spc="-502">
                <a:latin typeface="Microsoft Sans Serif"/>
                <a:cs typeface="Microsoft Sans Serif"/>
              </a:rPr>
              <a:t>ح</a:t>
            </a:r>
            <a:r>
              <a:rPr dirty="0" baseline="15432" sz="2700" spc="15">
                <a:latin typeface="Microsoft Sans Serif"/>
                <a:cs typeface="Microsoft Sans Serif"/>
              </a:rPr>
              <a:t> </a:t>
            </a:r>
            <a:r>
              <a:rPr dirty="0" sz="1800" spc="-280">
                <a:latin typeface="Microsoft Sans Serif"/>
                <a:cs typeface="Microsoft Sans Serif"/>
              </a:rPr>
              <a:t>(</a:t>
            </a:r>
            <a:r>
              <a:rPr dirty="0" sz="1800" spc="-280">
                <a:latin typeface="Microsoft Sans Serif"/>
                <a:cs typeface="Microsoft Sans Serif"/>
              </a:rPr>
              <a:t>ا</a:t>
            </a:r>
            <a:r>
              <a:rPr dirty="0" baseline="21604" sz="2700" spc="-390">
                <a:latin typeface="Microsoft Sans Serif"/>
                <a:cs typeface="Microsoft Sans Serif"/>
              </a:rPr>
              <a:t> </a:t>
            </a:r>
            <a:r>
              <a:rPr dirty="0" sz="1800" spc="-50">
                <a:latin typeface="Microsoft Sans Serif"/>
                <a:cs typeface="Microsoft Sans Serif"/>
              </a:rPr>
              <a:t>)</a:t>
            </a:r>
            <a:endParaRPr sz="1800">
              <a:latin typeface="Microsoft Sans Serif"/>
              <a:cs typeface="Microsoft Sans Serif"/>
            </a:endParaRPr>
          </a:p>
        </p:txBody>
      </p:sp>
      <p:sp>
        <p:nvSpPr>
          <p:cNvPr id="10" name="object 10" descr=""/>
          <p:cNvSpPr txBox="1"/>
          <p:nvPr/>
        </p:nvSpPr>
        <p:spPr>
          <a:xfrm>
            <a:off x="5245989" y="4680889"/>
            <a:ext cx="118110" cy="299720"/>
          </a:xfrm>
          <a:prstGeom prst="rect">
            <a:avLst/>
          </a:prstGeom>
        </p:spPr>
        <p:txBody>
          <a:bodyPr wrap="square" lIns="0" tIns="12700" rIns="0" bIns="0" rtlCol="0" vert="horz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dirty="0" sz="1800" spc="-825">
                <a:latin typeface="Microsoft Sans Serif"/>
                <a:cs typeface="Microsoft Sans Serif"/>
              </a:rPr>
              <a:t>س</a:t>
            </a:r>
            <a:endParaRPr sz="1800">
              <a:latin typeface="Microsoft Sans Serif"/>
              <a:cs typeface="Microsoft Sans Serif"/>
            </a:endParaRPr>
          </a:p>
        </p:txBody>
      </p:sp>
      <p:sp>
        <p:nvSpPr>
          <p:cNvPr id="11" name="object 11" descr=""/>
          <p:cNvSpPr txBox="1"/>
          <p:nvPr/>
        </p:nvSpPr>
        <p:spPr>
          <a:xfrm>
            <a:off x="2961767" y="5666638"/>
            <a:ext cx="3368040" cy="299720"/>
          </a:xfrm>
          <a:prstGeom prst="rect">
            <a:avLst/>
          </a:prstGeom>
        </p:spPr>
        <p:txBody>
          <a:bodyPr wrap="square" lIns="0" tIns="12700" rIns="0" bIns="0" rtlCol="0" vert="horz">
            <a:spAutoFit/>
          </a:bodyPr>
          <a:lstStyle/>
          <a:p>
            <a:pPr algn="r" marL="38100" marR="30480">
              <a:lnSpc>
                <a:spcPct val="100000"/>
              </a:lnSpc>
              <a:spcBef>
                <a:spcPts val="100"/>
              </a:spcBef>
            </a:pPr>
            <a:r>
              <a:rPr dirty="0" sz="1800" spc="-415">
                <a:latin typeface="Microsoft Sans Serif"/>
                <a:cs typeface="Microsoft Sans Serif"/>
              </a:rPr>
              <a:t>.</a:t>
            </a:r>
            <a:r>
              <a:rPr dirty="0" sz="1800" spc="-415">
                <a:latin typeface="Microsoft Sans Serif"/>
                <a:cs typeface="Microsoft Sans Serif"/>
              </a:rPr>
              <a:t>ة</a:t>
            </a:r>
            <a:r>
              <a:rPr dirty="0" baseline="16975" sz="2700" spc="-622">
                <a:latin typeface="Microsoft Sans Serif"/>
                <a:cs typeface="Microsoft Sans Serif"/>
              </a:rPr>
              <a:t>„</a:t>
            </a:r>
            <a:r>
              <a:rPr dirty="0" baseline="16975" sz="2700" spc="-352">
                <a:latin typeface="Microsoft Sans Serif"/>
                <a:cs typeface="Microsoft Sans Serif"/>
              </a:rPr>
              <a:t> </a:t>
            </a:r>
            <a:r>
              <a:rPr dirty="0" baseline="7716" sz="2700" spc="-472">
                <a:latin typeface="Microsoft Sans Serif"/>
                <a:cs typeface="Microsoft Sans Serif"/>
              </a:rPr>
              <a:t>ماعلا</a:t>
            </a:r>
            <a:r>
              <a:rPr dirty="0" baseline="7716" sz="2700" spc="-345">
                <a:latin typeface="Microsoft Sans Serif"/>
                <a:cs typeface="Microsoft Sans Serif"/>
              </a:rPr>
              <a:t> </a:t>
            </a:r>
            <a:r>
              <a:rPr dirty="0" sz="1800" spc="-270">
                <a:latin typeface="Microsoft Sans Serif"/>
                <a:cs typeface="Microsoft Sans Serif"/>
              </a:rPr>
              <a:t>ب</a:t>
            </a:r>
            <a:r>
              <a:rPr dirty="0" baseline="-9259" sz="2700" spc="-405">
                <a:latin typeface="Microsoft Sans Serif"/>
                <a:cs typeface="Microsoft Sans Serif"/>
              </a:rPr>
              <a:t>,</a:t>
            </a:r>
            <a:r>
              <a:rPr dirty="0" baseline="-9259" sz="2700" spc="-150">
                <a:latin typeface="Microsoft Sans Serif"/>
                <a:cs typeface="Microsoft Sans Serif"/>
              </a:rPr>
              <a:t> </a:t>
            </a:r>
            <a:r>
              <a:rPr dirty="0" sz="1800" spc="-270">
                <a:latin typeface="Microsoft Sans Serif"/>
                <a:cs typeface="Microsoft Sans Serif"/>
              </a:rPr>
              <a:t>ادأ</a:t>
            </a:r>
            <a:r>
              <a:rPr dirty="0" baseline="18518" sz="2700" spc="-405">
                <a:latin typeface="Microsoft Sans Serif"/>
                <a:cs typeface="Microsoft Sans Serif"/>
              </a:rPr>
              <a:t>,</a:t>
            </a:r>
            <a:r>
              <a:rPr dirty="0" baseline="18518" sz="2700" spc="-465">
                <a:latin typeface="Microsoft Sans Serif"/>
                <a:cs typeface="Microsoft Sans Serif"/>
              </a:rPr>
              <a:t> </a:t>
            </a:r>
            <a:r>
              <a:rPr dirty="0" baseline="4629" sz="2700" spc="-630">
                <a:latin typeface="Microsoft Sans Serif"/>
                <a:cs typeface="Microsoft Sans Serif"/>
              </a:rPr>
              <a:t>لا</a:t>
            </a:r>
            <a:r>
              <a:rPr dirty="0" baseline="4629" sz="2700" spc="-352">
                <a:latin typeface="Microsoft Sans Serif"/>
                <a:cs typeface="Microsoft Sans Serif"/>
              </a:rPr>
              <a:t> </a:t>
            </a:r>
            <a:r>
              <a:rPr dirty="0" sz="1800" spc="-350">
                <a:latin typeface="Microsoft Sans Serif"/>
                <a:cs typeface="Microsoft Sans Serif"/>
              </a:rPr>
              <a:t>وا</a:t>
            </a:r>
            <a:r>
              <a:rPr dirty="0" baseline="21604" sz="2700" spc="-30">
                <a:latin typeface="Microsoft Sans Serif"/>
                <a:cs typeface="Microsoft Sans Serif"/>
              </a:rPr>
              <a:t> </a:t>
            </a:r>
            <a:r>
              <a:rPr dirty="0" sz="1800" spc="-490">
                <a:latin typeface="Microsoft Sans Serif"/>
                <a:cs typeface="Microsoft Sans Serif"/>
              </a:rPr>
              <a:t>ة</a:t>
            </a:r>
            <a:r>
              <a:rPr dirty="0" baseline="16975" sz="2700" spc="-735">
                <a:latin typeface="Microsoft Sans Serif"/>
                <a:cs typeface="Microsoft Sans Serif"/>
              </a:rPr>
              <a:t>„</a:t>
            </a:r>
            <a:r>
              <a:rPr dirty="0" baseline="16975" sz="2700" spc="-352">
                <a:latin typeface="Microsoft Sans Serif"/>
                <a:cs typeface="Microsoft Sans Serif"/>
              </a:rPr>
              <a:t> </a:t>
            </a:r>
            <a:r>
              <a:rPr dirty="0" baseline="7716" sz="2700" spc="-472">
                <a:latin typeface="Microsoft Sans Serif"/>
                <a:cs typeface="Microsoft Sans Serif"/>
              </a:rPr>
              <a:t>ماعلا</a:t>
            </a:r>
            <a:r>
              <a:rPr dirty="0" baseline="7716" sz="2700" spc="-382">
                <a:latin typeface="Microsoft Sans Serif"/>
                <a:cs typeface="Microsoft Sans Serif"/>
              </a:rPr>
              <a:t> </a:t>
            </a:r>
            <a:r>
              <a:rPr dirty="0" sz="1800" spc="-490">
                <a:latin typeface="Microsoft Sans Serif"/>
                <a:cs typeface="Microsoft Sans Serif"/>
              </a:rPr>
              <a:t>ة</a:t>
            </a:r>
            <a:r>
              <a:rPr dirty="0" baseline="16975" sz="2700" spc="-735">
                <a:latin typeface="Microsoft Sans Serif"/>
                <a:cs typeface="Microsoft Sans Serif"/>
              </a:rPr>
              <a:t>„</a:t>
            </a:r>
            <a:r>
              <a:rPr dirty="0" baseline="16975" sz="2700" spc="-352">
                <a:latin typeface="Microsoft Sans Serif"/>
                <a:cs typeface="Microsoft Sans Serif"/>
              </a:rPr>
              <a:t> </a:t>
            </a:r>
            <a:r>
              <a:rPr dirty="0" baseline="24691" sz="2700" spc="-1222">
                <a:latin typeface="Microsoft Sans Serif"/>
                <a:cs typeface="Microsoft Sans Serif"/>
              </a:rPr>
              <a:t>حصلا</a:t>
            </a:r>
            <a:r>
              <a:rPr dirty="0" baseline="24691" sz="2700" spc="-322">
                <a:latin typeface="Microsoft Sans Serif"/>
                <a:cs typeface="Microsoft Sans Serif"/>
              </a:rPr>
              <a:t> </a:t>
            </a:r>
            <a:r>
              <a:rPr dirty="0" sz="1800" spc="-350">
                <a:latin typeface="Microsoft Sans Serif"/>
                <a:cs typeface="Microsoft Sans Serif"/>
              </a:rPr>
              <a:t>وا</a:t>
            </a:r>
            <a:r>
              <a:rPr dirty="0" baseline="21604" sz="2700" spc="-60">
                <a:latin typeface="Microsoft Sans Serif"/>
                <a:cs typeface="Microsoft Sans Serif"/>
              </a:rPr>
              <a:t> </a:t>
            </a:r>
            <a:r>
              <a:rPr dirty="0" baseline="7716" sz="2700" spc="-450">
                <a:latin typeface="Microsoft Sans Serif"/>
                <a:cs typeface="Microsoft Sans Serif"/>
              </a:rPr>
              <a:t>ماعلا</a:t>
            </a:r>
            <a:r>
              <a:rPr dirty="0" baseline="7716" sz="2700" spc="-382">
                <a:latin typeface="Microsoft Sans Serif"/>
                <a:cs typeface="Microsoft Sans Serif"/>
              </a:rPr>
              <a:t> </a:t>
            </a:r>
            <a:r>
              <a:rPr dirty="0" baseline="9259" sz="2700" spc="-525">
                <a:latin typeface="Microsoft Sans Serif"/>
                <a:cs typeface="Microsoft Sans Serif"/>
              </a:rPr>
              <a:t>ماط</a:t>
            </a:r>
            <a:r>
              <a:rPr dirty="0" baseline="18518" sz="2700" spc="-525">
                <a:latin typeface="Microsoft Sans Serif"/>
                <a:cs typeface="Microsoft Sans Serif"/>
              </a:rPr>
              <a:t>.</a:t>
            </a:r>
            <a:r>
              <a:rPr dirty="0" baseline="18518" sz="2700" spc="-390">
                <a:latin typeface="Microsoft Sans Serif"/>
                <a:cs typeface="Microsoft Sans Serif"/>
              </a:rPr>
              <a:t> </a:t>
            </a:r>
            <a:r>
              <a:rPr dirty="0" baseline="7716" sz="2700" spc="-1732">
                <a:latin typeface="Microsoft Sans Serif"/>
                <a:cs typeface="Microsoft Sans Serif"/>
              </a:rPr>
              <a:t>ب</a:t>
            </a:r>
            <a:r>
              <a:rPr dirty="0" baseline="21604" sz="2700" spc="-1732">
                <a:latin typeface="Microsoft Sans Serif"/>
                <a:cs typeface="Microsoft Sans Serif"/>
              </a:rPr>
              <a:t>.</a:t>
            </a:r>
            <a:r>
              <a:rPr dirty="0" baseline="21604" sz="2700" spc="-480">
                <a:latin typeface="Microsoft Sans Serif"/>
                <a:cs typeface="Microsoft Sans Serif"/>
              </a:rPr>
              <a:t> </a:t>
            </a:r>
            <a:r>
              <a:rPr dirty="0" baseline="13888" sz="2700" spc="-667">
                <a:latin typeface="Microsoft Sans Serif"/>
                <a:cs typeface="Microsoft Sans Serif"/>
              </a:rPr>
              <a:t>لا</a:t>
            </a:r>
            <a:r>
              <a:rPr dirty="0" baseline="13888" sz="2700" spc="-345">
                <a:latin typeface="Microsoft Sans Serif"/>
                <a:cs typeface="Microsoft Sans Serif"/>
              </a:rPr>
              <a:t> </a:t>
            </a:r>
            <a:r>
              <a:rPr dirty="0" sz="1800" spc="-350">
                <a:latin typeface="Microsoft Sans Serif"/>
                <a:cs typeface="Microsoft Sans Serif"/>
              </a:rPr>
              <a:t>وا</a:t>
            </a:r>
            <a:r>
              <a:rPr dirty="0" baseline="21604" sz="2700" spc="-30">
                <a:latin typeface="Microsoft Sans Serif"/>
                <a:cs typeface="Microsoft Sans Serif"/>
              </a:rPr>
              <a:t> </a:t>
            </a:r>
            <a:r>
              <a:rPr dirty="0" sz="1800" spc="-585">
                <a:latin typeface="Microsoft Sans Serif"/>
                <a:cs typeface="Microsoft Sans Serif"/>
              </a:rPr>
              <a:t>ي</a:t>
            </a:r>
            <a:r>
              <a:rPr dirty="0" baseline="-13888" sz="2700" spc="-877">
                <a:latin typeface="Microsoft Sans Serif"/>
                <a:cs typeface="Microsoft Sans Serif"/>
              </a:rPr>
              <a:t>„</a:t>
            </a:r>
            <a:r>
              <a:rPr dirty="0" baseline="9259" sz="2700" spc="-877">
                <a:latin typeface="Microsoft Sans Serif"/>
                <a:cs typeface="Microsoft Sans Serif"/>
              </a:rPr>
              <a:t>موق</a:t>
            </a:r>
            <a:r>
              <a:rPr dirty="0" baseline="27777" sz="2700" spc="-877">
                <a:latin typeface="Microsoft Sans Serif"/>
                <a:cs typeface="Microsoft Sans Serif"/>
              </a:rPr>
              <a:t>„</a:t>
            </a:r>
            <a:r>
              <a:rPr dirty="0" baseline="27777" sz="2700" spc="-442">
                <a:latin typeface="Microsoft Sans Serif"/>
                <a:cs typeface="Microsoft Sans Serif"/>
              </a:rPr>
              <a:t> </a:t>
            </a:r>
            <a:r>
              <a:rPr dirty="0" baseline="13888" sz="2700" spc="-667">
                <a:latin typeface="Microsoft Sans Serif"/>
                <a:cs typeface="Microsoft Sans Serif"/>
              </a:rPr>
              <a:t>لا</a:t>
            </a:r>
            <a:r>
              <a:rPr dirty="0" baseline="13888" sz="2700" spc="-345">
                <a:latin typeface="Microsoft Sans Serif"/>
                <a:cs typeface="Microsoft Sans Serif"/>
              </a:rPr>
              <a:t> </a:t>
            </a:r>
            <a:r>
              <a:rPr dirty="0" sz="1800" spc="-590">
                <a:latin typeface="Microsoft Sans Serif"/>
                <a:cs typeface="Microsoft Sans Serif"/>
              </a:rPr>
              <a:t>ن</a:t>
            </a:r>
            <a:r>
              <a:rPr dirty="0" baseline="13888" sz="2700" spc="-885">
                <a:latin typeface="Microsoft Sans Serif"/>
                <a:cs typeface="Microsoft Sans Serif"/>
              </a:rPr>
              <a:t>.</a:t>
            </a:r>
            <a:r>
              <a:rPr dirty="0" baseline="13888" sz="2700" spc="-202">
                <a:latin typeface="Microsoft Sans Serif"/>
                <a:cs typeface="Microsoft Sans Serif"/>
              </a:rPr>
              <a:t> </a:t>
            </a:r>
            <a:r>
              <a:rPr dirty="0" sz="1800" spc="-170">
                <a:latin typeface="Microsoft Sans Serif"/>
                <a:cs typeface="Microsoft Sans Serif"/>
              </a:rPr>
              <a:t>مأ</a:t>
            </a:r>
            <a:r>
              <a:rPr dirty="0" baseline="18518" sz="2700" spc="-465">
                <a:latin typeface="Microsoft Sans Serif"/>
                <a:cs typeface="Microsoft Sans Serif"/>
              </a:rPr>
              <a:t> </a:t>
            </a:r>
            <a:r>
              <a:rPr dirty="0" baseline="4629" sz="2700" spc="-630">
                <a:latin typeface="Microsoft Sans Serif"/>
                <a:cs typeface="Microsoft Sans Serif"/>
              </a:rPr>
              <a:t>لا</a:t>
            </a:r>
            <a:r>
              <a:rPr dirty="0" baseline="4629" sz="2700" spc="-330">
                <a:latin typeface="Microsoft Sans Serif"/>
                <a:cs typeface="Microsoft Sans Serif"/>
              </a:rPr>
              <a:t> </a:t>
            </a:r>
            <a:r>
              <a:rPr dirty="0" sz="1800" spc="-240">
                <a:latin typeface="Microsoft Sans Serif"/>
                <a:cs typeface="Microsoft Sans Serif"/>
              </a:rPr>
              <a:t>(</a:t>
            </a:r>
            <a:r>
              <a:rPr dirty="0" sz="1800" spc="-240">
                <a:latin typeface="Microsoft Sans Serif"/>
                <a:cs typeface="Microsoft Sans Serif"/>
              </a:rPr>
              <a:t>ب</a:t>
            </a:r>
            <a:r>
              <a:rPr dirty="0" baseline="-9259" sz="2700" spc="-359">
                <a:latin typeface="Microsoft Sans Serif"/>
                <a:cs typeface="Microsoft Sans Serif"/>
              </a:rPr>
              <a:t>,</a:t>
            </a:r>
            <a:r>
              <a:rPr dirty="0" baseline="-9259" sz="2700" spc="-150">
                <a:latin typeface="Microsoft Sans Serif"/>
                <a:cs typeface="Microsoft Sans Serif"/>
              </a:rPr>
              <a:t> </a:t>
            </a:r>
            <a:r>
              <a:rPr dirty="0" sz="1800" spc="-50">
                <a:latin typeface="Microsoft Sans Serif"/>
                <a:cs typeface="Microsoft Sans Serif"/>
              </a:rPr>
              <a:t>)</a:t>
            </a:r>
            <a:endParaRPr sz="1800">
              <a:latin typeface="Microsoft Sans Serif"/>
              <a:cs typeface="Microsoft Sans Serif"/>
            </a:endParaRPr>
          </a:p>
        </p:txBody>
      </p:sp>
      <p:pic>
        <p:nvPicPr>
          <p:cNvPr id="12" name="object 12" descr=""/>
          <p:cNvPicPr/>
          <p:nvPr/>
        </p:nvPicPr>
        <p:blipFill>
          <a:blip r:embed="rId4" cstate="print"/>
          <a:stretch>
            <a:fillRect/>
          </a:stretch>
        </p:blipFill>
        <p:spPr>
          <a:xfrm>
            <a:off x="8854440" y="2822448"/>
            <a:ext cx="3211068" cy="3730752"/>
          </a:xfrm>
          <a:prstGeom prst="rect">
            <a:avLst/>
          </a:prstGeom>
        </p:spPr>
      </p:pic>
      <p:sp>
        <p:nvSpPr>
          <p:cNvPr id="13" name="object 13" descr=""/>
          <p:cNvSpPr txBox="1"/>
          <p:nvPr/>
        </p:nvSpPr>
        <p:spPr>
          <a:xfrm>
            <a:off x="11666855" y="3943604"/>
            <a:ext cx="423545" cy="299720"/>
          </a:xfrm>
          <a:prstGeom prst="rect">
            <a:avLst/>
          </a:prstGeom>
        </p:spPr>
        <p:txBody>
          <a:bodyPr wrap="square" lIns="0" tIns="12700" rIns="0" bIns="0" rtlCol="0" vert="horz">
            <a:spAutoFit/>
          </a:bodyPr>
          <a:lstStyle/>
          <a:p>
            <a:pPr algn="r" marL="38100" marR="30480">
              <a:lnSpc>
                <a:spcPct val="100000"/>
              </a:lnSpc>
              <a:spcBef>
                <a:spcPts val="100"/>
              </a:spcBef>
            </a:pPr>
            <a:r>
              <a:rPr dirty="0" sz="1800" spc="-500">
                <a:latin typeface="Microsoft Sans Serif"/>
                <a:cs typeface="Microsoft Sans Serif"/>
              </a:rPr>
              <a:t>.</a:t>
            </a:r>
            <a:r>
              <a:rPr dirty="0" sz="1800" spc="285">
                <a:latin typeface="Microsoft Sans Serif"/>
                <a:cs typeface="Microsoft Sans Serif"/>
              </a:rPr>
              <a:t>  </a:t>
            </a:r>
            <a:r>
              <a:rPr dirty="0" baseline="1543" sz="2700" spc="-1050">
                <a:latin typeface="Microsoft Sans Serif"/>
                <a:cs typeface="Microsoft Sans Serif"/>
              </a:rPr>
              <a:t>„</a:t>
            </a:r>
            <a:r>
              <a:rPr dirty="0" baseline="1543" sz="2700" spc="-465">
                <a:latin typeface="Microsoft Sans Serif"/>
                <a:cs typeface="Microsoft Sans Serif"/>
              </a:rPr>
              <a:t> </a:t>
            </a:r>
            <a:r>
              <a:rPr dirty="0" baseline="-4629" sz="2700" spc="-1327">
                <a:latin typeface="Microsoft Sans Serif"/>
                <a:cs typeface="Microsoft Sans Serif"/>
              </a:rPr>
              <a:t>ت</a:t>
            </a:r>
            <a:r>
              <a:rPr dirty="0" baseline="-9259" sz="2700" spc="-1327">
                <a:latin typeface="Microsoft Sans Serif"/>
                <a:cs typeface="Microsoft Sans Serif"/>
              </a:rPr>
              <a:t>,</a:t>
            </a:r>
            <a:r>
              <a:rPr dirty="0" sz="1800" spc="-885">
                <a:latin typeface="Microsoft Sans Serif"/>
                <a:cs typeface="Microsoft Sans Serif"/>
              </a:rPr>
              <a:t>س</a:t>
            </a:r>
            <a:endParaRPr sz="1800">
              <a:latin typeface="Microsoft Sans Serif"/>
              <a:cs typeface="Microsoft Sans Serif"/>
            </a:endParaRPr>
          </a:p>
        </p:txBody>
      </p:sp>
      <p:sp>
        <p:nvSpPr>
          <p:cNvPr id="14" name="object 14" descr=""/>
          <p:cNvSpPr txBox="1"/>
          <p:nvPr/>
        </p:nvSpPr>
        <p:spPr>
          <a:xfrm>
            <a:off x="8820657" y="4006088"/>
            <a:ext cx="3152140" cy="299720"/>
          </a:xfrm>
          <a:prstGeom prst="rect">
            <a:avLst/>
          </a:prstGeom>
        </p:spPr>
        <p:txBody>
          <a:bodyPr wrap="square" lIns="0" tIns="12700" rIns="0" bIns="0" rtlCol="0" vert="horz">
            <a:spAutoFit/>
          </a:bodyPr>
          <a:lstStyle/>
          <a:p>
            <a:pPr algn="r" marL="50800" marR="43180">
              <a:lnSpc>
                <a:spcPct val="100000"/>
              </a:lnSpc>
              <a:spcBef>
                <a:spcPts val="100"/>
              </a:spcBef>
            </a:pPr>
            <a:r>
              <a:rPr dirty="0" baseline="1543" sz="2700" spc="-630">
                <a:latin typeface="Microsoft Sans Serif"/>
                <a:cs typeface="Microsoft Sans Serif"/>
              </a:rPr>
              <a:t>ع</a:t>
            </a:r>
            <a:r>
              <a:rPr dirty="0" baseline="1543" sz="2700" spc="472">
                <a:latin typeface="Microsoft Sans Serif"/>
                <a:cs typeface="Microsoft Sans Serif"/>
              </a:rPr>
              <a:t>  </a:t>
            </a:r>
            <a:r>
              <a:rPr dirty="0" baseline="1543" sz="2700" spc="-1207">
                <a:latin typeface="Microsoft Sans Serif"/>
                <a:cs typeface="Microsoft Sans Serif"/>
              </a:rPr>
              <a:t>ي</a:t>
            </a:r>
            <a:r>
              <a:rPr dirty="0" baseline="-10802" sz="2700" spc="-1207">
                <a:latin typeface="Microsoft Sans Serif"/>
                <a:cs typeface="Microsoft Sans Serif"/>
              </a:rPr>
              <a:t>„</a:t>
            </a:r>
            <a:r>
              <a:rPr dirty="0" baseline="-10802" sz="2700" spc="427">
                <a:latin typeface="Microsoft Sans Serif"/>
                <a:cs typeface="Microsoft Sans Serif"/>
              </a:rPr>
              <a:t> </a:t>
            </a:r>
            <a:r>
              <a:rPr dirty="0" baseline="1543" sz="2700" spc="-67">
                <a:solidFill>
                  <a:srgbClr val="FF0000"/>
                </a:solidFill>
                <a:latin typeface="Microsoft Sans Serif"/>
                <a:cs typeface="Microsoft Sans Serif"/>
              </a:rPr>
              <a:t>ة</a:t>
            </a:r>
            <a:r>
              <a:rPr dirty="0" baseline="1543" sz="2700" spc="-217">
                <a:solidFill>
                  <a:srgbClr val="FF0000"/>
                </a:solidFill>
                <a:latin typeface="Microsoft Sans Serif"/>
                <a:cs typeface="Microsoft Sans Serif"/>
              </a:rPr>
              <a:t> </a:t>
            </a:r>
            <a:r>
              <a:rPr dirty="0" baseline="1543" sz="2700" spc="-1050">
                <a:solidFill>
                  <a:srgbClr val="FF0000"/>
                </a:solidFill>
                <a:latin typeface="Microsoft Sans Serif"/>
                <a:cs typeface="Microsoft Sans Serif"/>
              </a:rPr>
              <a:t>„</a:t>
            </a:r>
            <a:r>
              <a:rPr dirty="0" baseline="1543" sz="2700" spc="270">
                <a:solidFill>
                  <a:srgbClr val="FF0000"/>
                </a:solidFill>
                <a:latin typeface="Microsoft Sans Serif"/>
                <a:cs typeface="Microsoft Sans Serif"/>
              </a:rPr>
              <a:t>  </a:t>
            </a:r>
            <a:r>
              <a:rPr dirty="0" baseline="1543" sz="2700" spc="-1447">
                <a:solidFill>
                  <a:srgbClr val="FF0000"/>
                </a:solidFill>
                <a:latin typeface="Microsoft Sans Serif"/>
                <a:cs typeface="Microsoft Sans Serif"/>
              </a:rPr>
              <a:t>ص</a:t>
            </a:r>
            <a:r>
              <a:rPr dirty="0" baseline="1543" sz="2700" spc="172">
                <a:solidFill>
                  <a:srgbClr val="FF0000"/>
                </a:solidFill>
                <a:latin typeface="Microsoft Sans Serif"/>
                <a:cs typeface="Microsoft Sans Serif"/>
              </a:rPr>
              <a:t>  </a:t>
            </a:r>
            <a:r>
              <a:rPr dirty="0" baseline="1543" sz="2700">
                <a:solidFill>
                  <a:srgbClr val="FF0000"/>
                </a:solidFill>
                <a:latin typeface="Microsoft Sans Serif"/>
                <a:cs typeface="Microsoft Sans Serif"/>
              </a:rPr>
              <a:t>م</a:t>
            </a:r>
            <a:r>
              <a:rPr dirty="0" baseline="1543" sz="2700" spc="509">
                <a:solidFill>
                  <a:srgbClr val="FF0000"/>
                </a:solidFill>
                <a:latin typeface="Microsoft Sans Serif"/>
                <a:cs typeface="Microsoft Sans Serif"/>
              </a:rPr>
              <a:t> </a:t>
            </a:r>
            <a:r>
              <a:rPr dirty="0" baseline="1543" sz="2700">
                <a:solidFill>
                  <a:srgbClr val="FF0000"/>
                </a:solidFill>
                <a:latin typeface="Microsoft Sans Serif"/>
                <a:cs typeface="Microsoft Sans Serif"/>
              </a:rPr>
              <a:t>ذ</a:t>
            </a:r>
            <a:r>
              <a:rPr dirty="0" baseline="1543" sz="2700" spc="480">
                <a:solidFill>
                  <a:srgbClr val="FF0000"/>
                </a:solidFill>
                <a:latin typeface="Microsoft Sans Serif"/>
                <a:cs typeface="Microsoft Sans Serif"/>
              </a:rPr>
              <a:t> </a:t>
            </a:r>
            <a:r>
              <a:rPr dirty="0" baseline="1543" sz="2700" spc="-615">
                <a:solidFill>
                  <a:srgbClr val="FF0000"/>
                </a:solidFill>
                <a:latin typeface="Microsoft Sans Serif"/>
                <a:cs typeface="Microsoft Sans Serif"/>
              </a:rPr>
              <a:t>ر</a:t>
            </a:r>
            <a:r>
              <a:rPr dirty="0" baseline="1543" sz="2700" spc="-615">
                <a:solidFill>
                  <a:srgbClr val="FF0000"/>
                </a:solidFill>
                <a:latin typeface="Microsoft Sans Serif"/>
                <a:cs typeface="Microsoft Sans Serif"/>
              </a:rPr>
              <a:t>„</a:t>
            </a:r>
            <a:r>
              <a:rPr dirty="0" baseline="1543" sz="2700" spc="359">
                <a:solidFill>
                  <a:srgbClr val="FF0000"/>
                </a:solidFill>
                <a:latin typeface="Microsoft Sans Serif"/>
                <a:cs typeface="Microsoft Sans Serif"/>
              </a:rPr>
              <a:t>   </a:t>
            </a:r>
            <a:r>
              <a:rPr dirty="0" baseline="1543" sz="2700" spc="-727">
                <a:solidFill>
                  <a:srgbClr val="FF0000"/>
                </a:solidFill>
                <a:latin typeface="Microsoft Sans Serif"/>
                <a:cs typeface="Microsoft Sans Serif"/>
              </a:rPr>
              <a:t>ةر</a:t>
            </a:r>
            <a:r>
              <a:rPr dirty="0" sz="1800" spc="-484">
                <a:solidFill>
                  <a:srgbClr val="FF0000"/>
                </a:solidFill>
                <a:latin typeface="Microsoft Sans Serif"/>
                <a:cs typeface="Microsoft Sans Serif"/>
              </a:rPr>
              <a:t>„</a:t>
            </a:r>
            <a:r>
              <a:rPr dirty="0" sz="1800" spc="50">
                <a:solidFill>
                  <a:srgbClr val="FF0000"/>
                </a:solidFill>
                <a:latin typeface="Microsoft Sans Serif"/>
                <a:cs typeface="Microsoft Sans Serif"/>
              </a:rPr>
              <a:t>  </a:t>
            </a:r>
            <a:r>
              <a:rPr dirty="0" baseline="1543" sz="2700" spc="-1207">
                <a:solidFill>
                  <a:srgbClr val="FF0000"/>
                </a:solidFill>
                <a:latin typeface="Microsoft Sans Serif"/>
                <a:cs typeface="Microsoft Sans Serif"/>
              </a:rPr>
              <a:t>ي</a:t>
            </a:r>
            <a:r>
              <a:rPr dirty="0" baseline="-10802" sz="2700" spc="-1207">
                <a:solidFill>
                  <a:srgbClr val="FF0000"/>
                </a:solidFill>
                <a:latin typeface="Microsoft Sans Serif"/>
                <a:cs typeface="Microsoft Sans Serif"/>
              </a:rPr>
              <a:t>„</a:t>
            </a:r>
            <a:r>
              <a:rPr dirty="0" baseline="-10802" sz="2700" spc="412">
                <a:solidFill>
                  <a:srgbClr val="FF0000"/>
                </a:solidFill>
                <a:latin typeface="Microsoft Sans Serif"/>
                <a:cs typeface="Microsoft Sans Serif"/>
              </a:rPr>
              <a:t> </a:t>
            </a:r>
            <a:r>
              <a:rPr dirty="0" baseline="1543" sz="2700" spc="-540">
                <a:solidFill>
                  <a:srgbClr val="FF0000"/>
                </a:solidFill>
                <a:latin typeface="Microsoft Sans Serif"/>
                <a:cs typeface="Microsoft Sans Serif"/>
              </a:rPr>
              <a:t>ق</a:t>
            </a:r>
            <a:r>
              <a:rPr dirty="0" baseline="1543" sz="2700" spc="712">
                <a:solidFill>
                  <a:srgbClr val="FF0000"/>
                </a:solidFill>
                <a:latin typeface="Microsoft Sans Serif"/>
                <a:cs typeface="Microsoft Sans Serif"/>
              </a:rPr>
              <a:t> </a:t>
            </a:r>
            <a:r>
              <a:rPr dirty="0" baseline="1543" sz="2700" spc="-307">
                <a:latin typeface="Microsoft Sans Serif"/>
                <a:cs typeface="Microsoft Sans Serif"/>
              </a:rPr>
              <a:t>نا</a:t>
            </a:r>
            <a:r>
              <a:rPr dirty="0" baseline="1543" sz="2700" spc="-127">
                <a:latin typeface="Microsoft Sans Serif"/>
                <a:cs typeface="Microsoft Sans Serif"/>
              </a:rPr>
              <a:t> </a:t>
            </a:r>
            <a:r>
              <a:rPr dirty="0" baseline="1543" sz="2700" spc="-397">
                <a:latin typeface="Microsoft Sans Serif"/>
                <a:cs typeface="Microsoft Sans Serif"/>
              </a:rPr>
              <a:t>ا</a:t>
            </a:r>
            <a:r>
              <a:rPr dirty="0" baseline="1543" sz="2700" spc="300">
                <a:latin typeface="Microsoft Sans Serif"/>
                <a:cs typeface="Microsoft Sans Serif"/>
              </a:rPr>
              <a:t>  </a:t>
            </a:r>
            <a:r>
              <a:rPr dirty="0" baseline="1543" sz="2700" spc="-367">
                <a:latin typeface="Microsoft Sans Serif"/>
                <a:cs typeface="Microsoft Sans Serif"/>
              </a:rPr>
              <a:t>وا</a:t>
            </a:r>
            <a:r>
              <a:rPr dirty="0" baseline="1543" sz="2700" spc="-120">
                <a:latin typeface="Microsoft Sans Serif"/>
                <a:cs typeface="Microsoft Sans Serif"/>
              </a:rPr>
              <a:t> </a:t>
            </a:r>
            <a:r>
              <a:rPr dirty="0" baseline="1543" sz="2700" spc="-307">
                <a:latin typeface="Microsoft Sans Serif"/>
                <a:cs typeface="Microsoft Sans Serif"/>
              </a:rPr>
              <a:t>نا</a:t>
            </a:r>
            <a:r>
              <a:rPr dirty="0" baseline="1543" sz="2700" spc="-127">
                <a:latin typeface="Microsoft Sans Serif"/>
                <a:cs typeface="Microsoft Sans Serif"/>
              </a:rPr>
              <a:t> </a:t>
            </a:r>
            <a:r>
              <a:rPr dirty="0" baseline="1543" sz="2700" spc="-615">
                <a:latin typeface="Microsoft Sans Serif"/>
                <a:cs typeface="Microsoft Sans Serif"/>
              </a:rPr>
              <a:t>ق</a:t>
            </a:r>
            <a:endParaRPr baseline="1543" sz="2700">
              <a:latin typeface="Microsoft Sans Serif"/>
              <a:cs typeface="Microsoft Sans Serif"/>
            </a:endParaRPr>
          </a:p>
        </p:txBody>
      </p:sp>
      <p:sp>
        <p:nvSpPr>
          <p:cNvPr id="15" name="object 15" descr=""/>
          <p:cNvSpPr txBox="1"/>
          <p:nvPr/>
        </p:nvSpPr>
        <p:spPr>
          <a:xfrm>
            <a:off x="8904985" y="3967988"/>
            <a:ext cx="2665730" cy="299720"/>
          </a:xfrm>
          <a:prstGeom prst="rect">
            <a:avLst/>
          </a:prstGeom>
        </p:spPr>
        <p:txBody>
          <a:bodyPr wrap="square" lIns="0" tIns="12700" rIns="0" bIns="0" rtlCol="0" vert="horz">
            <a:spAutoFit/>
          </a:bodyPr>
          <a:lstStyle/>
          <a:p>
            <a:pPr algn="r" marL="38100" marR="30480">
              <a:lnSpc>
                <a:spcPct val="100000"/>
              </a:lnSpc>
              <a:spcBef>
                <a:spcPts val="100"/>
              </a:spcBef>
            </a:pPr>
            <a:r>
              <a:rPr dirty="0" baseline="6172" sz="2700" spc="-960">
                <a:latin typeface="Microsoft Sans Serif"/>
                <a:cs typeface="Microsoft Sans Serif"/>
              </a:rPr>
              <a:t>ت</a:t>
            </a:r>
            <a:r>
              <a:rPr dirty="0" baseline="3086" sz="2700" spc="-960">
                <a:latin typeface="Microsoft Sans Serif"/>
                <a:cs typeface="Microsoft Sans Serif"/>
              </a:rPr>
              <a:t>„</a:t>
            </a:r>
            <a:r>
              <a:rPr dirty="0" baseline="23148" sz="2700" spc="-960">
                <a:latin typeface="Microsoft Sans Serif"/>
                <a:cs typeface="Microsoft Sans Serif"/>
              </a:rPr>
              <a:t>مج</a:t>
            </a:r>
            <a:r>
              <a:rPr dirty="0" baseline="27777" sz="2700" spc="-960">
                <a:latin typeface="Microsoft Sans Serif"/>
                <a:cs typeface="Microsoft Sans Serif"/>
              </a:rPr>
              <a:t>,</a:t>
            </a:r>
            <a:r>
              <a:rPr dirty="0" baseline="27777" sz="2700" spc="660">
                <a:latin typeface="Microsoft Sans Serif"/>
                <a:cs typeface="Microsoft Sans Serif"/>
              </a:rPr>
              <a:t> </a:t>
            </a:r>
            <a:r>
              <a:rPr dirty="0" baseline="20061" sz="2700" spc="-1019">
                <a:latin typeface="Microsoft Sans Serif"/>
                <a:cs typeface="Microsoft Sans Serif"/>
              </a:rPr>
              <a:t>.</a:t>
            </a:r>
            <a:r>
              <a:rPr dirty="0" baseline="3086" sz="2700" spc="-1019">
                <a:latin typeface="Microsoft Sans Serif"/>
                <a:cs typeface="Microsoft Sans Serif"/>
              </a:rPr>
              <a:t>ق</a:t>
            </a:r>
            <a:r>
              <a:rPr dirty="0" baseline="3086" sz="2700" spc="675">
                <a:latin typeface="Microsoft Sans Serif"/>
                <a:cs typeface="Microsoft Sans Serif"/>
              </a:rPr>
              <a:t> </a:t>
            </a:r>
            <a:r>
              <a:rPr dirty="0" baseline="12345" sz="2700" spc="-960">
                <a:solidFill>
                  <a:srgbClr val="FF0000"/>
                </a:solidFill>
                <a:latin typeface="Microsoft Sans Serif"/>
                <a:cs typeface="Microsoft Sans Serif"/>
              </a:rPr>
              <a:t>ثلع</a:t>
            </a:r>
            <a:r>
              <a:rPr dirty="0" baseline="12345" sz="2700" spc="322">
                <a:solidFill>
                  <a:srgbClr val="FF0000"/>
                </a:solidFill>
                <a:latin typeface="Microsoft Sans Serif"/>
                <a:cs typeface="Microsoft Sans Serif"/>
              </a:rPr>
              <a:t>  </a:t>
            </a:r>
            <a:r>
              <a:rPr dirty="0" baseline="4629" sz="2700" spc="-1732">
                <a:solidFill>
                  <a:srgbClr val="FF0000"/>
                </a:solidFill>
                <a:latin typeface="Microsoft Sans Serif"/>
                <a:cs typeface="Microsoft Sans Serif"/>
              </a:rPr>
              <a:t>ب</a:t>
            </a:r>
            <a:r>
              <a:rPr dirty="0" baseline="18518" sz="2700" spc="-1732">
                <a:solidFill>
                  <a:srgbClr val="FF0000"/>
                </a:solidFill>
                <a:latin typeface="Microsoft Sans Serif"/>
                <a:cs typeface="Microsoft Sans Serif"/>
              </a:rPr>
              <a:t>.</a:t>
            </a:r>
            <a:r>
              <a:rPr dirty="0" baseline="18518" sz="2700" spc="-480">
                <a:solidFill>
                  <a:srgbClr val="FF0000"/>
                </a:solidFill>
                <a:latin typeface="Microsoft Sans Serif"/>
                <a:cs typeface="Microsoft Sans Serif"/>
              </a:rPr>
              <a:t> </a:t>
            </a:r>
            <a:r>
              <a:rPr dirty="0" baseline="10802" sz="2700" spc="-667">
                <a:solidFill>
                  <a:srgbClr val="FF0000"/>
                </a:solidFill>
                <a:latin typeface="Microsoft Sans Serif"/>
                <a:cs typeface="Microsoft Sans Serif"/>
              </a:rPr>
              <a:t>لا</a:t>
            </a:r>
            <a:r>
              <a:rPr dirty="0" baseline="10802" sz="2700" spc="450">
                <a:solidFill>
                  <a:srgbClr val="FF0000"/>
                </a:solidFill>
                <a:latin typeface="Microsoft Sans Serif"/>
                <a:cs typeface="Microsoft Sans Serif"/>
              </a:rPr>
              <a:t> </a:t>
            </a:r>
            <a:r>
              <a:rPr dirty="0" baseline="10802" sz="2700" spc="-1702">
                <a:solidFill>
                  <a:srgbClr val="FF0000"/>
                </a:solidFill>
                <a:latin typeface="Microsoft Sans Serif"/>
                <a:cs typeface="Microsoft Sans Serif"/>
              </a:rPr>
              <a:t>ت</a:t>
            </a:r>
            <a:r>
              <a:rPr dirty="0" baseline="23148" sz="2700" spc="-1702">
                <a:solidFill>
                  <a:srgbClr val="FF0000"/>
                </a:solidFill>
                <a:latin typeface="Microsoft Sans Serif"/>
                <a:cs typeface="Microsoft Sans Serif"/>
              </a:rPr>
              <a:t>„</a:t>
            </a:r>
            <a:r>
              <a:rPr dirty="0" baseline="23148" sz="2700" spc="209">
                <a:solidFill>
                  <a:srgbClr val="FF0000"/>
                </a:solidFill>
                <a:latin typeface="Microsoft Sans Serif"/>
                <a:cs typeface="Microsoft Sans Serif"/>
              </a:rPr>
              <a:t>  </a:t>
            </a:r>
            <a:r>
              <a:rPr dirty="0" baseline="-1543" sz="2700" spc="-1214">
                <a:solidFill>
                  <a:srgbClr val="FF0000"/>
                </a:solidFill>
                <a:latin typeface="Microsoft Sans Serif"/>
                <a:cs typeface="Microsoft Sans Serif"/>
              </a:rPr>
              <a:t>ق</a:t>
            </a:r>
            <a:r>
              <a:rPr dirty="0" baseline="16975" sz="2700" spc="-1214">
                <a:solidFill>
                  <a:srgbClr val="FF0000"/>
                </a:solidFill>
                <a:latin typeface="Microsoft Sans Serif"/>
                <a:cs typeface="Microsoft Sans Serif"/>
              </a:rPr>
              <a:t>„</a:t>
            </a:r>
            <a:r>
              <a:rPr dirty="0" baseline="16975" sz="2700" spc="254">
                <a:solidFill>
                  <a:srgbClr val="FF0000"/>
                </a:solidFill>
                <a:latin typeface="Microsoft Sans Serif"/>
                <a:cs typeface="Microsoft Sans Serif"/>
              </a:rPr>
              <a:t>  </a:t>
            </a:r>
            <a:r>
              <a:rPr dirty="0" baseline="1543" sz="2700" spc="-1132">
                <a:solidFill>
                  <a:srgbClr val="FF0000"/>
                </a:solidFill>
                <a:latin typeface="Microsoft Sans Serif"/>
                <a:cs typeface="Microsoft Sans Serif"/>
              </a:rPr>
              <a:t>يث</a:t>
            </a:r>
            <a:r>
              <a:rPr dirty="0" baseline="-3086" sz="2700" spc="-1132">
                <a:solidFill>
                  <a:srgbClr val="FF0000"/>
                </a:solidFill>
                <a:latin typeface="Microsoft Sans Serif"/>
                <a:cs typeface="Microsoft Sans Serif"/>
              </a:rPr>
              <a:t>,</a:t>
            </a:r>
            <a:r>
              <a:rPr dirty="0" baseline="13888" sz="2700" spc="-1132">
                <a:solidFill>
                  <a:srgbClr val="FF0000"/>
                </a:solidFill>
                <a:latin typeface="Microsoft Sans Serif"/>
                <a:cs typeface="Microsoft Sans Serif"/>
              </a:rPr>
              <a:t>عت</a:t>
            </a:r>
            <a:r>
              <a:rPr dirty="0" baseline="26234" sz="2700" spc="-1132">
                <a:solidFill>
                  <a:srgbClr val="FF0000"/>
                </a:solidFill>
                <a:latin typeface="Microsoft Sans Serif"/>
                <a:cs typeface="Microsoft Sans Serif"/>
              </a:rPr>
              <a:t>„</a:t>
            </a:r>
            <a:r>
              <a:rPr dirty="0" baseline="16975" sz="2700" spc="-1132">
                <a:solidFill>
                  <a:srgbClr val="FF0000"/>
                </a:solidFill>
                <a:latin typeface="Microsoft Sans Serif"/>
                <a:cs typeface="Microsoft Sans Serif"/>
              </a:rPr>
              <a:t>لا</a:t>
            </a:r>
            <a:r>
              <a:rPr dirty="0" baseline="16975" sz="2700" spc="330">
                <a:solidFill>
                  <a:srgbClr val="FF0000"/>
                </a:solidFill>
                <a:latin typeface="Microsoft Sans Serif"/>
                <a:cs typeface="Microsoft Sans Serif"/>
              </a:rPr>
              <a:t> </a:t>
            </a:r>
            <a:r>
              <a:rPr dirty="0" baseline="9259" sz="2700" spc="-1050">
                <a:solidFill>
                  <a:srgbClr val="FF0000"/>
                </a:solidFill>
                <a:latin typeface="Microsoft Sans Serif"/>
                <a:cs typeface="Microsoft Sans Serif"/>
              </a:rPr>
              <a:t>„</a:t>
            </a:r>
            <a:r>
              <a:rPr dirty="0" baseline="9259" sz="2700" spc="-359">
                <a:solidFill>
                  <a:srgbClr val="FF0000"/>
                </a:solidFill>
                <a:latin typeface="Microsoft Sans Serif"/>
                <a:cs typeface="Microsoft Sans Serif"/>
              </a:rPr>
              <a:t> </a:t>
            </a:r>
            <a:r>
              <a:rPr dirty="0" baseline="-4629" sz="2700" spc="-1567">
                <a:solidFill>
                  <a:srgbClr val="FF0000"/>
                </a:solidFill>
                <a:latin typeface="Microsoft Sans Serif"/>
                <a:cs typeface="Microsoft Sans Serif"/>
              </a:rPr>
              <a:t>ت</a:t>
            </a:r>
            <a:r>
              <a:rPr dirty="0" baseline="-4629" sz="2700" spc="-450">
                <a:solidFill>
                  <a:srgbClr val="FF0000"/>
                </a:solidFill>
                <a:latin typeface="Microsoft Sans Serif"/>
                <a:cs typeface="Microsoft Sans Serif"/>
              </a:rPr>
              <a:t> </a:t>
            </a:r>
            <a:r>
              <a:rPr dirty="0" sz="1800" spc="-580">
                <a:solidFill>
                  <a:srgbClr val="FF0000"/>
                </a:solidFill>
                <a:latin typeface="Microsoft Sans Serif"/>
                <a:cs typeface="Microsoft Sans Serif"/>
              </a:rPr>
              <a:t>ح</a:t>
            </a:r>
            <a:r>
              <a:rPr dirty="0" sz="1800" spc="240">
                <a:solidFill>
                  <a:srgbClr val="FF0000"/>
                </a:solidFill>
                <a:latin typeface="Microsoft Sans Serif"/>
                <a:cs typeface="Microsoft Sans Serif"/>
              </a:rPr>
              <a:t> </a:t>
            </a:r>
            <a:r>
              <a:rPr dirty="0" baseline="20061" sz="2700" spc="-1019">
                <a:solidFill>
                  <a:srgbClr val="FF0000"/>
                </a:solidFill>
                <a:latin typeface="Microsoft Sans Serif"/>
                <a:cs typeface="Microsoft Sans Serif"/>
              </a:rPr>
              <a:t>.</a:t>
            </a:r>
            <a:r>
              <a:rPr dirty="0" baseline="3086" sz="2700" spc="-1019">
                <a:solidFill>
                  <a:srgbClr val="FF0000"/>
                </a:solidFill>
                <a:latin typeface="Microsoft Sans Serif"/>
                <a:cs typeface="Microsoft Sans Serif"/>
              </a:rPr>
              <a:t>ق</a:t>
            </a:r>
            <a:r>
              <a:rPr dirty="0" baseline="3086" sz="2700" spc="660">
                <a:solidFill>
                  <a:srgbClr val="FF0000"/>
                </a:solidFill>
                <a:latin typeface="Microsoft Sans Serif"/>
                <a:cs typeface="Microsoft Sans Serif"/>
              </a:rPr>
              <a:t> </a:t>
            </a:r>
            <a:r>
              <a:rPr dirty="0" baseline="7716" sz="2700" spc="-1050">
                <a:solidFill>
                  <a:srgbClr val="FF0000"/>
                </a:solidFill>
                <a:latin typeface="Microsoft Sans Serif"/>
                <a:cs typeface="Microsoft Sans Serif"/>
              </a:rPr>
              <a:t>„</a:t>
            </a:r>
            <a:r>
              <a:rPr dirty="0" baseline="7716" sz="2700" spc="-472">
                <a:solidFill>
                  <a:srgbClr val="FF0000"/>
                </a:solidFill>
                <a:latin typeface="Microsoft Sans Serif"/>
                <a:cs typeface="Microsoft Sans Serif"/>
              </a:rPr>
              <a:t> </a:t>
            </a:r>
            <a:r>
              <a:rPr dirty="0" baseline="7716" sz="2700" spc="-1012">
                <a:solidFill>
                  <a:srgbClr val="FF0000"/>
                </a:solidFill>
                <a:latin typeface="Microsoft Sans Serif"/>
                <a:cs typeface="Microsoft Sans Serif"/>
              </a:rPr>
              <a:t>حلا</a:t>
            </a:r>
            <a:r>
              <a:rPr dirty="0" baseline="7716" sz="2700" spc="419">
                <a:solidFill>
                  <a:srgbClr val="FF0000"/>
                </a:solidFill>
                <a:latin typeface="Microsoft Sans Serif"/>
                <a:cs typeface="Microsoft Sans Serif"/>
              </a:rPr>
              <a:t> </a:t>
            </a:r>
            <a:r>
              <a:rPr dirty="0" baseline="6172" sz="2700" spc="-750">
                <a:latin typeface="Microsoft Sans Serif"/>
                <a:cs typeface="Microsoft Sans Serif"/>
              </a:rPr>
              <a:t>.</a:t>
            </a:r>
            <a:r>
              <a:rPr dirty="0" baseline="15432" sz="2700" spc="157">
                <a:latin typeface="Microsoft Sans Serif"/>
                <a:cs typeface="Microsoft Sans Serif"/>
              </a:rPr>
              <a:t>  </a:t>
            </a:r>
            <a:r>
              <a:rPr dirty="0" baseline="1543" sz="2700" spc="-1455">
                <a:latin typeface="Microsoft Sans Serif"/>
                <a:cs typeface="Microsoft Sans Serif"/>
              </a:rPr>
              <a:t>ث</a:t>
            </a:r>
            <a:r>
              <a:rPr dirty="0" baseline="7716" sz="2700" spc="-1455">
                <a:latin typeface="Microsoft Sans Serif"/>
                <a:cs typeface="Microsoft Sans Serif"/>
              </a:rPr>
              <a:t>.</a:t>
            </a:r>
            <a:r>
              <a:rPr dirty="0" baseline="7716" sz="2700" spc="-487">
                <a:latin typeface="Microsoft Sans Serif"/>
                <a:cs typeface="Microsoft Sans Serif"/>
              </a:rPr>
              <a:t> </a:t>
            </a:r>
            <a:r>
              <a:rPr dirty="0" baseline="13888" sz="2700" spc="-1410">
                <a:latin typeface="Microsoft Sans Serif"/>
                <a:cs typeface="Microsoft Sans Serif"/>
              </a:rPr>
              <a:t>حض</a:t>
            </a:r>
            <a:r>
              <a:rPr dirty="0" baseline="32407" sz="2700" spc="-1410">
                <a:latin typeface="Microsoft Sans Serif"/>
                <a:cs typeface="Microsoft Sans Serif"/>
              </a:rPr>
              <a:t>.</a:t>
            </a:r>
            <a:endParaRPr baseline="32407" sz="2700">
              <a:latin typeface="Microsoft Sans Serif"/>
              <a:cs typeface="Microsoft Sans Serif"/>
            </a:endParaRPr>
          </a:p>
        </p:txBody>
      </p:sp>
      <p:sp>
        <p:nvSpPr>
          <p:cNvPr id="16" name="object 16" descr=""/>
          <p:cNvSpPr txBox="1"/>
          <p:nvPr/>
        </p:nvSpPr>
        <p:spPr>
          <a:xfrm>
            <a:off x="8833357" y="4604410"/>
            <a:ext cx="3257550" cy="898525"/>
          </a:xfrm>
          <a:prstGeom prst="rect">
            <a:avLst/>
          </a:prstGeom>
        </p:spPr>
        <p:txBody>
          <a:bodyPr wrap="square" lIns="0" tIns="12700" rIns="0" bIns="0" rtlCol="0" vert="horz">
            <a:spAutoFit/>
          </a:bodyPr>
          <a:lstStyle/>
          <a:p>
            <a:pPr algn="r" marL="38100" marR="30480">
              <a:lnSpc>
                <a:spcPct val="100000"/>
              </a:lnSpc>
              <a:spcBef>
                <a:spcPts val="100"/>
              </a:spcBef>
            </a:pPr>
            <a:r>
              <a:rPr dirty="0" baseline="1543" sz="2700" spc="-322">
                <a:latin typeface="Microsoft Sans Serif"/>
                <a:cs typeface="Microsoft Sans Serif"/>
              </a:rPr>
              <a:t>ف</a:t>
            </a:r>
            <a:r>
              <a:rPr dirty="0" baseline="23148" sz="2700" spc="-322">
                <a:latin typeface="Microsoft Sans Serif"/>
                <a:cs typeface="Microsoft Sans Serif"/>
              </a:rPr>
              <a:t>.</a:t>
            </a:r>
            <a:r>
              <a:rPr dirty="0" baseline="23148" sz="2700" spc="-442">
                <a:latin typeface="Microsoft Sans Serif"/>
                <a:cs typeface="Microsoft Sans Serif"/>
              </a:rPr>
              <a:t> </a:t>
            </a:r>
            <a:r>
              <a:rPr dirty="0" baseline="23148" sz="2700" spc="-1305">
                <a:latin typeface="Microsoft Sans Serif"/>
                <a:cs typeface="Microsoft Sans Serif"/>
              </a:rPr>
              <a:t>لث</a:t>
            </a:r>
            <a:r>
              <a:rPr dirty="0" baseline="29320" sz="2700" spc="-1305">
                <a:latin typeface="Microsoft Sans Serif"/>
                <a:cs typeface="Microsoft Sans Serif"/>
              </a:rPr>
              <a:t>„</a:t>
            </a:r>
            <a:r>
              <a:rPr dirty="0" baseline="29320" sz="2700" spc="-487">
                <a:latin typeface="Microsoft Sans Serif"/>
                <a:cs typeface="Microsoft Sans Serif"/>
              </a:rPr>
              <a:t> </a:t>
            </a:r>
            <a:r>
              <a:rPr dirty="0" baseline="35493" sz="2700" spc="-660">
                <a:latin typeface="Microsoft Sans Serif"/>
                <a:cs typeface="Microsoft Sans Serif"/>
              </a:rPr>
              <a:t>حم</a:t>
            </a:r>
            <a:r>
              <a:rPr dirty="0" baseline="35493" sz="2700" spc="-44">
                <a:latin typeface="Microsoft Sans Serif"/>
                <a:cs typeface="Microsoft Sans Serif"/>
              </a:rPr>
              <a:t> </a:t>
            </a:r>
            <a:r>
              <a:rPr dirty="0" baseline="4629" sz="2700" spc="-802">
                <a:latin typeface="Microsoft Sans Serif"/>
                <a:cs typeface="Microsoft Sans Serif"/>
              </a:rPr>
              <a:t>ةث</a:t>
            </a:r>
            <a:r>
              <a:rPr dirty="0" sz="1800" spc="-535">
                <a:latin typeface="Microsoft Sans Serif"/>
                <a:cs typeface="Microsoft Sans Serif"/>
              </a:rPr>
              <a:t>„</a:t>
            </a:r>
            <a:r>
              <a:rPr dirty="0" baseline="20061" sz="2700" spc="-802">
                <a:latin typeface="Microsoft Sans Serif"/>
                <a:cs typeface="Microsoft Sans Serif"/>
              </a:rPr>
              <a:t>لع</a:t>
            </a:r>
            <a:r>
              <a:rPr dirty="0" baseline="20061" sz="2700" spc="-52">
                <a:latin typeface="Microsoft Sans Serif"/>
                <a:cs typeface="Microsoft Sans Serif"/>
              </a:rPr>
              <a:t> </a:t>
            </a:r>
            <a:r>
              <a:rPr dirty="0" baseline="13888" sz="2700" spc="-1597">
                <a:latin typeface="Microsoft Sans Serif"/>
                <a:cs typeface="Microsoft Sans Serif"/>
              </a:rPr>
              <a:t>صب</a:t>
            </a:r>
            <a:r>
              <a:rPr dirty="0" baseline="27777" sz="2700" spc="-1597">
                <a:latin typeface="Microsoft Sans Serif"/>
                <a:cs typeface="Microsoft Sans Serif"/>
              </a:rPr>
              <a:t>.</a:t>
            </a:r>
            <a:r>
              <a:rPr dirty="0" baseline="27777" sz="2700" spc="-487">
                <a:latin typeface="Microsoft Sans Serif"/>
                <a:cs typeface="Microsoft Sans Serif"/>
              </a:rPr>
              <a:t> </a:t>
            </a:r>
            <a:r>
              <a:rPr dirty="0" baseline="21604" sz="2700" spc="-1777">
                <a:latin typeface="Microsoft Sans Serif"/>
                <a:cs typeface="Microsoft Sans Serif"/>
              </a:rPr>
              <a:t>ت</a:t>
            </a:r>
            <a:r>
              <a:rPr dirty="0" baseline="30864" sz="2700" spc="-1777">
                <a:latin typeface="Microsoft Sans Serif"/>
                <a:cs typeface="Microsoft Sans Serif"/>
              </a:rPr>
              <a:t>„</a:t>
            </a:r>
            <a:r>
              <a:rPr dirty="0" baseline="30864" sz="2700" spc="157">
                <a:latin typeface="Microsoft Sans Serif"/>
                <a:cs typeface="Microsoft Sans Serif"/>
              </a:rPr>
              <a:t> </a:t>
            </a:r>
            <a:r>
              <a:rPr dirty="0" baseline="15432" sz="2700" spc="-502">
                <a:latin typeface="Microsoft Sans Serif"/>
                <a:cs typeface="Microsoft Sans Serif"/>
              </a:rPr>
              <a:t>امك</a:t>
            </a:r>
            <a:r>
              <a:rPr dirty="0" baseline="15432" sz="2700" spc="-60">
                <a:latin typeface="Microsoft Sans Serif"/>
                <a:cs typeface="Microsoft Sans Serif"/>
              </a:rPr>
              <a:t> </a:t>
            </a:r>
            <a:r>
              <a:rPr dirty="0" baseline="1543" sz="2700" spc="-900">
                <a:latin typeface="Microsoft Sans Serif"/>
                <a:cs typeface="Microsoft Sans Serif"/>
              </a:rPr>
              <a:t>ن</a:t>
            </a:r>
            <a:r>
              <a:rPr dirty="0" baseline="15432" sz="2700" spc="-900">
                <a:latin typeface="Microsoft Sans Serif"/>
                <a:cs typeface="Microsoft Sans Serif"/>
              </a:rPr>
              <a:t>.</a:t>
            </a:r>
            <a:r>
              <a:rPr dirty="0" baseline="15432" sz="2700" spc="-187">
                <a:latin typeface="Microsoft Sans Serif"/>
                <a:cs typeface="Microsoft Sans Serif"/>
              </a:rPr>
              <a:t> </a:t>
            </a:r>
            <a:r>
              <a:rPr dirty="0" baseline="13888" sz="2700" spc="-825">
                <a:latin typeface="Microsoft Sans Serif"/>
                <a:cs typeface="Microsoft Sans Serif"/>
              </a:rPr>
              <a:t>است</a:t>
            </a:r>
            <a:r>
              <a:rPr dirty="0" baseline="30864" sz="2700" spc="-825">
                <a:latin typeface="Microsoft Sans Serif"/>
                <a:cs typeface="Microsoft Sans Serif"/>
              </a:rPr>
              <a:t>.</a:t>
            </a:r>
            <a:r>
              <a:rPr dirty="0" baseline="6172" sz="2700" spc="-825">
                <a:latin typeface="Microsoft Sans Serif"/>
                <a:cs typeface="Microsoft Sans Serif"/>
              </a:rPr>
              <a:t>ألا</a:t>
            </a:r>
            <a:r>
              <a:rPr dirty="0" baseline="6172" sz="2700" spc="-52">
                <a:latin typeface="Microsoft Sans Serif"/>
                <a:cs typeface="Microsoft Sans Serif"/>
              </a:rPr>
              <a:t> </a:t>
            </a:r>
            <a:r>
              <a:rPr dirty="0" baseline="1543" sz="2700" spc="-922">
                <a:latin typeface="Microsoft Sans Serif"/>
                <a:cs typeface="Microsoft Sans Serif"/>
              </a:rPr>
              <a:t>ق</a:t>
            </a:r>
            <a:r>
              <a:rPr dirty="0" baseline="16975" sz="2700" spc="-922">
                <a:latin typeface="Microsoft Sans Serif"/>
                <a:cs typeface="Microsoft Sans Serif"/>
              </a:rPr>
              <a:t>„</a:t>
            </a:r>
            <a:r>
              <a:rPr dirty="0" baseline="16975" sz="2700" spc="-390">
                <a:latin typeface="Microsoft Sans Serif"/>
                <a:cs typeface="Microsoft Sans Serif"/>
              </a:rPr>
              <a:t> </a:t>
            </a:r>
            <a:r>
              <a:rPr dirty="0" baseline="10802" sz="2700" spc="-937">
                <a:latin typeface="Microsoft Sans Serif"/>
                <a:cs typeface="Microsoft Sans Serif"/>
              </a:rPr>
              <a:t>وق</a:t>
            </a:r>
            <a:r>
              <a:rPr dirty="0" baseline="29320" sz="2700" spc="-937">
                <a:latin typeface="Microsoft Sans Serif"/>
                <a:cs typeface="Microsoft Sans Serif"/>
              </a:rPr>
              <a:t>„</a:t>
            </a:r>
            <a:r>
              <a:rPr dirty="0" baseline="29320" sz="2700" spc="-442">
                <a:latin typeface="Microsoft Sans Serif"/>
                <a:cs typeface="Microsoft Sans Serif"/>
              </a:rPr>
              <a:t> </a:t>
            </a:r>
            <a:r>
              <a:rPr dirty="0" baseline="18518" sz="2700" spc="-502">
                <a:latin typeface="Microsoft Sans Serif"/>
                <a:cs typeface="Microsoft Sans Serif"/>
              </a:rPr>
              <a:t>ح</a:t>
            </a:r>
            <a:r>
              <a:rPr dirty="0" baseline="18518" sz="2700" spc="-52">
                <a:latin typeface="Microsoft Sans Serif"/>
                <a:cs typeface="Microsoft Sans Serif"/>
              </a:rPr>
              <a:t> </a:t>
            </a:r>
            <a:r>
              <a:rPr dirty="0" baseline="1543" sz="2700" spc="-644">
                <a:latin typeface="Microsoft Sans Serif"/>
                <a:cs typeface="Microsoft Sans Serif"/>
              </a:rPr>
              <a:t>ب</a:t>
            </a:r>
            <a:r>
              <a:rPr dirty="0" baseline="20061" sz="2700" spc="-644">
                <a:latin typeface="Microsoft Sans Serif"/>
                <a:cs typeface="Microsoft Sans Serif"/>
              </a:rPr>
              <a:t>„</a:t>
            </a:r>
            <a:r>
              <a:rPr dirty="0" baseline="20061" sz="2700" spc="75">
                <a:latin typeface="Microsoft Sans Serif"/>
                <a:cs typeface="Microsoft Sans Serif"/>
              </a:rPr>
              <a:t> </a:t>
            </a:r>
            <a:r>
              <a:rPr dirty="0" baseline="10802" sz="2700" spc="-247">
                <a:latin typeface="Microsoft Sans Serif"/>
                <a:cs typeface="Microsoft Sans Serif"/>
              </a:rPr>
              <a:t>اذهاعم</a:t>
            </a:r>
            <a:r>
              <a:rPr dirty="0" baseline="10802" sz="2700" spc="-67">
                <a:latin typeface="Microsoft Sans Serif"/>
                <a:cs typeface="Microsoft Sans Serif"/>
              </a:rPr>
              <a:t> </a:t>
            </a:r>
            <a:r>
              <a:rPr dirty="0" baseline="1543" sz="2700" spc="-450">
                <a:latin typeface="Microsoft Sans Serif"/>
                <a:cs typeface="Microsoft Sans Serif"/>
              </a:rPr>
              <a:t>و</a:t>
            </a:r>
            <a:r>
              <a:rPr dirty="0" baseline="1543" sz="2700" spc="-52">
                <a:latin typeface="Microsoft Sans Serif"/>
                <a:cs typeface="Microsoft Sans Serif"/>
              </a:rPr>
              <a:t> </a:t>
            </a:r>
            <a:r>
              <a:rPr dirty="0" baseline="1543" sz="2700" spc="-652">
                <a:latin typeface="Microsoft Sans Serif"/>
                <a:cs typeface="Microsoft Sans Serif"/>
              </a:rPr>
              <a:t>ب</a:t>
            </a:r>
            <a:r>
              <a:rPr dirty="0" baseline="20061" sz="2700" spc="-652">
                <a:latin typeface="Microsoft Sans Serif"/>
                <a:cs typeface="Microsoft Sans Serif"/>
              </a:rPr>
              <a:t>„</a:t>
            </a:r>
            <a:r>
              <a:rPr dirty="0" baseline="20061" sz="2700" spc="37">
                <a:latin typeface="Microsoft Sans Serif"/>
                <a:cs typeface="Microsoft Sans Serif"/>
              </a:rPr>
              <a:t> </a:t>
            </a:r>
            <a:r>
              <a:rPr dirty="0" baseline="10802" sz="2700" spc="-1192">
                <a:latin typeface="Microsoft Sans Serif"/>
                <a:cs typeface="Microsoft Sans Serif"/>
              </a:rPr>
              <a:t>اث</a:t>
            </a:r>
            <a:r>
              <a:rPr dirty="0" sz="1800" spc="-795">
                <a:latin typeface="Microsoft Sans Serif"/>
                <a:cs typeface="Microsoft Sans Serif"/>
              </a:rPr>
              <a:t>„</a:t>
            </a:r>
            <a:r>
              <a:rPr dirty="0" baseline="9259" sz="2700" spc="-1192">
                <a:latin typeface="Microsoft Sans Serif"/>
                <a:cs typeface="Microsoft Sans Serif"/>
              </a:rPr>
              <a:t>ق</a:t>
            </a:r>
            <a:r>
              <a:rPr dirty="0" baseline="27777" sz="2700" spc="-1192">
                <a:latin typeface="Microsoft Sans Serif"/>
                <a:cs typeface="Microsoft Sans Serif"/>
              </a:rPr>
              <a:t>„</a:t>
            </a:r>
            <a:r>
              <a:rPr dirty="0" baseline="27777" sz="2700" spc="-300">
                <a:latin typeface="Microsoft Sans Serif"/>
                <a:cs typeface="Microsoft Sans Serif"/>
              </a:rPr>
              <a:t> </a:t>
            </a:r>
            <a:r>
              <a:rPr dirty="0" baseline="10802" sz="2700" spc="-742">
                <a:latin typeface="Microsoft Sans Serif"/>
                <a:cs typeface="Microsoft Sans Serif"/>
              </a:rPr>
              <a:t>اق</a:t>
            </a:r>
            <a:r>
              <a:rPr dirty="0" baseline="21604" sz="2700" spc="-742">
                <a:latin typeface="Microsoft Sans Serif"/>
                <a:cs typeface="Microsoft Sans Serif"/>
              </a:rPr>
              <a:t>.</a:t>
            </a:r>
            <a:r>
              <a:rPr dirty="0" baseline="21604" sz="2700" spc="-442">
                <a:latin typeface="Microsoft Sans Serif"/>
                <a:cs typeface="Microsoft Sans Serif"/>
              </a:rPr>
              <a:t> </a:t>
            </a:r>
            <a:r>
              <a:rPr dirty="0" baseline="9259" sz="2700" spc="-1207">
                <a:latin typeface="Microsoft Sans Serif"/>
                <a:cs typeface="Microsoft Sans Serif"/>
              </a:rPr>
              <a:t>ن</a:t>
            </a:r>
            <a:r>
              <a:rPr dirty="0" baseline="27777" sz="2700" spc="-1207">
                <a:latin typeface="Microsoft Sans Serif"/>
                <a:cs typeface="Microsoft Sans Serif"/>
              </a:rPr>
              <a:t>„</a:t>
            </a:r>
            <a:r>
              <a:rPr dirty="0" baseline="27777" sz="2700" spc="-427">
                <a:latin typeface="Microsoft Sans Serif"/>
                <a:cs typeface="Microsoft Sans Serif"/>
              </a:rPr>
              <a:t> </a:t>
            </a:r>
            <a:r>
              <a:rPr dirty="0" baseline="1543" sz="2700" spc="-75">
                <a:latin typeface="Microsoft Sans Serif"/>
                <a:cs typeface="Microsoft Sans Serif"/>
              </a:rPr>
              <a:t>ا</a:t>
            </a:r>
            <a:endParaRPr baseline="1543" sz="2700">
              <a:latin typeface="Microsoft Sans Serif"/>
              <a:cs typeface="Microsoft Sans Serif"/>
            </a:endParaRPr>
          </a:p>
          <a:p>
            <a:pPr>
              <a:lnSpc>
                <a:spcPct val="100000"/>
              </a:lnSpc>
              <a:spcBef>
                <a:spcPts val="509"/>
              </a:spcBef>
            </a:pPr>
            <a:endParaRPr sz="1800">
              <a:latin typeface="Microsoft Sans Serif"/>
              <a:cs typeface="Microsoft Sans Serif"/>
            </a:endParaRPr>
          </a:p>
          <a:p>
            <a:pPr algn="r" marL="1354455" marR="31115">
              <a:lnSpc>
                <a:spcPct val="100000"/>
              </a:lnSpc>
            </a:pPr>
            <a:r>
              <a:rPr dirty="0" baseline="1543" sz="2700" spc="-600">
                <a:latin typeface="Microsoft Sans Serif"/>
                <a:cs typeface="Microsoft Sans Serif"/>
              </a:rPr>
              <a:t>.</a:t>
            </a:r>
            <a:r>
              <a:rPr dirty="0" baseline="9259" sz="2700" spc="-600">
                <a:latin typeface="Microsoft Sans Serif"/>
                <a:cs typeface="Microsoft Sans Serif"/>
              </a:rPr>
              <a:t>ملاعلا</a:t>
            </a:r>
            <a:r>
              <a:rPr dirty="0" baseline="9259" sz="2700" spc="-345">
                <a:latin typeface="Microsoft Sans Serif"/>
                <a:cs typeface="Microsoft Sans Serif"/>
              </a:rPr>
              <a:t> </a:t>
            </a:r>
            <a:r>
              <a:rPr dirty="0" baseline="1543" sz="2700" spc="-390">
                <a:latin typeface="Microsoft Sans Serif"/>
                <a:cs typeface="Microsoft Sans Serif"/>
              </a:rPr>
              <a:t>لود</a:t>
            </a:r>
            <a:r>
              <a:rPr dirty="0" baseline="1543" sz="2700" spc="-345">
                <a:latin typeface="Microsoft Sans Serif"/>
                <a:cs typeface="Microsoft Sans Serif"/>
              </a:rPr>
              <a:t> </a:t>
            </a:r>
            <a:r>
              <a:rPr dirty="0" baseline="1543" sz="2700" spc="-1132">
                <a:latin typeface="Microsoft Sans Serif"/>
                <a:cs typeface="Microsoft Sans Serif"/>
              </a:rPr>
              <a:t>ي</a:t>
            </a:r>
            <a:r>
              <a:rPr dirty="0" baseline="27777" sz="2700" spc="-1132">
                <a:latin typeface="Microsoft Sans Serif"/>
                <a:cs typeface="Microsoft Sans Serif"/>
              </a:rPr>
              <a:t>.</a:t>
            </a:r>
            <a:r>
              <a:rPr dirty="0" baseline="-12345" sz="2700" spc="-1132">
                <a:latin typeface="Microsoft Sans Serif"/>
                <a:cs typeface="Microsoft Sans Serif"/>
              </a:rPr>
              <a:t>„</a:t>
            </a:r>
            <a:r>
              <a:rPr dirty="0" baseline="10802" sz="2700" spc="-1132">
                <a:latin typeface="Microsoft Sans Serif"/>
                <a:cs typeface="Microsoft Sans Serif"/>
              </a:rPr>
              <a:t>ق</a:t>
            </a:r>
            <a:r>
              <a:rPr dirty="0" baseline="10802" sz="2700" spc="-359">
                <a:latin typeface="Microsoft Sans Serif"/>
                <a:cs typeface="Microsoft Sans Serif"/>
              </a:rPr>
              <a:t> </a:t>
            </a:r>
            <a:r>
              <a:rPr dirty="0" baseline="1543" sz="2700" spc="-735">
                <a:latin typeface="Microsoft Sans Serif"/>
                <a:cs typeface="Microsoft Sans Serif"/>
              </a:rPr>
              <a:t>ة</a:t>
            </a:r>
            <a:r>
              <a:rPr dirty="0" baseline="18518" sz="2700" spc="-735">
                <a:latin typeface="Microsoft Sans Serif"/>
                <a:cs typeface="Microsoft Sans Serif"/>
              </a:rPr>
              <a:t>„</a:t>
            </a:r>
            <a:r>
              <a:rPr dirty="0" baseline="18518" sz="2700" spc="-345">
                <a:latin typeface="Microsoft Sans Serif"/>
                <a:cs typeface="Microsoft Sans Serif"/>
              </a:rPr>
              <a:t> </a:t>
            </a:r>
            <a:r>
              <a:rPr dirty="0" baseline="4629" sz="2700" spc="-1537">
                <a:latin typeface="Microsoft Sans Serif"/>
                <a:cs typeface="Microsoft Sans Serif"/>
              </a:rPr>
              <a:t>ث</a:t>
            </a:r>
            <a:r>
              <a:rPr dirty="0" sz="1800" spc="-1025">
                <a:latin typeface="Microsoft Sans Serif"/>
                <a:cs typeface="Microsoft Sans Serif"/>
              </a:rPr>
              <a:t>„</a:t>
            </a:r>
            <a:r>
              <a:rPr dirty="0" baseline="9259" sz="2700" spc="-1537">
                <a:latin typeface="Microsoft Sans Serif"/>
                <a:cs typeface="Microsoft Sans Serif"/>
              </a:rPr>
              <a:t>ث</a:t>
            </a:r>
            <a:r>
              <a:rPr dirty="0" baseline="20061" sz="2700" spc="-1537">
                <a:latin typeface="Microsoft Sans Serif"/>
                <a:cs typeface="Microsoft Sans Serif"/>
              </a:rPr>
              <a:t>.</a:t>
            </a:r>
            <a:r>
              <a:rPr dirty="0" baseline="20061" sz="2700" spc="-442">
                <a:latin typeface="Microsoft Sans Serif"/>
                <a:cs typeface="Microsoft Sans Serif"/>
              </a:rPr>
              <a:t> </a:t>
            </a:r>
            <a:r>
              <a:rPr dirty="0" baseline="9259" sz="2700" spc="-682">
                <a:latin typeface="Microsoft Sans Serif"/>
                <a:cs typeface="Microsoft Sans Serif"/>
              </a:rPr>
              <a:t>طولا</a:t>
            </a:r>
            <a:r>
              <a:rPr dirty="0" baseline="9259" sz="2700" spc="-367">
                <a:latin typeface="Microsoft Sans Serif"/>
                <a:cs typeface="Microsoft Sans Serif"/>
              </a:rPr>
              <a:t> </a:t>
            </a:r>
            <a:r>
              <a:rPr dirty="0" baseline="1543" sz="2700" spc="-900">
                <a:latin typeface="Microsoft Sans Serif"/>
                <a:cs typeface="Microsoft Sans Serif"/>
              </a:rPr>
              <a:t>ن</a:t>
            </a:r>
            <a:r>
              <a:rPr dirty="0" baseline="13888" sz="2700" spc="-900">
                <a:latin typeface="Microsoft Sans Serif"/>
                <a:cs typeface="Microsoft Sans Serif"/>
              </a:rPr>
              <a:t>.</a:t>
            </a:r>
            <a:r>
              <a:rPr dirty="0" baseline="13888" sz="2700" spc="-165">
                <a:latin typeface="Microsoft Sans Serif"/>
                <a:cs typeface="Microsoft Sans Serif"/>
              </a:rPr>
              <a:t> </a:t>
            </a:r>
            <a:r>
              <a:rPr dirty="0" baseline="10802" sz="2700" spc="-1537">
                <a:latin typeface="Microsoft Sans Serif"/>
                <a:cs typeface="Microsoft Sans Serif"/>
              </a:rPr>
              <a:t>ي</a:t>
            </a:r>
            <a:r>
              <a:rPr dirty="0" baseline="1543" sz="2700" spc="-1537">
                <a:latin typeface="Microsoft Sans Serif"/>
                <a:cs typeface="Microsoft Sans Serif"/>
              </a:rPr>
              <a:t>„</a:t>
            </a:r>
            <a:r>
              <a:rPr dirty="0" baseline="1543" sz="2700" spc="-480">
                <a:latin typeface="Microsoft Sans Serif"/>
                <a:cs typeface="Microsoft Sans Serif"/>
              </a:rPr>
              <a:t> </a:t>
            </a:r>
            <a:r>
              <a:rPr dirty="0" baseline="10802" sz="2700" spc="-1019">
                <a:latin typeface="Microsoft Sans Serif"/>
                <a:cs typeface="Microsoft Sans Serif"/>
              </a:rPr>
              <a:t>ت</a:t>
            </a:r>
            <a:r>
              <a:rPr dirty="0" baseline="21604" sz="2700" spc="-1019">
                <a:latin typeface="Microsoft Sans Serif"/>
                <a:cs typeface="Microsoft Sans Serif"/>
              </a:rPr>
              <a:t>.</a:t>
            </a:r>
            <a:r>
              <a:rPr dirty="0" baseline="10802" sz="2700" spc="-1019">
                <a:latin typeface="Microsoft Sans Serif"/>
                <a:cs typeface="Microsoft Sans Serif"/>
              </a:rPr>
              <a:t>اوق</a:t>
            </a:r>
            <a:r>
              <a:rPr dirty="0" baseline="29320" sz="2700" spc="-1019">
                <a:latin typeface="Microsoft Sans Serif"/>
                <a:cs typeface="Microsoft Sans Serif"/>
              </a:rPr>
              <a:t>„</a:t>
            </a:r>
            <a:r>
              <a:rPr dirty="0" baseline="29320" sz="2700" spc="-450">
                <a:latin typeface="Microsoft Sans Serif"/>
                <a:cs typeface="Microsoft Sans Serif"/>
              </a:rPr>
              <a:t> </a:t>
            </a:r>
            <a:r>
              <a:rPr dirty="0" baseline="15432" sz="2700" spc="-667">
                <a:latin typeface="Microsoft Sans Serif"/>
                <a:cs typeface="Microsoft Sans Serif"/>
              </a:rPr>
              <a:t>لا</a:t>
            </a:r>
            <a:r>
              <a:rPr dirty="0" baseline="15432" sz="2700" spc="-337">
                <a:latin typeface="Microsoft Sans Serif"/>
                <a:cs typeface="Microsoft Sans Serif"/>
              </a:rPr>
              <a:t> </a:t>
            </a:r>
            <a:r>
              <a:rPr dirty="0" baseline="1543" sz="2700" spc="-450">
                <a:latin typeface="Microsoft Sans Serif"/>
                <a:cs typeface="Microsoft Sans Serif"/>
              </a:rPr>
              <a:t>و</a:t>
            </a:r>
            <a:r>
              <a:rPr dirty="0" baseline="1543" sz="2700" spc="-367">
                <a:latin typeface="Microsoft Sans Serif"/>
                <a:cs typeface="Microsoft Sans Serif"/>
              </a:rPr>
              <a:t> </a:t>
            </a:r>
            <a:r>
              <a:rPr dirty="0" baseline="9259" sz="2700" spc="-862">
                <a:latin typeface="Microsoft Sans Serif"/>
                <a:cs typeface="Microsoft Sans Serif"/>
              </a:rPr>
              <a:t>ري</a:t>
            </a:r>
            <a:r>
              <a:rPr dirty="0" baseline="1543" sz="2700" spc="-862">
                <a:latin typeface="Microsoft Sans Serif"/>
                <a:cs typeface="Microsoft Sans Serif"/>
              </a:rPr>
              <a:t>„</a:t>
            </a:r>
            <a:r>
              <a:rPr dirty="0" baseline="9259" sz="2700" spc="-862">
                <a:latin typeface="Microsoft Sans Serif"/>
                <a:cs typeface="Microsoft Sans Serif"/>
              </a:rPr>
              <a:t>ت</a:t>
            </a:r>
            <a:r>
              <a:rPr dirty="0" baseline="18518" sz="2700" spc="-862">
                <a:latin typeface="Microsoft Sans Serif"/>
                <a:cs typeface="Microsoft Sans Serif"/>
              </a:rPr>
              <a:t>„</a:t>
            </a:r>
            <a:r>
              <a:rPr dirty="0" baseline="6172" sz="2700" spc="-862">
                <a:latin typeface="Microsoft Sans Serif"/>
                <a:cs typeface="Microsoft Sans Serif"/>
              </a:rPr>
              <a:t>اسذلا</a:t>
            </a:r>
            <a:endParaRPr baseline="6172" sz="2700">
              <a:latin typeface="Microsoft Sans Serif"/>
              <a:cs typeface="Microsoft Sans Serif"/>
            </a:endParaRPr>
          </a:p>
        </p:txBody>
      </p:sp>
      <p:pic>
        <p:nvPicPr>
          <p:cNvPr id="17" name="object 17" descr=""/>
          <p:cNvPicPr/>
          <p:nvPr/>
        </p:nvPicPr>
        <p:blipFill>
          <a:blip r:embed="rId5" cstate="print"/>
          <a:stretch>
            <a:fillRect/>
          </a:stretch>
        </p:blipFill>
        <p:spPr>
          <a:xfrm>
            <a:off x="9279635" y="187452"/>
            <a:ext cx="2304287" cy="1078992"/>
          </a:xfrm>
          <a:prstGeom prst="rect">
            <a:avLst/>
          </a:prstGeom>
        </p:spPr>
      </p:pic>
      <p:sp>
        <p:nvSpPr>
          <p:cNvPr id="18" name="object 18"/>
          <p:cNvSpPr txBox="1">
            <a:spLocks noGrp="1"/>
          </p:cNvSpPr>
          <p:nvPr>
            <p:ph type="title"/>
          </p:nvPr>
        </p:nvSpPr>
        <p:spPr>
          <a:xfrm>
            <a:off x="4329684" y="254888"/>
            <a:ext cx="2748280" cy="360680"/>
          </a:xfrm>
          <a:prstGeom prst="rect"/>
        </p:spPr>
        <p:txBody>
          <a:bodyPr wrap="square" lIns="0" tIns="12065" rIns="0" bIns="0" rtlCol="0" vert="horz">
            <a:spAutoFit/>
          </a:bodyPr>
          <a:lstStyle/>
          <a:p>
            <a:pPr algn="r" marL="38100" marR="30480">
              <a:lnSpc>
                <a:spcPct val="100000"/>
              </a:lnSpc>
              <a:spcBef>
                <a:spcPts val="95"/>
              </a:spcBef>
            </a:pPr>
            <a:r>
              <a:rPr dirty="0" baseline="2525" sz="3300" spc="-825" b="1">
                <a:latin typeface="Arial"/>
                <a:cs typeface="Arial"/>
              </a:rPr>
              <a:t>.</a:t>
            </a:r>
            <a:r>
              <a:rPr dirty="0" baseline="2525" sz="3300" spc="-825" b="1">
                <a:latin typeface="Arial"/>
                <a:cs typeface="Arial"/>
              </a:rPr>
              <a:t>ي</a:t>
            </a:r>
            <a:r>
              <a:rPr dirty="0" baseline="-11363" sz="3300" spc="-825" b="1">
                <a:latin typeface="Arial"/>
                <a:cs typeface="Arial"/>
              </a:rPr>
              <a:t>„</a:t>
            </a:r>
            <a:r>
              <a:rPr dirty="0" baseline="2525" sz="3300" spc="-825" b="1">
                <a:latin typeface="Arial"/>
                <a:cs typeface="Arial"/>
              </a:rPr>
              <a:t>مالعا</a:t>
            </a:r>
            <a:r>
              <a:rPr dirty="0" baseline="-3787" sz="3300" spc="-825" b="1">
                <a:latin typeface="Arial"/>
                <a:cs typeface="Arial"/>
              </a:rPr>
              <a:t>,</a:t>
            </a:r>
            <a:r>
              <a:rPr dirty="0" baseline="16414" sz="3300" spc="-825" b="1">
                <a:latin typeface="Arial"/>
                <a:cs typeface="Arial"/>
              </a:rPr>
              <a:t>لل</a:t>
            </a:r>
            <a:r>
              <a:rPr dirty="0" baseline="16414" sz="3300" spc="-509" b="1">
                <a:latin typeface="Arial"/>
                <a:cs typeface="Arial"/>
              </a:rPr>
              <a:t> </a:t>
            </a:r>
            <a:r>
              <a:rPr dirty="0" baseline="2525" sz="3300" spc="-262" b="1">
                <a:latin typeface="Arial"/>
                <a:cs typeface="Arial"/>
              </a:rPr>
              <a:t>اهاذمو</a:t>
            </a:r>
            <a:r>
              <a:rPr dirty="0" baseline="2525" sz="3300" spc="-487" b="1">
                <a:latin typeface="Arial"/>
                <a:cs typeface="Arial"/>
              </a:rPr>
              <a:t> </a:t>
            </a:r>
            <a:r>
              <a:rPr dirty="0" baseline="10101" sz="3300" spc="-1177" b="1">
                <a:latin typeface="Arial"/>
                <a:cs typeface="Arial"/>
              </a:rPr>
              <a:t>،ري</a:t>
            </a:r>
            <a:r>
              <a:rPr dirty="0" baseline="2525" sz="3300" spc="-1177" b="1">
                <a:latin typeface="Arial"/>
                <a:cs typeface="Arial"/>
              </a:rPr>
              <a:t>„</a:t>
            </a:r>
            <a:r>
              <a:rPr dirty="0" baseline="10101" sz="3300" spc="-1177" b="1">
                <a:latin typeface="Arial"/>
                <a:cs typeface="Arial"/>
              </a:rPr>
              <a:t>ث</a:t>
            </a:r>
            <a:r>
              <a:rPr dirty="0" baseline="6313" sz="3300" spc="-1177" b="1">
                <a:latin typeface="Arial"/>
                <a:cs typeface="Arial"/>
              </a:rPr>
              <a:t>,</a:t>
            </a:r>
            <a:r>
              <a:rPr dirty="0" baseline="22727" sz="3300" spc="-1177" b="1">
                <a:latin typeface="Arial"/>
                <a:cs typeface="Arial"/>
              </a:rPr>
              <a:t>عت</a:t>
            </a:r>
            <a:r>
              <a:rPr dirty="0" baseline="34090" sz="3300" spc="-1177" b="1">
                <a:latin typeface="Arial"/>
                <a:cs typeface="Arial"/>
              </a:rPr>
              <a:t>„</a:t>
            </a:r>
            <a:r>
              <a:rPr dirty="0" baseline="26515" sz="3300" spc="-1177" b="1">
                <a:latin typeface="Arial"/>
                <a:cs typeface="Arial"/>
              </a:rPr>
              <a:t>لا</a:t>
            </a:r>
            <a:r>
              <a:rPr dirty="0" baseline="26515" sz="3300" spc="-465" b="1">
                <a:latin typeface="Arial"/>
                <a:cs typeface="Arial"/>
              </a:rPr>
              <a:t> </a:t>
            </a:r>
            <a:r>
              <a:rPr dirty="0" baseline="2525" sz="3300" spc="-1410" b="1">
                <a:latin typeface="Arial"/>
                <a:cs typeface="Arial"/>
              </a:rPr>
              <a:t>ة</a:t>
            </a:r>
            <a:r>
              <a:rPr dirty="0" baseline="18939" sz="3300" spc="-1410" b="1">
                <a:latin typeface="Arial"/>
                <a:cs typeface="Arial"/>
              </a:rPr>
              <a:t>„</a:t>
            </a:r>
            <a:r>
              <a:rPr dirty="0" baseline="5050" sz="3300" spc="-1410" b="1">
                <a:latin typeface="Arial"/>
                <a:cs typeface="Arial"/>
              </a:rPr>
              <a:t>رت</a:t>
            </a:r>
            <a:r>
              <a:rPr dirty="0" sz="2200" spc="-940" b="1">
                <a:latin typeface="Arial"/>
                <a:cs typeface="Arial"/>
              </a:rPr>
              <a:t>„</a:t>
            </a:r>
            <a:r>
              <a:rPr dirty="0" sz="2200" spc="-254" b="1">
                <a:latin typeface="Arial"/>
                <a:cs typeface="Arial"/>
              </a:rPr>
              <a:t> </a:t>
            </a:r>
            <a:r>
              <a:rPr dirty="0" baseline="10101" sz="3300" spc="-1192" b="1">
                <a:latin typeface="Arial"/>
                <a:cs typeface="Arial"/>
              </a:rPr>
              <a:t>ح</a:t>
            </a:r>
            <a:r>
              <a:rPr dirty="0" baseline="10101" sz="3300" spc="-480" b="1">
                <a:latin typeface="Arial"/>
                <a:cs typeface="Arial"/>
              </a:rPr>
              <a:t> </a:t>
            </a:r>
            <a:r>
              <a:rPr dirty="0" baseline="2525" sz="3300" spc="-1537" b="1">
                <a:latin typeface="Arial"/>
                <a:cs typeface="Arial"/>
              </a:rPr>
              <a:t>ي</a:t>
            </a:r>
            <a:r>
              <a:rPr dirty="0" baseline="29040" sz="3300" spc="-1537" b="1">
                <a:latin typeface="Arial"/>
                <a:cs typeface="Arial"/>
              </a:rPr>
              <a:t>.</a:t>
            </a:r>
            <a:r>
              <a:rPr dirty="0" baseline="-11363" sz="3300" spc="-1537" b="1">
                <a:latin typeface="Arial"/>
                <a:cs typeface="Arial"/>
              </a:rPr>
              <a:t>„</a:t>
            </a:r>
            <a:r>
              <a:rPr dirty="0" baseline="12626" sz="3300" spc="-1537" b="1">
                <a:latin typeface="Arial"/>
                <a:cs typeface="Arial"/>
              </a:rPr>
              <a:t>ق</a:t>
            </a:r>
            <a:r>
              <a:rPr dirty="0" baseline="12626" sz="3300" spc="-465" b="1">
                <a:latin typeface="Arial"/>
                <a:cs typeface="Arial"/>
              </a:rPr>
              <a:t> </a:t>
            </a:r>
            <a:r>
              <a:rPr dirty="0" baseline="2525" sz="3300" spc="-1364" b="1">
                <a:latin typeface="Arial"/>
                <a:cs typeface="Arial"/>
              </a:rPr>
              <a:t>ق</a:t>
            </a:r>
            <a:r>
              <a:rPr dirty="0" baseline="17676" sz="3300" spc="-1364" b="1">
                <a:latin typeface="Arial"/>
                <a:cs typeface="Arial"/>
              </a:rPr>
              <a:t>„</a:t>
            </a:r>
            <a:r>
              <a:rPr dirty="0" baseline="17676" sz="3300" spc="-592" b="1">
                <a:latin typeface="Arial"/>
                <a:cs typeface="Arial"/>
              </a:rPr>
              <a:t> </a:t>
            </a:r>
            <a:r>
              <a:rPr dirty="0" baseline="17676" sz="3300" spc="-1185" b="1">
                <a:latin typeface="Arial"/>
                <a:cs typeface="Arial"/>
              </a:rPr>
              <a:t>حلا</a:t>
            </a:r>
            <a:r>
              <a:rPr dirty="0" baseline="17676" sz="3300" spc="-509" b="1">
                <a:latin typeface="Arial"/>
                <a:cs typeface="Arial"/>
              </a:rPr>
              <a:t> </a:t>
            </a:r>
            <a:r>
              <a:rPr dirty="0" baseline="2525" sz="3300" spc="-1132" b="1">
                <a:latin typeface="Arial"/>
                <a:cs typeface="Arial"/>
              </a:rPr>
              <a:t>ن</a:t>
            </a:r>
            <a:r>
              <a:rPr dirty="0" baseline="16414" sz="3300" spc="-1132" b="1">
                <a:latin typeface="Arial"/>
                <a:cs typeface="Arial"/>
              </a:rPr>
              <a:t>.</a:t>
            </a:r>
            <a:r>
              <a:rPr dirty="0" baseline="16414" sz="3300" spc="-262" b="1">
                <a:latin typeface="Arial"/>
                <a:cs typeface="Arial"/>
              </a:rPr>
              <a:t> </a:t>
            </a:r>
            <a:r>
              <a:rPr dirty="0" baseline="16414" sz="3300" spc="-1575" b="1">
                <a:latin typeface="Arial"/>
                <a:cs typeface="Arial"/>
              </a:rPr>
              <a:t>امض</a:t>
            </a:r>
            <a:r>
              <a:rPr dirty="0" baseline="34090" sz="3300" spc="-1575" b="1">
                <a:latin typeface="Arial"/>
                <a:cs typeface="Arial"/>
              </a:rPr>
              <a:t>.</a:t>
            </a:r>
            <a:r>
              <a:rPr dirty="0" baseline="34090" sz="3300" spc="82" b="1">
                <a:latin typeface="Arial"/>
                <a:cs typeface="Arial"/>
              </a:rPr>
              <a:t> </a:t>
            </a:r>
            <a:r>
              <a:rPr dirty="0" baseline="2525" sz="3300" spc="-644" b="1">
                <a:latin typeface="Arial"/>
                <a:cs typeface="Arial"/>
              </a:rPr>
              <a:t>:</a:t>
            </a:r>
            <a:r>
              <a:rPr dirty="0" baseline="2525" sz="3300" spc="-644" b="1">
                <a:latin typeface="Arial"/>
                <a:cs typeface="Arial"/>
              </a:rPr>
              <a:t>ألوا</a:t>
            </a:r>
            <a:r>
              <a:rPr dirty="0" baseline="23989" sz="3300" b="1">
                <a:latin typeface="Arial"/>
                <a:cs typeface="Arial"/>
              </a:rPr>
              <a:t> </a:t>
            </a:r>
            <a:endParaRPr baseline="23989" sz="3300">
              <a:latin typeface="Arial"/>
              <a:cs typeface="Arial"/>
            </a:endParaRPr>
          </a:p>
        </p:txBody>
      </p:sp>
      <p:pic>
        <p:nvPicPr>
          <p:cNvPr id="19" name="object 19" descr=""/>
          <p:cNvPicPr/>
          <p:nvPr/>
        </p:nvPicPr>
        <p:blipFill>
          <a:blip r:embed="rId6" cstate="print"/>
          <a:stretch>
            <a:fillRect/>
          </a:stretch>
        </p:blipFill>
        <p:spPr>
          <a:xfrm>
            <a:off x="10776204" y="5442203"/>
            <a:ext cx="609600" cy="609599"/>
          </a:xfrm>
          <a:prstGeom prst="rect">
            <a:avLst/>
          </a:prstGeom>
        </p:spPr>
      </p:pic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object 2" descr=""/>
          <p:cNvGrpSpPr/>
          <p:nvPr/>
        </p:nvGrpSpPr>
        <p:grpSpPr>
          <a:xfrm>
            <a:off x="56388" y="1132332"/>
            <a:ext cx="9086215" cy="5617845"/>
            <a:chOff x="56388" y="1132332"/>
            <a:chExt cx="9086215" cy="5617845"/>
          </a:xfrm>
        </p:grpSpPr>
        <p:pic>
          <p:nvPicPr>
            <p:cNvPr id="3" name="object 3" descr=""/>
            <p:cNvPicPr/>
            <p:nvPr/>
          </p:nvPicPr>
          <p:blipFill>
            <a:blip r:embed="rId2" cstate="print"/>
            <a:stretch>
              <a:fillRect/>
            </a:stretch>
          </p:blipFill>
          <p:spPr>
            <a:xfrm>
              <a:off x="118873" y="1132332"/>
              <a:ext cx="8961120" cy="5617464"/>
            </a:xfrm>
            <a:prstGeom prst="rect">
              <a:avLst/>
            </a:prstGeom>
          </p:spPr>
        </p:pic>
        <p:sp>
          <p:nvSpPr>
            <p:cNvPr id="4" name="object 4" descr=""/>
            <p:cNvSpPr/>
            <p:nvPr/>
          </p:nvSpPr>
          <p:spPr>
            <a:xfrm>
              <a:off x="75438" y="1360170"/>
              <a:ext cx="9048115" cy="5161915"/>
            </a:xfrm>
            <a:custGeom>
              <a:avLst/>
              <a:gdLst/>
              <a:ahLst/>
              <a:cxnLst/>
              <a:rect l="l" t="t" r="r" b="b"/>
              <a:pathLst>
                <a:path w="9048115" h="5161915">
                  <a:moveTo>
                    <a:pt x="8730995" y="0"/>
                  </a:moveTo>
                  <a:lnTo>
                    <a:pt x="316941" y="0"/>
                  </a:lnTo>
                  <a:lnTo>
                    <a:pt x="270105" y="3435"/>
                  </a:lnTo>
                  <a:lnTo>
                    <a:pt x="225403" y="13416"/>
                  </a:lnTo>
                  <a:lnTo>
                    <a:pt x="183325" y="29451"/>
                  </a:lnTo>
                  <a:lnTo>
                    <a:pt x="144362" y="51053"/>
                  </a:lnTo>
                  <a:lnTo>
                    <a:pt x="109003" y="77731"/>
                  </a:lnTo>
                  <a:lnTo>
                    <a:pt x="77739" y="108996"/>
                  </a:lnTo>
                  <a:lnTo>
                    <a:pt x="51060" y="144358"/>
                  </a:lnTo>
                  <a:lnTo>
                    <a:pt x="29456" y="183328"/>
                  </a:lnTo>
                  <a:lnTo>
                    <a:pt x="13418" y="225417"/>
                  </a:lnTo>
                  <a:lnTo>
                    <a:pt x="3436" y="270135"/>
                  </a:lnTo>
                  <a:lnTo>
                    <a:pt x="0" y="316991"/>
                  </a:lnTo>
                  <a:lnTo>
                    <a:pt x="0" y="4844846"/>
                  </a:lnTo>
                  <a:lnTo>
                    <a:pt x="3436" y="4891682"/>
                  </a:lnTo>
                  <a:lnTo>
                    <a:pt x="13418" y="4936384"/>
                  </a:lnTo>
                  <a:lnTo>
                    <a:pt x="29456" y="4978462"/>
                  </a:lnTo>
                  <a:lnTo>
                    <a:pt x="51060" y="5017425"/>
                  </a:lnTo>
                  <a:lnTo>
                    <a:pt x="77739" y="5052784"/>
                  </a:lnTo>
                  <a:lnTo>
                    <a:pt x="109003" y="5084048"/>
                  </a:lnTo>
                  <a:lnTo>
                    <a:pt x="144362" y="5110727"/>
                  </a:lnTo>
                  <a:lnTo>
                    <a:pt x="183325" y="5132331"/>
                  </a:lnTo>
                  <a:lnTo>
                    <a:pt x="225403" y="5148369"/>
                  </a:lnTo>
                  <a:lnTo>
                    <a:pt x="270105" y="5158351"/>
                  </a:lnTo>
                  <a:lnTo>
                    <a:pt x="316941" y="5161788"/>
                  </a:lnTo>
                  <a:lnTo>
                    <a:pt x="8730995" y="5161788"/>
                  </a:lnTo>
                  <a:lnTo>
                    <a:pt x="8777852" y="5158351"/>
                  </a:lnTo>
                  <a:lnTo>
                    <a:pt x="8822570" y="5148369"/>
                  </a:lnTo>
                  <a:lnTo>
                    <a:pt x="8864659" y="5132331"/>
                  </a:lnTo>
                  <a:lnTo>
                    <a:pt x="8903629" y="5110727"/>
                  </a:lnTo>
                  <a:lnTo>
                    <a:pt x="8938991" y="5084048"/>
                  </a:lnTo>
                  <a:lnTo>
                    <a:pt x="8970256" y="5052784"/>
                  </a:lnTo>
                  <a:lnTo>
                    <a:pt x="8996934" y="5017425"/>
                  </a:lnTo>
                  <a:lnTo>
                    <a:pt x="9018536" y="4978462"/>
                  </a:lnTo>
                  <a:lnTo>
                    <a:pt x="9034571" y="4936384"/>
                  </a:lnTo>
                  <a:lnTo>
                    <a:pt x="9044552" y="4891682"/>
                  </a:lnTo>
                  <a:lnTo>
                    <a:pt x="9047988" y="4844846"/>
                  </a:lnTo>
                  <a:lnTo>
                    <a:pt x="9047988" y="316991"/>
                  </a:lnTo>
                  <a:lnTo>
                    <a:pt x="9044552" y="270135"/>
                  </a:lnTo>
                  <a:lnTo>
                    <a:pt x="9034571" y="225417"/>
                  </a:lnTo>
                  <a:lnTo>
                    <a:pt x="9018536" y="183328"/>
                  </a:lnTo>
                  <a:lnTo>
                    <a:pt x="8996934" y="144358"/>
                  </a:lnTo>
                  <a:lnTo>
                    <a:pt x="8970256" y="108996"/>
                  </a:lnTo>
                  <a:lnTo>
                    <a:pt x="8938991" y="77731"/>
                  </a:lnTo>
                  <a:lnTo>
                    <a:pt x="8903629" y="51053"/>
                  </a:lnTo>
                  <a:lnTo>
                    <a:pt x="8864659" y="29451"/>
                  </a:lnTo>
                  <a:lnTo>
                    <a:pt x="8822570" y="13416"/>
                  </a:lnTo>
                  <a:lnTo>
                    <a:pt x="8777852" y="3435"/>
                  </a:lnTo>
                  <a:lnTo>
                    <a:pt x="8730995" y="0"/>
                  </a:lnTo>
                  <a:close/>
                </a:path>
              </a:pathLst>
            </a:custGeom>
            <a:solidFill>
              <a:srgbClr val="FFFFFF"/>
            </a:solidFill>
          </p:spPr>
          <p:txBody>
            <a:bodyPr wrap="square" lIns="0" tIns="0" rIns="0" bIns="0" rtlCol="0"/>
            <a:lstStyle/>
            <a:p/>
          </p:txBody>
        </p:sp>
        <p:sp>
          <p:nvSpPr>
            <p:cNvPr id="5" name="object 5" descr=""/>
            <p:cNvSpPr/>
            <p:nvPr/>
          </p:nvSpPr>
          <p:spPr>
            <a:xfrm>
              <a:off x="75438" y="1360170"/>
              <a:ext cx="9048115" cy="5161915"/>
            </a:xfrm>
            <a:custGeom>
              <a:avLst/>
              <a:gdLst/>
              <a:ahLst/>
              <a:cxnLst/>
              <a:rect l="l" t="t" r="r" b="b"/>
              <a:pathLst>
                <a:path w="9048115" h="5161915">
                  <a:moveTo>
                    <a:pt x="0" y="316991"/>
                  </a:moveTo>
                  <a:lnTo>
                    <a:pt x="3436" y="270135"/>
                  </a:lnTo>
                  <a:lnTo>
                    <a:pt x="13418" y="225417"/>
                  </a:lnTo>
                  <a:lnTo>
                    <a:pt x="29456" y="183328"/>
                  </a:lnTo>
                  <a:lnTo>
                    <a:pt x="51060" y="144358"/>
                  </a:lnTo>
                  <a:lnTo>
                    <a:pt x="77739" y="108996"/>
                  </a:lnTo>
                  <a:lnTo>
                    <a:pt x="109003" y="77731"/>
                  </a:lnTo>
                  <a:lnTo>
                    <a:pt x="144362" y="51053"/>
                  </a:lnTo>
                  <a:lnTo>
                    <a:pt x="183325" y="29451"/>
                  </a:lnTo>
                  <a:lnTo>
                    <a:pt x="225403" y="13416"/>
                  </a:lnTo>
                  <a:lnTo>
                    <a:pt x="270105" y="3435"/>
                  </a:lnTo>
                  <a:lnTo>
                    <a:pt x="316941" y="0"/>
                  </a:lnTo>
                  <a:lnTo>
                    <a:pt x="8730995" y="0"/>
                  </a:lnTo>
                  <a:lnTo>
                    <a:pt x="8777852" y="3435"/>
                  </a:lnTo>
                  <a:lnTo>
                    <a:pt x="8822570" y="13416"/>
                  </a:lnTo>
                  <a:lnTo>
                    <a:pt x="8864659" y="29451"/>
                  </a:lnTo>
                  <a:lnTo>
                    <a:pt x="8903629" y="51053"/>
                  </a:lnTo>
                  <a:lnTo>
                    <a:pt x="8938991" y="77731"/>
                  </a:lnTo>
                  <a:lnTo>
                    <a:pt x="8970256" y="108996"/>
                  </a:lnTo>
                  <a:lnTo>
                    <a:pt x="8996934" y="144358"/>
                  </a:lnTo>
                  <a:lnTo>
                    <a:pt x="9018536" y="183328"/>
                  </a:lnTo>
                  <a:lnTo>
                    <a:pt x="9034571" y="225417"/>
                  </a:lnTo>
                  <a:lnTo>
                    <a:pt x="9044552" y="270135"/>
                  </a:lnTo>
                  <a:lnTo>
                    <a:pt x="9047988" y="316991"/>
                  </a:lnTo>
                  <a:lnTo>
                    <a:pt x="9047988" y="4844846"/>
                  </a:lnTo>
                  <a:lnTo>
                    <a:pt x="9044552" y="4891682"/>
                  </a:lnTo>
                  <a:lnTo>
                    <a:pt x="9034571" y="4936384"/>
                  </a:lnTo>
                  <a:lnTo>
                    <a:pt x="9018536" y="4978462"/>
                  </a:lnTo>
                  <a:lnTo>
                    <a:pt x="8996934" y="5017425"/>
                  </a:lnTo>
                  <a:lnTo>
                    <a:pt x="8970256" y="5052784"/>
                  </a:lnTo>
                  <a:lnTo>
                    <a:pt x="8938991" y="5084048"/>
                  </a:lnTo>
                  <a:lnTo>
                    <a:pt x="8903629" y="5110727"/>
                  </a:lnTo>
                  <a:lnTo>
                    <a:pt x="8864659" y="5132331"/>
                  </a:lnTo>
                  <a:lnTo>
                    <a:pt x="8822570" y="5148369"/>
                  </a:lnTo>
                  <a:lnTo>
                    <a:pt x="8777852" y="5158351"/>
                  </a:lnTo>
                  <a:lnTo>
                    <a:pt x="8730995" y="5161788"/>
                  </a:lnTo>
                  <a:lnTo>
                    <a:pt x="316941" y="5161788"/>
                  </a:lnTo>
                  <a:lnTo>
                    <a:pt x="270105" y="5158351"/>
                  </a:lnTo>
                  <a:lnTo>
                    <a:pt x="225403" y="5148369"/>
                  </a:lnTo>
                  <a:lnTo>
                    <a:pt x="183325" y="5132331"/>
                  </a:lnTo>
                  <a:lnTo>
                    <a:pt x="144362" y="5110727"/>
                  </a:lnTo>
                  <a:lnTo>
                    <a:pt x="109003" y="5084048"/>
                  </a:lnTo>
                  <a:lnTo>
                    <a:pt x="77739" y="5052784"/>
                  </a:lnTo>
                  <a:lnTo>
                    <a:pt x="51060" y="5017425"/>
                  </a:lnTo>
                  <a:lnTo>
                    <a:pt x="29456" y="4978462"/>
                  </a:lnTo>
                  <a:lnTo>
                    <a:pt x="13418" y="4936384"/>
                  </a:lnTo>
                  <a:lnTo>
                    <a:pt x="3436" y="4891682"/>
                  </a:lnTo>
                  <a:lnTo>
                    <a:pt x="0" y="4844846"/>
                  </a:lnTo>
                  <a:lnTo>
                    <a:pt x="0" y="316991"/>
                  </a:lnTo>
                  <a:close/>
                </a:path>
              </a:pathLst>
            </a:custGeom>
            <a:ln w="38100">
              <a:solidFill>
                <a:srgbClr val="E7E6E6"/>
              </a:solidFill>
            </a:ln>
          </p:spPr>
          <p:txBody>
            <a:bodyPr wrap="square" lIns="0" tIns="0" rIns="0" bIns="0" rtlCol="0"/>
            <a:lstStyle/>
            <a:p/>
          </p:txBody>
        </p:sp>
      </p:grpSp>
      <p:sp>
        <p:nvSpPr>
          <p:cNvPr id="6" name="object 6" descr=""/>
          <p:cNvSpPr txBox="1"/>
          <p:nvPr/>
        </p:nvSpPr>
        <p:spPr>
          <a:xfrm>
            <a:off x="7236586" y="2330958"/>
            <a:ext cx="1739900" cy="299720"/>
          </a:xfrm>
          <a:prstGeom prst="rect">
            <a:avLst/>
          </a:prstGeom>
        </p:spPr>
        <p:txBody>
          <a:bodyPr wrap="square" lIns="0" tIns="12700" rIns="0" bIns="0" rtlCol="0" vert="horz">
            <a:spAutoFit/>
          </a:bodyPr>
          <a:lstStyle/>
          <a:p>
            <a:pPr algn="r" marL="38100" marR="30480">
              <a:lnSpc>
                <a:spcPct val="100000"/>
              </a:lnSpc>
              <a:spcBef>
                <a:spcPts val="100"/>
              </a:spcBef>
            </a:pPr>
            <a:r>
              <a:rPr dirty="0" sz="1800" spc="-1570">
                <a:latin typeface="Microsoft Sans Serif"/>
                <a:cs typeface="Microsoft Sans Serif"/>
              </a:rPr>
              <a:t>ض</a:t>
            </a:r>
            <a:r>
              <a:rPr dirty="0" baseline="13888" sz="2700" spc="-2354">
                <a:latin typeface="Microsoft Sans Serif"/>
                <a:cs typeface="Microsoft Sans Serif"/>
              </a:rPr>
              <a:t>.</a:t>
            </a:r>
            <a:r>
              <a:rPr dirty="0" baseline="13888" sz="2700" spc="142">
                <a:latin typeface="Microsoft Sans Serif"/>
                <a:cs typeface="Microsoft Sans Serif"/>
              </a:rPr>
              <a:t>  </a:t>
            </a:r>
            <a:r>
              <a:rPr dirty="0" sz="1800">
                <a:latin typeface="Microsoft Sans Serif"/>
                <a:cs typeface="Microsoft Sans Serif"/>
              </a:rPr>
              <a:t>م</a:t>
            </a:r>
            <a:r>
              <a:rPr dirty="0" baseline="13888" sz="2700" spc="457">
                <a:latin typeface="Microsoft Sans Serif"/>
                <a:cs typeface="Microsoft Sans Serif"/>
              </a:rPr>
              <a:t> </a:t>
            </a:r>
            <a:r>
              <a:rPr dirty="0" baseline="1543" sz="2700">
                <a:latin typeface="Microsoft Sans Serif"/>
                <a:cs typeface="Microsoft Sans Serif"/>
              </a:rPr>
              <a:t>ه</a:t>
            </a:r>
            <a:r>
              <a:rPr dirty="0" baseline="1543" sz="2700" spc="247">
                <a:latin typeface="Microsoft Sans Serif"/>
                <a:cs typeface="Microsoft Sans Serif"/>
              </a:rPr>
              <a:t>  </a:t>
            </a:r>
            <a:r>
              <a:rPr dirty="0" baseline="1543" sz="2700" spc="-885">
                <a:latin typeface="Microsoft Sans Serif"/>
                <a:cs typeface="Microsoft Sans Serif"/>
              </a:rPr>
              <a:t>سس</a:t>
            </a:r>
            <a:r>
              <a:rPr dirty="0" baseline="13888" sz="2700" spc="719">
                <a:latin typeface="Microsoft Sans Serif"/>
                <a:cs typeface="Microsoft Sans Serif"/>
              </a:rPr>
              <a:t> </a:t>
            </a:r>
            <a:r>
              <a:rPr dirty="0" baseline="7716" sz="2700" spc="-1050">
                <a:latin typeface="Microsoft Sans Serif"/>
                <a:cs typeface="Microsoft Sans Serif"/>
              </a:rPr>
              <a:t>„</a:t>
            </a:r>
            <a:r>
              <a:rPr dirty="0" baseline="7716" sz="2700" spc="-472">
                <a:latin typeface="Microsoft Sans Serif"/>
                <a:cs typeface="Microsoft Sans Serif"/>
              </a:rPr>
              <a:t> </a:t>
            </a:r>
            <a:r>
              <a:rPr dirty="0" sz="1800" spc="-335">
                <a:latin typeface="Microsoft Sans Serif"/>
                <a:cs typeface="Microsoft Sans Serif"/>
              </a:rPr>
              <a:t>ح</a:t>
            </a:r>
            <a:r>
              <a:rPr dirty="0" sz="1800" spc="175">
                <a:latin typeface="Microsoft Sans Serif"/>
                <a:cs typeface="Microsoft Sans Serif"/>
              </a:rPr>
              <a:t> </a:t>
            </a:r>
            <a:r>
              <a:rPr dirty="0" baseline="3086" sz="2700">
                <a:latin typeface="Microsoft Sans Serif"/>
                <a:cs typeface="Microsoft Sans Serif"/>
              </a:rPr>
              <a:t>ه</a:t>
            </a:r>
            <a:r>
              <a:rPr dirty="0" baseline="3086" sz="2700" spc="82">
                <a:latin typeface="Microsoft Sans Serif"/>
                <a:cs typeface="Microsoft Sans Serif"/>
              </a:rPr>
              <a:t> </a:t>
            </a:r>
            <a:r>
              <a:rPr dirty="0" baseline="9259" sz="2700" spc="-1050">
                <a:latin typeface="Microsoft Sans Serif"/>
                <a:cs typeface="Microsoft Sans Serif"/>
              </a:rPr>
              <a:t>„</a:t>
            </a:r>
            <a:r>
              <a:rPr dirty="0" baseline="9259" sz="2700" spc="-359">
                <a:latin typeface="Microsoft Sans Serif"/>
                <a:cs typeface="Microsoft Sans Serif"/>
              </a:rPr>
              <a:t> </a:t>
            </a:r>
            <a:r>
              <a:rPr dirty="0" sz="1800" spc="-1055">
                <a:latin typeface="Microsoft Sans Serif"/>
                <a:cs typeface="Microsoft Sans Serif"/>
              </a:rPr>
              <a:t>ثص</a:t>
            </a:r>
            <a:r>
              <a:rPr dirty="0" sz="1800" spc="-190">
                <a:latin typeface="Microsoft Sans Serif"/>
                <a:cs typeface="Microsoft Sans Serif"/>
              </a:rPr>
              <a:t> </a:t>
            </a:r>
            <a:r>
              <a:rPr dirty="0" baseline="7716" sz="2700" spc="-1267">
                <a:latin typeface="Microsoft Sans Serif"/>
                <a:cs typeface="Microsoft Sans Serif"/>
              </a:rPr>
              <a:t>صخ</a:t>
            </a:r>
            <a:r>
              <a:rPr dirty="0" baseline="29320" sz="2700" spc="-1267">
                <a:latin typeface="Microsoft Sans Serif"/>
                <a:cs typeface="Microsoft Sans Serif"/>
              </a:rPr>
              <a:t>.</a:t>
            </a:r>
            <a:r>
              <a:rPr dirty="0" baseline="18518" sz="2700" spc="-1267">
                <a:latin typeface="Microsoft Sans Serif"/>
                <a:cs typeface="Microsoft Sans Serif"/>
              </a:rPr>
              <a:t>لا</a:t>
            </a:r>
            <a:endParaRPr baseline="18518" sz="2700">
              <a:latin typeface="Microsoft Sans Serif"/>
              <a:cs typeface="Microsoft Sans Serif"/>
            </a:endParaRPr>
          </a:p>
        </p:txBody>
      </p:sp>
      <p:sp>
        <p:nvSpPr>
          <p:cNvPr id="7" name="object 7" descr=""/>
          <p:cNvSpPr txBox="1"/>
          <p:nvPr/>
        </p:nvSpPr>
        <p:spPr>
          <a:xfrm>
            <a:off x="5168138" y="2294382"/>
            <a:ext cx="1860550" cy="299720"/>
          </a:xfrm>
          <a:prstGeom prst="rect">
            <a:avLst/>
          </a:prstGeom>
        </p:spPr>
        <p:txBody>
          <a:bodyPr wrap="square" lIns="0" tIns="12700" rIns="0" bIns="0" rtlCol="0" vert="horz">
            <a:spAutoFit/>
          </a:bodyPr>
          <a:lstStyle/>
          <a:p>
            <a:pPr algn="r" marL="38100" marR="30480">
              <a:lnSpc>
                <a:spcPct val="100000"/>
              </a:lnSpc>
              <a:spcBef>
                <a:spcPts val="100"/>
              </a:spcBef>
            </a:pPr>
            <a:r>
              <a:rPr dirty="0" sz="1800" spc="-700">
                <a:latin typeface="Microsoft Sans Serif"/>
                <a:cs typeface="Microsoft Sans Serif"/>
              </a:rPr>
              <a:t>„</a:t>
            </a:r>
            <a:r>
              <a:rPr dirty="0" sz="1800" spc="-240">
                <a:latin typeface="Microsoft Sans Serif"/>
                <a:cs typeface="Microsoft Sans Serif"/>
              </a:rPr>
              <a:t> </a:t>
            </a:r>
            <a:r>
              <a:rPr dirty="0" baseline="-9259" sz="2700" spc="-1612">
                <a:latin typeface="Microsoft Sans Serif"/>
                <a:cs typeface="Microsoft Sans Serif"/>
              </a:rPr>
              <a:t>ثت</a:t>
            </a:r>
            <a:r>
              <a:rPr dirty="0" baseline="1543" sz="2700" spc="-1612">
                <a:latin typeface="Microsoft Sans Serif"/>
                <a:cs typeface="Microsoft Sans Serif"/>
              </a:rPr>
              <a:t>.</a:t>
            </a:r>
            <a:r>
              <a:rPr dirty="0" baseline="1543" sz="2700" spc="-270">
                <a:latin typeface="Microsoft Sans Serif"/>
                <a:cs typeface="Microsoft Sans Serif"/>
              </a:rPr>
              <a:t> </a:t>
            </a:r>
            <a:r>
              <a:rPr dirty="0" baseline="-4629" sz="2700" spc="-1395">
                <a:latin typeface="Microsoft Sans Serif"/>
                <a:cs typeface="Microsoft Sans Serif"/>
              </a:rPr>
              <a:t>ست</a:t>
            </a:r>
            <a:r>
              <a:rPr dirty="0" baseline="12345" sz="2700" spc="-1395">
                <a:latin typeface="Microsoft Sans Serif"/>
                <a:cs typeface="Microsoft Sans Serif"/>
              </a:rPr>
              <a:t>.</a:t>
            </a:r>
            <a:r>
              <a:rPr dirty="0" baseline="12345" sz="2700" spc="390">
                <a:latin typeface="Microsoft Sans Serif"/>
                <a:cs typeface="Microsoft Sans Serif"/>
              </a:rPr>
              <a:t> </a:t>
            </a:r>
            <a:r>
              <a:rPr dirty="0" baseline="-12345" sz="2700" spc="-254">
                <a:latin typeface="Microsoft Sans Serif"/>
                <a:cs typeface="Microsoft Sans Serif"/>
              </a:rPr>
              <a:t>ا</a:t>
            </a:r>
            <a:r>
              <a:rPr dirty="0" baseline="-12345" sz="2700" spc="52">
                <a:latin typeface="Microsoft Sans Serif"/>
                <a:cs typeface="Microsoft Sans Serif"/>
              </a:rPr>
              <a:t> </a:t>
            </a:r>
            <a:r>
              <a:rPr dirty="0" sz="1800" spc="-700">
                <a:latin typeface="Microsoft Sans Serif"/>
                <a:cs typeface="Microsoft Sans Serif"/>
              </a:rPr>
              <a:t>„</a:t>
            </a:r>
            <a:r>
              <a:rPr dirty="0" sz="1800" spc="-240">
                <a:latin typeface="Microsoft Sans Serif"/>
                <a:cs typeface="Microsoft Sans Serif"/>
              </a:rPr>
              <a:t> </a:t>
            </a:r>
            <a:r>
              <a:rPr dirty="0" baseline="-13888" sz="2700">
                <a:latin typeface="Microsoft Sans Serif"/>
                <a:cs typeface="Microsoft Sans Serif"/>
              </a:rPr>
              <a:t>م</a:t>
            </a:r>
            <a:r>
              <a:rPr dirty="0" baseline="-13888" sz="2700" spc="405">
                <a:latin typeface="Microsoft Sans Serif"/>
                <a:cs typeface="Microsoft Sans Serif"/>
              </a:rPr>
              <a:t> </a:t>
            </a:r>
            <a:r>
              <a:rPr dirty="0" baseline="-4629" sz="2700" spc="-960">
                <a:latin typeface="Microsoft Sans Serif"/>
                <a:cs typeface="Microsoft Sans Serif"/>
              </a:rPr>
              <a:t>كلا</a:t>
            </a:r>
            <a:r>
              <a:rPr dirty="0" baseline="-4629" sz="2700" spc="44">
                <a:latin typeface="Microsoft Sans Serif"/>
                <a:cs typeface="Microsoft Sans Serif"/>
              </a:rPr>
              <a:t> </a:t>
            </a:r>
            <a:r>
              <a:rPr dirty="0" sz="1800" spc="-700">
                <a:latin typeface="Microsoft Sans Serif"/>
                <a:cs typeface="Microsoft Sans Serif"/>
              </a:rPr>
              <a:t>„</a:t>
            </a:r>
            <a:r>
              <a:rPr dirty="0" sz="1800" spc="-240">
                <a:latin typeface="Microsoft Sans Serif"/>
                <a:cs typeface="Microsoft Sans Serif"/>
              </a:rPr>
              <a:t> </a:t>
            </a:r>
            <a:r>
              <a:rPr dirty="0" baseline="-13888" sz="2700" spc="-1567">
                <a:latin typeface="Microsoft Sans Serif"/>
                <a:cs typeface="Microsoft Sans Serif"/>
              </a:rPr>
              <a:t>ت</a:t>
            </a:r>
            <a:r>
              <a:rPr dirty="0" baseline="-13888" sz="2700" spc="-472">
                <a:latin typeface="Microsoft Sans Serif"/>
                <a:cs typeface="Microsoft Sans Serif"/>
              </a:rPr>
              <a:t> </a:t>
            </a:r>
            <a:r>
              <a:rPr dirty="0" baseline="12345" sz="2700" spc="-892">
                <a:latin typeface="Microsoft Sans Serif"/>
                <a:cs typeface="Microsoft Sans Serif"/>
              </a:rPr>
              <a:t>محل</a:t>
            </a:r>
            <a:r>
              <a:rPr dirty="0" baseline="12345" sz="2700" spc="607">
                <a:latin typeface="Microsoft Sans Serif"/>
                <a:cs typeface="Microsoft Sans Serif"/>
              </a:rPr>
              <a:t> </a:t>
            </a:r>
            <a:r>
              <a:rPr dirty="0" sz="1800" spc="-700">
                <a:latin typeface="Microsoft Sans Serif"/>
                <a:cs typeface="Microsoft Sans Serif"/>
              </a:rPr>
              <a:t>„</a:t>
            </a:r>
            <a:r>
              <a:rPr dirty="0" sz="1800" spc="-240">
                <a:latin typeface="Microsoft Sans Serif"/>
                <a:cs typeface="Microsoft Sans Serif"/>
              </a:rPr>
              <a:t> </a:t>
            </a:r>
            <a:r>
              <a:rPr dirty="0" baseline="-9259" sz="2700" spc="-1185">
                <a:latin typeface="Microsoft Sans Serif"/>
                <a:cs typeface="Microsoft Sans Serif"/>
              </a:rPr>
              <a:t>ثل</a:t>
            </a:r>
            <a:r>
              <a:rPr dirty="0" baseline="-9259" sz="2700" spc="-60">
                <a:latin typeface="Microsoft Sans Serif"/>
                <a:cs typeface="Microsoft Sans Serif"/>
              </a:rPr>
              <a:t> </a:t>
            </a:r>
            <a:r>
              <a:rPr dirty="0" baseline="-3086" sz="2700" spc="-1012">
                <a:latin typeface="Microsoft Sans Serif"/>
                <a:cs typeface="Microsoft Sans Serif"/>
              </a:rPr>
              <a:t>ق</a:t>
            </a:r>
            <a:r>
              <a:rPr dirty="0" baseline="7716" sz="2700" spc="-1012">
                <a:latin typeface="Microsoft Sans Serif"/>
                <a:cs typeface="Microsoft Sans Serif"/>
              </a:rPr>
              <a:t>„</a:t>
            </a:r>
            <a:r>
              <a:rPr dirty="0" baseline="7716" sz="2700" spc="-450">
                <a:latin typeface="Microsoft Sans Serif"/>
                <a:cs typeface="Microsoft Sans Serif"/>
              </a:rPr>
              <a:t> </a:t>
            </a:r>
            <a:r>
              <a:rPr dirty="0" baseline="-4629" sz="2700" spc="-1327">
                <a:latin typeface="Microsoft Sans Serif"/>
                <a:cs typeface="Microsoft Sans Serif"/>
              </a:rPr>
              <a:t>ت</a:t>
            </a:r>
            <a:r>
              <a:rPr dirty="0" baseline="7716" sz="2700" spc="-1327">
                <a:latin typeface="Microsoft Sans Serif"/>
                <a:cs typeface="Microsoft Sans Serif"/>
              </a:rPr>
              <a:t>„</a:t>
            </a:r>
            <a:r>
              <a:rPr dirty="0" baseline="1543" sz="2700" spc="-1327">
                <a:latin typeface="Microsoft Sans Serif"/>
                <a:cs typeface="Microsoft Sans Serif"/>
              </a:rPr>
              <a:t>س</a:t>
            </a:r>
            <a:r>
              <a:rPr dirty="0" baseline="1543" sz="2700" spc="-120">
                <a:latin typeface="Microsoft Sans Serif"/>
                <a:cs typeface="Microsoft Sans Serif"/>
              </a:rPr>
              <a:t> </a:t>
            </a:r>
            <a:r>
              <a:rPr dirty="0" baseline="-3086" sz="2700" spc="-839">
                <a:latin typeface="Microsoft Sans Serif"/>
                <a:cs typeface="Microsoft Sans Serif"/>
              </a:rPr>
              <a:t>ل</a:t>
            </a:r>
            <a:r>
              <a:rPr dirty="0" baseline="-3086" sz="2700" spc="540">
                <a:latin typeface="Microsoft Sans Serif"/>
                <a:cs typeface="Microsoft Sans Serif"/>
              </a:rPr>
              <a:t> </a:t>
            </a:r>
            <a:r>
              <a:rPr dirty="0" sz="1800">
                <a:latin typeface="Microsoft Sans Serif"/>
                <a:cs typeface="Microsoft Sans Serif"/>
              </a:rPr>
              <a:t>ً</a:t>
            </a:r>
            <a:r>
              <a:rPr dirty="0" sz="1800" spc="-240">
                <a:latin typeface="Microsoft Sans Serif"/>
                <a:cs typeface="Microsoft Sans Serif"/>
              </a:rPr>
              <a:t> </a:t>
            </a:r>
            <a:r>
              <a:rPr dirty="0" baseline="-10802" sz="2700" spc="-862">
                <a:latin typeface="Microsoft Sans Serif"/>
                <a:cs typeface="Microsoft Sans Serif"/>
              </a:rPr>
              <a:t>ح</a:t>
            </a:r>
            <a:r>
              <a:rPr dirty="0" baseline="-10802" sz="2700" spc="-862">
                <a:latin typeface="Microsoft Sans Serif"/>
                <a:cs typeface="Microsoft Sans Serif"/>
              </a:rPr>
              <a:t>,</a:t>
            </a:r>
            <a:endParaRPr baseline="-10802" sz="2700">
              <a:latin typeface="Microsoft Sans Serif"/>
              <a:cs typeface="Microsoft Sans Serif"/>
            </a:endParaRPr>
          </a:p>
        </p:txBody>
      </p:sp>
      <p:sp>
        <p:nvSpPr>
          <p:cNvPr id="8" name="object 8" descr=""/>
          <p:cNvSpPr txBox="1"/>
          <p:nvPr/>
        </p:nvSpPr>
        <p:spPr>
          <a:xfrm>
            <a:off x="4203446" y="2372105"/>
            <a:ext cx="4629150" cy="299720"/>
          </a:xfrm>
          <a:prstGeom prst="rect">
            <a:avLst/>
          </a:prstGeom>
        </p:spPr>
        <p:txBody>
          <a:bodyPr wrap="square" lIns="0" tIns="12700" rIns="0" bIns="0" rtlCol="0" vert="horz">
            <a:spAutoFit/>
          </a:bodyPr>
          <a:lstStyle/>
          <a:p>
            <a:pPr algn="r" marL="38100" marR="43180">
              <a:lnSpc>
                <a:spcPct val="100000"/>
              </a:lnSpc>
              <a:spcBef>
                <a:spcPts val="100"/>
              </a:spcBef>
            </a:pPr>
            <a:r>
              <a:rPr dirty="0" baseline="1543" sz="2700" spc="-540">
                <a:latin typeface="Microsoft Sans Serif"/>
                <a:cs typeface="Microsoft Sans Serif"/>
              </a:rPr>
              <a:t>سا</a:t>
            </a:r>
            <a:r>
              <a:rPr dirty="0" baseline="1543" sz="2700" spc="330">
                <a:latin typeface="Microsoft Sans Serif"/>
                <a:cs typeface="Microsoft Sans Serif"/>
              </a:rPr>
              <a:t> </a:t>
            </a:r>
            <a:r>
              <a:rPr dirty="0" baseline="1543" sz="2700" spc="-532">
                <a:latin typeface="Microsoft Sans Serif"/>
                <a:cs typeface="Microsoft Sans Serif"/>
              </a:rPr>
              <a:t>أل</a:t>
            </a:r>
            <a:r>
              <a:rPr dirty="0" baseline="1543" sz="2700" spc="15">
                <a:latin typeface="Microsoft Sans Serif"/>
                <a:cs typeface="Microsoft Sans Serif"/>
              </a:rPr>
              <a:t> </a:t>
            </a:r>
            <a:r>
              <a:rPr dirty="0" baseline="1543" sz="2700" spc="-67">
                <a:latin typeface="Microsoft Sans Serif"/>
                <a:cs typeface="Microsoft Sans Serif"/>
              </a:rPr>
              <a:t>ة</a:t>
            </a:r>
            <a:r>
              <a:rPr dirty="0" baseline="1543" sz="2700" spc="-465">
                <a:latin typeface="Microsoft Sans Serif"/>
                <a:cs typeface="Microsoft Sans Serif"/>
              </a:rPr>
              <a:t> </a:t>
            </a:r>
            <a:r>
              <a:rPr dirty="0" sz="1800" spc="-345">
                <a:latin typeface="Microsoft Sans Serif"/>
                <a:cs typeface="Microsoft Sans Serif"/>
              </a:rPr>
              <a:t>,</a:t>
            </a:r>
            <a:r>
              <a:rPr dirty="0" baseline="1543" sz="2700" spc="-517">
                <a:latin typeface="Microsoft Sans Serif"/>
                <a:cs typeface="Microsoft Sans Serif"/>
              </a:rPr>
              <a:t>ا</a:t>
            </a:r>
            <a:r>
              <a:rPr dirty="0" baseline="1543" sz="2700" spc="322">
                <a:latin typeface="Microsoft Sans Serif"/>
                <a:cs typeface="Microsoft Sans Serif"/>
              </a:rPr>
              <a:t>  </a:t>
            </a:r>
            <a:r>
              <a:rPr dirty="0" baseline="1543" sz="2700" spc="-532">
                <a:latin typeface="Microsoft Sans Serif"/>
                <a:cs typeface="Microsoft Sans Serif"/>
              </a:rPr>
              <a:t>و</a:t>
            </a:r>
            <a:r>
              <a:rPr dirty="0" baseline="1543" sz="2700" spc="-7">
                <a:latin typeface="Microsoft Sans Serif"/>
                <a:cs typeface="Microsoft Sans Serif"/>
              </a:rPr>
              <a:t> </a:t>
            </a:r>
            <a:r>
              <a:rPr dirty="0" baseline="1543" sz="2700" spc="-450">
                <a:latin typeface="Microsoft Sans Serif"/>
                <a:cs typeface="Microsoft Sans Serif"/>
              </a:rPr>
              <a:t>و</a:t>
            </a:r>
            <a:r>
              <a:rPr dirty="0" baseline="1543" sz="2700" spc="-375">
                <a:latin typeface="Microsoft Sans Serif"/>
                <a:cs typeface="Microsoft Sans Serif"/>
              </a:rPr>
              <a:t> </a:t>
            </a:r>
            <a:r>
              <a:rPr dirty="0" baseline="1543" sz="2700" spc="-232">
                <a:latin typeface="Microsoft Sans Serif"/>
                <a:cs typeface="Microsoft Sans Serif"/>
              </a:rPr>
              <a:t>.</a:t>
            </a:r>
            <a:r>
              <a:rPr dirty="0" baseline="1543" sz="2700" spc="-232">
                <a:latin typeface="Microsoft Sans Serif"/>
                <a:cs typeface="Microsoft Sans Serif"/>
              </a:rPr>
              <a:t>ة</a:t>
            </a:r>
            <a:r>
              <a:rPr dirty="0" baseline="1543" sz="2700" spc="-217">
                <a:latin typeface="Microsoft Sans Serif"/>
                <a:cs typeface="Microsoft Sans Serif"/>
              </a:rPr>
              <a:t> </a:t>
            </a:r>
            <a:r>
              <a:rPr dirty="0" baseline="1543" sz="2700" spc="-1050">
                <a:latin typeface="Microsoft Sans Serif"/>
                <a:cs typeface="Microsoft Sans Serif"/>
              </a:rPr>
              <a:t>„</a:t>
            </a:r>
            <a:r>
              <a:rPr dirty="0" baseline="1543" sz="2700" spc="-307">
                <a:latin typeface="Microsoft Sans Serif"/>
                <a:cs typeface="Microsoft Sans Serif"/>
              </a:rPr>
              <a:t> </a:t>
            </a:r>
            <a:r>
              <a:rPr dirty="0" baseline="1543" sz="2700" spc="-397">
                <a:latin typeface="Microsoft Sans Serif"/>
                <a:cs typeface="Microsoft Sans Serif"/>
              </a:rPr>
              <a:t>ا</a:t>
            </a:r>
            <a:r>
              <a:rPr dirty="0" baseline="1543" sz="2700" spc="52">
                <a:latin typeface="Microsoft Sans Serif"/>
                <a:cs typeface="Microsoft Sans Serif"/>
              </a:rPr>
              <a:t>  </a:t>
            </a:r>
            <a:r>
              <a:rPr dirty="0" baseline="1543" sz="2700" spc="-600">
                <a:latin typeface="Microsoft Sans Serif"/>
                <a:cs typeface="Microsoft Sans Serif"/>
              </a:rPr>
              <a:t>أ</a:t>
            </a:r>
            <a:r>
              <a:rPr dirty="0" baseline="-4629" sz="2700" spc="-600">
                <a:latin typeface="Microsoft Sans Serif"/>
                <a:cs typeface="Microsoft Sans Serif"/>
              </a:rPr>
              <a:t>,</a:t>
            </a:r>
            <a:r>
              <a:rPr dirty="0" baseline="1543" sz="2700" spc="-600">
                <a:latin typeface="Microsoft Sans Serif"/>
                <a:cs typeface="Microsoft Sans Serif"/>
              </a:rPr>
              <a:t>ل</a:t>
            </a:r>
            <a:r>
              <a:rPr dirty="0" baseline="1543" sz="2700" spc="22">
                <a:latin typeface="Microsoft Sans Serif"/>
                <a:cs typeface="Microsoft Sans Serif"/>
              </a:rPr>
              <a:t> </a:t>
            </a:r>
            <a:r>
              <a:rPr dirty="0" baseline="1543" sz="2700">
                <a:latin typeface="Microsoft Sans Serif"/>
                <a:cs typeface="Microsoft Sans Serif"/>
              </a:rPr>
              <a:t>ة</a:t>
            </a:r>
            <a:r>
              <a:rPr dirty="0" baseline="1543" sz="2700" spc="120">
                <a:latin typeface="Microsoft Sans Serif"/>
                <a:cs typeface="Microsoft Sans Serif"/>
              </a:rPr>
              <a:t> </a:t>
            </a:r>
            <a:r>
              <a:rPr dirty="0" baseline="1543" sz="2700" spc="-427">
                <a:latin typeface="Microsoft Sans Serif"/>
                <a:cs typeface="Microsoft Sans Serif"/>
              </a:rPr>
              <a:t>ار</a:t>
            </a:r>
            <a:r>
              <a:rPr dirty="0" baseline="1543" sz="2700" spc="705">
                <a:latin typeface="Microsoft Sans Serif"/>
                <a:cs typeface="Microsoft Sans Serif"/>
              </a:rPr>
              <a:t> </a:t>
            </a:r>
            <a:r>
              <a:rPr dirty="0" baseline="1543" sz="2700" spc="-67">
                <a:latin typeface="Microsoft Sans Serif"/>
                <a:cs typeface="Microsoft Sans Serif"/>
              </a:rPr>
              <a:t>ة</a:t>
            </a:r>
            <a:r>
              <a:rPr dirty="0" baseline="1543" sz="2700" spc="-465">
                <a:latin typeface="Microsoft Sans Serif"/>
                <a:cs typeface="Microsoft Sans Serif"/>
              </a:rPr>
              <a:t> </a:t>
            </a:r>
            <a:r>
              <a:rPr dirty="0" sz="1800" spc="-465">
                <a:latin typeface="Microsoft Sans Serif"/>
                <a:cs typeface="Microsoft Sans Serif"/>
              </a:rPr>
              <a:t>„</a:t>
            </a:r>
            <a:r>
              <a:rPr dirty="0" baseline="1543" sz="2700" spc="-697">
                <a:latin typeface="Microsoft Sans Serif"/>
                <a:cs typeface="Microsoft Sans Serif"/>
              </a:rPr>
              <a:t>ا</a:t>
            </a:r>
            <a:r>
              <a:rPr dirty="0" baseline="1543" sz="2700" spc="240">
                <a:latin typeface="Microsoft Sans Serif"/>
                <a:cs typeface="Microsoft Sans Serif"/>
              </a:rPr>
              <a:t> </a:t>
            </a:r>
            <a:r>
              <a:rPr dirty="0" baseline="1543" sz="2700" spc="-450">
                <a:latin typeface="Microsoft Sans Serif"/>
                <a:cs typeface="Microsoft Sans Serif"/>
              </a:rPr>
              <a:t>و</a:t>
            </a:r>
            <a:r>
              <a:rPr dirty="0" baseline="1543" sz="2700" spc="-375">
                <a:latin typeface="Microsoft Sans Serif"/>
                <a:cs typeface="Microsoft Sans Serif"/>
              </a:rPr>
              <a:t> </a:t>
            </a:r>
            <a:r>
              <a:rPr dirty="0" baseline="1543" sz="2700" spc="-67">
                <a:latin typeface="Microsoft Sans Serif"/>
                <a:cs typeface="Microsoft Sans Serif"/>
              </a:rPr>
              <a:t>ة</a:t>
            </a:r>
            <a:r>
              <a:rPr dirty="0" baseline="1543" sz="2700" spc="-217">
                <a:latin typeface="Microsoft Sans Serif"/>
                <a:cs typeface="Microsoft Sans Serif"/>
              </a:rPr>
              <a:t> </a:t>
            </a:r>
            <a:r>
              <a:rPr dirty="0" baseline="1543" sz="2700" spc="-1050">
                <a:latin typeface="Microsoft Sans Serif"/>
                <a:cs typeface="Microsoft Sans Serif"/>
              </a:rPr>
              <a:t>„</a:t>
            </a:r>
            <a:r>
              <a:rPr dirty="0" baseline="1543" sz="2700" spc="-472">
                <a:latin typeface="Microsoft Sans Serif"/>
                <a:cs typeface="Microsoft Sans Serif"/>
              </a:rPr>
              <a:t> </a:t>
            </a:r>
            <a:r>
              <a:rPr dirty="0" baseline="1543" sz="2700" spc="-585">
                <a:latin typeface="Microsoft Sans Serif"/>
                <a:cs typeface="Microsoft Sans Serif"/>
              </a:rPr>
              <a:t>ال</a:t>
            </a:r>
            <a:r>
              <a:rPr dirty="0" baseline="1543" sz="2700" spc="352">
                <a:latin typeface="Microsoft Sans Serif"/>
                <a:cs typeface="Microsoft Sans Serif"/>
              </a:rPr>
              <a:t>  </a:t>
            </a:r>
            <a:r>
              <a:rPr dirty="0" baseline="1543" sz="2700" spc="-585">
                <a:latin typeface="Microsoft Sans Serif"/>
                <a:cs typeface="Microsoft Sans Serif"/>
              </a:rPr>
              <a:t>ال</a:t>
            </a:r>
            <a:r>
              <a:rPr dirty="0" baseline="1543" sz="2700" spc="209">
                <a:latin typeface="Microsoft Sans Serif"/>
                <a:cs typeface="Microsoft Sans Serif"/>
              </a:rPr>
              <a:t> </a:t>
            </a:r>
            <a:r>
              <a:rPr dirty="0" baseline="1543" sz="2700">
                <a:latin typeface="Microsoft Sans Serif"/>
                <a:cs typeface="Microsoft Sans Serif"/>
              </a:rPr>
              <a:t>اذ</a:t>
            </a:r>
            <a:r>
              <a:rPr dirty="0" baseline="1543" sz="2700" spc="667">
                <a:latin typeface="Microsoft Sans Serif"/>
                <a:cs typeface="Microsoft Sans Serif"/>
              </a:rPr>
              <a:t> </a:t>
            </a:r>
            <a:r>
              <a:rPr dirty="0" baseline="1543" sz="2700" spc="-1282">
                <a:latin typeface="Microsoft Sans Serif"/>
                <a:cs typeface="Microsoft Sans Serif"/>
              </a:rPr>
              <a:t>ير</a:t>
            </a:r>
            <a:r>
              <a:rPr dirty="0" baseline="-10802" sz="2700" spc="-1282">
                <a:latin typeface="Microsoft Sans Serif"/>
                <a:cs typeface="Microsoft Sans Serif"/>
              </a:rPr>
              <a:t>„</a:t>
            </a:r>
            <a:r>
              <a:rPr dirty="0" baseline="-10802" sz="2700" spc="427">
                <a:latin typeface="Microsoft Sans Serif"/>
                <a:cs typeface="Microsoft Sans Serif"/>
              </a:rPr>
              <a:t> </a:t>
            </a:r>
            <a:r>
              <a:rPr dirty="0" baseline="1543" sz="2700" spc="-585">
                <a:latin typeface="Microsoft Sans Serif"/>
                <a:cs typeface="Microsoft Sans Serif"/>
              </a:rPr>
              <a:t>ور</a:t>
            </a:r>
            <a:r>
              <a:rPr dirty="0" baseline="1543" sz="2700" spc="667">
                <a:latin typeface="Microsoft Sans Serif"/>
                <a:cs typeface="Microsoft Sans Serif"/>
              </a:rPr>
              <a:t> </a:t>
            </a:r>
            <a:r>
              <a:rPr dirty="0" baseline="1543" sz="2700" spc="-382">
                <a:latin typeface="Microsoft Sans Serif"/>
                <a:cs typeface="Microsoft Sans Serif"/>
              </a:rPr>
              <a:t>ر</a:t>
            </a:r>
            <a:r>
              <a:rPr dirty="0" baseline="1543" sz="2700" spc="-22">
                <a:latin typeface="Microsoft Sans Serif"/>
                <a:cs typeface="Microsoft Sans Serif"/>
              </a:rPr>
              <a:t> </a:t>
            </a:r>
            <a:r>
              <a:rPr dirty="0" baseline="1543" sz="2700" spc="-254">
                <a:latin typeface="Microsoft Sans Serif"/>
                <a:cs typeface="Microsoft Sans Serif"/>
              </a:rPr>
              <a:t>ا</a:t>
            </a:r>
            <a:r>
              <a:rPr dirty="0" baseline="1543" sz="2700" spc="-397">
                <a:latin typeface="Microsoft Sans Serif"/>
                <a:cs typeface="Microsoft Sans Serif"/>
              </a:rPr>
              <a:t> </a:t>
            </a:r>
            <a:r>
              <a:rPr dirty="0" baseline="1543" sz="2700" spc="-532">
                <a:latin typeface="Microsoft Sans Serif"/>
                <a:cs typeface="Microsoft Sans Serif"/>
              </a:rPr>
              <a:t>و</a:t>
            </a:r>
            <a:r>
              <a:rPr dirty="0" baseline="1543" sz="2700" spc="-15">
                <a:latin typeface="Microsoft Sans Serif"/>
                <a:cs typeface="Microsoft Sans Serif"/>
              </a:rPr>
              <a:t> </a:t>
            </a:r>
            <a:r>
              <a:rPr dirty="0" baseline="1543" sz="2700" spc="-450">
                <a:latin typeface="Microsoft Sans Serif"/>
                <a:cs typeface="Microsoft Sans Serif"/>
              </a:rPr>
              <a:t>و</a:t>
            </a:r>
            <a:r>
              <a:rPr dirty="0" baseline="1543" sz="2700" spc="-397">
                <a:latin typeface="Microsoft Sans Serif"/>
                <a:cs typeface="Microsoft Sans Serif"/>
              </a:rPr>
              <a:t> </a:t>
            </a:r>
            <a:r>
              <a:rPr dirty="0" baseline="1543" sz="2700" spc="-930">
                <a:latin typeface="Microsoft Sans Serif"/>
                <a:cs typeface="Microsoft Sans Serif"/>
              </a:rPr>
              <a:t>،ي</a:t>
            </a:r>
            <a:r>
              <a:rPr dirty="0" baseline="-10802" sz="2700" spc="-930">
                <a:latin typeface="Microsoft Sans Serif"/>
                <a:cs typeface="Microsoft Sans Serif"/>
              </a:rPr>
              <a:t>„</a:t>
            </a:r>
            <a:r>
              <a:rPr dirty="0" baseline="-10802" sz="2700" spc="494">
                <a:latin typeface="Microsoft Sans Serif"/>
                <a:cs typeface="Microsoft Sans Serif"/>
              </a:rPr>
              <a:t> </a:t>
            </a:r>
            <a:r>
              <a:rPr dirty="0" baseline="1543" sz="2700" spc="-397">
                <a:latin typeface="Microsoft Sans Serif"/>
                <a:cs typeface="Microsoft Sans Serif"/>
              </a:rPr>
              <a:t>ا</a:t>
            </a:r>
            <a:r>
              <a:rPr dirty="0" baseline="1543" sz="2700" spc="585">
                <a:latin typeface="Microsoft Sans Serif"/>
                <a:cs typeface="Microsoft Sans Serif"/>
              </a:rPr>
              <a:t> </a:t>
            </a:r>
            <a:r>
              <a:rPr dirty="0" baseline="1543" sz="2700" spc="-254">
                <a:latin typeface="Microsoft Sans Serif"/>
                <a:cs typeface="Microsoft Sans Serif"/>
              </a:rPr>
              <a:t>ا</a:t>
            </a:r>
            <a:r>
              <a:rPr dirty="0" baseline="1543" sz="2700" spc="-359">
                <a:latin typeface="Microsoft Sans Serif"/>
                <a:cs typeface="Microsoft Sans Serif"/>
              </a:rPr>
              <a:t> </a:t>
            </a:r>
            <a:r>
              <a:rPr dirty="0" baseline="1543" sz="2700" spc="-540">
                <a:latin typeface="Microsoft Sans Serif"/>
                <a:cs typeface="Microsoft Sans Serif"/>
              </a:rPr>
              <a:t>ق</a:t>
            </a:r>
            <a:r>
              <a:rPr dirty="0" baseline="1543" sz="2700" spc="577">
                <a:latin typeface="Microsoft Sans Serif"/>
                <a:cs typeface="Microsoft Sans Serif"/>
              </a:rPr>
              <a:t> </a:t>
            </a:r>
            <a:r>
              <a:rPr dirty="0" baseline="1543" sz="2700" spc="-1207">
                <a:latin typeface="Microsoft Sans Serif"/>
                <a:cs typeface="Microsoft Sans Serif"/>
              </a:rPr>
              <a:t>ي</a:t>
            </a:r>
            <a:r>
              <a:rPr dirty="0" baseline="-10802" sz="2700" spc="-1207">
                <a:latin typeface="Microsoft Sans Serif"/>
                <a:cs typeface="Microsoft Sans Serif"/>
              </a:rPr>
              <a:t>„</a:t>
            </a:r>
            <a:r>
              <a:rPr dirty="0" baseline="-10802" sz="2700" spc="585">
                <a:latin typeface="Microsoft Sans Serif"/>
                <a:cs typeface="Microsoft Sans Serif"/>
              </a:rPr>
              <a:t> </a:t>
            </a:r>
            <a:r>
              <a:rPr dirty="0" baseline="1543" sz="2700" spc="-67">
                <a:latin typeface="Microsoft Sans Serif"/>
                <a:cs typeface="Microsoft Sans Serif"/>
              </a:rPr>
              <a:t>ة</a:t>
            </a:r>
            <a:r>
              <a:rPr dirty="0" baseline="1543" sz="2700" spc="-217">
                <a:latin typeface="Microsoft Sans Serif"/>
                <a:cs typeface="Microsoft Sans Serif"/>
              </a:rPr>
              <a:t> </a:t>
            </a:r>
            <a:r>
              <a:rPr dirty="0" baseline="1543" sz="2700" spc="-1050">
                <a:latin typeface="Microsoft Sans Serif"/>
                <a:cs typeface="Microsoft Sans Serif"/>
              </a:rPr>
              <a:t>„</a:t>
            </a:r>
            <a:r>
              <a:rPr dirty="0" baseline="1543" sz="2700" spc="337">
                <a:latin typeface="Microsoft Sans Serif"/>
                <a:cs typeface="Microsoft Sans Serif"/>
              </a:rPr>
              <a:t> </a:t>
            </a:r>
            <a:r>
              <a:rPr dirty="0" baseline="1543" sz="2700" spc="-607">
                <a:latin typeface="Microsoft Sans Serif"/>
                <a:cs typeface="Microsoft Sans Serif"/>
              </a:rPr>
              <a:t>و</a:t>
            </a:r>
            <a:endParaRPr baseline="1543" sz="2700">
              <a:latin typeface="Microsoft Sans Serif"/>
              <a:cs typeface="Microsoft Sans Serif"/>
            </a:endParaRPr>
          </a:p>
        </p:txBody>
      </p:sp>
      <p:sp>
        <p:nvSpPr>
          <p:cNvPr id="9" name="object 9" descr=""/>
          <p:cNvSpPr txBox="1"/>
          <p:nvPr/>
        </p:nvSpPr>
        <p:spPr>
          <a:xfrm>
            <a:off x="4357370" y="2334005"/>
            <a:ext cx="741045" cy="299720"/>
          </a:xfrm>
          <a:prstGeom prst="rect">
            <a:avLst/>
          </a:prstGeom>
        </p:spPr>
        <p:txBody>
          <a:bodyPr wrap="square" lIns="0" tIns="12700" rIns="0" bIns="0" rtlCol="0" vert="horz">
            <a:spAutoFit/>
          </a:bodyPr>
          <a:lstStyle/>
          <a:p>
            <a:pPr algn="r" marL="38100" marR="30480">
              <a:lnSpc>
                <a:spcPct val="100000"/>
              </a:lnSpc>
              <a:spcBef>
                <a:spcPts val="100"/>
              </a:spcBef>
            </a:pPr>
            <a:r>
              <a:rPr dirty="0" baseline="1543" sz="2700" spc="-839">
                <a:latin typeface="Microsoft Sans Serif"/>
                <a:cs typeface="Microsoft Sans Serif"/>
              </a:rPr>
              <a:t>س</a:t>
            </a:r>
            <a:r>
              <a:rPr dirty="0" baseline="10802" sz="2700" spc="-89">
                <a:latin typeface="Microsoft Sans Serif"/>
                <a:cs typeface="Microsoft Sans Serif"/>
              </a:rPr>
              <a:t> </a:t>
            </a:r>
            <a:r>
              <a:rPr dirty="0" baseline="-3086" sz="2700" spc="-254">
                <a:latin typeface="Microsoft Sans Serif"/>
                <a:cs typeface="Microsoft Sans Serif"/>
              </a:rPr>
              <a:t>ا</a:t>
            </a:r>
            <a:r>
              <a:rPr dirty="0" baseline="-3086" sz="2700" spc="60">
                <a:latin typeface="Microsoft Sans Serif"/>
                <a:cs typeface="Microsoft Sans Serif"/>
              </a:rPr>
              <a:t> </a:t>
            </a:r>
            <a:r>
              <a:rPr dirty="0" baseline="9259" sz="2700" spc="-1050">
                <a:latin typeface="Microsoft Sans Serif"/>
                <a:cs typeface="Microsoft Sans Serif"/>
              </a:rPr>
              <a:t>„</a:t>
            </a:r>
            <a:r>
              <a:rPr dirty="0" baseline="9259" sz="2700" spc="-359">
                <a:latin typeface="Microsoft Sans Serif"/>
                <a:cs typeface="Microsoft Sans Serif"/>
              </a:rPr>
              <a:t> </a:t>
            </a:r>
            <a:r>
              <a:rPr dirty="0" baseline="-4629" sz="2700" spc="-1567">
                <a:latin typeface="Microsoft Sans Serif"/>
                <a:cs typeface="Microsoft Sans Serif"/>
              </a:rPr>
              <a:t>ت</a:t>
            </a:r>
            <a:r>
              <a:rPr dirty="0" baseline="-4629" sz="2700" spc="-465">
                <a:latin typeface="Microsoft Sans Serif"/>
                <a:cs typeface="Microsoft Sans Serif"/>
              </a:rPr>
              <a:t> </a:t>
            </a:r>
            <a:r>
              <a:rPr dirty="0" baseline="1543" sz="2700" spc="-1455">
                <a:latin typeface="Microsoft Sans Serif"/>
                <a:cs typeface="Microsoft Sans Serif"/>
              </a:rPr>
              <a:t>ث</a:t>
            </a:r>
            <a:r>
              <a:rPr dirty="0" baseline="7716" sz="2700" spc="-480">
                <a:latin typeface="Microsoft Sans Serif"/>
                <a:cs typeface="Microsoft Sans Serif"/>
              </a:rPr>
              <a:t> </a:t>
            </a:r>
            <a:r>
              <a:rPr dirty="0" baseline="12345" sz="2700" spc="-1087">
                <a:latin typeface="Microsoft Sans Serif"/>
                <a:cs typeface="Microsoft Sans Serif"/>
              </a:rPr>
              <a:t>مت</a:t>
            </a:r>
            <a:r>
              <a:rPr dirty="0" baseline="3086" sz="2700" spc="-1087">
                <a:latin typeface="Microsoft Sans Serif"/>
                <a:cs typeface="Microsoft Sans Serif"/>
              </a:rPr>
              <a:t>,</a:t>
            </a:r>
            <a:r>
              <a:rPr dirty="0" baseline="3086" sz="2700" spc="502">
                <a:latin typeface="Microsoft Sans Serif"/>
                <a:cs typeface="Microsoft Sans Serif"/>
              </a:rPr>
              <a:t> </a:t>
            </a:r>
            <a:r>
              <a:rPr dirty="0" baseline="1543" sz="2700" spc="-75">
                <a:latin typeface="Microsoft Sans Serif"/>
                <a:cs typeface="Microsoft Sans Serif"/>
              </a:rPr>
              <a:t>ه</a:t>
            </a:r>
            <a:endParaRPr baseline="1543" sz="2700">
              <a:latin typeface="Microsoft Sans Serif"/>
              <a:cs typeface="Microsoft Sans Serif"/>
            </a:endParaRPr>
          </a:p>
        </p:txBody>
      </p:sp>
      <p:sp>
        <p:nvSpPr>
          <p:cNvPr id="10" name="object 10" descr=""/>
          <p:cNvSpPr txBox="1"/>
          <p:nvPr/>
        </p:nvSpPr>
        <p:spPr>
          <a:xfrm>
            <a:off x="1186891" y="2370582"/>
            <a:ext cx="3075305" cy="299720"/>
          </a:xfrm>
          <a:prstGeom prst="rect">
            <a:avLst/>
          </a:prstGeom>
        </p:spPr>
        <p:txBody>
          <a:bodyPr wrap="square" lIns="0" tIns="12700" rIns="0" bIns="0" rtlCol="0" vert="horz">
            <a:spAutoFit/>
          </a:bodyPr>
          <a:lstStyle/>
          <a:p>
            <a:pPr algn="r" marL="38100" marR="43180">
              <a:lnSpc>
                <a:spcPct val="100000"/>
              </a:lnSpc>
              <a:spcBef>
                <a:spcPts val="100"/>
              </a:spcBef>
            </a:pPr>
            <a:r>
              <a:rPr dirty="0" baseline="1543" sz="2700" spc="-765">
                <a:latin typeface="Microsoft Sans Serif"/>
                <a:cs typeface="Microsoft Sans Serif"/>
              </a:rPr>
              <a:t>.</a:t>
            </a:r>
            <a:r>
              <a:rPr dirty="0" baseline="9259" sz="2700" spc="-765">
                <a:latin typeface="Microsoft Sans Serif"/>
                <a:cs typeface="Microsoft Sans Serif"/>
              </a:rPr>
              <a:t>اهري</a:t>
            </a:r>
            <a:r>
              <a:rPr dirty="0" baseline="1543" sz="2700" spc="-765">
                <a:latin typeface="Microsoft Sans Serif"/>
                <a:cs typeface="Microsoft Sans Serif"/>
              </a:rPr>
              <a:t>„</a:t>
            </a:r>
            <a:r>
              <a:rPr dirty="0" baseline="1543" sz="2700" spc="-765">
                <a:latin typeface="Microsoft Sans Serif"/>
                <a:cs typeface="Microsoft Sans Serif"/>
              </a:rPr>
              <a:t>عو</a:t>
            </a:r>
            <a:r>
              <a:rPr dirty="0" baseline="29320" sz="2700" spc="-765">
                <a:latin typeface="Microsoft Sans Serif"/>
                <a:cs typeface="Microsoft Sans Serif"/>
              </a:rPr>
              <a:t>.</a:t>
            </a:r>
            <a:r>
              <a:rPr dirty="0" baseline="29320" sz="2700" spc="644">
                <a:latin typeface="Microsoft Sans Serif"/>
                <a:cs typeface="Microsoft Sans Serif"/>
              </a:rPr>
              <a:t> </a:t>
            </a:r>
            <a:r>
              <a:rPr dirty="0" baseline="1543" sz="2700" spc="-735">
                <a:latin typeface="Microsoft Sans Serif"/>
                <a:cs typeface="Microsoft Sans Serif"/>
              </a:rPr>
              <a:t>ة</a:t>
            </a:r>
            <a:r>
              <a:rPr dirty="0" baseline="18518" sz="2700" spc="-735">
                <a:latin typeface="Microsoft Sans Serif"/>
                <a:cs typeface="Microsoft Sans Serif"/>
              </a:rPr>
              <a:t>„</a:t>
            </a:r>
            <a:r>
              <a:rPr dirty="0" baseline="18518" sz="2700" spc="-352">
                <a:latin typeface="Microsoft Sans Serif"/>
                <a:cs typeface="Microsoft Sans Serif"/>
              </a:rPr>
              <a:t> </a:t>
            </a:r>
            <a:r>
              <a:rPr dirty="0" baseline="4629" sz="2700" spc="-1305">
                <a:latin typeface="Microsoft Sans Serif"/>
                <a:cs typeface="Microsoft Sans Serif"/>
              </a:rPr>
              <a:t>ث</a:t>
            </a:r>
            <a:r>
              <a:rPr dirty="0" sz="1800" spc="-869">
                <a:latin typeface="Microsoft Sans Serif"/>
                <a:cs typeface="Microsoft Sans Serif"/>
              </a:rPr>
              <a:t>„</a:t>
            </a:r>
            <a:r>
              <a:rPr dirty="0" baseline="9259" sz="2700" spc="-1305">
                <a:latin typeface="Microsoft Sans Serif"/>
                <a:cs typeface="Microsoft Sans Serif"/>
              </a:rPr>
              <a:t>ن</a:t>
            </a:r>
            <a:r>
              <a:rPr dirty="0" baseline="24691" sz="2700" spc="-1305">
                <a:latin typeface="Microsoft Sans Serif"/>
                <a:cs typeface="Microsoft Sans Serif"/>
              </a:rPr>
              <a:t>.</a:t>
            </a:r>
            <a:r>
              <a:rPr dirty="0" baseline="24691" sz="2700" spc="-465">
                <a:latin typeface="Microsoft Sans Serif"/>
                <a:cs typeface="Microsoft Sans Serif"/>
              </a:rPr>
              <a:t> </a:t>
            </a:r>
            <a:r>
              <a:rPr dirty="0" baseline="1543" sz="2700" spc="-1530">
                <a:latin typeface="Microsoft Sans Serif"/>
                <a:cs typeface="Microsoft Sans Serif"/>
              </a:rPr>
              <a:t>تذ</a:t>
            </a:r>
            <a:r>
              <a:rPr dirty="0" baseline="9259" sz="2700" spc="-1530">
                <a:latin typeface="Microsoft Sans Serif"/>
                <a:cs typeface="Microsoft Sans Serif"/>
              </a:rPr>
              <a:t>„</a:t>
            </a:r>
            <a:r>
              <a:rPr dirty="0" baseline="9259" sz="2700" spc="37">
                <a:latin typeface="Microsoft Sans Serif"/>
                <a:cs typeface="Microsoft Sans Serif"/>
              </a:rPr>
              <a:t> </a:t>
            </a:r>
            <a:r>
              <a:rPr dirty="0" baseline="1543" sz="2700" spc="-615">
                <a:latin typeface="Microsoft Sans Serif"/>
                <a:cs typeface="Microsoft Sans Serif"/>
              </a:rPr>
              <a:t>لاو</a:t>
            </a:r>
            <a:r>
              <a:rPr dirty="0" baseline="1543" sz="2700" spc="-375">
                <a:latin typeface="Microsoft Sans Serif"/>
                <a:cs typeface="Microsoft Sans Serif"/>
              </a:rPr>
              <a:t> </a:t>
            </a:r>
            <a:r>
              <a:rPr dirty="0" baseline="1543" sz="2700" spc="-735">
                <a:latin typeface="Microsoft Sans Serif"/>
                <a:cs typeface="Microsoft Sans Serif"/>
              </a:rPr>
              <a:t>ة</a:t>
            </a:r>
            <a:r>
              <a:rPr dirty="0" baseline="18518" sz="2700" spc="-735">
                <a:latin typeface="Microsoft Sans Serif"/>
                <a:cs typeface="Microsoft Sans Serif"/>
              </a:rPr>
              <a:t>„</a:t>
            </a:r>
            <a:r>
              <a:rPr dirty="0" baseline="18518" sz="2700" spc="-352">
                <a:latin typeface="Microsoft Sans Serif"/>
                <a:cs typeface="Microsoft Sans Serif"/>
              </a:rPr>
              <a:t> </a:t>
            </a:r>
            <a:r>
              <a:rPr dirty="0" baseline="4629" sz="2700" spc="-1027">
                <a:latin typeface="Microsoft Sans Serif"/>
                <a:cs typeface="Microsoft Sans Serif"/>
              </a:rPr>
              <a:t>ث</a:t>
            </a:r>
            <a:r>
              <a:rPr dirty="0" sz="1800" spc="-685">
                <a:latin typeface="Microsoft Sans Serif"/>
                <a:cs typeface="Microsoft Sans Serif"/>
              </a:rPr>
              <a:t>„</a:t>
            </a:r>
            <a:r>
              <a:rPr dirty="0" baseline="10802" sz="2700" spc="-1027">
                <a:latin typeface="Microsoft Sans Serif"/>
                <a:cs typeface="Microsoft Sans Serif"/>
              </a:rPr>
              <a:t>ساث</a:t>
            </a:r>
            <a:r>
              <a:rPr dirty="0" sz="1800" spc="-685">
                <a:latin typeface="Microsoft Sans Serif"/>
                <a:cs typeface="Microsoft Sans Serif"/>
              </a:rPr>
              <a:t>„</a:t>
            </a:r>
            <a:r>
              <a:rPr dirty="0" baseline="1543" sz="2700" spc="-1027">
                <a:latin typeface="Microsoft Sans Serif"/>
                <a:cs typeface="Microsoft Sans Serif"/>
              </a:rPr>
              <a:t>سلاو</a:t>
            </a:r>
            <a:r>
              <a:rPr dirty="0" baseline="1543" sz="2700" spc="-330">
                <a:latin typeface="Microsoft Sans Serif"/>
                <a:cs typeface="Microsoft Sans Serif"/>
              </a:rPr>
              <a:t> </a:t>
            </a:r>
            <a:r>
              <a:rPr dirty="0" baseline="1543" sz="2700" spc="-735">
                <a:latin typeface="Microsoft Sans Serif"/>
                <a:cs typeface="Microsoft Sans Serif"/>
              </a:rPr>
              <a:t>ة</a:t>
            </a:r>
            <a:r>
              <a:rPr dirty="0" baseline="18518" sz="2700" spc="-735">
                <a:latin typeface="Microsoft Sans Serif"/>
                <a:cs typeface="Microsoft Sans Serif"/>
              </a:rPr>
              <a:t>„</a:t>
            </a:r>
            <a:r>
              <a:rPr dirty="0" baseline="18518" sz="2700" spc="-352">
                <a:latin typeface="Microsoft Sans Serif"/>
                <a:cs typeface="Microsoft Sans Serif"/>
              </a:rPr>
              <a:t> </a:t>
            </a:r>
            <a:r>
              <a:rPr dirty="0" baseline="4629" sz="2700" spc="-975">
                <a:latin typeface="Microsoft Sans Serif"/>
                <a:cs typeface="Microsoft Sans Serif"/>
              </a:rPr>
              <a:t>ث</a:t>
            </a:r>
            <a:r>
              <a:rPr dirty="0" sz="1800" spc="-650">
                <a:latin typeface="Microsoft Sans Serif"/>
                <a:cs typeface="Microsoft Sans Serif"/>
              </a:rPr>
              <a:t>„</a:t>
            </a:r>
            <a:r>
              <a:rPr dirty="0" baseline="15432" sz="2700" spc="-975">
                <a:latin typeface="Microsoft Sans Serif"/>
                <a:cs typeface="Microsoft Sans Serif"/>
              </a:rPr>
              <a:t>عامت</a:t>
            </a:r>
            <a:r>
              <a:rPr dirty="0" baseline="27777" sz="2700" spc="-975">
                <a:latin typeface="Microsoft Sans Serif"/>
                <a:cs typeface="Microsoft Sans Serif"/>
              </a:rPr>
              <a:t>„</a:t>
            </a:r>
            <a:r>
              <a:rPr dirty="0" baseline="27777" sz="2700" spc="-405">
                <a:latin typeface="Microsoft Sans Serif"/>
                <a:cs typeface="Microsoft Sans Serif"/>
              </a:rPr>
              <a:t> </a:t>
            </a:r>
            <a:r>
              <a:rPr dirty="0" baseline="1543" sz="2700" spc="-1042">
                <a:latin typeface="Microsoft Sans Serif"/>
                <a:cs typeface="Microsoft Sans Serif"/>
              </a:rPr>
              <a:t>حأل</a:t>
            </a:r>
            <a:r>
              <a:rPr dirty="0" baseline="16975" sz="2700" spc="-1042">
                <a:latin typeface="Microsoft Sans Serif"/>
                <a:cs typeface="Microsoft Sans Serif"/>
              </a:rPr>
              <a:t>,</a:t>
            </a:r>
            <a:r>
              <a:rPr dirty="0" baseline="16975" sz="2700" spc="390">
                <a:latin typeface="Microsoft Sans Serif"/>
                <a:cs typeface="Microsoft Sans Serif"/>
              </a:rPr>
              <a:t> </a:t>
            </a:r>
            <a:r>
              <a:rPr dirty="0" baseline="6172" sz="2700" spc="-254">
                <a:latin typeface="Microsoft Sans Serif"/>
                <a:cs typeface="Microsoft Sans Serif"/>
              </a:rPr>
              <a:t>ا</a:t>
            </a:r>
            <a:r>
              <a:rPr dirty="0" baseline="6172" sz="2700" spc="-390">
                <a:latin typeface="Microsoft Sans Serif"/>
                <a:cs typeface="Microsoft Sans Serif"/>
              </a:rPr>
              <a:t> </a:t>
            </a:r>
            <a:r>
              <a:rPr dirty="0" baseline="1543" sz="2700" spc="-900">
                <a:latin typeface="Microsoft Sans Serif"/>
                <a:cs typeface="Microsoft Sans Serif"/>
              </a:rPr>
              <a:t>ن</a:t>
            </a:r>
            <a:r>
              <a:rPr dirty="0" baseline="15432" sz="2700" spc="-900">
                <a:latin typeface="Microsoft Sans Serif"/>
                <a:cs typeface="Microsoft Sans Serif"/>
              </a:rPr>
              <a:t>.</a:t>
            </a:r>
            <a:r>
              <a:rPr dirty="0" baseline="15432" sz="2700" spc="-187">
                <a:latin typeface="Microsoft Sans Serif"/>
                <a:cs typeface="Microsoft Sans Serif"/>
              </a:rPr>
              <a:t> </a:t>
            </a:r>
            <a:r>
              <a:rPr dirty="0" baseline="1543" sz="2700" spc="-1155">
                <a:latin typeface="Microsoft Sans Serif"/>
                <a:cs typeface="Microsoft Sans Serif"/>
              </a:rPr>
              <a:t>استأل</a:t>
            </a:r>
            <a:r>
              <a:rPr dirty="0" baseline="-4629" sz="2700" spc="-1155">
                <a:latin typeface="Microsoft Sans Serif"/>
                <a:cs typeface="Microsoft Sans Serif"/>
              </a:rPr>
              <a:t>,</a:t>
            </a:r>
            <a:r>
              <a:rPr dirty="0" baseline="30864" sz="2700" spc="-1155">
                <a:latin typeface="Microsoft Sans Serif"/>
                <a:cs typeface="Microsoft Sans Serif"/>
              </a:rPr>
              <a:t>.</a:t>
            </a:r>
            <a:r>
              <a:rPr dirty="0" baseline="30864" sz="2700" spc="427">
                <a:latin typeface="Microsoft Sans Serif"/>
                <a:cs typeface="Microsoft Sans Serif"/>
              </a:rPr>
              <a:t> </a:t>
            </a:r>
            <a:r>
              <a:rPr dirty="0" baseline="6172" sz="2700" spc="-254">
                <a:latin typeface="Microsoft Sans Serif"/>
                <a:cs typeface="Microsoft Sans Serif"/>
              </a:rPr>
              <a:t>ا</a:t>
            </a:r>
            <a:r>
              <a:rPr dirty="0" baseline="6172" sz="2700" spc="-352">
                <a:latin typeface="Microsoft Sans Serif"/>
                <a:cs typeface="Microsoft Sans Serif"/>
              </a:rPr>
              <a:t> </a:t>
            </a:r>
            <a:r>
              <a:rPr dirty="0" baseline="1543" sz="2700" spc="-1005">
                <a:latin typeface="Microsoft Sans Serif"/>
                <a:cs typeface="Microsoft Sans Serif"/>
              </a:rPr>
              <a:t>قو</a:t>
            </a:r>
            <a:r>
              <a:rPr dirty="0" baseline="16975" sz="2700" spc="-1005">
                <a:latin typeface="Microsoft Sans Serif"/>
                <a:cs typeface="Microsoft Sans Serif"/>
              </a:rPr>
              <a:t>„</a:t>
            </a:r>
            <a:r>
              <a:rPr dirty="0" baseline="16975" sz="2700" spc="262">
                <a:latin typeface="Microsoft Sans Serif"/>
                <a:cs typeface="Microsoft Sans Serif"/>
              </a:rPr>
              <a:t> </a:t>
            </a:r>
            <a:r>
              <a:rPr dirty="0" baseline="10802" sz="2700" spc="-1222">
                <a:latin typeface="Microsoft Sans Serif"/>
                <a:cs typeface="Microsoft Sans Serif"/>
              </a:rPr>
              <a:t>ق</a:t>
            </a:r>
            <a:r>
              <a:rPr dirty="0" baseline="29320" sz="2700" spc="-1222">
                <a:latin typeface="Microsoft Sans Serif"/>
                <a:cs typeface="Microsoft Sans Serif"/>
              </a:rPr>
              <a:t>„</a:t>
            </a:r>
            <a:r>
              <a:rPr dirty="0" baseline="29320" sz="2700" spc="-442">
                <a:latin typeface="Microsoft Sans Serif"/>
                <a:cs typeface="Microsoft Sans Serif"/>
              </a:rPr>
              <a:t> </a:t>
            </a:r>
            <a:r>
              <a:rPr dirty="0" baseline="18518" sz="2700" spc="-502">
                <a:latin typeface="Microsoft Sans Serif"/>
                <a:cs typeface="Microsoft Sans Serif"/>
              </a:rPr>
              <a:t>ح</a:t>
            </a:r>
            <a:r>
              <a:rPr dirty="0" baseline="18518" sz="2700" spc="-330">
                <a:latin typeface="Microsoft Sans Serif"/>
                <a:cs typeface="Microsoft Sans Serif"/>
              </a:rPr>
              <a:t> </a:t>
            </a:r>
            <a:r>
              <a:rPr dirty="0" baseline="1543" sz="2700" spc="-885">
                <a:latin typeface="Microsoft Sans Serif"/>
                <a:cs typeface="Microsoft Sans Serif"/>
              </a:rPr>
              <a:t>ن</a:t>
            </a:r>
            <a:r>
              <a:rPr dirty="0" baseline="15432" sz="2700" spc="-885">
                <a:latin typeface="Microsoft Sans Serif"/>
                <a:cs typeface="Microsoft Sans Serif"/>
              </a:rPr>
              <a:t>.</a:t>
            </a:r>
            <a:r>
              <a:rPr dirty="0" baseline="15432" sz="2700" spc="-202">
                <a:latin typeface="Microsoft Sans Serif"/>
                <a:cs typeface="Microsoft Sans Serif"/>
              </a:rPr>
              <a:t> </a:t>
            </a:r>
            <a:r>
              <a:rPr dirty="0" baseline="9259" sz="2700" spc="-75">
                <a:latin typeface="Microsoft Sans Serif"/>
                <a:cs typeface="Microsoft Sans Serif"/>
              </a:rPr>
              <a:t>م</a:t>
            </a:r>
            <a:r>
              <a:rPr dirty="0" baseline="9259" sz="2700" spc="750">
                <a:latin typeface="Microsoft Sans Serif"/>
                <a:cs typeface="Microsoft Sans Serif"/>
              </a:rPr>
              <a:t> </a:t>
            </a:r>
            <a:r>
              <a:rPr dirty="0" baseline="7716" sz="2700" spc="-885">
                <a:latin typeface="Microsoft Sans Serif"/>
                <a:cs typeface="Microsoft Sans Serif"/>
              </a:rPr>
              <a:t>ذت</a:t>
            </a:r>
            <a:r>
              <a:rPr dirty="0" baseline="3086" sz="2700" spc="-885">
                <a:latin typeface="Microsoft Sans Serif"/>
                <a:cs typeface="Microsoft Sans Serif"/>
              </a:rPr>
              <a:t>„</a:t>
            </a:r>
            <a:r>
              <a:rPr dirty="0" baseline="27777" sz="2700" spc="-885">
                <a:latin typeface="Microsoft Sans Serif"/>
                <a:cs typeface="Microsoft Sans Serif"/>
              </a:rPr>
              <a:t>ذعلل</a:t>
            </a:r>
            <a:endParaRPr baseline="27777" sz="2700">
              <a:latin typeface="Microsoft Sans Serif"/>
              <a:cs typeface="Microsoft Sans Serif"/>
            </a:endParaRPr>
          </a:p>
        </p:txBody>
      </p:sp>
      <p:sp>
        <p:nvSpPr>
          <p:cNvPr id="11" name="object 11" descr=""/>
          <p:cNvSpPr txBox="1"/>
          <p:nvPr/>
        </p:nvSpPr>
        <p:spPr>
          <a:xfrm>
            <a:off x="8498458" y="3173984"/>
            <a:ext cx="478155" cy="299720"/>
          </a:xfrm>
          <a:prstGeom prst="rect">
            <a:avLst/>
          </a:prstGeom>
        </p:spPr>
        <p:txBody>
          <a:bodyPr wrap="square" lIns="0" tIns="12700" rIns="0" bIns="0" rtlCol="0" vert="horz">
            <a:spAutoFit/>
          </a:bodyPr>
          <a:lstStyle/>
          <a:p>
            <a:pPr algn="r" marL="38100" marR="30480">
              <a:lnSpc>
                <a:spcPct val="100000"/>
              </a:lnSpc>
              <a:spcBef>
                <a:spcPts val="100"/>
              </a:spcBef>
            </a:pPr>
            <a:r>
              <a:rPr dirty="0" sz="1800" spc="-1185">
                <a:latin typeface="Microsoft Sans Serif"/>
                <a:cs typeface="Microsoft Sans Serif"/>
              </a:rPr>
              <a:t>ت</a:t>
            </a:r>
            <a:r>
              <a:rPr dirty="0" baseline="9259" sz="2700" spc="-1777">
                <a:latin typeface="Microsoft Sans Serif"/>
                <a:cs typeface="Microsoft Sans Serif"/>
              </a:rPr>
              <a:t>.</a:t>
            </a:r>
            <a:r>
              <a:rPr dirty="0" baseline="18518" sz="2700" spc="712">
                <a:latin typeface="Microsoft Sans Serif"/>
                <a:cs typeface="Microsoft Sans Serif"/>
              </a:rPr>
              <a:t> </a:t>
            </a:r>
            <a:r>
              <a:rPr dirty="0" baseline="13888" sz="2700" spc="-1050">
                <a:latin typeface="Microsoft Sans Serif"/>
                <a:cs typeface="Microsoft Sans Serif"/>
              </a:rPr>
              <a:t>„</a:t>
            </a:r>
            <a:r>
              <a:rPr dirty="0" baseline="13888" sz="2700" spc="-352">
                <a:latin typeface="Microsoft Sans Serif"/>
                <a:cs typeface="Microsoft Sans Serif"/>
              </a:rPr>
              <a:t> </a:t>
            </a:r>
            <a:r>
              <a:rPr dirty="0" sz="1800" spc="-760">
                <a:latin typeface="Microsoft Sans Serif"/>
                <a:cs typeface="Microsoft Sans Serif"/>
              </a:rPr>
              <a:t>ق</a:t>
            </a:r>
            <a:r>
              <a:rPr dirty="0" baseline="18518" sz="2700" spc="-1139">
                <a:latin typeface="Microsoft Sans Serif"/>
                <a:cs typeface="Microsoft Sans Serif"/>
              </a:rPr>
              <a:t>„</a:t>
            </a:r>
            <a:r>
              <a:rPr dirty="0" baseline="18518" sz="2700" spc="-442">
                <a:latin typeface="Microsoft Sans Serif"/>
                <a:cs typeface="Microsoft Sans Serif"/>
              </a:rPr>
              <a:t> </a:t>
            </a:r>
            <a:r>
              <a:rPr dirty="0" baseline="6172" sz="2700" spc="-1312">
                <a:latin typeface="Microsoft Sans Serif"/>
                <a:cs typeface="Microsoft Sans Serif"/>
              </a:rPr>
              <a:t>ت</a:t>
            </a:r>
            <a:r>
              <a:rPr dirty="0" baseline="3086" sz="2700" spc="-1312">
                <a:latin typeface="Microsoft Sans Serif"/>
                <a:cs typeface="Microsoft Sans Serif"/>
              </a:rPr>
              <a:t>„</a:t>
            </a:r>
            <a:r>
              <a:rPr dirty="0" baseline="10802" sz="2700" spc="-1312">
                <a:latin typeface="Microsoft Sans Serif"/>
                <a:cs typeface="Microsoft Sans Serif"/>
              </a:rPr>
              <a:t>ق</a:t>
            </a:r>
            <a:r>
              <a:rPr dirty="0" baseline="29320" sz="2700" spc="-1312">
                <a:latin typeface="Microsoft Sans Serif"/>
                <a:cs typeface="Microsoft Sans Serif"/>
              </a:rPr>
              <a:t>„</a:t>
            </a:r>
            <a:r>
              <a:rPr dirty="0" baseline="29320" sz="2700" spc="-450">
                <a:latin typeface="Microsoft Sans Serif"/>
                <a:cs typeface="Microsoft Sans Serif"/>
              </a:rPr>
              <a:t> </a:t>
            </a:r>
            <a:r>
              <a:rPr dirty="0" baseline="24691" sz="2700" spc="-982">
                <a:latin typeface="Microsoft Sans Serif"/>
                <a:cs typeface="Microsoft Sans Serif"/>
              </a:rPr>
              <a:t>حلا</a:t>
            </a:r>
            <a:endParaRPr baseline="24691" sz="2700">
              <a:latin typeface="Microsoft Sans Serif"/>
              <a:cs typeface="Microsoft Sans Serif"/>
            </a:endParaRPr>
          </a:p>
        </p:txBody>
      </p:sp>
      <p:sp>
        <p:nvSpPr>
          <p:cNvPr id="12" name="object 12" descr=""/>
          <p:cNvSpPr txBox="1"/>
          <p:nvPr/>
        </p:nvSpPr>
        <p:spPr>
          <a:xfrm>
            <a:off x="7829422" y="3170935"/>
            <a:ext cx="527685" cy="299720"/>
          </a:xfrm>
          <a:prstGeom prst="rect">
            <a:avLst/>
          </a:prstGeom>
        </p:spPr>
        <p:txBody>
          <a:bodyPr wrap="square" lIns="0" tIns="12700" rIns="0" bIns="0" rtlCol="0" vert="horz">
            <a:spAutoFit/>
          </a:bodyPr>
          <a:lstStyle/>
          <a:p>
            <a:pPr algn="r" marL="38100" marR="30480">
              <a:lnSpc>
                <a:spcPct val="100000"/>
              </a:lnSpc>
              <a:spcBef>
                <a:spcPts val="100"/>
              </a:spcBef>
            </a:pPr>
            <a:r>
              <a:rPr dirty="0" baseline="18518" sz="2700" spc="-750">
                <a:latin typeface="Microsoft Sans Serif"/>
                <a:cs typeface="Microsoft Sans Serif"/>
              </a:rPr>
              <a:t>.</a:t>
            </a:r>
            <a:r>
              <a:rPr dirty="0" baseline="18518" sz="2700" spc="-450">
                <a:latin typeface="Microsoft Sans Serif"/>
                <a:cs typeface="Microsoft Sans Serif"/>
              </a:rPr>
              <a:t> </a:t>
            </a:r>
            <a:r>
              <a:rPr dirty="0" baseline="6172" sz="2700" spc="-1102">
                <a:latin typeface="Microsoft Sans Serif"/>
                <a:cs typeface="Microsoft Sans Serif"/>
              </a:rPr>
              <a:t>ن</a:t>
            </a:r>
            <a:r>
              <a:rPr dirty="0" sz="1800" spc="-735">
                <a:latin typeface="Microsoft Sans Serif"/>
                <a:cs typeface="Microsoft Sans Serif"/>
              </a:rPr>
              <a:t>„</a:t>
            </a:r>
            <a:r>
              <a:rPr dirty="0" sz="1800" spc="-170">
                <a:latin typeface="Microsoft Sans Serif"/>
                <a:cs typeface="Microsoft Sans Serif"/>
              </a:rPr>
              <a:t> </a:t>
            </a:r>
            <a:r>
              <a:rPr dirty="0" baseline="10802" sz="2700" spc="-1095">
                <a:latin typeface="Microsoft Sans Serif"/>
                <a:cs typeface="Microsoft Sans Serif"/>
              </a:rPr>
              <a:t>عن</a:t>
            </a:r>
            <a:r>
              <a:rPr dirty="0" baseline="27777" sz="2700" spc="-1095">
                <a:latin typeface="Microsoft Sans Serif"/>
                <a:cs typeface="Microsoft Sans Serif"/>
              </a:rPr>
              <a:t>„</a:t>
            </a:r>
            <a:r>
              <a:rPr dirty="0" baseline="27777" sz="2700" spc="67">
                <a:latin typeface="Microsoft Sans Serif"/>
                <a:cs typeface="Microsoft Sans Serif"/>
              </a:rPr>
              <a:t>  </a:t>
            </a:r>
            <a:r>
              <a:rPr dirty="0" baseline="1543" sz="2700" spc="-810">
                <a:latin typeface="Microsoft Sans Serif"/>
                <a:cs typeface="Microsoft Sans Serif"/>
              </a:rPr>
              <a:t>ح</a:t>
            </a:r>
            <a:r>
              <a:rPr dirty="0" baseline="1543" sz="2700" spc="-810">
                <a:latin typeface="Microsoft Sans Serif"/>
                <a:cs typeface="Microsoft Sans Serif"/>
              </a:rPr>
              <a:t>,</a:t>
            </a:r>
            <a:r>
              <a:rPr dirty="0" baseline="1543" sz="2700" spc="52">
                <a:latin typeface="Microsoft Sans Serif"/>
                <a:cs typeface="Microsoft Sans Serif"/>
              </a:rPr>
              <a:t> </a:t>
            </a:r>
            <a:r>
              <a:rPr dirty="0" baseline="6172" sz="2700" spc="-1155">
                <a:latin typeface="Microsoft Sans Serif"/>
                <a:cs typeface="Microsoft Sans Serif"/>
              </a:rPr>
              <a:t>ن</a:t>
            </a:r>
            <a:r>
              <a:rPr dirty="0" sz="1800" spc="-770">
                <a:latin typeface="Microsoft Sans Serif"/>
                <a:cs typeface="Microsoft Sans Serif"/>
              </a:rPr>
              <a:t>„</a:t>
            </a:r>
            <a:endParaRPr sz="1800">
              <a:latin typeface="Microsoft Sans Serif"/>
              <a:cs typeface="Microsoft Sans Serif"/>
            </a:endParaRPr>
          </a:p>
        </p:txBody>
      </p:sp>
      <p:sp>
        <p:nvSpPr>
          <p:cNvPr id="13" name="object 13" descr=""/>
          <p:cNvSpPr txBox="1"/>
          <p:nvPr/>
        </p:nvSpPr>
        <p:spPr>
          <a:xfrm>
            <a:off x="6227317" y="3154171"/>
            <a:ext cx="1452245" cy="299720"/>
          </a:xfrm>
          <a:prstGeom prst="rect">
            <a:avLst/>
          </a:prstGeom>
        </p:spPr>
        <p:txBody>
          <a:bodyPr wrap="square" lIns="0" tIns="12700" rIns="0" bIns="0" rtlCol="0" vert="horz">
            <a:spAutoFit/>
          </a:bodyPr>
          <a:lstStyle/>
          <a:p>
            <a:pPr algn="r" marL="38100" marR="30480">
              <a:lnSpc>
                <a:spcPct val="100000"/>
              </a:lnSpc>
              <a:spcBef>
                <a:spcPts val="100"/>
              </a:spcBef>
            </a:pPr>
            <a:r>
              <a:rPr dirty="0" baseline="9259" sz="2700" spc="-750">
                <a:latin typeface="Microsoft Sans Serif"/>
                <a:cs typeface="Microsoft Sans Serif"/>
              </a:rPr>
              <a:t>.</a:t>
            </a:r>
            <a:r>
              <a:rPr dirty="0" baseline="9259" sz="2700" spc="75">
                <a:latin typeface="Microsoft Sans Serif"/>
                <a:cs typeface="Microsoft Sans Serif"/>
              </a:rPr>
              <a:t>  </a:t>
            </a:r>
            <a:r>
              <a:rPr dirty="0" baseline="9259" sz="2700" spc="-1050">
                <a:latin typeface="Microsoft Sans Serif"/>
                <a:cs typeface="Microsoft Sans Serif"/>
              </a:rPr>
              <a:t>„</a:t>
            </a:r>
            <a:r>
              <a:rPr dirty="0" baseline="9259" sz="2700" spc="-352">
                <a:latin typeface="Microsoft Sans Serif"/>
                <a:cs typeface="Microsoft Sans Serif"/>
              </a:rPr>
              <a:t> </a:t>
            </a:r>
            <a:r>
              <a:rPr dirty="0" sz="1800" spc="-1055">
                <a:latin typeface="Microsoft Sans Serif"/>
                <a:cs typeface="Microsoft Sans Serif"/>
              </a:rPr>
              <a:t>ثص</a:t>
            </a:r>
            <a:r>
              <a:rPr dirty="0" sz="1800" spc="-185">
                <a:latin typeface="Microsoft Sans Serif"/>
                <a:cs typeface="Microsoft Sans Serif"/>
              </a:rPr>
              <a:t> </a:t>
            </a:r>
            <a:r>
              <a:rPr dirty="0" baseline="7716" sz="2700" spc="-1342">
                <a:latin typeface="Microsoft Sans Serif"/>
                <a:cs typeface="Microsoft Sans Serif"/>
              </a:rPr>
              <a:t>صخ</a:t>
            </a:r>
            <a:r>
              <a:rPr dirty="0" baseline="29320" sz="2700" spc="-1342">
                <a:latin typeface="Microsoft Sans Serif"/>
                <a:cs typeface="Microsoft Sans Serif"/>
              </a:rPr>
              <a:t>.</a:t>
            </a:r>
            <a:r>
              <a:rPr dirty="0" baseline="18518" sz="2700" spc="-1342">
                <a:latin typeface="Microsoft Sans Serif"/>
                <a:cs typeface="Microsoft Sans Serif"/>
              </a:rPr>
              <a:t>لا</a:t>
            </a:r>
            <a:r>
              <a:rPr dirty="0" baseline="18518" sz="2700" spc="172">
                <a:latin typeface="Microsoft Sans Serif"/>
                <a:cs typeface="Microsoft Sans Serif"/>
              </a:rPr>
              <a:t> </a:t>
            </a:r>
            <a:r>
              <a:rPr dirty="0" baseline="18518" sz="2700" spc="-1019">
                <a:latin typeface="Microsoft Sans Serif"/>
                <a:cs typeface="Microsoft Sans Serif"/>
              </a:rPr>
              <a:t>.</a:t>
            </a:r>
            <a:r>
              <a:rPr dirty="0" baseline="3086" sz="2700" spc="-1019">
                <a:latin typeface="Microsoft Sans Serif"/>
                <a:cs typeface="Microsoft Sans Serif"/>
              </a:rPr>
              <a:t>ق</a:t>
            </a:r>
            <a:r>
              <a:rPr dirty="0" baseline="3086" sz="2700" spc="487">
                <a:latin typeface="Microsoft Sans Serif"/>
                <a:cs typeface="Microsoft Sans Serif"/>
              </a:rPr>
              <a:t> </a:t>
            </a:r>
            <a:r>
              <a:rPr dirty="0" baseline="7716" sz="2700" spc="-1050">
                <a:latin typeface="Microsoft Sans Serif"/>
                <a:cs typeface="Microsoft Sans Serif"/>
              </a:rPr>
              <a:t>„</a:t>
            </a:r>
            <a:r>
              <a:rPr dirty="0" baseline="7716" sz="2700" spc="-465">
                <a:latin typeface="Microsoft Sans Serif"/>
                <a:cs typeface="Microsoft Sans Serif"/>
              </a:rPr>
              <a:t> </a:t>
            </a:r>
            <a:r>
              <a:rPr dirty="0" baseline="26234" sz="2700" spc="-1117">
                <a:latin typeface="Microsoft Sans Serif"/>
                <a:cs typeface="Microsoft Sans Serif"/>
              </a:rPr>
              <a:t>حلل</a:t>
            </a:r>
            <a:r>
              <a:rPr dirty="0" baseline="26234" sz="2700" spc="525">
                <a:latin typeface="Microsoft Sans Serif"/>
                <a:cs typeface="Microsoft Sans Serif"/>
              </a:rPr>
              <a:t> </a:t>
            </a:r>
            <a:r>
              <a:rPr dirty="0" baseline="6172" sz="2700" spc="-1214">
                <a:latin typeface="Microsoft Sans Serif"/>
                <a:cs typeface="Microsoft Sans Serif"/>
              </a:rPr>
              <a:t>ن</a:t>
            </a:r>
            <a:r>
              <a:rPr dirty="0" baseline="23148" sz="2700" spc="-1214">
                <a:latin typeface="Microsoft Sans Serif"/>
                <a:cs typeface="Microsoft Sans Serif"/>
              </a:rPr>
              <a:t>.</a:t>
            </a:r>
            <a:r>
              <a:rPr dirty="0" baseline="23148" sz="2700" spc="-172">
                <a:latin typeface="Microsoft Sans Serif"/>
                <a:cs typeface="Microsoft Sans Serif"/>
              </a:rPr>
              <a:t> </a:t>
            </a:r>
            <a:r>
              <a:rPr dirty="0" baseline="1543" sz="2700" spc="82">
                <a:latin typeface="Microsoft Sans Serif"/>
                <a:cs typeface="Microsoft Sans Serif"/>
              </a:rPr>
              <a:t>م</a:t>
            </a:r>
            <a:r>
              <a:rPr dirty="0" baseline="1543" sz="2700" spc="517">
                <a:latin typeface="Microsoft Sans Serif"/>
                <a:cs typeface="Microsoft Sans Serif"/>
              </a:rPr>
              <a:t> </a:t>
            </a:r>
            <a:r>
              <a:rPr dirty="0" baseline="1543" sz="2700" spc="-37">
                <a:latin typeface="Microsoft Sans Serif"/>
                <a:cs typeface="Microsoft Sans Serif"/>
              </a:rPr>
              <a:t>مح</a:t>
            </a:r>
            <a:endParaRPr baseline="1543" sz="2700">
              <a:latin typeface="Microsoft Sans Serif"/>
              <a:cs typeface="Microsoft Sans Serif"/>
            </a:endParaRPr>
          </a:p>
        </p:txBody>
      </p:sp>
      <p:sp>
        <p:nvSpPr>
          <p:cNvPr id="14" name="object 14" descr=""/>
          <p:cNvSpPr txBox="1"/>
          <p:nvPr/>
        </p:nvSpPr>
        <p:spPr>
          <a:xfrm>
            <a:off x="5762497" y="3096259"/>
            <a:ext cx="515620" cy="299720"/>
          </a:xfrm>
          <a:prstGeom prst="rect">
            <a:avLst/>
          </a:prstGeom>
        </p:spPr>
        <p:txBody>
          <a:bodyPr wrap="square" lIns="0" tIns="12700" rIns="0" bIns="0" rtlCol="0" vert="horz">
            <a:spAutoFit/>
          </a:bodyPr>
          <a:lstStyle/>
          <a:p>
            <a:pPr algn="r" marL="38100" marR="30480">
              <a:lnSpc>
                <a:spcPct val="100000"/>
              </a:lnSpc>
              <a:spcBef>
                <a:spcPts val="100"/>
              </a:spcBef>
            </a:pPr>
            <a:r>
              <a:rPr dirty="0" sz="1800" spc="385">
                <a:latin typeface="Microsoft Sans Serif"/>
                <a:cs typeface="Microsoft Sans Serif"/>
              </a:rPr>
              <a:t>  </a:t>
            </a:r>
            <a:r>
              <a:rPr dirty="0" baseline="-18518" sz="2700" spc="-1777">
                <a:latin typeface="Microsoft Sans Serif"/>
                <a:cs typeface="Microsoft Sans Serif"/>
              </a:rPr>
              <a:t>ت</a:t>
            </a:r>
            <a:r>
              <a:rPr dirty="0" baseline="-9259" sz="2700" spc="-1777">
                <a:latin typeface="Microsoft Sans Serif"/>
                <a:cs typeface="Microsoft Sans Serif"/>
              </a:rPr>
              <a:t>.</a:t>
            </a:r>
            <a:r>
              <a:rPr dirty="0" sz="1800" spc="120">
                <a:latin typeface="Microsoft Sans Serif"/>
                <a:cs typeface="Microsoft Sans Serif"/>
              </a:rPr>
              <a:t>  </a:t>
            </a:r>
            <a:r>
              <a:rPr dirty="0" baseline="-13888" sz="2700" spc="-862">
                <a:latin typeface="Microsoft Sans Serif"/>
                <a:cs typeface="Microsoft Sans Serif"/>
              </a:rPr>
              <a:t>ل</a:t>
            </a:r>
            <a:endParaRPr baseline="-13888" sz="2700">
              <a:latin typeface="Microsoft Sans Serif"/>
              <a:cs typeface="Microsoft Sans Serif"/>
            </a:endParaRPr>
          </a:p>
        </p:txBody>
      </p:sp>
      <p:sp>
        <p:nvSpPr>
          <p:cNvPr id="15" name="object 15" descr=""/>
          <p:cNvSpPr txBox="1"/>
          <p:nvPr/>
        </p:nvSpPr>
        <p:spPr>
          <a:xfrm>
            <a:off x="4631690" y="3190747"/>
            <a:ext cx="4109085" cy="299720"/>
          </a:xfrm>
          <a:prstGeom prst="rect">
            <a:avLst/>
          </a:prstGeom>
        </p:spPr>
        <p:txBody>
          <a:bodyPr wrap="square" lIns="0" tIns="12700" rIns="0" bIns="0" rtlCol="0" vert="horz">
            <a:spAutoFit/>
          </a:bodyPr>
          <a:lstStyle/>
          <a:p>
            <a:pPr algn="r" marL="38100" marR="30480">
              <a:lnSpc>
                <a:spcPct val="100000"/>
              </a:lnSpc>
              <a:spcBef>
                <a:spcPts val="100"/>
              </a:spcBef>
            </a:pPr>
            <a:r>
              <a:rPr dirty="0" baseline="1543" sz="2700" spc="-67">
                <a:latin typeface="Microsoft Sans Serif"/>
                <a:cs typeface="Microsoft Sans Serif"/>
              </a:rPr>
              <a:t>ة</a:t>
            </a:r>
            <a:r>
              <a:rPr dirty="0" baseline="1543" sz="2700" spc="-217">
                <a:latin typeface="Microsoft Sans Serif"/>
                <a:cs typeface="Microsoft Sans Serif"/>
              </a:rPr>
              <a:t> </a:t>
            </a:r>
            <a:r>
              <a:rPr dirty="0" sz="1800" spc="-700">
                <a:latin typeface="Microsoft Sans Serif"/>
                <a:cs typeface="Microsoft Sans Serif"/>
              </a:rPr>
              <a:t>„</a:t>
            </a:r>
            <a:r>
              <a:rPr dirty="0" sz="1800" spc="225">
                <a:latin typeface="Microsoft Sans Serif"/>
                <a:cs typeface="Microsoft Sans Serif"/>
              </a:rPr>
              <a:t> </a:t>
            </a:r>
            <a:r>
              <a:rPr dirty="0" baseline="1543" sz="2700" spc="-532">
                <a:latin typeface="Microsoft Sans Serif"/>
                <a:cs typeface="Microsoft Sans Serif"/>
              </a:rPr>
              <a:t>و</a:t>
            </a:r>
            <a:r>
              <a:rPr dirty="0" baseline="1543" sz="2700" spc="397">
                <a:latin typeface="Microsoft Sans Serif"/>
                <a:cs typeface="Microsoft Sans Serif"/>
              </a:rPr>
              <a:t>  </a:t>
            </a:r>
            <a:r>
              <a:rPr dirty="0" baseline="1543" sz="2700" spc="-1207">
                <a:latin typeface="Microsoft Sans Serif"/>
                <a:cs typeface="Microsoft Sans Serif"/>
              </a:rPr>
              <a:t>ي</a:t>
            </a:r>
            <a:r>
              <a:rPr dirty="0" baseline="-12345" sz="2700" spc="-1207">
                <a:latin typeface="Microsoft Sans Serif"/>
                <a:cs typeface="Microsoft Sans Serif"/>
              </a:rPr>
              <a:t>„</a:t>
            </a:r>
            <a:r>
              <a:rPr dirty="0" baseline="-12345" sz="2700" spc="217">
                <a:latin typeface="Microsoft Sans Serif"/>
                <a:cs typeface="Microsoft Sans Serif"/>
              </a:rPr>
              <a:t> </a:t>
            </a:r>
            <a:r>
              <a:rPr dirty="0" baseline="1543" sz="2700" spc="-540">
                <a:latin typeface="Microsoft Sans Serif"/>
                <a:cs typeface="Microsoft Sans Serif"/>
              </a:rPr>
              <a:t>ق</a:t>
            </a:r>
            <a:r>
              <a:rPr dirty="0" baseline="1543" sz="2700" spc="532">
                <a:latin typeface="Microsoft Sans Serif"/>
                <a:cs typeface="Microsoft Sans Serif"/>
              </a:rPr>
              <a:t> </a:t>
            </a:r>
            <a:r>
              <a:rPr dirty="0" baseline="1543" sz="2700" spc="-397">
                <a:latin typeface="Microsoft Sans Serif"/>
                <a:cs typeface="Microsoft Sans Serif"/>
              </a:rPr>
              <a:t>ا</a:t>
            </a:r>
            <a:r>
              <a:rPr dirty="0" baseline="1543" sz="2700" spc="165">
                <a:latin typeface="Microsoft Sans Serif"/>
                <a:cs typeface="Microsoft Sans Serif"/>
              </a:rPr>
              <a:t> </a:t>
            </a:r>
            <a:r>
              <a:rPr dirty="0" baseline="1543" sz="2700" spc="-382">
                <a:latin typeface="Microsoft Sans Serif"/>
                <a:cs typeface="Microsoft Sans Serif"/>
              </a:rPr>
              <a:t>ر</a:t>
            </a:r>
            <a:r>
              <a:rPr dirty="0" baseline="1543" sz="2700" spc="419">
                <a:latin typeface="Microsoft Sans Serif"/>
                <a:cs typeface="Microsoft Sans Serif"/>
              </a:rPr>
              <a:t> </a:t>
            </a:r>
            <a:r>
              <a:rPr dirty="0" baseline="1543" sz="2700" spc="-307">
                <a:latin typeface="Microsoft Sans Serif"/>
                <a:cs typeface="Microsoft Sans Serif"/>
              </a:rPr>
              <a:t>نا</a:t>
            </a:r>
            <a:r>
              <a:rPr dirty="0" baseline="1543" sz="2700" spc="-322">
                <a:latin typeface="Microsoft Sans Serif"/>
                <a:cs typeface="Microsoft Sans Serif"/>
              </a:rPr>
              <a:t> </a:t>
            </a:r>
            <a:r>
              <a:rPr dirty="0" baseline="1543" sz="2700" spc="-450">
                <a:latin typeface="Microsoft Sans Serif"/>
                <a:cs typeface="Microsoft Sans Serif"/>
              </a:rPr>
              <a:t>و</a:t>
            </a:r>
            <a:r>
              <a:rPr dirty="0" baseline="1543" sz="2700" spc="-322">
                <a:latin typeface="Microsoft Sans Serif"/>
                <a:cs typeface="Microsoft Sans Serif"/>
              </a:rPr>
              <a:t> </a:t>
            </a:r>
            <a:r>
              <a:rPr dirty="0" baseline="1543" sz="2700" spc="-67">
                <a:latin typeface="Microsoft Sans Serif"/>
                <a:cs typeface="Microsoft Sans Serif"/>
              </a:rPr>
              <a:t>ة</a:t>
            </a:r>
            <a:r>
              <a:rPr dirty="0" baseline="1543" sz="2700" spc="-337">
                <a:latin typeface="Microsoft Sans Serif"/>
                <a:cs typeface="Microsoft Sans Serif"/>
              </a:rPr>
              <a:t> </a:t>
            </a:r>
            <a:r>
              <a:rPr dirty="0" baseline="1543" sz="2700" spc="-254">
                <a:latin typeface="Microsoft Sans Serif"/>
                <a:cs typeface="Microsoft Sans Serif"/>
              </a:rPr>
              <a:t>ا</a:t>
            </a:r>
            <a:r>
              <a:rPr dirty="0" baseline="1543" sz="2700" spc="-322">
                <a:latin typeface="Microsoft Sans Serif"/>
                <a:cs typeface="Microsoft Sans Serif"/>
              </a:rPr>
              <a:t> </a:t>
            </a:r>
            <a:r>
              <a:rPr dirty="0" baseline="1543" sz="2700" spc="-810">
                <a:latin typeface="Microsoft Sans Serif"/>
                <a:cs typeface="Microsoft Sans Serif"/>
              </a:rPr>
              <a:t>ك</a:t>
            </a:r>
            <a:r>
              <a:rPr dirty="0" baseline="1543" sz="2700" spc="-127">
                <a:latin typeface="Microsoft Sans Serif"/>
                <a:cs typeface="Microsoft Sans Serif"/>
              </a:rPr>
              <a:t> </a:t>
            </a:r>
            <a:r>
              <a:rPr dirty="0" baseline="1543" sz="2700" spc="-247">
                <a:latin typeface="Microsoft Sans Serif"/>
                <a:cs typeface="Microsoft Sans Serif"/>
              </a:rPr>
              <a:t>د</a:t>
            </a:r>
            <a:r>
              <a:rPr dirty="0" baseline="1543" sz="2700" spc="-322">
                <a:latin typeface="Microsoft Sans Serif"/>
                <a:cs typeface="Microsoft Sans Serif"/>
              </a:rPr>
              <a:t> </a:t>
            </a:r>
            <a:r>
              <a:rPr dirty="0" baseline="1543" sz="2700" spc="-232">
                <a:latin typeface="Microsoft Sans Serif"/>
                <a:cs typeface="Microsoft Sans Serif"/>
              </a:rPr>
              <a:t>.</a:t>
            </a:r>
            <a:r>
              <a:rPr dirty="0" baseline="1543" sz="2700" spc="-232">
                <a:latin typeface="Microsoft Sans Serif"/>
                <a:cs typeface="Microsoft Sans Serif"/>
              </a:rPr>
              <a:t>ة</a:t>
            </a:r>
            <a:r>
              <a:rPr dirty="0" baseline="1543" sz="2700" spc="-209">
                <a:latin typeface="Microsoft Sans Serif"/>
                <a:cs typeface="Microsoft Sans Serif"/>
              </a:rPr>
              <a:t> </a:t>
            </a:r>
            <a:r>
              <a:rPr dirty="0" sz="1800" spc="-700">
                <a:latin typeface="Microsoft Sans Serif"/>
                <a:cs typeface="Microsoft Sans Serif"/>
              </a:rPr>
              <a:t>„</a:t>
            </a:r>
            <a:r>
              <a:rPr dirty="0" sz="1800" spc="229">
                <a:latin typeface="Microsoft Sans Serif"/>
                <a:cs typeface="Microsoft Sans Serif"/>
              </a:rPr>
              <a:t> </a:t>
            </a:r>
            <a:r>
              <a:rPr dirty="0" baseline="1543" sz="2700" spc="-532">
                <a:latin typeface="Microsoft Sans Serif"/>
                <a:cs typeface="Microsoft Sans Serif"/>
              </a:rPr>
              <a:t>و</a:t>
            </a:r>
            <a:r>
              <a:rPr dirty="0" baseline="1543" sz="2700" spc="405">
                <a:latin typeface="Microsoft Sans Serif"/>
                <a:cs typeface="Microsoft Sans Serif"/>
              </a:rPr>
              <a:t>  </a:t>
            </a:r>
            <a:r>
              <a:rPr dirty="0" baseline="1543" sz="2700" spc="-1207">
                <a:latin typeface="Microsoft Sans Serif"/>
                <a:cs typeface="Microsoft Sans Serif"/>
              </a:rPr>
              <a:t>ي</a:t>
            </a:r>
            <a:r>
              <a:rPr dirty="0" baseline="-12345" sz="2700" spc="-1207">
                <a:latin typeface="Microsoft Sans Serif"/>
                <a:cs typeface="Microsoft Sans Serif"/>
              </a:rPr>
              <a:t>„</a:t>
            </a:r>
            <a:r>
              <a:rPr dirty="0" baseline="-12345" sz="2700" spc="217">
                <a:latin typeface="Microsoft Sans Serif"/>
                <a:cs typeface="Microsoft Sans Serif"/>
              </a:rPr>
              <a:t> </a:t>
            </a:r>
            <a:r>
              <a:rPr dirty="0" baseline="1543" sz="2700" spc="-540">
                <a:latin typeface="Microsoft Sans Serif"/>
                <a:cs typeface="Microsoft Sans Serif"/>
              </a:rPr>
              <a:t>ق</a:t>
            </a:r>
            <a:r>
              <a:rPr dirty="0" baseline="1543" sz="2700" spc="569">
                <a:latin typeface="Microsoft Sans Serif"/>
                <a:cs typeface="Microsoft Sans Serif"/>
              </a:rPr>
              <a:t> </a:t>
            </a:r>
            <a:r>
              <a:rPr dirty="0" baseline="1543" sz="2700" spc="-630">
                <a:latin typeface="Microsoft Sans Serif"/>
                <a:cs typeface="Microsoft Sans Serif"/>
              </a:rPr>
              <a:t>ع</a:t>
            </a:r>
            <a:r>
              <a:rPr dirty="0" baseline="1543" sz="2700" spc="-187">
                <a:latin typeface="Microsoft Sans Serif"/>
                <a:cs typeface="Microsoft Sans Serif"/>
              </a:rPr>
              <a:t> </a:t>
            </a:r>
            <a:r>
              <a:rPr dirty="0" baseline="1543" sz="2700" spc="-397">
                <a:latin typeface="Microsoft Sans Serif"/>
                <a:cs typeface="Microsoft Sans Serif"/>
              </a:rPr>
              <a:t>ا</a:t>
            </a:r>
            <a:r>
              <a:rPr dirty="0" baseline="1543" sz="2700" spc="682">
                <a:latin typeface="Microsoft Sans Serif"/>
                <a:cs typeface="Microsoft Sans Serif"/>
              </a:rPr>
              <a:t> </a:t>
            </a:r>
            <a:r>
              <a:rPr dirty="0" baseline="1543" sz="2700" spc="-630">
                <a:latin typeface="Microsoft Sans Serif"/>
                <a:cs typeface="Microsoft Sans Serif"/>
              </a:rPr>
              <a:t>ع</a:t>
            </a:r>
            <a:r>
              <a:rPr dirty="0" baseline="1543" sz="2700" spc="60">
                <a:latin typeface="Microsoft Sans Serif"/>
                <a:cs typeface="Microsoft Sans Serif"/>
              </a:rPr>
              <a:t> </a:t>
            </a:r>
            <a:r>
              <a:rPr dirty="0" baseline="1543" sz="2700" spc="-397">
                <a:latin typeface="Microsoft Sans Serif"/>
                <a:cs typeface="Microsoft Sans Serif"/>
              </a:rPr>
              <a:t>ا</a:t>
            </a:r>
            <a:r>
              <a:rPr dirty="0" baseline="1543" sz="2700" spc="75">
                <a:latin typeface="Microsoft Sans Serif"/>
                <a:cs typeface="Microsoft Sans Serif"/>
              </a:rPr>
              <a:t> </a:t>
            </a:r>
            <a:r>
              <a:rPr dirty="0" baseline="1543" sz="2700" spc="-750">
                <a:latin typeface="Microsoft Sans Serif"/>
                <a:cs typeface="Microsoft Sans Serif"/>
              </a:rPr>
              <a:t>,</a:t>
            </a:r>
            <a:r>
              <a:rPr dirty="0" baseline="1543" sz="2700" spc="52">
                <a:latin typeface="Microsoft Sans Serif"/>
                <a:cs typeface="Microsoft Sans Serif"/>
              </a:rPr>
              <a:t> </a:t>
            </a:r>
            <a:r>
              <a:rPr dirty="0" baseline="1543" sz="2700">
                <a:latin typeface="Microsoft Sans Serif"/>
                <a:cs typeface="Microsoft Sans Serif"/>
              </a:rPr>
              <a:t>فر</a:t>
            </a:r>
            <a:r>
              <a:rPr dirty="0" baseline="1543" sz="2700" spc="712">
                <a:latin typeface="Microsoft Sans Serif"/>
                <a:cs typeface="Microsoft Sans Serif"/>
              </a:rPr>
              <a:t> </a:t>
            </a:r>
            <a:r>
              <a:rPr dirty="0" baseline="1543" sz="2700">
                <a:latin typeface="Microsoft Sans Serif"/>
                <a:cs typeface="Microsoft Sans Serif"/>
              </a:rPr>
              <a:t>ذ</a:t>
            </a:r>
            <a:r>
              <a:rPr dirty="0" baseline="1543" sz="2700" spc="67">
                <a:latin typeface="Microsoft Sans Serif"/>
                <a:cs typeface="Microsoft Sans Serif"/>
              </a:rPr>
              <a:t> </a:t>
            </a:r>
            <a:r>
              <a:rPr dirty="0" baseline="1543" sz="2700" spc="-532">
                <a:latin typeface="Microsoft Sans Serif"/>
                <a:cs typeface="Microsoft Sans Serif"/>
              </a:rPr>
              <a:t>و</a:t>
            </a:r>
            <a:r>
              <a:rPr dirty="0" baseline="1543" sz="2700" spc="202">
                <a:latin typeface="Microsoft Sans Serif"/>
                <a:cs typeface="Microsoft Sans Serif"/>
              </a:rPr>
              <a:t> </a:t>
            </a:r>
            <a:r>
              <a:rPr dirty="0" baseline="1543" sz="2700" spc="-525">
                <a:latin typeface="Microsoft Sans Serif"/>
                <a:cs typeface="Microsoft Sans Serif"/>
              </a:rPr>
              <a:t>أل</a:t>
            </a:r>
            <a:r>
              <a:rPr dirty="0" baseline="1543" sz="2700" spc="-322">
                <a:latin typeface="Microsoft Sans Serif"/>
                <a:cs typeface="Microsoft Sans Serif"/>
              </a:rPr>
              <a:t> </a:t>
            </a:r>
            <a:r>
              <a:rPr dirty="0" baseline="1543" sz="2700" spc="-67">
                <a:latin typeface="Microsoft Sans Serif"/>
                <a:cs typeface="Microsoft Sans Serif"/>
              </a:rPr>
              <a:t>ة</a:t>
            </a:r>
            <a:r>
              <a:rPr dirty="0" baseline="1543" sz="2700" spc="-337">
                <a:latin typeface="Microsoft Sans Serif"/>
                <a:cs typeface="Microsoft Sans Serif"/>
              </a:rPr>
              <a:t> </a:t>
            </a:r>
            <a:r>
              <a:rPr dirty="0" baseline="1543" sz="2700" spc="-254">
                <a:latin typeface="Microsoft Sans Serif"/>
                <a:cs typeface="Microsoft Sans Serif"/>
              </a:rPr>
              <a:t>ا</a:t>
            </a:r>
            <a:r>
              <a:rPr dirty="0" baseline="1543" sz="2700" spc="-322">
                <a:latin typeface="Microsoft Sans Serif"/>
                <a:cs typeface="Microsoft Sans Serif"/>
              </a:rPr>
              <a:t> </a:t>
            </a:r>
            <a:r>
              <a:rPr dirty="0" baseline="1543" sz="2700" spc="-75">
                <a:latin typeface="Microsoft Sans Serif"/>
                <a:cs typeface="Microsoft Sans Serif"/>
              </a:rPr>
              <a:t>ة</a:t>
            </a:r>
            <a:endParaRPr baseline="1543" sz="2700">
              <a:latin typeface="Microsoft Sans Serif"/>
              <a:cs typeface="Microsoft Sans Serif"/>
            </a:endParaRPr>
          </a:p>
        </p:txBody>
      </p:sp>
      <p:sp>
        <p:nvSpPr>
          <p:cNvPr id="16" name="object 16" descr=""/>
          <p:cNvSpPr/>
          <p:nvPr/>
        </p:nvSpPr>
        <p:spPr>
          <a:xfrm>
            <a:off x="726566" y="3443478"/>
            <a:ext cx="3876040" cy="6350"/>
          </a:xfrm>
          <a:custGeom>
            <a:avLst/>
            <a:gdLst/>
            <a:ahLst/>
            <a:cxnLst/>
            <a:rect l="l" t="t" r="r" b="b"/>
            <a:pathLst>
              <a:path w="3876040" h="6350">
                <a:moveTo>
                  <a:pt x="3875532" y="0"/>
                </a:moveTo>
                <a:lnTo>
                  <a:pt x="0" y="0"/>
                </a:lnTo>
                <a:lnTo>
                  <a:pt x="0" y="6096"/>
                </a:lnTo>
                <a:lnTo>
                  <a:pt x="3875532" y="6096"/>
                </a:lnTo>
                <a:lnTo>
                  <a:pt x="3875532" y="0"/>
                </a:lnTo>
                <a:close/>
              </a:path>
            </a:pathLst>
          </a:custGeom>
          <a:solidFill>
            <a:srgbClr val="000000"/>
          </a:solidFill>
        </p:spPr>
        <p:txBody>
          <a:bodyPr wrap="square" lIns="0" tIns="0" rIns="0" bIns="0" rtlCol="0"/>
          <a:lstStyle/>
          <a:p/>
        </p:txBody>
      </p:sp>
      <p:sp>
        <p:nvSpPr>
          <p:cNvPr id="17" name="object 17" descr=""/>
          <p:cNvSpPr txBox="1"/>
          <p:nvPr/>
        </p:nvSpPr>
        <p:spPr>
          <a:xfrm>
            <a:off x="4176064" y="3157220"/>
            <a:ext cx="1612900" cy="299720"/>
          </a:xfrm>
          <a:prstGeom prst="rect">
            <a:avLst/>
          </a:prstGeom>
        </p:spPr>
        <p:txBody>
          <a:bodyPr wrap="square" lIns="0" tIns="12700" rIns="0" bIns="0" rtlCol="0" vert="horz">
            <a:spAutoFit/>
          </a:bodyPr>
          <a:lstStyle/>
          <a:p>
            <a:pPr algn="r" marL="38100" marR="30480">
              <a:lnSpc>
                <a:spcPct val="100000"/>
              </a:lnSpc>
              <a:spcBef>
                <a:spcPts val="100"/>
              </a:spcBef>
            </a:pPr>
            <a:r>
              <a:rPr dirty="0" baseline="1543" sz="2700" spc="-352">
                <a:latin typeface="Microsoft Sans Serif"/>
                <a:cs typeface="Microsoft Sans Serif"/>
              </a:rPr>
              <a:t>ع</a:t>
            </a:r>
            <a:r>
              <a:rPr dirty="0" baseline="1543" sz="2700" spc="494">
                <a:latin typeface="Microsoft Sans Serif"/>
                <a:cs typeface="Microsoft Sans Serif"/>
              </a:rPr>
              <a:t> </a:t>
            </a:r>
            <a:r>
              <a:rPr dirty="0" baseline="3086" sz="2700" spc="-1275">
                <a:latin typeface="Microsoft Sans Serif"/>
                <a:cs typeface="Microsoft Sans Serif"/>
              </a:rPr>
              <a:t>كش</a:t>
            </a:r>
            <a:r>
              <a:rPr dirty="0" baseline="16975" sz="2700" spc="-322">
                <a:latin typeface="Microsoft Sans Serif"/>
                <a:cs typeface="Microsoft Sans Serif"/>
              </a:rPr>
              <a:t> </a:t>
            </a:r>
            <a:r>
              <a:rPr dirty="0" baseline="12345" sz="2700" spc="-1192">
                <a:latin typeface="Microsoft Sans Serif"/>
                <a:cs typeface="Microsoft Sans Serif"/>
              </a:rPr>
              <a:t>ت</a:t>
            </a:r>
            <a:r>
              <a:rPr dirty="0" baseline="6172" sz="2700" spc="-1192">
                <a:latin typeface="Microsoft Sans Serif"/>
                <a:cs typeface="Microsoft Sans Serif"/>
              </a:rPr>
              <a:t>,</a:t>
            </a:r>
            <a:r>
              <a:rPr dirty="0" baseline="6172" sz="2700" spc="675">
                <a:latin typeface="Microsoft Sans Serif"/>
                <a:cs typeface="Microsoft Sans Serif"/>
              </a:rPr>
              <a:t> </a:t>
            </a:r>
            <a:r>
              <a:rPr dirty="0" baseline="9259" sz="2700" spc="-1050">
                <a:latin typeface="Microsoft Sans Serif"/>
                <a:cs typeface="Microsoft Sans Serif"/>
              </a:rPr>
              <a:t>„</a:t>
            </a:r>
            <a:r>
              <a:rPr dirty="0" baseline="9259" sz="2700" spc="-359">
                <a:latin typeface="Microsoft Sans Serif"/>
                <a:cs typeface="Microsoft Sans Serif"/>
              </a:rPr>
              <a:t> </a:t>
            </a:r>
            <a:r>
              <a:rPr dirty="0" sz="1800" spc="-1055">
                <a:latin typeface="Microsoft Sans Serif"/>
                <a:cs typeface="Microsoft Sans Serif"/>
              </a:rPr>
              <a:t>ثص</a:t>
            </a:r>
            <a:r>
              <a:rPr dirty="0" sz="1800" spc="-190">
                <a:latin typeface="Microsoft Sans Serif"/>
                <a:cs typeface="Microsoft Sans Serif"/>
              </a:rPr>
              <a:t> </a:t>
            </a:r>
            <a:r>
              <a:rPr dirty="0" baseline="9259" sz="2700" spc="-1080">
                <a:latin typeface="Microsoft Sans Serif"/>
                <a:cs typeface="Microsoft Sans Serif"/>
              </a:rPr>
              <a:t>صخ</a:t>
            </a:r>
            <a:r>
              <a:rPr dirty="0" baseline="30864" sz="2700" spc="-1080">
                <a:latin typeface="Microsoft Sans Serif"/>
                <a:cs typeface="Microsoft Sans Serif"/>
              </a:rPr>
              <a:t>.</a:t>
            </a:r>
            <a:r>
              <a:rPr dirty="0" baseline="18518" sz="2700" spc="-1080">
                <a:latin typeface="Microsoft Sans Serif"/>
                <a:cs typeface="Microsoft Sans Serif"/>
              </a:rPr>
              <a:t>لا</a:t>
            </a:r>
            <a:r>
              <a:rPr dirty="0" baseline="18518" sz="2700" spc="172">
                <a:latin typeface="Microsoft Sans Serif"/>
                <a:cs typeface="Microsoft Sans Serif"/>
              </a:rPr>
              <a:t> </a:t>
            </a:r>
            <a:r>
              <a:rPr dirty="0" baseline="20061" sz="2700" spc="-885">
                <a:latin typeface="Microsoft Sans Serif"/>
                <a:cs typeface="Microsoft Sans Serif"/>
              </a:rPr>
              <a:t>.</a:t>
            </a:r>
            <a:r>
              <a:rPr dirty="0" baseline="3086" sz="2700" spc="-885">
                <a:latin typeface="Microsoft Sans Serif"/>
                <a:cs typeface="Microsoft Sans Serif"/>
              </a:rPr>
              <a:t>ق</a:t>
            </a:r>
            <a:r>
              <a:rPr dirty="0" baseline="3086" sz="2700" spc="457">
                <a:latin typeface="Microsoft Sans Serif"/>
                <a:cs typeface="Microsoft Sans Serif"/>
              </a:rPr>
              <a:t> </a:t>
            </a:r>
            <a:r>
              <a:rPr dirty="0" baseline="7716" sz="2700" spc="-1050">
                <a:latin typeface="Microsoft Sans Serif"/>
                <a:cs typeface="Microsoft Sans Serif"/>
              </a:rPr>
              <a:t>„</a:t>
            </a:r>
            <a:r>
              <a:rPr dirty="0" baseline="7716" sz="2700" spc="-472">
                <a:latin typeface="Microsoft Sans Serif"/>
                <a:cs typeface="Microsoft Sans Serif"/>
              </a:rPr>
              <a:t> </a:t>
            </a:r>
            <a:r>
              <a:rPr dirty="0" baseline="7716" sz="2700" spc="-885">
                <a:latin typeface="Microsoft Sans Serif"/>
                <a:cs typeface="Microsoft Sans Serif"/>
              </a:rPr>
              <a:t>حلا</a:t>
            </a:r>
            <a:r>
              <a:rPr dirty="0" baseline="7716" sz="2700" spc="-67">
                <a:latin typeface="Microsoft Sans Serif"/>
                <a:cs typeface="Microsoft Sans Serif"/>
              </a:rPr>
              <a:t> </a:t>
            </a:r>
            <a:r>
              <a:rPr dirty="0" baseline="1543" sz="2700" spc="-1102">
                <a:latin typeface="Microsoft Sans Serif"/>
                <a:cs typeface="Microsoft Sans Serif"/>
              </a:rPr>
              <a:t>ث</a:t>
            </a:r>
            <a:r>
              <a:rPr dirty="0" baseline="7716" sz="2700" spc="-1102">
                <a:latin typeface="Microsoft Sans Serif"/>
                <a:cs typeface="Microsoft Sans Serif"/>
              </a:rPr>
              <a:t>.</a:t>
            </a:r>
            <a:r>
              <a:rPr dirty="0" baseline="7716" sz="2700" spc="-487">
                <a:latin typeface="Microsoft Sans Serif"/>
                <a:cs typeface="Microsoft Sans Serif"/>
              </a:rPr>
              <a:t> </a:t>
            </a:r>
            <a:r>
              <a:rPr dirty="0" sz="1800" spc="-710">
                <a:latin typeface="Microsoft Sans Serif"/>
                <a:cs typeface="Microsoft Sans Serif"/>
              </a:rPr>
              <a:t>ق</a:t>
            </a:r>
            <a:r>
              <a:rPr dirty="0" baseline="18518" sz="2700" spc="-1064">
                <a:latin typeface="Microsoft Sans Serif"/>
                <a:cs typeface="Microsoft Sans Serif"/>
              </a:rPr>
              <a:t>.</a:t>
            </a:r>
            <a:r>
              <a:rPr dirty="0" baseline="18518" sz="2700" spc="142">
                <a:latin typeface="Microsoft Sans Serif"/>
                <a:cs typeface="Microsoft Sans Serif"/>
              </a:rPr>
              <a:t> </a:t>
            </a:r>
            <a:r>
              <a:rPr dirty="0" sz="1800" spc="-470">
                <a:latin typeface="Microsoft Sans Serif"/>
                <a:cs typeface="Microsoft Sans Serif"/>
              </a:rPr>
              <a:t>ع</a:t>
            </a:r>
            <a:r>
              <a:rPr dirty="0" sz="1800" spc="150">
                <a:latin typeface="Microsoft Sans Serif"/>
                <a:cs typeface="Microsoft Sans Serif"/>
              </a:rPr>
              <a:t> </a:t>
            </a:r>
            <a:r>
              <a:rPr dirty="0" baseline="6172" sz="2700" spc="-750">
                <a:latin typeface="Microsoft Sans Serif"/>
                <a:cs typeface="Microsoft Sans Serif"/>
              </a:rPr>
              <a:t>.</a:t>
            </a:r>
            <a:endParaRPr baseline="6172" sz="2700">
              <a:latin typeface="Microsoft Sans Serif"/>
              <a:cs typeface="Microsoft Sans Serif"/>
            </a:endParaRPr>
          </a:p>
        </p:txBody>
      </p:sp>
      <p:sp>
        <p:nvSpPr>
          <p:cNvPr id="18" name="object 18" descr=""/>
          <p:cNvSpPr txBox="1"/>
          <p:nvPr/>
        </p:nvSpPr>
        <p:spPr>
          <a:xfrm>
            <a:off x="3360420" y="3186176"/>
            <a:ext cx="1090295" cy="299720"/>
          </a:xfrm>
          <a:prstGeom prst="rect">
            <a:avLst/>
          </a:prstGeom>
        </p:spPr>
        <p:txBody>
          <a:bodyPr wrap="square" lIns="0" tIns="12700" rIns="0" bIns="0" rtlCol="0" vert="horz">
            <a:spAutoFit/>
          </a:bodyPr>
          <a:lstStyle/>
          <a:p>
            <a:pPr algn="r" marL="38100" marR="30480">
              <a:lnSpc>
                <a:spcPct val="100000"/>
              </a:lnSpc>
              <a:spcBef>
                <a:spcPts val="100"/>
              </a:spcBef>
            </a:pPr>
            <a:r>
              <a:rPr dirty="0" baseline="-9259" sz="2700" spc="-750">
                <a:latin typeface="Microsoft Sans Serif"/>
                <a:cs typeface="Microsoft Sans Serif"/>
              </a:rPr>
              <a:t>,</a:t>
            </a:r>
            <a:r>
              <a:rPr dirty="0" baseline="-9259" sz="2700" spc="240">
                <a:latin typeface="Microsoft Sans Serif"/>
                <a:cs typeface="Microsoft Sans Serif"/>
              </a:rPr>
              <a:t>  </a:t>
            </a:r>
            <a:r>
              <a:rPr dirty="0" sz="1800" spc="-805">
                <a:latin typeface="Microsoft Sans Serif"/>
                <a:cs typeface="Microsoft Sans Serif"/>
              </a:rPr>
              <a:t>ي</a:t>
            </a:r>
            <a:r>
              <a:rPr dirty="0" baseline="-13888" sz="2700" spc="-1207">
                <a:latin typeface="Microsoft Sans Serif"/>
                <a:cs typeface="Microsoft Sans Serif"/>
              </a:rPr>
              <a:t>„</a:t>
            </a:r>
            <a:r>
              <a:rPr dirty="0" baseline="-13888" sz="2700" spc="217">
                <a:latin typeface="Microsoft Sans Serif"/>
                <a:cs typeface="Microsoft Sans Serif"/>
              </a:rPr>
              <a:t> </a:t>
            </a:r>
            <a:r>
              <a:rPr dirty="0" sz="1800" spc="-360">
                <a:latin typeface="Microsoft Sans Serif"/>
                <a:cs typeface="Microsoft Sans Serif"/>
              </a:rPr>
              <a:t>ق</a:t>
            </a:r>
            <a:r>
              <a:rPr dirty="0" sz="1800" spc="330">
                <a:latin typeface="Microsoft Sans Serif"/>
                <a:cs typeface="Microsoft Sans Serif"/>
              </a:rPr>
              <a:t> </a:t>
            </a:r>
            <a:r>
              <a:rPr dirty="0" sz="1800" spc="-45">
                <a:latin typeface="Microsoft Sans Serif"/>
                <a:cs typeface="Microsoft Sans Serif"/>
              </a:rPr>
              <a:t>ة</a:t>
            </a:r>
            <a:r>
              <a:rPr dirty="0" sz="1800" spc="-225">
                <a:latin typeface="Microsoft Sans Serif"/>
                <a:cs typeface="Microsoft Sans Serif"/>
              </a:rPr>
              <a:t> </a:t>
            </a:r>
            <a:r>
              <a:rPr dirty="0" sz="1800" spc="-265">
                <a:latin typeface="Microsoft Sans Serif"/>
                <a:cs typeface="Microsoft Sans Serif"/>
              </a:rPr>
              <a:t>ا</a:t>
            </a:r>
            <a:r>
              <a:rPr dirty="0" sz="1800" spc="-130">
                <a:latin typeface="Microsoft Sans Serif"/>
                <a:cs typeface="Microsoft Sans Serif"/>
              </a:rPr>
              <a:t> </a:t>
            </a:r>
            <a:r>
              <a:rPr dirty="0" baseline="-3086" sz="2700" spc="-750">
                <a:latin typeface="Microsoft Sans Serif"/>
                <a:cs typeface="Microsoft Sans Serif"/>
              </a:rPr>
              <a:t>,</a:t>
            </a:r>
            <a:r>
              <a:rPr dirty="0" baseline="-3086" sz="2700" spc="-179">
                <a:latin typeface="Microsoft Sans Serif"/>
                <a:cs typeface="Microsoft Sans Serif"/>
              </a:rPr>
              <a:t> </a:t>
            </a:r>
            <a:r>
              <a:rPr dirty="0" sz="1800">
                <a:latin typeface="Microsoft Sans Serif"/>
                <a:cs typeface="Microsoft Sans Serif"/>
              </a:rPr>
              <a:t>ما</a:t>
            </a:r>
            <a:r>
              <a:rPr dirty="0" sz="1800" spc="490">
                <a:latin typeface="Microsoft Sans Serif"/>
                <a:cs typeface="Microsoft Sans Serif"/>
              </a:rPr>
              <a:t> </a:t>
            </a:r>
            <a:r>
              <a:rPr dirty="0" sz="1800" spc="-425">
                <a:latin typeface="Microsoft Sans Serif"/>
                <a:cs typeface="Microsoft Sans Serif"/>
              </a:rPr>
              <a:t>ل</a:t>
            </a:r>
            <a:endParaRPr sz="1800">
              <a:latin typeface="Microsoft Sans Serif"/>
              <a:cs typeface="Microsoft Sans Serif"/>
            </a:endParaRPr>
          </a:p>
        </p:txBody>
      </p:sp>
      <p:sp>
        <p:nvSpPr>
          <p:cNvPr id="19" name="object 19" descr=""/>
          <p:cNvSpPr txBox="1"/>
          <p:nvPr/>
        </p:nvSpPr>
        <p:spPr>
          <a:xfrm>
            <a:off x="3134867" y="3154171"/>
            <a:ext cx="980440" cy="299720"/>
          </a:xfrm>
          <a:prstGeom prst="rect">
            <a:avLst/>
          </a:prstGeom>
        </p:spPr>
        <p:txBody>
          <a:bodyPr wrap="square" lIns="0" tIns="12700" rIns="0" bIns="0" rtlCol="0" vert="horz">
            <a:spAutoFit/>
          </a:bodyPr>
          <a:lstStyle/>
          <a:p>
            <a:pPr algn="r" marL="38100" marR="30480">
              <a:lnSpc>
                <a:spcPct val="100000"/>
              </a:lnSpc>
              <a:spcBef>
                <a:spcPts val="100"/>
              </a:spcBef>
            </a:pPr>
            <a:r>
              <a:rPr dirty="0" baseline="13888" sz="2700" spc="359">
                <a:latin typeface="Microsoft Sans Serif"/>
                <a:cs typeface="Microsoft Sans Serif"/>
              </a:rPr>
              <a:t>   </a:t>
            </a:r>
            <a:r>
              <a:rPr dirty="0" baseline="13888" sz="2700" spc="-1245">
                <a:latin typeface="Microsoft Sans Serif"/>
                <a:cs typeface="Microsoft Sans Serif"/>
              </a:rPr>
              <a:t>حح</a:t>
            </a:r>
            <a:r>
              <a:rPr dirty="0" baseline="-3086" sz="2700" spc="-1245">
                <a:latin typeface="Microsoft Sans Serif"/>
                <a:cs typeface="Microsoft Sans Serif"/>
              </a:rPr>
              <a:t>,</a:t>
            </a:r>
            <a:r>
              <a:rPr dirty="0" baseline="-3086" sz="2700" spc="75">
                <a:latin typeface="Microsoft Sans Serif"/>
                <a:cs typeface="Microsoft Sans Serif"/>
              </a:rPr>
              <a:t>  </a:t>
            </a:r>
            <a:r>
              <a:rPr dirty="0" baseline="18518" sz="2700" spc="-1019">
                <a:latin typeface="Microsoft Sans Serif"/>
                <a:cs typeface="Microsoft Sans Serif"/>
              </a:rPr>
              <a:t>.</a:t>
            </a:r>
            <a:r>
              <a:rPr dirty="0" baseline="3086" sz="2700" spc="-1019">
                <a:latin typeface="Microsoft Sans Serif"/>
                <a:cs typeface="Microsoft Sans Serif"/>
              </a:rPr>
              <a:t>ق</a:t>
            </a:r>
            <a:r>
              <a:rPr dirty="0" baseline="3086" sz="2700" spc="487">
                <a:latin typeface="Microsoft Sans Serif"/>
                <a:cs typeface="Microsoft Sans Serif"/>
              </a:rPr>
              <a:t> </a:t>
            </a:r>
            <a:r>
              <a:rPr dirty="0" baseline="7716" sz="2700" spc="-1050">
                <a:latin typeface="Microsoft Sans Serif"/>
                <a:cs typeface="Microsoft Sans Serif"/>
              </a:rPr>
              <a:t>„</a:t>
            </a:r>
            <a:r>
              <a:rPr dirty="0" baseline="7716" sz="2700" spc="-472">
                <a:latin typeface="Microsoft Sans Serif"/>
                <a:cs typeface="Microsoft Sans Serif"/>
              </a:rPr>
              <a:t> </a:t>
            </a:r>
            <a:r>
              <a:rPr dirty="0" baseline="7716" sz="2700" spc="-1012">
                <a:latin typeface="Microsoft Sans Serif"/>
                <a:cs typeface="Microsoft Sans Serif"/>
              </a:rPr>
              <a:t>حلا</a:t>
            </a:r>
            <a:r>
              <a:rPr dirty="0" baseline="7716" sz="2700" spc="480">
                <a:latin typeface="Microsoft Sans Serif"/>
                <a:cs typeface="Microsoft Sans Serif"/>
              </a:rPr>
              <a:t> </a:t>
            </a:r>
            <a:r>
              <a:rPr dirty="0" baseline="-4629" sz="2700" spc="-1777">
                <a:latin typeface="Microsoft Sans Serif"/>
                <a:cs typeface="Microsoft Sans Serif"/>
              </a:rPr>
              <a:t>ت</a:t>
            </a:r>
            <a:r>
              <a:rPr dirty="0" baseline="4629" sz="2700" spc="-1777">
                <a:latin typeface="Microsoft Sans Serif"/>
                <a:cs typeface="Microsoft Sans Serif"/>
              </a:rPr>
              <a:t>.</a:t>
            </a:r>
            <a:r>
              <a:rPr dirty="0" baseline="4629" sz="2700" spc="-262">
                <a:latin typeface="Microsoft Sans Serif"/>
                <a:cs typeface="Microsoft Sans Serif"/>
              </a:rPr>
              <a:t> </a:t>
            </a:r>
            <a:r>
              <a:rPr dirty="0" baseline="1543" sz="2700" spc="-1350">
                <a:latin typeface="Microsoft Sans Serif"/>
                <a:cs typeface="Microsoft Sans Serif"/>
              </a:rPr>
              <a:t>ب</a:t>
            </a:r>
            <a:endParaRPr baseline="1543" sz="2700">
              <a:latin typeface="Microsoft Sans Serif"/>
              <a:cs typeface="Microsoft Sans Serif"/>
            </a:endParaRPr>
          </a:p>
        </p:txBody>
      </p:sp>
      <p:sp>
        <p:nvSpPr>
          <p:cNvPr id="20" name="object 20" descr=""/>
          <p:cNvSpPr txBox="1"/>
          <p:nvPr/>
        </p:nvSpPr>
        <p:spPr>
          <a:xfrm>
            <a:off x="3027679" y="3195320"/>
            <a:ext cx="420370" cy="299720"/>
          </a:xfrm>
          <a:prstGeom prst="rect">
            <a:avLst/>
          </a:prstGeom>
        </p:spPr>
        <p:txBody>
          <a:bodyPr wrap="square" lIns="0" tIns="12700" rIns="0" bIns="0" rtlCol="0" vert="horz">
            <a:spAutoFit/>
          </a:bodyPr>
          <a:lstStyle/>
          <a:p>
            <a:pPr algn="r" marL="12700" marR="41275">
              <a:lnSpc>
                <a:spcPct val="100000"/>
              </a:lnSpc>
              <a:spcBef>
                <a:spcPts val="100"/>
              </a:spcBef>
            </a:pPr>
            <a:r>
              <a:rPr dirty="0" baseline="1543" sz="2700" spc="-630">
                <a:latin typeface="Microsoft Sans Serif"/>
                <a:cs typeface="Microsoft Sans Serif"/>
              </a:rPr>
              <a:t>ا</a:t>
            </a:r>
            <a:r>
              <a:rPr dirty="0" sz="1800" spc="-420">
                <a:latin typeface="Microsoft Sans Serif"/>
                <a:cs typeface="Microsoft Sans Serif"/>
              </a:rPr>
              <a:t>,</a:t>
            </a:r>
            <a:r>
              <a:rPr dirty="0" sz="1800" spc="-35">
                <a:latin typeface="Microsoft Sans Serif"/>
                <a:cs typeface="Microsoft Sans Serif"/>
              </a:rPr>
              <a:t> </a:t>
            </a:r>
            <a:r>
              <a:rPr dirty="0" baseline="1543" sz="2700" spc="-367">
                <a:latin typeface="Microsoft Sans Serif"/>
                <a:cs typeface="Microsoft Sans Serif"/>
              </a:rPr>
              <a:t>وا</a:t>
            </a:r>
            <a:r>
              <a:rPr dirty="0" baseline="1543" sz="2700" spc="-307">
                <a:latin typeface="Microsoft Sans Serif"/>
                <a:cs typeface="Microsoft Sans Serif"/>
              </a:rPr>
              <a:t> </a:t>
            </a:r>
            <a:r>
              <a:rPr dirty="0" baseline="1543" sz="2700" spc="-75">
                <a:latin typeface="Microsoft Sans Serif"/>
                <a:cs typeface="Microsoft Sans Serif"/>
              </a:rPr>
              <a:t>ت</a:t>
            </a:r>
            <a:endParaRPr baseline="1543" sz="2700">
              <a:latin typeface="Microsoft Sans Serif"/>
              <a:cs typeface="Microsoft Sans Serif"/>
            </a:endParaRPr>
          </a:p>
        </p:txBody>
      </p:sp>
      <p:sp>
        <p:nvSpPr>
          <p:cNvPr id="21" name="object 21" descr=""/>
          <p:cNvSpPr txBox="1"/>
          <p:nvPr/>
        </p:nvSpPr>
        <p:spPr>
          <a:xfrm>
            <a:off x="2627376" y="3131311"/>
            <a:ext cx="153670" cy="299720"/>
          </a:xfrm>
          <a:prstGeom prst="rect">
            <a:avLst/>
          </a:prstGeom>
        </p:spPr>
        <p:txBody>
          <a:bodyPr wrap="square" lIns="0" tIns="12700" rIns="0" bIns="0" rtlCol="0" vert="horz">
            <a:spAutoFit/>
          </a:bodyPr>
          <a:lstStyle/>
          <a:p>
            <a:pPr marL="38100">
              <a:lnSpc>
                <a:spcPct val="100000"/>
              </a:lnSpc>
              <a:spcBef>
                <a:spcPts val="100"/>
              </a:spcBef>
            </a:pPr>
            <a:r>
              <a:rPr dirty="0" sz="1800" spc="-500">
                <a:latin typeface="Microsoft Sans Serif"/>
                <a:cs typeface="Microsoft Sans Serif"/>
              </a:rPr>
              <a:t>.</a:t>
            </a:r>
            <a:r>
              <a:rPr dirty="0" sz="1800" spc="-275">
                <a:latin typeface="Microsoft Sans Serif"/>
                <a:cs typeface="Microsoft Sans Serif"/>
              </a:rPr>
              <a:t> </a:t>
            </a:r>
            <a:r>
              <a:rPr dirty="0" baseline="-6172" sz="2700" spc="-1057">
                <a:latin typeface="Microsoft Sans Serif"/>
                <a:cs typeface="Microsoft Sans Serif"/>
              </a:rPr>
              <a:t>ح</a:t>
            </a:r>
            <a:r>
              <a:rPr dirty="0" baseline="-9259" sz="2700" spc="-1057">
                <a:latin typeface="Microsoft Sans Serif"/>
                <a:cs typeface="Microsoft Sans Serif"/>
              </a:rPr>
              <a:t>,</a:t>
            </a:r>
            <a:endParaRPr baseline="-9259" sz="2700">
              <a:latin typeface="Microsoft Sans Serif"/>
              <a:cs typeface="Microsoft Sans Serif"/>
            </a:endParaRPr>
          </a:p>
        </p:txBody>
      </p:sp>
      <p:sp>
        <p:nvSpPr>
          <p:cNvPr id="22" name="object 22" descr=""/>
          <p:cNvSpPr txBox="1"/>
          <p:nvPr/>
        </p:nvSpPr>
        <p:spPr>
          <a:xfrm>
            <a:off x="2711195" y="3103879"/>
            <a:ext cx="368300" cy="299720"/>
          </a:xfrm>
          <a:prstGeom prst="rect">
            <a:avLst/>
          </a:prstGeom>
        </p:spPr>
        <p:txBody>
          <a:bodyPr wrap="square" lIns="0" tIns="12700" rIns="0" bIns="0" rtlCol="0" vert="horz">
            <a:spAutoFit/>
          </a:bodyPr>
          <a:lstStyle/>
          <a:p>
            <a:pPr algn="r" marL="38100" marR="30480">
              <a:lnSpc>
                <a:spcPct val="100000"/>
              </a:lnSpc>
              <a:spcBef>
                <a:spcPts val="100"/>
              </a:spcBef>
            </a:pPr>
            <a:r>
              <a:rPr dirty="0" baseline="1543" sz="2700" spc="75">
                <a:latin typeface="Microsoft Sans Serif"/>
                <a:cs typeface="Microsoft Sans Serif"/>
              </a:rPr>
              <a:t>  </a:t>
            </a:r>
            <a:r>
              <a:rPr dirty="0" baseline="-10802" sz="2700" spc="-982">
                <a:latin typeface="Microsoft Sans Serif"/>
                <a:cs typeface="Microsoft Sans Serif"/>
              </a:rPr>
              <a:t>ق</a:t>
            </a:r>
            <a:r>
              <a:rPr dirty="0" sz="1800" spc="-655">
                <a:latin typeface="Microsoft Sans Serif"/>
                <a:cs typeface="Microsoft Sans Serif"/>
              </a:rPr>
              <a:t>.</a:t>
            </a:r>
            <a:r>
              <a:rPr dirty="0" sz="1800" spc="-300">
                <a:latin typeface="Microsoft Sans Serif"/>
                <a:cs typeface="Microsoft Sans Serif"/>
              </a:rPr>
              <a:t> </a:t>
            </a:r>
            <a:r>
              <a:rPr dirty="0" baseline="-12345" sz="2700" spc="-1012">
                <a:latin typeface="Microsoft Sans Serif"/>
                <a:cs typeface="Microsoft Sans Serif"/>
              </a:rPr>
              <a:t>ح</a:t>
            </a:r>
            <a:r>
              <a:rPr dirty="0" baseline="4629" sz="2700" spc="-1012">
                <a:latin typeface="Microsoft Sans Serif"/>
                <a:cs typeface="Microsoft Sans Serif"/>
              </a:rPr>
              <a:t>.</a:t>
            </a:r>
            <a:endParaRPr baseline="4629" sz="2700">
              <a:latin typeface="Microsoft Sans Serif"/>
              <a:cs typeface="Microsoft Sans Serif"/>
            </a:endParaRPr>
          </a:p>
        </p:txBody>
      </p:sp>
      <p:sp>
        <p:nvSpPr>
          <p:cNvPr id="23" name="object 23" descr=""/>
          <p:cNvSpPr txBox="1"/>
          <p:nvPr/>
        </p:nvSpPr>
        <p:spPr>
          <a:xfrm>
            <a:off x="2072132" y="3193796"/>
            <a:ext cx="824230" cy="299720"/>
          </a:xfrm>
          <a:prstGeom prst="rect">
            <a:avLst/>
          </a:prstGeom>
        </p:spPr>
        <p:txBody>
          <a:bodyPr wrap="square" lIns="0" tIns="12700" rIns="0" bIns="0" rtlCol="0" vert="horz">
            <a:spAutoFit/>
          </a:bodyPr>
          <a:lstStyle/>
          <a:p>
            <a:pPr algn="r" marL="12700" marR="5080">
              <a:lnSpc>
                <a:spcPct val="100000"/>
              </a:lnSpc>
              <a:spcBef>
                <a:spcPts val="100"/>
              </a:spcBef>
            </a:pPr>
            <a:r>
              <a:rPr dirty="0" baseline="1543" sz="2700" spc="-277">
                <a:latin typeface="Microsoft Sans Serif"/>
                <a:cs typeface="Microsoft Sans Serif"/>
              </a:rPr>
              <a:t>ةا</a:t>
            </a:r>
            <a:r>
              <a:rPr dirty="0" baseline="1543" sz="2700" spc="-67">
                <a:latin typeface="Microsoft Sans Serif"/>
                <a:cs typeface="Microsoft Sans Serif"/>
              </a:rPr>
              <a:t> </a:t>
            </a:r>
            <a:r>
              <a:rPr dirty="0" sz="1800" spc="-700">
                <a:latin typeface="Microsoft Sans Serif"/>
                <a:cs typeface="Microsoft Sans Serif"/>
              </a:rPr>
              <a:t>„</a:t>
            </a:r>
            <a:r>
              <a:rPr dirty="0" sz="1800" spc="15">
                <a:latin typeface="Microsoft Sans Serif"/>
                <a:cs typeface="Microsoft Sans Serif"/>
              </a:rPr>
              <a:t>  </a:t>
            </a:r>
            <a:r>
              <a:rPr dirty="0" baseline="1543" sz="2700">
                <a:latin typeface="Microsoft Sans Serif"/>
                <a:cs typeface="Microsoft Sans Serif"/>
              </a:rPr>
              <a:t>ن</a:t>
            </a:r>
            <a:r>
              <a:rPr dirty="0" baseline="1543" sz="2700" spc="202">
                <a:latin typeface="Microsoft Sans Serif"/>
                <a:cs typeface="Microsoft Sans Serif"/>
              </a:rPr>
              <a:t> </a:t>
            </a:r>
            <a:r>
              <a:rPr dirty="0" baseline="1543" sz="2700" spc="-450">
                <a:latin typeface="Microsoft Sans Serif"/>
                <a:cs typeface="Microsoft Sans Serif"/>
              </a:rPr>
              <a:t>ءار</a:t>
            </a:r>
            <a:r>
              <a:rPr dirty="0" baseline="1543" sz="2700" spc="-112">
                <a:latin typeface="Microsoft Sans Serif"/>
                <a:cs typeface="Microsoft Sans Serif"/>
              </a:rPr>
              <a:t> </a:t>
            </a:r>
            <a:r>
              <a:rPr dirty="0" baseline="1543" sz="2700" spc="-254">
                <a:latin typeface="Microsoft Sans Serif"/>
                <a:cs typeface="Microsoft Sans Serif"/>
              </a:rPr>
              <a:t>ا</a:t>
            </a:r>
            <a:r>
              <a:rPr dirty="0" baseline="1543" sz="2700" spc="-345">
                <a:latin typeface="Microsoft Sans Serif"/>
                <a:cs typeface="Microsoft Sans Serif"/>
              </a:rPr>
              <a:t> </a:t>
            </a:r>
            <a:r>
              <a:rPr dirty="0" baseline="1543" sz="2700" spc="-487">
                <a:latin typeface="Microsoft Sans Serif"/>
                <a:cs typeface="Microsoft Sans Serif"/>
              </a:rPr>
              <a:t>ءا</a:t>
            </a:r>
            <a:endParaRPr baseline="1543" sz="2700">
              <a:latin typeface="Microsoft Sans Serif"/>
              <a:cs typeface="Microsoft Sans Serif"/>
            </a:endParaRPr>
          </a:p>
        </p:txBody>
      </p:sp>
      <p:sp>
        <p:nvSpPr>
          <p:cNvPr id="24" name="object 24" descr=""/>
          <p:cNvSpPr txBox="1"/>
          <p:nvPr/>
        </p:nvSpPr>
        <p:spPr>
          <a:xfrm>
            <a:off x="1901951" y="3157220"/>
            <a:ext cx="646430" cy="299720"/>
          </a:xfrm>
          <a:prstGeom prst="rect">
            <a:avLst/>
          </a:prstGeom>
        </p:spPr>
        <p:txBody>
          <a:bodyPr wrap="square" lIns="0" tIns="12700" rIns="0" bIns="0" rtlCol="0" vert="horz">
            <a:spAutoFit/>
          </a:bodyPr>
          <a:lstStyle/>
          <a:p>
            <a:pPr algn="r" marL="38100" marR="30480">
              <a:lnSpc>
                <a:spcPct val="100000"/>
              </a:lnSpc>
              <a:spcBef>
                <a:spcPts val="100"/>
              </a:spcBef>
            </a:pPr>
            <a:r>
              <a:rPr dirty="0" sz="1800" spc="-1235">
                <a:latin typeface="Microsoft Sans Serif"/>
                <a:cs typeface="Microsoft Sans Serif"/>
              </a:rPr>
              <a:t>ف</a:t>
            </a:r>
            <a:r>
              <a:rPr dirty="0" baseline="18518" sz="2700" spc="-1852">
                <a:latin typeface="Microsoft Sans Serif"/>
                <a:cs typeface="Microsoft Sans Serif"/>
              </a:rPr>
              <a:t>.</a:t>
            </a:r>
            <a:r>
              <a:rPr dirty="0" baseline="18518" sz="2700" spc="-434">
                <a:latin typeface="Microsoft Sans Serif"/>
                <a:cs typeface="Microsoft Sans Serif"/>
              </a:rPr>
              <a:t> </a:t>
            </a:r>
            <a:r>
              <a:rPr dirty="0" baseline="4629" sz="2700" spc="-697">
                <a:latin typeface="Microsoft Sans Serif"/>
                <a:cs typeface="Microsoft Sans Serif"/>
              </a:rPr>
              <a:t>لا</a:t>
            </a:r>
            <a:r>
              <a:rPr dirty="0" baseline="4629" sz="2700" spc="67">
                <a:latin typeface="Microsoft Sans Serif"/>
                <a:cs typeface="Microsoft Sans Serif"/>
              </a:rPr>
              <a:t> </a:t>
            </a:r>
            <a:r>
              <a:rPr dirty="0" baseline="9259" sz="2700" spc="-1050">
                <a:latin typeface="Microsoft Sans Serif"/>
                <a:cs typeface="Microsoft Sans Serif"/>
              </a:rPr>
              <a:t>„</a:t>
            </a:r>
            <a:r>
              <a:rPr dirty="0" baseline="9259" sz="2700" spc="-127">
                <a:latin typeface="Microsoft Sans Serif"/>
                <a:cs typeface="Microsoft Sans Serif"/>
              </a:rPr>
              <a:t> </a:t>
            </a:r>
            <a:r>
              <a:rPr dirty="0" sz="1800" spc="-565">
                <a:latin typeface="Microsoft Sans Serif"/>
                <a:cs typeface="Microsoft Sans Serif"/>
              </a:rPr>
              <a:t>ثح</a:t>
            </a:r>
            <a:r>
              <a:rPr dirty="0" sz="1800" spc="160">
                <a:latin typeface="Microsoft Sans Serif"/>
                <a:cs typeface="Microsoft Sans Serif"/>
              </a:rPr>
              <a:t> </a:t>
            </a:r>
            <a:r>
              <a:rPr dirty="0" baseline="6172" sz="2700" spc="-750">
                <a:latin typeface="Microsoft Sans Serif"/>
                <a:cs typeface="Microsoft Sans Serif"/>
              </a:rPr>
              <a:t>.</a:t>
            </a:r>
            <a:r>
              <a:rPr dirty="0" baseline="6172" sz="2700" spc="-209">
                <a:latin typeface="Microsoft Sans Serif"/>
                <a:cs typeface="Microsoft Sans Serif"/>
              </a:rPr>
              <a:t> </a:t>
            </a:r>
            <a:r>
              <a:rPr dirty="0" sz="1800" spc="-50">
                <a:latin typeface="Microsoft Sans Serif"/>
                <a:cs typeface="Microsoft Sans Serif"/>
              </a:rPr>
              <a:t>م</a:t>
            </a:r>
            <a:endParaRPr sz="1800">
              <a:latin typeface="Microsoft Sans Serif"/>
              <a:cs typeface="Microsoft Sans Serif"/>
            </a:endParaRPr>
          </a:p>
        </p:txBody>
      </p:sp>
      <p:sp>
        <p:nvSpPr>
          <p:cNvPr id="25" name="object 25" descr=""/>
          <p:cNvSpPr txBox="1"/>
          <p:nvPr/>
        </p:nvSpPr>
        <p:spPr>
          <a:xfrm>
            <a:off x="1128979" y="3154171"/>
            <a:ext cx="709295" cy="299720"/>
          </a:xfrm>
          <a:prstGeom prst="rect">
            <a:avLst/>
          </a:prstGeom>
        </p:spPr>
        <p:txBody>
          <a:bodyPr wrap="square" lIns="0" tIns="12700" rIns="0" bIns="0" rtlCol="0" vert="horz">
            <a:spAutoFit/>
          </a:bodyPr>
          <a:lstStyle/>
          <a:p>
            <a:pPr algn="r" marL="38100" marR="30480">
              <a:lnSpc>
                <a:spcPct val="100000"/>
              </a:lnSpc>
              <a:spcBef>
                <a:spcPts val="100"/>
              </a:spcBef>
            </a:pPr>
            <a:r>
              <a:rPr dirty="0" baseline="41666" sz="2700" spc="-787">
                <a:latin typeface="Microsoft Sans Serif"/>
                <a:cs typeface="Microsoft Sans Serif"/>
              </a:rPr>
              <a:t>همحلا</a:t>
            </a:r>
            <a:r>
              <a:rPr dirty="0" baseline="24691" sz="2700" spc="-787">
                <a:latin typeface="Microsoft Sans Serif"/>
                <a:cs typeface="Microsoft Sans Serif"/>
              </a:rPr>
              <a:t>,</a:t>
            </a:r>
            <a:r>
              <a:rPr dirty="0" baseline="24691" sz="2700" spc="509">
                <a:latin typeface="Microsoft Sans Serif"/>
                <a:cs typeface="Microsoft Sans Serif"/>
              </a:rPr>
              <a:t> </a:t>
            </a:r>
            <a:r>
              <a:rPr dirty="0" baseline="6172" sz="2700" spc="-750">
                <a:latin typeface="Microsoft Sans Serif"/>
                <a:cs typeface="Microsoft Sans Serif"/>
              </a:rPr>
              <a:t>.</a:t>
            </a:r>
            <a:r>
              <a:rPr dirty="0" baseline="6172" sz="2700" spc="-172">
                <a:latin typeface="Microsoft Sans Serif"/>
                <a:cs typeface="Microsoft Sans Serif"/>
              </a:rPr>
              <a:t> </a:t>
            </a:r>
            <a:r>
              <a:rPr dirty="0" baseline="1543" sz="2700" spc="-1537">
                <a:latin typeface="Microsoft Sans Serif"/>
                <a:cs typeface="Microsoft Sans Serif"/>
              </a:rPr>
              <a:t>ي</a:t>
            </a:r>
            <a:r>
              <a:rPr dirty="0" baseline="-7716" sz="2700" spc="-1537">
                <a:latin typeface="Microsoft Sans Serif"/>
                <a:cs typeface="Microsoft Sans Serif"/>
              </a:rPr>
              <a:t>„</a:t>
            </a:r>
            <a:r>
              <a:rPr dirty="0" baseline="-7716" sz="2700" spc="-480">
                <a:latin typeface="Microsoft Sans Serif"/>
                <a:cs typeface="Microsoft Sans Serif"/>
              </a:rPr>
              <a:t> </a:t>
            </a:r>
            <a:r>
              <a:rPr dirty="0" baseline="3086" sz="2700" spc="-465">
                <a:latin typeface="Microsoft Sans Serif"/>
                <a:cs typeface="Microsoft Sans Serif"/>
              </a:rPr>
              <a:t>ع</a:t>
            </a:r>
            <a:r>
              <a:rPr dirty="0" baseline="13888" sz="2700" spc="569">
                <a:latin typeface="Microsoft Sans Serif"/>
                <a:cs typeface="Microsoft Sans Serif"/>
              </a:rPr>
              <a:t> </a:t>
            </a:r>
            <a:r>
              <a:rPr dirty="0" baseline="6172" sz="2700" spc="-750">
                <a:latin typeface="Microsoft Sans Serif"/>
                <a:cs typeface="Microsoft Sans Serif"/>
              </a:rPr>
              <a:t>.</a:t>
            </a:r>
            <a:r>
              <a:rPr dirty="0" baseline="6172" sz="2700" spc="-209">
                <a:latin typeface="Microsoft Sans Serif"/>
                <a:cs typeface="Microsoft Sans Serif"/>
              </a:rPr>
              <a:t> </a:t>
            </a:r>
            <a:r>
              <a:rPr dirty="0" sz="1800" spc="-405">
                <a:latin typeface="Microsoft Sans Serif"/>
                <a:cs typeface="Microsoft Sans Serif"/>
              </a:rPr>
              <a:t>ع</a:t>
            </a:r>
            <a:endParaRPr sz="1800">
              <a:latin typeface="Microsoft Sans Serif"/>
              <a:cs typeface="Microsoft Sans Serif"/>
            </a:endParaRPr>
          </a:p>
        </p:txBody>
      </p:sp>
      <p:sp>
        <p:nvSpPr>
          <p:cNvPr id="26" name="object 26" descr=""/>
          <p:cNvSpPr txBox="1"/>
          <p:nvPr/>
        </p:nvSpPr>
        <p:spPr>
          <a:xfrm>
            <a:off x="760171" y="3109976"/>
            <a:ext cx="309880" cy="299720"/>
          </a:xfrm>
          <a:prstGeom prst="rect">
            <a:avLst/>
          </a:prstGeom>
        </p:spPr>
        <p:txBody>
          <a:bodyPr wrap="square" lIns="0" tIns="12700" rIns="0" bIns="0" rtlCol="0" vert="horz">
            <a:spAutoFit/>
          </a:bodyPr>
          <a:lstStyle/>
          <a:p>
            <a:pPr algn="r" marL="38100" marR="30480">
              <a:lnSpc>
                <a:spcPct val="100000"/>
              </a:lnSpc>
              <a:spcBef>
                <a:spcPts val="100"/>
              </a:spcBef>
            </a:pPr>
            <a:r>
              <a:rPr dirty="0" baseline="-4629" sz="2700" spc="-1230">
                <a:latin typeface="Microsoft Sans Serif"/>
                <a:cs typeface="Microsoft Sans Serif"/>
              </a:rPr>
              <a:t>س</a:t>
            </a:r>
            <a:r>
              <a:rPr dirty="0" sz="1800" spc="409">
                <a:latin typeface="Microsoft Sans Serif"/>
                <a:cs typeface="Microsoft Sans Serif"/>
              </a:rPr>
              <a:t> </a:t>
            </a:r>
            <a:r>
              <a:rPr dirty="0" baseline="-13888" sz="2700" spc="-277">
                <a:latin typeface="Microsoft Sans Serif"/>
                <a:cs typeface="Microsoft Sans Serif"/>
              </a:rPr>
              <a:t>ا</a:t>
            </a:r>
            <a:endParaRPr baseline="-13888" sz="2700">
              <a:latin typeface="Microsoft Sans Serif"/>
              <a:cs typeface="Microsoft Sans Serif"/>
            </a:endParaRPr>
          </a:p>
        </p:txBody>
      </p:sp>
      <p:sp>
        <p:nvSpPr>
          <p:cNvPr id="27" name="object 27" descr=""/>
          <p:cNvSpPr txBox="1"/>
          <p:nvPr/>
        </p:nvSpPr>
        <p:spPr>
          <a:xfrm>
            <a:off x="406603" y="3132835"/>
            <a:ext cx="109220" cy="299720"/>
          </a:xfrm>
          <a:prstGeom prst="rect">
            <a:avLst/>
          </a:prstGeom>
        </p:spPr>
        <p:txBody>
          <a:bodyPr wrap="square" lIns="0" tIns="12700" rIns="0" bIns="0" rtlCol="0" vert="horz">
            <a:spAutoFit/>
          </a:bodyPr>
          <a:lstStyle/>
          <a:p>
            <a:pPr algn="ctr">
              <a:lnSpc>
                <a:spcPct val="100000"/>
              </a:lnSpc>
              <a:spcBef>
                <a:spcPts val="100"/>
              </a:spcBef>
            </a:pPr>
            <a:r>
              <a:rPr dirty="0" baseline="-9259" sz="2700" spc="-1350">
                <a:latin typeface="Microsoft Sans Serif"/>
                <a:cs typeface="Microsoft Sans Serif"/>
              </a:rPr>
              <a:t>ت</a:t>
            </a:r>
            <a:r>
              <a:rPr dirty="0" sz="1800" spc="-900">
                <a:latin typeface="Microsoft Sans Serif"/>
                <a:cs typeface="Microsoft Sans Serif"/>
              </a:rPr>
              <a:t>.</a:t>
            </a:r>
            <a:endParaRPr sz="1800">
              <a:latin typeface="Microsoft Sans Serif"/>
              <a:cs typeface="Microsoft Sans Serif"/>
            </a:endParaRPr>
          </a:p>
        </p:txBody>
      </p:sp>
      <p:sp>
        <p:nvSpPr>
          <p:cNvPr id="28" name="object 28" descr=""/>
          <p:cNvSpPr txBox="1"/>
          <p:nvPr/>
        </p:nvSpPr>
        <p:spPr>
          <a:xfrm>
            <a:off x="246075" y="3186176"/>
            <a:ext cx="1706880" cy="299720"/>
          </a:xfrm>
          <a:prstGeom prst="rect">
            <a:avLst/>
          </a:prstGeom>
        </p:spPr>
        <p:txBody>
          <a:bodyPr wrap="square" lIns="0" tIns="12700" rIns="0" bIns="0" rtlCol="0" vert="horz">
            <a:spAutoFit/>
          </a:bodyPr>
          <a:lstStyle/>
          <a:p>
            <a:pPr algn="r" marL="12700" marR="5080">
              <a:lnSpc>
                <a:spcPct val="100000"/>
              </a:lnSpc>
              <a:spcBef>
                <a:spcPts val="100"/>
              </a:spcBef>
            </a:pPr>
            <a:r>
              <a:rPr dirty="0" sz="1800" spc="-340">
                <a:latin typeface="Microsoft Sans Serif"/>
                <a:cs typeface="Microsoft Sans Serif"/>
              </a:rPr>
              <a:t>أل</a:t>
            </a:r>
            <a:r>
              <a:rPr dirty="0" sz="1800" spc="-215">
                <a:latin typeface="Microsoft Sans Serif"/>
                <a:cs typeface="Microsoft Sans Serif"/>
              </a:rPr>
              <a:t> </a:t>
            </a:r>
            <a:r>
              <a:rPr dirty="0" sz="1800" spc="-45">
                <a:latin typeface="Microsoft Sans Serif"/>
                <a:cs typeface="Microsoft Sans Serif"/>
              </a:rPr>
              <a:t>ة</a:t>
            </a:r>
            <a:r>
              <a:rPr dirty="0" sz="1800" spc="-225">
                <a:latin typeface="Microsoft Sans Serif"/>
                <a:cs typeface="Microsoft Sans Serif"/>
              </a:rPr>
              <a:t> </a:t>
            </a:r>
            <a:r>
              <a:rPr dirty="0" sz="1800" spc="-170">
                <a:latin typeface="Microsoft Sans Serif"/>
                <a:cs typeface="Microsoft Sans Serif"/>
              </a:rPr>
              <a:t>ا</a:t>
            </a:r>
            <a:r>
              <a:rPr dirty="0" sz="1800" spc="-215">
                <a:latin typeface="Microsoft Sans Serif"/>
                <a:cs typeface="Microsoft Sans Serif"/>
              </a:rPr>
              <a:t> </a:t>
            </a:r>
            <a:r>
              <a:rPr dirty="0" baseline="4629" sz="2700" spc="-577">
                <a:latin typeface="Microsoft Sans Serif"/>
                <a:cs typeface="Microsoft Sans Serif"/>
              </a:rPr>
              <a:t>ألا</a:t>
            </a:r>
            <a:r>
              <a:rPr dirty="0" baseline="1543" sz="2700" spc="-577">
                <a:latin typeface="Microsoft Sans Serif"/>
                <a:cs typeface="Microsoft Sans Serif"/>
              </a:rPr>
              <a:t>,</a:t>
            </a:r>
            <a:r>
              <a:rPr dirty="0" baseline="1543" sz="2700" spc="-75">
                <a:latin typeface="Microsoft Sans Serif"/>
                <a:cs typeface="Microsoft Sans Serif"/>
              </a:rPr>
              <a:t> </a:t>
            </a:r>
            <a:r>
              <a:rPr dirty="0" sz="1800" spc="-340">
                <a:latin typeface="Microsoft Sans Serif"/>
                <a:cs typeface="Microsoft Sans Serif"/>
              </a:rPr>
              <a:t>.</a:t>
            </a:r>
            <a:r>
              <a:rPr dirty="0" sz="1800" spc="-340">
                <a:latin typeface="Microsoft Sans Serif"/>
                <a:cs typeface="Microsoft Sans Serif"/>
              </a:rPr>
              <a:t>ع</a:t>
            </a:r>
            <a:r>
              <a:rPr dirty="0" sz="1800" spc="75">
                <a:latin typeface="Microsoft Sans Serif"/>
                <a:cs typeface="Microsoft Sans Serif"/>
              </a:rPr>
              <a:t> </a:t>
            </a:r>
            <a:r>
              <a:rPr dirty="0" sz="1800" spc="-370">
                <a:latin typeface="Microsoft Sans Serif"/>
                <a:cs typeface="Microsoft Sans Serif"/>
              </a:rPr>
              <a:t>وأل</a:t>
            </a:r>
            <a:r>
              <a:rPr dirty="0" sz="1800" spc="50">
                <a:latin typeface="Microsoft Sans Serif"/>
                <a:cs typeface="Microsoft Sans Serif"/>
              </a:rPr>
              <a:t> </a:t>
            </a:r>
            <a:r>
              <a:rPr dirty="0" sz="1800" spc="-430">
                <a:latin typeface="Microsoft Sans Serif"/>
                <a:cs typeface="Microsoft Sans Serif"/>
              </a:rPr>
              <a:t>رو</a:t>
            </a:r>
            <a:r>
              <a:rPr dirty="0" sz="1800" spc="110">
                <a:latin typeface="Microsoft Sans Serif"/>
                <a:cs typeface="Microsoft Sans Serif"/>
              </a:rPr>
              <a:t>  </a:t>
            </a:r>
            <a:r>
              <a:rPr dirty="0" sz="1800">
                <a:latin typeface="Microsoft Sans Serif"/>
                <a:cs typeface="Microsoft Sans Serif"/>
              </a:rPr>
              <a:t>ن</a:t>
            </a:r>
            <a:r>
              <a:rPr dirty="0" sz="1800" spc="370">
                <a:latin typeface="Microsoft Sans Serif"/>
                <a:cs typeface="Microsoft Sans Serif"/>
              </a:rPr>
              <a:t> </a:t>
            </a:r>
            <a:r>
              <a:rPr dirty="0" sz="1800" spc="-170">
                <a:latin typeface="Microsoft Sans Serif"/>
                <a:cs typeface="Microsoft Sans Serif"/>
              </a:rPr>
              <a:t>ا</a:t>
            </a:r>
            <a:r>
              <a:rPr dirty="0" sz="1800" spc="-215">
                <a:latin typeface="Microsoft Sans Serif"/>
                <a:cs typeface="Microsoft Sans Serif"/>
              </a:rPr>
              <a:t> </a:t>
            </a:r>
            <a:r>
              <a:rPr dirty="0" sz="1800">
                <a:latin typeface="Microsoft Sans Serif"/>
                <a:cs typeface="Microsoft Sans Serif"/>
              </a:rPr>
              <a:t>ن</a:t>
            </a:r>
            <a:r>
              <a:rPr dirty="0" sz="1800" spc="345">
                <a:latin typeface="Microsoft Sans Serif"/>
                <a:cs typeface="Microsoft Sans Serif"/>
              </a:rPr>
              <a:t> </a:t>
            </a:r>
            <a:r>
              <a:rPr dirty="0" sz="1800" spc="-360">
                <a:latin typeface="Microsoft Sans Serif"/>
                <a:cs typeface="Microsoft Sans Serif"/>
              </a:rPr>
              <a:t>در</a:t>
            </a:r>
            <a:endParaRPr sz="1800">
              <a:latin typeface="Microsoft Sans Serif"/>
              <a:cs typeface="Microsoft Sans Serif"/>
            </a:endParaRPr>
          </a:p>
        </p:txBody>
      </p:sp>
      <p:sp>
        <p:nvSpPr>
          <p:cNvPr id="29" name="object 29" descr=""/>
          <p:cNvSpPr txBox="1"/>
          <p:nvPr/>
        </p:nvSpPr>
        <p:spPr>
          <a:xfrm>
            <a:off x="7678039" y="3542792"/>
            <a:ext cx="1312545" cy="299720"/>
          </a:xfrm>
          <a:prstGeom prst="rect">
            <a:avLst/>
          </a:prstGeom>
        </p:spPr>
        <p:txBody>
          <a:bodyPr wrap="square" lIns="0" tIns="12700" rIns="0" bIns="0" rtlCol="0" vert="horz">
            <a:spAutoFit/>
          </a:bodyPr>
          <a:lstStyle/>
          <a:p>
            <a:pPr algn="r" marL="50800" marR="43180">
              <a:lnSpc>
                <a:spcPct val="100000"/>
              </a:lnSpc>
              <a:spcBef>
                <a:spcPts val="100"/>
              </a:spcBef>
            </a:pPr>
            <a:r>
              <a:rPr dirty="0" sz="1800" spc="-500">
                <a:latin typeface="Microsoft Sans Serif"/>
                <a:cs typeface="Microsoft Sans Serif"/>
              </a:rPr>
              <a:t>.</a:t>
            </a:r>
            <a:r>
              <a:rPr dirty="0" sz="1800" spc="-275">
                <a:latin typeface="Microsoft Sans Serif"/>
                <a:cs typeface="Microsoft Sans Serif"/>
              </a:rPr>
              <a:t> </a:t>
            </a:r>
            <a:r>
              <a:rPr dirty="0" baseline="-6172" sz="2700" spc="-1200">
                <a:latin typeface="Microsoft Sans Serif"/>
                <a:cs typeface="Microsoft Sans Serif"/>
              </a:rPr>
              <a:t>ح</a:t>
            </a:r>
            <a:r>
              <a:rPr dirty="0" baseline="-9259" sz="2700" spc="-1200">
                <a:latin typeface="Microsoft Sans Serif"/>
                <a:cs typeface="Microsoft Sans Serif"/>
              </a:rPr>
              <a:t>,</a:t>
            </a:r>
            <a:r>
              <a:rPr dirty="0" baseline="4629" sz="2700" spc="315">
                <a:latin typeface="Microsoft Sans Serif"/>
                <a:cs typeface="Microsoft Sans Serif"/>
              </a:rPr>
              <a:t> </a:t>
            </a:r>
            <a:r>
              <a:rPr dirty="0" baseline="-9259" sz="2700">
                <a:latin typeface="Microsoft Sans Serif"/>
                <a:cs typeface="Microsoft Sans Serif"/>
              </a:rPr>
              <a:t>ا</a:t>
            </a:r>
            <a:r>
              <a:rPr dirty="0" baseline="-9259" sz="2700" spc="97">
                <a:latin typeface="Microsoft Sans Serif"/>
                <a:cs typeface="Microsoft Sans Serif"/>
              </a:rPr>
              <a:t>  </a:t>
            </a:r>
            <a:r>
              <a:rPr dirty="0" baseline="1543" sz="2700" spc="-750">
                <a:latin typeface="Microsoft Sans Serif"/>
                <a:cs typeface="Microsoft Sans Serif"/>
              </a:rPr>
              <a:t>.</a:t>
            </a:r>
            <a:r>
              <a:rPr dirty="0" baseline="1543" sz="2700" spc="-375">
                <a:latin typeface="Microsoft Sans Serif"/>
                <a:cs typeface="Microsoft Sans Serif"/>
              </a:rPr>
              <a:t> </a:t>
            </a:r>
            <a:r>
              <a:rPr dirty="0" baseline="-7716" sz="2700">
                <a:latin typeface="Microsoft Sans Serif"/>
                <a:cs typeface="Microsoft Sans Serif"/>
              </a:rPr>
              <a:t>ه</a:t>
            </a:r>
            <a:r>
              <a:rPr dirty="0" baseline="-7716" sz="2700" spc="367">
                <a:latin typeface="Microsoft Sans Serif"/>
                <a:cs typeface="Microsoft Sans Serif"/>
              </a:rPr>
              <a:t> </a:t>
            </a:r>
            <a:r>
              <a:rPr dirty="0" sz="1800" spc="-500">
                <a:latin typeface="Microsoft Sans Serif"/>
                <a:cs typeface="Microsoft Sans Serif"/>
              </a:rPr>
              <a:t>.</a:t>
            </a:r>
            <a:r>
              <a:rPr dirty="0" sz="1800" spc="-145">
                <a:latin typeface="Microsoft Sans Serif"/>
                <a:cs typeface="Microsoft Sans Serif"/>
              </a:rPr>
              <a:t> </a:t>
            </a:r>
            <a:r>
              <a:rPr dirty="0" baseline="-6172" sz="2700" spc="-532">
                <a:latin typeface="Microsoft Sans Serif"/>
                <a:cs typeface="Microsoft Sans Serif"/>
              </a:rPr>
              <a:t>ع</a:t>
            </a:r>
            <a:r>
              <a:rPr dirty="0" baseline="-6172" sz="2700" spc="690">
                <a:latin typeface="Microsoft Sans Serif"/>
                <a:cs typeface="Microsoft Sans Serif"/>
              </a:rPr>
              <a:t> </a:t>
            </a:r>
            <a:r>
              <a:rPr dirty="0" baseline="-7716" sz="2700" spc="-1702">
                <a:latin typeface="Microsoft Sans Serif"/>
                <a:cs typeface="Microsoft Sans Serif"/>
              </a:rPr>
              <a:t>ت</a:t>
            </a:r>
            <a:r>
              <a:rPr dirty="0" baseline="-12345" sz="2700" spc="-1702">
                <a:latin typeface="Microsoft Sans Serif"/>
                <a:cs typeface="Microsoft Sans Serif"/>
              </a:rPr>
              <a:t>„</a:t>
            </a:r>
            <a:r>
              <a:rPr dirty="0" baseline="-12345" sz="2700" spc="15">
                <a:latin typeface="Microsoft Sans Serif"/>
                <a:cs typeface="Microsoft Sans Serif"/>
              </a:rPr>
              <a:t> </a:t>
            </a:r>
            <a:r>
              <a:rPr dirty="0" baseline="7716" sz="2700" spc="-1417">
                <a:latin typeface="Microsoft Sans Serif"/>
                <a:cs typeface="Microsoft Sans Serif"/>
              </a:rPr>
              <a:t>حت</a:t>
            </a:r>
            <a:r>
              <a:rPr dirty="0" baseline="20061" sz="2700" spc="-1417">
                <a:latin typeface="Microsoft Sans Serif"/>
                <a:cs typeface="Microsoft Sans Serif"/>
              </a:rPr>
              <a:t>„</a:t>
            </a:r>
            <a:r>
              <a:rPr dirty="0" baseline="20061" sz="2700" spc="60">
                <a:latin typeface="Microsoft Sans Serif"/>
                <a:cs typeface="Microsoft Sans Serif"/>
              </a:rPr>
              <a:t>  </a:t>
            </a:r>
            <a:r>
              <a:rPr dirty="0" sz="1800" spc="-500">
                <a:latin typeface="Microsoft Sans Serif"/>
                <a:cs typeface="Microsoft Sans Serif"/>
              </a:rPr>
              <a:t>.</a:t>
            </a:r>
            <a:r>
              <a:rPr dirty="0" sz="1800" spc="-140">
                <a:latin typeface="Microsoft Sans Serif"/>
                <a:cs typeface="Microsoft Sans Serif"/>
              </a:rPr>
              <a:t> </a:t>
            </a:r>
            <a:r>
              <a:rPr dirty="0" baseline="9259" sz="2700" spc="-1102">
                <a:latin typeface="Microsoft Sans Serif"/>
                <a:cs typeface="Microsoft Sans Serif"/>
              </a:rPr>
              <a:t>كمت</a:t>
            </a:r>
            <a:r>
              <a:rPr dirty="0" baseline="1543" sz="2700" spc="-1102">
                <a:latin typeface="Microsoft Sans Serif"/>
                <a:cs typeface="Microsoft Sans Serif"/>
              </a:rPr>
              <a:t>„</a:t>
            </a:r>
            <a:endParaRPr baseline="1543" sz="2700">
              <a:latin typeface="Microsoft Sans Serif"/>
              <a:cs typeface="Microsoft Sans Serif"/>
            </a:endParaRPr>
          </a:p>
        </p:txBody>
      </p:sp>
      <p:sp>
        <p:nvSpPr>
          <p:cNvPr id="30" name="object 30" descr=""/>
          <p:cNvSpPr txBox="1"/>
          <p:nvPr/>
        </p:nvSpPr>
        <p:spPr>
          <a:xfrm>
            <a:off x="3202939" y="3567176"/>
            <a:ext cx="4406900" cy="299720"/>
          </a:xfrm>
          <a:prstGeom prst="rect">
            <a:avLst/>
          </a:prstGeom>
        </p:spPr>
        <p:txBody>
          <a:bodyPr wrap="square" lIns="0" tIns="12700" rIns="0" bIns="0" rtlCol="0" vert="horz">
            <a:spAutoFit/>
          </a:bodyPr>
          <a:lstStyle/>
          <a:p>
            <a:pPr algn="r" marL="50800" marR="43180">
              <a:lnSpc>
                <a:spcPct val="100000"/>
              </a:lnSpc>
              <a:spcBef>
                <a:spcPts val="100"/>
              </a:spcBef>
            </a:pPr>
            <a:r>
              <a:rPr dirty="0" baseline="9259" sz="2700" spc="-1237">
                <a:latin typeface="Microsoft Sans Serif"/>
                <a:cs typeface="Microsoft Sans Serif"/>
              </a:rPr>
              <a:t>سن</a:t>
            </a:r>
            <a:r>
              <a:rPr dirty="0" baseline="24691" sz="2700" spc="-1237">
                <a:latin typeface="Microsoft Sans Serif"/>
                <a:cs typeface="Microsoft Sans Serif"/>
              </a:rPr>
              <a:t>„</a:t>
            </a:r>
            <a:r>
              <a:rPr dirty="0" baseline="24691" sz="2700" spc="-472">
                <a:latin typeface="Microsoft Sans Serif"/>
                <a:cs typeface="Microsoft Sans Serif"/>
              </a:rPr>
              <a:t> </a:t>
            </a:r>
            <a:r>
              <a:rPr dirty="0" baseline="24691" sz="2700" spc="-1245">
                <a:latin typeface="Microsoft Sans Serif"/>
                <a:cs typeface="Microsoft Sans Serif"/>
              </a:rPr>
              <a:t>كي</a:t>
            </a:r>
            <a:r>
              <a:rPr dirty="0" baseline="35493" sz="2700" spc="-1245">
                <a:latin typeface="Microsoft Sans Serif"/>
                <a:cs typeface="Microsoft Sans Serif"/>
              </a:rPr>
              <a:t>„</a:t>
            </a:r>
            <a:r>
              <a:rPr dirty="0" baseline="35493" sz="2700" spc="697">
                <a:latin typeface="Microsoft Sans Serif"/>
                <a:cs typeface="Microsoft Sans Serif"/>
              </a:rPr>
              <a:t> </a:t>
            </a:r>
            <a:r>
              <a:rPr dirty="0" baseline="3086" sz="2700" spc="-1702">
                <a:latin typeface="Microsoft Sans Serif"/>
                <a:cs typeface="Microsoft Sans Serif"/>
              </a:rPr>
              <a:t>ت</a:t>
            </a:r>
            <a:r>
              <a:rPr dirty="0" baseline="15432" sz="2700" spc="-1702">
                <a:latin typeface="Microsoft Sans Serif"/>
                <a:cs typeface="Microsoft Sans Serif"/>
              </a:rPr>
              <a:t>„</a:t>
            </a:r>
            <a:r>
              <a:rPr dirty="0" baseline="15432" sz="2700" spc="-412">
                <a:latin typeface="Microsoft Sans Serif"/>
                <a:cs typeface="Microsoft Sans Serif"/>
              </a:rPr>
              <a:t> </a:t>
            </a:r>
            <a:r>
              <a:rPr dirty="0" baseline="4629" sz="2700" spc="-652">
                <a:latin typeface="Microsoft Sans Serif"/>
                <a:cs typeface="Microsoft Sans Serif"/>
              </a:rPr>
              <a:t>لا</a:t>
            </a:r>
            <a:r>
              <a:rPr dirty="0" baseline="4629" sz="2700" spc="472">
                <a:latin typeface="Microsoft Sans Serif"/>
                <a:cs typeface="Microsoft Sans Serif"/>
              </a:rPr>
              <a:t> </a:t>
            </a:r>
            <a:r>
              <a:rPr dirty="0" baseline="7716" sz="2700" spc="-1050">
                <a:latin typeface="Microsoft Sans Serif"/>
                <a:cs typeface="Microsoft Sans Serif"/>
              </a:rPr>
              <a:t>„</a:t>
            </a:r>
            <a:r>
              <a:rPr dirty="0" baseline="7716" sz="2700" spc="-472">
                <a:latin typeface="Microsoft Sans Serif"/>
                <a:cs typeface="Microsoft Sans Serif"/>
              </a:rPr>
              <a:t> </a:t>
            </a:r>
            <a:r>
              <a:rPr dirty="0" baseline="7716" sz="2700" spc="-1012">
                <a:latin typeface="Microsoft Sans Serif"/>
                <a:cs typeface="Microsoft Sans Serif"/>
              </a:rPr>
              <a:t>حلا</a:t>
            </a:r>
            <a:r>
              <a:rPr dirty="0" baseline="7716" sz="2700" spc="262">
                <a:latin typeface="Microsoft Sans Serif"/>
                <a:cs typeface="Microsoft Sans Serif"/>
              </a:rPr>
              <a:t> </a:t>
            </a:r>
            <a:r>
              <a:rPr dirty="0" baseline="9259" sz="2700" spc="-1050">
                <a:latin typeface="Microsoft Sans Serif"/>
                <a:cs typeface="Microsoft Sans Serif"/>
              </a:rPr>
              <a:t>„</a:t>
            </a:r>
            <a:r>
              <a:rPr dirty="0" baseline="9259" sz="2700" spc="-359">
                <a:latin typeface="Microsoft Sans Serif"/>
                <a:cs typeface="Microsoft Sans Serif"/>
              </a:rPr>
              <a:t> </a:t>
            </a:r>
            <a:r>
              <a:rPr dirty="0" baseline="3086" sz="2700" spc="-1087">
                <a:latin typeface="Microsoft Sans Serif"/>
                <a:cs typeface="Microsoft Sans Serif"/>
              </a:rPr>
              <a:t>عت</a:t>
            </a:r>
            <a:r>
              <a:rPr dirty="0" sz="1800" spc="-725">
                <a:latin typeface="Microsoft Sans Serif"/>
                <a:cs typeface="Microsoft Sans Serif"/>
              </a:rPr>
              <a:t>„</a:t>
            </a:r>
            <a:r>
              <a:rPr dirty="0" baseline="9259" sz="2700" spc="-1087">
                <a:latin typeface="Microsoft Sans Serif"/>
                <a:cs typeface="Microsoft Sans Serif"/>
              </a:rPr>
              <a:t>ث</a:t>
            </a:r>
            <a:r>
              <a:rPr dirty="0" baseline="4629" sz="2700" spc="-1087">
                <a:latin typeface="Microsoft Sans Serif"/>
                <a:cs typeface="Microsoft Sans Serif"/>
              </a:rPr>
              <a:t>,</a:t>
            </a:r>
            <a:r>
              <a:rPr dirty="0" baseline="13888" sz="2700" spc="-1087">
                <a:latin typeface="Microsoft Sans Serif"/>
                <a:cs typeface="Microsoft Sans Serif"/>
              </a:rPr>
              <a:t>ط</a:t>
            </a:r>
            <a:r>
              <a:rPr dirty="0" baseline="13888" sz="2700" spc="480">
                <a:latin typeface="Microsoft Sans Serif"/>
                <a:cs typeface="Microsoft Sans Serif"/>
              </a:rPr>
              <a:t> </a:t>
            </a:r>
            <a:r>
              <a:rPr dirty="0" baseline="-3086" sz="2700" spc="-787">
                <a:latin typeface="Microsoft Sans Serif"/>
                <a:cs typeface="Microsoft Sans Serif"/>
              </a:rPr>
              <a:t>لا</a:t>
            </a:r>
            <a:r>
              <a:rPr dirty="0" baseline="-1543" sz="2700" spc="-787">
                <a:latin typeface="Microsoft Sans Serif"/>
                <a:cs typeface="Microsoft Sans Serif"/>
              </a:rPr>
              <a:t>,</a:t>
            </a:r>
            <a:r>
              <a:rPr dirty="0" baseline="-1543" sz="2700" spc="607">
                <a:latin typeface="Microsoft Sans Serif"/>
                <a:cs typeface="Microsoft Sans Serif"/>
              </a:rPr>
              <a:t> </a:t>
            </a:r>
            <a:r>
              <a:rPr dirty="0" baseline="6172" sz="2700" spc="-877">
                <a:latin typeface="Microsoft Sans Serif"/>
                <a:cs typeface="Microsoft Sans Serif"/>
              </a:rPr>
              <a:t>ح</a:t>
            </a:r>
            <a:r>
              <a:rPr dirty="0" baseline="4629" sz="2700" spc="-877">
                <a:latin typeface="Microsoft Sans Serif"/>
                <a:cs typeface="Microsoft Sans Serif"/>
              </a:rPr>
              <a:t>,</a:t>
            </a:r>
            <a:r>
              <a:rPr dirty="0" baseline="4629" sz="2700" spc="-89">
                <a:latin typeface="Microsoft Sans Serif"/>
                <a:cs typeface="Microsoft Sans Serif"/>
              </a:rPr>
              <a:t> </a:t>
            </a:r>
            <a:r>
              <a:rPr dirty="0" sz="1800" spc="-840">
                <a:latin typeface="Microsoft Sans Serif"/>
                <a:cs typeface="Microsoft Sans Serif"/>
              </a:rPr>
              <a:t>ي</a:t>
            </a:r>
            <a:r>
              <a:rPr dirty="0" baseline="-4629" sz="2700" spc="-1260">
                <a:latin typeface="Microsoft Sans Serif"/>
                <a:cs typeface="Microsoft Sans Serif"/>
              </a:rPr>
              <a:t>„</a:t>
            </a:r>
            <a:r>
              <a:rPr dirty="0" baseline="-4629" sz="2700" spc="225">
                <a:latin typeface="Microsoft Sans Serif"/>
                <a:cs typeface="Microsoft Sans Serif"/>
              </a:rPr>
              <a:t>  </a:t>
            </a:r>
            <a:r>
              <a:rPr dirty="0" baseline="10802" sz="2700" spc="82">
                <a:latin typeface="Microsoft Sans Serif"/>
                <a:cs typeface="Microsoft Sans Serif"/>
              </a:rPr>
              <a:t>م</a:t>
            </a:r>
            <a:r>
              <a:rPr dirty="0" baseline="10802" sz="2700" spc="-104">
                <a:latin typeface="Microsoft Sans Serif"/>
                <a:cs typeface="Microsoft Sans Serif"/>
              </a:rPr>
              <a:t> </a:t>
            </a:r>
            <a:r>
              <a:rPr dirty="0" baseline="-3086" sz="2700">
                <a:latin typeface="Microsoft Sans Serif"/>
                <a:cs typeface="Microsoft Sans Serif"/>
              </a:rPr>
              <a:t>ا</a:t>
            </a:r>
            <a:r>
              <a:rPr dirty="0" baseline="-3086" sz="2700" spc="644">
                <a:latin typeface="Microsoft Sans Serif"/>
                <a:cs typeface="Microsoft Sans Serif"/>
              </a:rPr>
              <a:t> </a:t>
            </a:r>
            <a:r>
              <a:rPr dirty="0" baseline="6172" sz="2700" spc="-967">
                <a:latin typeface="Microsoft Sans Serif"/>
                <a:cs typeface="Microsoft Sans Serif"/>
              </a:rPr>
              <a:t>ت</a:t>
            </a:r>
            <a:r>
              <a:rPr dirty="0" baseline="3086" sz="2700" spc="-967">
                <a:latin typeface="Microsoft Sans Serif"/>
                <a:cs typeface="Microsoft Sans Serif"/>
              </a:rPr>
              <a:t>„</a:t>
            </a:r>
            <a:r>
              <a:rPr dirty="0" baseline="23148" sz="2700" spc="-967">
                <a:latin typeface="Microsoft Sans Serif"/>
                <a:cs typeface="Microsoft Sans Serif"/>
              </a:rPr>
              <a:t>مج</a:t>
            </a:r>
            <a:r>
              <a:rPr dirty="0" baseline="26234" sz="2700" spc="-967">
                <a:latin typeface="Microsoft Sans Serif"/>
                <a:cs typeface="Microsoft Sans Serif"/>
              </a:rPr>
              <a:t>,</a:t>
            </a:r>
            <a:r>
              <a:rPr dirty="0" baseline="26234" sz="2700" spc="675">
                <a:latin typeface="Microsoft Sans Serif"/>
                <a:cs typeface="Microsoft Sans Serif"/>
              </a:rPr>
              <a:t> </a:t>
            </a:r>
            <a:r>
              <a:rPr dirty="0" baseline="6172" sz="2700" spc="-750">
                <a:latin typeface="Microsoft Sans Serif"/>
                <a:cs typeface="Microsoft Sans Serif"/>
              </a:rPr>
              <a:t>.</a:t>
            </a:r>
            <a:r>
              <a:rPr dirty="0" baseline="6172" sz="2700" spc="-179">
                <a:latin typeface="Microsoft Sans Serif"/>
                <a:cs typeface="Microsoft Sans Serif"/>
              </a:rPr>
              <a:t> </a:t>
            </a:r>
            <a:r>
              <a:rPr dirty="0" baseline="3086" sz="2700" spc="-1537">
                <a:latin typeface="Microsoft Sans Serif"/>
                <a:cs typeface="Microsoft Sans Serif"/>
              </a:rPr>
              <a:t>ي</a:t>
            </a:r>
            <a:r>
              <a:rPr dirty="0" baseline="-6172" sz="2700" spc="-1537">
                <a:latin typeface="Microsoft Sans Serif"/>
                <a:cs typeface="Microsoft Sans Serif"/>
              </a:rPr>
              <a:t>„</a:t>
            </a:r>
            <a:r>
              <a:rPr dirty="0" baseline="-6172" sz="2700" spc="-487">
                <a:latin typeface="Microsoft Sans Serif"/>
                <a:cs typeface="Microsoft Sans Serif"/>
              </a:rPr>
              <a:t> </a:t>
            </a:r>
            <a:r>
              <a:rPr dirty="0" baseline="3086" sz="2700" spc="-1710">
                <a:latin typeface="Microsoft Sans Serif"/>
                <a:cs typeface="Microsoft Sans Serif"/>
              </a:rPr>
              <a:t>ت</a:t>
            </a:r>
            <a:r>
              <a:rPr dirty="0" baseline="-1543" sz="2700" spc="-1710">
                <a:latin typeface="Microsoft Sans Serif"/>
                <a:cs typeface="Microsoft Sans Serif"/>
              </a:rPr>
              <a:t>,</a:t>
            </a:r>
            <a:r>
              <a:rPr dirty="0" baseline="-1543" sz="2700" spc="337">
                <a:latin typeface="Microsoft Sans Serif"/>
                <a:cs typeface="Microsoft Sans Serif"/>
              </a:rPr>
              <a:t> </a:t>
            </a:r>
            <a:r>
              <a:rPr dirty="0" baseline="7716" sz="2700" spc="-1050">
                <a:latin typeface="Microsoft Sans Serif"/>
                <a:cs typeface="Microsoft Sans Serif"/>
              </a:rPr>
              <a:t>„</a:t>
            </a:r>
            <a:r>
              <a:rPr dirty="0" baseline="7716" sz="2700" spc="427">
                <a:latin typeface="Microsoft Sans Serif"/>
                <a:cs typeface="Microsoft Sans Serif"/>
              </a:rPr>
              <a:t> </a:t>
            </a:r>
            <a:r>
              <a:rPr dirty="0" baseline="-1543" sz="2700" spc="-442">
                <a:latin typeface="Microsoft Sans Serif"/>
                <a:cs typeface="Microsoft Sans Serif"/>
              </a:rPr>
              <a:t>ح</a:t>
            </a:r>
            <a:r>
              <a:rPr dirty="0" baseline="-1543" sz="2700" spc="-330">
                <a:latin typeface="Microsoft Sans Serif"/>
                <a:cs typeface="Microsoft Sans Serif"/>
              </a:rPr>
              <a:t> </a:t>
            </a:r>
            <a:r>
              <a:rPr dirty="0" baseline="1543" sz="2700">
                <a:latin typeface="Microsoft Sans Serif"/>
                <a:cs typeface="Microsoft Sans Serif"/>
              </a:rPr>
              <a:t>م</a:t>
            </a:r>
            <a:r>
              <a:rPr dirty="0" baseline="1543" sz="2700" spc="555">
                <a:latin typeface="Microsoft Sans Serif"/>
                <a:cs typeface="Microsoft Sans Serif"/>
              </a:rPr>
              <a:t> </a:t>
            </a:r>
            <a:r>
              <a:rPr dirty="0" sz="1800" spc="-1045">
                <a:latin typeface="Microsoft Sans Serif"/>
                <a:cs typeface="Microsoft Sans Serif"/>
              </a:rPr>
              <a:t>ثت</a:t>
            </a:r>
            <a:r>
              <a:rPr dirty="0" baseline="-4629" sz="2700" spc="-1567">
                <a:latin typeface="Microsoft Sans Serif"/>
                <a:cs typeface="Microsoft Sans Serif"/>
              </a:rPr>
              <a:t>,</a:t>
            </a:r>
            <a:r>
              <a:rPr dirty="0" baseline="7716" sz="2700" spc="-1567">
                <a:latin typeface="Microsoft Sans Serif"/>
                <a:cs typeface="Microsoft Sans Serif"/>
              </a:rPr>
              <a:t>„</a:t>
            </a:r>
            <a:r>
              <a:rPr dirty="0" baseline="7716" sz="2700" spc="179">
                <a:latin typeface="Microsoft Sans Serif"/>
                <a:cs typeface="Microsoft Sans Serif"/>
              </a:rPr>
              <a:t> </a:t>
            </a:r>
            <a:r>
              <a:rPr dirty="0" baseline="1543" sz="2700" spc="-1567">
                <a:latin typeface="Microsoft Sans Serif"/>
                <a:cs typeface="Microsoft Sans Serif"/>
              </a:rPr>
              <a:t>ب</a:t>
            </a:r>
            <a:r>
              <a:rPr dirty="0" baseline="9259" sz="2700" spc="494">
                <a:latin typeface="Microsoft Sans Serif"/>
                <a:cs typeface="Microsoft Sans Serif"/>
              </a:rPr>
              <a:t> </a:t>
            </a:r>
            <a:r>
              <a:rPr dirty="0" baseline="7716" sz="2700" spc="-1050">
                <a:latin typeface="Microsoft Sans Serif"/>
                <a:cs typeface="Microsoft Sans Serif"/>
              </a:rPr>
              <a:t>„</a:t>
            </a:r>
            <a:r>
              <a:rPr dirty="0" baseline="7716" sz="2700" spc="697">
                <a:latin typeface="Microsoft Sans Serif"/>
                <a:cs typeface="Microsoft Sans Serif"/>
              </a:rPr>
              <a:t> </a:t>
            </a:r>
            <a:r>
              <a:rPr dirty="0" baseline="9259" sz="2700" spc="-1582">
                <a:latin typeface="Microsoft Sans Serif"/>
                <a:cs typeface="Microsoft Sans Serif"/>
              </a:rPr>
              <a:t>صن</a:t>
            </a:r>
            <a:r>
              <a:rPr dirty="0" baseline="4629" sz="2700" spc="-1582">
                <a:latin typeface="Microsoft Sans Serif"/>
                <a:cs typeface="Microsoft Sans Serif"/>
              </a:rPr>
              <a:t>,</a:t>
            </a:r>
            <a:r>
              <a:rPr dirty="0" baseline="4629" sz="2700" spc="247">
                <a:latin typeface="Microsoft Sans Serif"/>
                <a:cs typeface="Microsoft Sans Serif"/>
              </a:rPr>
              <a:t> </a:t>
            </a:r>
            <a:r>
              <a:rPr dirty="0" baseline="12345" sz="2700" spc="-937">
                <a:latin typeface="Microsoft Sans Serif"/>
                <a:cs typeface="Microsoft Sans Serif"/>
              </a:rPr>
              <a:t>هت</a:t>
            </a:r>
            <a:r>
              <a:rPr dirty="0" baseline="3086" sz="2700" spc="-937">
                <a:latin typeface="Microsoft Sans Serif"/>
                <a:cs typeface="Microsoft Sans Serif"/>
              </a:rPr>
              <a:t>,</a:t>
            </a:r>
            <a:r>
              <a:rPr dirty="0" baseline="30864" sz="2700" spc="-937">
                <a:latin typeface="Microsoft Sans Serif"/>
                <a:cs typeface="Microsoft Sans Serif"/>
              </a:rPr>
              <a:t>حح</a:t>
            </a:r>
            <a:r>
              <a:rPr dirty="0" baseline="12345" sz="2700" spc="-937">
                <a:latin typeface="Microsoft Sans Serif"/>
                <a:cs typeface="Microsoft Sans Serif"/>
              </a:rPr>
              <a:t>,</a:t>
            </a:r>
            <a:r>
              <a:rPr dirty="0" baseline="12345" sz="2700" spc="150">
                <a:latin typeface="Microsoft Sans Serif"/>
                <a:cs typeface="Microsoft Sans Serif"/>
              </a:rPr>
              <a:t>  </a:t>
            </a:r>
            <a:r>
              <a:rPr dirty="0" baseline="6172" sz="2700" spc="-750">
                <a:latin typeface="Microsoft Sans Serif"/>
                <a:cs typeface="Microsoft Sans Serif"/>
              </a:rPr>
              <a:t>.</a:t>
            </a:r>
            <a:r>
              <a:rPr dirty="0" baseline="6172" sz="2700" spc="37">
                <a:latin typeface="Microsoft Sans Serif"/>
                <a:cs typeface="Microsoft Sans Serif"/>
              </a:rPr>
              <a:t> </a:t>
            </a:r>
            <a:r>
              <a:rPr dirty="0" baseline="4629" sz="2700" spc="-1395">
                <a:latin typeface="Microsoft Sans Serif"/>
                <a:cs typeface="Microsoft Sans Serif"/>
              </a:rPr>
              <a:t>ست</a:t>
            </a:r>
            <a:r>
              <a:rPr dirty="0" baseline="21604" sz="2700" spc="-1395">
                <a:latin typeface="Microsoft Sans Serif"/>
                <a:cs typeface="Microsoft Sans Serif"/>
              </a:rPr>
              <a:t>.</a:t>
            </a:r>
            <a:r>
              <a:rPr dirty="0" baseline="21604" sz="2700" spc="270">
                <a:latin typeface="Microsoft Sans Serif"/>
                <a:cs typeface="Microsoft Sans Serif"/>
              </a:rPr>
              <a:t> </a:t>
            </a:r>
            <a:r>
              <a:rPr dirty="0" baseline="6172" sz="2700" spc="-839">
                <a:latin typeface="Microsoft Sans Serif"/>
                <a:cs typeface="Microsoft Sans Serif"/>
              </a:rPr>
              <a:t>ل</a:t>
            </a:r>
            <a:r>
              <a:rPr dirty="0" baseline="6172" sz="2700" spc="622">
                <a:latin typeface="Microsoft Sans Serif"/>
                <a:cs typeface="Microsoft Sans Serif"/>
              </a:rPr>
              <a:t> </a:t>
            </a:r>
            <a:r>
              <a:rPr dirty="0" baseline="7716" sz="2700" spc="-1050">
                <a:latin typeface="Microsoft Sans Serif"/>
                <a:cs typeface="Microsoft Sans Serif"/>
              </a:rPr>
              <a:t>„</a:t>
            </a:r>
            <a:r>
              <a:rPr dirty="0" baseline="7716" sz="2700" spc="-472">
                <a:latin typeface="Microsoft Sans Serif"/>
                <a:cs typeface="Microsoft Sans Serif"/>
              </a:rPr>
              <a:t> </a:t>
            </a:r>
            <a:r>
              <a:rPr dirty="0" baseline="13888" sz="2700" spc="-1320">
                <a:latin typeface="Microsoft Sans Serif"/>
                <a:cs typeface="Microsoft Sans Serif"/>
              </a:rPr>
              <a:t>حت</a:t>
            </a:r>
            <a:r>
              <a:rPr dirty="0" baseline="6172" sz="2700" spc="-1320">
                <a:latin typeface="Microsoft Sans Serif"/>
                <a:cs typeface="Microsoft Sans Serif"/>
              </a:rPr>
              <a:t>„</a:t>
            </a:r>
            <a:r>
              <a:rPr dirty="0" baseline="6172" sz="2700" spc="644">
                <a:latin typeface="Microsoft Sans Serif"/>
                <a:cs typeface="Microsoft Sans Serif"/>
              </a:rPr>
              <a:t> </a:t>
            </a:r>
            <a:r>
              <a:rPr dirty="0" baseline="3086" sz="2700" spc="-1702">
                <a:latin typeface="Microsoft Sans Serif"/>
                <a:cs typeface="Microsoft Sans Serif"/>
              </a:rPr>
              <a:t>ت</a:t>
            </a:r>
            <a:r>
              <a:rPr dirty="0" baseline="15432" sz="2700" spc="-1702">
                <a:latin typeface="Microsoft Sans Serif"/>
                <a:cs typeface="Microsoft Sans Serif"/>
              </a:rPr>
              <a:t>„</a:t>
            </a:r>
            <a:r>
              <a:rPr dirty="0" baseline="15432" sz="2700" spc="-412">
                <a:latin typeface="Microsoft Sans Serif"/>
                <a:cs typeface="Microsoft Sans Serif"/>
              </a:rPr>
              <a:t> </a:t>
            </a:r>
            <a:r>
              <a:rPr dirty="0" baseline="4629" sz="2700" spc="-794">
                <a:latin typeface="Microsoft Sans Serif"/>
                <a:cs typeface="Microsoft Sans Serif"/>
              </a:rPr>
              <a:t>لا</a:t>
            </a:r>
            <a:endParaRPr baseline="4629" sz="2700">
              <a:latin typeface="Microsoft Sans Serif"/>
              <a:cs typeface="Microsoft Sans Serif"/>
            </a:endParaRPr>
          </a:p>
        </p:txBody>
      </p:sp>
      <p:sp>
        <p:nvSpPr>
          <p:cNvPr id="31" name="object 31" descr=""/>
          <p:cNvSpPr txBox="1"/>
          <p:nvPr/>
        </p:nvSpPr>
        <p:spPr>
          <a:xfrm>
            <a:off x="2250948" y="3529076"/>
            <a:ext cx="780415" cy="299720"/>
          </a:xfrm>
          <a:prstGeom prst="rect">
            <a:avLst/>
          </a:prstGeom>
        </p:spPr>
        <p:txBody>
          <a:bodyPr wrap="square" lIns="0" tIns="12700" rIns="0" bIns="0" rtlCol="0" vert="horz">
            <a:spAutoFit/>
          </a:bodyPr>
          <a:lstStyle/>
          <a:p>
            <a:pPr algn="r" marL="38100" marR="30480">
              <a:lnSpc>
                <a:spcPct val="100000"/>
              </a:lnSpc>
              <a:spcBef>
                <a:spcPts val="100"/>
              </a:spcBef>
            </a:pPr>
            <a:r>
              <a:rPr dirty="0" baseline="-10802" sz="2700" spc="-532">
                <a:latin typeface="Microsoft Sans Serif"/>
                <a:cs typeface="Microsoft Sans Serif"/>
              </a:rPr>
              <a:t>ع</a:t>
            </a:r>
            <a:r>
              <a:rPr dirty="0" baseline="-10802" sz="2700" spc="705">
                <a:latin typeface="Microsoft Sans Serif"/>
                <a:cs typeface="Microsoft Sans Serif"/>
              </a:rPr>
              <a:t> </a:t>
            </a:r>
            <a:r>
              <a:rPr dirty="0" sz="1800" spc="-700">
                <a:latin typeface="Microsoft Sans Serif"/>
                <a:cs typeface="Microsoft Sans Serif"/>
              </a:rPr>
              <a:t>„</a:t>
            </a:r>
            <a:r>
              <a:rPr dirty="0" sz="1800" spc="-240">
                <a:latin typeface="Microsoft Sans Serif"/>
                <a:cs typeface="Microsoft Sans Serif"/>
              </a:rPr>
              <a:t> </a:t>
            </a:r>
            <a:r>
              <a:rPr dirty="0" baseline="-13888" sz="2700" spc="-1792">
                <a:latin typeface="Microsoft Sans Serif"/>
                <a:cs typeface="Microsoft Sans Serif"/>
              </a:rPr>
              <a:t>ت</a:t>
            </a:r>
            <a:r>
              <a:rPr dirty="0" baseline="-3086" sz="2700" spc="-1792">
                <a:latin typeface="Microsoft Sans Serif"/>
                <a:cs typeface="Microsoft Sans Serif"/>
              </a:rPr>
              <a:t>.</a:t>
            </a:r>
            <a:r>
              <a:rPr dirty="0" baseline="-3086" sz="2700" spc="600">
                <a:latin typeface="Microsoft Sans Serif"/>
                <a:cs typeface="Microsoft Sans Serif"/>
              </a:rPr>
              <a:t> </a:t>
            </a:r>
            <a:r>
              <a:rPr dirty="0" baseline="-6172" sz="2700" spc="-719">
                <a:latin typeface="Microsoft Sans Serif"/>
                <a:cs typeface="Microsoft Sans Serif"/>
              </a:rPr>
              <a:t>ملا</a:t>
            </a:r>
            <a:r>
              <a:rPr dirty="0" baseline="-6172" sz="2700" spc="284">
                <a:latin typeface="Microsoft Sans Serif"/>
                <a:cs typeface="Microsoft Sans Serif"/>
              </a:rPr>
              <a:t> </a:t>
            </a:r>
            <a:r>
              <a:rPr dirty="0" sz="1800" spc="-700">
                <a:latin typeface="Microsoft Sans Serif"/>
                <a:cs typeface="Microsoft Sans Serif"/>
              </a:rPr>
              <a:t>„</a:t>
            </a:r>
            <a:r>
              <a:rPr dirty="0" sz="1800" spc="-240">
                <a:latin typeface="Microsoft Sans Serif"/>
                <a:cs typeface="Microsoft Sans Serif"/>
              </a:rPr>
              <a:t> </a:t>
            </a:r>
            <a:r>
              <a:rPr dirty="0" baseline="-13888" sz="2700" spc="-1162">
                <a:latin typeface="Microsoft Sans Serif"/>
                <a:cs typeface="Microsoft Sans Serif"/>
              </a:rPr>
              <a:t>ق</a:t>
            </a:r>
            <a:r>
              <a:rPr dirty="0" baseline="4629" sz="2700" spc="-1162">
                <a:latin typeface="Microsoft Sans Serif"/>
                <a:cs typeface="Microsoft Sans Serif"/>
              </a:rPr>
              <a:t>.</a:t>
            </a:r>
            <a:r>
              <a:rPr dirty="0" baseline="4629" sz="2700" spc="-450">
                <a:latin typeface="Microsoft Sans Serif"/>
                <a:cs typeface="Microsoft Sans Serif"/>
              </a:rPr>
              <a:t> </a:t>
            </a:r>
            <a:r>
              <a:rPr dirty="0" baseline="-7716" sz="2700" spc="-1904">
                <a:latin typeface="Microsoft Sans Serif"/>
                <a:cs typeface="Microsoft Sans Serif"/>
              </a:rPr>
              <a:t>ص</a:t>
            </a:r>
            <a:endParaRPr baseline="-7716" sz="2700">
              <a:latin typeface="Microsoft Sans Serif"/>
              <a:cs typeface="Microsoft Sans Serif"/>
            </a:endParaRPr>
          </a:p>
        </p:txBody>
      </p:sp>
      <p:sp>
        <p:nvSpPr>
          <p:cNvPr id="32" name="object 32" descr=""/>
          <p:cNvSpPr txBox="1"/>
          <p:nvPr/>
        </p:nvSpPr>
        <p:spPr>
          <a:xfrm>
            <a:off x="1457705" y="3513835"/>
            <a:ext cx="697230" cy="299720"/>
          </a:xfrm>
          <a:prstGeom prst="rect">
            <a:avLst/>
          </a:prstGeom>
        </p:spPr>
        <p:txBody>
          <a:bodyPr wrap="square" lIns="0" tIns="12700" rIns="0" bIns="0" rtlCol="0" vert="horz">
            <a:spAutoFit/>
          </a:bodyPr>
          <a:lstStyle/>
          <a:p>
            <a:pPr algn="r" marL="50800" marR="43180">
              <a:lnSpc>
                <a:spcPct val="100000"/>
              </a:lnSpc>
              <a:spcBef>
                <a:spcPts val="100"/>
              </a:spcBef>
            </a:pPr>
            <a:r>
              <a:rPr dirty="0" baseline="-13888" sz="2700" spc="-1852">
                <a:latin typeface="Microsoft Sans Serif"/>
                <a:cs typeface="Microsoft Sans Serif"/>
              </a:rPr>
              <a:t>ب</a:t>
            </a:r>
            <a:r>
              <a:rPr dirty="0" baseline="-15432" sz="2700" spc="-1852">
                <a:latin typeface="Microsoft Sans Serif"/>
                <a:cs typeface="Microsoft Sans Serif"/>
              </a:rPr>
              <a:t>,</a:t>
            </a:r>
            <a:r>
              <a:rPr dirty="0" baseline="-6172" sz="2700" spc="-1852">
                <a:latin typeface="Microsoft Sans Serif"/>
                <a:cs typeface="Microsoft Sans Serif"/>
              </a:rPr>
              <a:t>ص</a:t>
            </a:r>
            <a:r>
              <a:rPr dirty="0" baseline="12345" sz="2700" spc="-1852">
                <a:latin typeface="Microsoft Sans Serif"/>
                <a:cs typeface="Microsoft Sans Serif"/>
              </a:rPr>
              <a:t>.</a:t>
            </a:r>
            <a:r>
              <a:rPr dirty="0" baseline="12345" sz="2700" spc="-382">
                <a:latin typeface="Microsoft Sans Serif"/>
                <a:cs typeface="Microsoft Sans Serif"/>
              </a:rPr>
              <a:t> </a:t>
            </a:r>
            <a:r>
              <a:rPr dirty="0" baseline="3086" sz="2700" spc="-630">
                <a:latin typeface="Microsoft Sans Serif"/>
                <a:cs typeface="Microsoft Sans Serif"/>
              </a:rPr>
              <a:t>لا</a:t>
            </a:r>
            <a:r>
              <a:rPr dirty="0" baseline="3086" sz="2700" spc="330">
                <a:latin typeface="Microsoft Sans Serif"/>
                <a:cs typeface="Microsoft Sans Serif"/>
              </a:rPr>
              <a:t>  </a:t>
            </a:r>
            <a:r>
              <a:rPr dirty="0" baseline="-13888" sz="2700" spc="-1702">
                <a:latin typeface="Microsoft Sans Serif"/>
                <a:cs typeface="Microsoft Sans Serif"/>
              </a:rPr>
              <a:t>ت</a:t>
            </a:r>
            <a:r>
              <a:rPr dirty="0" baseline="-20061" sz="2700" spc="-1702">
                <a:latin typeface="Microsoft Sans Serif"/>
                <a:cs typeface="Microsoft Sans Serif"/>
              </a:rPr>
              <a:t>„</a:t>
            </a:r>
            <a:r>
              <a:rPr dirty="0" baseline="-20061" sz="2700" spc="22">
                <a:latin typeface="Microsoft Sans Serif"/>
                <a:cs typeface="Microsoft Sans Serif"/>
              </a:rPr>
              <a:t> </a:t>
            </a:r>
            <a:r>
              <a:rPr dirty="0" sz="1800" spc="-950">
                <a:latin typeface="Microsoft Sans Serif"/>
                <a:cs typeface="Microsoft Sans Serif"/>
              </a:rPr>
              <a:t>حت</a:t>
            </a:r>
            <a:r>
              <a:rPr dirty="0" baseline="12345" sz="2700" spc="-1425">
                <a:latin typeface="Microsoft Sans Serif"/>
                <a:cs typeface="Microsoft Sans Serif"/>
              </a:rPr>
              <a:t>„</a:t>
            </a:r>
            <a:r>
              <a:rPr dirty="0" baseline="12345" sz="2700" spc="-412">
                <a:latin typeface="Microsoft Sans Serif"/>
                <a:cs typeface="Microsoft Sans Serif"/>
              </a:rPr>
              <a:t> </a:t>
            </a:r>
            <a:r>
              <a:rPr dirty="0" baseline="1543" sz="2700" spc="-735">
                <a:latin typeface="Microsoft Sans Serif"/>
                <a:cs typeface="Microsoft Sans Serif"/>
              </a:rPr>
              <a:t>لا</a:t>
            </a:r>
            <a:endParaRPr baseline="1543" sz="2700">
              <a:latin typeface="Microsoft Sans Serif"/>
              <a:cs typeface="Microsoft Sans Serif"/>
            </a:endParaRPr>
          </a:p>
        </p:txBody>
      </p:sp>
      <p:sp>
        <p:nvSpPr>
          <p:cNvPr id="33" name="object 33" descr=""/>
          <p:cNvSpPr txBox="1"/>
          <p:nvPr/>
        </p:nvSpPr>
        <p:spPr>
          <a:xfrm>
            <a:off x="1662429" y="3597655"/>
            <a:ext cx="7179309" cy="299720"/>
          </a:xfrm>
          <a:prstGeom prst="rect">
            <a:avLst/>
          </a:prstGeom>
        </p:spPr>
        <p:txBody>
          <a:bodyPr wrap="square" lIns="0" tIns="12700" rIns="0" bIns="0" rtlCol="0" vert="horz">
            <a:spAutoFit/>
          </a:bodyPr>
          <a:lstStyle/>
          <a:p>
            <a:pPr algn="r" marL="38100" marR="30480">
              <a:lnSpc>
                <a:spcPct val="100000"/>
              </a:lnSpc>
              <a:spcBef>
                <a:spcPts val="100"/>
              </a:spcBef>
            </a:pPr>
            <a:r>
              <a:rPr dirty="0" sz="1800" spc="-300">
                <a:latin typeface="Microsoft Sans Serif"/>
                <a:cs typeface="Microsoft Sans Serif"/>
              </a:rPr>
              <a:t>و</a:t>
            </a:r>
            <a:r>
              <a:rPr dirty="0" sz="1800" spc="-105">
                <a:latin typeface="Microsoft Sans Serif"/>
                <a:cs typeface="Microsoft Sans Serif"/>
              </a:rPr>
              <a:t> </a:t>
            </a:r>
            <a:r>
              <a:rPr dirty="0" sz="1800">
                <a:latin typeface="Microsoft Sans Serif"/>
                <a:cs typeface="Microsoft Sans Serif"/>
              </a:rPr>
              <a:t>ذذ</a:t>
            </a:r>
            <a:r>
              <a:rPr dirty="0" sz="1800" spc="114">
                <a:latin typeface="Microsoft Sans Serif"/>
                <a:cs typeface="Microsoft Sans Serif"/>
              </a:rPr>
              <a:t>  </a:t>
            </a:r>
            <a:r>
              <a:rPr dirty="0" sz="1800" spc="-80">
                <a:latin typeface="Microsoft Sans Serif"/>
                <a:cs typeface="Microsoft Sans Serif"/>
              </a:rPr>
              <a:t>مذ</a:t>
            </a:r>
            <a:r>
              <a:rPr dirty="0" sz="1800" spc="-35">
                <a:latin typeface="Microsoft Sans Serif"/>
                <a:cs typeface="Microsoft Sans Serif"/>
              </a:rPr>
              <a:t> </a:t>
            </a:r>
            <a:r>
              <a:rPr dirty="0" sz="1800" spc="-300">
                <a:latin typeface="Microsoft Sans Serif"/>
                <a:cs typeface="Microsoft Sans Serif"/>
              </a:rPr>
              <a:t>و</a:t>
            </a:r>
            <a:r>
              <a:rPr dirty="0" sz="1800" spc="-110">
                <a:latin typeface="Microsoft Sans Serif"/>
                <a:cs typeface="Microsoft Sans Serif"/>
              </a:rPr>
              <a:t> </a:t>
            </a:r>
            <a:r>
              <a:rPr dirty="0" sz="1800" spc="-130">
                <a:latin typeface="Microsoft Sans Serif"/>
                <a:cs typeface="Microsoft Sans Serif"/>
              </a:rPr>
              <a:t>ةور</a:t>
            </a:r>
            <a:r>
              <a:rPr dirty="0" sz="1800" spc="459">
                <a:latin typeface="Microsoft Sans Serif"/>
                <a:cs typeface="Microsoft Sans Serif"/>
              </a:rPr>
              <a:t> </a:t>
            </a:r>
            <a:r>
              <a:rPr dirty="0" sz="1800">
                <a:latin typeface="Microsoft Sans Serif"/>
                <a:cs typeface="Microsoft Sans Serif"/>
              </a:rPr>
              <a:t>ة</a:t>
            </a:r>
            <a:r>
              <a:rPr dirty="0" sz="1800" spc="295">
                <a:latin typeface="Microsoft Sans Serif"/>
                <a:cs typeface="Microsoft Sans Serif"/>
              </a:rPr>
              <a:t>  </a:t>
            </a:r>
            <a:r>
              <a:rPr dirty="0" sz="1800" spc="-254">
                <a:latin typeface="Microsoft Sans Serif"/>
                <a:cs typeface="Microsoft Sans Serif"/>
              </a:rPr>
              <a:t>ت</a:t>
            </a:r>
            <a:r>
              <a:rPr dirty="0" baseline="-9259" sz="2700" spc="-382">
                <a:latin typeface="Microsoft Sans Serif"/>
                <a:cs typeface="Microsoft Sans Serif"/>
              </a:rPr>
              <a:t>,</a:t>
            </a:r>
            <a:r>
              <a:rPr dirty="0" baseline="-9259" sz="2700" spc="472">
                <a:latin typeface="Microsoft Sans Serif"/>
                <a:cs typeface="Microsoft Sans Serif"/>
              </a:rPr>
              <a:t>   </a:t>
            </a:r>
            <a:r>
              <a:rPr dirty="0" sz="1800" spc="-755">
                <a:latin typeface="Microsoft Sans Serif"/>
                <a:cs typeface="Microsoft Sans Serif"/>
              </a:rPr>
              <a:t>ي</a:t>
            </a:r>
            <a:r>
              <a:rPr dirty="0" baseline="-13888" sz="2700" spc="-1132">
                <a:latin typeface="Microsoft Sans Serif"/>
                <a:cs typeface="Microsoft Sans Serif"/>
              </a:rPr>
              <a:t>„</a:t>
            </a:r>
            <a:r>
              <a:rPr dirty="0" baseline="-13888" sz="2700" spc="225">
                <a:latin typeface="Microsoft Sans Serif"/>
                <a:cs typeface="Microsoft Sans Serif"/>
              </a:rPr>
              <a:t>  </a:t>
            </a:r>
            <a:r>
              <a:rPr dirty="0" sz="1800" spc="-360">
                <a:latin typeface="Microsoft Sans Serif"/>
                <a:cs typeface="Microsoft Sans Serif"/>
              </a:rPr>
              <a:t>ق</a:t>
            </a:r>
            <a:r>
              <a:rPr dirty="0" sz="1800" spc="434">
                <a:latin typeface="Microsoft Sans Serif"/>
                <a:cs typeface="Microsoft Sans Serif"/>
              </a:rPr>
              <a:t> </a:t>
            </a:r>
            <a:r>
              <a:rPr dirty="0" sz="1800">
                <a:latin typeface="Microsoft Sans Serif"/>
                <a:cs typeface="Microsoft Sans Serif"/>
              </a:rPr>
              <a:t>ة</a:t>
            </a:r>
            <a:r>
              <a:rPr dirty="0" sz="1800" spc="200">
                <a:latin typeface="Microsoft Sans Serif"/>
                <a:cs typeface="Microsoft Sans Serif"/>
              </a:rPr>
              <a:t>   </a:t>
            </a:r>
            <a:r>
              <a:rPr dirty="0" sz="1800" spc="-725">
                <a:latin typeface="Microsoft Sans Serif"/>
                <a:cs typeface="Microsoft Sans Serif"/>
              </a:rPr>
              <a:t>ي</a:t>
            </a:r>
            <a:r>
              <a:rPr dirty="0" sz="1800" spc="275">
                <a:latin typeface="Microsoft Sans Serif"/>
                <a:cs typeface="Microsoft Sans Serif"/>
              </a:rPr>
              <a:t> </a:t>
            </a:r>
            <a:r>
              <a:rPr dirty="0" sz="1800" spc="-420">
                <a:latin typeface="Microsoft Sans Serif"/>
                <a:cs typeface="Microsoft Sans Serif"/>
              </a:rPr>
              <a:t>ع</a:t>
            </a:r>
            <a:r>
              <a:rPr dirty="0" sz="1800" spc="-270">
                <a:latin typeface="Microsoft Sans Serif"/>
                <a:cs typeface="Microsoft Sans Serif"/>
              </a:rPr>
              <a:t> </a:t>
            </a:r>
            <a:r>
              <a:rPr dirty="0" sz="1800" spc="-254">
                <a:latin typeface="Microsoft Sans Serif"/>
                <a:cs typeface="Microsoft Sans Serif"/>
              </a:rPr>
              <a:t>ر</a:t>
            </a:r>
            <a:r>
              <a:rPr dirty="0" sz="1800" spc="-290">
                <a:latin typeface="Microsoft Sans Serif"/>
                <a:cs typeface="Microsoft Sans Serif"/>
              </a:rPr>
              <a:t> </a:t>
            </a:r>
            <a:r>
              <a:rPr dirty="0" sz="1800" spc="-300">
                <a:latin typeface="Microsoft Sans Serif"/>
                <a:cs typeface="Microsoft Sans Serif"/>
              </a:rPr>
              <a:t>و</a:t>
            </a:r>
            <a:r>
              <a:rPr dirty="0" sz="1800" spc="-110">
                <a:latin typeface="Microsoft Sans Serif"/>
                <a:cs typeface="Microsoft Sans Serif"/>
              </a:rPr>
              <a:t> </a:t>
            </a:r>
            <a:r>
              <a:rPr dirty="0" sz="1800" spc="-254">
                <a:latin typeface="Microsoft Sans Serif"/>
                <a:cs typeface="Microsoft Sans Serif"/>
              </a:rPr>
              <a:t>.</a:t>
            </a:r>
            <a:r>
              <a:rPr dirty="0" sz="1800" spc="-254">
                <a:latin typeface="Microsoft Sans Serif"/>
                <a:cs typeface="Microsoft Sans Serif"/>
              </a:rPr>
              <a:t>م</a:t>
            </a:r>
            <a:r>
              <a:rPr dirty="0" sz="1800" spc="-45">
                <a:latin typeface="Microsoft Sans Serif"/>
                <a:cs typeface="Microsoft Sans Serif"/>
              </a:rPr>
              <a:t> </a:t>
            </a:r>
            <a:r>
              <a:rPr dirty="0" sz="1800" spc="-355">
                <a:latin typeface="Microsoft Sans Serif"/>
                <a:cs typeface="Microsoft Sans Serif"/>
              </a:rPr>
              <a:t>أل</a:t>
            </a:r>
            <a:r>
              <a:rPr dirty="0" sz="1800" spc="155">
                <a:latin typeface="Microsoft Sans Serif"/>
                <a:cs typeface="Microsoft Sans Serif"/>
              </a:rPr>
              <a:t> </a:t>
            </a:r>
            <a:r>
              <a:rPr dirty="0" sz="1800" spc="-420">
                <a:latin typeface="Microsoft Sans Serif"/>
                <a:cs typeface="Microsoft Sans Serif"/>
              </a:rPr>
              <a:t>ع</a:t>
            </a:r>
            <a:r>
              <a:rPr dirty="0" sz="1800" spc="310">
                <a:latin typeface="Microsoft Sans Serif"/>
                <a:cs typeface="Microsoft Sans Serif"/>
              </a:rPr>
              <a:t>  </a:t>
            </a:r>
            <a:r>
              <a:rPr dirty="0" sz="1800">
                <a:latin typeface="Microsoft Sans Serif"/>
                <a:cs typeface="Microsoft Sans Serif"/>
              </a:rPr>
              <a:t>ن</a:t>
            </a:r>
            <a:r>
              <a:rPr dirty="0" sz="1800" spc="405">
                <a:latin typeface="Microsoft Sans Serif"/>
                <a:cs typeface="Microsoft Sans Serif"/>
              </a:rPr>
              <a:t> </a:t>
            </a:r>
            <a:r>
              <a:rPr dirty="0" sz="1800" spc="-10">
                <a:latin typeface="Microsoft Sans Serif"/>
                <a:cs typeface="Microsoft Sans Serif"/>
              </a:rPr>
              <a:t>ةذ</a:t>
            </a:r>
            <a:r>
              <a:rPr dirty="0" sz="1800" spc="25">
                <a:latin typeface="Microsoft Sans Serif"/>
                <a:cs typeface="Microsoft Sans Serif"/>
              </a:rPr>
              <a:t> </a:t>
            </a:r>
            <a:r>
              <a:rPr dirty="0" sz="1800" spc="-355">
                <a:latin typeface="Microsoft Sans Serif"/>
                <a:cs typeface="Microsoft Sans Serif"/>
              </a:rPr>
              <a:t>و</a:t>
            </a:r>
            <a:r>
              <a:rPr dirty="0" sz="1800" spc="370">
                <a:latin typeface="Microsoft Sans Serif"/>
                <a:cs typeface="Microsoft Sans Serif"/>
              </a:rPr>
              <a:t> </a:t>
            </a:r>
            <a:r>
              <a:rPr dirty="0" sz="1800">
                <a:latin typeface="Microsoft Sans Serif"/>
                <a:cs typeface="Microsoft Sans Serif"/>
              </a:rPr>
              <a:t>ة</a:t>
            </a:r>
            <a:r>
              <a:rPr dirty="0" sz="1800" spc="95">
                <a:latin typeface="Microsoft Sans Serif"/>
                <a:cs typeface="Microsoft Sans Serif"/>
              </a:rPr>
              <a:t> </a:t>
            </a:r>
            <a:r>
              <a:rPr dirty="0" sz="1800" spc="-265">
                <a:latin typeface="Microsoft Sans Serif"/>
                <a:cs typeface="Microsoft Sans Serif"/>
              </a:rPr>
              <a:t>ا</a:t>
            </a:r>
            <a:r>
              <a:rPr dirty="0" sz="1800" spc="305">
                <a:latin typeface="Microsoft Sans Serif"/>
                <a:cs typeface="Microsoft Sans Serif"/>
              </a:rPr>
              <a:t> </a:t>
            </a:r>
            <a:r>
              <a:rPr dirty="0" sz="1800" spc="-345">
                <a:latin typeface="Microsoft Sans Serif"/>
                <a:cs typeface="Microsoft Sans Serif"/>
              </a:rPr>
              <a:t>ةرو</a:t>
            </a:r>
            <a:r>
              <a:rPr dirty="0" sz="1800" spc="195">
                <a:latin typeface="Microsoft Sans Serif"/>
                <a:cs typeface="Microsoft Sans Serif"/>
              </a:rPr>
              <a:t>  </a:t>
            </a:r>
            <a:r>
              <a:rPr dirty="0" sz="1800" spc="-265">
                <a:latin typeface="Microsoft Sans Serif"/>
                <a:cs typeface="Microsoft Sans Serif"/>
              </a:rPr>
              <a:t>ا</a:t>
            </a:r>
            <a:r>
              <a:rPr dirty="0" sz="1800" spc="180">
                <a:latin typeface="Microsoft Sans Serif"/>
                <a:cs typeface="Microsoft Sans Serif"/>
              </a:rPr>
              <a:t>   </a:t>
            </a:r>
            <a:r>
              <a:rPr dirty="0" sz="1800" spc="-260">
                <a:latin typeface="Microsoft Sans Serif"/>
                <a:cs typeface="Microsoft Sans Serif"/>
              </a:rPr>
              <a:t>نا</a:t>
            </a:r>
            <a:r>
              <a:rPr dirty="0" sz="1800" spc="10">
                <a:latin typeface="Microsoft Sans Serif"/>
                <a:cs typeface="Microsoft Sans Serif"/>
              </a:rPr>
              <a:t>  </a:t>
            </a:r>
            <a:r>
              <a:rPr dirty="0" sz="1800" spc="-430">
                <a:latin typeface="Microsoft Sans Serif"/>
                <a:cs typeface="Microsoft Sans Serif"/>
              </a:rPr>
              <a:t>ا</a:t>
            </a:r>
            <a:r>
              <a:rPr dirty="0" baseline="-6172" sz="2700" spc="-644">
                <a:latin typeface="Microsoft Sans Serif"/>
                <a:cs typeface="Microsoft Sans Serif"/>
              </a:rPr>
              <a:t>,</a:t>
            </a:r>
            <a:r>
              <a:rPr dirty="0" sz="1800" spc="-430">
                <a:latin typeface="Microsoft Sans Serif"/>
                <a:cs typeface="Microsoft Sans Serif"/>
              </a:rPr>
              <a:t>ل</a:t>
            </a:r>
            <a:r>
              <a:rPr dirty="0" sz="1800" spc="254">
                <a:latin typeface="Microsoft Sans Serif"/>
                <a:cs typeface="Microsoft Sans Serif"/>
              </a:rPr>
              <a:t> </a:t>
            </a:r>
            <a:r>
              <a:rPr dirty="0" sz="1800" spc="-360">
                <a:latin typeface="Microsoft Sans Serif"/>
                <a:cs typeface="Microsoft Sans Serif"/>
              </a:rPr>
              <a:t>ق</a:t>
            </a:r>
            <a:r>
              <a:rPr dirty="0" sz="1800" spc="20">
                <a:latin typeface="Microsoft Sans Serif"/>
                <a:cs typeface="Microsoft Sans Serif"/>
              </a:rPr>
              <a:t>  </a:t>
            </a:r>
            <a:r>
              <a:rPr dirty="0" sz="1800" spc="-760">
                <a:latin typeface="Microsoft Sans Serif"/>
                <a:cs typeface="Microsoft Sans Serif"/>
              </a:rPr>
              <a:t>ي</a:t>
            </a:r>
            <a:r>
              <a:rPr dirty="0" baseline="-13888" sz="2700" spc="-1139">
                <a:latin typeface="Microsoft Sans Serif"/>
                <a:cs typeface="Microsoft Sans Serif"/>
              </a:rPr>
              <a:t>„</a:t>
            </a:r>
            <a:r>
              <a:rPr dirty="0" baseline="-13888" sz="2700" spc="232">
                <a:latin typeface="Microsoft Sans Serif"/>
                <a:cs typeface="Microsoft Sans Serif"/>
              </a:rPr>
              <a:t>  </a:t>
            </a:r>
            <a:r>
              <a:rPr dirty="0" sz="1800" spc="-300">
                <a:latin typeface="Microsoft Sans Serif"/>
                <a:cs typeface="Microsoft Sans Serif"/>
              </a:rPr>
              <a:t>ءار</a:t>
            </a:r>
            <a:r>
              <a:rPr dirty="0" sz="1800" spc="-250">
                <a:latin typeface="Microsoft Sans Serif"/>
                <a:cs typeface="Microsoft Sans Serif"/>
              </a:rPr>
              <a:t> </a:t>
            </a:r>
            <a:r>
              <a:rPr dirty="0" sz="1800" spc="-355">
                <a:latin typeface="Microsoft Sans Serif"/>
                <a:cs typeface="Microsoft Sans Serif"/>
              </a:rPr>
              <a:t>أل</a:t>
            </a:r>
            <a:r>
              <a:rPr dirty="0" sz="1800" spc="155">
                <a:latin typeface="Microsoft Sans Serif"/>
                <a:cs typeface="Microsoft Sans Serif"/>
              </a:rPr>
              <a:t> </a:t>
            </a:r>
            <a:r>
              <a:rPr dirty="0" sz="1800">
                <a:latin typeface="Microsoft Sans Serif"/>
                <a:cs typeface="Microsoft Sans Serif"/>
              </a:rPr>
              <a:t>ةذ</a:t>
            </a:r>
            <a:r>
              <a:rPr dirty="0" sz="1800" spc="445">
                <a:latin typeface="Microsoft Sans Serif"/>
                <a:cs typeface="Microsoft Sans Serif"/>
              </a:rPr>
              <a:t> </a:t>
            </a:r>
            <a:r>
              <a:rPr dirty="0" sz="1800">
                <a:latin typeface="Microsoft Sans Serif"/>
                <a:cs typeface="Microsoft Sans Serif"/>
              </a:rPr>
              <a:t>ن</a:t>
            </a:r>
            <a:r>
              <a:rPr dirty="0" sz="1800" spc="480">
                <a:latin typeface="Microsoft Sans Serif"/>
                <a:cs typeface="Microsoft Sans Serif"/>
              </a:rPr>
              <a:t> </a:t>
            </a:r>
            <a:r>
              <a:rPr dirty="0" sz="1800">
                <a:latin typeface="Microsoft Sans Serif"/>
                <a:cs typeface="Microsoft Sans Serif"/>
              </a:rPr>
              <a:t>ذذ</a:t>
            </a:r>
            <a:r>
              <a:rPr dirty="0" sz="1800" spc="35">
                <a:latin typeface="Microsoft Sans Serif"/>
                <a:cs typeface="Microsoft Sans Serif"/>
              </a:rPr>
              <a:t>  </a:t>
            </a:r>
            <a:r>
              <a:rPr dirty="0" sz="1800" spc="-50">
                <a:latin typeface="Microsoft Sans Serif"/>
                <a:cs typeface="Microsoft Sans Serif"/>
              </a:rPr>
              <a:t>ن</a:t>
            </a:r>
            <a:endParaRPr sz="1800">
              <a:latin typeface="Microsoft Sans Serif"/>
              <a:cs typeface="Microsoft Sans Serif"/>
            </a:endParaRPr>
          </a:p>
        </p:txBody>
      </p:sp>
      <p:sp>
        <p:nvSpPr>
          <p:cNvPr id="34" name="object 34" descr=""/>
          <p:cNvSpPr txBox="1"/>
          <p:nvPr/>
        </p:nvSpPr>
        <p:spPr>
          <a:xfrm>
            <a:off x="854659" y="3573271"/>
            <a:ext cx="556895" cy="299720"/>
          </a:xfrm>
          <a:prstGeom prst="rect">
            <a:avLst/>
          </a:prstGeom>
        </p:spPr>
        <p:txBody>
          <a:bodyPr wrap="square" lIns="0" tIns="12700" rIns="0" bIns="0" rtlCol="0" vert="horz">
            <a:spAutoFit/>
          </a:bodyPr>
          <a:lstStyle/>
          <a:p>
            <a:pPr algn="r" marL="38100" marR="30480">
              <a:lnSpc>
                <a:spcPct val="100000"/>
              </a:lnSpc>
              <a:spcBef>
                <a:spcPts val="100"/>
              </a:spcBef>
            </a:pPr>
            <a:r>
              <a:rPr dirty="0" baseline="13888" sz="2700" spc="-660">
                <a:latin typeface="Microsoft Sans Serif"/>
                <a:cs typeface="Microsoft Sans Serif"/>
              </a:rPr>
              <a:t>حم</a:t>
            </a:r>
            <a:r>
              <a:rPr dirty="0" baseline="13888" sz="2700" spc="60">
                <a:latin typeface="Microsoft Sans Serif"/>
                <a:cs typeface="Microsoft Sans Serif"/>
              </a:rPr>
              <a:t>  </a:t>
            </a:r>
            <a:r>
              <a:rPr dirty="0" baseline="3086" sz="2700" spc="-569">
                <a:latin typeface="Microsoft Sans Serif"/>
                <a:cs typeface="Microsoft Sans Serif"/>
              </a:rPr>
              <a:t>ط</a:t>
            </a:r>
            <a:r>
              <a:rPr dirty="0" baseline="3086" sz="2700" spc="682">
                <a:latin typeface="Microsoft Sans Serif"/>
                <a:cs typeface="Microsoft Sans Serif"/>
              </a:rPr>
              <a:t> </a:t>
            </a:r>
            <a:r>
              <a:rPr dirty="0" baseline="20061" sz="2700" spc="-967">
                <a:latin typeface="Microsoft Sans Serif"/>
                <a:cs typeface="Microsoft Sans Serif"/>
              </a:rPr>
              <a:t>.</a:t>
            </a:r>
            <a:r>
              <a:rPr dirty="0" baseline="4629" sz="2700" spc="-967">
                <a:latin typeface="Microsoft Sans Serif"/>
                <a:cs typeface="Microsoft Sans Serif"/>
              </a:rPr>
              <a:t>ق</a:t>
            </a:r>
            <a:endParaRPr baseline="4629" sz="2700">
              <a:latin typeface="Microsoft Sans Serif"/>
              <a:cs typeface="Microsoft Sans Serif"/>
            </a:endParaRPr>
          </a:p>
        </p:txBody>
      </p:sp>
      <p:sp>
        <p:nvSpPr>
          <p:cNvPr id="35" name="object 35" descr=""/>
          <p:cNvSpPr txBox="1"/>
          <p:nvPr/>
        </p:nvSpPr>
        <p:spPr>
          <a:xfrm>
            <a:off x="412699" y="3516883"/>
            <a:ext cx="272415" cy="299720"/>
          </a:xfrm>
          <a:prstGeom prst="rect">
            <a:avLst/>
          </a:prstGeom>
        </p:spPr>
        <p:txBody>
          <a:bodyPr wrap="square" lIns="0" tIns="12700" rIns="0" bIns="0" rtlCol="0" vert="horz">
            <a:spAutoFit/>
          </a:bodyPr>
          <a:lstStyle/>
          <a:p>
            <a:pPr algn="r" marL="38100" marR="30480">
              <a:lnSpc>
                <a:spcPct val="100000"/>
              </a:lnSpc>
              <a:spcBef>
                <a:spcPts val="100"/>
              </a:spcBef>
            </a:pPr>
            <a:r>
              <a:rPr dirty="0" baseline="1543" sz="2700" spc="-750">
                <a:solidFill>
                  <a:srgbClr val="FF0000"/>
                </a:solidFill>
                <a:latin typeface="Microsoft Sans Serif"/>
                <a:cs typeface="Microsoft Sans Serif"/>
              </a:rPr>
              <a:t>.</a:t>
            </a:r>
            <a:r>
              <a:rPr dirty="0" baseline="1543" sz="2700" spc="-442">
                <a:solidFill>
                  <a:srgbClr val="FF0000"/>
                </a:solidFill>
                <a:latin typeface="Microsoft Sans Serif"/>
                <a:cs typeface="Microsoft Sans Serif"/>
              </a:rPr>
              <a:t> </a:t>
            </a:r>
            <a:r>
              <a:rPr dirty="0" baseline="1543" sz="2700" spc="-1297">
                <a:solidFill>
                  <a:srgbClr val="FF0000"/>
                </a:solidFill>
                <a:latin typeface="Microsoft Sans Serif"/>
                <a:cs typeface="Microsoft Sans Serif"/>
              </a:rPr>
              <a:t>لث</a:t>
            </a:r>
            <a:r>
              <a:rPr dirty="0" baseline="7716" sz="2700" spc="-1297">
                <a:solidFill>
                  <a:srgbClr val="FF0000"/>
                </a:solidFill>
                <a:latin typeface="Microsoft Sans Serif"/>
                <a:cs typeface="Microsoft Sans Serif"/>
              </a:rPr>
              <a:t>„</a:t>
            </a:r>
            <a:r>
              <a:rPr dirty="0" baseline="7716" sz="2700" spc="-472">
                <a:solidFill>
                  <a:srgbClr val="FF0000"/>
                </a:solidFill>
                <a:latin typeface="Microsoft Sans Serif"/>
                <a:cs typeface="Microsoft Sans Serif"/>
              </a:rPr>
              <a:t> </a:t>
            </a:r>
            <a:r>
              <a:rPr dirty="0" sz="1800" spc="-805">
                <a:solidFill>
                  <a:srgbClr val="FF0000"/>
                </a:solidFill>
                <a:latin typeface="Microsoft Sans Serif"/>
                <a:cs typeface="Microsoft Sans Serif"/>
              </a:rPr>
              <a:t>ح</a:t>
            </a:r>
            <a:r>
              <a:rPr dirty="0" baseline="20061" sz="2700" spc="-1207">
                <a:solidFill>
                  <a:srgbClr val="FF0000"/>
                </a:solidFill>
                <a:latin typeface="Microsoft Sans Serif"/>
                <a:cs typeface="Microsoft Sans Serif"/>
              </a:rPr>
              <a:t>.</a:t>
            </a:r>
            <a:r>
              <a:rPr dirty="0" baseline="13888" sz="2700" spc="-1207">
                <a:solidFill>
                  <a:srgbClr val="FF0000"/>
                </a:solidFill>
                <a:latin typeface="Microsoft Sans Serif"/>
                <a:cs typeface="Microsoft Sans Serif"/>
              </a:rPr>
              <a:t>ت</a:t>
            </a:r>
            <a:r>
              <a:rPr dirty="0" baseline="27777" sz="2700" spc="-1207">
                <a:solidFill>
                  <a:srgbClr val="FF0000"/>
                </a:solidFill>
                <a:latin typeface="Microsoft Sans Serif"/>
                <a:cs typeface="Microsoft Sans Serif"/>
              </a:rPr>
              <a:t>„</a:t>
            </a:r>
            <a:endParaRPr baseline="27777" sz="2700">
              <a:latin typeface="Microsoft Sans Serif"/>
              <a:cs typeface="Microsoft Sans Serif"/>
            </a:endParaRPr>
          </a:p>
        </p:txBody>
      </p:sp>
      <p:sp>
        <p:nvSpPr>
          <p:cNvPr id="36" name="object 36" descr=""/>
          <p:cNvSpPr txBox="1"/>
          <p:nvPr/>
        </p:nvSpPr>
        <p:spPr>
          <a:xfrm>
            <a:off x="220675" y="3606800"/>
            <a:ext cx="1338580" cy="299720"/>
          </a:xfrm>
          <a:prstGeom prst="rect">
            <a:avLst/>
          </a:prstGeom>
        </p:spPr>
        <p:txBody>
          <a:bodyPr wrap="square" lIns="0" tIns="12700" rIns="0" bIns="0" rtlCol="0" vert="horz">
            <a:spAutoFit/>
          </a:bodyPr>
          <a:lstStyle/>
          <a:p>
            <a:pPr algn="r" marL="38100" marR="43180">
              <a:lnSpc>
                <a:spcPct val="100000"/>
              </a:lnSpc>
              <a:spcBef>
                <a:spcPts val="100"/>
              </a:spcBef>
            </a:pPr>
            <a:r>
              <a:rPr dirty="0" baseline="1543" sz="2700" spc="382">
                <a:solidFill>
                  <a:srgbClr val="FF0000"/>
                </a:solidFill>
                <a:latin typeface="Microsoft Sans Serif"/>
                <a:cs typeface="Microsoft Sans Serif"/>
              </a:rPr>
              <a:t>ف</a:t>
            </a:r>
            <a:r>
              <a:rPr dirty="0" baseline="1543" sz="2700" spc="712">
                <a:solidFill>
                  <a:srgbClr val="FF0000"/>
                </a:solidFill>
                <a:latin typeface="Microsoft Sans Serif"/>
                <a:cs typeface="Microsoft Sans Serif"/>
              </a:rPr>
              <a:t> </a:t>
            </a:r>
            <a:r>
              <a:rPr dirty="0" baseline="1543" sz="2700" spc="-450">
                <a:solidFill>
                  <a:srgbClr val="FF0000"/>
                </a:solidFill>
                <a:latin typeface="Microsoft Sans Serif"/>
                <a:cs typeface="Microsoft Sans Serif"/>
              </a:rPr>
              <a:t>و</a:t>
            </a:r>
            <a:r>
              <a:rPr dirty="0" baseline="1543" sz="2700" spc="-165">
                <a:solidFill>
                  <a:srgbClr val="FF0000"/>
                </a:solidFill>
                <a:latin typeface="Microsoft Sans Serif"/>
                <a:cs typeface="Microsoft Sans Serif"/>
              </a:rPr>
              <a:t> </a:t>
            </a:r>
            <a:r>
              <a:rPr dirty="0" baseline="1543" sz="2700" spc="-89">
                <a:latin typeface="Microsoft Sans Serif"/>
                <a:cs typeface="Microsoft Sans Serif"/>
              </a:rPr>
              <a:t>،دذ</a:t>
            </a:r>
            <a:r>
              <a:rPr dirty="0" baseline="1543" sz="2700" spc="44">
                <a:latin typeface="Microsoft Sans Serif"/>
                <a:cs typeface="Microsoft Sans Serif"/>
              </a:rPr>
              <a:t>  </a:t>
            </a:r>
            <a:r>
              <a:rPr dirty="0" baseline="1543" sz="2700" spc="-494">
                <a:latin typeface="Microsoft Sans Serif"/>
                <a:cs typeface="Microsoft Sans Serif"/>
              </a:rPr>
              <a:t>را</a:t>
            </a:r>
            <a:r>
              <a:rPr dirty="0" baseline="1543" sz="2700" spc="292">
                <a:latin typeface="Microsoft Sans Serif"/>
                <a:cs typeface="Microsoft Sans Serif"/>
              </a:rPr>
              <a:t> </a:t>
            </a:r>
            <a:r>
              <a:rPr dirty="0" baseline="1543" sz="2700" spc="-630">
                <a:latin typeface="Microsoft Sans Serif"/>
                <a:cs typeface="Microsoft Sans Serif"/>
              </a:rPr>
              <a:t>ا</a:t>
            </a:r>
            <a:r>
              <a:rPr dirty="0" sz="1800" spc="-420">
                <a:latin typeface="Microsoft Sans Serif"/>
                <a:cs typeface="Microsoft Sans Serif"/>
              </a:rPr>
              <a:t>,</a:t>
            </a:r>
            <a:r>
              <a:rPr dirty="0" sz="1800" spc="60">
                <a:latin typeface="Microsoft Sans Serif"/>
                <a:cs typeface="Microsoft Sans Serif"/>
              </a:rPr>
              <a:t> </a:t>
            </a:r>
            <a:r>
              <a:rPr dirty="0" baseline="1543" sz="2700" spc="-1230">
                <a:latin typeface="Microsoft Sans Serif"/>
                <a:cs typeface="Microsoft Sans Serif"/>
              </a:rPr>
              <a:t>ي</a:t>
            </a:r>
            <a:r>
              <a:rPr dirty="0" baseline="-10802" sz="2700" spc="-1230">
                <a:latin typeface="Microsoft Sans Serif"/>
                <a:cs typeface="Microsoft Sans Serif"/>
              </a:rPr>
              <a:t>„</a:t>
            </a:r>
            <a:r>
              <a:rPr dirty="0" baseline="-10802" sz="2700" spc="352">
                <a:latin typeface="Microsoft Sans Serif"/>
                <a:cs typeface="Microsoft Sans Serif"/>
              </a:rPr>
              <a:t> </a:t>
            </a:r>
            <a:r>
              <a:rPr dirty="0" baseline="1543" sz="2700" spc="-600">
                <a:latin typeface="Microsoft Sans Serif"/>
                <a:cs typeface="Microsoft Sans Serif"/>
              </a:rPr>
              <a:t>ط</a:t>
            </a:r>
            <a:endParaRPr baseline="1543" sz="2700">
              <a:latin typeface="Microsoft Sans Serif"/>
              <a:cs typeface="Microsoft Sans Serif"/>
            </a:endParaRPr>
          </a:p>
        </p:txBody>
      </p:sp>
      <p:sp>
        <p:nvSpPr>
          <p:cNvPr id="37" name="object 37" descr=""/>
          <p:cNvSpPr txBox="1"/>
          <p:nvPr/>
        </p:nvSpPr>
        <p:spPr>
          <a:xfrm>
            <a:off x="8029067" y="3920744"/>
            <a:ext cx="433705" cy="299720"/>
          </a:xfrm>
          <a:prstGeom prst="rect">
            <a:avLst/>
          </a:prstGeom>
        </p:spPr>
        <p:txBody>
          <a:bodyPr wrap="square" lIns="0" tIns="12700" rIns="0" bIns="0" rtlCol="0" vert="horz">
            <a:spAutoFit/>
          </a:bodyPr>
          <a:lstStyle/>
          <a:p>
            <a:pPr algn="r" marL="38100" marR="30480">
              <a:lnSpc>
                <a:spcPct val="100000"/>
              </a:lnSpc>
              <a:spcBef>
                <a:spcPts val="100"/>
              </a:spcBef>
            </a:pPr>
            <a:r>
              <a:rPr dirty="0" baseline="-3086" sz="2700" spc="-1050">
                <a:solidFill>
                  <a:srgbClr val="FF0000"/>
                </a:solidFill>
                <a:latin typeface="Microsoft Sans Serif"/>
                <a:cs typeface="Microsoft Sans Serif"/>
              </a:rPr>
              <a:t>„</a:t>
            </a:r>
            <a:r>
              <a:rPr dirty="0" baseline="-3086" sz="2700" spc="284">
                <a:solidFill>
                  <a:srgbClr val="FF0000"/>
                </a:solidFill>
                <a:latin typeface="Microsoft Sans Serif"/>
                <a:cs typeface="Microsoft Sans Serif"/>
              </a:rPr>
              <a:t> </a:t>
            </a:r>
            <a:r>
              <a:rPr dirty="0" sz="1800" spc="-645">
                <a:solidFill>
                  <a:srgbClr val="FF0000"/>
                </a:solidFill>
                <a:latin typeface="Microsoft Sans Serif"/>
                <a:cs typeface="Microsoft Sans Serif"/>
              </a:rPr>
              <a:t>عمت</a:t>
            </a:r>
            <a:r>
              <a:rPr dirty="0" baseline="12345" sz="2700" spc="-967">
                <a:solidFill>
                  <a:srgbClr val="FF0000"/>
                </a:solidFill>
                <a:latin typeface="Microsoft Sans Serif"/>
                <a:cs typeface="Microsoft Sans Serif"/>
              </a:rPr>
              <a:t>„</a:t>
            </a:r>
            <a:r>
              <a:rPr dirty="0" baseline="12345" sz="2700" spc="-412">
                <a:solidFill>
                  <a:srgbClr val="FF0000"/>
                </a:solidFill>
                <a:latin typeface="Microsoft Sans Serif"/>
                <a:cs typeface="Microsoft Sans Serif"/>
              </a:rPr>
              <a:t> </a:t>
            </a:r>
            <a:r>
              <a:rPr dirty="0" baseline="16975" sz="2700" spc="-1019">
                <a:solidFill>
                  <a:srgbClr val="FF0000"/>
                </a:solidFill>
                <a:latin typeface="Microsoft Sans Serif"/>
                <a:cs typeface="Microsoft Sans Serif"/>
              </a:rPr>
              <a:t>حم</a:t>
            </a:r>
            <a:r>
              <a:rPr dirty="0" sz="1800" spc="-680">
                <a:solidFill>
                  <a:srgbClr val="FF0000"/>
                </a:solidFill>
                <a:latin typeface="Microsoft Sans Serif"/>
                <a:cs typeface="Microsoft Sans Serif"/>
              </a:rPr>
              <a:t>,</a:t>
            </a:r>
            <a:r>
              <a:rPr dirty="0" sz="1800" spc="-285">
                <a:solidFill>
                  <a:srgbClr val="FF0000"/>
                </a:solidFill>
                <a:latin typeface="Microsoft Sans Serif"/>
                <a:cs typeface="Microsoft Sans Serif"/>
              </a:rPr>
              <a:t> </a:t>
            </a:r>
            <a:r>
              <a:rPr dirty="0" baseline="23148" sz="2700" spc="-825">
                <a:solidFill>
                  <a:srgbClr val="FF0000"/>
                </a:solidFill>
                <a:latin typeface="Microsoft Sans Serif"/>
                <a:cs typeface="Microsoft Sans Serif"/>
              </a:rPr>
              <a:t>لا</a:t>
            </a:r>
            <a:endParaRPr baseline="23148" sz="2700">
              <a:latin typeface="Microsoft Sans Serif"/>
              <a:cs typeface="Microsoft Sans Serif"/>
            </a:endParaRPr>
          </a:p>
        </p:txBody>
      </p:sp>
      <p:sp>
        <p:nvSpPr>
          <p:cNvPr id="38" name="object 38" descr=""/>
          <p:cNvSpPr txBox="1"/>
          <p:nvPr/>
        </p:nvSpPr>
        <p:spPr>
          <a:xfrm>
            <a:off x="7211694" y="3977132"/>
            <a:ext cx="1778635" cy="299720"/>
          </a:xfrm>
          <a:prstGeom prst="rect">
            <a:avLst/>
          </a:prstGeom>
        </p:spPr>
        <p:txBody>
          <a:bodyPr wrap="square" lIns="0" tIns="12700" rIns="0" bIns="0" rtlCol="0" vert="horz">
            <a:spAutoFit/>
          </a:bodyPr>
          <a:lstStyle/>
          <a:p>
            <a:pPr algn="r" marL="50800" marR="43180">
              <a:lnSpc>
                <a:spcPct val="100000"/>
              </a:lnSpc>
              <a:spcBef>
                <a:spcPts val="100"/>
              </a:spcBef>
            </a:pPr>
            <a:r>
              <a:rPr dirty="0" sz="1800" spc="-760">
                <a:solidFill>
                  <a:srgbClr val="FF0000"/>
                </a:solidFill>
                <a:latin typeface="Microsoft Sans Serif"/>
                <a:cs typeface="Microsoft Sans Serif"/>
              </a:rPr>
              <a:t>ق</a:t>
            </a:r>
            <a:r>
              <a:rPr dirty="0" baseline="18518" sz="2700" spc="-1139">
                <a:solidFill>
                  <a:srgbClr val="FF0000"/>
                </a:solidFill>
                <a:latin typeface="Microsoft Sans Serif"/>
                <a:cs typeface="Microsoft Sans Serif"/>
              </a:rPr>
              <a:t>„</a:t>
            </a:r>
            <a:r>
              <a:rPr dirty="0" baseline="18518" sz="2700" spc="-450">
                <a:solidFill>
                  <a:srgbClr val="FF0000"/>
                </a:solidFill>
                <a:latin typeface="Microsoft Sans Serif"/>
                <a:cs typeface="Microsoft Sans Serif"/>
              </a:rPr>
              <a:t> </a:t>
            </a:r>
            <a:r>
              <a:rPr dirty="0" baseline="13888" sz="2700" spc="-1012">
                <a:solidFill>
                  <a:srgbClr val="FF0000"/>
                </a:solidFill>
                <a:latin typeface="Microsoft Sans Serif"/>
                <a:cs typeface="Microsoft Sans Serif"/>
              </a:rPr>
              <a:t>حلا</a:t>
            </a:r>
            <a:r>
              <a:rPr dirty="0" baseline="13888" sz="2700" spc="690">
                <a:solidFill>
                  <a:srgbClr val="FF0000"/>
                </a:solidFill>
                <a:latin typeface="Microsoft Sans Serif"/>
                <a:cs typeface="Microsoft Sans Serif"/>
              </a:rPr>
              <a:t> </a:t>
            </a:r>
            <a:r>
              <a:rPr dirty="0" baseline="9259" sz="2700" spc="-1050">
                <a:solidFill>
                  <a:srgbClr val="FF0000"/>
                </a:solidFill>
                <a:latin typeface="Microsoft Sans Serif"/>
                <a:cs typeface="Microsoft Sans Serif"/>
              </a:rPr>
              <a:t>„</a:t>
            </a:r>
            <a:r>
              <a:rPr dirty="0" baseline="9259" sz="2700" spc="-359">
                <a:solidFill>
                  <a:srgbClr val="FF0000"/>
                </a:solidFill>
                <a:latin typeface="Microsoft Sans Serif"/>
                <a:cs typeface="Microsoft Sans Serif"/>
              </a:rPr>
              <a:t> </a:t>
            </a:r>
            <a:r>
              <a:rPr dirty="0" sz="1800" spc="-1075">
                <a:solidFill>
                  <a:srgbClr val="FF0000"/>
                </a:solidFill>
                <a:latin typeface="Microsoft Sans Serif"/>
                <a:cs typeface="Microsoft Sans Serif"/>
              </a:rPr>
              <a:t>ثت</a:t>
            </a:r>
            <a:r>
              <a:rPr dirty="0" baseline="9259" sz="2700" spc="-1612">
                <a:solidFill>
                  <a:srgbClr val="FF0000"/>
                </a:solidFill>
                <a:latin typeface="Microsoft Sans Serif"/>
                <a:cs typeface="Microsoft Sans Serif"/>
              </a:rPr>
              <a:t>.</a:t>
            </a:r>
            <a:r>
              <a:rPr dirty="0" baseline="9259" sz="2700" spc="-270">
                <a:solidFill>
                  <a:srgbClr val="FF0000"/>
                </a:solidFill>
                <a:latin typeface="Microsoft Sans Serif"/>
                <a:cs typeface="Microsoft Sans Serif"/>
              </a:rPr>
              <a:t> </a:t>
            </a:r>
            <a:r>
              <a:rPr dirty="0" baseline="4629" sz="2700" spc="-1395">
                <a:solidFill>
                  <a:srgbClr val="FF0000"/>
                </a:solidFill>
                <a:latin typeface="Microsoft Sans Serif"/>
                <a:cs typeface="Microsoft Sans Serif"/>
              </a:rPr>
              <a:t>ست</a:t>
            </a:r>
            <a:r>
              <a:rPr dirty="0" baseline="21604" sz="2700" spc="-1395">
                <a:solidFill>
                  <a:srgbClr val="FF0000"/>
                </a:solidFill>
                <a:latin typeface="Microsoft Sans Serif"/>
                <a:cs typeface="Microsoft Sans Serif"/>
              </a:rPr>
              <a:t>.</a:t>
            </a:r>
            <a:r>
              <a:rPr dirty="0" baseline="21604" sz="2700" spc="390">
                <a:solidFill>
                  <a:srgbClr val="FF0000"/>
                </a:solidFill>
                <a:latin typeface="Microsoft Sans Serif"/>
                <a:cs typeface="Microsoft Sans Serif"/>
              </a:rPr>
              <a:t> </a:t>
            </a:r>
            <a:r>
              <a:rPr dirty="0" baseline="-3086" sz="2700">
                <a:solidFill>
                  <a:srgbClr val="FF0000"/>
                </a:solidFill>
                <a:latin typeface="Microsoft Sans Serif"/>
                <a:cs typeface="Microsoft Sans Serif"/>
              </a:rPr>
              <a:t>ا</a:t>
            </a:r>
            <a:r>
              <a:rPr dirty="0" baseline="-3086" sz="2700" spc="682">
                <a:solidFill>
                  <a:srgbClr val="FF0000"/>
                </a:solidFill>
                <a:latin typeface="Microsoft Sans Serif"/>
                <a:cs typeface="Microsoft Sans Serif"/>
              </a:rPr>
              <a:t>      </a:t>
            </a:r>
            <a:r>
              <a:rPr dirty="0" baseline="13888" sz="2700" spc="-750">
                <a:solidFill>
                  <a:srgbClr val="FF0000"/>
                </a:solidFill>
                <a:latin typeface="Microsoft Sans Serif"/>
                <a:cs typeface="Microsoft Sans Serif"/>
              </a:rPr>
              <a:t>.</a:t>
            </a:r>
            <a:r>
              <a:rPr dirty="0" baseline="13888" sz="2700" spc="367">
                <a:solidFill>
                  <a:srgbClr val="FF0000"/>
                </a:solidFill>
                <a:latin typeface="Microsoft Sans Serif"/>
                <a:cs typeface="Microsoft Sans Serif"/>
              </a:rPr>
              <a:t> </a:t>
            </a:r>
            <a:r>
              <a:rPr dirty="0" baseline="6172" sz="2700" spc="-1462">
                <a:solidFill>
                  <a:srgbClr val="FF0000"/>
                </a:solidFill>
                <a:latin typeface="Microsoft Sans Serif"/>
                <a:cs typeface="Microsoft Sans Serif"/>
              </a:rPr>
              <a:t>ث</a:t>
            </a:r>
            <a:r>
              <a:rPr dirty="0" baseline="10802" sz="2700" spc="-1462">
                <a:solidFill>
                  <a:srgbClr val="FF0000"/>
                </a:solidFill>
                <a:latin typeface="Microsoft Sans Serif"/>
                <a:cs typeface="Microsoft Sans Serif"/>
              </a:rPr>
              <a:t>„</a:t>
            </a:r>
            <a:r>
              <a:rPr dirty="0" baseline="10802" sz="2700" spc="-487">
                <a:solidFill>
                  <a:srgbClr val="FF0000"/>
                </a:solidFill>
                <a:latin typeface="Microsoft Sans Serif"/>
                <a:cs typeface="Microsoft Sans Serif"/>
              </a:rPr>
              <a:t> </a:t>
            </a:r>
            <a:r>
              <a:rPr dirty="0" baseline="4629" sz="2700" spc="-1042">
                <a:solidFill>
                  <a:srgbClr val="FF0000"/>
                </a:solidFill>
                <a:latin typeface="Microsoft Sans Serif"/>
                <a:cs typeface="Microsoft Sans Serif"/>
              </a:rPr>
              <a:t>ح</a:t>
            </a:r>
            <a:r>
              <a:rPr dirty="0" baseline="20061" sz="2700" spc="-1042">
                <a:solidFill>
                  <a:srgbClr val="FF0000"/>
                </a:solidFill>
                <a:latin typeface="Microsoft Sans Serif"/>
                <a:cs typeface="Microsoft Sans Serif"/>
              </a:rPr>
              <a:t>.</a:t>
            </a:r>
            <a:r>
              <a:rPr dirty="0" baseline="20061" sz="2700" spc="127">
                <a:solidFill>
                  <a:srgbClr val="FF0000"/>
                </a:solidFill>
                <a:latin typeface="Microsoft Sans Serif"/>
                <a:cs typeface="Microsoft Sans Serif"/>
              </a:rPr>
              <a:t> </a:t>
            </a:r>
            <a:r>
              <a:rPr dirty="0" baseline="1543" sz="2700" spc="-1364">
                <a:solidFill>
                  <a:srgbClr val="FF0000"/>
                </a:solidFill>
                <a:latin typeface="Microsoft Sans Serif"/>
                <a:cs typeface="Microsoft Sans Serif"/>
              </a:rPr>
              <a:t>ب</a:t>
            </a:r>
            <a:endParaRPr baseline="1543" sz="2700">
              <a:latin typeface="Microsoft Sans Serif"/>
              <a:cs typeface="Microsoft Sans Serif"/>
            </a:endParaRPr>
          </a:p>
        </p:txBody>
      </p:sp>
      <p:sp>
        <p:nvSpPr>
          <p:cNvPr id="39" name="object 39" descr=""/>
          <p:cNvSpPr txBox="1"/>
          <p:nvPr/>
        </p:nvSpPr>
        <p:spPr>
          <a:xfrm>
            <a:off x="7175627" y="4013707"/>
            <a:ext cx="1744980" cy="299720"/>
          </a:xfrm>
          <a:prstGeom prst="rect">
            <a:avLst/>
          </a:prstGeom>
        </p:spPr>
        <p:txBody>
          <a:bodyPr wrap="square" lIns="0" tIns="12700" rIns="0" bIns="0" rtlCol="0" vert="horz">
            <a:spAutoFit/>
          </a:bodyPr>
          <a:lstStyle/>
          <a:p>
            <a:pPr algn="r" marL="38100" marR="30480">
              <a:lnSpc>
                <a:spcPct val="100000"/>
              </a:lnSpc>
              <a:spcBef>
                <a:spcPts val="100"/>
              </a:spcBef>
            </a:pPr>
            <a:r>
              <a:rPr dirty="0" baseline="-7716" sz="2700" spc="-750">
                <a:solidFill>
                  <a:srgbClr val="FF0000"/>
                </a:solidFill>
                <a:latin typeface="Microsoft Sans Serif"/>
                <a:cs typeface="Microsoft Sans Serif"/>
              </a:rPr>
              <a:t>,</a:t>
            </a:r>
            <a:r>
              <a:rPr dirty="0" baseline="-7716" sz="2700" spc="330">
                <a:solidFill>
                  <a:srgbClr val="FF0000"/>
                </a:solidFill>
                <a:latin typeface="Microsoft Sans Serif"/>
                <a:cs typeface="Microsoft Sans Serif"/>
              </a:rPr>
              <a:t>  </a:t>
            </a:r>
            <a:r>
              <a:rPr dirty="0" baseline="1543" sz="2700" spc="-450">
                <a:solidFill>
                  <a:srgbClr val="FF0000"/>
                </a:solidFill>
                <a:latin typeface="Microsoft Sans Serif"/>
                <a:cs typeface="Microsoft Sans Serif"/>
              </a:rPr>
              <a:t>و</a:t>
            </a:r>
            <a:r>
              <a:rPr dirty="0" baseline="1543" sz="2700" spc="-367">
                <a:solidFill>
                  <a:srgbClr val="FF0000"/>
                </a:solidFill>
                <a:latin typeface="Microsoft Sans Serif"/>
                <a:cs typeface="Microsoft Sans Serif"/>
              </a:rPr>
              <a:t> </a:t>
            </a:r>
            <a:r>
              <a:rPr dirty="0" baseline="1543" sz="2700" spc="-67">
                <a:solidFill>
                  <a:srgbClr val="FF0000"/>
                </a:solidFill>
                <a:latin typeface="Microsoft Sans Serif"/>
                <a:cs typeface="Microsoft Sans Serif"/>
              </a:rPr>
              <a:t>ة</a:t>
            </a:r>
            <a:r>
              <a:rPr dirty="0" baseline="1543" sz="2700" spc="-209">
                <a:solidFill>
                  <a:srgbClr val="FF0000"/>
                </a:solidFill>
                <a:latin typeface="Microsoft Sans Serif"/>
                <a:cs typeface="Microsoft Sans Serif"/>
              </a:rPr>
              <a:t> </a:t>
            </a:r>
            <a:r>
              <a:rPr dirty="0" sz="1800" spc="-700">
                <a:solidFill>
                  <a:srgbClr val="FF0000"/>
                </a:solidFill>
                <a:latin typeface="Microsoft Sans Serif"/>
                <a:cs typeface="Microsoft Sans Serif"/>
              </a:rPr>
              <a:t>„</a:t>
            </a:r>
            <a:r>
              <a:rPr dirty="0" sz="1800" spc="-200">
                <a:solidFill>
                  <a:srgbClr val="FF0000"/>
                </a:solidFill>
                <a:latin typeface="Microsoft Sans Serif"/>
                <a:cs typeface="Microsoft Sans Serif"/>
              </a:rPr>
              <a:t> </a:t>
            </a:r>
            <a:r>
              <a:rPr dirty="0" baseline="1543" sz="2700" spc="-397">
                <a:solidFill>
                  <a:srgbClr val="FF0000"/>
                </a:solidFill>
                <a:latin typeface="Microsoft Sans Serif"/>
                <a:cs typeface="Microsoft Sans Serif"/>
              </a:rPr>
              <a:t>ا</a:t>
            </a:r>
            <a:r>
              <a:rPr dirty="0" baseline="1543" sz="2700" spc="67">
                <a:solidFill>
                  <a:srgbClr val="FF0000"/>
                </a:solidFill>
                <a:latin typeface="Microsoft Sans Serif"/>
                <a:cs typeface="Microsoft Sans Serif"/>
              </a:rPr>
              <a:t>  </a:t>
            </a:r>
            <a:r>
              <a:rPr dirty="0" baseline="1543" sz="2700" spc="-600">
                <a:solidFill>
                  <a:srgbClr val="FF0000"/>
                </a:solidFill>
                <a:latin typeface="Microsoft Sans Serif"/>
                <a:cs typeface="Microsoft Sans Serif"/>
              </a:rPr>
              <a:t>أ</a:t>
            </a:r>
            <a:r>
              <a:rPr dirty="0" baseline="-6172" sz="2700" spc="-600">
                <a:solidFill>
                  <a:srgbClr val="FF0000"/>
                </a:solidFill>
                <a:latin typeface="Microsoft Sans Serif"/>
                <a:cs typeface="Microsoft Sans Serif"/>
              </a:rPr>
              <a:t>,</a:t>
            </a:r>
            <a:r>
              <a:rPr dirty="0" baseline="1543" sz="2700" spc="-600">
                <a:solidFill>
                  <a:srgbClr val="FF0000"/>
                </a:solidFill>
                <a:latin typeface="Microsoft Sans Serif"/>
                <a:cs typeface="Microsoft Sans Serif"/>
              </a:rPr>
              <a:t>ل</a:t>
            </a:r>
            <a:r>
              <a:rPr dirty="0" baseline="1543" sz="2700" spc="52">
                <a:solidFill>
                  <a:srgbClr val="FF0000"/>
                </a:solidFill>
                <a:latin typeface="Microsoft Sans Serif"/>
                <a:cs typeface="Microsoft Sans Serif"/>
              </a:rPr>
              <a:t> </a:t>
            </a:r>
            <a:r>
              <a:rPr dirty="0" baseline="1543" sz="2700">
                <a:solidFill>
                  <a:srgbClr val="FF0000"/>
                </a:solidFill>
                <a:latin typeface="Microsoft Sans Serif"/>
                <a:cs typeface="Microsoft Sans Serif"/>
              </a:rPr>
              <a:t>با</a:t>
            </a:r>
            <a:r>
              <a:rPr dirty="0" baseline="1543" sz="2700" spc="487">
                <a:solidFill>
                  <a:srgbClr val="FF0000"/>
                </a:solidFill>
                <a:latin typeface="Microsoft Sans Serif"/>
                <a:cs typeface="Microsoft Sans Serif"/>
              </a:rPr>
              <a:t>   </a:t>
            </a:r>
            <a:r>
              <a:rPr dirty="0" baseline="1543" sz="2700" spc="-382">
                <a:solidFill>
                  <a:srgbClr val="FF0000"/>
                </a:solidFill>
                <a:latin typeface="Microsoft Sans Serif"/>
                <a:cs typeface="Microsoft Sans Serif"/>
              </a:rPr>
              <a:t>فال</a:t>
            </a:r>
            <a:r>
              <a:rPr dirty="0" baseline="1543" sz="2700" spc="165">
                <a:solidFill>
                  <a:srgbClr val="FF0000"/>
                </a:solidFill>
                <a:latin typeface="Microsoft Sans Serif"/>
                <a:cs typeface="Microsoft Sans Serif"/>
              </a:rPr>
              <a:t>  </a:t>
            </a:r>
            <a:r>
              <a:rPr dirty="0" baseline="1543" sz="2700" spc="-472">
                <a:solidFill>
                  <a:srgbClr val="FF0000"/>
                </a:solidFill>
                <a:latin typeface="Microsoft Sans Serif"/>
                <a:cs typeface="Microsoft Sans Serif"/>
              </a:rPr>
              <a:t>ا</a:t>
            </a:r>
            <a:endParaRPr baseline="1543" sz="2700">
              <a:latin typeface="Microsoft Sans Serif"/>
              <a:cs typeface="Microsoft Sans Serif"/>
            </a:endParaRPr>
          </a:p>
        </p:txBody>
      </p:sp>
      <p:sp>
        <p:nvSpPr>
          <p:cNvPr id="40" name="object 40" descr=""/>
          <p:cNvSpPr txBox="1"/>
          <p:nvPr/>
        </p:nvSpPr>
        <p:spPr>
          <a:xfrm>
            <a:off x="6444741" y="4013707"/>
            <a:ext cx="818515" cy="299720"/>
          </a:xfrm>
          <a:prstGeom prst="rect">
            <a:avLst/>
          </a:prstGeom>
        </p:spPr>
        <p:txBody>
          <a:bodyPr wrap="square" lIns="0" tIns="12700" rIns="0" bIns="0" rtlCol="0" vert="horz">
            <a:spAutoFit/>
          </a:bodyPr>
          <a:lstStyle/>
          <a:p>
            <a:pPr algn="r" marL="12700" marR="41275">
              <a:lnSpc>
                <a:spcPct val="100000"/>
              </a:lnSpc>
              <a:spcBef>
                <a:spcPts val="100"/>
              </a:spcBef>
            </a:pPr>
            <a:r>
              <a:rPr dirty="0" baseline="1543" sz="2700" spc="-457">
                <a:solidFill>
                  <a:srgbClr val="FF0000"/>
                </a:solidFill>
                <a:latin typeface="Microsoft Sans Serif"/>
                <a:cs typeface="Microsoft Sans Serif"/>
              </a:rPr>
              <a:t>ر</a:t>
            </a:r>
            <a:r>
              <a:rPr dirty="0" baseline="1543" sz="2700" spc="-457">
                <a:solidFill>
                  <a:srgbClr val="FF0000"/>
                </a:solidFill>
                <a:latin typeface="Microsoft Sans Serif"/>
                <a:cs typeface="Microsoft Sans Serif"/>
              </a:rPr>
              <a:t>,</a:t>
            </a:r>
            <a:r>
              <a:rPr dirty="0" baseline="1543" sz="2700" spc="37">
                <a:solidFill>
                  <a:srgbClr val="FF0000"/>
                </a:solidFill>
                <a:latin typeface="Microsoft Sans Serif"/>
                <a:cs typeface="Microsoft Sans Serif"/>
              </a:rPr>
              <a:t>  </a:t>
            </a:r>
            <a:r>
              <a:rPr dirty="0" baseline="1543" sz="2700" spc="-67">
                <a:solidFill>
                  <a:srgbClr val="FF0000"/>
                </a:solidFill>
                <a:latin typeface="Microsoft Sans Serif"/>
                <a:cs typeface="Microsoft Sans Serif"/>
              </a:rPr>
              <a:t>ة</a:t>
            </a:r>
            <a:r>
              <a:rPr dirty="0" baseline="1543" sz="2700" spc="-217">
                <a:solidFill>
                  <a:srgbClr val="FF0000"/>
                </a:solidFill>
                <a:latin typeface="Microsoft Sans Serif"/>
                <a:cs typeface="Microsoft Sans Serif"/>
              </a:rPr>
              <a:t> </a:t>
            </a:r>
            <a:r>
              <a:rPr dirty="0" sz="1800" spc="-700">
                <a:solidFill>
                  <a:srgbClr val="FF0000"/>
                </a:solidFill>
                <a:latin typeface="Microsoft Sans Serif"/>
                <a:cs typeface="Microsoft Sans Serif"/>
              </a:rPr>
              <a:t>„</a:t>
            </a:r>
            <a:r>
              <a:rPr dirty="0" sz="1800" spc="210">
                <a:solidFill>
                  <a:srgbClr val="FF0000"/>
                </a:solidFill>
                <a:latin typeface="Microsoft Sans Serif"/>
                <a:cs typeface="Microsoft Sans Serif"/>
              </a:rPr>
              <a:t> </a:t>
            </a:r>
            <a:r>
              <a:rPr dirty="0" baseline="1543" sz="2700" spc="-382">
                <a:solidFill>
                  <a:srgbClr val="FF0000"/>
                </a:solidFill>
                <a:latin typeface="Microsoft Sans Serif"/>
                <a:cs typeface="Microsoft Sans Serif"/>
              </a:rPr>
              <a:t>ر</a:t>
            </a:r>
            <a:r>
              <a:rPr dirty="0" baseline="1543" sz="2700" spc="337">
                <a:solidFill>
                  <a:srgbClr val="FF0000"/>
                </a:solidFill>
                <a:latin typeface="Microsoft Sans Serif"/>
                <a:cs typeface="Microsoft Sans Serif"/>
              </a:rPr>
              <a:t> </a:t>
            </a:r>
            <a:r>
              <a:rPr dirty="0" baseline="1543" sz="2700" spc="-89">
                <a:solidFill>
                  <a:srgbClr val="FF0000"/>
                </a:solidFill>
                <a:latin typeface="Microsoft Sans Serif"/>
                <a:cs typeface="Microsoft Sans Serif"/>
              </a:rPr>
              <a:t>ت</a:t>
            </a:r>
            <a:endParaRPr baseline="1543" sz="2700">
              <a:latin typeface="Microsoft Sans Serif"/>
              <a:cs typeface="Microsoft Sans Serif"/>
            </a:endParaRPr>
          </a:p>
        </p:txBody>
      </p:sp>
      <p:sp>
        <p:nvSpPr>
          <p:cNvPr id="41" name="object 41" descr=""/>
          <p:cNvSpPr txBox="1"/>
          <p:nvPr/>
        </p:nvSpPr>
        <p:spPr>
          <a:xfrm>
            <a:off x="6082538" y="3980179"/>
            <a:ext cx="972185" cy="299720"/>
          </a:xfrm>
          <a:prstGeom prst="rect">
            <a:avLst/>
          </a:prstGeom>
        </p:spPr>
        <p:txBody>
          <a:bodyPr wrap="square" lIns="0" tIns="12700" rIns="0" bIns="0" rtlCol="0" vert="horz">
            <a:spAutoFit/>
          </a:bodyPr>
          <a:lstStyle/>
          <a:p>
            <a:pPr algn="r" marL="38100" marR="30480">
              <a:lnSpc>
                <a:spcPct val="100000"/>
              </a:lnSpc>
              <a:spcBef>
                <a:spcPts val="100"/>
              </a:spcBef>
            </a:pPr>
            <a:r>
              <a:rPr dirty="0" baseline="18518" sz="2700" spc="-944">
                <a:solidFill>
                  <a:srgbClr val="FF0000"/>
                </a:solidFill>
                <a:latin typeface="Microsoft Sans Serif"/>
                <a:cs typeface="Microsoft Sans Serif"/>
              </a:rPr>
              <a:t>روصعلا</a:t>
            </a:r>
            <a:r>
              <a:rPr dirty="0" baseline="18518" sz="2700" spc="615">
                <a:solidFill>
                  <a:srgbClr val="FF0000"/>
                </a:solidFill>
                <a:latin typeface="Microsoft Sans Serif"/>
                <a:cs typeface="Microsoft Sans Serif"/>
              </a:rPr>
              <a:t> </a:t>
            </a:r>
            <a:r>
              <a:rPr dirty="0" baseline="1543" sz="2700" spc="-922">
                <a:solidFill>
                  <a:srgbClr val="FF0000"/>
                </a:solidFill>
                <a:latin typeface="Microsoft Sans Serif"/>
                <a:cs typeface="Microsoft Sans Serif"/>
              </a:rPr>
              <a:t>يع</a:t>
            </a:r>
            <a:r>
              <a:rPr dirty="0" baseline="1543" sz="2700" spc="89">
                <a:solidFill>
                  <a:srgbClr val="FF0000"/>
                </a:solidFill>
                <a:latin typeface="Microsoft Sans Serif"/>
                <a:cs typeface="Microsoft Sans Serif"/>
              </a:rPr>
              <a:t> </a:t>
            </a:r>
            <a:r>
              <a:rPr dirty="0" baseline="9259" sz="2700" spc="-1050">
                <a:solidFill>
                  <a:srgbClr val="FF0000"/>
                </a:solidFill>
                <a:latin typeface="Microsoft Sans Serif"/>
                <a:cs typeface="Microsoft Sans Serif"/>
              </a:rPr>
              <a:t>„</a:t>
            </a:r>
            <a:r>
              <a:rPr dirty="0" baseline="9259" sz="2700" spc="-352">
                <a:solidFill>
                  <a:srgbClr val="FF0000"/>
                </a:solidFill>
                <a:latin typeface="Microsoft Sans Serif"/>
                <a:cs typeface="Microsoft Sans Serif"/>
              </a:rPr>
              <a:t> </a:t>
            </a:r>
            <a:r>
              <a:rPr dirty="0" sz="1800" spc="-1030">
                <a:solidFill>
                  <a:srgbClr val="FF0000"/>
                </a:solidFill>
                <a:latin typeface="Microsoft Sans Serif"/>
                <a:cs typeface="Microsoft Sans Serif"/>
              </a:rPr>
              <a:t>ثث</a:t>
            </a:r>
            <a:r>
              <a:rPr dirty="0" baseline="12345" sz="2700" spc="-1545">
                <a:solidFill>
                  <a:srgbClr val="FF0000"/>
                </a:solidFill>
                <a:latin typeface="Microsoft Sans Serif"/>
                <a:cs typeface="Microsoft Sans Serif"/>
              </a:rPr>
              <a:t>.</a:t>
            </a:r>
            <a:r>
              <a:rPr dirty="0" baseline="12345" sz="2700" spc="-442">
                <a:solidFill>
                  <a:srgbClr val="FF0000"/>
                </a:solidFill>
                <a:latin typeface="Microsoft Sans Serif"/>
                <a:cs typeface="Microsoft Sans Serif"/>
              </a:rPr>
              <a:t> </a:t>
            </a:r>
            <a:r>
              <a:rPr dirty="0" baseline="6172" sz="2700" spc="-307">
                <a:solidFill>
                  <a:srgbClr val="FF0000"/>
                </a:solidFill>
                <a:latin typeface="Microsoft Sans Serif"/>
                <a:cs typeface="Microsoft Sans Serif"/>
              </a:rPr>
              <a:t>م</a:t>
            </a:r>
            <a:r>
              <a:rPr dirty="0" baseline="6172" sz="2700" spc="-307">
                <a:solidFill>
                  <a:srgbClr val="FF0000"/>
                </a:solidFill>
                <a:latin typeface="Microsoft Sans Serif"/>
                <a:cs typeface="Microsoft Sans Serif"/>
              </a:rPr>
              <a:t>.</a:t>
            </a:r>
            <a:r>
              <a:rPr dirty="0" baseline="6172" sz="2700" spc="-397">
                <a:solidFill>
                  <a:srgbClr val="FF0000"/>
                </a:solidFill>
                <a:latin typeface="Microsoft Sans Serif"/>
                <a:cs typeface="Microsoft Sans Serif"/>
              </a:rPr>
              <a:t> </a:t>
            </a:r>
            <a:r>
              <a:rPr dirty="0" sz="1800" spc="-509">
                <a:solidFill>
                  <a:srgbClr val="FF0000"/>
                </a:solidFill>
                <a:latin typeface="Microsoft Sans Serif"/>
                <a:cs typeface="Microsoft Sans Serif"/>
              </a:rPr>
              <a:t>لا</a:t>
            </a:r>
            <a:endParaRPr sz="1800">
              <a:latin typeface="Microsoft Sans Serif"/>
              <a:cs typeface="Microsoft Sans Serif"/>
            </a:endParaRPr>
          </a:p>
        </p:txBody>
      </p:sp>
      <p:sp>
        <p:nvSpPr>
          <p:cNvPr id="42" name="object 42" descr=""/>
          <p:cNvSpPr txBox="1"/>
          <p:nvPr/>
        </p:nvSpPr>
        <p:spPr>
          <a:xfrm>
            <a:off x="6544691" y="4800345"/>
            <a:ext cx="2383790" cy="299720"/>
          </a:xfrm>
          <a:prstGeom prst="rect">
            <a:avLst/>
          </a:prstGeom>
        </p:spPr>
        <p:txBody>
          <a:bodyPr wrap="square" lIns="0" tIns="12700" rIns="0" bIns="0" rtlCol="0" vert="horz">
            <a:spAutoFit/>
          </a:bodyPr>
          <a:lstStyle/>
          <a:p>
            <a:pPr algn="r" marL="38100" marR="30480">
              <a:lnSpc>
                <a:spcPct val="100000"/>
              </a:lnSpc>
              <a:spcBef>
                <a:spcPts val="100"/>
              </a:spcBef>
            </a:pPr>
            <a:r>
              <a:rPr dirty="0" baseline="9259" sz="2700" spc="-1050">
                <a:latin typeface="Microsoft Sans Serif"/>
                <a:cs typeface="Microsoft Sans Serif"/>
              </a:rPr>
              <a:t>„</a:t>
            </a:r>
            <a:r>
              <a:rPr dirty="0" baseline="9259" sz="2700" spc="-359">
                <a:latin typeface="Microsoft Sans Serif"/>
                <a:cs typeface="Microsoft Sans Serif"/>
              </a:rPr>
              <a:t> </a:t>
            </a:r>
            <a:r>
              <a:rPr dirty="0" baseline="1543" sz="2700" spc="-1087">
                <a:latin typeface="Microsoft Sans Serif"/>
                <a:cs typeface="Microsoft Sans Serif"/>
              </a:rPr>
              <a:t>صح</a:t>
            </a:r>
            <a:r>
              <a:rPr dirty="0" baseline="13888" sz="2700" spc="-1087">
                <a:latin typeface="Microsoft Sans Serif"/>
                <a:cs typeface="Microsoft Sans Serif"/>
              </a:rPr>
              <a:t>.</a:t>
            </a:r>
            <a:r>
              <a:rPr dirty="0" baseline="1543" sz="2700" spc="-1087">
                <a:latin typeface="Microsoft Sans Serif"/>
                <a:cs typeface="Microsoft Sans Serif"/>
              </a:rPr>
              <a:t>لا</a:t>
            </a:r>
            <a:r>
              <a:rPr dirty="0" baseline="1543" sz="2700" spc="397">
                <a:latin typeface="Microsoft Sans Serif"/>
                <a:cs typeface="Microsoft Sans Serif"/>
              </a:rPr>
              <a:t> </a:t>
            </a:r>
            <a:r>
              <a:rPr dirty="0" baseline="-4629" sz="2700" spc="-1777">
                <a:latin typeface="Microsoft Sans Serif"/>
                <a:cs typeface="Microsoft Sans Serif"/>
              </a:rPr>
              <a:t>ت</a:t>
            </a:r>
            <a:r>
              <a:rPr dirty="0" baseline="4629" sz="2700" spc="-1777">
                <a:latin typeface="Microsoft Sans Serif"/>
                <a:cs typeface="Microsoft Sans Serif"/>
              </a:rPr>
              <a:t>.</a:t>
            </a:r>
            <a:r>
              <a:rPr dirty="0" baseline="4629" sz="2700" spc="-89">
                <a:latin typeface="Microsoft Sans Serif"/>
                <a:cs typeface="Microsoft Sans Serif"/>
              </a:rPr>
              <a:t> </a:t>
            </a:r>
            <a:r>
              <a:rPr dirty="0" baseline="1543" sz="2700" spc="-1702">
                <a:latin typeface="Microsoft Sans Serif"/>
                <a:cs typeface="Microsoft Sans Serif"/>
              </a:rPr>
              <a:t>ت</a:t>
            </a:r>
            <a:r>
              <a:rPr dirty="0" baseline="15432" sz="2700" spc="-480">
                <a:latin typeface="Microsoft Sans Serif"/>
                <a:cs typeface="Microsoft Sans Serif"/>
              </a:rPr>
              <a:t> </a:t>
            </a:r>
            <a:r>
              <a:rPr dirty="0" baseline="6172" sz="2700" spc="-1664">
                <a:latin typeface="Microsoft Sans Serif"/>
                <a:cs typeface="Microsoft Sans Serif"/>
              </a:rPr>
              <a:t>س</a:t>
            </a:r>
            <a:r>
              <a:rPr dirty="0" baseline="21604" sz="2700" spc="607">
                <a:latin typeface="Microsoft Sans Serif"/>
                <a:cs typeface="Microsoft Sans Serif"/>
              </a:rPr>
              <a:t> </a:t>
            </a:r>
            <a:r>
              <a:rPr dirty="0" baseline="18518" sz="2700" spc="-885">
                <a:latin typeface="Microsoft Sans Serif"/>
                <a:cs typeface="Microsoft Sans Serif"/>
              </a:rPr>
              <a:t>.</a:t>
            </a:r>
            <a:r>
              <a:rPr dirty="0" baseline="3086" sz="2700" spc="-885">
                <a:latin typeface="Microsoft Sans Serif"/>
                <a:cs typeface="Microsoft Sans Serif"/>
              </a:rPr>
              <a:t>ق</a:t>
            </a:r>
            <a:r>
              <a:rPr dirty="0" baseline="3086" sz="2700" spc="434">
                <a:latin typeface="Microsoft Sans Serif"/>
                <a:cs typeface="Microsoft Sans Serif"/>
              </a:rPr>
              <a:t>  </a:t>
            </a:r>
            <a:r>
              <a:rPr dirty="0" sz="1800" spc="-1070">
                <a:latin typeface="Microsoft Sans Serif"/>
                <a:cs typeface="Microsoft Sans Serif"/>
              </a:rPr>
              <a:t>ي</a:t>
            </a:r>
            <a:r>
              <a:rPr dirty="0" baseline="10802" sz="2700" spc="-1604">
                <a:latin typeface="Microsoft Sans Serif"/>
                <a:cs typeface="Microsoft Sans Serif"/>
              </a:rPr>
              <a:t>„</a:t>
            </a:r>
            <a:r>
              <a:rPr dirty="0" baseline="10802" sz="2700" spc="-427">
                <a:latin typeface="Microsoft Sans Serif"/>
                <a:cs typeface="Microsoft Sans Serif"/>
              </a:rPr>
              <a:t> </a:t>
            </a:r>
            <a:r>
              <a:rPr dirty="0" sz="1800" spc="-1135">
                <a:latin typeface="Microsoft Sans Serif"/>
                <a:cs typeface="Microsoft Sans Serif"/>
              </a:rPr>
              <a:t>ت</a:t>
            </a:r>
            <a:r>
              <a:rPr dirty="0" baseline="-4629" sz="2700" spc="-1702">
                <a:latin typeface="Microsoft Sans Serif"/>
                <a:cs typeface="Microsoft Sans Serif"/>
              </a:rPr>
              <a:t>„</a:t>
            </a:r>
            <a:r>
              <a:rPr dirty="0" baseline="-4629" sz="2700" spc="284">
                <a:latin typeface="Microsoft Sans Serif"/>
                <a:cs typeface="Microsoft Sans Serif"/>
              </a:rPr>
              <a:t> </a:t>
            </a:r>
            <a:r>
              <a:rPr dirty="0" baseline="6172" sz="2700" spc="-750">
                <a:latin typeface="Microsoft Sans Serif"/>
                <a:cs typeface="Microsoft Sans Serif"/>
              </a:rPr>
              <a:t>.</a:t>
            </a:r>
            <a:r>
              <a:rPr dirty="0" baseline="6172" sz="2700" spc="682">
                <a:latin typeface="Microsoft Sans Serif"/>
                <a:cs typeface="Microsoft Sans Serif"/>
              </a:rPr>
              <a:t>  </a:t>
            </a:r>
            <a:r>
              <a:rPr dirty="0" baseline="3086" sz="2700" spc="-719">
                <a:latin typeface="Microsoft Sans Serif"/>
                <a:cs typeface="Microsoft Sans Serif"/>
              </a:rPr>
              <a:t>ملا</a:t>
            </a:r>
            <a:r>
              <a:rPr dirty="0" baseline="3086" sz="2700" spc="442">
                <a:latin typeface="Microsoft Sans Serif"/>
                <a:cs typeface="Microsoft Sans Serif"/>
              </a:rPr>
              <a:t> </a:t>
            </a:r>
            <a:r>
              <a:rPr dirty="0" baseline="7716" sz="2700" spc="-1050">
                <a:latin typeface="Microsoft Sans Serif"/>
                <a:cs typeface="Microsoft Sans Serif"/>
              </a:rPr>
              <a:t>„</a:t>
            </a:r>
            <a:r>
              <a:rPr dirty="0" baseline="7716" sz="2700" spc="-472">
                <a:latin typeface="Microsoft Sans Serif"/>
                <a:cs typeface="Microsoft Sans Serif"/>
              </a:rPr>
              <a:t> </a:t>
            </a:r>
            <a:r>
              <a:rPr dirty="0" baseline="13888" sz="2700" spc="-1312">
                <a:latin typeface="Microsoft Sans Serif"/>
                <a:cs typeface="Microsoft Sans Serif"/>
              </a:rPr>
              <a:t>حت</a:t>
            </a:r>
            <a:r>
              <a:rPr dirty="0" baseline="4629" sz="2700" spc="-1312">
                <a:latin typeface="Microsoft Sans Serif"/>
                <a:cs typeface="Microsoft Sans Serif"/>
              </a:rPr>
              <a:t>,</a:t>
            </a:r>
            <a:r>
              <a:rPr dirty="0" baseline="4629" sz="2700" spc="67">
                <a:latin typeface="Microsoft Sans Serif"/>
                <a:cs typeface="Microsoft Sans Serif"/>
              </a:rPr>
              <a:t> </a:t>
            </a:r>
            <a:r>
              <a:rPr dirty="0" baseline="1543" sz="2700" spc="-2017">
                <a:latin typeface="Microsoft Sans Serif"/>
                <a:cs typeface="Microsoft Sans Serif"/>
              </a:rPr>
              <a:t>ض</a:t>
            </a:r>
            <a:r>
              <a:rPr dirty="0" baseline="12345" sz="2700" spc="-2017">
                <a:latin typeface="Microsoft Sans Serif"/>
                <a:cs typeface="Microsoft Sans Serif"/>
              </a:rPr>
              <a:t>.</a:t>
            </a:r>
            <a:r>
              <a:rPr dirty="0" baseline="12345" sz="2700" spc="-397">
                <a:latin typeface="Microsoft Sans Serif"/>
                <a:cs typeface="Microsoft Sans Serif"/>
              </a:rPr>
              <a:t> </a:t>
            </a:r>
            <a:r>
              <a:rPr dirty="0" baseline="1543" sz="2700" spc="-1080">
                <a:latin typeface="Microsoft Sans Serif"/>
                <a:cs typeface="Microsoft Sans Serif"/>
              </a:rPr>
              <a:t>ن</a:t>
            </a:r>
            <a:r>
              <a:rPr dirty="0" baseline="-1543" sz="2700" spc="-1080">
                <a:latin typeface="Microsoft Sans Serif"/>
                <a:cs typeface="Microsoft Sans Serif"/>
              </a:rPr>
              <a:t>„</a:t>
            </a:r>
            <a:r>
              <a:rPr dirty="0" baseline="13888" sz="2700" spc="52">
                <a:latin typeface="Microsoft Sans Serif"/>
                <a:cs typeface="Microsoft Sans Serif"/>
              </a:rPr>
              <a:t>  </a:t>
            </a:r>
            <a:r>
              <a:rPr dirty="0" baseline="23148" sz="2700" spc="-1200">
                <a:latin typeface="Microsoft Sans Serif"/>
                <a:cs typeface="Microsoft Sans Serif"/>
              </a:rPr>
              <a:t>مست</a:t>
            </a:r>
            <a:r>
              <a:rPr dirty="0" baseline="18518" sz="2700" spc="-1200">
                <a:latin typeface="Microsoft Sans Serif"/>
                <a:cs typeface="Microsoft Sans Serif"/>
              </a:rPr>
              <a:t>„</a:t>
            </a:r>
            <a:r>
              <a:rPr dirty="0" baseline="18518" sz="2700" spc="75">
                <a:latin typeface="Microsoft Sans Serif"/>
                <a:cs typeface="Microsoft Sans Serif"/>
              </a:rPr>
              <a:t> </a:t>
            </a:r>
            <a:r>
              <a:rPr dirty="0" baseline="1543" sz="2700" spc="82">
                <a:latin typeface="Microsoft Sans Serif"/>
                <a:cs typeface="Microsoft Sans Serif"/>
              </a:rPr>
              <a:t>م</a:t>
            </a:r>
            <a:r>
              <a:rPr dirty="0" baseline="1543" sz="2700" spc="232">
                <a:latin typeface="Microsoft Sans Serif"/>
                <a:cs typeface="Microsoft Sans Serif"/>
              </a:rPr>
              <a:t> </a:t>
            </a:r>
            <a:r>
              <a:rPr dirty="0" baseline="1543" sz="2700" spc="-75">
                <a:latin typeface="Microsoft Sans Serif"/>
                <a:cs typeface="Microsoft Sans Serif"/>
              </a:rPr>
              <a:t>ه</a:t>
            </a:r>
            <a:endParaRPr baseline="1543" sz="2700">
              <a:latin typeface="Microsoft Sans Serif"/>
              <a:cs typeface="Microsoft Sans Serif"/>
            </a:endParaRPr>
          </a:p>
        </p:txBody>
      </p:sp>
      <p:sp>
        <p:nvSpPr>
          <p:cNvPr id="43" name="object 43" descr=""/>
          <p:cNvSpPr txBox="1"/>
          <p:nvPr/>
        </p:nvSpPr>
        <p:spPr>
          <a:xfrm>
            <a:off x="5140705" y="4832350"/>
            <a:ext cx="3836670" cy="299720"/>
          </a:xfrm>
          <a:prstGeom prst="rect">
            <a:avLst/>
          </a:prstGeom>
        </p:spPr>
        <p:txBody>
          <a:bodyPr wrap="square" lIns="0" tIns="12700" rIns="0" bIns="0" rtlCol="0" vert="horz">
            <a:spAutoFit/>
          </a:bodyPr>
          <a:lstStyle/>
          <a:p>
            <a:pPr marL="38100">
              <a:lnSpc>
                <a:spcPct val="100000"/>
              </a:lnSpc>
              <a:spcBef>
                <a:spcPts val="100"/>
              </a:spcBef>
              <a:tabLst>
                <a:tab pos="2014855" algn="l"/>
                <a:tab pos="3176270" algn="l"/>
                <a:tab pos="3491229" algn="l"/>
              </a:tabLst>
            </a:pPr>
            <a:r>
              <a:rPr dirty="0" sz="1800" spc="-250">
                <a:latin typeface="Microsoft Sans Serif"/>
                <a:cs typeface="Microsoft Sans Serif"/>
              </a:rPr>
              <a:t>right</a:t>
            </a:r>
            <a:r>
              <a:rPr dirty="0" sz="1800" spc="-235">
                <a:latin typeface="Microsoft Sans Serif"/>
                <a:cs typeface="Microsoft Sans Serif"/>
              </a:rPr>
              <a:t> </a:t>
            </a:r>
            <a:r>
              <a:rPr dirty="0" sz="1800" spc="-270">
                <a:latin typeface="Microsoft Sans Serif"/>
                <a:cs typeface="Microsoft Sans Serif"/>
              </a:rPr>
              <a:t>to</a:t>
            </a:r>
            <a:r>
              <a:rPr dirty="0" sz="1800" spc="-250">
                <a:latin typeface="Microsoft Sans Serif"/>
                <a:cs typeface="Microsoft Sans Serif"/>
              </a:rPr>
              <a:t> </a:t>
            </a:r>
            <a:r>
              <a:rPr dirty="0" sz="1800" spc="-450">
                <a:latin typeface="Microsoft Sans Serif"/>
                <a:cs typeface="Microsoft Sans Serif"/>
              </a:rPr>
              <a:t>be</a:t>
            </a:r>
            <a:r>
              <a:rPr dirty="0" sz="1800" spc="-235">
                <a:latin typeface="Microsoft Sans Serif"/>
                <a:cs typeface="Microsoft Sans Serif"/>
              </a:rPr>
              <a:t> </a:t>
            </a:r>
            <a:r>
              <a:rPr dirty="0" sz="1800" spc="-229">
                <a:latin typeface="Microsoft Sans Serif"/>
                <a:cs typeface="Microsoft Sans Serif"/>
              </a:rPr>
              <a:t>left </a:t>
            </a:r>
            <a:r>
              <a:rPr dirty="0" sz="1800" spc="-350">
                <a:latin typeface="Microsoft Sans Serif"/>
                <a:cs typeface="Microsoft Sans Serif"/>
              </a:rPr>
              <a:t>alone”</a:t>
            </a:r>
            <a:r>
              <a:rPr dirty="0" sz="1800" spc="-254">
                <a:latin typeface="Microsoft Sans Serif"/>
                <a:cs typeface="Microsoft Sans Serif"/>
              </a:rPr>
              <a:t> </a:t>
            </a:r>
            <a:r>
              <a:rPr dirty="0" sz="1800" spc="-225">
                <a:latin typeface="Microsoft Sans Serif"/>
                <a:cs typeface="Microsoft Sans Serif"/>
              </a:rPr>
              <a:t>"</a:t>
            </a:r>
            <a:r>
              <a:rPr dirty="0" sz="1800" spc="-235">
                <a:latin typeface="Microsoft Sans Serif"/>
                <a:cs typeface="Microsoft Sans Serif"/>
              </a:rPr>
              <a:t> </a:t>
            </a:r>
            <a:r>
              <a:rPr dirty="0" sz="1800">
                <a:latin typeface="Microsoft Sans Serif"/>
                <a:cs typeface="Microsoft Sans Serif"/>
              </a:rPr>
              <a:t>ة</a:t>
            </a:r>
            <a:r>
              <a:rPr dirty="0" sz="1800" spc="345">
                <a:latin typeface="Microsoft Sans Serif"/>
                <a:cs typeface="Microsoft Sans Serif"/>
              </a:rPr>
              <a:t> </a:t>
            </a:r>
            <a:r>
              <a:rPr dirty="0" sz="1800" spc="-265">
                <a:latin typeface="Microsoft Sans Serif"/>
                <a:cs typeface="Microsoft Sans Serif"/>
              </a:rPr>
              <a:t>ا</a:t>
            </a:r>
            <a:r>
              <a:rPr dirty="0" sz="1800" spc="480">
                <a:latin typeface="Microsoft Sans Serif"/>
                <a:cs typeface="Microsoft Sans Serif"/>
              </a:rPr>
              <a:t> </a:t>
            </a:r>
            <a:r>
              <a:rPr dirty="0" sz="1800" spc="-25">
                <a:latin typeface="Microsoft Sans Serif"/>
                <a:cs typeface="Microsoft Sans Serif"/>
              </a:rPr>
              <a:t>ةو</a:t>
            </a:r>
            <a:r>
              <a:rPr dirty="0" sz="1800">
                <a:latin typeface="Microsoft Sans Serif"/>
                <a:cs typeface="Microsoft Sans Serif"/>
              </a:rPr>
              <a:t>	</a:t>
            </a:r>
            <a:r>
              <a:rPr dirty="0" sz="1800" spc="-805">
                <a:latin typeface="Microsoft Sans Serif"/>
                <a:cs typeface="Microsoft Sans Serif"/>
              </a:rPr>
              <a:t>ي</a:t>
            </a:r>
            <a:r>
              <a:rPr dirty="0" baseline="-13888" sz="2700" spc="-1207">
                <a:latin typeface="Microsoft Sans Serif"/>
                <a:cs typeface="Microsoft Sans Serif"/>
              </a:rPr>
              <a:t>„</a:t>
            </a:r>
            <a:r>
              <a:rPr dirty="0" baseline="-13888" sz="2700" spc="179">
                <a:latin typeface="Microsoft Sans Serif"/>
                <a:cs typeface="Microsoft Sans Serif"/>
              </a:rPr>
              <a:t> </a:t>
            </a:r>
            <a:r>
              <a:rPr dirty="0" sz="1800" spc="-320">
                <a:latin typeface="Microsoft Sans Serif"/>
                <a:cs typeface="Microsoft Sans Serif"/>
              </a:rPr>
              <a:t>كر</a:t>
            </a:r>
            <a:r>
              <a:rPr dirty="0" sz="1800" spc="290">
                <a:latin typeface="Microsoft Sans Serif"/>
                <a:cs typeface="Microsoft Sans Serif"/>
              </a:rPr>
              <a:t> </a:t>
            </a:r>
            <a:r>
              <a:rPr dirty="0" sz="1800" spc="-204">
                <a:latin typeface="Microsoft Sans Serif"/>
                <a:cs typeface="Microsoft Sans Serif"/>
              </a:rPr>
              <a:t>نا</a:t>
            </a:r>
            <a:r>
              <a:rPr dirty="0" sz="1800" spc="-250">
                <a:latin typeface="Microsoft Sans Serif"/>
                <a:cs typeface="Microsoft Sans Serif"/>
              </a:rPr>
              <a:t> </a:t>
            </a:r>
            <a:r>
              <a:rPr dirty="0" sz="1800" spc="-295">
                <a:latin typeface="Microsoft Sans Serif"/>
                <a:cs typeface="Microsoft Sans Serif"/>
              </a:rPr>
              <a:t>ءر</a:t>
            </a:r>
            <a:r>
              <a:rPr dirty="0" sz="1800" spc="375">
                <a:latin typeface="Microsoft Sans Serif"/>
                <a:cs typeface="Microsoft Sans Serif"/>
              </a:rPr>
              <a:t> </a:t>
            </a:r>
            <a:r>
              <a:rPr dirty="0" sz="1800" spc="-360">
                <a:latin typeface="Microsoft Sans Serif"/>
                <a:cs typeface="Microsoft Sans Serif"/>
              </a:rPr>
              <a:t>ق</a:t>
            </a:r>
            <a:r>
              <a:rPr dirty="0" sz="1800" spc="434">
                <a:latin typeface="Microsoft Sans Serif"/>
                <a:cs typeface="Microsoft Sans Serif"/>
              </a:rPr>
              <a:t> </a:t>
            </a:r>
            <a:r>
              <a:rPr dirty="0" sz="1800" spc="-315">
                <a:latin typeface="Microsoft Sans Serif"/>
                <a:cs typeface="Microsoft Sans Serif"/>
              </a:rPr>
              <a:t>ا</a:t>
            </a:r>
            <a:r>
              <a:rPr dirty="0" sz="1800">
                <a:latin typeface="Microsoft Sans Serif"/>
                <a:cs typeface="Microsoft Sans Serif"/>
              </a:rPr>
              <a:t>	</a:t>
            </a:r>
            <a:r>
              <a:rPr dirty="0" sz="1800" spc="-170">
                <a:latin typeface="Microsoft Sans Serif"/>
                <a:cs typeface="Microsoft Sans Serif"/>
              </a:rPr>
              <a:t>ا</a:t>
            </a:r>
            <a:r>
              <a:rPr dirty="0" sz="1800" spc="-245">
                <a:latin typeface="Microsoft Sans Serif"/>
                <a:cs typeface="Microsoft Sans Serif"/>
              </a:rPr>
              <a:t> </a:t>
            </a:r>
            <a:r>
              <a:rPr dirty="0" sz="1800" spc="-810">
                <a:latin typeface="Microsoft Sans Serif"/>
                <a:cs typeface="Microsoft Sans Serif"/>
              </a:rPr>
              <a:t>ي</a:t>
            </a:r>
            <a:r>
              <a:rPr dirty="0" baseline="-13888" sz="2700" spc="-1214">
                <a:latin typeface="Microsoft Sans Serif"/>
                <a:cs typeface="Microsoft Sans Serif"/>
              </a:rPr>
              <a:t>„</a:t>
            </a:r>
            <a:r>
              <a:rPr dirty="0" baseline="-13888" sz="2700">
                <a:latin typeface="Microsoft Sans Serif"/>
                <a:cs typeface="Microsoft Sans Serif"/>
              </a:rPr>
              <a:t>	</a:t>
            </a:r>
            <a:r>
              <a:rPr dirty="0" sz="1800" spc="-265">
                <a:latin typeface="Microsoft Sans Serif"/>
                <a:cs typeface="Microsoft Sans Serif"/>
              </a:rPr>
              <a:t>ا</a:t>
            </a:r>
            <a:r>
              <a:rPr dirty="0" sz="1800" spc="409">
                <a:latin typeface="Microsoft Sans Serif"/>
                <a:cs typeface="Microsoft Sans Serif"/>
              </a:rPr>
              <a:t> </a:t>
            </a:r>
            <a:r>
              <a:rPr dirty="0" sz="1800" spc="-355">
                <a:latin typeface="Microsoft Sans Serif"/>
                <a:cs typeface="Microsoft Sans Serif"/>
              </a:rPr>
              <a:t>و</a:t>
            </a:r>
            <a:r>
              <a:rPr dirty="0" sz="1800" spc="-5">
                <a:latin typeface="Microsoft Sans Serif"/>
                <a:cs typeface="Microsoft Sans Serif"/>
              </a:rPr>
              <a:t> </a:t>
            </a:r>
            <a:r>
              <a:rPr dirty="0" sz="1800" spc="-350">
                <a:latin typeface="Microsoft Sans Serif"/>
                <a:cs typeface="Microsoft Sans Serif"/>
              </a:rPr>
              <a:t>و</a:t>
            </a:r>
            <a:endParaRPr sz="1800">
              <a:latin typeface="Microsoft Sans Serif"/>
              <a:cs typeface="Microsoft Sans Serif"/>
            </a:endParaRPr>
          </a:p>
        </p:txBody>
      </p:sp>
      <p:sp>
        <p:nvSpPr>
          <p:cNvPr id="44" name="object 44" descr=""/>
          <p:cNvSpPr txBox="1"/>
          <p:nvPr/>
        </p:nvSpPr>
        <p:spPr>
          <a:xfrm>
            <a:off x="9567798" y="6309766"/>
            <a:ext cx="2011680" cy="331470"/>
          </a:xfrm>
          <a:prstGeom prst="rect">
            <a:avLst/>
          </a:prstGeom>
        </p:spPr>
        <p:txBody>
          <a:bodyPr wrap="square" lIns="0" tIns="13335" rIns="0" bIns="0" rtlCol="0" vert="horz">
            <a:spAutoFit/>
          </a:bodyPr>
          <a:lstStyle/>
          <a:p>
            <a:pPr marL="12700">
              <a:lnSpc>
                <a:spcPct val="100000"/>
              </a:lnSpc>
              <a:spcBef>
                <a:spcPts val="105"/>
              </a:spcBef>
            </a:pPr>
            <a:r>
              <a:rPr dirty="0" sz="2000" spc="-10" b="1">
                <a:latin typeface="Calibri"/>
                <a:cs typeface="Calibri"/>
                <a:hlinkClick r:id="rId3"/>
              </a:rPr>
              <a:t>www.midocean.ae</a:t>
            </a:r>
            <a:endParaRPr sz="2000">
              <a:latin typeface="Calibri"/>
              <a:cs typeface="Calibri"/>
            </a:endParaRPr>
          </a:p>
        </p:txBody>
      </p:sp>
      <p:pic>
        <p:nvPicPr>
          <p:cNvPr id="45" name="object 45" descr=""/>
          <p:cNvPicPr/>
          <p:nvPr/>
        </p:nvPicPr>
        <p:blipFill>
          <a:blip r:embed="rId4" cstate="print"/>
          <a:stretch>
            <a:fillRect/>
          </a:stretch>
        </p:blipFill>
        <p:spPr>
          <a:xfrm>
            <a:off x="9678923" y="268223"/>
            <a:ext cx="2305811" cy="1077468"/>
          </a:xfrm>
          <a:prstGeom prst="rect">
            <a:avLst/>
          </a:prstGeom>
        </p:spPr>
      </p:pic>
      <p:sp>
        <p:nvSpPr>
          <p:cNvPr id="46" name="object 46"/>
          <p:cNvSpPr txBox="1">
            <a:spLocks noGrp="1"/>
          </p:cNvSpPr>
          <p:nvPr>
            <p:ph type="title"/>
          </p:nvPr>
        </p:nvSpPr>
        <p:spPr>
          <a:xfrm>
            <a:off x="5196585" y="353314"/>
            <a:ext cx="3100705" cy="391160"/>
          </a:xfrm>
          <a:prstGeom prst="rect"/>
        </p:spPr>
        <p:txBody>
          <a:bodyPr wrap="square" lIns="0" tIns="12700" rIns="0" bIns="0" rtlCol="0" vert="horz">
            <a:spAutoFit/>
          </a:bodyPr>
          <a:lstStyle/>
          <a:p>
            <a:pPr algn="r" marL="50800" marR="68580">
              <a:lnSpc>
                <a:spcPct val="100000"/>
              </a:lnSpc>
              <a:spcBef>
                <a:spcPts val="100"/>
              </a:spcBef>
            </a:pPr>
            <a:r>
              <a:rPr dirty="0" baseline="1157" sz="3600" spc="-1867"/>
              <a:t>.</a:t>
            </a:r>
            <a:r>
              <a:rPr dirty="0" baseline="10416" sz="3600" spc="-1867"/>
              <a:t>اض</a:t>
            </a:r>
            <a:r>
              <a:rPr dirty="0" baseline="21990" sz="3600" spc="-1867"/>
              <a:t>.</a:t>
            </a:r>
            <a:r>
              <a:rPr dirty="0" baseline="21990" sz="3600" spc="-509"/>
              <a:t> </a:t>
            </a:r>
            <a:r>
              <a:rPr dirty="0" baseline="1157" sz="3600" spc="-1439"/>
              <a:t>نا</a:t>
            </a:r>
            <a:r>
              <a:rPr dirty="0" baseline="6944" sz="3600" spc="-1439"/>
              <a:t>„</a:t>
            </a:r>
            <a:r>
              <a:rPr dirty="0" baseline="23148" sz="3600" spc="292"/>
              <a:t> </a:t>
            </a:r>
            <a:r>
              <a:rPr dirty="0" baseline="1157" sz="3600" spc="-1207"/>
              <a:t>نا</a:t>
            </a:r>
            <a:r>
              <a:rPr dirty="0" baseline="15046" sz="3600" spc="-1207"/>
              <a:t>.</a:t>
            </a:r>
            <a:r>
              <a:rPr dirty="0" baseline="15046" sz="3600" spc="44"/>
              <a:t> </a:t>
            </a:r>
            <a:r>
              <a:rPr dirty="0" baseline="1157" sz="3600" spc="-1785"/>
              <a:t>ستأ</a:t>
            </a:r>
            <a:r>
              <a:rPr dirty="0" baseline="30092" sz="3600" spc="-1785"/>
              <a:t>.</a:t>
            </a:r>
            <a:r>
              <a:rPr dirty="0" baseline="30092" sz="3600" spc="22"/>
              <a:t> </a:t>
            </a:r>
            <a:r>
              <a:rPr dirty="0" baseline="4629" sz="3600" spc="-847"/>
              <a:t>لا</a:t>
            </a:r>
            <a:r>
              <a:rPr dirty="0" baseline="4629" sz="3600" spc="-487"/>
              <a:t> </a:t>
            </a:r>
            <a:r>
              <a:rPr dirty="0" baseline="1157" sz="3600" spc="-1342"/>
              <a:t>قو</a:t>
            </a:r>
            <a:r>
              <a:rPr dirty="0" baseline="16203" sz="3600" spc="-1342"/>
              <a:t>„</a:t>
            </a:r>
            <a:r>
              <a:rPr dirty="0" baseline="16203" sz="3600" spc="352"/>
              <a:t> </a:t>
            </a:r>
            <a:r>
              <a:rPr dirty="0" baseline="10416" sz="3600" spc="-1612"/>
              <a:t>ق</a:t>
            </a:r>
            <a:r>
              <a:rPr dirty="0" baseline="28935" sz="3600" spc="-1612"/>
              <a:t>„</a:t>
            </a:r>
            <a:r>
              <a:rPr dirty="0" baseline="28935" sz="3600" spc="-592"/>
              <a:t> </a:t>
            </a:r>
            <a:r>
              <a:rPr dirty="0" baseline="17361" sz="3600" spc="-667"/>
              <a:t>ح</a:t>
            </a:r>
            <a:r>
              <a:rPr dirty="0" baseline="17361" sz="3600" spc="-487"/>
              <a:t> </a:t>
            </a:r>
            <a:r>
              <a:rPr dirty="0" baseline="1157" sz="3600" spc="-1177"/>
              <a:t>ن</a:t>
            </a:r>
            <a:r>
              <a:rPr dirty="0" baseline="13888" sz="3600" spc="-1177"/>
              <a:t>.</a:t>
            </a:r>
            <a:r>
              <a:rPr dirty="0" baseline="13888" sz="3600" spc="-284"/>
              <a:t> </a:t>
            </a:r>
            <a:r>
              <a:rPr dirty="0" baseline="9259" sz="3600" spc="-97"/>
              <a:t>م</a:t>
            </a:r>
            <a:r>
              <a:rPr dirty="0" baseline="9259" sz="3600" spc="-457"/>
              <a:t> </a:t>
            </a:r>
            <a:r>
              <a:rPr dirty="0" baseline="1157" sz="3600" spc="-1230"/>
              <a:t>ق</a:t>
            </a:r>
            <a:r>
              <a:rPr dirty="0" baseline="16203" sz="3600" spc="-1230"/>
              <a:t>„</a:t>
            </a:r>
            <a:r>
              <a:rPr dirty="0" baseline="16203" sz="3600" spc="-637"/>
              <a:t> </a:t>
            </a:r>
            <a:r>
              <a:rPr dirty="0" baseline="9259" sz="3600" spc="-667"/>
              <a:t>ح</a:t>
            </a:r>
            <a:r>
              <a:rPr dirty="0" baseline="9259" sz="3600" spc="-419"/>
              <a:t> </a:t>
            </a:r>
            <a:r>
              <a:rPr dirty="0" baseline="1157" sz="3600" spc="-982"/>
              <a:t>ة</a:t>
            </a:r>
            <a:r>
              <a:rPr dirty="0" baseline="17361" sz="3600" spc="-982"/>
              <a:t>„</a:t>
            </a:r>
            <a:r>
              <a:rPr dirty="0" baseline="17361" sz="3600" spc="-487"/>
              <a:t> </a:t>
            </a:r>
            <a:r>
              <a:rPr dirty="0" baseline="3472" sz="3600" spc="-1800"/>
              <a:t>ث</a:t>
            </a:r>
            <a:r>
              <a:rPr dirty="0" sz="2400" spc="-1200"/>
              <a:t>„</a:t>
            </a:r>
            <a:r>
              <a:rPr dirty="0" baseline="17361" sz="3600" spc="-1800"/>
              <a:t>صوصخ</a:t>
            </a:r>
            <a:r>
              <a:rPr dirty="0" baseline="39351" sz="3600" spc="-1800"/>
              <a:t>.</a:t>
            </a:r>
            <a:r>
              <a:rPr dirty="0" baseline="27777" sz="3600" spc="-1800"/>
              <a:t>لا</a:t>
            </a:r>
            <a:r>
              <a:rPr dirty="0" baseline="27777" sz="3600" spc="-472"/>
              <a:t> </a:t>
            </a:r>
            <a:r>
              <a:rPr dirty="0" baseline="1157" sz="3600" spc="-1530"/>
              <a:t>ي</a:t>
            </a:r>
            <a:r>
              <a:rPr dirty="0" baseline="27777" sz="3600" spc="-1530"/>
              <a:t>.</a:t>
            </a:r>
            <a:r>
              <a:rPr dirty="0" baseline="-12731" sz="3600" spc="-1530"/>
              <a:t>„</a:t>
            </a:r>
            <a:r>
              <a:rPr dirty="0" baseline="11574" sz="3600" spc="-1530"/>
              <a:t>ق</a:t>
            </a:r>
            <a:r>
              <a:rPr dirty="0" baseline="11574" sz="3600" spc="-450"/>
              <a:t> </a:t>
            </a:r>
            <a:r>
              <a:rPr dirty="0" baseline="1157" sz="3600" spc="-1230"/>
              <a:t>ق</a:t>
            </a:r>
            <a:r>
              <a:rPr dirty="0" baseline="16203" sz="3600" spc="-1230"/>
              <a:t>„</a:t>
            </a:r>
            <a:r>
              <a:rPr dirty="0" baseline="16203" sz="3600" spc="-630"/>
              <a:t> </a:t>
            </a:r>
            <a:r>
              <a:rPr dirty="0" baseline="16203" sz="3600" spc="-1342"/>
              <a:t>حلا</a:t>
            </a:r>
            <a:r>
              <a:rPr dirty="0" baseline="16203" sz="3600" spc="-480"/>
              <a:t> </a:t>
            </a:r>
            <a:r>
              <a:rPr dirty="0" baseline="1157" sz="3600" spc="-450"/>
              <a:t>-</a:t>
            </a:r>
            <a:r>
              <a:rPr dirty="0" baseline="1157" sz="3600" spc="-1125"/>
              <a:t>2</a:t>
            </a:r>
            <a:endParaRPr baseline="1157" sz="3600"/>
          </a:p>
        </p:txBody>
      </p:sp>
      <p:grpSp>
        <p:nvGrpSpPr>
          <p:cNvPr id="47" name="object 47" descr=""/>
          <p:cNvGrpSpPr/>
          <p:nvPr/>
        </p:nvGrpSpPr>
        <p:grpSpPr>
          <a:xfrm>
            <a:off x="9264395" y="1446275"/>
            <a:ext cx="2715895" cy="4741545"/>
            <a:chOff x="9264395" y="1446275"/>
            <a:chExt cx="2715895" cy="4741545"/>
          </a:xfrm>
        </p:grpSpPr>
        <p:pic>
          <p:nvPicPr>
            <p:cNvPr id="48" name="object 48" descr=""/>
            <p:cNvPicPr/>
            <p:nvPr/>
          </p:nvPicPr>
          <p:blipFill>
            <a:blip r:embed="rId5" cstate="print"/>
            <a:stretch>
              <a:fillRect/>
            </a:stretch>
          </p:blipFill>
          <p:spPr>
            <a:xfrm>
              <a:off x="9264395" y="1446275"/>
              <a:ext cx="2715768" cy="4741164"/>
            </a:xfrm>
            <a:prstGeom prst="rect">
              <a:avLst/>
            </a:prstGeom>
          </p:spPr>
        </p:pic>
        <p:pic>
          <p:nvPicPr>
            <p:cNvPr id="49" name="object 49" descr=""/>
            <p:cNvPicPr/>
            <p:nvPr/>
          </p:nvPicPr>
          <p:blipFill>
            <a:blip r:embed="rId6" cstate="print"/>
            <a:stretch>
              <a:fillRect/>
            </a:stretch>
          </p:blipFill>
          <p:spPr>
            <a:xfrm>
              <a:off x="10776203" y="5442204"/>
              <a:ext cx="609600" cy="609599"/>
            </a:xfrm>
            <a:prstGeom prst="rect">
              <a:avLst/>
            </a:prstGeom>
          </p:spPr>
        </p:pic>
      </p:grpSp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object 2" descr=""/>
          <p:cNvGrpSpPr/>
          <p:nvPr/>
        </p:nvGrpSpPr>
        <p:grpSpPr>
          <a:xfrm>
            <a:off x="364236" y="696468"/>
            <a:ext cx="7585075" cy="6111240"/>
            <a:chOff x="364236" y="696468"/>
            <a:chExt cx="7585075" cy="6111240"/>
          </a:xfrm>
        </p:grpSpPr>
        <p:pic>
          <p:nvPicPr>
            <p:cNvPr id="3" name="object 3" descr=""/>
            <p:cNvPicPr/>
            <p:nvPr/>
          </p:nvPicPr>
          <p:blipFill>
            <a:blip r:embed="rId2" cstate="print"/>
            <a:stretch>
              <a:fillRect/>
            </a:stretch>
          </p:blipFill>
          <p:spPr>
            <a:xfrm>
              <a:off x="364236" y="696468"/>
              <a:ext cx="7584948" cy="6111240"/>
            </a:xfrm>
            <a:prstGeom prst="rect">
              <a:avLst/>
            </a:prstGeom>
          </p:spPr>
        </p:pic>
        <p:sp>
          <p:nvSpPr>
            <p:cNvPr id="4" name="object 4" descr=""/>
            <p:cNvSpPr/>
            <p:nvPr/>
          </p:nvSpPr>
          <p:spPr>
            <a:xfrm>
              <a:off x="432054" y="884681"/>
              <a:ext cx="7449820" cy="5735320"/>
            </a:xfrm>
            <a:custGeom>
              <a:avLst/>
              <a:gdLst/>
              <a:ahLst/>
              <a:cxnLst/>
              <a:rect l="l" t="t" r="r" b="b"/>
              <a:pathLst>
                <a:path w="7449820" h="5735320">
                  <a:moveTo>
                    <a:pt x="7097141" y="0"/>
                  </a:moveTo>
                  <a:lnTo>
                    <a:pt x="352120" y="0"/>
                  </a:lnTo>
                  <a:lnTo>
                    <a:pt x="304338" y="3213"/>
                  </a:lnTo>
                  <a:lnTo>
                    <a:pt x="258511" y="12575"/>
                  </a:lnTo>
                  <a:lnTo>
                    <a:pt x="215057" y="27666"/>
                  </a:lnTo>
                  <a:lnTo>
                    <a:pt x="174396" y="48067"/>
                  </a:lnTo>
                  <a:lnTo>
                    <a:pt x="136948" y="73359"/>
                  </a:lnTo>
                  <a:lnTo>
                    <a:pt x="103131" y="103124"/>
                  </a:lnTo>
                  <a:lnTo>
                    <a:pt x="73367" y="136942"/>
                  </a:lnTo>
                  <a:lnTo>
                    <a:pt x="48073" y="174394"/>
                  </a:lnTo>
                  <a:lnTo>
                    <a:pt x="27670" y="215062"/>
                  </a:lnTo>
                  <a:lnTo>
                    <a:pt x="12577" y="258527"/>
                  </a:lnTo>
                  <a:lnTo>
                    <a:pt x="3214" y="304369"/>
                  </a:lnTo>
                  <a:lnTo>
                    <a:pt x="0" y="352170"/>
                  </a:lnTo>
                  <a:lnTo>
                    <a:pt x="0" y="5382691"/>
                  </a:lnTo>
                  <a:lnTo>
                    <a:pt x="3214" y="5430473"/>
                  </a:lnTo>
                  <a:lnTo>
                    <a:pt x="12577" y="5476300"/>
                  </a:lnTo>
                  <a:lnTo>
                    <a:pt x="27670" y="5519754"/>
                  </a:lnTo>
                  <a:lnTo>
                    <a:pt x="48073" y="5560415"/>
                  </a:lnTo>
                  <a:lnTo>
                    <a:pt x="73367" y="5597863"/>
                  </a:lnTo>
                  <a:lnTo>
                    <a:pt x="103131" y="5631680"/>
                  </a:lnTo>
                  <a:lnTo>
                    <a:pt x="136948" y="5661444"/>
                  </a:lnTo>
                  <a:lnTo>
                    <a:pt x="174396" y="5686738"/>
                  </a:lnTo>
                  <a:lnTo>
                    <a:pt x="215057" y="5707141"/>
                  </a:lnTo>
                  <a:lnTo>
                    <a:pt x="258511" y="5722234"/>
                  </a:lnTo>
                  <a:lnTo>
                    <a:pt x="304338" y="5731597"/>
                  </a:lnTo>
                  <a:lnTo>
                    <a:pt x="352120" y="5734811"/>
                  </a:lnTo>
                  <a:lnTo>
                    <a:pt x="7097141" y="5734811"/>
                  </a:lnTo>
                  <a:lnTo>
                    <a:pt x="7144942" y="5731597"/>
                  </a:lnTo>
                  <a:lnTo>
                    <a:pt x="7190784" y="5722234"/>
                  </a:lnTo>
                  <a:lnTo>
                    <a:pt x="7234249" y="5707141"/>
                  </a:lnTo>
                  <a:lnTo>
                    <a:pt x="7274917" y="5686738"/>
                  </a:lnTo>
                  <a:lnTo>
                    <a:pt x="7312369" y="5661444"/>
                  </a:lnTo>
                  <a:lnTo>
                    <a:pt x="7346188" y="5631680"/>
                  </a:lnTo>
                  <a:lnTo>
                    <a:pt x="7375952" y="5597863"/>
                  </a:lnTo>
                  <a:lnTo>
                    <a:pt x="7401244" y="5560415"/>
                  </a:lnTo>
                  <a:lnTo>
                    <a:pt x="7421645" y="5519754"/>
                  </a:lnTo>
                  <a:lnTo>
                    <a:pt x="7436736" y="5476300"/>
                  </a:lnTo>
                  <a:lnTo>
                    <a:pt x="7446098" y="5430473"/>
                  </a:lnTo>
                  <a:lnTo>
                    <a:pt x="7449312" y="5382691"/>
                  </a:lnTo>
                  <a:lnTo>
                    <a:pt x="7449312" y="352170"/>
                  </a:lnTo>
                  <a:lnTo>
                    <a:pt x="7446098" y="304369"/>
                  </a:lnTo>
                  <a:lnTo>
                    <a:pt x="7436736" y="258527"/>
                  </a:lnTo>
                  <a:lnTo>
                    <a:pt x="7421645" y="215062"/>
                  </a:lnTo>
                  <a:lnTo>
                    <a:pt x="7401244" y="174394"/>
                  </a:lnTo>
                  <a:lnTo>
                    <a:pt x="7375952" y="136942"/>
                  </a:lnTo>
                  <a:lnTo>
                    <a:pt x="7346188" y="103124"/>
                  </a:lnTo>
                  <a:lnTo>
                    <a:pt x="7312369" y="73359"/>
                  </a:lnTo>
                  <a:lnTo>
                    <a:pt x="7274917" y="48067"/>
                  </a:lnTo>
                  <a:lnTo>
                    <a:pt x="7234249" y="27666"/>
                  </a:lnTo>
                  <a:lnTo>
                    <a:pt x="7190784" y="12575"/>
                  </a:lnTo>
                  <a:lnTo>
                    <a:pt x="7144942" y="3213"/>
                  </a:lnTo>
                  <a:lnTo>
                    <a:pt x="7097141" y="0"/>
                  </a:lnTo>
                  <a:close/>
                </a:path>
              </a:pathLst>
            </a:custGeom>
            <a:solidFill>
              <a:srgbClr val="FFFFFF"/>
            </a:solidFill>
          </p:spPr>
          <p:txBody>
            <a:bodyPr wrap="square" lIns="0" tIns="0" rIns="0" bIns="0" rtlCol="0"/>
            <a:lstStyle/>
            <a:p/>
          </p:txBody>
        </p:sp>
        <p:sp>
          <p:nvSpPr>
            <p:cNvPr id="5" name="object 5" descr=""/>
            <p:cNvSpPr/>
            <p:nvPr/>
          </p:nvSpPr>
          <p:spPr>
            <a:xfrm>
              <a:off x="432054" y="884681"/>
              <a:ext cx="7449820" cy="5735320"/>
            </a:xfrm>
            <a:custGeom>
              <a:avLst/>
              <a:gdLst/>
              <a:ahLst/>
              <a:cxnLst/>
              <a:rect l="l" t="t" r="r" b="b"/>
              <a:pathLst>
                <a:path w="7449820" h="5735320">
                  <a:moveTo>
                    <a:pt x="0" y="352170"/>
                  </a:moveTo>
                  <a:lnTo>
                    <a:pt x="3214" y="304369"/>
                  </a:lnTo>
                  <a:lnTo>
                    <a:pt x="12577" y="258527"/>
                  </a:lnTo>
                  <a:lnTo>
                    <a:pt x="27670" y="215062"/>
                  </a:lnTo>
                  <a:lnTo>
                    <a:pt x="48073" y="174394"/>
                  </a:lnTo>
                  <a:lnTo>
                    <a:pt x="73367" y="136942"/>
                  </a:lnTo>
                  <a:lnTo>
                    <a:pt x="103131" y="103124"/>
                  </a:lnTo>
                  <a:lnTo>
                    <a:pt x="136948" y="73359"/>
                  </a:lnTo>
                  <a:lnTo>
                    <a:pt x="174396" y="48067"/>
                  </a:lnTo>
                  <a:lnTo>
                    <a:pt x="215057" y="27666"/>
                  </a:lnTo>
                  <a:lnTo>
                    <a:pt x="258511" y="12575"/>
                  </a:lnTo>
                  <a:lnTo>
                    <a:pt x="304338" y="3213"/>
                  </a:lnTo>
                  <a:lnTo>
                    <a:pt x="352120" y="0"/>
                  </a:lnTo>
                  <a:lnTo>
                    <a:pt x="7097141" y="0"/>
                  </a:lnTo>
                  <a:lnTo>
                    <a:pt x="7144942" y="3213"/>
                  </a:lnTo>
                  <a:lnTo>
                    <a:pt x="7190784" y="12575"/>
                  </a:lnTo>
                  <a:lnTo>
                    <a:pt x="7234249" y="27666"/>
                  </a:lnTo>
                  <a:lnTo>
                    <a:pt x="7274917" y="48067"/>
                  </a:lnTo>
                  <a:lnTo>
                    <a:pt x="7312369" y="73359"/>
                  </a:lnTo>
                  <a:lnTo>
                    <a:pt x="7346188" y="103124"/>
                  </a:lnTo>
                  <a:lnTo>
                    <a:pt x="7375952" y="136942"/>
                  </a:lnTo>
                  <a:lnTo>
                    <a:pt x="7401244" y="174394"/>
                  </a:lnTo>
                  <a:lnTo>
                    <a:pt x="7421645" y="215062"/>
                  </a:lnTo>
                  <a:lnTo>
                    <a:pt x="7436736" y="258527"/>
                  </a:lnTo>
                  <a:lnTo>
                    <a:pt x="7446098" y="304369"/>
                  </a:lnTo>
                  <a:lnTo>
                    <a:pt x="7449312" y="352170"/>
                  </a:lnTo>
                  <a:lnTo>
                    <a:pt x="7449312" y="5382691"/>
                  </a:lnTo>
                  <a:lnTo>
                    <a:pt x="7446098" y="5430473"/>
                  </a:lnTo>
                  <a:lnTo>
                    <a:pt x="7436736" y="5476300"/>
                  </a:lnTo>
                  <a:lnTo>
                    <a:pt x="7421645" y="5519754"/>
                  </a:lnTo>
                  <a:lnTo>
                    <a:pt x="7401244" y="5560415"/>
                  </a:lnTo>
                  <a:lnTo>
                    <a:pt x="7375952" y="5597863"/>
                  </a:lnTo>
                  <a:lnTo>
                    <a:pt x="7346188" y="5631680"/>
                  </a:lnTo>
                  <a:lnTo>
                    <a:pt x="7312369" y="5661444"/>
                  </a:lnTo>
                  <a:lnTo>
                    <a:pt x="7274917" y="5686738"/>
                  </a:lnTo>
                  <a:lnTo>
                    <a:pt x="7234249" y="5707141"/>
                  </a:lnTo>
                  <a:lnTo>
                    <a:pt x="7190784" y="5722234"/>
                  </a:lnTo>
                  <a:lnTo>
                    <a:pt x="7144942" y="5731597"/>
                  </a:lnTo>
                  <a:lnTo>
                    <a:pt x="7097141" y="5734811"/>
                  </a:lnTo>
                  <a:lnTo>
                    <a:pt x="352120" y="5734811"/>
                  </a:lnTo>
                  <a:lnTo>
                    <a:pt x="304338" y="5731597"/>
                  </a:lnTo>
                  <a:lnTo>
                    <a:pt x="258511" y="5722234"/>
                  </a:lnTo>
                  <a:lnTo>
                    <a:pt x="215057" y="5707141"/>
                  </a:lnTo>
                  <a:lnTo>
                    <a:pt x="174396" y="5686738"/>
                  </a:lnTo>
                  <a:lnTo>
                    <a:pt x="136948" y="5661444"/>
                  </a:lnTo>
                  <a:lnTo>
                    <a:pt x="103131" y="5631680"/>
                  </a:lnTo>
                  <a:lnTo>
                    <a:pt x="73367" y="5597863"/>
                  </a:lnTo>
                  <a:lnTo>
                    <a:pt x="48073" y="5560415"/>
                  </a:lnTo>
                  <a:lnTo>
                    <a:pt x="27670" y="5519754"/>
                  </a:lnTo>
                  <a:lnTo>
                    <a:pt x="12577" y="5476300"/>
                  </a:lnTo>
                  <a:lnTo>
                    <a:pt x="3214" y="5430473"/>
                  </a:lnTo>
                  <a:lnTo>
                    <a:pt x="0" y="5382691"/>
                  </a:lnTo>
                  <a:lnTo>
                    <a:pt x="0" y="352170"/>
                  </a:lnTo>
                  <a:close/>
                </a:path>
              </a:pathLst>
            </a:custGeom>
            <a:ln w="38100">
              <a:solidFill>
                <a:srgbClr val="E7E6E6"/>
              </a:solidFill>
            </a:ln>
          </p:spPr>
          <p:txBody>
            <a:bodyPr wrap="square" lIns="0" tIns="0" rIns="0" bIns="0" rtlCol="0"/>
            <a:lstStyle/>
            <a:p/>
          </p:txBody>
        </p:sp>
      </p:grpSp>
      <p:sp>
        <p:nvSpPr>
          <p:cNvPr id="6" name="object 6" descr=""/>
          <p:cNvSpPr txBox="1"/>
          <p:nvPr/>
        </p:nvSpPr>
        <p:spPr>
          <a:xfrm>
            <a:off x="7209459" y="2964560"/>
            <a:ext cx="514350" cy="299720"/>
          </a:xfrm>
          <a:prstGeom prst="rect">
            <a:avLst/>
          </a:prstGeom>
        </p:spPr>
        <p:txBody>
          <a:bodyPr wrap="square" lIns="0" tIns="12700" rIns="0" bIns="0" rtlCol="0" vert="horz">
            <a:spAutoFit/>
          </a:bodyPr>
          <a:lstStyle/>
          <a:p>
            <a:pPr algn="r" marL="38100" marR="30480">
              <a:lnSpc>
                <a:spcPct val="100000"/>
              </a:lnSpc>
              <a:spcBef>
                <a:spcPts val="100"/>
              </a:spcBef>
            </a:pPr>
            <a:r>
              <a:rPr dirty="0" baseline="10802" sz="2700" spc="-1050">
                <a:latin typeface="Microsoft Sans Serif"/>
                <a:cs typeface="Microsoft Sans Serif"/>
              </a:rPr>
              <a:t>„</a:t>
            </a:r>
            <a:r>
              <a:rPr dirty="0" baseline="10802" sz="2700" spc="270">
                <a:latin typeface="Microsoft Sans Serif"/>
                <a:cs typeface="Microsoft Sans Serif"/>
              </a:rPr>
              <a:t> </a:t>
            </a:r>
            <a:r>
              <a:rPr dirty="0" baseline="1543" sz="2700" spc="-1275">
                <a:latin typeface="Microsoft Sans Serif"/>
                <a:cs typeface="Microsoft Sans Serif"/>
              </a:rPr>
              <a:t>ب</a:t>
            </a:r>
            <a:r>
              <a:rPr dirty="0" baseline="1543" sz="2700" spc="622">
                <a:latin typeface="Microsoft Sans Serif"/>
                <a:cs typeface="Microsoft Sans Serif"/>
              </a:rPr>
              <a:t> </a:t>
            </a:r>
            <a:r>
              <a:rPr dirty="0" sz="1800" spc="-445">
                <a:latin typeface="Microsoft Sans Serif"/>
                <a:cs typeface="Microsoft Sans Serif"/>
              </a:rPr>
              <a:t>لا</a:t>
            </a:r>
            <a:r>
              <a:rPr dirty="0" sz="1800" spc="85">
                <a:latin typeface="Microsoft Sans Serif"/>
                <a:cs typeface="Microsoft Sans Serif"/>
              </a:rPr>
              <a:t> </a:t>
            </a:r>
            <a:r>
              <a:rPr dirty="0" baseline="18518" sz="2700" spc="-982">
                <a:latin typeface="Microsoft Sans Serif"/>
                <a:cs typeface="Microsoft Sans Serif"/>
              </a:rPr>
              <a:t>.</a:t>
            </a:r>
            <a:r>
              <a:rPr dirty="0" baseline="3086" sz="2700" spc="-982">
                <a:latin typeface="Microsoft Sans Serif"/>
                <a:cs typeface="Microsoft Sans Serif"/>
              </a:rPr>
              <a:t>ق</a:t>
            </a:r>
            <a:endParaRPr baseline="3086" sz="2700">
              <a:latin typeface="Microsoft Sans Serif"/>
              <a:cs typeface="Microsoft Sans Serif"/>
            </a:endParaRPr>
          </a:p>
        </p:txBody>
      </p:sp>
      <p:sp>
        <p:nvSpPr>
          <p:cNvPr id="7" name="object 7" descr=""/>
          <p:cNvSpPr txBox="1"/>
          <p:nvPr/>
        </p:nvSpPr>
        <p:spPr>
          <a:xfrm>
            <a:off x="6494398" y="2862453"/>
            <a:ext cx="616585" cy="299720"/>
          </a:xfrm>
          <a:prstGeom prst="rect">
            <a:avLst/>
          </a:prstGeom>
        </p:spPr>
        <p:txBody>
          <a:bodyPr wrap="square" lIns="0" tIns="12700" rIns="0" bIns="0" rtlCol="0" vert="horz">
            <a:spAutoFit/>
          </a:bodyPr>
          <a:lstStyle/>
          <a:p>
            <a:pPr algn="r" marL="38100" marR="30480">
              <a:lnSpc>
                <a:spcPct val="100000"/>
              </a:lnSpc>
              <a:spcBef>
                <a:spcPts val="100"/>
              </a:spcBef>
            </a:pPr>
            <a:r>
              <a:rPr dirty="0" baseline="-23148" sz="2700" spc="-359">
                <a:latin typeface="Microsoft Sans Serif"/>
                <a:cs typeface="Microsoft Sans Serif"/>
              </a:rPr>
              <a:t>ع</a:t>
            </a:r>
            <a:r>
              <a:rPr dirty="0" baseline="-23148" sz="2700" spc="135">
                <a:latin typeface="Microsoft Sans Serif"/>
                <a:cs typeface="Microsoft Sans Serif"/>
              </a:rPr>
              <a:t> </a:t>
            </a:r>
            <a:r>
              <a:rPr dirty="0" baseline="-6172" sz="2700" spc="-1019">
                <a:latin typeface="Microsoft Sans Serif"/>
                <a:cs typeface="Microsoft Sans Serif"/>
              </a:rPr>
              <a:t>.</a:t>
            </a:r>
            <a:r>
              <a:rPr dirty="0" baseline="-21604" sz="2700" spc="-1019">
                <a:latin typeface="Microsoft Sans Serif"/>
                <a:cs typeface="Microsoft Sans Serif"/>
              </a:rPr>
              <a:t>ق</a:t>
            </a:r>
            <a:r>
              <a:rPr dirty="0" baseline="-21604" sz="2700" spc="22">
                <a:latin typeface="Microsoft Sans Serif"/>
                <a:cs typeface="Microsoft Sans Serif"/>
              </a:rPr>
              <a:t> </a:t>
            </a:r>
            <a:r>
              <a:rPr dirty="0" baseline="-16975" sz="2700" spc="-1050">
                <a:latin typeface="Microsoft Sans Serif"/>
                <a:cs typeface="Microsoft Sans Serif"/>
              </a:rPr>
              <a:t>„</a:t>
            </a:r>
            <a:r>
              <a:rPr dirty="0" baseline="-16975" sz="2700" spc="442">
                <a:latin typeface="Microsoft Sans Serif"/>
                <a:cs typeface="Microsoft Sans Serif"/>
              </a:rPr>
              <a:t> </a:t>
            </a:r>
            <a:r>
              <a:rPr dirty="0" baseline="-12345" sz="2700" spc="-1425">
                <a:latin typeface="Microsoft Sans Serif"/>
                <a:cs typeface="Microsoft Sans Serif"/>
              </a:rPr>
              <a:t>حت</a:t>
            </a:r>
            <a:r>
              <a:rPr dirty="0" sz="1800" spc="-950">
                <a:latin typeface="Microsoft Sans Serif"/>
                <a:cs typeface="Microsoft Sans Serif"/>
              </a:rPr>
              <a:t>„</a:t>
            </a:r>
            <a:r>
              <a:rPr dirty="0" sz="1800" spc="-270">
                <a:latin typeface="Microsoft Sans Serif"/>
                <a:cs typeface="Microsoft Sans Serif"/>
              </a:rPr>
              <a:t> </a:t>
            </a:r>
            <a:r>
              <a:rPr dirty="0" baseline="-4629" sz="2700" spc="-675">
                <a:latin typeface="Microsoft Sans Serif"/>
                <a:cs typeface="Microsoft Sans Serif"/>
              </a:rPr>
              <a:t>ملا</a:t>
            </a:r>
            <a:endParaRPr baseline="-4629" sz="2700">
              <a:latin typeface="Microsoft Sans Serif"/>
              <a:cs typeface="Microsoft Sans Serif"/>
            </a:endParaRPr>
          </a:p>
        </p:txBody>
      </p:sp>
      <p:sp>
        <p:nvSpPr>
          <p:cNvPr id="8" name="object 8" descr=""/>
          <p:cNvSpPr txBox="1"/>
          <p:nvPr/>
        </p:nvSpPr>
        <p:spPr>
          <a:xfrm>
            <a:off x="5892419" y="2996565"/>
            <a:ext cx="1795145" cy="299720"/>
          </a:xfrm>
          <a:prstGeom prst="rect">
            <a:avLst/>
          </a:prstGeom>
        </p:spPr>
        <p:txBody>
          <a:bodyPr wrap="square" lIns="0" tIns="12700" rIns="0" bIns="0" rtlCol="0" vert="horz">
            <a:spAutoFit/>
          </a:bodyPr>
          <a:lstStyle/>
          <a:p>
            <a:pPr algn="r" marL="38100" marR="30480">
              <a:lnSpc>
                <a:spcPct val="100000"/>
              </a:lnSpc>
              <a:spcBef>
                <a:spcPts val="100"/>
              </a:spcBef>
            </a:pPr>
            <a:r>
              <a:rPr dirty="0" sz="1800">
                <a:latin typeface="Microsoft Sans Serif"/>
                <a:cs typeface="Microsoft Sans Serif"/>
              </a:rPr>
              <a:t>ما</a:t>
            </a:r>
            <a:r>
              <a:rPr dirty="0" sz="1800" spc="-25">
                <a:latin typeface="Microsoft Sans Serif"/>
                <a:cs typeface="Microsoft Sans Serif"/>
              </a:rPr>
              <a:t> </a:t>
            </a:r>
            <a:r>
              <a:rPr dirty="0" sz="1800" spc="-480">
                <a:latin typeface="Microsoft Sans Serif"/>
                <a:cs typeface="Microsoft Sans Serif"/>
              </a:rPr>
              <a:t>،</a:t>
            </a:r>
            <a:r>
              <a:rPr dirty="0" sz="1800" spc="-480">
                <a:latin typeface="Microsoft Sans Serif"/>
                <a:cs typeface="Microsoft Sans Serif"/>
              </a:rPr>
              <a:t>1890</a:t>
            </a:r>
            <a:r>
              <a:rPr dirty="0" sz="1800" spc="-245">
                <a:latin typeface="Microsoft Sans Serif"/>
                <a:cs typeface="Microsoft Sans Serif"/>
              </a:rPr>
              <a:t> </a:t>
            </a:r>
            <a:r>
              <a:rPr dirty="0" sz="1800">
                <a:latin typeface="Microsoft Sans Serif"/>
                <a:cs typeface="Microsoft Sans Serif"/>
              </a:rPr>
              <a:t>ما</a:t>
            </a:r>
            <a:r>
              <a:rPr dirty="0" sz="1800" spc="365">
                <a:latin typeface="Microsoft Sans Serif"/>
                <a:cs typeface="Microsoft Sans Serif"/>
              </a:rPr>
              <a:t> </a:t>
            </a:r>
            <a:r>
              <a:rPr dirty="0" sz="1800" spc="-805">
                <a:latin typeface="Microsoft Sans Serif"/>
                <a:cs typeface="Microsoft Sans Serif"/>
              </a:rPr>
              <a:t>ي</a:t>
            </a:r>
            <a:r>
              <a:rPr dirty="0" baseline="-13888" sz="2700" spc="-1207">
                <a:latin typeface="Microsoft Sans Serif"/>
                <a:cs typeface="Microsoft Sans Serif"/>
              </a:rPr>
              <a:t>„</a:t>
            </a:r>
            <a:r>
              <a:rPr dirty="0" baseline="-13888" sz="2700" spc="179">
                <a:latin typeface="Microsoft Sans Serif"/>
                <a:cs typeface="Microsoft Sans Serif"/>
              </a:rPr>
              <a:t> </a:t>
            </a:r>
            <a:r>
              <a:rPr dirty="0" sz="1800">
                <a:latin typeface="Microsoft Sans Serif"/>
                <a:cs typeface="Microsoft Sans Serif"/>
              </a:rPr>
              <a:t>ةذ</a:t>
            </a:r>
            <a:r>
              <a:rPr dirty="0" sz="1800" spc="210">
                <a:latin typeface="Microsoft Sans Serif"/>
                <a:cs typeface="Microsoft Sans Serif"/>
              </a:rPr>
              <a:t>  </a:t>
            </a:r>
            <a:r>
              <a:rPr dirty="0" sz="1800">
                <a:latin typeface="Microsoft Sans Serif"/>
                <a:cs typeface="Microsoft Sans Serif"/>
              </a:rPr>
              <a:t>با</a:t>
            </a:r>
            <a:r>
              <a:rPr dirty="0" sz="1800" spc="-130">
                <a:latin typeface="Microsoft Sans Serif"/>
                <a:cs typeface="Microsoft Sans Serif"/>
              </a:rPr>
              <a:t> </a:t>
            </a:r>
            <a:r>
              <a:rPr dirty="0" baseline="-3086" sz="2700" spc="-719">
                <a:latin typeface="Microsoft Sans Serif"/>
                <a:cs typeface="Microsoft Sans Serif"/>
              </a:rPr>
              <a:t>„</a:t>
            </a:r>
            <a:r>
              <a:rPr dirty="0" sz="1800" spc="-480">
                <a:latin typeface="Microsoft Sans Serif"/>
                <a:cs typeface="Microsoft Sans Serif"/>
              </a:rPr>
              <a:t>ألو</a:t>
            </a:r>
            <a:r>
              <a:rPr dirty="0" sz="1800" spc="245">
                <a:latin typeface="Microsoft Sans Serif"/>
                <a:cs typeface="Microsoft Sans Serif"/>
              </a:rPr>
              <a:t> </a:t>
            </a:r>
            <a:r>
              <a:rPr dirty="0" sz="1800" spc="-810">
                <a:latin typeface="Microsoft Sans Serif"/>
                <a:cs typeface="Microsoft Sans Serif"/>
              </a:rPr>
              <a:t>ي</a:t>
            </a:r>
            <a:r>
              <a:rPr dirty="0" baseline="-13888" sz="2700" spc="-1214">
                <a:latin typeface="Microsoft Sans Serif"/>
                <a:cs typeface="Microsoft Sans Serif"/>
              </a:rPr>
              <a:t>„</a:t>
            </a:r>
            <a:endParaRPr baseline="-13888" sz="2700">
              <a:latin typeface="Microsoft Sans Serif"/>
              <a:cs typeface="Microsoft Sans Serif"/>
            </a:endParaRPr>
          </a:p>
        </p:txBody>
      </p:sp>
      <p:sp>
        <p:nvSpPr>
          <p:cNvPr id="9" name="object 9" descr=""/>
          <p:cNvSpPr txBox="1"/>
          <p:nvPr/>
        </p:nvSpPr>
        <p:spPr>
          <a:xfrm>
            <a:off x="5996051" y="2917316"/>
            <a:ext cx="135255" cy="299720"/>
          </a:xfrm>
          <a:prstGeom prst="rect">
            <a:avLst/>
          </a:prstGeom>
        </p:spPr>
        <p:txBody>
          <a:bodyPr wrap="square" lIns="0" tIns="12700" rIns="0" bIns="0" rtlCol="0" vert="horz">
            <a:spAutoFit/>
          </a:bodyPr>
          <a:lstStyle/>
          <a:p>
            <a:pPr marL="38100">
              <a:lnSpc>
                <a:spcPct val="100000"/>
              </a:lnSpc>
              <a:spcBef>
                <a:spcPts val="100"/>
              </a:spcBef>
            </a:pPr>
            <a:r>
              <a:rPr dirty="0" baseline="-10802" sz="2700" spc="-1260">
                <a:latin typeface="Microsoft Sans Serif"/>
                <a:cs typeface="Microsoft Sans Serif"/>
              </a:rPr>
              <a:t>ق</a:t>
            </a:r>
            <a:r>
              <a:rPr dirty="0" sz="1800" spc="-840">
                <a:latin typeface="Microsoft Sans Serif"/>
                <a:cs typeface="Microsoft Sans Serif"/>
              </a:rPr>
              <a:t>„</a:t>
            </a:r>
            <a:endParaRPr sz="1800">
              <a:latin typeface="Microsoft Sans Serif"/>
              <a:cs typeface="Microsoft Sans Serif"/>
            </a:endParaRPr>
          </a:p>
        </p:txBody>
      </p:sp>
      <p:sp>
        <p:nvSpPr>
          <p:cNvPr id="10" name="object 10" descr=""/>
          <p:cNvSpPr txBox="1"/>
          <p:nvPr/>
        </p:nvSpPr>
        <p:spPr>
          <a:xfrm>
            <a:off x="4565650" y="2961513"/>
            <a:ext cx="1384935" cy="299720"/>
          </a:xfrm>
          <a:prstGeom prst="rect">
            <a:avLst/>
          </a:prstGeom>
        </p:spPr>
        <p:txBody>
          <a:bodyPr wrap="square" lIns="0" tIns="12700" rIns="0" bIns="0" rtlCol="0" vert="horz">
            <a:spAutoFit/>
          </a:bodyPr>
          <a:lstStyle/>
          <a:p>
            <a:pPr algn="r" marL="50800" marR="43180">
              <a:lnSpc>
                <a:spcPct val="100000"/>
              </a:lnSpc>
              <a:spcBef>
                <a:spcPts val="100"/>
              </a:spcBef>
            </a:pPr>
            <a:r>
              <a:rPr dirty="0" baseline="6172" sz="2700" spc="-1650">
                <a:latin typeface="Microsoft Sans Serif"/>
                <a:cs typeface="Microsoft Sans Serif"/>
              </a:rPr>
              <a:t>ت</a:t>
            </a:r>
            <a:r>
              <a:rPr dirty="0" baseline="1543" sz="2700" spc="-1650">
                <a:latin typeface="Microsoft Sans Serif"/>
                <a:cs typeface="Microsoft Sans Serif"/>
              </a:rPr>
              <a:t>„</a:t>
            </a:r>
            <a:r>
              <a:rPr dirty="0" baseline="1543" sz="2700" spc="-112">
                <a:latin typeface="Microsoft Sans Serif"/>
                <a:cs typeface="Microsoft Sans Serif"/>
              </a:rPr>
              <a:t> </a:t>
            </a:r>
            <a:r>
              <a:rPr dirty="0" sz="1800" spc="-640">
                <a:latin typeface="Microsoft Sans Serif"/>
                <a:cs typeface="Microsoft Sans Serif"/>
              </a:rPr>
              <a:t>ل</a:t>
            </a:r>
            <a:r>
              <a:rPr dirty="0" sz="1800" spc="490">
                <a:latin typeface="Microsoft Sans Serif"/>
                <a:cs typeface="Microsoft Sans Serif"/>
              </a:rPr>
              <a:t> </a:t>
            </a:r>
            <a:r>
              <a:rPr dirty="0" baseline="4629" sz="2700" spc="-750">
                <a:latin typeface="Microsoft Sans Serif"/>
                <a:cs typeface="Microsoft Sans Serif"/>
              </a:rPr>
              <a:t>.</a:t>
            </a:r>
            <a:r>
              <a:rPr dirty="0" baseline="4629" sz="2700" spc="-179">
                <a:latin typeface="Microsoft Sans Serif"/>
                <a:cs typeface="Microsoft Sans Serif"/>
              </a:rPr>
              <a:t> </a:t>
            </a:r>
            <a:r>
              <a:rPr dirty="0" baseline="1543" sz="2700" spc="-1297">
                <a:latin typeface="Microsoft Sans Serif"/>
                <a:cs typeface="Microsoft Sans Serif"/>
              </a:rPr>
              <a:t>ي</a:t>
            </a:r>
            <a:r>
              <a:rPr dirty="0" baseline="-4629" sz="2700" spc="-1297">
                <a:latin typeface="Microsoft Sans Serif"/>
                <a:cs typeface="Microsoft Sans Serif"/>
              </a:rPr>
              <a:t>„</a:t>
            </a:r>
            <a:r>
              <a:rPr dirty="0" baseline="-4629" sz="2700" spc="509">
                <a:latin typeface="Microsoft Sans Serif"/>
                <a:cs typeface="Microsoft Sans Serif"/>
              </a:rPr>
              <a:t>  </a:t>
            </a:r>
            <a:r>
              <a:rPr dirty="0" baseline="-1543" sz="2700" spc="-1500">
                <a:latin typeface="Microsoft Sans Serif"/>
                <a:cs typeface="Microsoft Sans Serif"/>
              </a:rPr>
              <a:t>ثت</a:t>
            </a:r>
            <a:r>
              <a:rPr dirty="0" baseline="10802" sz="2700" spc="-89">
                <a:latin typeface="Microsoft Sans Serif"/>
                <a:cs typeface="Microsoft Sans Serif"/>
              </a:rPr>
              <a:t> </a:t>
            </a:r>
            <a:r>
              <a:rPr dirty="0" sz="1800" spc="-495">
                <a:latin typeface="Microsoft Sans Serif"/>
                <a:cs typeface="Microsoft Sans Serif"/>
              </a:rPr>
              <a:t>مص</a:t>
            </a:r>
            <a:r>
              <a:rPr dirty="0" sz="1800" spc="120">
                <a:latin typeface="Microsoft Sans Serif"/>
                <a:cs typeface="Microsoft Sans Serif"/>
              </a:rPr>
              <a:t> </a:t>
            </a:r>
            <a:r>
              <a:rPr dirty="0" baseline="4629" sz="2700" spc="-750">
                <a:latin typeface="Microsoft Sans Serif"/>
                <a:cs typeface="Microsoft Sans Serif"/>
              </a:rPr>
              <a:t>.</a:t>
            </a:r>
            <a:r>
              <a:rPr dirty="0" baseline="4629" sz="2700" spc="37">
                <a:latin typeface="Microsoft Sans Serif"/>
                <a:cs typeface="Microsoft Sans Serif"/>
              </a:rPr>
              <a:t> </a:t>
            </a:r>
            <a:r>
              <a:rPr dirty="0" baseline="-1543" sz="2700" spc="-660">
                <a:latin typeface="Microsoft Sans Serif"/>
                <a:cs typeface="Microsoft Sans Serif"/>
              </a:rPr>
              <a:t>ثم</a:t>
            </a:r>
            <a:r>
              <a:rPr dirty="0" baseline="-1543" sz="2700" spc="-472">
                <a:latin typeface="Microsoft Sans Serif"/>
                <a:cs typeface="Microsoft Sans Serif"/>
              </a:rPr>
              <a:t> </a:t>
            </a:r>
            <a:r>
              <a:rPr dirty="0" baseline="12345" sz="2700" spc="-765">
                <a:latin typeface="Microsoft Sans Serif"/>
                <a:cs typeface="Microsoft Sans Serif"/>
              </a:rPr>
              <a:t>حملا</a:t>
            </a:r>
            <a:endParaRPr baseline="12345" sz="2700">
              <a:latin typeface="Microsoft Sans Serif"/>
              <a:cs typeface="Microsoft Sans Serif"/>
            </a:endParaRPr>
          </a:p>
        </p:txBody>
      </p:sp>
      <p:sp>
        <p:nvSpPr>
          <p:cNvPr id="11" name="object 11" descr=""/>
          <p:cNvSpPr txBox="1"/>
          <p:nvPr/>
        </p:nvSpPr>
        <p:spPr>
          <a:xfrm>
            <a:off x="3829558" y="2996565"/>
            <a:ext cx="1955164" cy="299720"/>
          </a:xfrm>
          <a:prstGeom prst="rect">
            <a:avLst/>
          </a:prstGeom>
        </p:spPr>
        <p:txBody>
          <a:bodyPr wrap="square" lIns="0" tIns="12700" rIns="0" bIns="0" rtlCol="0" vert="horz">
            <a:spAutoFit/>
          </a:bodyPr>
          <a:lstStyle/>
          <a:p>
            <a:pPr algn="r" marL="12700" marR="5080">
              <a:lnSpc>
                <a:spcPct val="100000"/>
              </a:lnSpc>
              <a:spcBef>
                <a:spcPts val="100"/>
              </a:spcBef>
            </a:pPr>
            <a:r>
              <a:rPr dirty="0" sz="1800" spc="-45">
                <a:latin typeface="Microsoft Sans Serif"/>
                <a:cs typeface="Microsoft Sans Serif"/>
              </a:rPr>
              <a:t>ة</a:t>
            </a:r>
            <a:r>
              <a:rPr dirty="0" sz="1800" spc="-310">
                <a:latin typeface="Microsoft Sans Serif"/>
                <a:cs typeface="Microsoft Sans Serif"/>
              </a:rPr>
              <a:t> </a:t>
            </a:r>
            <a:r>
              <a:rPr dirty="0" baseline="-1543" sz="2700" spc="-517">
                <a:latin typeface="Microsoft Sans Serif"/>
                <a:cs typeface="Microsoft Sans Serif"/>
              </a:rPr>
              <a:t>,</a:t>
            </a:r>
            <a:r>
              <a:rPr dirty="0" sz="1800" spc="-345">
                <a:latin typeface="Microsoft Sans Serif"/>
                <a:cs typeface="Microsoft Sans Serif"/>
              </a:rPr>
              <a:t>ا</a:t>
            </a:r>
            <a:r>
              <a:rPr dirty="0" sz="1800" spc="260">
                <a:latin typeface="Microsoft Sans Serif"/>
                <a:cs typeface="Microsoft Sans Serif"/>
              </a:rPr>
              <a:t>  </a:t>
            </a:r>
            <a:r>
              <a:rPr dirty="0" sz="1800" spc="-215">
                <a:latin typeface="Microsoft Sans Serif"/>
                <a:cs typeface="Microsoft Sans Serif"/>
              </a:rPr>
              <a:t>رذرا</a:t>
            </a:r>
            <a:r>
              <a:rPr dirty="0" sz="1800" spc="-125">
                <a:latin typeface="Microsoft Sans Serif"/>
                <a:cs typeface="Microsoft Sans Serif"/>
              </a:rPr>
              <a:t> </a:t>
            </a:r>
            <a:r>
              <a:rPr dirty="0" baseline="-3086" sz="2700" spc="-750">
                <a:latin typeface="Microsoft Sans Serif"/>
                <a:cs typeface="Microsoft Sans Serif"/>
              </a:rPr>
              <a:t>,</a:t>
            </a:r>
            <a:r>
              <a:rPr dirty="0" baseline="-3086" sz="2700" spc="-209">
                <a:latin typeface="Microsoft Sans Serif"/>
                <a:cs typeface="Microsoft Sans Serif"/>
              </a:rPr>
              <a:t> </a:t>
            </a:r>
            <a:r>
              <a:rPr dirty="0" sz="1800" spc="-260">
                <a:latin typeface="Microsoft Sans Serif"/>
                <a:cs typeface="Microsoft Sans Serif"/>
              </a:rPr>
              <a:t>سوو</a:t>
            </a:r>
            <a:r>
              <a:rPr dirty="0" sz="1800" spc="-235">
                <a:latin typeface="Microsoft Sans Serif"/>
                <a:cs typeface="Microsoft Sans Serif"/>
              </a:rPr>
              <a:t> </a:t>
            </a:r>
            <a:r>
              <a:rPr dirty="0" sz="1800" spc="-295">
                <a:latin typeface="Microsoft Sans Serif"/>
                <a:cs typeface="Microsoft Sans Serif"/>
              </a:rPr>
              <a:t>نراو</a:t>
            </a:r>
            <a:r>
              <a:rPr dirty="0" sz="1800" spc="-240">
                <a:latin typeface="Microsoft Sans Serif"/>
                <a:cs typeface="Microsoft Sans Serif"/>
              </a:rPr>
              <a:t> </a:t>
            </a:r>
            <a:r>
              <a:rPr dirty="0" sz="1800" spc="-375">
                <a:latin typeface="Microsoft Sans Serif"/>
                <a:cs typeface="Microsoft Sans Serif"/>
              </a:rPr>
              <a:t>ل</a:t>
            </a:r>
            <a:r>
              <a:rPr dirty="0" sz="1800" spc="-55">
                <a:latin typeface="Microsoft Sans Serif"/>
                <a:cs typeface="Microsoft Sans Serif"/>
              </a:rPr>
              <a:t> </a:t>
            </a:r>
            <a:r>
              <a:rPr dirty="0" baseline="-1543" sz="2700" spc="-1050">
                <a:latin typeface="Microsoft Sans Serif"/>
                <a:cs typeface="Microsoft Sans Serif"/>
              </a:rPr>
              <a:t>„</a:t>
            </a:r>
            <a:r>
              <a:rPr dirty="0" baseline="-1543" sz="2700" spc="-465">
                <a:latin typeface="Microsoft Sans Serif"/>
                <a:cs typeface="Microsoft Sans Serif"/>
              </a:rPr>
              <a:t> </a:t>
            </a:r>
            <a:r>
              <a:rPr dirty="0" sz="1800" spc="-355">
                <a:latin typeface="Microsoft Sans Serif"/>
                <a:cs typeface="Microsoft Sans Serif"/>
              </a:rPr>
              <a:t>و</a:t>
            </a:r>
            <a:r>
              <a:rPr dirty="0" sz="1800" spc="55">
                <a:latin typeface="Microsoft Sans Serif"/>
                <a:cs typeface="Microsoft Sans Serif"/>
              </a:rPr>
              <a:t> </a:t>
            </a:r>
            <a:r>
              <a:rPr dirty="0" sz="1800" spc="-265">
                <a:latin typeface="Microsoft Sans Serif"/>
                <a:cs typeface="Microsoft Sans Serif"/>
              </a:rPr>
              <a:t>ا</a:t>
            </a:r>
            <a:r>
              <a:rPr dirty="0" sz="1800" spc="110">
                <a:latin typeface="Microsoft Sans Serif"/>
                <a:cs typeface="Microsoft Sans Serif"/>
              </a:rPr>
              <a:t>  </a:t>
            </a:r>
            <a:r>
              <a:rPr dirty="0" sz="1800" spc="-260">
                <a:latin typeface="Microsoft Sans Serif"/>
                <a:cs typeface="Microsoft Sans Serif"/>
              </a:rPr>
              <a:t>نا</a:t>
            </a:r>
            <a:r>
              <a:rPr dirty="0" sz="1800" spc="-45">
                <a:latin typeface="Microsoft Sans Serif"/>
                <a:cs typeface="Microsoft Sans Serif"/>
              </a:rPr>
              <a:t> </a:t>
            </a:r>
            <a:r>
              <a:rPr dirty="0" baseline="-1543" sz="2700" spc="-1050">
                <a:latin typeface="Microsoft Sans Serif"/>
                <a:cs typeface="Microsoft Sans Serif"/>
              </a:rPr>
              <a:t>„</a:t>
            </a:r>
            <a:r>
              <a:rPr dirty="0" baseline="-1543" sz="2700" spc="202">
                <a:latin typeface="Microsoft Sans Serif"/>
                <a:cs typeface="Microsoft Sans Serif"/>
              </a:rPr>
              <a:t> </a:t>
            </a:r>
            <a:r>
              <a:rPr dirty="0" sz="1800" spc="-315">
                <a:latin typeface="Microsoft Sans Serif"/>
                <a:cs typeface="Microsoft Sans Serif"/>
              </a:rPr>
              <a:t>ا</a:t>
            </a:r>
            <a:endParaRPr sz="1800">
              <a:latin typeface="Microsoft Sans Serif"/>
              <a:cs typeface="Microsoft Sans Serif"/>
            </a:endParaRPr>
          </a:p>
        </p:txBody>
      </p:sp>
      <p:sp>
        <p:nvSpPr>
          <p:cNvPr id="12" name="object 12" descr=""/>
          <p:cNvSpPr txBox="1"/>
          <p:nvPr/>
        </p:nvSpPr>
        <p:spPr>
          <a:xfrm>
            <a:off x="2340864" y="2940177"/>
            <a:ext cx="2157095" cy="299720"/>
          </a:xfrm>
          <a:prstGeom prst="rect">
            <a:avLst/>
          </a:prstGeom>
        </p:spPr>
        <p:txBody>
          <a:bodyPr wrap="square" lIns="0" tIns="12700" rIns="0" bIns="0" rtlCol="0" vert="horz">
            <a:spAutoFit/>
          </a:bodyPr>
          <a:lstStyle/>
          <a:p>
            <a:pPr algn="r" marL="38100" marR="30480">
              <a:lnSpc>
                <a:spcPct val="100000"/>
              </a:lnSpc>
              <a:spcBef>
                <a:spcPts val="100"/>
              </a:spcBef>
            </a:pPr>
            <a:r>
              <a:rPr dirty="0" baseline="3086" sz="2700" spc="-1050">
                <a:latin typeface="Microsoft Sans Serif"/>
                <a:cs typeface="Microsoft Sans Serif"/>
              </a:rPr>
              <a:t>„</a:t>
            </a:r>
            <a:r>
              <a:rPr dirty="0" baseline="3086" sz="2700" spc="-359">
                <a:latin typeface="Microsoft Sans Serif"/>
                <a:cs typeface="Microsoft Sans Serif"/>
              </a:rPr>
              <a:t> </a:t>
            </a:r>
            <a:r>
              <a:rPr dirty="0" baseline="-6172" sz="2700" spc="-1582">
                <a:latin typeface="Microsoft Sans Serif"/>
                <a:cs typeface="Microsoft Sans Serif"/>
              </a:rPr>
              <a:t>ثص</a:t>
            </a:r>
            <a:r>
              <a:rPr dirty="0" baseline="-6172" sz="2700" spc="-284">
                <a:latin typeface="Microsoft Sans Serif"/>
                <a:cs typeface="Microsoft Sans Serif"/>
              </a:rPr>
              <a:t> </a:t>
            </a:r>
            <a:r>
              <a:rPr dirty="0" baseline="1543" sz="2700" spc="-1342">
                <a:latin typeface="Microsoft Sans Serif"/>
                <a:cs typeface="Microsoft Sans Serif"/>
              </a:rPr>
              <a:t>صخ</a:t>
            </a:r>
            <a:r>
              <a:rPr dirty="0" baseline="24691" sz="2700" spc="-1342">
                <a:latin typeface="Microsoft Sans Serif"/>
                <a:cs typeface="Microsoft Sans Serif"/>
              </a:rPr>
              <a:t>.</a:t>
            </a:r>
            <a:r>
              <a:rPr dirty="0" baseline="12345" sz="2700" spc="-1342">
                <a:latin typeface="Microsoft Sans Serif"/>
                <a:cs typeface="Microsoft Sans Serif"/>
              </a:rPr>
              <a:t>لا</a:t>
            </a:r>
            <a:r>
              <a:rPr dirty="0" baseline="12345" sz="2700" spc="127">
                <a:latin typeface="Microsoft Sans Serif"/>
                <a:cs typeface="Microsoft Sans Serif"/>
              </a:rPr>
              <a:t> </a:t>
            </a:r>
            <a:r>
              <a:rPr dirty="0" baseline="12345" sz="2700" spc="-1019">
                <a:latin typeface="Microsoft Sans Serif"/>
                <a:cs typeface="Microsoft Sans Serif"/>
              </a:rPr>
              <a:t>.</a:t>
            </a:r>
            <a:r>
              <a:rPr dirty="0" baseline="-3086" sz="2700" spc="-1019">
                <a:latin typeface="Microsoft Sans Serif"/>
                <a:cs typeface="Microsoft Sans Serif"/>
              </a:rPr>
              <a:t>ق</a:t>
            </a:r>
            <a:r>
              <a:rPr dirty="0" baseline="-3086" sz="2700" spc="419">
                <a:latin typeface="Microsoft Sans Serif"/>
                <a:cs typeface="Microsoft Sans Serif"/>
              </a:rPr>
              <a:t> </a:t>
            </a:r>
            <a:r>
              <a:rPr dirty="0" baseline="1543" sz="2700" spc="-1050">
                <a:latin typeface="Microsoft Sans Serif"/>
                <a:cs typeface="Microsoft Sans Serif"/>
              </a:rPr>
              <a:t>„</a:t>
            </a:r>
            <a:r>
              <a:rPr dirty="0" baseline="1543" sz="2700" spc="-472">
                <a:latin typeface="Microsoft Sans Serif"/>
                <a:cs typeface="Microsoft Sans Serif"/>
              </a:rPr>
              <a:t> </a:t>
            </a:r>
            <a:r>
              <a:rPr dirty="0" baseline="1543" sz="2700" spc="-885">
                <a:latin typeface="Microsoft Sans Serif"/>
                <a:cs typeface="Microsoft Sans Serif"/>
              </a:rPr>
              <a:t>حلا</a:t>
            </a:r>
            <a:r>
              <a:rPr dirty="0" baseline="1543" sz="2700" spc="217">
                <a:latin typeface="Microsoft Sans Serif"/>
                <a:cs typeface="Microsoft Sans Serif"/>
              </a:rPr>
              <a:t>  </a:t>
            </a:r>
            <a:r>
              <a:rPr dirty="0" sz="1800" spc="-500">
                <a:latin typeface="Microsoft Sans Serif"/>
                <a:cs typeface="Microsoft Sans Serif"/>
              </a:rPr>
              <a:t>.</a:t>
            </a:r>
            <a:r>
              <a:rPr dirty="0" sz="1800" spc="455">
                <a:latin typeface="Microsoft Sans Serif"/>
                <a:cs typeface="Microsoft Sans Serif"/>
              </a:rPr>
              <a:t> </a:t>
            </a:r>
            <a:r>
              <a:rPr dirty="0" baseline="-4629" sz="2700" spc="-1117">
                <a:latin typeface="Microsoft Sans Serif"/>
                <a:cs typeface="Microsoft Sans Serif"/>
              </a:rPr>
              <a:t>ت</a:t>
            </a:r>
            <a:r>
              <a:rPr dirty="0" baseline="7716" sz="2700" spc="-1117">
                <a:latin typeface="Microsoft Sans Serif"/>
                <a:cs typeface="Microsoft Sans Serif"/>
              </a:rPr>
              <a:t>.</a:t>
            </a:r>
            <a:r>
              <a:rPr dirty="0" baseline="9259" sz="2700" spc="-1117">
                <a:latin typeface="Microsoft Sans Serif"/>
                <a:cs typeface="Microsoft Sans Serif"/>
              </a:rPr>
              <a:t>عن</a:t>
            </a:r>
            <a:r>
              <a:rPr dirty="0" baseline="3086" sz="2700" spc="-1117">
                <a:latin typeface="Microsoft Sans Serif"/>
                <a:cs typeface="Microsoft Sans Serif"/>
              </a:rPr>
              <a:t>,</a:t>
            </a:r>
            <a:r>
              <a:rPr dirty="0" baseline="3086" sz="2700" spc="337">
                <a:latin typeface="Microsoft Sans Serif"/>
                <a:cs typeface="Microsoft Sans Serif"/>
              </a:rPr>
              <a:t> </a:t>
            </a:r>
            <a:r>
              <a:rPr dirty="0" baseline="3086" sz="2700" spc="-1050">
                <a:latin typeface="Microsoft Sans Serif"/>
                <a:cs typeface="Microsoft Sans Serif"/>
              </a:rPr>
              <a:t>„</a:t>
            </a:r>
            <a:r>
              <a:rPr dirty="0" baseline="3086" sz="2700" spc="-345">
                <a:latin typeface="Microsoft Sans Serif"/>
                <a:cs typeface="Microsoft Sans Serif"/>
              </a:rPr>
              <a:t> </a:t>
            </a:r>
            <a:r>
              <a:rPr dirty="0" baseline="-9259" sz="2700" spc="-960">
                <a:latin typeface="Microsoft Sans Serif"/>
                <a:cs typeface="Microsoft Sans Serif"/>
              </a:rPr>
              <a:t>ل</a:t>
            </a:r>
            <a:r>
              <a:rPr dirty="0" baseline="-9259" sz="2700" spc="-472">
                <a:latin typeface="Microsoft Sans Serif"/>
                <a:cs typeface="Microsoft Sans Serif"/>
              </a:rPr>
              <a:t> </a:t>
            </a:r>
            <a:r>
              <a:rPr dirty="0" baseline="-4629" sz="2700" spc="-1019">
                <a:latin typeface="Microsoft Sans Serif"/>
                <a:cs typeface="Microsoft Sans Serif"/>
              </a:rPr>
              <a:t>ق</a:t>
            </a:r>
            <a:r>
              <a:rPr dirty="0" baseline="6172" sz="2700" spc="-1019">
                <a:latin typeface="Microsoft Sans Serif"/>
                <a:cs typeface="Microsoft Sans Serif"/>
              </a:rPr>
              <a:t>„</a:t>
            </a:r>
            <a:r>
              <a:rPr dirty="0" baseline="6172" sz="2700" spc="-450">
                <a:latin typeface="Microsoft Sans Serif"/>
                <a:cs typeface="Microsoft Sans Serif"/>
              </a:rPr>
              <a:t> </a:t>
            </a:r>
            <a:r>
              <a:rPr dirty="0" baseline="-6172" sz="2700">
                <a:latin typeface="Microsoft Sans Serif"/>
                <a:cs typeface="Microsoft Sans Serif"/>
              </a:rPr>
              <a:t>م</a:t>
            </a:r>
            <a:r>
              <a:rPr dirty="0" baseline="-6172" sz="2700" spc="60">
                <a:latin typeface="Microsoft Sans Serif"/>
                <a:cs typeface="Microsoft Sans Serif"/>
              </a:rPr>
              <a:t> </a:t>
            </a:r>
            <a:r>
              <a:rPr dirty="0" baseline="3086" sz="2700" spc="-1050">
                <a:latin typeface="Microsoft Sans Serif"/>
                <a:cs typeface="Microsoft Sans Serif"/>
              </a:rPr>
              <a:t>„</a:t>
            </a:r>
            <a:r>
              <a:rPr dirty="0" baseline="3086" sz="2700" spc="-359">
                <a:latin typeface="Microsoft Sans Serif"/>
                <a:cs typeface="Microsoft Sans Serif"/>
              </a:rPr>
              <a:t> </a:t>
            </a:r>
            <a:r>
              <a:rPr dirty="0" baseline="-10802" sz="2700" spc="-1567">
                <a:latin typeface="Microsoft Sans Serif"/>
                <a:cs typeface="Microsoft Sans Serif"/>
              </a:rPr>
              <a:t>ت</a:t>
            </a:r>
            <a:r>
              <a:rPr dirty="0" baseline="-10802" sz="2700" spc="-472">
                <a:latin typeface="Microsoft Sans Serif"/>
                <a:cs typeface="Microsoft Sans Serif"/>
              </a:rPr>
              <a:t> </a:t>
            </a:r>
            <a:r>
              <a:rPr dirty="0" baseline="-4629" sz="2700" spc="-1462">
                <a:latin typeface="Microsoft Sans Serif"/>
                <a:cs typeface="Microsoft Sans Serif"/>
              </a:rPr>
              <a:t>ث</a:t>
            </a:r>
            <a:r>
              <a:rPr dirty="0" sz="1800" spc="-975">
                <a:latin typeface="Microsoft Sans Serif"/>
                <a:cs typeface="Microsoft Sans Serif"/>
              </a:rPr>
              <a:t>„</a:t>
            </a:r>
            <a:r>
              <a:rPr dirty="0" sz="1800" spc="-325">
                <a:latin typeface="Microsoft Sans Serif"/>
                <a:cs typeface="Microsoft Sans Serif"/>
              </a:rPr>
              <a:t> </a:t>
            </a:r>
            <a:r>
              <a:rPr dirty="0" baseline="3086" sz="2700" spc="-1214">
                <a:latin typeface="Microsoft Sans Serif"/>
                <a:cs typeface="Microsoft Sans Serif"/>
              </a:rPr>
              <a:t>كي</a:t>
            </a:r>
            <a:r>
              <a:rPr dirty="0" baseline="-3086" sz="2700" spc="-1214">
                <a:latin typeface="Microsoft Sans Serif"/>
                <a:cs typeface="Microsoft Sans Serif"/>
              </a:rPr>
              <a:t>,</a:t>
            </a:r>
            <a:r>
              <a:rPr dirty="0" baseline="-3086" sz="2700" spc="442">
                <a:latin typeface="Microsoft Sans Serif"/>
                <a:cs typeface="Microsoft Sans Serif"/>
              </a:rPr>
              <a:t> </a:t>
            </a:r>
            <a:r>
              <a:rPr dirty="0" sz="1800" spc="-500">
                <a:latin typeface="Microsoft Sans Serif"/>
                <a:cs typeface="Microsoft Sans Serif"/>
              </a:rPr>
              <a:t>.</a:t>
            </a:r>
            <a:r>
              <a:rPr dirty="0" sz="1800" spc="-275">
                <a:latin typeface="Microsoft Sans Serif"/>
                <a:cs typeface="Microsoft Sans Serif"/>
              </a:rPr>
              <a:t> </a:t>
            </a:r>
            <a:r>
              <a:rPr dirty="0" baseline="-6172" sz="2700" spc="-1477">
                <a:latin typeface="Microsoft Sans Serif"/>
                <a:cs typeface="Microsoft Sans Serif"/>
              </a:rPr>
              <a:t>ي</a:t>
            </a:r>
            <a:r>
              <a:rPr dirty="0" baseline="-10802" sz="2700" spc="-1477">
                <a:latin typeface="Microsoft Sans Serif"/>
                <a:cs typeface="Microsoft Sans Serif"/>
              </a:rPr>
              <a:t>„</a:t>
            </a:r>
            <a:r>
              <a:rPr dirty="0" baseline="-10802" sz="2700" spc="104">
                <a:latin typeface="Microsoft Sans Serif"/>
                <a:cs typeface="Microsoft Sans Serif"/>
              </a:rPr>
              <a:t> </a:t>
            </a:r>
            <a:r>
              <a:rPr dirty="0" baseline="-7716" sz="2700" spc="-1777">
                <a:latin typeface="Microsoft Sans Serif"/>
                <a:cs typeface="Microsoft Sans Serif"/>
              </a:rPr>
              <a:t>ت</a:t>
            </a:r>
            <a:r>
              <a:rPr dirty="0" baseline="1543" sz="2700" spc="-1777">
                <a:latin typeface="Microsoft Sans Serif"/>
                <a:cs typeface="Microsoft Sans Serif"/>
              </a:rPr>
              <a:t>.</a:t>
            </a:r>
            <a:r>
              <a:rPr dirty="0" baseline="1543" sz="2700" spc="67">
                <a:latin typeface="Microsoft Sans Serif"/>
                <a:cs typeface="Microsoft Sans Serif"/>
              </a:rPr>
              <a:t> </a:t>
            </a:r>
            <a:r>
              <a:rPr dirty="0" baseline="-4629" sz="2700" spc="-1350">
                <a:latin typeface="Microsoft Sans Serif"/>
                <a:cs typeface="Microsoft Sans Serif"/>
              </a:rPr>
              <a:t>ب</a:t>
            </a:r>
            <a:endParaRPr baseline="-4629" sz="2700">
              <a:latin typeface="Microsoft Sans Serif"/>
              <a:cs typeface="Microsoft Sans Serif"/>
            </a:endParaRPr>
          </a:p>
        </p:txBody>
      </p:sp>
      <p:sp>
        <p:nvSpPr>
          <p:cNvPr id="13" name="object 13" descr=""/>
          <p:cNvSpPr txBox="1"/>
          <p:nvPr/>
        </p:nvSpPr>
        <p:spPr>
          <a:xfrm>
            <a:off x="2077211" y="2895980"/>
            <a:ext cx="129539" cy="299720"/>
          </a:xfrm>
          <a:prstGeom prst="rect">
            <a:avLst/>
          </a:prstGeom>
        </p:spPr>
        <p:txBody>
          <a:bodyPr wrap="square" lIns="0" tIns="12700" rIns="0" bIns="0" rtlCol="0" vert="horz">
            <a:spAutoFit/>
          </a:bodyPr>
          <a:lstStyle/>
          <a:p>
            <a:pPr marL="38100">
              <a:lnSpc>
                <a:spcPct val="100000"/>
              </a:lnSpc>
              <a:spcBef>
                <a:spcPts val="100"/>
              </a:spcBef>
            </a:pPr>
            <a:r>
              <a:rPr dirty="0" baseline="-18518" sz="2700" spc="-1297">
                <a:latin typeface="Microsoft Sans Serif"/>
                <a:cs typeface="Microsoft Sans Serif"/>
              </a:rPr>
              <a:t>ق</a:t>
            </a:r>
            <a:r>
              <a:rPr dirty="0" sz="1800" spc="-865">
                <a:latin typeface="Microsoft Sans Serif"/>
                <a:cs typeface="Microsoft Sans Serif"/>
              </a:rPr>
              <a:t>„</a:t>
            </a:r>
            <a:endParaRPr sz="1800">
              <a:latin typeface="Microsoft Sans Serif"/>
              <a:cs typeface="Microsoft Sans Serif"/>
            </a:endParaRPr>
          </a:p>
        </p:txBody>
      </p:sp>
      <p:sp>
        <p:nvSpPr>
          <p:cNvPr id="14" name="object 14" descr=""/>
          <p:cNvSpPr txBox="1"/>
          <p:nvPr/>
        </p:nvSpPr>
        <p:spPr>
          <a:xfrm>
            <a:off x="588263" y="3001136"/>
            <a:ext cx="3121025" cy="299720"/>
          </a:xfrm>
          <a:prstGeom prst="rect">
            <a:avLst/>
          </a:prstGeom>
        </p:spPr>
        <p:txBody>
          <a:bodyPr wrap="square" lIns="0" tIns="12700" rIns="0" bIns="0" rtlCol="0" vert="horz">
            <a:spAutoFit/>
          </a:bodyPr>
          <a:lstStyle/>
          <a:p>
            <a:pPr algn="r" marL="38100" marR="30480">
              <a:lnSpc>
                <a:spcPct val="100000"/>
              </a:lnSpc>
              <a:spcBef>
                <a:spcPts val="100"/>
              </a:spcBef>
            </a:pPr>
            <a:r>
              <a:rPr dirty="0" baseline="1543" sz="2700" spc="-540">
                <a:solidFill>
                  <a:srgbClr val="FF0000"/>
                </a:solidFill>
                <a:latin typeface="Microsoft Sans Serif"/>
                <a:cs typeface="Microsoft Sans Serif"/>
              </a:rPr>
              <a:t>ق</a:t>
            </a:r>
            <a:r>
              <a:rPr dirty="0" baseline="1543" sz="2700" spc="232">
                <a:solidFill>
                  <a:srgbClr val="FF0000"/>
                </a:solidFill>
                <a:latin typeface="Microsoft Sans Serif"/>
                <a:cs typeface="Microsoft Sans Serif"/>
              </a:rPr>
              <a:t> </a:t>
            </a:r>
            <a:r>
              <a:rPr dirty="0" baseline="1543" sz="2700" spc="-675">
                <a:latin typeface="Microsoft Sans Serif"/>
                <a:cs typeface="Microsoft Sans Serif"/>
              </a:rPr>
              <a:t>«</a:t>
            </a:r>
            <a:r>
              <a:rPr dirty="0" baseline="1543" sz="2700" spc="-367">
                <a:latin typeface="Microsoft Sans Serif"/>
                <a:cs typeface="Microsoft Sans Serif"/>
              </a:rPr>
              <a:t> </a:t>
            </a:r>
            <a:r>
              <a:rPr dirty="0" baseline="1543" sz="2700" spc="-419">
                <a:latin typeface="Microsoft Sans Serif"/>
                <a:cs typeface="Microsoft Sans Serif"/>
              </a:rPr>
              <a:t>ةر</a:t>
            </a:r>
            <a:r>
              <a:rPr dirty="0" baseline="1543" sz="2700" spc="697">
                <a:latin typeface="Microsoft Sans Serif"/>
                <a:cs typeface="Microsoft Sans Serif"/>
              </a:rPr>
              <a:t> </a:t>
            </a:r>
            <a:r>
              <a:rPr dirty="0" baseline="1543" sz="2700">
                <a:latin typeface="Microsoft Sans Serif"/>
                <a:cs typeface="Microsoft Sans Serif"/>
              </a:rPr>
              <a:t>ن</a:t>
            </a:r>
            <a:r>
              <a:rPr dirty="0" baseline="1543" sz="2700" spc="555">
                <a:latin typeface="Microsoft Sans Serif"/>
                <a:cs typeface="Microsoft Sans Serif"/>
              </a:rPr>
              <a:t> </a:t>
            </a:r>
            <a:r>
              <a:rPr dirty="0" baseline="1543" sz="2700">
                <a:latin typeface="Microsoft Sans Serif"/>
                <a:cs typeface="Microsoft Sans Serif"/>
              </a:rPr>
              <a:t>ة</a:t>
            </a:r>
            <a:r>
              <a:rPr dirty="0" baseline="1543" sz="2700" spc="-300">
                <a:latin typeface="Microsoft Sans Serif"/>
                <a:cs typeface="Microsoft Sans Serif"/>
              </a:rPr>
              <a:t> </a:t>
            </a:r>
            <a:r>
              <a:rPr dirty="0" baseline="1543" sz="2700" spc="-397">
                <a:latin typeface="Microsoft Sans Serif"/>
                <a:cs typeface="Microsoft Sans Serif"/>
              </a:rPr>
              <a:t>ا</a:t>
            </a:r>
            <a:r>
              <a:rPr dirty="0" baseline="1543" sz="2700" spc="390">
                <a:latin typeface="Microsoft Sans Serif"/>
                <a:cs typeface="Microsoft Sans Serif"/>
              </a:rPr>
              <a:t>  </a:t>
            </a:r>
            <a:r>
              <a:rPr dirty="0" baseline="1543" sz="2700" spc="-1207">
                <a:latin typeface="Microsoft Sans Serif"/>
                <a:cs typeface="Microsoft Sans Serif"/>
              </a:rPr>
              <a:t>ي</a:t>
            </a:r>
            <a:r>
              <a:rPr dirty="0" baseline="-12345" sz="2700" spc="-1207">
                <a:latin typeface="Microsoft Sans Serif"/>
                <a:cs typeface="Microsoft Sans Serif"/>
              </a:rPr>
              <a:t>„</a:t>
            </a:r>
            <a:r>
              <a:rPr dirty="0" baseline="-12345" sz="2700" spc="157">
                <a:latin typeface="Microsoft Sans Serif"/>
                <a:cs typeface="Microsoft Sans Serif"/>
              </a:rPr>
              <a:t> </a:t>
            </a:r>
            <a:r>
              <a:rPr dirty="0" baseline="1543" sz="2700" spc="-397">
                <a:latin typeface="Microsoft Sans Serif"/>
                <a:cs typeface="Microsoft Sans Serif"/>
              </a:rPr>
              <a:t>ا</a:t>
            </a:r>
            <a:r>
              <a:rPr dirty="0" baseline="1543" sz="2700" spc="690">
                <a:latin typeface="Microsoft Sans Serif"/>
                <a:cs typeface="Microsoft Sans Serif"/>
              </a:rPr>
              <a:t> </a:t>
            </a:r>
            <a:r>
              <a:rPr dirty="0" baseline="1543" sz="2700" spc="-254">
                <a:latin typeface="Microsoft Sans Serif"/>
                <a:cs typeface="Microsoft Sans Serif"/>
              </a:rPr>
              <a:t>اد</a:t>
            </a:r>
            <a:r>
              <a:rPr dirty="0" baseline="1543" sz="2700" spc="-359">
                <a:latin typeface="Microsoft Sans Serif"/>
                <a:cs typeface="Microsoft Sans Serif"/>
              </a:rPr>
              <a:t> </a:t>
            </a:r>
            <a:r>
              <a:rPr dirty="0" baseline="1543" sz="2700" spc="-44">
                <a:latin typeface="Microsoft Sans Serif"/>
                <a:cs typeface="Microsoft Sans Serif"/>
              </a:rPr>
              <a:t>ذ</a:t>
            </a:r>
            <a:r>
              <a:rPr dirty="0" baseline="1543" sz="2700" spc="-367">
                <a:latin typeface="Microsoft Sans Serif"/>
                <a:cs typeface="Microsoft Sans Serif"/>
              </a:rPr>
              <a:t> </a:t>
            </a:r>
            <a:r>
              <a:rPr dirty="0" baseline="1543" sz="2700" spc="-450">
                <a:latin typeface="Microsoft Sans Serif"/>
                <a:cs typeface="Microsoft Sans Serif"/>
              </a:rPr>
              <a:t>و</a:t>
            </a:r>
            <a:r>
              <a:rPr dirty="0" baseline="1543" sz="2700" spc="-359">
                <a:latin typeface="Microsoft Sans Serif"/>
                <a:cs typeface="Microsoft Sans Serif"/>
              </a:rPr>
              <a:t> </a:t>
            </a:r>
            <a:r>
              <a:rPr dirty="0" baseline="1543" sz="2700" spc="-382">
                <a:latin typeface="Microsoft Sans Serif"/>
                <a:cs typeface="Microsoft Sans Serif"/>
              </a:rPr>
              <a:t>،</a:t>
            </a:r>
            <a:r>
              <a:rPr dirty="0" baseline="1543" sz="2700" spc="-382">
                <a:latin typeface="Microsoft Sans Serif"/>
                <a:cs typeface="Microsoft Sans Serif"/>
              </a:rPr>
              <a:t>»</a:t>
            </a:r>
            <a:r>
              <a:rPr dirty="0" baseline="1543" sz="2700" spc="-382">
                <a:latin typeface="Microsoft Sans Serif"/>
                <a:cs typeface="Microsoft Sans Serif"/>
              </a:rPr>
              <a:t>ة</a:t>
            </a:r>
            <a:r>
              <a:rPr dirty="0" baseline="1543" sz="2700" spc="-209">
                <a:latin typeface="Microsoft Sans Serif"/>
                <a:cs typeface="Microsoft Sans Serif"/>
              </a:rPr>
              <a:t> </a:t>
            </a:r>
            <a:r>
              <a:rPr dirty="0" sz="1800" spc="-700">
                <a:latin typeface="Microsoft Sans Serif"/>
                <a:cs typeface="Microsoft Sans Serif"/>
              </a:rPr>
              <a:t>„</a:t>
            </a:r>
            <a:r>
              <a:rPr dirty="0" sz="1800" spc="229">
                <a:latin typeface="Microsoft Sans Serif"/>
                <a:cs typeface="Microsoft Sans Serif"/>
              </a:rPr>
              <a:t> </a:t>
            </a:r>
            <a:r>
              <a:rPr dirty="0" baseline="1543" sz="2700" spc="-532">
                <a:latin typeface="Microsoft Sans Serif"/>
                <a:cs typeface="Microsoft Sans Serif"/>
              </a:rPr>
              <a:t>و</a:t>
            </a:r>
            <a:r>
              <a:rPr dirty="0" baseline="1543" sz="2700" spc="375">
                <a:latin typeface="Microsoft Sans Serif"/>
                <a:cs typeface="Microsoft Sans Serif"/>
              </a:rPr>
              <a:t>  </a:t>
            </a:r>
            <a:r>
              <a:rPr dirty="0" baseline="1543" sz="2700" spc="-1207">
                <a:latin typeface="Microsoft Sans Serif"/>
                <a:cs typeface="Microsoft Sans Serif"/>
              </a:rPr>
              <a:t>ي</a:t>
            </a:r>
            <a:r>
              <a:rPr dirty="0" baseline="-12345" sz="2700" spc="-1207">
                <a:latin typeface="Microsoft Sans Serif"/>
                <a:cs typeface="Microsoft Sans Serif"/>
              </a:rPr>
              <a:t>„</a:t>
            </a:r>
            <a:r>
              <a:rPr dirty="0" baseline="-12345" sz="2700" spc="179">
                <a:latin typeface="Microsoft Sans Serif"/>
                <a:cs typeface="Microsoft Sans Serif"/>
              </a:rPr>
              <a:t> </a:t>
            </a:r>
            <a:r>
              <a:rPr dirty="0" baseline="1543" sz="2700" spc="-540">
                <a:latin typeface="Microsoft Sans Serif"/>
                <a:cs typeface="Microsoft Sans Serif"/>
              </a:rPr>
              <a:t>ق</a:t>
            </a:r>
            <a:r>
              <a:rPr dirty="0" baseline="1543" sz="2700" spc="142">
                <a:latin typeface="Microsoft Sans Serif"/>
                <a:cs typeface="Microsoft Sans Serif"/>
              </a:rPr>
              <a:t> </a:t>
            </a:r>
            <a:r>
              <a:rPr dirty="0" baseline="1543" sz="2700" spc="-675">
                <a:latin typeface="Microsoft Sans Serif"/>
                <a:cs typeface="Microsoft Sans Serif"/>
              </a:rPr>
              <a:t>«</a:t>
            </a:r>
            <a:r>
              <a:rPr dirty="0" baseline="1543" sz="2700" spc="-382">
                <a:latin typeface="Microsoft Sans Serif"/>
                <a:cs typeface="Microsoft Sans Serif"/>
              </a:rPr>
              <a:t> </a:t>
            </a:r>
            <a:r>
              <a:rPr dirty="0" baseline="1543" sz="2700" spc="-419">
                <a:latin typeface="Microsoft Sans Serif"/>
                <a:cs typeface="Microsoft Sans Serif"/>
              </a:rPr>
              <a:t>:</a:t>
            </a:r>
            <a:r>
              <a:rPr dirty="0" baseline="1543" sz="2700" spc="-419">
                <a:latin typeface="Microsoft Sans Serif"/>
                <a:cs typeface="Microsoft Sans Serif"/>
              </a:rPr>
              <a:t>ناو</a:t>
            </a:r>
            <a:r>
              <a:rPr dirty="0" baseline="1543" sz="2700" spc="307">
                <a:latin typeface="Microsoft Sans Serif"/>
                <a:cs typeface="Microsoft Sans Serif"/>
              </a:rPr>
              <a:t>  </a:t>
            </a:r>
            <a:r>
              <a:rPr dirty="0" baseline="1543" sz="2700">
                <a:latin typeface="Microsoft Sans Serif"/>
                <a:cs typeface="Microsoft Sans Serif"/>
              </a:rPr>
              <a:t>ة</a:t>
            </a:r>
            <a:r>
              <a:rPr dirty="0" baseline="1543" sz="2700" spc="-300">
                <a:latin typeface="Microsoft Sans Serif"/>
                <a:cs typeface="Microsoft Sans Serif"/>
              </a:rPr>
              <a:t> </a:t>
            </a:r>
            <a:r>
              <a:rPr dirty="0" baseline="1543" sz="2700" spc="-472">
                <a:latin typeface="Microsoft Sans Serif"/>
                <a:cs typeface="Microsoft Sans Serif"/>
              </a:rPr>
              <a:t>ا</a:t>
            </a:r>
            <a:endParaRPr baseline="1543" sz="2700">
              <a:latin typeface="Microsoft Sans Serif"/>
              <a:cs typeface="Microsoft Sans Serif"/>
            </a:endParaRPr>
          </a:p>
        </p:txBody>
      </p:sp>
      <p:sp>
        <p:nvSpPr>
          <p:cNvPr id="15" name="object 15" descr=""/>
          <p:cNvSpPr txBox="1"/>
          <p:nvPr/>
        </p:nvSpPr>
        <p:spPr>
          <a:xfrm>
            <a:off x="653795" y="2976753"/>
            <a:ext cx="1303655" cy="299720"/>
          </a:xfrm>
          <a:prstGeom prst="rect">
            <a:avLst/>
          </a:prstGeom>
        </p:spPr>
        <p:txBody>
          <a:bodyPr wrap="square" lIns="0" tIns="12700" rIns="0" bIns="0" rtlCol="0" vert="horz">
            <a:spAutoFit/>
          </a:bodyPr>
          <a:lstStyle/>
          <a:p>
            <a:pPr algn="r" marL="38100" marR="30480">
              <a:lnSpc>
                <a:spcPct val="100000"/>
              </a:lnSpc>
              <a:spcBef>
                <a:spcPts val="100"/>
              </a:spcBef>
            </a:pPr>
            <a:r>
              <a:rPr dirty="0" baseline="10802" sz="2700" spc="-1050">
                <a:solidFill>
                  <a:srgbClr val="FF0000"/>
                </a:solidFill>
                <a:latin typeface="Microsoft Sans Serif"/>
                <a:cs typeface="Microsoft Sans Serif"/>
              </a:rPr>
              <a:t>„</a:t>
            </a:r>
            <a:r>
              <a:rPr dirty="0" baseline="10802" sz="2700" spc="-472">
                <a:solidFill>
                  <a:srgbClr val="FF0000"/>
                </a:solidFill>
                <a:latin typeface="Microsoft Sans Serif"/>
                <a:cs typeface="Microsoft Sans Serif"/>
              </a:rPr>
              <a:t> </a:t>
            </a:r>
            <a:r>
              <a:rPr dirty="0" baseline="3086" sz="2700" spc="-502">
                <a:solidFill>
                  <a:srgbClr val="FF0000"/>
                </a:solidFill>
                <a:latin typeface="Microsoft Sans Serif"/>
                <a:cs typeface="Microsoft Sans Serif"/>
              </a:rPr>
              <a:t>ح</a:t>
            </a:r>
            <a:r>
              <a:rPr dirty="0" baseline="3086" sz="2700" spc="60">
                <a:solidFill>
                  <a:srgbClr val="FF0000"/>
                </a:solidFill>
                <a:latin typeface="Microsoft Sans Serif"/>
                <a:cs typeface="Microsoft Sans Serif"/>
              </a:rPr>
              <a:t>  </a:t>
            </a:r>
            <a:r>
              <a:rPr dirty="0" baseline="10802" sz="2700" spc="-1050">
                <a:latin typeface="Microsoft Sans Serif"/>
                <a:cs typeface="Microsoft Sans Serif"/>
              </a:rPr>
              <a:t>„</a:t>
            </a:r>
            <a:r>
              <a:rPr dirty="0" baseline="10802" sz="2700" spc="247">
                <a:latin typeface="Microsoft Sans Serif"/>
                <a:cs typeface="Microsoft Sans Serif"/>
              </a:rPr>
              <a:t> </a:t>
            </a:r>
            <a:r>
              <a:rPr dirty="0" baseline="12345" sz="2700" spc="-1530">
                <a:latin typeface="Microsoft Sans Serif"/>
                <a:cs typeface="Microsoft Sans Serif"/>
              </a:rPr>
              <a:t>كف</a:t>
            </a:r>
            <a:r>
              <a:rPr dirty="0" baseline="29320" sz="2700" spc="-1530">
                <a:latin typeface="Microsoft Sans Serif"/>
                <a:cs typeface="Microsoft Sans Serif"/>
              </a:rPr>
              <a:t>.</a:t>
            </a:r>
            <a:r>
              <a:rPr dirty="0" baseline="29320" sz="2700" spc="600">
                <a:latin typeface="Microsoft Sans Serif"/>
                <a:cs typeface="Microsoft Sans Serif"/>
              </a:rPr>
              <a:t> </a:t>
            </a:r>
            <a:r>
              <a:rPr dirty="0" baseline="9259" sz="2700" spc="-750">
                <a:latin typeface="Microsoft Sans Serif"/>
                <a:cs typeface="Microsoft Sans Serif"/>
              </a:rPr>
              <a:t>.</a:t>
            </a:r>
            <a:r>
              <a:rPr dirty="0" baseline="9259" sz="2700" spc="-217">
                <a:latin typeface="Microsoft Sans Serif"/>
                <a:cs typeface="Microsoft Sans Serif"/>
              </a:rPr>
              <a:t> </a:t>
            </a:r>
            <a:r>
              <a:rPr dirty="0" baseline="3086" sz="2700" spc="-532">
                <a:latin typeface="Microsoft Sans Serif"/>
                <a:cs typeface="Microsoft Sans Serif"/>
              </a:rPr>
              <a:t>ع</a:t>
            </a:r>
            <a:r>
              <a:rPr dirty="0" baseline="3086" sz="2700" spc="165">
                <a:latin typeface="Microsoft Sans Serif"/>
                <a:cs typeface="Microsoft Sans Serif"/>
              </a:rPr>
              <a:t> </a:t>
            </a:r>
            <a:r>
              <a:rPr dirty="0" baseline="10802" sz="2700" spc="-1050">
                <a:latin typeface="Microsoft Sans Serif"/>
                <a:cs typeface="Microsoft Sans Serif"/>
              </a:rPr>
              <a:t>„</a:t>
            </a:r>
            <a:r>
              <a:rPr dirty="0" baseline="10802" sz="2700" spc="-345">
                <a:latin typeface="Microsoft Sans Serif"/>
                <a:cs typeface="Microsoft Sans Serif"/>
              </a:rPr>
              <a:t> </a:t>
            </a:r>
            <a:r>
              <a:rPr dirty="0" sz="1800" spc="-640">
                <a:latin typeface="Microsoft Sans Serif"/>
                <a:cs typeface="Microsoft Sans Serif"/>
              </a:rPr>
              <a:t>ل</a:t>
            </a:r>
            <a:r>
              <a:rPr dirty="0" sz="1800" spc="-310">
                <a:latin typeface="Microsoft Sans Serif"/>
                <a:cs typeface="Microsoft Sans Serif"/>
              </a:rPr>
              <a:t> </a:t>
            </a:r>
            <a:r>
              <a:rPr dirty="0" baseline="4629" sz="2700" spc="-1012">
                <a:latin typeface="Microsoft Sans Serif"/>
                <a:cs typeface="Microsoft Sans Serif"/>
              </a:rPr>
              <a:t>ق</a:t>
            </a:r>
            <a:r>
              <a:rPr dirty="0" baseline="15432" sz="2700" spc="-1012">
                <a:latin typeface="Microsoft Sans Serif"/>
                <a:cs typeface="Microsoft Sans Serif"/>
              </a:rPr>
              <a:t>„</a:t>
            </a:r>
            <a:r>
              <a:rPr dirty="0" baseline="15432" sz="2700" spc="-450">
                <a:latin typeface="Microsoft Sans Serif"/>
                <a:cs typeface="Microsoft Sans Serif"/>
              </a:rPr>
              <a:t> </a:t>
            </a:r>
            <a:r>
              <a:rPr dirty="0" baseline="7716" sz="2700" spc="-675">
                <a:latin typeface="Microsoft Sans Serif"/>
                <a:cs typeface="Microsoft Sans Serif"/>
              </a:rPr>
              <a:t>ملا</a:t>
            </a:r>
            <a:r>
              <a:rPr dirty="0" baseline="7716" sz="2700" spc="120">
                <a:latin typeface="Microsoft Sans Serif"/>
                <a:cs typeface="Microsoft Sans Serif"/>
              </a:rPr>
              <a:t> </a:t>
            </a:r>
            <a:r>
              <a:rPr dirty="0" baseline="21604" sz="2700" spc="-997">
                <a:latin typeface="Microsoft Sans Serif"/>
                <a:cs typeface="Microsoft Sans Serif"/>
              </a:rPr>
              <a:t>.</a:t>
            </a:r>
            <a:r>
              <a:rPr dirty="0" baseline="6172" sz="2700" spc="-997">
                <a:latin typeface="Microsoft Sans Serif"/>
                <a:cs typeface="Microsoft Sans Serif"/>
              </a:rPr>
              <a:t>ق</a:t>
            </a:r>
            <a:r>
              <a:rPr dirty="0" baseline="6172" sz="2700" spc="-127">
                <a:latin typeface="Microsoft Sans Serif"/>
                <a:cs typeface="Microsoft Sans Serif"/>
              </a:rPr>
              <a:t> </a:t>
            </a:r>
            <a:r>
              <a:rPr dirty="0" baseline="4629" sz="2700" spc="-1162">
                <a:latin typeface="Microsoft Sans Serif"/>
                <a:cs typeface="Microsoft Sans Serif"/>
              </a:rPr>
              <a:t>عف</a:t>
            </a:r>
            <a:r>
              <a:rPr dirty="0" baseline="23148" sz="2700" spc="-1162">
                <a:latin typeface="Microsoft Sans Serif"/>
                <a:cs typeface="Microsoft Sans Serif"/>
              </a:rPr>
              <a:t>.</a:t>
            </a:r>
            <a:endParaRPr baseline="23148" sz="2700">
              <a:latin typeface="Microsoft Sans Serif"/>
              <a:cs typeface="Microsoft Sans Serif"/>
            </a:endParaRPr>
          </a:p>
        </p:txBody>
      </p:sp>
      <p:sp>
        <p:nvSpPr>
          <p:cNvPr id="16" name="object 16" descr=""/>
          <p:cNvSpPr txBox="1"/>
          <p:nvPr/>
        </p:nvSpPr>
        <p:spPr>
          <a:xfrm>
            <a:off x="7569072" y="3335273"/>
            <a:ext cx="153670" cy="299720"/>
          </a:xfrm>
          <a:prstGeom prst="rect">
            <a:avLst/>
          </a:prstGeom>
        </p:spPr>
        <p:txBody>
          <a:bodyPr wrap="square" lIns="0" tIns="12700" rIns="0" bIns="0" rtlCol="0" vert="horz">
            <a:spAutoFit/>
          </a:bodyPr>
          <a:lstStyle/>
          <a:p>
            <a:pPr algn="r" marL="38100" marR="30480">
              <a:lnSpc>
                <a:spcPct val="100000"/>
              </a:lnSpc>
              <a:spcBef>
                <a:spcPts val="100"/>
              </a:spcBef>
            </a:pPr>
            <a:r>
              <a:rPr dirty="0" baseline="-6172" sz="2700" spc="-727">
                <a:solidFill>
                  <a:srgbClr val="FF0000"/>
                </a:solidFill>
                <a:latin typeface="Microsoft Sans Serif"/>
                <a:cs typeface="Microsoft Sans Serif"/>
              </a:rPr>
              <a:t>ملا</a:t>
            </a:r>
            <a:endParaRPr baseline="-6172" sz="2700">
              <a:latin typeface="Microsoft Sans Serif"/>
              <a:cs typeface="Microsoft Sans Serif"/>
            </a:endParaRPr>
          </a:p>
        </p:txBody>
      </p:sp>
      <p:sp>
        <p:nvSpPr>
          <p:cNvPr id="17" name="object 17" descr=""/>
          <p:cNvSpPr txBox="1"/>
          <p:nvPr/>
        </p:nvSpPr>
        <p:spPr>
          <a:xfrm>
            <a:off x="7067422" y="3376421"/>
            <a:ext cx="417195" cy="299720"/>
          </a:xfrm>
          <a:prstGeom prst="rect">
            <a:avLst/>
          </a:prstGeom>
        </p:spPr>
        <p:txBody>
          <a:bodyPr wrap="square" lIns="0" tIns="12700" rIns="0" bIns="0" rtlCol="0" vert="horz">
            <a:spAutoFit/>
          </a:bodyPr>
          <a:lstStyle/>
          <a:p>
            <a:pPr algn="r" marL="38100" marR="30480">
              <a:lnSpc>
                <a:spcPct val="100000"/>
              </a:lnSpc>
              <a:spcBef>
                <a:spcPts val="100"/>
              </a:spcBef>
            </a:pPr>
            <a:r>
              <a:rPr dirty="0" sz="1800" spc="-1070">
                <a:solidFill>
                  <a:srgbClr val="FF0000"/>
                </a:solidFill>
                <a:latin typeface="Microsoft Sans Serif"/>
                <a:cs typeface="Microsoft Sans Serif"/>
              </a:rPr>
              <a:t>ي</a:t>
            </a:r>
            <a:r>
              <a:rPr dirty="0" baseline="10802" sz="2700" spc="-1604">
                <a:solidFill>
                  <a:srgbClr val="FF0000"/>
                </a:solidFill>
                <a:latin typeface="Microsoft Sans Serif"/>
                <a:cs typeface="Microsoft Sans Serif"/>
              </a:rPr>
              <a:t>„</a:t>
            </a:r>
            <a:r>
              <a:rPr dirty="0" baseline="10802" sz="2700" spc="-434">
                <a:solidFill>
                  <a:srgbClr val="FF0000"/>
                </a:solidFill>
                <a:latin typeface="Microsoft Sans Serif"/>
                <a:cs typeface="Microsoft Sans Serif"/>
              </a:rPr>
              <a:t> </a:t>
            </a:r>
            <a:r>
              <a:rPr dirty="0" baseline="12345" sz="2700" spc="-1260">
                <a:solidFill>
                  <a:srgbClr val="FF0000"/>
                </a:solidFill>
                <a:latin typeface="Microsoft Sans Serif"/>
                <a:cs typeface="Microsoft Sans Serif"/>
              </a:rPr>
              <a:t>تُ</a:t>
            </a:r>
            <a:r>
              <a:rPr dirty="0" baseline="-4629" sz="2700" spc="-1260">
                <a:solidFill>
                  <a:srgbClr val="FF0000"/>
                </a:solidFill>
                <a:latin typeface="Microsoft Sans Serif"/>
                <a:cs typeface="Microsoft Sans Serif"/>
              </a:rPr>
              <a:t>„</a:t>
            </a:r>
            <a:r>
              <a:rPr dirty="0" baseline="-4629" sz="2700" spc="284">
                <a:solidFill>
                  <a:srgbClr val="FF0000"/>
                </a:solidFill>
                <a:latin typeface="Microsoft Sans Serif"/>
                <a:cs typeface="Microsoft Sans Serif"/>
              </a:rPr>
              <a:t> </a:t>
            </a:r>
            <a:r>
              <a:rPr dirty="0" baseline="6172" sz="2700" spc="-750">
                <a:solidFill>
                  <a:srgbClr val="FF0000"/>
                </a:solidFill>
                <a:latin typeface="Microsoft Sans Serif"/>
                <a:cs typeface="Microsoft Sans Serif"/>
              </a:rPr>
              <a:t>.</a:t>
            </a:r>
            <a:r>
              <a:rPr dirty="0" baseline="13888" sz="2700" spc="150">
                <a:solidFill>
                  <a:srgbClr val="FF0000"/>
                </a:solidFill>
                <a:latin typeface="Microsoft Sans Serif"/>
                <a:cs typeface="Microsoft Sans Serif"/>
              </a:rPr>
              <a:t>  </a:t>
            </a:r>
            <a:r>
              <a:rPr dirty="0" baseline="18518" sz="2700" spc="-1417">
                <a:solidFill>
                  <a:srgbClr val="FF0000"/>
                </a:solidFill>
                <a:latin typeface="Microsoft Sans Serif"/>
                <a:cs typeface="Microsoft Sans Serif"/>
              </a:rPr>
              <a:t>.</a:t>
            </a:r>
            <a:r>
              <a:rPr dirty="0" baseline="3086" sz="2700" spc="-1417">
                <a:solidFill>
                  <a:srgbClr val="FF0000"/>
                </a:solidFill>
                <a:latin typeface="Microsoft Sans Serif"/>
                <a:cs typeface="Microsoft Sans Serif"/>
              </a:rPr>
              <a:t>ق</a:t>
            </a:r>
            <a:endParaRPr baseline="3086" sz="2700">
              <a:latin typeface="Microsoft Sans Serif"/>
              <a:cs typeface="Microsoft Sans Serif"/>
            </a:endParaRPr>
          </a:p>
        </p:txBody>
      </p:sp>
      <p:sp>
        <p:nvSpPr>
          <p:cNvPr id="18" name="object 18" descr=""/>
          <p:cNvSpPr txBox="1"/>
          <p:nvPr/>
        </p:nvSpPr>
        <p:spPr>
          <a:xfrm>
            <a:off x="6765163" y="3384042"/>
            <a:ext cx="113030" cy="299720"/>
          </a:xfrm>
          <a:prstGeom prst="rect">
            <a:avLst/>
          </a:prstGeom>
        </p:spPr>
        <p:txBody>
          <a:bodyPr wrap="square" lIns="0" tIns="12700" rIns="0" bIns="0" rtlCol="0" vert="horz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dirty="0" sz="1800" spc="-345">
                <a:solidFill>
                  <a:srgbClr val="FF0000"/>
                </a:solidFill>
                <a:latin typeface="Microsoft Sans Serif"/>
                <a:cs typeface="Microsoft Sans Serif"/>
              </a:rPr>
              <a:t>ح</a:t>
            </a:r>
            <a:endParaRPr sz="1800">
              <a:latin typeface="Microsoft Sans Serif"/>
              <a:cs typeface="Microsoft Sans Serif"/>
            </a:endParaRPr>
          </a:p>
        </p:txBody>
      </p:sp>
      <p:sp>
        <p:nvSpPr>
          <p:cNvPr id="19" name="object 19" descr=""/>
          <p:cNvSpPr txBox="1"/>
          <p:nvPr/>
        </p:nvSpPr>
        <p:spPr>
          <a:xfrm>
            <a:off x="5848222" y="3353561"/>
            <a:ext cx="697230" cy="299720"/>
          </a:xfrm>
          <a:prstGeom prst="rect">
            <a:avLst/>
          </a:prstGeom>
        </p:spPr>
        <p:txBody>
          <a:bodyPr wrap="square" lIns="0" tIns="12700" rIns="0" bIns="0" rtlCol="0" vert="horz">
            <a:spAutoFit/>
          </a:bodyPr>
          <a:lstStyle/>
          <a:p>
            <a:pPr algn="r" marL="38100" marR="30480">
              <a:lnSpc>
                <a:spcPct val="100000"/>
              </a:lnSpc>
              <a:spcBef>
                <a:spcPts val="100"/>
              </a:spcBef>
            </a:pPr>
            <a:r>
              <a:rPr dirty="0" baseline="9259" sz="2700" spc="-750">
                <a:latin typeface="Microsoft Sans Serif"/>
                <a:cs typeface="Microsoft Sans Serif"/>
              </a:rPr>
              <a:t>.</a:t>
            </a:r>
            <a:r>
              <a:rPr dirty="0" baseline="9259" sz="2700" spc="-450">
                <a:latin typeface="Microsoft Sans Serif"/>
                <a:cs typeface="Microsoft Sans Serif"/>
              </a:rPr>
              <a:t> </a:t>
            </a:r>
            <a:r>
              <a:rPr dirty="0" baseline="-3086" sz="2700" spc="-1102">
                <a:latin typeface="Microsoft Sans Serif"/>
                <a:cs typeface="Microsoft Sans Serif"/>
              </a:rPr>
              <a:t>ن</a:t>
            </a:r>
            <a:r>
              <a:rPr dirty="0" baseline="-9259" sz="2700" spc="-1102">
                <a:latin typeface="Microsoft Sans Serif"/>
                <a:cs typeface="Microsoft Sans Serif"/>
              </a:rPr>
              <a:t>„</a:t>
            </a:r>
            <a:r>
              <a:rPr dirty="0" baseline="-9259" sz="2700" spc="-262">
                <a:latin typeface="Microsoft Sans Serif"/>
                <a:cs typeface="Microsoft Sans Serif"/>
              </a:rPr>
              <a:t> </a:t>
            </a:r>
            <a:r>
              <a:rPr dirty="0" baseline="1543" sz="2700" spc="-1027">
                <a:latin typeface="Microsoft Sans Serif"/>
                <a:cs typeface="Microsoft Sans Serif"/>
              </a:rPr>
              <a:t>عت</a:t>
            </a:r>
            <a:r>
              <a:rPr dirty="0" baseline="13888" sz="2700" spc="-1027">
                <a:latin typeface="Microsoft Sans Serif"/>
                <a:cs typeface="Microsoft Sans Serif"/>
              </a:rPr>
              <a:t>„</a:t>
            </a:r>
            <a:r>
              <a:rPr dirty="0" baseline="6172" sz="2700" spc="-1027">
                <a:latin typeface="Microsoft Sans Serif"/>
                <a:cs typeface="Microsoft Sans Serif"/>
              </a:rPr>
              <a:t>ك</a:t>
            </a:r>
            <a:r>
              <a:rPr dirty="0" baseline="6172" sz="2700" spc="-112">
                <a:latin typeface="Microsoft Sans Serif"/>
                <a:cs typeface="Microsoft Sans Serif"/>
              </a:rPr>
              <a:t> </a:t>
            </a:r>
            <a:r>
              <a:rPr dirty="0" baseline="-4629" sz="2700" spc="232">
                <a:latin typeface="Microsoft Sans Serif"/>
                <a:cs typeface="Microsoft Sans Serif"/>
              </a:rPr>
              <a:t>ه</a:t>
            </a:r>
            <a:r>
              <a:rPr dirty="0" baseline="-4629" sz="2700" spc="-7">
                <a:latin typeface="Microsoft Sans Serif"/>
                <a:cs typeface="Microsoft Sans Serif"/>
              </a:rPr>
              <a:t> </a:t>
            </a:r>
            <a:r>
              <a:rPr dirty="0" baseline="1543" sz="2700" spc="-772">
                <a:latin typeface="Microsoft Sans Serif"/>
                <a:cs typeface="Microsoft Sans Serif"/>
              </a:rPr>
              <a:t>عح</a:t>
            </a:r>
            <a:r>
              <a:rPr dirty="0" sz="1800" spc="-515">
                <a:latin typeface="Microsoft Sans Serif"/>
                <a:cs typeface="Microsoft Sans Serif"/>
              </a:rPr>
              <a:t>,</a:t>
            </a:r>
            <a:endParaRPr sz="1800">
              <a:latin typeface="Microsoft Sans Serif"/>
              <a:cs typeface="Microsoft Sans Serif"/>
            </a:endParaRPr>
          </a:p>
        </p:txBody>
      </p:sp>
      <p:sp>
        <p:nvSpPr>
          <p:cNvPr id="20" name="object 20" descr=""/>
          <p:cNvSpPr txBox="1"/>
          <p:nvPr/>
        </p:nvSpPr>
        <p:spPr>
          <a:xfrm>
            <a:off x="5176139" y="3412997"/>
            <a:ext cx="2482215" cy="299720"/>
          </a:xfrm>
          <a:prstGeom prst="rect">
            <a:avLst/>
          </a:prstGeom>
        </p:spPr>
        <p:txBody>
          <a:bodyPr wrap="square" lIns="0" tIns="12700" rIns="0" bIns="0" rtlCol="0" vert="horz">
            <a:spAutoFit/>
          </a:bodyPr>
          <a:lstStyle/>
          <a:p>
            <a:pPr algn="r" marL="38100" marR="43180">
              <a:lnSpc>
                <a:spcPct val="100000"/>
              </a:lnSpc>
              <a:spcBef>
                <a:spcPts val="100"/>
              </a:spcBef>
            </a:pPr>
            <a:r>
              <a:rPr dirty="0" baseline="1543" sz="2700" spc="-232">
                <a:latin typeface="Microsoft Sans Serif"/>
                <a:cs typeface="Microsoft Sans Serif"/>
              </a:rPr>
              <a:t>،ة</a:t>
            </a:r>
            <a:r>
              <a:rPr dirty="0" baseline="1543" sz="2700" spc="-217">
                <a:latin typeface="Microsoft Sans Serif"/>
                <a:cs typeface="Microsoft Sans Serif"/>
              </a:rPr>
              <a:t> </a:t>
            </a:r>
            <a:r>
              <a:rPr dirty="0" sz="1800" spc="-700">
                <a:latin typeface="Microsoft Sans Serif"/>
                <a:cs typeface="Microsoft Sans Serif"/>
              </a:rPr>
              <a:t>„</a:t>
            </a:r>
            <a:r>
              <a:rPr dirty="0" sz="1800" spc="225">
                <a:latin typeface="Microsoft Sans Serif"/>
                <a:cs typeface="Microsoft Sans Serif"/>
              </a:rPr>
              <a:t> </a:t>
            </a:r>
            <a:r>
              <a:rPr dirty="0" baseline="1543" sz="2700" spc="-532">
                <a:latin typeface="Microsoft Sans Serif"/>
                <a:cs typeface="Microsoft Sans Serif"/>
              </a:rPr>
              <a:t>و</a:t>
            </a:r>
            <a:r>
              <a:rPr dirty="0" baseline="1543" sz="2700" spc="382">
                <a:latin typeface="Microsoft Sans Serif"/>
                <a:cs typeface="Microsoft Sans Serif"/>
              </a:rPr>
              <a:t>  </a:t>
            </a:r>
            <a:r>
              <a:rPr dirty="0" baseline="1543" sz="2700">
                <a:latin typeface="Microsoft Sans Serif"/>
                <a:cs typeface="Microsoft Sans Serif"/>
              </a:rPr>
              <a:t>فر</a:t>
            </a:r>
            <a:r>
              <a:rPr dirty="0" baseline="1543" sz="2700" spc="450">
                <a:latin typeface="Microsoft Sans Serif"/>
                <a:cs typeface="Microsoft Sans Serif"/>
              </a:rPr>
              <a:t>  </a:t>
            </a:r>
            <a:r>
              <a:rPr dirty="0" baseline="1543" sz="2700" spc="-397">
                <a:latin typeface="Microsoft Sans Serif"/>
                <a:cs typeface="Microsoft Sans Serif"/>
              </a:rPr>
              <a:t>ا</a:t>
            </a:r>
            <a:r>
              <a:rPr dirty="0" baseline="1543" sz="2700" spc="209">
                <a:latin typeface="Microsoft Sans Serif"/>
                <a:cs typeface="Microsoft Sans Serif"/>
              </a:rPr>
              <a:t> </a:t>
            </a:r>
            <a:r>
              <a:rPr dirty="0" baseline="1543" sz="2700" spc="-585">
                <a:latin typeface="Microsoft Sans Serif"/>
                <a:cs typeface="Microsoft Sans Serif"/>
              </a:rPr>
              <a:t>ال</a:t>
            </a:r>
            <a:r>
              <a:rPr dirty="0" baseline="1543" sz="2700" spc="97">
                <a:latin typeface="Microsoft Sans Serif"/>
                <a:cs typeface="Microsoft Sans Serif"/>
              </a:rPr>
              <a:t>  </a:t>
            </a:r>
            <a:r>
              <a:rPr dirty="0" baseline="1543" sz="2700" spc="-450">
                <a:latin typeface="Microsoft Sans Serif"/>
                <a:cs typeface="Microsoft Sans Serif"/>
              </a:rPr>
              <a:t>و</a:t>
            </a:r>
            <a:r>
              <a:rPr dirty="0" baseline="1543" sz="2700" spc="-345">
                <a:latin typeface="Microsoft Sans Serif"/>
                <a:cs typeface="Microsoft Sans Serif"/>
              </a:rPr>
              <a:t> </a:t>
            </a:r>
            <a:r>
              <a:rPr dirty="0" baseline="1543" sz="2700" spc="-315">
                <a:latin typeface="Microsoft Sans Serif"/>
                <a:cs typeface="Microsoft Sans Serif"/>
              </a:rPr>
              <a:t>»</a:t>
            </a:r>
            <a:r>
              <a:rPr dirty="0" baseline="1543" sz="2700" spc="-315">
                <a:solidFill>
                  <a:srgbClr val="FF0000"/>
                </a:solidFill>
                <a:latin typeface="Microsoft Sans Serif"/>
                <a:cs typeface="Microsoft Sans Serif"/>
              </a:rPr>
              <a:t>ةذ</a:t>
            </a:r>
            <a:r>
              <a:rPr dirty="0" baseline="1543" sz="2700" spc="67">
                <a:solidFill>
                  <a:srgbClr val="FF0000"/>
                </a:solidFill>
                <a:latin typeface="Microsoft Sans Serif"/>
                <a:cs typeface="Microsoft Sans Serif"/>
              </a:rPr>
              <a:t> </a:t>
            </a:r>
            <a:r>
              <a:rPr dirty="0" baseline="1543" sz="2700" spc="-450">
                <a:solidFill>
                  <a:srgbClr val="FF0000"/>
                </a:solidFill>
                <a:latin typeface="Microsoft Sans Serif"/>
                <a:cs typeface="Microsoft Sans Serif"/>
              </a:rPr>
              <a:t>و</a:t>
            </a:r>
            <a:r>
              <a:rPr dirty="0" baseline="1543" sz="2700" spc="-359">
                <a:solidFill>
                  <a:srgbClr val="FF0000"/>
                </a:solidFill>
                <a:latin typeface="Microsoft Sans Serif"/>
                <a:cs typeface="Microsoft Sans Serif"/>
              </a:rPr>
              <a:t> </a:t>
            </a:r>
            <a:r>
              <a:rPr dirty="0" baseline="1543" sz="2700" spc="-480">
                <a:solidFill>
                  <a:srgbClr val="FF0000"/>
                </a:solidFill>
                <a:latin typeface="Microsoft Sans Serif"/>
                <a:cs typeface="Microsoft Sans Serif"/>
              </a:rPr>
              <a:t>كر</a:t>
            </a:r>
            <a:r>
              <a:rPr dirty="0" baseline="1543" sz="2700" spc="427">
                <a:solidFill>
                  <a:srgbClr val="FF0000"/>
                </a:solidFill>
                <a:latin typeface="Microsoft Sans Serif"/>
                <a:cs typeface="Microsoft Sans Serif"/>
              </a:rPr>
              <a:t> </a:t>
            </a:r>
            <a:r>
              <a:rPr dirty="0" baseline="1543" sz="2700" spc="-307">
                <a:solidFill>
                  <a:srgbClr val="FF0000"/>
                </a:solidFill>
                <a:latin typeface="Microsoft Sans Serif"/>
                <a:cs typeface="Microsoft Sans Serif"/>
              </a:rPr>
              <a:t>نا</a:t>
            </a:r>
            <a:r>
              <a:rPr dirty="0" baseline="1543" sz="2700" spc="-382">
                <a:solidFill>
                  <a:srgbClr val="FF0000"/>
                </a:solidFill>
                <a:latin typeface="Microsoft Sans Serif"/>
                <a:cs typeface="Microsoft Sans Serif"/>
              </a:rPr>
              <a:t> </a:t>
            </a:r>
            <a:r>
              <a:rPr dirty="0" baseline="1543" sz="2700" spc="-1207">
                <a:solidFill>
                  <a:srgbClr val="FF0000"/>
                </a:solidFill>
                <a:latin typeface="Microsoft Sans Serif"/>
                <a:cs typeface="Microsoft Sans Serif"/>
              </a:rPr>
              <a:t>ي</a:t>
            </a:r>
            <a:r>
              <a:rPr dirty="0" baseline="-12345" sz="2700" spc="-1207">
                <a:solidFill>
                  <a:srgbClr val="FF0000"/>
                </a:solidFill>
                <a:latin typeface="Microsoft Sans Serif"/>
                <a:cs typeface="Microsoft Sans Serif"/>
              </a:rPr>
              <a:t>„</a:t>
            </a:r>
            <a:r>
              <a:rPr dirty="0" baseline="-12345" sz="2700" spc="157">
                <a:solidFill>
                  <a:srgbClr val="FF0000"/>
                </a:solidFill>
                <a:latin typeface="Microsoft Sans Serif"/>
                <a:cs typeface="Microsoft Sans Serif"/>
              </a:rPr>
              <a:t> </a:t>
            </a:r>
            <a:r>
              <a:rPr dirty="0" baseline="1543" sz="2700" spc="-480">
                <a:solidFill>
                  <a:srgbClr val="FF0000"/>
                </a:solidFill>
                <a:latin typeface="Microsoft Sans Serif"/>
                <a:cs typeface="Microsoft Sans Serif"/>
              </a:rPr>
              <a:t>ءر</a:t>
            </a:r>
            <a:endParaRPr baseline="1543" sz="2700">
              <a:latin typeface="Microsoft Sans Serif"/>
              <a:cs typeface="Microsoft Sans Serif"/>
            </a:endParaRPr>
          </a:p>
        </p:txBody>
      </p:sp>
      <p:sp>
        <p:nvSpPr>
          <p:cNvPr id="21" name="object 21" descr=""/>
          <p:cNvSpPr txBox="1"/>
          <p:nvPr/>
        </p:nvSpPr>
        <p:spPr>
          <a:xfrm>
            <a:off x="5249290" y="3342894"/>
            <a:ext cx="451484" cy="299720"/>
          </a:xfrm>
          <a:prstGeom prst="rect">
            <a:avLst/>
          </a:prstGeom>
        </p:spPr>
        <p:txBody>
          <a:bodyPr wrap="square" lIns="0" tIns="12700" rIns="0" bIns="0" rtlCol="0" vert="horz">
            <a:spAutoFit/>
          </a:bodyPr>
          <a:lstStyle/>
          <a:p>
            <a:pPr algn="r" marL="38100" marR="30480">
              <a:lnSpc>
                <a:spcPct val="100000"/>
              </a:lnSpc>
              <a:spcBef>
                <a:spcPts val="100"/>
              </a:spcBef>
            </a:pPr>
            <a:r>
              <a:rPr dirty="0" sz="1800" spc="-700">
                <a:latin typeface="Microsoft Sans Serif"/>
                <a:cs typeface="Microsoft Sans Serif"/>
              </a:rPr>
              <a:t>„</a:t>
            </a:r>
            <a:r>
              <a:rPr dirty="0" sz="1800" spc="-240">
                <a:latin typeface="Microsoft Sans Serif"/>
                <a:cs typeface="Microsoft Sans Serif"/>
              </a:rPr>
              <a:t> </a:t>
            </a:r>
            <a:r>
              <a:rPr dirty="0" baseline="-7716" sz="2700" spc="-1582">
                <a:latin typeface="Microsoft Sans Serif"/>
                <a:cs typeface="Microsoft Sans Serif"/>
              </a:rPr>
              <a:t>ثص</a:t>
            </a:r>
            <a:r>
              <a:rPr dirty="0" baseline="-7716" sz="2700" spc="-277">
                <a:latin typeface="Microsoft Sans Serif"/>
                <a:cs typeface="Microsoft Sans Serif"/>
              </a:rPr>
              <a:t> </a:t>
            </a:r>
            <a:r>
              <a:rPr dirty="0" sz="1800" spc="-885">
                <a:latin typeface="Microsoft Sans Serif"/>
                <a:cs typeface="Microsoft Sans Serif"/>
              </a:rPr>
              <a:t>صخ</a:t>
            </a:r>
            <a:r>
              <a:rPr dirty="0" baseline="21604" sz="2700" spc="-1327">
                <a:latin typeface="Microsoft Sans Serif"/>
                <a:cs typeface="Microsoft Sans Serif"/>
              </a:rPr>
              <a:t>.</a:t>
            </a:r>
            <a:r>
              <a:rPr dirty="0" baseline="27777" sz="2700" spc="-1327">
                <a:latin typeface="Microsoft Sans Serif"/>
                <a:cs typeface="Microsoft Sans Serif"/>
              </a:rPr>
              <a:t>لل</a:t>
            </a:r>
            <a:endParaRPr baseline="27777" sz="2700">
              <a:latin typeface="Microsoft Sans Serif"/>
              <a:cs typeface="Microsoft Sans Serif"/>
            </a:endParaRPr>
          </a:p>
        </p:txBody>
      </p:sp>
      <p:sp>
        <p:nvSpPr>
          <p:cNvPr id="22" name="object 22" descr=""/>
          <p:cNvSpPr txBox="1"/>
          <p:nvPr/>
        </p:nvSpPr>
        <p:spPr>
          <a:xfrm>
            <a:off x="6852539" y="3729990"/>
            <a:ext cx="827405" cy="299720"/>
          </a:xfrm>
          <a:prstGeom prst="rect">
            <a:avLst/>
          </a:prstGeom>
        </p:spPr>
        <p:txBody>
          <a:bodyPr wrap="square" lIns="0" tIns="12700" rIns="0" bIns="0" rtlCol="0" vert="horz">
            <a:spAutoFit/>
          </a:bodyPr>
          <a:lstStyle/>
          <a:p>
            <a:pPr algn="r" marL="38100" marR="30480">
              <a:lnSpc>
                <a:spcPct val="100000"/>
              </a:lnSpc>
              <a:spcBef>
                <a:spcPts val="100"/>
              </a:spcBef>
            </a:pPr>
            <a:r>
              <a:rPr dirty="0" sz="1800" spc="260">
                <a:latin typeface="Microsoft Sans Serif"/>
                <a:cs typeface="Microsoft Sans Serif"/>
              </a:rPr>
              <a:t>  </a:t>
            </a:r>
            <a:r>
              <a:rPr dirty="0" baseline="4629" sz="2700" spc="-1019">
                <a:latin typeface="Microsoft Sans Serif"/>
                <a:cs typeface="Microsoft Sans Serif"/>
              </a:rPr>
              <a:t>.</a:t>
            </a:r>
            <a:r>
              <a:rPr dirty="0" baseline="-10802" sz="2700" spc="-1019">
                <a:latin typeface="Microsoft Sans Serif"/>
                <a:cs typeface="Microsoft Sans Serif"/>
              </a:rPr>
              <a:t>ق</a:t>
            </a:r>
            <a:r>
              <a:rPr dirty="0" baseline="-10802" sz="2700" spc="644">
                <a:latin typeface="Microsoft Sans Serif"/>
                <a:cs typeface="Microsoft Sans Serif"/>
              </a:rPr>
              <a:t> </a:t>
            </a:r>
            <a:r>
              <a:rPr dirty="0" baseline="-6172" sz="2700" spc="-1050">
                <a:latin typeface="Microsoft Sans Serif"/>
                <a:cs typeface="Microsoft Sans Serif"/>
              </a:rPr>
              <a:t>„</a:t>
            </a:r>
            <a:r>
              <a:rPr dirty="0" baseline="-6172" sz="2700" spc="-465">
                <a:latin typeface="Microsoft Sans Serif"/>
                <a:cs typeface="Microsoft Sans Serif"/>
              </a:rPr>
              <a:t> </a:t>
            </a:r>
            <a:r>
              <a:rPr dirty="0" baseline="-6172" sz="2700" spc="-997">
                <a:latin typeface="Microsoft Sans Serif"/>
                <a:cs typeface="Microsoft Sans Serif"/>
              </a:rPr>
              <a:t>حلا</a:t>
            </a:r>
            <a:r>
              <a:rPr dirty="0" baseline="-6172" sz="2700" spc="675">
                <a:latin typeface="Microsoft Sans Serif"/>
                <a:cs typeface="Microsoft Sans Serif"/>
              </a:rPr>
              <a:t> </a:t>
            </a:r>
            <a:r>
              <a:rPr dirty="0" baseline="-9259" sz="2700" spc="-960">
                <a:latin typeface="Microsoft Sans Serif"/>
                <a:cs typeface="Microsoft Sans Serif"/>
              </a:rPr>
              <a:t>مس</a:t>
            </a:r>
            <a:r>
              <a:rPr dirty="0" baseline="4629" sz="2700" spc="-315">
                <a:latin typeface="Microsoft Sans Serif"/>
                <a:cs typeface="Microsoft Sans Serif"/>
              </a:rPr>
              <a:t> </a:t>
            </a:r>
            <a:r>
              <a:rPr dirty="0" sz="1800" spc="-950">
                <a:latin typeface="Microsoft Sans Serif"/>
                <a:cs typeface="Microsoft Sans Serif"/>
              </a:rPr>
              <a:t>ت</a:t>
            </a:r>
            <a:r>
              <a:rPr dirty="0" baseline="-4629" sz="2700" spc="-1425">
                <a:latin typeface="Microsoft Sans Serif"/>
                <a:cs typeface="Microsoft Sans Serif"/>
              </a:rPr>
              <a:t>„</a:t>
            </a:r>
            <a:endParaRPr baseline="-4629" sz="2700">
              <a:latin typeface="Microsoft Sans Serif"/>
              <a:cs typeface="Microsoft Sans Serif"/>
            </a:endParaRPr>
          </a:p>
        </p:txBody>
      </p:sp>
      <p:sp>
        <p:nvSpPr>
          <p:cNvPr id="23" name="object 23" descr=""/>
          <p:cNvSpPr txBox="1"/>
          <p:nvPr/>
        </p:nvSpPr>
        <p:spPr>
          <a:xfrm>
            <a:off x="6639179" y="3745229"/>
            <a:ext cx="239395" cy="299720"/>
          </a:xfrm>
          <a:prstGeom prst="rect">
            <a:avLst/>
          </a:prstGeom>
        </p:spPr>
        <p:txBody>
          <a:bodyPr wrap="square" lIns="0" tIns="12700" rIns="0" bIns="0" rtlCol="0" vert="horz">
            <a:spAutoFit/>
          </a:bodyPr>
          <a:lstStyle/>
          <a:p>
            <a:pPr algn="r" marL="38100" marR="30480">
              <a:lnSpc>
                <a:spcPct val="100000"/>
              </a:lnSpc>
              <a:spcBef>
                <a:spcPts val="100"/>
              </a:spcBef>
            </a:pPr>
            <a:r>
              <a:rPr dirty="0" baseline="-10802" sz="2700" spc="-1604">
                <a:latin typeface="Microsoft Sans Serif"/>
                <a:cs typeface="Microsoft Sans Serif"/>
              </a:rPr>
              <a:t>ي</a:t>
            </a:r>
            <a:r>
              <a:rPr dirty="0" sz="1800" spc="-1070">
                <a:latin typeface="Microsoft Sans Serif"/>
                <a:cs typeface="Microsoft Sans Serif"/>
              </a:rPr>
              <a:t>„</a:t>
            </a:r>
            <a:r>
              <a:rPr dirty="0" sz="1800" spc="-290">
                <a:latin typeface="Microsoft Sans Serif"/>
                <a:cs typeface="Microsoft Sans Serif"/>
              </a:rPr>
              <a:t> </a:t>
            </a:r>
            <a:r>
              <a:rPr dirty="0" baseline="7716" sz="2700" spc="-832">
                <a:latin typeface="Microsoft Sans Serif"/>
                <a:cs typeface="Microsoft Sans Serif"/>
              </a:rPr>
              <a:t>تُ</a:t>
            </a:r>
            <a:r>
              <a:rPr dirty="0" sz="1800" spc="-555">
                <a:latin typeface="Microsoft Sans Serif"/>
                <a:cs typeface="Microsoft Sans Serif"/>
              </a:rPr>
              <a:t>„</a:t>
            </a:r>
            <a:r>
              <a:rPr dirty="0" sz="1800" spc="500">
                <a:latin typeface="Microsoft Sans Serif"/>
                <a:cs typeface="Microsoft Sans Serif"/>
              </a:rPr>
              <a:t> </a:t>
            </a:r>
            <a:r>
              <a:rPr dirty="0" baseline="-4629" sz="2700" spc="-922">
                <a:latin typeface="Microsoft Sans Serif"/>
                <a:cs typeface="Microsoft Sans Serif"/>
              </a:rPr>
              <a:t>.</a:t>
            </a:r>
            <a:endParaRPr baseline="-4629" sz="2700">
              <a:latin typeface="Microsoft Sans Serif"/>
              <a:cs typeface="Microsoft Sans Serif"/>
            </a:endParaRPr>
          </a:p>
        </p:txBody>
      </p:sp>
      <p:sp>
        <p:nvSpPr>
          <p:cNvPr id="24" name="object 24" descr=""/>
          <p:cNvSpPr txBox="1"/>
          <p:nvPr/>
        </p:nvSpPr>
        <p:spPr>
          <a:xfrm>
            <a:off x="6318630" y="3795521"/>
            <a:ext cx="113030" cy="299720"/>
          </a:xfrm>
          <a:prstGeom prst="rect">
            <a:avLst/>
          </a:prstGeom>
        </p:spPr>
        <p:txBody>
          <a:bodyPr wrap="square" lIns="0" tIns="12700" rIns="0" bIns="0" rtlCol="0" vert="horz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dirty="0" sz="1800" spc="-345">
                <a:latin typeface="Microsoft Sans Serif"/>
                <a:cs typeface="Microsoft Sans Serif"/>
              </a:rPr>
              <a:t>ح</a:t>
            </a:r>
            <a:endParaRPr sz="1800">
              <a:latin typeface="Microsoft Sans Serif"/>
              <a:cs typeface="Microsoft Sans Serif"/>
            </a:endParaRPr>
          </a:p>
        </p:txBody>
      </p:sp>
      <p:sp>
        <p:nvSpPr>
          <p:cNvPr id="25" name="object 25" descr=""/>
          <p:cNvSpPr txBox="1"/>
          <p:nvPr/>
        </p:nvSpPr>
        <p:spPr>
          <a:xfrm>
            <a:off x="5369686" y="3819905"/>
            <a:ext cx="2366010" cy="299720"/>
          </a:xfrm>
          <a:prstGeom prst="rect">
            <a:avLst/>
          </a:prstGeom>
        </p:spPr>
        <p:txBody>
          <a:bodyPr wrap="square" lIns="0" tIns="12700" rIns="0" bIns="0" rtlCol="0" vert="horz">
            <a:spAutoFit/>
          </a:bodyPr>
          <a:lstStyle/>
          <a:p>
            <a:pPr algn="r" marL="38100" marR="43180">
              <a:lnSpc>
                <a:spcPct val="100000"/>
              </a:lnSpc>
              <a:spcBef>
                <a:spcPts val="100"/>
              </a:spcBef>
            </a:pPr>
            <a:r>
              <a:rPr dirty="0" sz="1800" spc="-360">
                <a:latin typeface="Microsoft Sans Serif"/>
                <a:cs typeface="Microsoft Sans Serif"/>
              </a:rPr>
              <a:t>ق</a:t>
            </a:r>
            <a:r>
              <a:rPr dirty="0" sz="1800" spc="475">
                <a:latin typeface="Microsoft Sans Serif"/>
                <a:cs typeface="Microsoft Sans Serif"/>
              </a:rPr>
              <a:t> </a:t>
            </a:r>
            <a:r>
              <a:rPr dirty="0" sz="1800">
                <a:latin typeface="Microsoft Sans Serif"/>
                <a:cs typeface="Microsoft Sans Serif"/>
              </a:rPr>
              <a:t>ن</a:t>
            </a:r>
            <a:r>
              <a:rPr dirty="0" sz="1800" spc="445">
                <a:latin typeface="Microsoft Sans Serif"/>
                <a:cs typeface="Microsoft Sans Serif"/>
              </a:rPr>
              <a:t> </a:t>
            </a:r>
            <a:r>
              <a:rPr dirty="0" sz="1800" spc="-390">
                <a:latin typeface="Microsoft Sans Serif"/>
                <a:cs typeface="Microsoft Sans Serif"/>
              </a:rPr>
              <a:t>ال</a:t>
            </a:r>
            <a:r>
              <a:rPr dirty="0" sz="1800" spc="155">
                <a:latin typeface="Microsoft Sans Serif"/>
                <a:cs typeface="Microsoft Sans Serif"/>
              </a:rPr>
              <a:t>  </a:t>
            </a:r>
            <a:r>
              <a:rPr dirty="0" sz="1800" spc="-240">
                <a:latin typeface="Microsoft Sans Serif"/>
                <a:cs typeface="Microsoft Sans Serif"/>
              </a:rPr>
              <a:t>»</a:t>
            </a:r>
            <a:r>
              <a:rPr dirty="0" sz="1800" spc="-240">
                <a:latin typeface="Microsoft Sans Serif"/>
                <a:cs typeface="Microsoft Sans Serif"/>
              </a:rPr>
              <a:t>كذ</a:t>
            </a:r>
            <a:r>
              <a:rPr dirty="0" sz="1800" spc="50">
                <a:latin typeface="Microsoft Sans Serif"/>
                <a:cs typeface="Microsoft Sans Serif"/>
              </a:rPr>
              <a:t> </a:t>
            </a:r>
            <a:r>
              <a:rPr dirty="0" sz="1800" spc="-300">
                <a:latin typeface="Microsoft Sans Serif"/>
                <a:cs typeface="Microsoft Sans Serif"/>
              </a:rPr>
              <a:t>و</a:t>
            </a:r>
            <a:r>
              <a:rPr dirty="0" sz="1800" spc="-95">
                <a:latin typeface="Microsoft Sans Serif"/>
                <a:cs typeface="Microsoft Sans Serif"/>
              </a:rPr>
              <a:t> </a:t>
            </a:r>
            <a:r>
              <a:rPr dirty="0" sz="1800" spc="-320">
                <a:latin typeface="Microsoft Sans Serif"/>
                <a:cs typeface="Microsoft Sans Serif"/>
              </a:rPr>
              <a:t>كر</a:t>
            </a:r>
            <a:r>
              <a:rPr dirty="0" sz="1800" spc="420">
                <a:latin typeface="Microsoft Sans Serif"/>
                <a:cs typeface="Microsoft Sans Serif"/>
              </a:rPr>
              <a:t> </a:t>
            </a:r>
            <a:r>
              <a:rPr dirty="0" sz="1800" spc="-290">
                <a:latin typeface="Microsoft Sans Serif"/>
                <a:cs typeface="Microsoft Sans Serif"/>
              </a:rPr>
              <a:t>نا</a:t>
            </a:r>
            <a:r>
              <a:rPr dirty="0" sz="1800" spc="-290">
                <a:latin typeface="Microsoft Sans Serif"/>
                <a:cs typeface="Microsoft Sans Serif"/>
              </a:rPr>
              <a:t>«</a:t>
            </a:r>
            <a:r>
              <a:rPr dirty="0" sz="1800" spc="-100">
                <a:latin typeface="Microsoft Sans Serif"/>
                <a:cs typeface="Microsoft Sans Serif"/>
              </a:rPr>
              <a:t> </a:t>
            </a:r>
            <a:r>
              <a:rPr dirty="0" sz="1800" spc="-805">
                <a:latin typeface="Microsoft Sans Serif"/>
                <a:cs typeface="Microsoft Sans Serif"/>
              </a:rPr>
              <a:t>ي</a:t>
            </a:r>
            <a:r>
              <a:rPr dirty="0" baseline="-13888" sz="2700" spc="-1207">
                <a:latin typeface="Microsoft Sans Serif"/>
                <a:cs typeface="Microsoft Sans Serif"/>
              </a:rPr>
              <a:t>„</a:t>
            </a:r>
            <a:r>
              <a:rPr dirty="0" baseline="-13888" sz="2700" spc="390">
                <a:latin typeface="Microsoft Sans Serif"/>
                <a:cs typeface="Microsoft Sans Serif"/>
              </a:rPr>
              <a:t> </a:t>
            </a:r>
            <a:r>
              <a:rPr dirty="0" sz="1800" spc="-360">
                <a:latin typeface="Microsoft Sans Serif"/>
                <a:cs typeface="Microsoft Sans Serif"/>
              </a:rPr>
              <a:t>ق</a:t>
            </a:r>
            <a:r>
              <a:rPr dirty="0" sz="1800" spc="465">
                <a:latin typeface="Microsoft Sans Serif"/>
                <a:cs typeface="Microsoft Sans Serif"/>
              </a:rPr>
              <a:t> </a:t>
            </a:r>
            <a:r>
              <a:rPr dirty="0" sz="1800" spc="-375">
                <a:latin typeface="Microsoft Sans Serif"/>
                <a:cs typeface="Microsoft Sans Serif"/>
              </a:rPr>
              <a:t>ل</a:t>
            </a:r>
            <a:r>
              <a:rPr dirty="0" sz="1800" spc="170">
                <a:latin typeface="Microsoft Sans Serif"/>
                <a:cs typeface="Microsoft Sans Serif"/>
              </a:rPr>
              <a:t>  </a:t>
            </a:r>
            <a:r>
              <a:rPr dirty="0" sz="1800" spc="-350">
                <a:latin typeface="Microsoft Sans Serif"/>
                <a:cs typeface="Microsoft Sans Serif"/>
              </a:rPr>
              <a:t>و</a:t>
            </a:r>
            <a:endParaRPr sz="1800">
              <a:latin typeface="Microsoft Sans Serif"/>
              <a:cs typeface="Microsoft Sans Serif"/>
            </a:endParaRPr>
          </a:p>
        </p:txBody>
      </p:sp>
      <p:sp>
        <p:nvSpPr>
          <p:cNvPr id="26" name="object 26" descr=""/>
          <p:cNvSpPr txBox="1"/>
          <p:nvPr/>
        </p:nvSpPr>
        <p:spPr>
          <a:xfrm>
            <a:off x="5150230" y="3771138"/>
            <a:ext cx="866775" cy="299720"/>
          </a:xfrm>
          <a:prstGeom prst="rect">
            <a:avLst/>
          </a:prstGeom>
        </p:spPr>
        <p:txBody>
          <a:bodyPr wrap="square" lIns="0" tIns="12700" rIns="0" bIns="0" rtlCol="0" vert="horz">
            <a:spAutoFit/>
          </a:bodyPr>
          <a:lstStyle/>
          <a:p>
            <a:pPr algn="r" marL="38100" marR="30480">
              <a:lnSpc>
                <a:spcPct val="100000"/>
              </a:lnSpc>
              <a:spcBef>
                <a:spcPts val="100"/>
              </a:spcBef>
            </a:pPr>
            <a:r>
              <a:rPr dirty="0" sz="1800" spc="-955">
                <a:latin typeface="Microsoft Sans Serif"/>
                <a:cs typeface="Microsoft Sans Serif"/>
              </a:rPr>
              <a:t>خ</a:t>
            </a:r>
            <a:r>
              <a:rPr dirty="0" baseline="21604" sz="2700" spc="-1432">
                <a:latin typeface="Microsoft Sans Serif"/>
                <a:cs typeface="Microsoft Sans Serif"/>
              </a:rPr>
              <a:t>.</a:t>
            </a:r>
            <a:r>
              <a:rPr dirty="0" baseline="16975" sz="2700" spc="-1432">
                <a:latin typeface="Microsoft Sans Serif"/>
                <a:cs typeface="Microsoft Sans Serif"/>
              </a:rPr>
              <a:t>ش</a:t>
            </a:r>
            <a:r>
              <a:rPr dirty="0" baseline="30864" sz="2700" spc="-322">
                <a:latin typeface="Microsoft Sans Serif"/>
                <a:cs typeface="Microsoft Sans Serif"/>
              </a:rPr>
              <a:t> </a:t>
            </a:r>
            <a:r>
              <a:rPr dirty="0" baseline="24691" sz="2700" spc="-652">
                <a:latin typeface="Microsoft Sans Serif"/>
                <a:cs typeface="Microsoft Sans Serif"/>
              </a:rPr>
              <a:t>لا</a:t>
            </a:r>
            <a:r>
              <a:rPr dirty="0" baseline="24691" sz="2700" spc="622">
                <a:latin typeface="Microsoft Sans Serif"/>
                <a:cs typeface="Microsoft Sans Serif"/>
              </a:rPr>
              <a:t> </a:t>
            </a:r>
            <a:r>
              <a:rPr dirty="0" baseline="3086" sz="2700" spc="-1050">
                <a:latin typeface="Microsoft Sans Serif"/>
                <a:cs typeface="Microsoft Sans Serif"/>
              </a:rPr>
              <a:t>„</a:t>
            </a:r>
            <a:r>
              <a:rPr dirty="0" baseline="3086" sz="2700" spc="-472">
                <a:latin typeface="Microsoft Sans Serif"/>
                <a:cs typeface="Microsoft Sans Serif"/>
              </a:rPr>
              <a:t> </a:t>
            </a:r>
            <a:r>
              <a:rPr dirty="0" baseline="-4629" sz="2700" spc="-502">
                <a:latin typeface="Microsoft Sans Serif"/>
                <a:cs typeface="Microsoft Sans Serif"/>
              </a:rPr>
              <a:t>ح</a:t>
            </a:r>
            <a:r>
              <a:rPr dirty="0" baseline="-4629" sz="2700" spc="397">
                <a:latin typeface="Microsoft Sans Serif"/>
                <a:cs typeface="Microsoft Sans Serif"/>
              </a:rPr>
              <a:t> </a:t>
            </a:r>
            <a:r>
              <a:rPr dirty="0" baseline="1543" sz="2700" spc="-750">
                <a:latin typeface="Microsoft Sans Serif"/>
                <a:cs typeface="Microsoft Sans Serif"/>
              </a:rPr>
              <a:t>.</a:t>
            </a:r>
            <a:r>
              <a:rPr dirty="0" baseline="1543" sz="2700" spc="-217">
                <a:latin typeface="Microsoft Sans Serif"/>
                <a:cs typeface="Microsoft Sans Serif"/>
              </a:rPr>
              <a:t> </a:t>
            </a:r>
            <a:r>
              <a:rPr dirty="0" baseline="-4629" sz="2700">
                <a:latin typeface="Microsoft Sans Serif"/>
                <a:cs typeface="Microsoft Sans Serif"/>
              </a:rPr>
              <a:t>م</a:t>
            </a:r>
            <a:r>
              <a:rPr dirty="0" baseline="-4629" sz="2700" spc="697">
                <a:latin typeface="Microsoft Sans Serif"/>
                <a:cs typeface="Microsoft Sans Serif"/>
              </a:rPr>
              <a:t> </a:t>
            </a:r>
            <a:r>
              <a:rPr dirty="0" baseline="1543" sz="2700" spc="-900">
                <a:latin typeface="Microsoft Sans Serif"/>
                <a:cs typeface="Microsoft Sans Serif"/>
              </a:rPr>
              <a:t>ك</a:t>
            </a:r>
            <a:endParaRPr baseline="1543" sz="2700">
              <a:latin typeface="Microsoft Sans Serif"/>
              <a:cs typeface="Microsoft Sans Serif"/>
            </a:endParaRPr>
          </a:p>
        </p:txBody>
      </p:sp>
      <p:sp>
        <p:nvSpPr>
          <p:cNvPr id="27" name="object 27" descr=""/>
          <p:cNvSpPr txBox="1"/>
          <p:nvPr/>
        </p:nvSpPr>
        <p:spPr>
          <a:xfrm>
            <a:off x="4627117" y="3765042"/>
            <a:ext cx="422909" cy="299720"/>
          </a:xfrm>
          <a:prstGeom prst="rect">
            <a:avLst/>
          </a:prstGeom>
        </p:spPr>
        <p:txBody>
          <a:bodyPr wrap="square" lIns="0" tIns="12700" rIns="0" bIns="0" rtlCol="0" vert="horz">
            <a:spAutoFit/>
          </a:bodyPr>
          <a:lstStyle/>
          <a:p>
            <a:pPr algn="r" marL="38100" marR="30480">
              <a:lnSpc>
                <a:spcPct val="100000"/>
              </a:lnSpc>
              <a:spcBef>
                <a:spcPts val="100"/>
              </a:spcBef>
            </a:pPr>
            <a:r>
              <a:rPr dirty="0" sz="1800" spc="-500">
                <a:latin typeface="Microsoft Sans Serif"/>
                <a:cs typeface="Microsoft Sans Serif"/>
              </a:rPr>
              <a:t>.</a:t>
            </a:r>
            <a:r>
              <a:rPr dirty="0" sz="1800" spc="-275">
                <a:latin typeface="Microsoft Sans Serif"/>
                <a:cs typeface="Microsoft Sans Serif"/>
              </a:rPr>
              <a:t> </a:t>
            </a:r>
            <a:r>
              <a:rPr dirty="0" baseline="1543" sz="2700" spc="-1102">
                <a:latin typeface="Microsoft Sans Serif"/>
                <a:cs typeface="Microsoft Sans Serif"/>
              </a:rPr>
              <a:t>عن</a:t>
            </a:r>
            <a:r>
              <a:rPr dirty="0" baseline="18518" sz="2700" spc="-1102">
                <a:latin typeface="Microsoft Sans Serif"/>
                <a:cs typeface="Microsoft Sans Serif"/>
              </a:rPr>
              <a:t>.</a:t>
            </a:r>
            <a:r>
              <a:rPr dirty="0" baseline="18518" sz="2700" spc="284">
                <a:latin typeface="Microsoft Sans Serif"/>
                <a:cs typeface="Microsoft Sans Serif"/>
              </a:rPr>
              <a:t> </a:t>
            </a:r>
            <a:r>
              <a:rPr dirty="0" baseline="-9259" sz="2700">
                <a:latin typeface="Microsoft Sans Serif"/>
                <a:cs typeface="Microsoft Sans Serif"/>
              </a:rPr>
              <a:t>ا</a:t>
            </a:r>
            <a:r>
              <a:rPr dirty="0" baseline="-9259" sz="2700" spc="127">
                <a:latin typeface="Microsoft Sans Serif"/>
                <a:cs typeface="Microsoft Sans Serif"/>
              </a:rPr>
              <a:t> </a:t>
            </a:r>
            <a:r>
              <a:rPr dirty="0" baseline="13888" sz="2700" spc="-1012">
                <a:latin typeface="Microsoft Sans Serif"/>
                <a:cs typeface="Microsoft Sans Serif"/>
              </a:rPr>
              <a:t>.</a:t>
            </a:r>
            <a:r>
              <a:rPr dirty="0" baseline="-3086" sz="2700" spc="-1012">
                <a:latin typeface="Microsoft Sans Serif"/>
                <a:cs typeface="Microsoft Sans Serif"/>
              </a:rPr>
              <a:t>ق</a:t>
            </a:r>
            <a:endParaRPr baseline="-3086" sz="2700">
              <a:latin typeface="Microsoft Sans Serif"/>
              <a:cs typeface="Microsoft Sans Serif"/>
            </a:endParaRPr>
          </a:p>
        </p:txBody>
      </p:sp>
      <p:sp>
        <p:nvSpPr>
          <p:cNvPr id="28" name="object 28" descr=""/>
          <p:cNvSpPr/>
          <p:nvPr/>
        </p:nvSpPr>
        <p:spPr>
          <a:xfrm>
            <a:off x="3526409" y="4077080"/>
            <a:ext cx="1346200" cy="6350"/>
          </a:xfrm>
          <a:custGeom>
            <a:avLst/>
            <a:gdLst/>
            <a:ahLst/>
            <a:cxnLst/>
            <a:rect l="l" t="t" r="r" b="b"/>
            <a:pathLst>
              <a:path w="1346200" h="6350">
                <a:moveTo>
                  <a:pt x="1345691" y="0"/>
                </a:moveTo>
                <a:lnTo>
                  <a:pt x="0" y="0"/>
                </a:lnTo>
                <a:lnTo>
                  <a:pt x="0" y="6096"/>
                </a:lnTo>
                <a:lnTo>
                  <a:pt x="1345691" y="6096"/>
                </a:lnTo>
                <a:lnTo>
                  <a:pt x="1345691" y="0"/>
                </a:lnTo>
                <a:close/>
              </a:path>
            </a:pathLst>
          </a:custGeom>
          <a:solidFill>
            <a:srgbClr val="000000"/>
          </a:solidFill>
        </p:spPr>
        <p:txBody>
          <a:bodyPr wrap="square" lIns="0" tIns="0" rIns="0" bIns="0" rtlCol="0"/>
          <a:lstStyle/>
          <a:p/>
        </p:txBody>
      </p:sp>
      <p:sp>
        <p:nvSpPr>
          <p:cNvPr id="29" name="object 29" descr=""/>
          <p:cNvSpPr txBox="1"/>
          <p:nvPr/>
        </p:nvSpPr>
        <p:spPr>
          <a:xfrm>
            <a:off x="3619753" y="3787902"/>
            <a:ext cx="838200" cy="299720"/>
          </a:xfrm>
          <a:prstGeom prst="rect">
            <a:avLst/>
          </a:prstGeom>
        </p:spPr>
        <p:txBody>
          <a:bodyPr wrap="square" lIns="0" tIns="12700" rIns="0" bIns="0" rtlCol="0" vert="horz">
            <a:spAutoFit/>
          </a:bodyPr>
          <a:lstStyle/>
          <a:p>
            <a:pPr algn="r" marL="38100" marR="30480">
              <a:lnSpc>
                <a:spcPct val="100000"/>
              </a:lnSpc>
              <a:spcBef>
                <a:spcPts val="100"/>
              </a:spcBef>
            </a:pPr>
            <a:r>
              <a:rPr dirty="0" sz="1800" spc="-815">
                <a:latin typeface="Microsoft Sans Serif"/>
                <a:cs typeface="Microsoft Sans Serif"/>
              </a:rPr>
              <a:t>ثن</a:t>
            </a:r>
            <a:r>
              <a:rPr dirty="0" baseline="13888" sz="2700" spc="-1222">
                <a:latin typeface="Microsoft Sans Serif"/>
                <a:cs typeface="Microsoft Sans Serif"/>
              </a:rPr>
              <a:t>„</a:t>
            </a:r>
            <a:r>
              <a:rPr dirty="0" baseline="13888" sz="2700" spc="-472">
                <a:latin typeface="Microsoft Sans Serif"/>
                <a:cs typeface="Microsoft Sans Serif"/>
              </a:rPr>
              <a:t> </a:t>
            </a:r>
            <a:r>
              <a:rPr dirty="0" baseline="4629" sz="2700" spc="-1777">
                <a:latin typeface="Microsoft Sans Serif"/>
                <a:cs typeface="Microsoft Sans Serif"/>
              </a:rPr>
              <a:t>ت</a:t>
            </a:r>
            <a:r>
              <a:rPr dirty="0" baseline="15432" sz="2700" spc="-1777">
                <a:latin typeface="Microsoft Sans Serif"/>
                <a:cs typeface="Microsoft Sans Serif"/>
              </a:rPr>
              <a:t>.</a:t>
            </a:r>
            <a:r>
              <a:rPr dirty="0" baseline="15432" sz="2700" spc="150">
                <a:latin typeface="Microsoft Sans Serif"/>
                <a:cs typeface="Microsoft Sans Serif"/>
              </a:rPr>
              <a:t>  </a:t>
            </a:r>
            <a:r>
              <a:rPr dirty="0" baseline="6172" sz="2700" spc="-750">
                <a:latin typeface="Microsoft Sans Serif"/>
                <a:cs typeface="Microsoft Sans Serif"/>
              </a:rPr>
              <a:t>.</a:t>
            </a:r>
            <a:r>
              <a:rPr dirty="0" baseline="6172" sz="2700" spc="-209">
                <a:latin typeface="Microsoft Sans Serif"/>
                <a:cs typeface="Microsoft Sans Serif"/>
              </a:rPr>
              <a:t> </a:t>
            </a:r>
            <a:r>
              <a:rPr dirty="0" sz="1800" spc="-355">
                <a:latin typeface="Microsoft Sans Serif"/>
                <a:cs typeface="Microsoft Sans Serif"/>
              </a:rPr>
              <a:t>ع</a:t>
            </a:r>
            <a:r>
              <a:rPr dirty="0" sz="1800" spc="30">
                <a:latin typeface="Microsoft Sans Serif"/>
                <a:cs typeface="Microsoft Sans Serif"/>
              </a:rPr>
              <a:t>  </a:t>
            </a:r>
            <a:r>
              <a:rPr dirty="0" baseline="1543" sz="2700" spc="-1260">
                <a:latin typeface="Microsoft Sans Serif"/>
                <a:cs typeface="Microsoft Sans Serif"/>
              </a:rPr>
              <a:t>عت</a:t>
            </a:r>
            <a:r>
              <a:rPr dirty="0" baseline="13888" sz="2700" spc="-1260">
                <a:latin typeface="Microsoft Sans Serif"/>
                <a:cs typeface="Microsoft Sans Serif"/>
              </a:rPr>
              <a:t>„</a:t>
            </a:r>
            <a:r>
              <a:rPr dirty="0" baseline="7716" sz="2700" spc="-1260">
                <a:latin typeface="Microsoft Sans Serif"/>
                <a:cs typeface="Microsoft Sans Serif"/>
              </a:rPr>
              <a:t>ت</a:t>
            </a:r>
            <a:r>
              <a:rPr dirty="0" baseline="1543" sz="2700" spc="-1260">
                <a:latin typeface="Microsoft Sans Serif"/>
                <a:cs typeface="Microsoft Sans Serif"/>
              </a:rPr>
              <a:t>,</a:t>
            </a:r>
            <a:r>
              <a:rPr dirty="0" baseline="1543" sz="2700" spc="202">
                <a:latin typeface="Microsoft Sans Serif"/>
                <a:cs typeface="Microsoft Sans Serif"/>
              </a:rPr>
              <a:t> </a:t>
            </a:r>
            <a:r>
              <a:rPr dirty="0" baseline="-3086" sz="2700" spc="-150">
                <a:latin typeface="Microsoft Sans Serif"/>
                <a:cs typeface="Microsoft Sans Serif"/>
              </a:rPr>
              <a:t>ا</a:t>
            </a:r>
            <a:endParaRPr baseline="-3086" sz="2700">
              <a:latin typeface="Microsoft Sans Serif"/>
              <a:cs typeface="Microsoft Sans Serif"/>
            </a:endParaRPr>
          </a:p>
        </p:txBody>
      </p:sp>
      <p:sp>
        <p:nvSpPr>
          <p:cNvPr id="30" name="object 30" descr=""/>
          <p:cNvSpPr txBox="1"/>
          <p:nvPr/>
        </p:nvSpPr>
        <p:spPr>
          <a:xfrm>
            <a:off x="2588005" y="3827526"/>
            <a:ext cx="2639695" cy="299720"/>
          </a:xfrm>
          <a:prstGeom prst="rect">
            <a:avLst/>
          </a:prstGeom>
        </p:spPr>
        <p:txBody>
          <a:bodyPr wrap="square" lIns="0" tIns="12700" rIns="0" bIns="0" rtlCol="0" vert="horz">
            <a:spAutoFit/>
          </a:bodyPr>
          <a:lstStyle/>
          <a:p>
            <a:pPr algn="r" marL="38100" marR="30480">
              <a:lnSpc>
                <a:spcPct val="100000"/>
              </a:lnSpc>
              <a:spcBef>
                <a:spcPts val="100"/>
              </a:spcBef>
            </a:pPr>
            <a:r>
              <a:rPr dirty="0" baseline="1543" sz="2700">
                <a:latin typeface="Microsoft Sans Serif"/>
                <a:cs typeface="Microsoft Sans Serif"/>
              </a:rPr>
              <a:t>ة</a:t>
            </a:r>
            <a:r>
              <a:rPr dirty="0" baseline="1543" sz="2700" spc="-75">
                <a:latin typeface="Microsoft Sans Serif"/>
                <a:cs typeface="Microsoft Sans Serif"/>
              </a:rPr>
              <a:t> </a:t>
            </a:r>
            <a:r>
              <a:rPr dirty="0" baseline="1543" sz="2700" spc="-525">
                <a:latin typeface="Microsoft Sans Serif"/>
                <a:cs typeface="Microsoft Sans Serif"/>
              </a:rPr>
              <a:t>نر</a:t>
            </a:r>
            <a:r>
              <a:rPr dirty="0" baseline="1543" sz="2700" spc="-382">
                <a:latin typeface="Microsoft Sans Serif"/>
                <a:cs typeface="Microsoft Sans Serif"/>
              </a:rPr>
              <a:t> </a:t>
            </a:r>
            <a:r>
              <a:rPr dirty="0" baseline="1543" sz="2700" spc="-532">
                <a:latin typeface="Microsoft Sans Serif"/>
                <a:cs typeface="Microsoft Sans Serif"/>
              </a:rPr>
              <a:t>أل</a:t>
            </a:r>
            <a:r>
              <a:rPr dirty="0" baseline="1543" sz="2700" spc="254">
                <a:latin typeface="Microsoft Sans Serif"/>
                <a:cs typeface="Microsoft Sans Serif"/>
              </a:rPr>
              <a:t> </a:t>
            </a:r>
            <a:r>
              <a:rPr dirty="0" baseline="1543" sz="2700">
                <a:latin typeface="Microsoft Sans Serif"/>
                <a:cs typeface="Microsoft Sans Serif"/>
              </a:rPr>
              <a:t>ة</a:t>
            </a:r>
            <a:r>
              <a:rPr dirty="0" baseline="1543" sz="2700" spc="509">
                <a:latin typeface="Microsoft Sans Serif"/>
                <a:cs typeface="Microsoft Sans Serif"/>
              </a:rPr>
              <a:t> </a:t>
            </a:r>
            <a:r>
              <a:rPr dirty="0" baseline="1543" sz="2700" spc="-585">
                <a:latin typeface="Microsoft Sans Serif"/>
                <a:cs typeface="Microsoft Sans Serif"/>
              </a:rPr>
              <a:t>ال</a:t>
            </a:r>
            <a:r>
              <a:rPr dirty="0" baseline="1543" sz="2700" spc="127">
                <a:latin typeface="Microsoft Sans Serif"/>
                <a:cs typeface="Microsoft Sans Serif"/>
              </a:rPr>
              <a:t> </a:t>
            </a:r>
            <a:r>
              <a:rPr dirty="0" baseline="1543" sz="2700" spc="-450">
                <a:latin typeface="Microsoft Sans Serif"/>
                <a:cs typeface="Microsoft Sans Serif"/>
              </a:rPr>
              <a:t>و</a:t>
            </a:r>
            <a:r>
              <a:rPr dirty="0" baseline="1543" sz="2700" spc="-142">
                <a:latin typeface="Microsoft Sans Serif"/>
                <a:cs typeface="Microsoft Sans Serif"/>
              </a:rPr>
              <a:t> </a:t>
            </a:r>
            <a:r>
              <a:rPr dirty="0" baseline="1543" sz="2700" spc="-277">
                <a:latin typeface="Microsoft Sans Serif"/>
                <a:cs typeface="Microsoft Sans Serif"/>
              </a:rPr>
              <a:t>ةا</a:t>
            </a:r>
            <a:r>
              <a:rPr dirty="0" baseline="1543" sz="2700" spc="-82">
                <a:latin typeface="Microsoft Sans Serif"/>
                <a:cs typeface="Microsoft Sans Serif"/>
              </a:rPr>
              <a:t> </a:t>
            </a:r>
            <a:r>
              <a:rPr dirty="0" sz="1800" spc="-500">
                <a:latin typeface="Microsoft Sans Serif"/>
                <a:cs typeface="Microsoft Sans Serif"/>
              </a:rPr>
              <a:t>,</a:t>
            </a:r>
            <a:r>
              <a:rPr dirty="0" sz="1800" spc="155">
                <a:latin typeface="Microsoft Sans Serif"/>
                <a:cs typeface="Microsoft Sans Serif"/>
              </a:rPr>
              <a:t> </a:t>
            </a:r>
            <a:r>
              <a:rPr dirty="0" baseline="1543" sz="2700" spc="-254">
                <a:latin typeface="Microsoft Sans Serif"/>
                <a:cs typeface="Microsoft Sans Serif"/>
              </a:rPr>
              <a:t>ا</a:t>
            </a:r>
            <a:r>
              <a:rPr dirty="0" baseline="1543" sz="2700" spc="-142">
                <a:latin typeface="Microsoft Sans Serif"/>
                <a:cs typeface="Microsoft Sans Serif"/>
              </a:rPr>
              <a:t> </a:t>
            </a:r>
            <a:r>
              <a:rPr dirty="0" baseline="1543" sz="2700">
                <a:latin typeface="Microsoft Sans Serif"/>
                <a:cs typeface="Microsoft Sans Serif"/>
              </a:rPr>
              <a:t>ن</a:t>
            </a:r>
            <a:r>
              <a:rPr dirty="0" baseline="1543" sz="2700" spc="705">
                <a:latin typeface="Microsoft Sans Serif"/>
                <a:cs typeface="Microsoft Sans Serif"/>
              </a:rPr>
              <a:t> </a:t>
            </a:r>
            <a:r>
              <a:rPr dirty="0" baseline="1543" sz="2700" spc="-60">
                <a:latin typeface="Microsoft Sans Serif"/>
                <a:cs typeface="Microsoft Sans Serif"/>
              </a:rPr>
              <a:t>دا</a:t>
            </a:r>
            <a:r>
              <a:rPr dirty="0" baseline="1543" sz="2700" spc="742">
                <a:latin typeface="Microsoft Sans Serif"/>
                <a:cs typeface="Microsoft Sans Serif"/>
              </a:rPr>
              <a:t> </a:t>
            </a:r>
            <a:r>
              <a:rPr dirty="0" baseline="1543" sz="2700" spc="-532">
                <a:latin typeface="Microsoft Sans Serif"/>
                <a:cs typeface="Microsoft Sans Serif"/>
              </a:rPr>
              <a:t>أل</a:t>
            </a:r>
            <a:r>
              <a:rPr dirty="0" baseline="1543" sz="2700" spc="-412">
                <a:latin typeface="Microsoft Sans Serif"/>
                <a:cs typeface="Microsoft Sans Serif"/>
              </a:rPr>
              <a:t> </a:t>
            </a:r>
            <a:r>
              <a:rPr dirty="0" baseline="1543" sz="2700" spc="-450">
                <a:latin typeface="Microsoft Sans Serif"/>
                <a:cs typeface="Microsoft Sans Serif"/>
              </a:rPr>
              <a:t>و</a:t>
            </a:r>
            <a:r>
              <a:rPr dirty="0" baseline="1543" sz="2700" spc="-142">
                <a:latin typeface="Microsoft Sans Serif"/>
                <a:cs typeface="Microsoft Sans Serif"/>
              </a:rPr>
              <a:t> </a:t>
            </a:r>
            <a:r>
              <a:rPr dirty="0" baseline="1543" sz="2700" spc="-450">
                <a:latin typeface="Microsoft Sans Serif"/>
                <a:cs typeface="Microsoft Sans Serif"/>
              </a:rPr>
              <a:t>لار</a:t>
            </a:r>
            <a:r>
              <a:rPr dirty="0" baseline="1543" sz="2700" spc="37">
                <a:latin typeface="Microsoft Sans Serif"/>
                <a:cs typeface="Microsoft Sans Serif"/>
              </a:rPr>
              <a:t> </a:t>
            </a:r>
            <a:r>
              <a:rPr dirty="0" baseline="1543" sz="2700" spc="-532">
                <a:latin typeface="Microsoft Sans Serif"/>
                <a:cs typeface="Microsoft Sans Serif"/>
              </a:rPr>
              <a:t>أل</a:t>
            </a:r>
            <a:r>
              <a:rPr dirty="0" baseline="1543" sz="2700" spc="254">
                <a:latin typeface="Microsoft Sans Serif"/>
                <a:cs typeface="Microsoft Sans Serif"/>
              </a:rPr>
              <a:t> </a:t>
            </a:r>
            <a:r>
              <a:rPr dirty="0" baseline="1543" sz="2700" spc="-1207">
                <a:latin typeface="Microsoft Sans Serif"/>
                <a:cs typeface="Microsoft Sans Serif"/>
              </a:rPr>
              <a:t>ي</a:t>
            </a:r>
            <a:r>
              <a:rPr dirty="0" baseline="-10802" sz="2700" spc="-1207">
                <a:latin typeface="Microsoft Sans Serif"/>
                <a:cs typeface="Microsoft Sans Serif"/>
              </a:rPr>
              <a:t>„</a:t>
            </a:r>
            <a:r>
              <a:rPr dirty="0" baseline="-10802" sz="2700" spc="390">
                <a:latin typeface="Microsoft Sans Serif"/>
                <a:cs typeface="Microsoft Sans Serif"/>
              </a:rPr>
              <a:t> </a:t>
            </a:r>
            <a:r>
              <a:rPr dirty="0" baseline="1543" sz="2700" spc="-1522">
                <a:latin typeface="Microsoft Sans Serif"/>
                <a:cs typeface="Microsoft Sans Serif"/>
              </a:rPr>
              <a:t>ص</a:t>
            </a:r>
            <a:endParaRPr baseline="1543" sz="2700">
              <a:latin typeface="Microsoft Sans Serif"/>
              <a:cs typeface="Microsoft Sans Serif"/>
            </a:endParaRPr>
          </a:p>
        </p:txBody>
      </p:sp>
      <p:sp>
        <p:nvSpPr>
          <p:cNvPr id="31" name="object 31" descr=""/>
          <p:cNvSpPr txBox="1"/>
          <p:nvPr/>
        </p:nvSpPr>
        <p:spPr>
          <a:xfrm>
            <a:off x="2289048" y="3734561"/>
            <a:ext cx="1229995" cy="299720"/>
          </a:xfrm>
          <a:prstGeom prst="rect">
            <a:avLst/>
          </a:prstGeom>
        </p:spPr>
        <p:txBody>
          <a:bodyPr wrap="square" lIns="0" tIns="12700" rIns="0" bIns="0" rtlCol="0" vert="horz">
            <a:spAutoFit/>
          </a:bodyPr>
          <a:lstStyle/>
          <a:p>
            <a:pPr algn="r" marL="38100" marR="30480">
              <a:lnSpc>
                <a:spcPct val="100000"/>
              </a:lnSpc>
              <a:spcBef>
                <a:spcPts val="100"/>
              </a:spcBef>
            </a:pPr>
            <a:r>
              <a:rPr dirty="0" baseline="1543" sz="2700" spc="615">
                <a:latin typeface="Microsoft Sans Serif"/>
                <a:cs typeface="Microsoft Sans Serif"/>
              </a:rPr>
              <a:t> </a:t>
            </a:r>
            <a:r>
              <a:rPr dirty="0" baseline="-10802" sz="2700" spc="-1702">
                <a:latin typeface="Microsoft Sans Serif"/>
                <a:cs typeface="Microsoft Sans Serif"/>
              </a:rPr>
              <a:t>ت</a:t>
            </a:r>
            <a:r>
              <a:rPr dirty="0" baseline="1543" sz="2700" spc="-1702">
                <a:latin typeface="Microsoft Sans Serif"/>
                <a:cs typeface="Microsoft Sans Serif"/>
              </a:rPr>
              <a:t>„</a:t>
            </a:r>
            <a:r>
              <a:rPr dirty="0" baseline="1543" sz="2700" spc="-412">
                <a:latin typeface="Microsoft Sans Serif"/>
                <a:cs typeface="Microsoft Sans Serif"/>
              </a:rPr>
              <a:t> </a:t>
            </a:r>
            <a:r>
              <a:rPr dirty="0" baseline="-7716" sz="2700">
                <a:latin typeface="Microsoft Sans Serif"/>
                <a:cs typeface="Microsoft Sans Serif"/>
              </a:rPr>
              <a:t>م</a:t>
            </a:r>
            <a:r>
              <a:rPr dirty="0" baseline="-7716" sz="2700" spc="705">
                <a:latin typeface="Microsoft Sans Serif"/>
                <a:cs typeface="Microsoft Sans Serif"/>
              </a:rPr>
              <a:t> </a:t>
            </a:r>
            <a:r>
              <a:rPr dirty="0" baseline="-15432" sz="2700" spc="-960">
                <a:latin typeface="Microsoft Sans Serif"/>
                <a:cs typeface="Microsoft Sans Serif"/>
              </a:rPr>
              <a:t>ل</a:t>
            </a:r>
            <a:r>
              <a:rPr dirty="0" baseline="-15432" sz="2700" spc="390">
                <a:latin typeface="Microsoft Sans Serif"/>
                <a:cs typeface="Microsoft Sans Serif"/>
              </a:rPr>
              <a:t> </a:t>
            </a:r>
            <a:r>
              <a:rPr dirty="0" baseline="-7716" sz="2700" spc="-750">
                <a:latin typeface="Microsoft Sans Serif"/>
                <a:cs typeface="Microsoft Sans Serif"/>
              </a:rPr>
              <a:t>.</a:t>
            </a:r>
            <a:r>
              <a:rPr dirty="0" baseline="-7716" sz="2700" spc="-179">
                <a:latin typeface="Microsoft Sans Serif"/>
                <a:cs typeface="Microsoft Sans Serif"/>
              </a:rPr>
              <a:t> </a:t>
            </a:r>
            <a:r>
              <a:rPr dirty="0" baseline="-10802" sz="2700" spc="-1552">
                <a:latin typeface="Microsoft Sans Serif"/>
                <a:cs typeface="Microsoft Sans Serif"/>
              </a:rPr>
              <a:t>ي</a:t>
            </a:r>
            <a:r>
              <a:rPr dirty="0" baseline="-16975" sz="2700" spc="-1552">
                <a:latin typeface="Microsoft Sans Serif"/>
                <a:cs typeface="Microsoft Sans Serif"/>
              </a:rPr>
              <a:t>„</a:t>
            </a:r>
            <a:r>
              <a:rPr dirty="0" baseline="-16975" sz="2700" spc="-270">
                <a:latin typeface="Microsoft Sans Serif"/>
                <a:cs typeface="Microsoft Sans Serif"/>
              </a:rPr>
              <a:t> </a:t>
            </a:r>
            <a:r>
              <a:rPr dirty="0" baseline="-12345" sz="2700" spc="-1462">
                <a:latin typeface="Microsoft Sans Serif"/>
                <a:cs typeface="Microsoft Sans Serif"/>
              </a:rPr>
              <a:t>ح</a:t>
            </a:r>
            <a:r>
              <a:rPr dirty="0" sz="1800" spc="-975">
                <a:latin typeface="Microsoft Sans Serif"/>
                <a:cs typeface="Microsoft Sans Serif"/>
              </a:rPr>
              <a:t>.</a:t>
            </a:r>
            <a:r>
              <a:rPr dirty="0" sz="1800" spc="-25">
                <a:latin typeface="Microsoft Sans Serif"/>
                <a:cs typeface="Microsoft Sans Serif"/>
              </a:rPr>
              <a:t> </a:t>
            </a:r>
            <a:r>
              <a:rPr dirty="0" baseline="-1543" sz="2700" spc="-750">
                <a:latin typeface="Microsoft Sans Serif"/>
                <a:cs typeface="Microsoft Sans Serif"/>
              </a:rPr>
              <a:t>,</a:t>
            </a:r>
            <a:r>
              <a:rPr dirty="0" baseline="-1543" sz="2700" spc="-89">
                <a:latin typeface="Microsoft Sans Serif"/>
                <a:cs typeface="Microsoft Sans Serif"/>
              </a:rPr>
              <a:t> </a:t>
            </a:r>
            <a:r>
              <a:rPr dirty="0" baseline="-16975" sz="2700">
                <a:latin typeface="Microsoft Sans Serif"/>
                <a:cs typeface="Microsoft Sans Serif"/>
              </a:rPr>
              <a:t>ا</a:t>
            </a:r>
            <a:r>
              <a:rPr dirty="0" baseline="-16975" sz="2700" spc="254">
                <a:latin typeface="Microsoft Sans Serif"/>
                <a:cs typeface="Microsoft Sans Serif"/>
              </a:rPr>
              <a:t> </a:t>
            </a:r>
            <a:r>
              <a:rPr dirty="0" baseline="-4629" sz="2700" spc="-1050">
                <a:latin typeface="Microsoft Sans Serif"/>
                <a:cs typeface="Microsoft Sans Serif"/>
              </a:rPr>
              <a:t>„</a:t>
            </a:r>
            <a:r>
              <a:rPr dirty="0" baseline="-4629" sz="2700" spc="-359">
                <a:latin typeface="Microsoft Sans Serif"/>
                <a:cs typeface="Microsoft Sans Serif"/>
              </a:rPr>
              <a:t> </a:t>
            </a:r>
            <a:r>
              <a:rPr dirty="0" baseline="-18518" sz="2700" spc="-1057">
                <a:latin typeface="Microsoft Sans Serif"/>
                <a:cs typeface="Microsoft Sans Serif"/>
              </a:rPr>
              <a:t>ط</a:t>
            </a:r>
            <a:r>
              <a:rPr dirty="0" sz="1800" spc="-705">
                <a:latin typeface="Microsoft Sans Serif"/>
                <a:cs typeface="Microsoft Sans Serif"/>
              </a:rPr>
              <a:t>.</a:t>
            </a:r>
            <a:r>
              <a:rPr dirty="0" sz="1800" spc="-275">
                <a:latin typeface="Microsoft Sans Serif"/>
                <a:cs typeface="Microsoft Sans Serif"/>
              </a:rPr>
              <a:t> </a:t>
            </a:r>
            <a:r>
              <a:rPr dirty="0" baseline="-10802" sz="2700" spc="-532">
                <a:latin typeface="Microsoft Sans Serif"/>
                <a:cs typeface="Microsoft Sans Serif"/>
              </a:rPr>
              <a:t>ح</a:t>
            </a:r>
            <a:r>
              <a:rPr dirty="0" baseline="-10802" sz="2700" spc="-120">
                <a:latin typeface="Microsoft Sans Serif"/>
                <a:cs typeface="Microsoft Sans Serif"/>
              </a:rPr>
              <a:t> </a:t>
            </a:r>
            <a:r>
              <a:rPr dirty="0" baseline="-7716" sz="2700" spc="7">
                <a:latin typeface="Microsoft Sans Serif"/>
                <a:cs typeface="Microsoft Sans Serif"/>
              </a:rPr>
              <a:t>م</a:t>
            </a:r>
            <a:endParaRPr baseline="-7716" sz="2700">
              <a:latin typeface="Microsoft Sans Serif"/>
              <a:cs typeface="Microsoft Sans Serif"/>
            </a:endParaRPr>
          </a:p>
        </p:txBody>
      </p:sp>
      <p:sp>
        <p:nvSpPr>
          <p:cNvPr id="32" name="object 32" descr=""/>
          <p:cNvSpPr/>
          <p:nvPr/>
        </p:nvSpPr>
        <p:spPr>
          <a:xfrm>
            <a:off x="626186" y="4077080"/>
            <a:ext cx="477520" cy="6350"/>
          </a:xfrm>
          <a:custGeom>
            <a:avLst/>
            <a:gdLst/>
            <a:ahLst/>
            <a:cxnLst/>
            <a:rect l="l" t="t" r="r" b="b"/>
            <a:pathLst>
              <a:path w="477519" h="6350">
                <a:moveTo>
                  <a:pt x="477012" y="0"/>
                </a:moveTo>
                <a:lnTo>
                  <a:pt x="0" y="0"/>
                </a:lnTo>
                <a:lnTo>
                  <a:pt x="0" y="6096"/>
                </a:lnTo>
                <a:lnTo>
                  <a:pt x="477012" y="6096"/>
                </a:lnTo>
                <a:lnTo>
                  <a:pt x="477012" y="0"/>
                </a:lnTo>
                <a:close/>
              </a:path>
            </a:pathLst>
          </a:custGeom>
          <a:solidFill>
            <a:srgbClr val="000000"/>
          </a:solidFill>
        </p:spPr>
        <p:txBody>
          <a:bodyPr wrap="square" lIns="0" tIns="0" rIns="0" bIns="0" rtlCol="0"/>
          <a:lstStyle/>
          <a:p/>
        </p:txBody>
      </p:sp>
      <p:sp>
        <p:nvSpPr>
          <p:cNvPr id="33" name="object 33" descr=""/>
          <p:cNvSpPr txBox="1"/>
          <p:nvPr/>
        </p:nvSpPr>
        <p:spPr>
          <a:xfrm>
            <a:off x="588263" y="3819905"/>
            <a:ext cx="1907539" cy="299720"/>
          </a:xfrm>
          <a:prstGeom prst="rect">
            <a:avLst/>
          </a:prstGeom>
        </p:spPr>
        <p:txBody>
          <a:bodyPr wrap="square" lIns="0" tIns="12700" rIns="0" bIns="0" rtlCol="0" vert="horz">
            <a:spAutoFit/>
          </a:bodyPr>
          <a:lstStyle/>
          <a:p>
            <a:pPr algn="r" marL="38100" marR="30480">
              <a:lnSpc>
                <a:spcPct val="100000"/>
              </a:lnSpc>
              <a:spcBef>
                <a:spcPts val="100"/>
              </a:spcBef>
            </a:pPr>
            <a:r>
              <a:rPr dirty="0" sz="1800">
                <a:latin typeface="Microsoft Sans Serif"/>
                <a:cs typeface="Microsoft Sans Serif"/>
              </a:rPr>
              <a:t>ن</a:t>
            </a:r>
            <a:r>
              <a:rPr dirty="0" sz="1800" spc="310">
                <a:latin typeface="Microsoft Sans Serif"/>
                <a:cs typeface="Microsoft Sans Serif"/>
              </a:rPr>
              <a:t> </a:t>
            </a:r>
            <a:r>
              <a:rPr dirty="0" sz="1800" spc="-254">
                <a:latin typeface="Microsoft Sans Serif"/>
                <a:cs typeface="Microsoft Sans Serif"/>
              </a:rPr>
              <a:t>ن</a:t>
            </a:r>
            <a:r>
              <a:rPr dirty="0" sz="1800" spc="85">
                <a:latin typeface="Microsoft Sans Serif"/>
                <a:cs typeface="Microsoft Sans Serif"/>
              </a:rPr>
              <a:t> </a:t>
            </a:r>
            <a:r>
              <a:rPr dirty="0" sz="1800" spc="-265">
                <a:latin typeface="Microsoft Sans Serif"/>
                <a:cs typeface="Microsoft Sans Serif"/>
              </a:rPr>
              <a:t>ا</a:t>
            </a:r>
            <a:r>
              <a:rPr dirty="0" sz="1800" spc="25">
                <a:latin typeface="Microsoft Sans Serif"/>
                <a:cs typeface="Microsoft Sans Serif"/>
              </a:rPr>
              <a:t>  </a:t>
            </a:r>
            <a:r>
              <a:rPr dirty="0" sz="1800" spc="-805">
                <a:latin typeface="Microsoft Sans Serif"/>
                <a:cs typeface="Microsoft Sans Serif"/>
              </a:rPr>
              <a:t>ي</a:t>
            </a:r>
            <a:r>
              <a:rPr dirty="0" baseline="-13888" sz="2700" spc="-1207">
                <a:latin typeface="Microsoft Sans Serif"/>
                <a:cs typeface="Microsoft Sans Serif"/>
              </a:rPr>
              <a:t>„</a:t>
            </a:r>
            <a:r>
              <a:rPr dirty="0" baseline="-13888" sz="2700" spc="397">
                <a:latin typeface="Microsoft Sans Serif"/>
                <a:cs typeface="Microsoft Sans Serif"/>
              </a:rPr>
              <a:t> </a:t>
            </a:r>
            <a:r>
              <a:rPr dirty="0" sz="1800" spc="-305">
                <a:latin typeface="Microsoft Sans Serif"/>
                <a:cs typeface="Microsoft Sans Serif"/>
              </a:rPr>
              <a:t>نو</a:t>
            </a:r>
            <a:r>
              <a:rPr dirty="0" sz="1800" spc="50">
                <a:latin typeface="Microsoft Sans Serif"/>
                <a:cs typeface="Microsoft Sans Serif"/>
              </a:rPr>
              <a:t>  </a:t>
            </a:r>
            <a:r>
              <a:rPr dirty="0" sz="1800" spc="-204">
                <a:latin typeface="Microsoft Sans Serif"/>
                <a:cs typeface="Microsoft Sans Serif"/>
              </a:rPr>
              <a:t>نا</a:t>
            </a:r>
            <a:r>
              <a:rPr dirty="0" sz="1800" spc="-95">
                <a:latin typeface="Microsoft Sans Serif"/>
                <a:cs typeface="Microsoft Sans Serif"/>
              </a:rPr>
              <a:t> </a:t>
            </a:r>
            <a:r>
              <a:rPr dirty="0" sz="1800" spc="-805">
                <a:latin typeface="Microsoft Sans Serif"/>
                <a:cs typeface="Microsoft Sans Serif"/>
              </a:rPr>
              <a:t>ي</a:t>
            </a:r>
            <a:r>
              <a:rPr dirty="0" baseline="-13888" sz="2700" spc="-1207">
                <a:latin typeface="Microsoft Sans Serif"/>
                <a:cs typeface="Microsoft Sans Serif"/>
              </a:rPr>
              <a:t>„</a:t>
            </a:r>
            <a:r>
              <a:rPr dirty="0" baseline="-13888" sz="2700" spc="390">
                <a:latin typeface="Microsoft Sans Serif"/>
                <a:cs typeface="Microsoft Sans Serif"/>
              </a:rPr>
              <a:t> </a:t>
            </a:r>
            <a:r>
              <a:rPr dirty="0" sz="1800" spc="-360">
                <a:latin typeface="Microsoft Sans Serif"/>
                <a:cs typeface="Microsoft Sans Serif"/>
              </a:rPr>
              <a:t>ق</a:t>
            </a:r>
            <a:r>
              <a:rPr dirty="0" sz="1800" spc="45">
                <a:latin typeface="Microsoft Sans Serif"/>
                <a:cs typeface="Microsoft Sans Serif"/>
              </a:rPr>
              <a:t> </a:t>
            </a:r>
            <a:r>
              <a:rPr dirty="0" sz="1800" spc="-300">
                <a:latin typeface="Microsoft Sans Serif"/>
                <a:cs typeface="Microsoft Sans Serif"/>
              </a:rPr>
              <a:t>و</a:t>
            </a:r>
            <a:r>
              <a:rPr dirty="0" sz="1800" spc="-95">
                <a:latin typeface="Microsoft Sans Serif"/>
                <a:cs typeface="Microsoft Sans Serif"/>
              </a:rPr>
              <a:t> </a:t>
            </a:r>
            <a:r>
              <a:rPr dirty="0" sz="1800" spc="-260">
                <a:latin typeface="Microsoft Sans Serif"/>
                <a:cs typeface="Microsoft Sans Serif"/>
              </a:rPr>
              <a:t>،دارا</a:t>
            </a:r>
            <a:r>
              <a:rPr dirty="0" sz="1800" spc="-95">
                <a:latin typeface="Microsoft Sans Serif"/>
                <a:cs typeface="Microsoft Sans Serif"/>
              </a:rPr>
              <a:t> </a:t>
            </a:r>
            <a:r>
              <a:rPr dirty="0" sz="1800" spc="-775">
                <a:latin typeface="Microsoft Sans Serif"/>
                <a:cs typeface="Microsoft Sans Serif"/>
              </a:rPr>
              <a:t>ي</a:t>
            </a:r>
            <a:endParaRPr sz="1800">
              <a:latin typeface="Microsoft Sans Serif"/>
              <a:cs typeface="Microsoft Sans Serif"/>
            </a:endParaRPr>
          </a:p>
        </p:txBody>
      </p:sp>
      <p:sp>
        <p:nvSpPr>
          <p:cNvPr id="34" name="object 34" descr=""/>
          <p:cNvSpPr txBox="1"/>
          <p:nvPr/>
        </p:nvSpPr>
        <p:spPr>
          <a:xfrm>
            <a:off x="635508" y="3787902"/>
            <a:ext cx="1447165" cy="299720"/>
          </a:xfrm>
          <a:prstGeom prst="rect">
            <a:avLst/>
          </a:prstGeom>
        </p:spPr>
        <p:txBody>
          <a:bodyPr wrap="square" lIns="0" tIns="12700" rIns="0" bIns="0" rtlCol="0" vert="horz">
            <a:spAutoFit/>
          </a:bodyPr>
          <a:lstStyle/>
          <a:p>
            <a:pPr algn="r" marL="38100" marR="30480">
              <a:lnSpc>
                <a:spcPct val="100000"/>
              </a:lnSpc>
              <a:spcBef>
                <a:spcPts val="100"/>
              </a:spcBef>
            </a:pPr>
            <a:r>
              <a:rPr dirty="0" baseline="6172" sz="2700" spc="-750">
                <a:latin typeface="Microsoft Sans Serif"/>
                <a:cs typeface="Microsoft Sans Serif"/>
              </a:rPr>
              <a:t>.</a:t>
            </a:r>
            <a:r>
              <a:rPr dirty="0" baseline="6172" sz="2700" spc="-217">
                <a:latin typeface="Microsoft Sans Serif"/>
                <a:cs typeface="Microsoft Sans Serif"/>
              </a:rPr>
              <a:t> </a:t>
            </a:r>
            <a:r>
              <a:rPr dirty="0" sz="1800">
                <a:latin typeface="Microsoft Sans Serif"/>
                <a:cs typeface="Microsoft Sans Serif"/>
              </a:rPr>
              <a:t>م</a:t>
            </a:r>
            <a:r>
              <a:rPr dirty="0" sz="1800" spc="254">
                <a:latin typeface="Microsoft Sans Serif"/>
                <a:cs typeface="Microsoft Sans Serif"/>
              </a:rPr>
              <a:t> </a:t>
            </a:r>
            <a:r>
              <a:rPr dirty="0" baseline="6172" sz="2700" spc="-750">
                <a:latin typeface="Microsoft Sans Serif"/>
                <a:cs typeface="Microsoft Sans Serif"/>
              </a:rPr>
              <a:t>.</a:t>
            </a:r>
            <a:r>
              <a:rPr dirty="0" baseline="6172" sz="2700" spc="-217">
                <a:latin typeface="Microsoft Sans Serif"/>
                <a:cs typeface="Microsoft Sans Serif"/>
              </a:rPr>
              <a:t> </a:t>
            </a:r>
            <a:r>
              <a:rPr dirty="0" sz="1800" spc="-45">
                <a:latin typeface="Microsoft Sans Serif"/>
                <a:cs typeface="Microsoft Sans Serif"/>
              </a:rPr>
              <a:t>م</a:t>
            </a:r>
            <a:r>
              <a:rPr dirty="0" baseline="15432" sz="2700" spc="-480">
                <a:latin typeface="Microsoft Sans Serif"/>
                <a:cs typeface="Microsoft Sans Serif"/>
              </a:rPr>
              <a:t> </a:t>
            </a:r>
            <a:r>
              <a:rPr dirty="0" baseline="1543" sz="2700" spc="82">
                <a:latin typeface="Microsoft Sans Serif"/>
                <a:cs typeface="Microsoft Sans Serif"/>
              </a:rPr>
              <a:t>م</a:t>
            </a:r>
            <a:r>
              <a:rPr dirty="0" baseline="1543" sz="2700" spc="330">
                <a:latin typeface="Microsoft Sans Serif"/>
                <a:cs typeface="Microsoft Sans Serif"/>
              </a:rPr>
              <a:t> </a:t>
            </a:r>
            <a:r>
              <a:rPr dirty="0" baseline="18518" sz="2700" spc="-1019">
                <a:latin typeface="Microsoft Sans Serif"/>
                <a:cs typeface="Microsoft Sans Serif"/>
              </a:rPr>
              <a:t>.</a:t>
            </a:r>
            <a:r>
              <a:rPr dirty="0" baseline="3086" sz="2700" spc="-1019">
                <a:latin typeface="Microsoft Sans Serif"/>
                <a:cs typeface="Microsoft Sans Serif"/>
              </a:rPr>
              <a:t>ق</a:t>
            </a:r>
            <a:r>
              <a:rPr dirty="0" baseline="3086" sz="2700" spc="390">
                <a:latin typeface="Microsoft Sans Serif"/>
                <a:cs typeface="Microsoft Sans Serif"/>
              </a:rPr>
              <a:t> </a:t>
            </a:r>
            <a:r>
              <a:rPr dirty="0" baseline="6172" sz="2700" spc="-750">
                <a:latin typeface="Microsoft Sans Serif"/>
                <a:cs typeface="Microsoft Sans Serif"/>
              </a:rPr>
              <a:t>.</a:t>
            </a:r>
            <a:r>
              <a:rPr dirty="0" baseline="6172" sz="2700" spc="405">
                <a:latin typeface="Microsoft Sans Serif"/>
                <a:cs typeface="Microsoft Sans Serif"/>
              </a:rPr>
              <a:t> </a:t>
            </a:r>
            <a:r>
              <a:rPr dirty="0" baseline="10802" sz="2700" spc="-1230">
                <a:latin typeface="Microsoft Sans Serif"/>
                <a:cs typeface="Microsoft Sans Serif"/>
              </a:rPr>
              <a:t>كي</a:t>
            </a:r>
            <a:r>
              <a:rPr dirty="0" baseline="4629" sz="2700" spc="-1230">
                <a:latin typeface="Microsoft Sans Serif"/>
                <a:cs typeface="Microsoft Sans Serif"/>
              </a:rPr>
              <a:t>„</a:t>
            </a:r>
            <a:r>
              <a:rPr dirty="0" baseline="4629" sz="2700" spc="569">
                <a:latin typeface="Microsoft Sans Serif"/>
                <a:cs typeface="Microsoft Sans Serif"/>
              </a:rPr>
              <a:t> </a:t>
            </a:r>
            <a:r>
              <a:rPr dirty="0" baseline="6172" sz="2700" spc="-750">
                <a:latin typeface="Microsoft Sans Serif"/>
                <a:cs typeface="Microsoft Sans Serif"/>
              </a:rPr>
              <a:t>.</a:t>
            </a:r>
            <a:r>
              <a:rPr dirty="0" baseline="13888" sz="2700" spc="262">
                <a:latin typeface="Microsoft Sans Serif"/>
                <a:cs typeface="Microsoft Sans Serif"/>
              </a:rPr>
              <a:t>  </a:t>
            </a:r>
            <a:r>
              <a:rPr dirty="0" baseline="18518" sz="2700" spc="-1019">
                <a:latin typeface="Microsoft Sans Serif"/>
                <a:cs typeface="Microsoft Sans Serif"/>
              </a:rPr>
              <a:t>.</a:t>
            </a:r>
            <a:r>
              <a:rPr dirty="0" baseline="3086" sz="2700" spc="-1019">
                <a:latin typeface="Microsoft Sans Serif"/>
                <a:cs typeface="Microsoft Sans Serif"/>
              </a:rPr>
              <a:t>ق</a:t>
            </a:r>
            <a:r>
              <a:rPr dirty="0" baseline="3086" sz="2700" spc="637">
                <a:latin typeface="Microsoft Sans Serif"/>
                <a:cs typeface="Microsoft Sans Serif"/>
              </a:rPr>
              <a:t> </a:t>
            </a:r>
            <a:r>
              <a:rPr dirty="0" baseline="7716" sz="2700" spc="-1050">
                <a:latin typeface="Microsoft Sans Serif"/>
                <a:cs typeface="Microsoft Sans Serif"/>
              </a:rPr>
              <a:t>„</a:t>
            </a:r>
            <a:r>
              <a:rPr dirty="0" baseline="7716" sz="2700" spc="-472">
                <a:latin typeface="Microsoft Sans Serif"/>
                <a:cs typeface="Microsoft Sans Serif"/>
              </a:rPr>
              <a:t> </a:t>
            </a:r>
            <a:r>
              <a:rPr dirty="0" baseline="7716" sz="2700" spc="-944">
                <a:latin typeface="Microsoft Sans Serif"/>
                <a:cs typeface="Microsoft Sans Serif"/>
              </a:rPr>
              <a:t>حلا</a:t>
            </a:r>
            <a:endParaRPr baseline="7716" sz="2700">
              <a:latin typeface="Microsoft Sans Serif"/>
              <a:cs typeface="Microsoft Sans Serif"/>
            </a:endParaRPr>
          </a:p>
        </p:txBody>
      </p:sp>
      <p:sp>
        <p:nvSpPr>
          <p:cNvPr id="35" name="object 35" descr=""/>
          <p:cNvSpPr txBox="1"/>
          <p:nvPr/>
        </p:nvSpPr>
        <p:spPr>
          <a:xfrm>
            <a:off x="7220127" y="4156709"/>
            <a:ext cx="503555" cy="299720"/>
          </a:xfrm>
          <a:prstGeom prst="rect">
            <a:avLst/>
          </a:prstGeom>
        </p:spPr>
        <p:txBody>
          <a:bodyPr wrap="square" lIns="0" tIns="12700" rIns="0" bIns="0" rtlCol="0" vert="horz">
            <a:spAutoFit/>
          </a:bodyPr>
          <a:lstStyle/>
          <a:p>
            <a:pPr algn="r" marL="38100" marR="30480">
              <a:lnSpc>
                <a:spcPct val="100000"/>
              </a:lnSpc>
              <a:spcBef>
                <a:spcPts val="100"/>
              </a:spcBef>
            </a:pPr>
            <a:r>
              <a:rPr dirty="0" sz="1800" spc="-700">
                <a:latin typeface="Microsoft Sans Serif"/>
                <a:cs typeface="Microsoft Sans Serif"/>
              </a:rPr>
              <a:t>„</a:t>
            </a:r>
            <a:r>
              <a:rPr dirty="0" sz="1800" spc="225">
                <a:latin typeface="Microsoft Sans Serif"/>
                <a:cs typeface="Microsoft Sans Serif"/>
              </a:rPr>
              <a:t>  </a:t>
            </a:r>
            <a:r>
              <a:rPr dirty="0" baseline="-9259" sz="2700" spc="-1012">
                <a:latin typeface="Microsoft Sans Serif"/>
                <a:cs typeface="Microsoft Sans Serif"/>
              </a:rPr>
              <a:t>ق</a:t>
            </a:r>
            <a:r>
              <a:rPr dirty="0" baseline="1543" sz="2700" spc="-1012">
                <a:latin typeface="Microsoft Sans Serif"/>
                <a:cs typeface="Microsoft Sans Serif"/>
              </a:rPr>
              <a:t>„</a:t>
            </a:r>
            <a:r>
              <a:rPr dirty="0" baseline="1543" sz="2700" spc="-450">
                <a:latin typeface="Microsoft Sans Serif"/>
                <a:cs typeface="Microsoft Sans Serif"/>
              </a:rPr>
              <a:t> </a:t>
            </a:r>
            <a:r>
              <a:rPr dirty="0" baseline="-10802" sz="2700" spc="-1627">
                <a:latin typeface="Microsoft Sans Serif"/>
                <a:cs typeface="Microsoft Sans Serif"/>
              </a:rPr>
              <a:t>ت</a:t>
            </a:r>
            <a:r>
              <a:rPr dirty="0" baseline="1543" sz="2700" spc="-1627">
                <a:latin typeface="Microsoft Sans Serif"/>
                <a:cs typeface="Microsoft Sans Serif"/>
              </a:rPr>
              <a:t>„</a:t>
            </a:r>
            <a:r>
              <a:rPr dirty="0" baseline="-4629" sz="2700" spc="-1627">
                <a:latin typeface="Microsoft Sans Serif"/>
                <a:cs typeface="Microsoft Sans Serif"/>
              </a:rPr>
              <a:t>ت</a:t>
            </a:r>
            <a:r>
              <a:rPr dirty="0" baseline="4629" sz="2700" spc="-1627">
                <a:latin typeface="Microsoft Sans Serif"/>
                <a:cs typeface="Microsoft Sans Serif"/>
              </a:rPr>
              <a:t>.</a:t>
            </a:r>
            <a:r>
              <a:rPr dirty="0" baseline="4629" sz="2700" spc="277">
                <a:latin typeface="Microsoft Sans Serif"/>
                <a:cs typeface="Microsoft Sans Serif"/>
              </a:rPr>
              <a:t> </a:t>
            </a:r>
            <a:r>
              <a:rPr dirty="0" baseline="-13888" sz="2700" spc="-225">
                <a:latin typeface="Microsoft Sans Serif"/>
                <a:cs typeface="Microsoft Sans Serif"/>
              </a:rPr>
              <a:t>ا</a:t>
            </a:r>
            <a:endParaRPr baseline="-13888" sz="2700">
              <a:latin typeface="Microsoft Sans Serif"/>
              <a:cs typeface="Microsoft Sans Serif"/>
            </a:endParaRPr>
          </a:p>
        </p:txBody>
      </p:sp>
      <p:sp>
        <p:nvSpPr>
          <p:cNvPr id="36" name="object 36" descr=""/>
          <p:cNvSpPr/>
          <p:nvPr/>
        </p:nvSpPr>
        <p:spPr>
          <a:xfrm>
            <a:off x="7084948" y="4488560"/>
            <a:ext cx="599440" cy="6350"/>
          </a:xfrm>
          <a:custGeom>
            <a:avLst/>
            <a:gdLst/>
            <a:ahLst/>
            <a:cxnLst/>
            <a:rect l="l" t="t" r="r" b="b"/>
            <a:pathLst>
              <a:path w="599440" h="6350">
                <a:moveTo>
                  <a:pt x="598931" y="0"/>
                </a:moveTo>
                <a:lnTo>
                  <a:pt x="0" y="0"/>
                </a:lnTo>
                <a:lnTo>
                  <a:pt x="0" y="6096"/>
                </a:lnTo>
                <a:lnTo>
                  <a:pt x="598931" y="6096"/>
                </a:lnTo>
                <a:lnTo>
                  <a:pt x="598931" y="0"/>
                </a:lnTo>
                <a:close/>
              </a:path>
            </a:pathLst>
          </a:custGeom>
          <a:solidFill>
            <a:srgbClr val="000000"/>
          </a:solidFill>
        </p:spPr>
        <p:txBody>
          <a:bodyPr wrap="square" lIns="0" tIns="0" rIns="0" bIns="0" rtlCol="0"/>
          <a:lstStyle/>
          <a:p/>
        </p:txBody>
      </p:sp>
      <p:sp>
        <p:nvSpPr>
          <p:cNvPr id="37" name="object 37" descr=""/>
          <p:cNvSpPr txBox="1"/>
          <p:nvPr/>
        </p:nvSpPr>
        <p:spPr>
          <a:xfrm>
            <a:off x="6755003" y="4193285"/>
            <a:ext cx="369570" cy="299720"/>
          </a:xfrm>
          <a:prstGeom prst="rect">
            <a:avLst/>
          </a:prstGeom>
        </p:spPr>
        <p:txBody>
          <a:bodyPr wrap="square" lIns="0" tIns="12700" rIns="0" bIns="0" rtlCol="0" vert="horz">
            <a:spAutoFit/>
          </a:bodyPr>
          <a:lstStyle/>
          <a:p>
            <a:pPr algn="r" marL="38100" marR="30480">
              <a:lnSpc>
                <a:spcPct val="100000"/>
              </a:lnSpc>
              <a:spcBef>
                <a:spcPts val="100"/>
              </a:spcBef>
            </a:pPr>
            <a:r>
              <a:rPr dirty="0" sz="1800" spc="60">
                <a:latin typeface="Microsoft Sans Serif"/>
                <a:cs typeface="Microsoft Sans Serif"/>
              </a:rPr>
              <a:t>م</a:t>
            </a:r>
            <a:r>
              <a:rPr dirty="0" baseline="9259" sz="2700" spc="-179">
                <a:latin typeface="Microsoft Sans Serif"/>
                <a:cs typeface="Microsoft Sans Serif"/>
              </a:rPr>
              <a:t> </a:t>
            </a:r>
            <a:r>
              <a:rPr dirty="0" baseline="-4629" sz="2700">
                <a:latin typeface="Microsoft Sans Serif"/>
                <a:cs typeface="Microsoft Sans Serif"/>
              </a:rPr>
              <a:t>ا</a:t>
            </a:r>
            <a:r>
              <a:rPr dirty="0" baseline="-4629" sz="2700" spc="-44">
                <a:latin typeface="Microsoft Sans Serif"/>
                <a:cs typeface="Microsoft Sans Serif"/>
              </a:rPr>
              <a:t> </a:t>
            </a:r>
            <a:r>
              <a:rPr dirty="0" baseline="16975" sz="2700" spc="-1019">
                <a:latin typeface="Microsoft Sans Serif"/>
                <a:cs typeface="Microsoft Sans Serif"/>
              </a:rPr>
              <a:t>.</a:t>
            </a:r>
            <a:r>
              <a:rPr dirty="0" baseline="1543" sz="2700" spc="-1019">
                <a:latin typeface="Microsoft Sans Serif"/>
                <a:cs typeface="Microsoft Sans Serif"/>
              </a:rPr>
              <a:t>ق</a:t>
            </a:r>
            <a:endParaRPr baseline="1543" sz="2700">
              <a:latin typeface="Microsoft Sans Serif"/>
              <a:cs typeface="Microsoft Sans Serif"/>
            </a:endParaRPr>
          </a:p>
        </p:txBody>
      </p:sp>
      <p:sp>
        <p:nvSpPr>
          <p:cNvPr id="38" name="object 38" descr=""/>
          <p:cNvSpPr txBox="1"/>
          <p:nvPr/>
        </p:nvSpPr>
        <p:spPr>
          <a:xfrm>
            <a:off x="6345046" y="4231385"/>
            <a:ext cx="1345565" cy="299720"/>
          </a:xfrm>
          <a:prstGeom prst="rect">
            <a:avLst/>
          </a:prstGeom>
        </p:spPr>
        <p:txBody>
          <a:bodyPr wrap="square" lIns="0" tIns="12700" rIns="0" bIns="0" rtlCol="0" vert="horz">
            <a:spAutoFit/>
          </a:bodyPr>
          <a:lstStyle/>
          <a:p>
            <a:pPr algn="r" marL="38100" marR="30480">
              <a:lnSpc>
                <a:spcPct val="100000"/>
              </a:lnSpc>
              <a:spcBef>
                <a:spcPts val="100"/>
              </a:spcBef>
            </a:pPr>
            <a:r>
              <a:rPr dirty="0" sz="1800" spc="-245">
                <a:latin typeface="Microsoft Sans Serif"/>
                <a:cs typeface="Microsoft Sans Serif"/>
              </a:rPr>
              <a:t>م</a:t>
            </a:r>
            <a:r>
              <a:rPr dirty="0" sz="1800" spc="30">
                <a:latin typeface="Microsoft Sans Serif"/>
                <a:cs typeface="Microsoft Sans Serif"/>
              </a:rPr>
              <a:t> </a:t>
            </a:r>
            <a:r>
              <a:rPr dirty="0" sz="1800" spc="-755">
                <a:latin typeface="Microsoft Sans Serif"/>
                <a:cs typeface="Microsoft Sans Serif"/>
              </a:rPr>
              <a:t>ي</a:t>
            </a:r>
            <a:r>
              <a:rPr dirty="0" baseline="-13888" sz="2700" spc="-1132">
                <a:latin typeface="Microsoft Sans Serif"/>
                <a:cs typeface="Microsoft Sans Serif"/>
              </a:rPr>
              <a:t>„</a:t>
            </a:r>
            <a:r>
              <a:rPr dirty="0" baseline="-13888" sz="2700" spc="120">
                <a:latin typeface="Microsoft Sans Serif"/>
                <a:cs typeface="Microsoft Sans Serif"/>
              </a:rPr>
              <a:t>  </a:t>
            </a:r>
            <a:r>
              <a:rPr dirty="0" sz="1800" spc="-430">
                <a:latin typeface="Microsoft Sans Serif"/>
                <a:cs typeface="Microsoft Sans Serif"/>
              </a:rPr>
              <a:t>رو</a:t>
            </a:r>
            <a:r>
              <a:rPr dirty="0" sz="1800" spc="-35">
                <a:latin typeface="Microsoft Sans Serif"/>
                <a:cs typeface="Microsoft Sans Serif"/>
              </a:rPr>
              <a:t> </a:t>
            </a:r>
            <a:r>
              <a:rPr dirty="0" sz="1800" spc="-355">
                <a:latin typeface="Microsoft Sans Serif"/>
                <a:cs typeface="Microsoft Sans Serif"/>
              </a:rPr>
              <a:t>أل</a:t>
            </a:r>
            <a:r>
              <a:rPr dirty="0" sz="1800" spc="10">
                <a:latin typeface="Microsoft Sans Serif"/>
                <a:cs typeface="Microsoft Sans Serif"/>
              </a:rPr>
              <a:t> </a:t>
            </a:r>
            <a:r>
              <a:rPr dirty="0" sz="1800" spc="-805">
                <a:latin typeface="Microsoft Sans Serif"/>
                <a:cs typeface="Microsoft Sans Serif"/>
              </a:rPr>
              <a:t>ي</a:t>
            </a:r>
            <a:r>
              <a:rPr dirty="0" baseline="-13888" sz="2700" spc="-1207">
                <a:latin typeface="Microsoft Sans Serif"/>
                <a:cs typeface="Microsoft Sans Serif"/>
              </a:rPr>
              <a:t>„</a:t>
            </a:r>
            <a:r>
              <a:rPr dirty="0" baseline="-13888" sz="2700" spc="165">
                <a:latin typeface="Microsoft Sans Serif"/>
                <a:cs typeface="Microsoft Sans Serif"/>
              </a:rPr>
              <a:t> </a:t>
            </a:r>
            <a:r>
              <a:rPr dirty="0" sz="1800">
                <a:latin typeface="Microsoft Sans Serif"/>
                <a:cs typeface="Microsoft Sans Serif"/>
              </a:rPr>
              <a:t>بادا</a:t>
            </a:r>
            <a:r>
              <a:rPr dirty="0" sz="1800" spc="345">
                <a:latin typeface="Microsoft Sans Serif"/>
                <a:cs typeface="Microsoft Sans Serif"/>
              </a:rPr>
              <a:t> </a:t>
            </a:r>
            <a:r>
              <a:rPr dirty="0" sz="1800" spc="-380">
                <a:latin typeface="Microsoft Sans Serif"/>
                <a:cs typeface="Microsoft Sans Serif"/>
              </a:rPr>
              <a:t>أل</a:t>
            </a:r>
            <a:endParaRPr sz="1800">
              <a:latin typeface="Microsoft Sans Serif"/>
              <a:cs typeface="Microsoft Sans Serif"/>
            </a:endParaRPr>
          </a:p>
        </p:txBody>
      </p:sp>
      <p:sp>
        <p:nvSpPr>
          <p:cNvPr id="39" name="object 39" descr=""/>
          <p:cNvSpPr txBox="1"/>
          <p:nvPr/>
        </p:nvSpPr>
        <p:spPr>
          <a:xfrm>
            <a:off x="4516882" y="4239005"/>
            <a:ext cx="1678305" cy="299720"/>
          </a:xfrm>
          <a:prstGeom prst="rect">
            <a:avLst/>
          </a:prstGeom>
        </p:spPr>
        <p:txBody>
          <a:bodyPr wrap="square" lIns="0" tIns="12700" rIns="0" bIns="0" rtlCol="0" vert="horz">
            <a:spAutoFit/>
          </a:bodyPr>
          <a:lstStyle/>
          <a:p>
            <a:pPr algn="r" marL="12700" marR="5080">
              <a:lnSpc>
                <a:spcPct val="100000"/>
              </a:lnSpc>
              <a:spcBef>
                <a:spcPts val="100"/>
              </a:spcBef>
            </a:pPr>
            <a:r>
              <a:rPr dirty="0" sz="1800" spc="-700">
                <a:latin typeface="Microsoft Sans Serif"/>
                <a:cs typeface="Microsoft Sans Serif"/>
              </a:rPr>
              <a:t>„</a:t>
            </a:r>
            <a:r>
              <a:rPr dirty="0" sz="1800" spc="445">
                <a:latin typeface="Microsoft Sans Serif"/>
                <a:cs typeface="Microsoft Sans Serif"/>
              </a:rPr>
              <a:t>    </a:t>
            </a:r>
            <a:r>
              <a:rPr dirty="0" sz="1800" spc="-700">
                <a:latin typeface="Microsoft Sans Serif"/>
                <a:cs typeface="Microsoft Sans Serif"/>
              </a:rPr>
              <a:t>„</a:t>
            </a:r>
            <a:r>
              <a:rPr dirty="0" sz="1800" spc="495">
                <a:latin typeface="Microsoft Sans Serif"/>
                <a:cs typeface="Microsoft Sans Serif"/>
              </a:rPr>
              <a:t>        </a:t>
            </a:r>
            <a:r>
              <a:rPr dirty="0" baseline="1543" sz="2700" spc="-532">
                <a:latin typeface="Microsoft Sans Serif"/>
                <a:cs typeface="Microsoft Sans Serif"/>
              </a:rPr>
              <a:t>و</a:t>
            </a:r>
            <a:r>
              <a:rPr dirty="0" baseline="1543" sz="2700" spc="502">
                <a:latin typeface="Microsoft Sans Serif"/>
                <a:cs typeface="Microsoft Sans Serif"/>
              </a:rPr>
              <a:t> </a:t>
            </a:r>
            <a:r>
              <a:rPr dirty="0" baseline="1543" sz="2700" spc="-1177">
                <a:latin typeface="Microsoft Sans Serif"/>
                <a:cs typeface="Microsoft Sans Serif"/>
              </a:rPr>
              <a:t>ح</a:t>
            </a:r>
            <a:endParaRPr baseline="1543" sz="2700">
              <a:latin typeface="Microsoft Sans Serif"/>
              <a:cs typeface="Microsoft Sans Serif"/>
            </a:endParaRPr>
          </a:p>
        </p:txBody>
      </p:sp>
      <p:sp>
        <p:nvSpPr>
          <p:cNvPr id="40" name="object 40" descr=""/>
          <p:cNvSpPr txBox="1"/>
          <p:nvPr/>
        </p:nvSpPr>
        <p:spPr>
          <a:xfrm>
            <a:off x="4349750" y="4231385"/>
            <a:ext cx="2348230" cy="299720"/>
          </a:xfrm>
          <a:prstGeom prst="rect">
            <a:avLst/>
          </a:prstGeom>
        </p:spPr>
        <p:txBody>
          <a:bodyPr wrap="square" lIns="0" tIns="12700" rIns="0" bIns="0" rtlCol="0" vert="horz">
            <a:spAutoFit/>
          </a:bodyPr>
          <a:lstStyle/>
          <a:p>
            <a:pPr algn="r" marL="38100" marR="30480">
              <a:lnSpc>
                <a:spcPct val="100000"/>
              </a:lnSpc>
              <a:spcBef>
                <a:spcPts val="100"/>
              </a:spcBef>
            </a:pPr>
            <a:r>
              <a:rPr dirty="0" sz="1800" spc="-415">
                <a:latin typeface="Microsoft Sans Serif"/>
                <a:cs typeface="Microsoft Sans Serif"/>
              </a:rPr>
              <a:t>.</a:t>
            </a:r>
            <a:r>
              <a:rPr dirty="0" sz="1800" spc="-415">
                <a:latin typeface="Microsoft Sans Serif"/>
                <a:cs typeface="Microsoft Sans Serif"/>
              </a:rPr>
              <a:t>ة</a:t>
            </a:r>
            <a:r>
              <a:rPr dirty="0" baseline="16975" sz="2700" spc="-622">
                <a:latin typeface="Microsoft Sans Serif"/>
                <a:cs typeface="Microsoft Sans Serif"/>
              </a:rPr>
              <a:t>„</a:t>
            </a:r>
            <a:r>
              <a:rPr dirty="0" baseline="16975" sz="2700" spc="-359">
                <a:latin typeface="Microsoft Sans Serif"/>
                <a:cs typeface="Microsoft Sans Serif"/>
              </a:rPr>
              <a:t> </a:t>
            </a:r>
            <a:r>
              <a:rPr dirty="0" baseline="15432" sz="2700" spc="-1575">
                <a:latin typeface="Microsoft Sans Serif"/>
                <a:cs typeface="Microsoft Sans Serif"/>
              </a:rPr>
              <a:t>ثصخ</a:t>
            </a:r>
            <a:r>
              <a:rPr dirty="0" baseline="37037" sz="2700" spc="-1575">
                <a:latin typeface="Microsoft Sans Serif"/>
                <a:cs typeface="Microsoft Sans Serif"/>
              </a:rPr>
              <a:t>.</a:t>
            </a:r>
            <a:r>
              <a:rPr dirty="0" baseline="32407" sz="2700" spc="-1575">
                <a:latin typeface="Microsoft Sans Serif"/>
                <a:cs typeface="Microsoft Sans Serif"/>
              </a:rPr>
              <a:t>ش</a:t>
            </a:r>
            <a:r>
              <a:rPr dirty="0" baseline="46296" sz="2700" spc="-315">
                <a:latin typeface="Microsoft Sans Serif"/>
                <a:cs typeface="Microsoft Sans Serif"/>
              </a:rPr>
              <a:t> </a:t>
            </a:r>
            <a:r>
              <a:rPr dirty="0" baseline="40123" sz="2700" spc="-667">
                <a:latin typeface="Microsoft Sans Serif"/>
                <a:cs typeface="Microsoft Sans Serif"/>
              </a:rPr>
              <a:t>لا</a:t>
            </a:r>
            <a:r>
              <a:rPr dirty="0" baseline="40123" sz="2700" spc="-367">
                <a:latin typeface="Microsoft Sans Serif"/>
                <a:cs typeface="Microsoft Sans Serif"/>
              </a:rPr>
              <a:t> </a:t>
            </a:r>
            <a:r>
              <a:rPr dirty="0" baseline="3086" sz="2700" spc="-832">
                <a:latin typeface="Microsoft Sans Serif"/>
                <a:cs typeface="Microsoft Sans Serif"/>
              </a:rPr>
              <a:t>ةت</a:t>
            </a:r>
            <a:r>
              <a:rPr dirty="0" baseline="12345" sz="2700" spc="-832">
                <a:latin typeface="Microsoft Sans Serif"/>
                <a:cs typeface="Microsoft Sans Serif"/>
              </a:rPr>
              <a:t>„</a:t>
            </a:r>
            <a:r>
              <a:rPr dirty="0" baseline="7716" sz="2700" spc="-832">
                <a:latin typeface="Microsoft Sans Serif"/>
                <a:cs typeface="Microsoft Sans Serif"/>
              </a:rPr>
              <a:t>اثح</a:t>
            </a:r>
            <a:r>
              <a:rPr dirty="0" baseline="7716" sz="2700" spc="-359">
                <a:latin typeface="Microsoft Sans Serif"/>
                <a:cs typeface="Microsoft Sans Serif"/>
              </a:rPr>
              <a:t> </a:t>
            </a:r>
            <a:r>
              <a:rPr dirty="0" sz="1800" spc="-590">
                <a:latin typeface="Microsoft Sans Serif"/>
                <a:cs typeface="Microsoft Sans Serif"/>
              </a:rPr>
              <a:t>ن</a:t>
            </a:r>
            <a:r>
              <a:rPr dirty="0" baseline="13888" sz="2700" spc="-885">
                <a:latin typeface="Microsoft Sans Serif"/>
                <a:cs typeface="Microsoft Sans Serif"/>
              </a:rPr>
              <a:t>.</a:t>
            </a:r>
            <a:r>
              <a:rPr dirty="0" baseline="13888" sz="2700" spc="-209">
                <a:latin typeface="Microsoft Sans Serif"/>
                <a:cs typeface="Microsoft Sans Serif"/>
              </a:rPr>
              <a:t> </a:t>
            </a:r>
            <a:r>
              <a:rPr dirty="0" baseline="7716" sz="2700" spc="-532">
                <a:latin typeface="Microsoft Sans Serif"/>
                <a:cs typeface="Microsoft Sans Serif"/>
              </a:rPr>
              <a:t>ع</a:t>
            </a:r>
            <a:r>
              <a:rPr dirty="0" baseline="7716" sz="2700" spc="-352">
                <a:latin typeface="Microsoft Sans Serif"/>
                <a:cs typeface="Microsoft Sans Serif"/>
              </a:rPr>
              <a:t> </a:t>
            </a:r>
            <a:r>
              <a:rPr dirty="0" sz="1800" spc="-490">
                <a:latin typeface="Microsoft Sans Serif"/>
                <a:cs typeface="Microsoft Sans Serif"/>
              </a:rPr>
              <a:t>ة</a:t>
            </a:r>
            <a:r>
              <a:rPr dirty="0" baseline="16975" sz="2700" spc="-735">
                <a:latin typeface="Microsoft Sans Serif"/>
                <a:cs typeface="Microsoft Sans Serif"/>
              </a:rPr>
              <a:t>„</a:t>
            </a:r>
            <a:r>
              <a:rPr dirty="0" baseline="16975" sz="2700" spc="-352">
                <a:latin typeface="Microsoft Sans Serif"/>
                <a:cs typeface="Microsoft Sans Serif"/>
              </a:rPr>
              <a:t> </a:t>
            </a:r>
            <a:r>
              <a:rPr dirty="0" baseline="21604" sz="2700" spc="-600">
                <a:latin typeface="Microsoft Sans Serif"/>
                <a:cs typeface="Microsoft Sans Serif"/>
              </a:rPr>
              <a:t>ماعلل</a:t>
            </a:r>
            <a:r>
              <a:rPr dirty="0" baseline="21604" sz="2700" spc="-375">
                <a:latin typeface="Microsoft Sans Serif"/>
                <a:cs typeface="Microsoft Sans Serif"/>
              </a:rPr>
              <a:t> </a:t>
            </a:r>
            <a:r>
              <a:rPr dirty="0" baseline="20061" sz="2700" spc="-802">
                <a:latin typeface="Microsoft Sans Serif"/>
                <a:cs typeface="Microsoft Sans Serif"/>
              </a:rPr>
              <a:t>اهف</a:t>
            </a:r>
            <a:r>
              <a:rPr dirty="0" baseline="40123" sz="2700" spc="-802">
                <a:latin typeface="Microsoft Sans Serif"/>
                <a:cs typeface="Microsoft Sans Serif"/>
              </a:rPr>
              <a:t>.</a:t>
            </a:r>
            <a:r>
              <a:rPr dirty="0" baseline="40123" sz="2700" spc="-442">
                <a:latin typeface="Microsoft Sans Serif"/>
                <a:cs typeface="Microsoft Sans Serif"/>
              </a:rPr>
              <a:t> </a:t>
            </a:r>
            <a:r>
              <a:rPr dirty="0" baseline="27777" sz="2700" spc="-1695">
                <a:latin typeface="Microsoft Sans Serif"/>
                <a:cs typeface="Microsoft Sans Serif"/>
              </a:rPr>
              <a:t>ش</a:t>
            </a:r>
            <a:r>
              <a:rPr dirty="0" baseline="41666" sz="2700" spc="-315">
                <a:latin typeface="Microsoft Sans Serif"/>
                <a:cs typeface="Microsoft Sans Serif"/>
              </a:rPr>
              <a:t> </a:t>
            </a:r>
            <a:r>
              <a:rPr dirty="0" baseline="37037" sz="2700" spc="-600">
                <a:latin typeface="Microsoft Sans Serif"/>
                <a:cs typeface="Microsoft Sans Serif"/>
              </a:rPr>
              <a:t>ك</a:t>
            </a:r>
            <a:r>
              <a:rPr dirty="0" baseline="37037" sz="2700" spc="262">
                <a:latin typeface="Microsoft Sans Serif"/>
                <a:cs typeface="Microsoft Sans Serif"/>
              </a:rPr>
              <a:t> </a:t>
            </a:r>
            <a:r>
              <a:rPr dirty="0" baseline="9259" sz="2700">
                <a:latin typeface="Microsoft Sans Serif"/>
                <a:cs typeface="Microsoft Sans Serif"/>
              </a:rPr>
              <a:t>ه</a:t>
            </a:r>
            <a:r>
              <a:rPr dirty="0" baseline="9259" sz="2700" spc="30">
                <a:latin typeface="Microsoft Sans Serif"/>
                <a:cs typeface="Microsoft Sans Serif"/>
              </a:rPr>
              <a:t> </a:t>
            </a:r>
            <a:r>
              <a:rPr dirty="0" baseline="40123" sz="2700" spc="-1177">
                <a:latin typeface="Microsoft Sans Serif"/>
                <a:cs typeface="Microsoft Sans Serif"/>
              </a:rPr>
              <a:t>مست</a:t>
            </a:r>
            <a:r>
              <a:rPr dirty="0" baseline="35493" sz="2700" spc="-1177">
                <a:latin typeface="Microsoft Sans Serif"/>
                <a:cs typeface="Microsoft Sans Serif"/>
              </a:rPr>
              <a:t>„</a:t>
            </a:r>
            <a:r>
              <a:rPr dirty="0" baseline="35493" sz="2700" spc="397">
                <a:latin typeface="Microsoft Sans Serif"/>
                <a:cs typeface="Microsoft Sans Serif"/>
              </a:rPr>
              <a:t> </a:t>
            </a:r>
            <a:r>
              <a:rPr dirty="0" baseline="18518" sz="2700" spc="-960">
                <a:latin typeface="Microsoft Sans Serif"/>
                <a:cs typeface="Microsoft Sans Serif"/>
              </a:rPr>
              <a:t>ل</a:t>
            </a:r>
            <a:r>
              <a:rPr dirty="0" baseline="18518" sz="2700" spc="277">
                <a:latin typeface="Microsoft Sans Serif"/>
                <a:cs typeface="Microsoft Sans Serif"/>
              </a:rPr>
              <a:t> </a:t>
            </a:r>
            <a:r>
              <a:rPr dirty="0" baseline="10802" sz="2700" spc="-1702">
                <a:latin typeface="Microsoft Sans Serif"/>
                <a:cs typeface="Microsoft Sans Serif"/>
              </a:rPr>
              <a:t>ت</a:t>
            </a:r>
            <a:r>
              <a:rPr dirty="0" baseline="21604" sz="2700" spc="-1702">
                <a:latin typeface="Microsoft Sans Serif"/>
                <a:cs typeface="Microsoft Sans Serif"/>
              </a:rPr>
              <a:t>„</a:t>
            </a:r>
            <a:r>
              <a:rPr dirty="0" baseline="21604" sz="2700" spc="-405">
                <a:latin typeface="Microsoft Sans Serif"/>
                <a:cs typeface="Microsoft Sans Serif"/>
              </a:rPr>
              <a:t> </a:t>
            </a:r>
            <a:r>
              <a:rPr dirty="0" baseline="10802" sz="2700" spc="-735">
                <a:latin typeface="Microsoft Sans Serif"/>
                <a:cs typeface="Microsoft Sans Serif"/>
              </a:rPr>
              <a:t>لا</a:t>
            </a:r>
            <a:endParaRPr baseline="10802" sz="2700">
              <a:latin typeface="Microsoft Sans Serif"/>
              <a:cs typeface="Microsoft Sans Serif"/>
            </a:endParaRPr>
          </a:p>
        </p:txBody>
      </p:sp>
      <p:sp>
        <p:nvSpPr>
          <p:cNvPr id="41" name="object 41" descr=""/>
          <p:cNvSpPr txBox="1"/>
          <p:nvPr/>
        </p:nvSpPr>
        <p:spPr>
          <a:xfrm>
            <a:off x="9567798" y="6309766"/>
            <a:ext cx="2011680" cy="331470"/>
          </a:xfrm>
          <a:prstGeom prst="rect">
            <a:avLst/>
          </a:prstGeom>
        </p:spPr>
        <p:txBody>
          <a:bodyPr wrap="square" lIns="0" tIns="13335" rIns="0" bIns="0" rtlCol="0" vert="horz">
            <a:spAutoFit/>
          </a:bodyPr>
          <a:lstStyle/>
          <a:p>
            <a:pPr marL="12700">
              <a:lnSpc>
                <a:spcPct val="100000"/>
              </a:lnSpc>
              <a:spcBef>
                <a:spcPts val="105"/>
              </a:spcBef>
            </a:pPr>
            <a:r>
              <a:rPr dirty="0" sz="2000" spc="-10" b="1">
                <a:latin typeface="Calibri"/>
                <a:cs typeface="Calibri"/>
                <a:hlinkClick r:id="rId3"/>
              </a:rPr>
              <a:t>www.midocean.ae</a:t>
            </a:r>
            <a:endParaRPr sz="2000">
              <a:latin typeface="Calibri"/>
              <a:cs typeface="Calibri"/>
            </a:endParaRPr>
          </a:p>
        </p:txBody>
      </p:sp>
      <p:grpSp>
        <p:nvGrpSpPr>
          <p:cNvPr id="42" name="object 42" descr=""/>
          <p:cNvGrpSpPr/>
          <p:nvPr/>
        </p:nvGrpSpPr>
        <p:grpSpPr>
          <a:xfrm>
            <a:off x="8042147" y="268223"/>
            <a:ext cx="3942715" cy="5834380"/>
            <a:chOff x="8042147" y="268223"/>
            <a:chExt cx="3942715" cy="5834380"/>
          </a:xfrm>
        </p:grpSpPr>
        <p:pic>
          <p:nvPicPr>
            <p:cNvPr id="43" name="object 43" descr=""/>
            <p:cNvPicPr/>
            <p:nvPr/>
          </p:nvPicPr>
          <p:blipFill>
            <a:blip r:embed="rId4" cstate="print"/>
            <a:stretch>
              <a:fillRect/>
            </a:stretch>
          </p:blipFill>
          <p:spPr>
            <a:xfrm>
              <a:off x="9678923" y="268223"/>
              <a:ext cx="2305811" cy="1077468"/>
            </a:xfrm>
            <a:prstGeom prst="rect">
              <a:avLst/>
            </a:prstGeom>
          </p:spPr>
        </p:pic>
        <p:pic>
          <p:nvPicPr>
            <p:cNvPr id="44" name="object 44" descr=""/>
            <p:cNvPicPr/>
            <p:nvPr/>
          </p:nvPicPr>
          <p:blipFill>
            <a:blip r:embed="rId5" cstate="print"/>
            <a:stretch>
              <a:fillRect/>
            </a:stretch>
          </p:blipFill>
          <p:spPr>
            <a:xfrm>
              <a:off x="8042147" y="981455"/>
              <a:ext cx="2950463" cy="5120640"/>
            </a:xfrm>
            <a:prstGeom prst="rect">
              <a:avLst/>
            </a:prstGeom>
          </p:spPr>
        </p:pic>
        <p:pic>
          <p:nvPicPr>
            <p:cNvPr id="45" name="object 45" descr=""/>
            <p:cNvPicPr/>
            <p:nvPr/>
          </p:nvPicPr>
          <p:blipFill>
            <a:blip r:embed="rId6" cstate="print"/>
            <a:stretch>
              <a:fillRect/>
            </a:stretch>
          </p:blipFill>
          <p:spPr>
            <a:xfrm>
              <a:off x="10776203" y="5442203"/>
              <a:ext cx="609600" cy="609599"/>
            </a:xfrm>
            <a:prstGeom prst="rect">
              <a:avLst/>
            </a:prstGeom>
          </p:spPr>
        </p:pic>
      </p:grpSp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object 2" descr=""/>
          <p:cNvGrpSpPr/>
          <p:nvPr/>
        </p:nvGrpSpPr>
        <p:grpSpPr>
          <a:xfrm>
            <a:off x="364236" y="696468"/>
            <a:ext cx="7585075" cy="6111240"/>
            <a:chOff x="364236" y="696468"/>
            <a:chExt cx="7585075" cy="6111240"/>
          </a:xfrm>
        </p:grpSpPr>
        <p:pic>
          <p:nvPicPr>
            <p:cNvPr id="3" name="object 3" descr=""/>
            <p:cNvPicPr/>
            <p:nvPr/>
          </p:nvPicPr>
          <p:blipFill>
            <a:blip r:embed="rId2" cstate="print"/>
            <a:stretch>
              <a:fillRect/>
            </a:stretch>
          </p:blipFill>
          <p:spPr>
            <a:xfrm>
              <a:off x="364236" y="696468"/>
              <a:ext cx="7584948" cy="6111240"/>
            </a:xfrm>
            <a:prstGeom prst="rect">
              <a:avLst/>
            </a:prstGeom>
          </p:spPr>
        </p:pic>
        <p:sp>
          <p:nvSpPr>
            <p:cNvPr id="4" name="object 4" descr=""/>
            <p:cNvSpPr/>
            <p:nvPr/>
          </p:nvSpPr>
          <p:spPr>
            <a:xfrm>
              <a:off x="432054" y="884681"/>
              <a:ext cx="7449820" cy="5735320"/>
            </a:xfrm>
            <a:custGeom>
              <a:avLst/>
              <a:gdLst/>
              <a:ahLst/>
              <a:cxnLst/>
              <a:rect l="l" t="t" r="r" b="b"/>
              <a:pathLst>
                <a:path w="7449820" h="5735320">
                  <a:moveTo>
                    <a:pt x="7097141" y="0"/>
                  </a:moveTo>
                  <a:lnTo>
                    <a:pt x="352120" y="0"/>
                  </a:lnTo>
                  <a:lnTo>
                    <a:pt x="304338" y="3213"/>
                  </a:lnTo>
                  <a:lnTo>
                    <a:pt x="258511" y="12575"/>
                  </a:lnTo>
                  <a:lnTo>
                    <a:pt x="215057" y="27666"/>
                  </a:lnTo>
                  <a:lnTo>
                    <a:pt x="174396" y="48067"/>
                  </a:lnTo>
                  <a:lnTo>
                    <a:pt x="136948" y="73359"/>
                  </a:lnTo>
                  <a:lnTo>
                    <a:pt x="103131" y="103124"/>
                  </a:lnTo>
                  <a:lnTo>
                    <a:pt x="73367" y="136942"/>
                  </a:lnTo>
                  <a:lnTo>
                    <a:pt x="48073" y="174394"/>
                  </a:lnTo>
                  <a:lnTo>
                    <a:pt x="27670" y="215062"/>
                  </a:lnTo>
                  <a:lnTo>
                    <a:pt x="12577" y="258527"/>
                  </a:lnTo>
                  <a:lnTo>
                    <a:pt x="3214" y="304369"/>
                  </a:lnTo>
                  <a:lnTo>
                    <a:pt x="0" y="352170"/>
                  </a:lnTo>
                  <a:lnTo>
                    <a:pt x="0" y="5382691"/>
                  </a:lnTo>
                  <a:lnTo>
                    <a:pt x="3214" y="5430473"/>
                  </a:lnTo>
                  <a:lnTo>
                    <a:pt x="12577" y="5476300"/>
                  </a:lnTo>
                  <a:lnTo>
                    <a:pt x="27670" y="5519754"/>
                  </a:lnTo>
                  <a:lnTo>
                    <a:pt x="48073" y="5560415"/>
                  </a:lnTo>
                  <a:lnTo>
                    <a:pt x="73367" y="5597863"/>
                  </a:lnTo>
                  <a:lnTo>
                    <a:pt x="103131" y="5631680"/>
                  </a:lnTo>
                  <a:lnTo>
                    <a:pt x="136948" y="5661444"/>
                  </a:lnTo>
                  <a:lnTo>
                    <a:pt x="174396" y="5686738"/>
                  </a:lnTo>
                  <a:lnTo>
                    <a:pt x="215057" y="5707141"/>
                  </a:lnTo>
                  <a:lnTo>
                    <a:pt x="258511" y="5722234"/>
                  </a:lnTo>
                  <a:lnTo>
                    <a:pt x="304338" y="5731597"/>
                  </a:lnTo>
                  <a:lnTo>
                    <a:pt x="352120" y="5734811"/>
                  </a:lnTo>
                  <a:lnTo>
                    <a:pt x="7097141" y="5734811"/>
                  </a:lnTo>
                  <a:lnTo>
                    <a:pt x="7144942" y="5731597"/>
                  </a:lnTo>
                  <a:lnTo>
                    <a:pt x="7190784" y="5722234"/>
                  </a:lnTo>
                  <a:lnTo>
                    <a:pt x="7234249" y="5707141"/>
                  </a:lnTo>
                  <a:lnTo>
                    <a:pt x="7274917" y="5686738"/>
                  </a:lnTo>
                  <a:lnTo>
                    <a:pt x="7312369" y="5661444"/>
                  </a:lnTo>
                  <a:lnTo>
                    <a:pt x="7346188" y="5631680"/>
                  </a:lnTo>
                  <a:lnTo>
                    <a:pt x="7375952" y="5597863"/>
                  </a:lnTo>
                  <a:lnTo>
                    <a:pt x="7401244" y="5560415"/>
                  </a:lnTo>
                  <a:lnTo>
                    <a:pt x="7421645" y="5519754"/>
                  </a:lnTo>
                  <a:lnTo>
                    <a:pt x="7436736" y="5476300"/>
                  </a:lnTo>
                  <a:lnTo>
                    <a:pt x="7446098" y="5430473"/>
                  </a:lnTo>
                  <a:lnTo>
                    <a:pt x="7449312" y="5382691"/>
                  </a:lnTo>
                  <a:lnTo>
                    <a:pt x="7449312" y="352170"/>
                  </a:lnTo>
                  <a:lnTo>
                    <a:pt x="7446098" y="304369"/>
                  </a:lnTo>
                  <a:lnTo>
                    <a:pt x="7436736" y="258527"/>
                  </a:lnTo>
                  <a:lnTo>
                    <a:pt x="7421645" y="215062"/>
                  </a:lnTo>
                  <a:lnTo>
                    <a:pt x="7401244" y="174394"/>
                  </a:lnTo>
                  <a:lnTo>
                    <a:pt x="7375952" y="136942"/>
                  </a:lnTo>
                  <a:lnTo>
                    <a:pt x="7346188" y="103124"/>
                  </a:lnTo>
                  <a:lnTo>
                    <a:pt x="7312369" y="73359"/>
                  </a:lnTo>
                  <a:lnTo>
                    <a:pt x="7274917" y="48067"/>
                  </a:lnTo>
                  <a:lnTo>
                    <a:pt x="7234249" y="27666"/>
                  </a:lnTo>
                  <a:lnTo>
                    <a:pt x="7190784" y="12575"/>
                  </a:lnTo>
                  <a:lnTo>
                    <a:pt x="7144942" y="3213"/>
                  </a:lnTo>
                  <a:lnTo>
                    <a:pt x="7097141" y="0"/>
                  </a:lnTo>
                  <a:close/>
                </a:path>
              </a:pathLst>
            </a:custGeom>
            <a:solidFill>
              <a:srgbClr val="FFFFFF"/>
            </a:solidFill>
          </p:spPr>
          <p:txBody>
            <a:bodyPr wrap="square" lIns="0" tIns="0" rIns="0" bIns="0" rtlCol="0"/>
            <a:lstStyle/>
            <a:p/>
          </p:txBody>
        </p:sp>
        <p:sp>
          <p:nvSpPr>
            <p:cNvPr id="5" name="object 5" descr=""/>
            <p:cNvSpPr/>
            <p:nvPr/>
          </p:nvSpPr>
          <p:spPr>
            <a:xfrm>
              <a:off x="432054" y="884681"/>
              <a:ext cx="7449820" cy="5735320"/>
            </a:xfrm>
            <a:custGeom>
              <a:avLst/>
              <a:gdLst/>
              <a:ahLst/>
              <a:cxnLst/>
              <a:rect l="l" t="t" r="r" b="b"/>
              <a:pathLst>
                <a:path w="7449820" h="5735320">
                  <a:moveTo>
                    <a:pt x="0" y="352170"/>
                  </a:moveTo>
                  <a:lnTo>
                    <a:pt x="3214" y="304369"/>
                  </a:lnTo>
                  <a:lnTo>
                    <a:pt x="12577" y="258527"/>
                  </a:lnTo>
                  <a:lnTo>
                    <a:pt x="27670" y="215062"/>
                  </a:lnTo>
                  <a:lnTo>
                    <a:pt x="48073" y="174394"/>
                  </a:lnTo>
                  <a:lnTo>
                    <a:pt x="73367" y="136942"/>
                  </a:lnTo>
                  <a:lnTo>
                    <a:pt x="103131" y="103124"/>
                  </a:lnTo>
                  <a:lnTo>
                    <a:pt x="136948" y="73359"/>
                  </a:lnTo>
                  <a:lnTo>
                    <a:pt x="174396" y="48067"/>
                  </a:lnTo>
                  <a:lnTo>
                    <a:pt x="215057" y="27666"/>
                  </a:lnTo>
                  <a:lnTo>
                    <a:pt x="258511" y="12575"/>
                  </a:lnTo>
                  <a:lnTo>
                    <a:pt x="304338" y="3213"/>
                  </a:lnTo>
                  <a:lnTo>
                    <a:pt x="352120" y="0"/>
                  </a:lnTo>
                  <a:lnTo>
                    <a:pt x="7097141" y="0"/>
                  </a:lnTo>
                  <a:lnTo>
                    <a:pt x="7144942" y="3213"/>
                  </a:lnTo>
                  <a:lnTo>
                    <a:pt x="7190784" y="12575"/>
                  </a:lnTo>
                  <a:lnTo>
                    <a:pt x="7234249" y="27666"/>
                  </a:lnTo>
                  <a:lnTo>
                    <a:pt x="7274917" y="48067"/>
                  </a:lnTo>
                  <a:lnTo>
                    <a:pt x="7312369" y="73359"/>
                  </a:lnTo>
                  <a:lnTo>
                    <a:pt x="7346188" y="103124"/>
                  </a:lnTo>
                  <a:lnTo>
                    <a:pt x="7375952" y="136942"/>
                  </a:lnTo>
                  <a:lnTo>
                    <a:pt x="7401244" y="174394"/>
                  </a:lnTo>
                  <a:lnTo>
                    <a:pt x="7421645" y="215062"/>
                  </a:lnTo>
                  <a:lnTo>
                    <a:pt x="7436736" y="258527"/>
                  </a:lnTo>
                  <a:lnTo>
                    <a:pt x="7446098" y="304369"/>
                  </a:lnTo>
                  <a:lnTo>
                    <a:pt x="7449312" y="352170"/>
                  </a:lnTo>
                  <a:lnTo>
                    <a:pt x="7449312" y="5382691"/>
                  </a:lnTo>
                  <a:lnTo>
                    <a:pt x="7446098" y="5430473"/>
                  </a:lnTo>
                  <a:lnTo>
                    <a:pt x="7436736" y="5476300"/>
                  </a:lnTo>
                  <a:lnTo>
                    <a:pt x="7421645" y="5519754"/>
                  </a:lnTo>
                  <a:lnTo>
                    <a:pt x="7401244" y="5560415"/>
                  </a:lnTo>
                  <a:lnTo>
                    <a:pt x="7375952" y="5597863"/>
                  </a:lnTo>
                  <a:lnTo>
                    <a:pt x="7346188" y="5631680"/>
                  </a:lnTo>
                  <a:lnTo>
                    <a:pt x="7312369" y="5661444"/>
                  </a:lnTo>
                  <a:lnTo>
                    <a:pt x="7274917" y="5686738"/>
                  </a:lnTo>
                  <a:lnTo>
                    <a:pt x="7234249" y="5707141"/>
                  </a:lnTo>
                  <a:lnTo>
                    <a:pt x="7190784" y="5722234"/>
                  </a:lnTo>
                  <a:lnTo>
                    <a:pt x="7144942" y="5731597"/>
                  </a:lnTo>
                  <a:lnTo>
                    <a:pt x="7097141" y="5734811"/>
                  </a:lnTo>
                  <a:lnTo>
                    <a:pt x="352120" y="5734811"/>
                  </a:lnTo>
                  <a:lnTo>
                    <a:pt x="304338" y="5731597"/>
                  </a:lnTo>
                  <a:lnTo>
                    <a:pt x="258511" y="5722234"/>
                  </a:lnTo>
                  <a:lnTo>
                    <a:pt x="215057" y="5707141"/>
                  </a:lnTo>
                  <a:lnTo>
                    <a:pt x="174396" y="5686738"/>
                  </a:lnTo>
                  <a:lnTo>
                    <a:pt x="136948" y="5661444"/>
                  </a:lnTo>
                  <a:lnTo>
                    <a:pt x="103131" y="5631680"/>
                  </a:lnTo>
                  <a:lnTo>
                    <a:pt x="73367" y="5597863"/>
                  </a:lnTo>
                  <a:lnTo>
                    <a:pt x="48073" y="5560415"/>
                  </a:lnTo>
                  <a:lnTo>
                    <a:pt x="27670" y="5519754"/>
                  </a:lnTo>
                  <a:lnTo>
                    <a:pt x="12577" y="5476300"/>
                  </a:lnTo>
                  <a:lnTo>
                    <a:pt x="3214" y="5430473"/>
                  </a:lnTo>
                  <a:lnTo>
                    <a:pt x="0" y="5382691"/>
                  </a:lnTo>
                  <a:lnTo>
                    <a:pt x="0" y="352170"/>
                  </a:lnTo>
                  <a:close/>
                </a:path>
              </a:pathLst>
            </a:custGeom>
            <a:ln w="38100">
              <a:solidFill>
                <a:srgbClr val="E7E6E6"/>
              </a:solidFill>
            </a:ln>
          </p:spPr>
          <p:txBody>
            <a:bodyPr wrap="square" lIns="0" tIns="0" rIns="0" bIns="0" rtlCol="0"/>
            <a:lstStyle/>
            <a:p/>
          </p:txBody>
        </p:sp>
      </p:grpSp>
      <p:sp>
        <p:nvSpPr>
          <p:cNvPr id="6" name="object 6" descr=""/>
          <p:cNvSpPr txBox="1"/>
          <p:nvPr/>
        </p:nvSpPr>
        <p:spPr>
          <a:xfrm>
            <a:off x="4942459" y="3202000"/>
            <a:ext cx="2755265" cy="300355"/>
          </a:xfrm>
          <a:prstGeom prst="rect">
            <a:avLst/>
          </a:prstGeom>
        </p:spPr>
        <p:txBody>
          <a:bodyPr wrap="square" lIns="0" tIns="12700" rIns="0" bIns="0" rtlCol="0" vert="horz">
            <a:spAutoFit/>
          </a:bodyPr>
          <a:lstStyle/>
          <a:p>
            <a:pPr algn="r" marL="12700" marR="5080">
              <a:lnSpc>
                <a:spcPct val="100000"/>
              </a:lnSpc>
              <a:spcBef>
                <a:spcPts val="100"/>
              </a:spcBef>
            </a:pPr>
            <a:r>
              <a:rPr dirty="0" sz="1800">
                <a:latin typeface="Microsoft Sans Serif"/>
                <a:cs typeface="Microsoft Sans Serif"/>
              </a:rPr>
              <a:t>ة</a:t>
            </a:r>
            <a:r>
              <a:rPr dirty="0" sz="1800" spc="-65">
                <a:latin typeface="Microsoft Sans Serif"/>
                <a:cs typeface="Microsoft Sans Serif"/>
              </a:rPr>
              <a:t> </a:t>
            </a:r>
            <a:r>
              <a:rPr dirty="0" sz="1800" spc="-330">
                <a:latin typeface="Microsoft Sans Serif"/>
                <a:cs typeface="Microsoft Sans Serif"/>
              </a:rPr>
              <a:t>را</a:t>
            </a:r>
            <a:r>
              <a:rPr dirty="0" sz="1800" spc="375">
                <a:latin typeface="Microsoft Sans Serif"/>
                <a:cs typeface="Microsoft Sans Serif"/>
              </a:rPr>
              <a:t> </a:t>
            </a:r>
            <a:r>
              <a:rPr dirty="0" sz="1800" spc="-265">
                <a:latin typeface="Microsoft Sans Serif"/>
                <a:cs typeface="Microsoft Sans Serif"/>
              </a:rPr>
              <a:t>ا</a:t>
            </a:r>
            <a:r>
              <a:rPr dirty="0" sz="1800" spc="-130">
                <a:latin typeface="Microsoft Sans Serif"/>
                <a:cs typeface="Microsoft Sans Serif"/>
              </a:rPr>
              <a:t> </a:t>
            </a:r>
            <a:r>
              <a:rPr dirty="0" baseline="-3086" sz="2700" spc="-750">
                <a:latin typeface="Microsoft Sans Serif"/>
                <a:cs typeface="Microsoft Sans Serif"/>
              </a:rPr>
              <a:t>,</a:t>
            </a:r>
            <a:r>
              <a:rPr dirty="0" baseline="-3086" sz="2700" spc="-165">
                <a:latin typeface="Microsoft Sans Serif"/>
                <a:cs typeface="Microsoft Sans Serif"/>
              </a:rPr>
              <a:t> </a:t>
            </a:r>
            <a:r>
              <a:rPr dirty="0" sz="1800">
                <a:latin typeface="Microsoft Sans Serif"/>
                <a:cs typeface="Microsoft Sans Serif"/>
              </a:rPr>
              <a:t>م</a:t>
            </a:r>
            <a:r>
              <a:rPr dirty="0" sz="1800" spc="270">
                <a:latin typeface="Microsoft Sans Serif"/>
                <a:cs typeface="Microsoft Sans Serif"/>
              </a:rPr>
              <a:t>   </a:t>
            </a:r>
            <a:r>
              <a:rPr dirty="0" sz="1800" spc="-265">
                <a:latin typeface="Microsoft Sans Serif"/>
                <a:cs typeface="Microsoft Sans Serif"/>
              </a:rPr>
              <a:t>ا</a:t>
            </a:r>
            <a:r>
              <a:rPr dirty="0" sz="1800" spc="20">
                <a:latin typeface="Microsoft Sans Serif"/>
                <a:cs typeface="Microsoft Sans Serif"/>
              </a:rPr>
              <a:t>  </a:t>
            </a:r>
            <a:r>
              <a:rPr dirty="0" sz="1800" spc="-385">
                <a:latin typeface="Microsoft Sans Serif"/>
                <a:cs typeface="Microsoft Sans Serif"/>
              </a:rPr>
              <a:t>ر</a:t>
            </a:r>
            <a:r>
              <a:rPr dirty="0" sz="1800" spc="-210">
                <a:latin typeface="Microsoft Sans Serif"/>
                <a:cs typeface="Microsoft Sans Serif"/>
              </a:rPr>
              <a:t> </a:t>
            </a:r>
            <a:r>
              <a:rPr dirty="0" sz="1800">
                <a:latin typeface="Microsoft Sans Serif"/>
                <a:cs typeface="Microsoft Sans Serif"/>
              </a:rPr>
              <a:t>ذ</a:t>
            </a:r>
            <a:r>
              <a:rPr dirty="0" sz="1800" spc="45">
                <a:latin typeface="Microsoft Sans Serif"/>
                <a:cs typeface="Microsoft Sans Serif"/>
              </a:rPr>
              <a:t>  </a:t>
            </a:r>
            <a:r>
              <a:rPr dirty="0" sz="1800">
                <a:latin typeface="Microsoft Sans Serif"/>
                <a:cs typeface="Microsoft Sans Serif"/>
              </a:rPr>
              <a:t>ة</a:t>
            </a:r>
            <a:r>
              <a:rPr dirty="0" sz="1800" spc="305">
                <a:latin typeface="Microsoft Sans Serif"/>
                <a:cs typeface="Microsoft Sans Serif"/>
              </a:rPr>
              <a:t> </a:t>
            </a:r>
            <a:r>
              <a:rPr dirty="0" sz="1800" spc="-265">
                <a:latin typeface="Microsoft Sans Serif"/>
                <a:cs typeface="Microsoft Sans Serif"/>
              </a:rPr>
              <a:t>ا</a:t>
            </a:r>
            <a:r>
              <a:rPr dirty="0" sz="1800" spc="475">
                <a:latin typeface="Microsoft Sans Serif"/>
                <a:cs typeface="Microsoft Sans Serif"/>
              </a:rPr>
              <a:t> </a:t>
            </a:r>
            <a:r>
              <a:rPr dirty="0" sz="1800" spc="-185">
                <a:latin typeface="Microsoft Sans Serif"/>
                <a:cs typeface="Microsoft Sans Serif"/>
              </a:rPr>
              <a:t>ةا</a:t>
            </a:r>
            <a:r>
              <a:rPr dirty="0" sz="1800" spc="-55">
                <a:latin typeface="Microsoft Sans Serif"/>
                <a:cs typeface="Microsoft Sans Serif"/>
              </a:rPr>
              <a:t> </a:t>
            </a:r>
            <a:r>
              <a:rPr dirty="0" baseline="-1543" sz="2700" spc="-1050">
                <a:latin typeface="Microsoft Sans Serif"/>
                <a:cs typeface="Microsoft Sans Serif"/>
              </a:rPr>
              <a:t>„</a:t>
            </a:r>
            <a:r>
              <a:rPr dirty="0" baseline="-1543" sz="2700" spc="675">
                <a:latin typeface="Microsoft Sans Serif"/>
                <a:cs typeface="Microsoft Sans Serif"/>
              </a:rPr>
              <a:t> </a:t>
            </a:r>
            <a:r>
              <a:rPr dirty="0" sz="1800" spc="-260">
                <a:latin typeface="Microsoft Sans Serif"/>
                <a:cs typeface="Microsoft Sans Serif"/>
              </a:rPr>
              <a:t>ة</a:t>
            </a:r>
            <a:r>
              <a:rPr dirty="0" baseline="-1543" sz="2700" spc="-390">
                <a:latin typeface="Microsoft Sans Serif"/>
                <a:cs typeface="Microsoft Sans Serif"/>
              </a:rPr>
              <a:t>„</a:t>
            </a:r>
            <a:r>
              <a:rPr dirty="0" sz="1800" spc="-260">
                <a:latin typeface="Microsoft Sans Serif"/>
                <a:cs typeface="Microsoft Sans Serif"/>
              </a:rPr>
              <a:t>ا</a:t>
            </a:r>
            <a:r>
              <a:rPr dirty="0" sz="1800" spc="160">
                <a:latin typeface="Microsoft Sans Serif"/>
                <a:cs typeface="Microsoft Sans Serif"/>
              </a:rPr>
              <a:t>  </a:t>
            </a:r>
            <a:r>
              <a:rPr dirty="0" sz="1800" spc="-305">
                <a:latin typeface="Microsoft Sans Serif"/>
                <a:cs typeface="Microsoft Sans Serif"/>
              </a:rPr>
              <a:t>قا</a:t>
            </a:r>
            <a:r>
              <a:rPr dirty="0" sz="1800" spc="120">
                <a:latin typeface="Microsoft Sans Serif"/>
                <a:cs typeface="Microsoft Sans Serif"/>
              </a:rPr>
              <a:t>  </a:t>
            </a:r>
            <a:r>
              <a:rPr dirty="0" sz="1800">
                <a:latin typeface="Microsoft Sans Serif"/>
                <a:cs typeface="Microsoft Sans Serif"/>
              </a:rPr>
              <a:t>ن</a:t>
            </a:r>
            <a:r>
              <a:rPr dirty="0" sz="1800" spc="385">
                <a:latin typeface="Microsoft Sans Serif"/>
                <a:cs typeface="Microsoft Sans Serif"/>
              </a:rPr>
              <a:t> </a:t>
            </a:r>
            <a:r>
              <a:rPr dirty="0" sz="1800" spc="-265">
                <a:latin typeface="Microsoft Sans Serif"/>
                <a:cs typeface="Microsoft Sans Serif"/>
              </a:rPr>
              <a:t>ا</a:t>
            </a:r>
            <a:r>
              <a:rPr dirty="0" sz="1800" spc="170">
                <a:latin typeface="Microsoft Sans Serif"/>
                <a:cs typeface="Microsoft Sans Serif"/>
              </a:rPr>
              <a:t> </a:t>
            </a:r>
            <a:r>
              <a:rPr dirty="0" sz="1800" spc="-50">
                <a:latin typeface="Microsoft Sans Serif"/>
                <a:cs typeface="Microsoft Sans Serif"/>
              </a:rPr>
              <a:t>ا</a:t>
            </a:r>
            <a:endParaRPr sz="1800">
              <a:latin typeface="Microsoft Sans Serif"/>
              <a:cs typeface="Microsoft Sans Serif"/>
            </a:endParaRPr>
          </a:p>
        </p:txBody>
      </p:sp>
      <p:sp>
        <p:nvSpPr>
          <p:cNvPr id="7" name="object 7" descr=""/>
          <p:cNvSpPr txBox="1"/>
          <p:nvPr/>
        </p:nvSpPr>
        <p:spPr>
          <a:xfrm>
            <a:off x="4736846" y="3172739"/>
            <a:ext cx="2952750" cy="300355"/>
          </a:xfrm>
          <a:prstGeom prst="rect">
            <a:avLst/>
          </a:prstGeom>
        </p:spPr>
        <p:txBody>
          <a:bodyPr wrap="square" lIns="0" tIns="12700" rIns="0" bIns="0" rtlCol="0" vert="horz">
            <a:spAutoFit/>
          </a:bodyPr>
          <a:lstStyle/>
          <a:p>
            <a:pPr algn="r" marL="38100" marR="30480">
              <a:lnSpc>
                <a:spcPct val="100000"/>
              </a:lnSpc>
              <a:spcBef>
                <a:spcPts val="100"/>
              </a:spcBef>
            </a:pPr>
            <a:r>
              <a:rPr dirty="0" baseline="15432" sz="2700" spc="-750">
                <a:latin typeface="Microsoft Sans Serif"/>
                <a:cs typeface="Microsoft Sans Serif"/>
              </a:rPr>
              <a:t>.</a:t>
            </a:r>
            <a:r>
              <a:rPr dirty="0" baseline="15432" sz="2700" spc="-450">
                <a:latin typeface="Microsoft Sans Serif"/>
                <a:cs typeface="Microsoft Sans Serif"/>
              </a:rPr>
              <a:t> </a:t>
            </a:r>
            <a:r>
              <a:rPr dirty="0" baseline="13888" sz="2700" spc="-1042">
                <a:latin typeface="Microsoft Sans Serif"/>
                <a:cs typeface="Microsoft Sans Serif"/>
              </a:rPr>
              <a:t>لح</a:t>
            </a:r>
            <a:r>
              <a:rPr dirty="0" baseline="23148" sz="2700" spc="-1042">
                <a:latin typeface="Microsoft Sans Serif"/>
                <a:cs typeface="Microsoft Sans Serif"/>
              </a:rPr>
              <a:t>.</a:t>
            </a:r>
            <a:r>
              <a:rPr dirty="0" baseline="23148" sz="2700" spc="22">
                <a:latin typeface="Microsoft Sans Serif"/>
                <a:cs typeface="Microsoft Sans Serif"/>
              </a:rPr>
              <a:t>  </a:t>
            </a:r>
            <a:r>
              <a:rPr dirty="0" baseline="9259" sz="2700" spc="-1050">
                <a:latin typeface="Microsoft Sans Serif"/>
                <a:cs typeface="Microsoft Sans Serif"/>
              </a:rPr>
              <a:t>„</a:t>
            </a:r>
            <a:r>
              <a:rPr dirty="0" baseline="9259" sz="2700" spc="-345">
                <a:latin typeface="Microsoft Sans Serif"/>
                <a:cs typeface="Microsoft Sans Serif"/>
              </a:rPr>
              <a:t> </a:t>
            </a:r>
            <a:r>
              <a:rPr dirty="0" baseline="-4629" sz="2700" spc="-1185">
                <a:latin typeface="Microsoft Sans Serif"/>
                <a:cs typeface="Microsoft Sans Serif"/>
              </a:rPr>
              <a:t>س</a:t>
            </a:r>
            <a:r>
              <a:rPr dirty="0" baseline="-4629" sz="2700" spc="15">
                <a:latin typeface="Microsoft Sans Serif"/>
                <a:cs typeface="Microsoft Sans Serif"/>
              </a:rPr>
              <a:t> </a:t>
            </a:r>
            <a:r>
              <a:rPr dirty="0" baseline="1543" sz="2700" spc="-742">
                <a:latin typeface="Microsoft Sans Serif"/>
                <a:cs typeface="Microsoft Sans Serif"/>
              </a:rPr>
              <a:t>مملب</a:t>
            </a:r>
            <a:r>
              <a:rPr dirty="0" baseline="1543" sz="2700" spc="277">
                <a:latin typeface="Microsoft Sans Serif"/>
                <a:cs typeface="Microsoft Sans Serif"/>
              </a:rPr>
              <a:t> </a:t>
            </a:r>
            <a:r>
              <a:rPr dirty="0" baseline="18518" sz="2700" spc="-1402">
                <a:latin typeface="Microsoft Sans Serif"/>
                <a:cs typeface="Microsoft Sans Serif"/>
              </a:rPr>
              <a:t>هض</a:t>
            </a:r>
            <a:r>
              <a:rPr dirty="0" baseline="33950" sz="2700" spc="-1402">
                <a:latin typeface="Microsoft Sans Serif"/>
                <a:cs typeface="Microsoft Sans Serif"/>
              </a:rPr>
              <a:t>.</a:t>
            </a:r>
            <a:r>
              <a:rPr dirty="0" baseline="33950" sz="2700" spc="-382">
                <a:latin typeface="Microsoft Sans Serif"/>
                <a:cs typeface="Microsoft Sans Serif"/>
              </a:rPr>
              <a:t> </a:t>
            </a:r>
            <a:r>
              <a:rPr dirty="0" baseline="32407" sz="2700" spc="-975">
                <a:latin typeface="Microsoft Sans Serif"/>
                <a:cs typeface="Microsoft Sans Serif"/>
              </a:rPr>
              <a:t>عن</a:t>
            </a:r>
            <a:r>
              <a:rPr dirty="0" baseline="27777" sz="2700" spc="-975">
                <a:latin typeface="Microsoft Sans Serif"/>
                <a:cs typeface="Microsoft Sans Serif"/>
              </a:rPr>
              <a:t>,</a:t>
            </a:r>
            <a:r>
              <a:rPr dirty="0" baseline="27777" sz="2700" spc="112">
                <a:latin typeface="Microsoft Sans Serif"/>
                <a:cs typeface="Microsoft Sans Serif"/>
              </a:rPr>
              <a:t> </a:t>
            </a:r>
            <a:r>
              <a:rPr dirty="0" baseline="6172" sz="2700" spc="-697">
                <a:latin typeface="Microsoft Sans Serif"/>
                <a:cs typeface="Microsoft Sans Serif"/>
              </a:rPr>
              <a:t>هطن</a:t>
            </a:r>
            <a:r>
              <a:rPr dirty="0" baseline="3086" sz="2700" spc="-697">
                <a:latin typeface="Microsoft Sans Serif"/>
                <a:cs typeface="Microsoft Sans Serif"/>
              </a:rPr>
              <a:t>,</a:t>
            </a:r>
            <a:r>
              <a:rPr dirty="0" baseline="3086" sz="2700" spc="157">
                <a:latin typeface="Microsoft Sans Serif"/>
                <a:cs typeface="Microsoft Sans Serif"/>
              </a:rPr>
              <a:t>  </a:t>
            </a:r>
            <a:r>
              <a:rPr dirty="0" baseline="-1543" sz="2700" spc="-1139">
                <a:latin typeface="Microsoft Sans Serif"/>
                <a:cs typeface="Microsoft Sans Serif"/>
              </a:rPr>
              <a:t>ق</a:t>
            </a:r>
            <a:r>
              <a:rPr dirty="0" baseline="16975" sz="2700" spc="-1139">
                <a:latin typeface="Microsoft Sans Serif"/>
                <a:cs typeface="Microsoft Sans Serif"/>
              </a:rPr>
              <a:t>„</a:t>
            </a:r>
            <a:r>
              <a:rPr dirty="0" baseline="16975" sz="2700" spc="-442">
                <a:latin typeface="Microsoft Sans Serif"/>
                <a:cs typeface="Microsoft Sans Serif"/>
              </a:rPr>
              <a:t> </a:t>
            </a:r>
            <a:r>
              <a:rPr dirty="0" baseline="4629" sz="2700" spc="-2047">
                <a:latin typeface="Microsoft Sans Serif"/>
                <a:cs typeface="Microsoft Sans Serif"/>
              </a:rPr>
              <a:t>ف</a:t>
            </a:r>
            <a:r>
              <a:rPr dirty="0" baseline="23148" sz="2700" spc="-2047">
                <a:latin typeface="Microsoft Sans Serif"/>
                <a:cs typeface="Microsoft Sans Serif"/>
              </a:rPr>
              <a:t>.</a:t>
            </a:r>
            <a:r>
              <a:rPr dirty="0" baseline="23148" sz="2700" spc="532">
                <a:latin typeface="Microsoft Sans Serif"/>
                <a:cs typeface="Microsoft Sans Serif"/>
              </a:rPr>
              <a:t> </a:t>
            </a:r>
            <a:r>
              <a:rPr dirty="0" baseline="9259" sz="2700" spc="-1050">
                <a:latin typeface="Microsoft Sans Serif"/>
                <a:cs typeface="Microsoft Sans Serif"/>
              </a:rPr>
              <a:t>„</a:t>
            </a:r>
            <a:r>
              <a:rPr dirty="0" baseline="9259" sz="2700" spc="-359">
                <a:latin typeface="Microsoft Sans Serif"/>
                <a:cs typeface="Microsoft Sans Serif"/>
              </a:rPr>
              <a:t> </a:t>
            </a:r>
            <a:r>
              <a:rPr dirty="0" baseline="1543" sz="2700" spc="-1095">
                <a:latin typeface="Microsoft Sans Serif"/>
                <a:cs typeface="Microsoft Sans Serif"/>
              </a:rPr>
              <a:t>صح</a:t>
            </a:r>
            <a:r>
              <a:rPr dirty="0" baseline="13888" sz="2700" spc="-1095">
                <a:latin typeface="Microsoft Sans Serif"/>
                <a:cs typeface="Microsoft Sans Serif"/>
              </a:rPr>
              <a:t>.</a:t>
            </a:r>
            <a:r>
              <a:rPr dirty="0" baseline="1543" sz="2700" spc="-1095">
                <a:latin typeface="Microsoft Sans Serif"/>
                <a:cs typeface="Microsoft Sans Serif"/>
              </a:rPr>
              <a:t>لا</a:t>
            </a:r>
            <a:r>
              <a:rPr dirty="0" baseline="1543" sz="2700" spc="89">
                <a:latin typeface="Microsoft Sans Serif"/>
                <a:cs typeface="Microsoft Sans Serif"/>
              </a:rPr>
              <a:t> </a:t>
            </a:r>
            <a:r>
              <a:rPr dirty="0" baseline="9259" sz="2700" spc="-1050">
                <a:latin typeface="Microsoft Sans Serif"/>
                <a:cs typeface="Microsoft Sans Serif"/>
              </a:rPr>
              <a:t>„</a:t>
            </a:r>
            <a:r>
              <a:rPr dirty="0" baseline="9259" sz="2700" spc="-127">
                <a:latin typeface="Microsoft Sans Serif"/>
                <a:cs typeface="Microsoft Sans Serif"/>
              </a:rPr>
              <a:t> </a:t>
            </a:r>
            <a:r>
              <a:rPr dirty="0" baseline="7716" sz="2700" spc="-1080">
                <a:latin typeface="Microsoft Sans Serif"/>
                <a:cs typeface="Microsoft Sans Serif"/>
              </a:rPr>
              <a:t>ثحلا</a:t>
            </a:r>
            <a:r>
              <a:rPr dirty="0" baseline="7716" sz="2700" spc="120">
                <a:latin typeface="Microsoft Sans Serif"/>
                <a:cs typeface="Microsoft Sans Serif"/>
              </a:rPr>
              <a:t> </a:t>
            </a:r>
            <a:r>
              <a:rPr dirty="0" baseline="9259" sz="2700" spc="-1050">
                <a:latin typeface="Microsoft Sans Serif"/>
                <a:cs typeface="Microsoft Sans Serif"/>
              </a:rPr>
              <a:t>„</a:t>
            </a:r>
            <a:r>
              <a:rPr dirty="0" baseline="9259" sz="2700" spc="-352">
                <a:latin typeface="Microsoft Sans Serif"/>
                <a:cs typeface="Microsoft Sans Serif"/>
              </a:rPr>
              <a:t> </a:t>
            </a:r>
            <a:r>
              <a:rPr dirty="0" baseline="-4629" sz="2700" spc="-1567">
                <a:latin typeface="Microsoft Sans Serif"/>
                <a:cs typeface="Microsoft Sans Serif"/>
              </a:rPr>
              <a:t>ت</a:t>
            </a:r>
            <a:r>
              <a:rPr dirty="0" baseline="-4629" sz="2700" spc="-472">
                <a:latin typeface="Microsoft Sans Serif"/>
                <a:cs typeface="Microsoft Sans Serif"/>
              </a:rPr>
              <a:t> </a:t>
            </a:r>
            <a:r>
              <a:rPr dirty="0" baseline="6172" sz="2700" spc="-419">
                <a:latin typeface="Microsoft Sans Serif"/>
                <a:cs typeface="Microsoft Sans Serif"/>
              </a:rPr>
              <a:t>مج</a:t>
            </a:r>
            <a:r>
              <a:rPr dirty="0" baseline="6172" sz="2700" spc="487">
                <a:latin typeface="Microsoft Sans Serif"/>
                <a:cs typeface="Microsoft Sans Serif"/>
              </a:rPr>
              <a:t> </a:t>
            </a:r>
            <a:r>
              <a:rPr dirty="0" baseline="9259" sz="2700" spc="-1050">
                <a:latin typeface="Microsoft Sans Serif"/>
                <a:cs typeface="Microsoft Sans Serif"/>
              </a:rPr>
              <a:t>„</a:t>
            </a:r>
            <a:r>
              <a:rPr dirty="0" baseline="9259" sz="2700" spc="-172">
                <a:latin typeface="Microsoft Sans Serif"/>
                <a:cs typeface="Microsoft Sans Serif"/>
              </a:rPr>
              <a:t> </a:t>
            </a:r>
            <a:r>
              <a:rPr dirty="0" sz="1800" spc="-615">
                <a:latin typeface="Microsoft Sans Serif"/>
                <a:cs typeface="Microsoft Sans Serif"/>
              </a:rPr>
              <a:t>طن</a:t>
            </a:r>
            <a:r>
              <a:rPr dirty="0" baseline="20061" sz="2700" spc="-922">
                <a:latin typeface="Microsoft Sans Serif"/>
                <a:cs typeface="Microsoft Sans Serif"/>
              </a:rPr>
              <a:t>.</a:t>
            </a:r>
            <a:r>
              <a:rPr dirty="0" baseline="20061" sz="2700" spc="525">
                <a:latin typeface="Microsoft Sans Serif"/>
                <a:cs typeface="Microsoft Sans Serif"/>
              </a:rPr>
              <a:t> </a:t>
            </a:r>
            <a:r>
              <a:rPr dirty="0" baseline="6172" sz="2700" spc="-750">
                <a:latin typeface="Microsoft Sans Serif"/>
                <a:cs typeface="Microsoft Sans Serif"/>
              </a:rPr>
              <a:t>.</a:t>
            </a:r>
            <a:r>
              <a:rPr dirty="0" baseline="6172" sz="2700" spc="-209">
                <a:latin typeface="Microsoft Sans Serif"/>
                <a:cs typeface="Microsoft Sans Serif"/>
              </a:rPr>
              <a:t> </a:t>
            </a:r>
            <a:r>
              <a:rPr dirty="0" sz="1800" spc="-355">
                <a:latin typeface="Microsoft Sans Serif"/>
                <a:cs typeface="Microsoft Sans Serif"/>
              </a:rPr>
              <a:t>ع</a:t>
            </a:r>
            <a:r>
              <a:rPr dirty="0" sz="1800" spc="-35">
                <a:latin typeface="Microsoft Sans Serif"/>
                <a:cs typeface="Microsoft Sans Serif"/>
              </a:rPr>
              <a:t> </a:t>
            </a:r>
            <a:r>
              <a:rPr dirty="0" baseline="1543" sz="2700" spc="7">
                <a:latin typeface="Microsoft Sans Serif"/>
                <a:cs typeface="Microsoft Sans Serif"/>
              </a:rPr>
              <a:t>م</a:t>
            </a:r>
            <a:endParaRPr baseline="1543" sz="2700">
              <a:latin typeface="Microsoft Sans Serif"/>
              <a:cs typeface="Microsoft Sans Serif"/>
            </a:endParaRPr>
          </a:p>
        </p:txBody>
      </p:sp>
      <p:sp>
        <p:nvSpPr>
          <p:cNvPr id="8" name="object 8" descr=""/>
          <p:cNvSpPr txBox="1"/>
          <p:nvPr/>
        </p:nvSpPr>
        <p:spPr>
          <a:xfrm>
            <a:off x="4162297" y="3209620"/>
            <a:ext cx="675640" cy="300355"/>
          </a:xfrm>
          <a:prstGeom prst="rect">
            <a:avLst/>
          </a:prstGeom>
        </p:spPr>
        <p:txBody>
          <a:bodyPr wrap="square" lIns="0" tIns="12700" rIns="0" bIns="0" rtlCol="0" vert="horz">
            <a:spAutoFit/>
          </a:bodyPr>
          <a:lstStyle/>
          <a:p>
            <a:pPr algn="r" marL="38100" marR="30480">
              <a:lnSpc>
                <a:spcPct val="100000"/>
              </a:lnSpc>
              <a:spcBef>
                <a:spcPts val="100"/>
              </a:spcBef>
            </a:pPr>
            <a:r>
              <a:rPr dirty="0" baseline="1543" sz="2700" spc="-390">
                <a:latin typeface="Microsoft Sans Serif"/>
                <a:cs typeface="Microsoft Sans Serif"/>
              </a:rPr>
              <a:t>ب</a:t>
            </a:r>
            <a:r>
              <a:rPr dirty="0" baseline="-7716" sz="2700" spc="-390">
                <a:latin typeface="Microsoft Sans Serif"/>
                <a:cs typeface="Microsoft Sans Serif"/>
              </a:rPr>
              <a:t>,</a:t>
            </a:r>
            <a:r>
              <a:rPr dirty="0" baseline="-7716" sz="2700" spc="-202">
                <a:latin typeface="Microsoft Sans Serif"/>
                <a:cs typeface="Microsoft Sans Serif"/>
              </a:rPr>
              <a:t> </a:t>
            </a:r>
            <a:r>
              <a:rPr dirty="0" baseline="1543" sz="2700" spc="-397">
                <a:latin typeface="Microsoft Sans Serif"/>
                <a:cs typeface="Microsoft Sans Serif"/>
              </a:rPr>
              <a:t>ا</a:t>
            </a:r>
            <a:r>
              <a:rPr dirty="0" baseline="1543" sz="2700" spc="-82">
                <a:latin typeface="Microsoft Sans Serif"/>
                <a:cs typeface="Microsoft Sans Serif"/>
              </a:rPr>
              <a:t> </a:t>
            </a:r>
            <a:r>
              <a:rPr dirty="0" sz="1800" spc="-500">
                <a:latin typeface="Microsoft Sans Serif"/>
                <a:cs typeface="Microsoft Sans Serif"/>
              </a:rPr>
              <a:t>,</a:t>
            </a:r>
            <a:r>
              <a:rPr dirty="0" sz="1800" spc="330">
                <a:latin typeface="Microsoft Sans Serif"/>
                <a:cs typeface="Microsoft Sans Serif"/>
              </a:rPr>
              <a:t> </a:t>
            </a:r>
            <a:r>
              <a:rPr dirty="0" baseline="1543" sz="2700" spc="330">
                <a:latin typeface="Microsoft Sans Serif"/>
                <a:cs typeface="Microsoft Sans Serif"/>
              </a:rPr>
              <a:t>ف</a:t>
            </a:r>
            <a:endParaRPr baseline="1543" sz="2700">
              <a:latin typeface="Microsoft Sans Serif"/>
              <a:cs typeface="Microsoft Sans Serif"/>
            </a:endParaRPr>
          </a:p>
        </p:txBody>
      </p:sp>
      <p:sp>
        <p:nvSpPr>
          <p:cNvPr id="9" name="object 9" descr=""/>
          <p:cNvSpPr txBox="1"/>
          <p:nvPr/>
        </p:nvSpPr>
        <p:spPr>
          <a:xfrm>
            <a:off x="4414773" y="3179140"/>
            <a:ext cx="147320" cy="300355"/>
          </a:xfrm>
          <a:prstGeom prst="rect">
            <a:avLst/>
          </a:prstGeom>
        </p:spPr>
        <p:txBody>
          <a:bodyPr wrap="square" lIns="0" tIns="12700" rIns="0" bIns="0" rtlCol="0" vert="horz">
            <a:spAutoFit/>
          </a:bodyPr>
          <a:lstStyle/>
          <a:p>
            <a:pPr algn="r" marL="12700" marR="5080">
              <a:lnSpc>
                <a:spcPct val="100000"/>
              </a:lnSpc>
              <a:spcBef>
                <a:spcPts val="100"/>
              </a:spcBef>
            </a:pPr>
            <a:r>
              <a:rPr dirty="0" sz="1800" spc="-640">
                <a:latin typeface="Microsoft Sans Serif"/>
                <a:cs typeface="Microsoft Sans Serif"/>
              </a:rPr>
              <a:t>ثلا</a:t>
            </a:r>
            <a:endParaRPr sz="1800">
              <a:latin typeface="Microsoft Sans Serif"/>
              <a:cs typeface="Microsoft Sans Serif"/>
            </a:endParaRPr>
          </a:p>
        </p:txBody>
      </p:sp>
      <p:sp>
        <p:nvSpPr>
          <p:cNvPr id="10" name="object 10"/>
          <p:cNvSpPr txBox="1">
            <a:spLocks noGrp="1"/>
          </p:cNvSpPr>
          <p:nvPr>
            <p:ph type="title"/>
          </p:nvPr>
        </p:nvSpPr>
        <p:spPr>
          <a:xfrm>
            <a:off x="3616705" y="3128543"/>
            <a:ext cx="586105" cy="300355"/>
          </a:xfrm>
          <a:prstGeom prst="rect"/>
        </p:spPr>
        <p:txBody>
          <a:bodyPr wrap="square" lIns="0" tIns="12700" rIns="0" bIns="0" rtlCol="0" vert="horz">
            <a:spAutoFit/>
          </a:bodyPr>
          <a:lstStyle/>
          <a:p>
            <a:pPr algn="r" marL="38100" marR="30480">
              <a:lnSpc>
                <a:spcPct val="100000"/>
              </a:lnSpc>
              <a:spcBef>
                <a:spcPts val="100"/>
              </a:spcBef>
            </a:pPr>
            <a:r>
              <a:rPr dirty="0" sz="1800" spc="75"/>
              <a:t> </a:t>
            </a:r>
            <a:r>
              <a:rPr dirty="0" baseline="-9259" sz="2700" spc="-967"/>
              <a:t>ث</a:t>
            </a:r>
            <a:r>
              <a:rPr dirty="0" baseline="-13888" sz="2700" spc="-967"/>
              <a:t>„</a:t>
            </a:r>
            <a:r>
              <a:rPr dirty="0" baseline="-4629" sz="2700" spc="-967"/>
              <a:t>ح</a:t>
            </a:r>
            <a:r>
              <a:rPr dirty="0" baseline="-4629" sz="2700" spc="487"/>
              <a:t> </a:t>
            </a:r>
            <a:r>
              <a:rPr dirty="0" baseline="-3086" sz="2700" spc="-1050"/>
              <a:t>„</a:t>
            </a:r>
            <a:r>
              <a:rPr dirty="0" baseline="-3086" sz="2700" spc="-465"/>
              <a:t> </a:t>
            </a:r>
            <a:r>
              <a:rPr dirty="0" baseline="1543" sz="2700" spc="-1027"/>
              <a:t>لع</a:t>
            </a:r>
            <a:r>
              <a:rPr dirty="0" baseline="10802" sz="2700" spc="-1027"/>
              <a:t>.</a:t>
            </a:r>
            <a:r>
              <a:rPr dirty="0" baseline="10802" sz="2700" spc="-382"/>
              <a:t> </a:t>
            </a:r>
            <a:r>
              <a:rPr dirty="0" baseline="7716" sz="2700" spc="-690"/>
              <a:t>ملا</a:t>
            </a:r>
            <a:endParaRPr baseline="7716" sz="2700"/>
          </a:p>
        </p:txBody>
      </p:sp>
      <p:sp>
        <p:nvSpPr>
          <p:cNvPr id="11" name="object 11" descr=""/>
          <p:cNvSpPr txBox="1"/>
          <p:nvPr/>
        </p:nvSpPr>
        <p:spPr>
          <a:xfrm>
            <a:off x="3289046" y="3110255"/>
            <a:ext cx="225425" cy="300355"/>
          </a:xfrm>
          <a:prstGeom prst="rect">
            <a:avLst/>
          </a:prstGeom>
        </p:spPr>
        <p:txBody>
          <a:bodyPr wrap="square" lIns="0" tIns="12700" rIns="0" bIns="0" rtlCol="0" vert="horz">
            <a:spAutoFit/>
          </a:bodyPr>
          <a:lstStyle/>
          <a:p>
            <a:pPr marL="38100">
              <a:lnSpc>
                <a:spcPct val="100000"/>
              </a:lnSpc>
              <a:spcBef>
                <a:spcPts val="100"/>
              </a:spcBef>
            </a:pPr>
            <a:r>
              <a:rPr dirty="0" sz="1800" spc="-500">
                <a:latin typeface="Microsoft Sans Serif"/>
                <a:cs typeface="Microsoft Sans Serif"/>
              </a:rPr>
              <a:t>.</a:t>
            </a:r>
            <a:r>
              <a:rPr dirty="0" sz="1800" spc="180">
                <a:latin typeface="Microsoft Sans Serif"/>
                <a:cs typeface="Microsoft Sans Serif"/>
              </a:rPr>
              <a:t> </a:t>
            </a:r>
            <a:r>
              <a:rPr dirty="0" baseline="-13888" sz="2700" spc="-794">
                <a:latin typeface="Microsoft Sans Serif"/>
                <a:cs typeface="Microsoft Sans Serif"/>
              </a:rPr>
              <a:t>ع</a:t>
            </a:r>
            <a:endParaRPr baseline="-13888" sz="2700">
              <a:latin typeface="Microsoft Sans Serif"/>
              <a:cs typeface="Microsoft Sans Serif"/>
            </a:endParaRPr>
          </a:p>
        </p:txBody>
      </p:sp>
      <p:sp>
        <p:nvSpPr>
          <p:cNvPr id="12" name="object 12" descr=""/>
          <p:cNvSpPr txBox="1"/>
          <p:nvPr/>
        </p:nvSpPr>
        <p:spPr>
          <a:xfrm>
            <a:off x="624840" y="3172739"/>
            <a:ext cx="2537460" cy="300355"/>
          </a:xfrm>
          <a:prstGeom prst="rect">
            <a:avLst/>
          </a:prstGeom>
        </p:spPr>
        <p:txBody>
          <a:bodyPr wrap="square" lIns="0" tIns="12700" rIns="0" bIns="0" rtlCol="0" vert="horz">
            <a:spAutoFit/>
          </a:bodyPr>
          <a:lstStyle/>
          <a:p>
            <a:pPr algn="r" marL="38100" marR="30480">
              <a:lnSpc>
                <a:spcPct val="100000"/>
              </a:lnSpc>
              <a:spcBef>
                <a:spcPts val="100"/>
              </a:spcBef>
            </a:pPr>
            <a:r>
              <a:rPr dirty="0" baseline="9259" sz="2700" spc="-1050">
                <a:latin typeface="Microsoft Sans Serif"/>
                <a:cs typeface="Microsoft Sans Serif"/>
              </a:rPr>
              <a:t>„</a:t>
            </a:r>
            <a:r>
              <a:rPr dirty="0" baseline="9259" sz="2700" spc="-359">
                <a:latin typeface="Microsoft Sans Serif"/>
                <a:cs typeface="Microsoft Sans Serif"/>
              </a:rPr>
              <a:t> </a:t>
            </a:r>
            <a:r>
              <a:rPr dirty="0" baseline="7716" sz="2700" spc="-1537">
                <a:latin typeface="Microsoft Sans Serif"/>
                <a:cs typeface="Microsoft Sans Serif"/>
              </a:rPr>
              <a:t>ثصخ</a:t>
            </a:r>
            <a:r>
              <a:rPr dirty="0" baseline="29320" sz="2700" spc="-1537">
                <a:latin typeface="Microsoft Sans Serif"/>
                <a:cs typeface="Microsoft Sans Serif"/>
              </a:rPr>
              <a:t>.</a:t>
            </a:r>
            <a:r>
              <a:rPr dirty="0" baseline="24691" sz="2700" spc="-1537">
                <a:latin typeface="Microsoft Sans Serif"/>
                <a:cs typeface="Microsoft Sans Serif"/>
              </a:rPr>
              <a:t>ش</a:t>
            </a:r>
            <a:r>
              <a:rPr dirty="0" baseline="40123" sz="2700" spc="-315">
                <a:latin typeface="Microsoft Sans Serif"/>
                <a:cs typeface="Microsoft Sans Serif"/>
              </a:rPr>
              <a:t> </a:t>
            </a:r>
            <a:r>
              <a:rPr dirty="0" baseline="32407" sz="2700" spc="-652">
                <a:latin typeface="Microsoft Sans Serif"/>
                <a:cs typeface="Microsoft Sans Serif"/>
              </a:rPr>
              <a:t>لا</a:t>
            </a:r>
            <a:r>
              <a:rPr dirty="0" baseline="32407" sz="2700" spc="30">
                <a:latin typeface="Microsoft Sans Serif"/>
                <a:cs typeface="Microsoft Sans Serif"/>
              </a:rPr>
              <a:t>  </a:t>
            </a:r>
            <a:r>
              <a:rPr dirty="0" baseline="9259" sz="2700" spc="-1050">
                <a:latin typeface="Microsoft Sans Serif"/>
                <a:cs typeface="Microsoft Sans Serif"/>
              </a:rPr>
              <a:t>„</a:t>
            </a:r>
            <a:r>
              <a:rPr dirty="0" baseline="9259" sz="2700" spc="-352">
                <a:latin typeface="Microsoft Sans Serif"/>
                <a:cs typeface="Microsoft Sans Serif"/>
              </a:rPr>
              <a:t> </a:t>
            </a:r>
            <a:r>
              <a:rPr dirty="0" baseline="12345" sz="2700" spc="-1395">
                <a:latin typeface="Microsoft Sans Serif"/>
                <a:cs typeface="Microsoft Sans Serif"/>
              </a:rPr>
              <a:t>ثلب</a:t>
            </a:r>
            <a:r>
              <a:rPr dirty="0" baseline="21604" sz="2700" spc="-165">
                <a:latin typeface="Microsoft Sans Serif"/>
                <a:cs typeface="Microsoft Sans Serif"/>
              </a:rPr>
              <a:t> </a:t>
            </a:r>
            <a:r>
              <a:rPr dirty="0" baseline="1543" sz="2700" spc="-630">
                <a:latin typeface="Microsoft Sans Serif"/>
                <a:cs typeface="Microsoft Sans Serif"/>
              </a:rPr>
              <a:t>علا</a:t>
            </a:r>
            <a:r>
              <a:rPr dirty="0" baseline="1543" sz="2700" spc="89">
                <a:latin typeface="Microsoft Sans Serif"/>
                <a:cs typeface="Microsoft Sans Serif"/>
              </a:rPr>
              <a:t> </a:t>
            </a:r>
            <a:r>
              <a:rPr dirty="0" baseline="9259" sz="2700" spc="-1050">
                <a:latin typeface="Microsoft Sans Serif"/>
                <a:cs typeface="Microsoft Sans Serif"/>
              </a:rPr>
              <a:t>„</a:t>
            </a:r>
            <a:r>
              <a:rPr dirty="0" baseline="9259" sz="2700" spc="-135">
                <a:latin typeface="Microsoft Sans Serif"/>
                <a:cs typeface="Microsoft Sans Serif"/>
              </a:rPr>
              <a:t> </a:t>
            </a:r>
            <a:r>
              <a:rPr dirty="0" baseline="7716" sz="2700" spc="-1080">
                <a:latin typeface="Microsoft Sans Serif"/>
                <a:cs typeface="Microsoft Sans Serif"/>
              </a:rPr>
              <a:t>ثحلا</a:t>
            </a:r>
            <a:r>
              <a:rPr dirty="0" baseline="7716" sz="2700" spc="142">
                <a:latin typeface="Microsoft Sans Serif"/>
                <a:cs typeface="Microsoft Sans Serif"/>
              </a:rPr>
              <a:t> </a:t>
            </a:r>
            <a:r>
              <a:rPr dirty="0" baseline="9259" sz="2700" spc="-1050">
                <a:latin typeface="Microsoft Sans Serif"/>
                <a:cs typeface="Microsoft Sans Serif"/>
              </a:rPr>
              <a:t>„</a:t>
            </a:r>
            <a:r>
              <a:rPr dirty="0" baseline="9259" sz="2700" spc="-352">
                <a:latin typeface="Microsoft Sans Serif"/>
                <a:cs typeface="Microsoft Sans Serif"/>
              </a:rPr>
              <a:t> </a:t>
            </a:r>
            <a:r>
              <a:rPr dirty="0" baseline="-4629" sz="2700" spc="-82">
                <a:latin typeface="Microsoft Sans Serif"/>
                <a:cs typeface="Microsoft Sans Serif"/>
              </a:rPr>
              <a:t>م</a:t>
            </a:r>
            <a:r>
              <a:rPr dirty="0" baseline="-4629" sz="2700" spc="-179">
                <a:latin typeface="Microsoft Sans Serif"/>
                <a:cs typeface="Microsoft Sans Serif"/>
              </a:rPr>
              <a:t> </a:t>
            </a:r>
            <a:r>
              <a:rPr dirty="0" sz="1800" spc="-580">
                <a:latin typeface="Microsoft Sans Serif"/>
                <a:cs typeface="Microsoft Sans Serif"/>
              </a:rPr>
              <a:t>ح</a:t>
            </a:r>
            <a:r>
              <a:rPr dirty="0" sz="1800" spc="-40">
                <a:latin typeface="Microsoft Sans Serif"/>
                <a:cs typeface="Microsoft Sans Serif"/>
              </a:rPr>
              <a:t> </a:t>
            </a:r>
            <a:r>
              <a:rPr dirty="0" baseline="13888" sz="2700" spc="-914">
                <a:latin typeface="Microsoft Sans Serif"/>
                <a:cs typeface="Microsoft Sans Serif"/>
              </a:rPr>
              <a:t>هت</a:t>
            </a:r>
            <a:r>
              <a:rPr dirty="0" baseline="26234" sz="2700" spc="-914">
                <a:latin typeface="Microsoft Sans Serif"/>
                <a:cs typeface="Microsoft Sans Serif"/>
              </a:rPr>
              <a:t>.</a:t>
            </a:r>
            <a:r>
              <a:rPr dirty="0" baseline="16975" sz="2700" spc="-7">
                <a:latin typeface="Microsoft Sans Serif"/>
                <a:cs typeface="Microsoft Sans Serif"/>
              </a:rPr>
              <a:t> </a:t>
            </a:r>
            <a:r>
              <a:rPr dirty="0" baseline="1543" sz="2700" spc="-1275">
                <a:latin typeface="Microsoft Sans Serif"/>
                <a:cs typeface="Microsoft Sans Serif"/>
              </a:rPr>
              <a:t>ب</a:t>
            </a:r>
            <a:r>
              <a:rPr dirty="0" baseline="1543" sz="2700" spc="112">
                <a:latin typeface="Microsoft Sans Serif"/>
                <a:cs typeface="Microsoft Sans Serif"/>
              </a:rPr>
              <a:t> </a:t>
            </a:r>
            <a:r>
              <a:rPr dirty="0" baseline="9259" sz="2700" spc="-1050">
                <a:latin typeface="Microsoft Sans Serif"/>
                <a:cs typeface="Microsoft Sans Serif"/>
              </a:rPr>
              <a:t>„</a:t>
            </a:r>
            <a:r>
              <a:rPr dirty="0" baseline="9259" sz="2700" spc="-359">
                <a:latin typeface="Microsoft Sans Serif"/>
                <a:cs typeface="Microsoft Sans Serif"/>
              </a:rPr>
              <a:t> </a:t>
            </a:r>
            <a:r>
              <a:rPr dirty="0" baseline="1543" sz="2700" spc="-1095">
                <a:latin typeface="Microsoft Sans Serif"/>
                <a:cs typeface="Microsoft Sans Serif"/>
              </a:rPr>
              <a:t>صح</a:t>
            </a:r>
            <a:r>
              <a:rPr dirty="0" baseline="13888" sz="2700" spc="-1095">
                <a:latin typeface="Microsoft Sans Serif"/>
                <a:cs typeface="Microsoft Sans Serif"/>
              </a:rPr>
              <a:t>.</a:t>
            </a:r>
            <a:r>
              <a:rPr dirty="0" baseline="1543" sz="2700" spc="-1095">
                <a:latin typeface="Microsoft Sans Serif"/>
                <a:cs typeface="Microsoft Sans Serif"/>
              </a:rPr>
              <a:t>لا</a:t>
            </a:r>
            <a:r>
              <a:rPr dirty="0" baseline="1543" sz="2700" spc="75">
                <a:latin typeface="Microsoft Sans Serif"/>
                <a:cs typeface="Microsoft Sans Serif"/>
              </a:rPr>
              <a:t> </a:t>
            </a:r>
            <a:r>
              <a:rPr dirty="0" baseline="9259" sz="2700" spc="-1050">
                <a:latin typeface="Microsoft Sans Serif"/>
                <a:cs typeface="Microsoft Sans Serif"/>
              </a:rPr>
              <a:t>„</a:t>
            </a:r>
            <a:r>
              <a:rPr dirty="0" baseline="9259" sz="2700" spc="-120">
                <a:latin typeface="Microsoft Sans Serif"/>
                <a:cs typeface="Microsoft Sans Serif"/>
              </a:rPr>
              <a:t> </a:t>
            </a:r>
            <a:r>
              <a:rPr dirty="0" baseline="7716" sz="2700" spc="-1080">
                <a:latin typeface="Microsoft Sans Serif"/>
                <a:cs typeface="Microsoft Sans Serif"/>
              </a:rPr>
              <a:t>ثحلا</a:t>
            </a:r>
            <a:r>
              <a:rPr dirty="0" baseline="7716" sz="2700" spc="195">
                <a:latin typeface="Microsoft Sans Serif"/>
                <a:cs typeface="Microsoft Sans Serif"/>
              </a:rPr>
              <a:t> </a:t>
            </a:r>
            <a:r>
              <a:rPr dirty="0" baseline="20061" sz="2700" spc="-1019">
                <a:latin typeface="Microsoft Sans Serif"/>
                <a:cs typeface="Microsoft Sans Serif"/>
              </a:rPr>
              <a:t>.</a:t>
            </a:r>
            <a:r>
              <a:rPr dirty="0" baseline="3086" sz="2700" spc="-1019">
                <a:latin typeface="Microsoft Sans Serif"/>
                <a:cs typeface="Microsoft Sans Serif"/>
              </a:rPr>
              <a:t>ق</a:t>
            </a:r>
            <a:r>
              <a:rPr dirty="0" baseline="3086" sz="2700" spc="487">
                <a:latin typeface="Microsoft Sans Serif"/>
                <a:cs typeface="Microsoft Sans Serif"/>
              </a:rPr>
              <a:t> </a:t>
            </a:r>
            <a:r>
              <a:rPr dirty="0" baseline="7716" sz="2700" spc="-1050">
                <a:latin typeface="Microsoft Sans Serif"/>
                <a:cs typeface="Microsoft Sans Serif"/>
              </a:rPr>
              <a:t>„</a:t>
            </a:r>
            <a:r>
              <a:rPr dirty="0" baseline="7716" sz="2700" spc="-472">
                <a:latin typeface="Microsoft Sans Serif"/>
                <a:cs typeface="Microsoft Sans Serif"/>
              </a:rPr>
              <a:t> </a:t>
            </a:r>
            <a:r>
              <a:rPr dirty="0" baseline="7716" sz="2700" spc="-907">
                <a:latin typeface="Microsoft Sans Serif"/>
                <a:cs typeface="Microsoft Sans Serif"/>
              </a:rPr>
              <a:t>حلا</a:t>
            </a:r>
            <a:endParaRPr baseline="7716" sz="2700">
              <a:latin typeface="Microsoft Sans Serif"/>
              <a:cs typeface="Microsoft Sans Serif"/>
            </a:endParaRPr>
          </a:p>
        </p:txBody>
      </p:sp>
      <p:sp>
        <p:nvSpPr>
          <p:cNvPr id="13" name="object 13" descr=""/>
          <p:cNvSpPr txBox="1"/>
          <p:nvPr/>
        </p:nvSpPr>
        <p:spPr>
          <a:xfrm>
            <a:off x="588263" y="3202000"/>
            <a:ext cx="3430904" cy="300355"/>
          </a:xfrm>
          <a:prstGeom prst="rect">
            <a:avLst/>
          </a:prstGeom>
        </p:spPr>
        <p:txBody>
          <a:bodyPr wrap="square" lIns="0" tIns="12700" rIns="0" bIns="0" rtlCol="0" vert="horz">
            <a:spAutoFit/>
          </a:bodyPr>
          <a:lstStyle/>
          <a:p>
            <a:pPr algn="r" marL="38100" marR="30480">
              <a:lnSpc>
                <a:spcPct val="100000"/>
              </a:lnSpc>
              <a:spcBef>
                <a:spcPts val="100"/>
              </a:spcBef>
            </a:pPr>
            <a:r>
              <a:rPr dirty="0" sz="1800" spc="-45">
                <a:latin typeface="Microsoft Sans Serif"/>
                <a:cs typeface="Microsoft Sans Serif"/>
              </a:rPr>
              <a:t>ة</a:t>
            </a:r>
            <a:r>
              <a:rPr dirty="0" sz="1800" spc="-145">
                <a:latin typeface="Microsoft Sans Serif"/>
                <a:cs typeface="Microsoft Sans Serif"/>
              </a:rPr>
              <a:t> </a:t>
            </a:r>
            <a:r>
              <a:rPr dirty="0" baseline="-1543" sz="2700" spc="-1050">
                <a:latin typeface="Microsoft Sans Serif"/>
                <a:cs typeface="Microsoft Sans Serif"/>
              </a:rPr>
              <a:t>„</a:t>
            </a:r>
            <a:r>
              <a:rPr dirty="0" baseline="-1543" sz="2700" spc="735">
                <a:latin typeface="Microsoft Sans Serif"/>
                <a:cs typeface="Microsoft Sans Serif"/>
              </a:rPr>
              <a:t>  </a:t>
            </a:r>
            <a:r>
              <a:rPr dirty="0" sz="1800" spc="-300">
                <a:latin typeface="Microsoft Sans Serif"/>
                <a:cs typeface="Microsoft Sans Serif"/>
              </a:rPr>
              <a:t>و</a:t>
            </a:r>
            <a:r>
              <a:rPr dirty="0" sz="1800" spc="-204">
                <a:latin typeface="Microsoft Sans Serif"/>
                <a:cs typeface="Microsoft Sans Serif"/>
              </a:rPr>
              <a:t> </a:t>
            </a:r>
            <a:r>
              <a:rPr dirty="0" sz="1800" spc="-45">
                <a:latin typeface="Microsoft Sans Serif"/>
                <a:cs typeface="Microsoft Sans Serif"/>
              </a:rPr>
              <a:t>ة</a:t>
            </a:r>
            <a:r>
              <a:rPr dirty="0" sz="1800" spc="-145">
                <a:latin typeface="Microsoft Sans Serif"/>
                <a:cs typeface="Microsoft Sans Serif"/>
              </a:rPr>
              <a:t> </a:t>
            </a:r>
            <a:r>
              <a:rPr dirty="0" baseline="-1543" sz="2700" spc="-1050">
                <a:latin typeface="Microsoft Sans Serif"/>
                <a:cs typeface="Microsoft Sans Serif"/>
              </a:rPr>
              <a:t>„</a:t>
            </a:r>
            <a:r>
              <a:rPr dirty="0" baseline="-1543" sz="2700" spc="247">
                <a:latin typeface="Microsoft Sans Serif"/>
                <a:cs typeface="Microsoft Sans Serif"/>
              </a:rPr>
              <a:t> </a:t>
            </a:r>
            <a:r>
              <a:rPr dirty="0" sz="1800" spc="-265">
                <a:latin typeface="Microsoft Sans Serif"/>
                <a:cs typeface="Microsoft Sans Serif"/>
              </a:rPr>
              <a:t>ا</a:t>
            </a:r>
            <a:r>
              <a:rPr dirty="0" sz="1800" spc="190">
                <a:latin typeface="Microsoft Sans Serif"/>
                <a:cs typeface="Microsoft Sans Serif"/>
              </a:rPr>
              <a:t>  </a:t>
            </a:r>
            <a:r>
              <a:rPr dirty="0" sz="1800" spc="-185">
                <a:latin typeface="Microsoft Sans Serif"/>
                <a:cs typeface="Microsoft Sans Serif"/>
              </a:rPr>
              <a:t>ةا</a:t>
            </a:r>
            <a:r>
              <a:rPr dirty="0" sz="1800" spc="-55">
                <a:latin typeface="Microsoft Sans Serif"/>
                <a:cs typeface="Microsoft Sans Serif"/>
              </a:rPr>
              <a:t> </a:t>
            </a:r>
            <a:r>
              <a:rPr dirty="0" baseline="-1543" sz="2700" spc="-1050">
                <a:latin typeface="Microsoft Sans Serif"/>
                <a:cs typeface="Microsoft Sans Serif"/>
              </a:rPr>
              <a:t>„</a:t>
            </a:r>
            <a:r>
              <a:rPr dirty="0" baseline="-1543" sz="2700" spc="660">
                <a:latin typeface="Microsoft Sans Serif"/>
                <a:cs typeface="Microsoft Sans Serif"/>
              </a:rPr>
              <a:t> </a:t>
            </a:r>
            <a:r>
              <a:rPr dirty="0" sz="1800" spc="-45">
                <a:latin typeface="Microsoft Sans Serif"/>
                <a:cs typeface="Microsoft Sans Serif"/>
              </a:rPr>
              <a:t>ة</a:t>
            </a:r>
            <a:r>
              <a:rPr dirty="0" sz="1800" spc="-180">
                <a:latin typeface="Microsoft Sans Serif"/>
                <a:cs typeface="Microsoft Sans Serif"/>
              </a:rPr>
              <a:t> </a:t>
            </a:r>
            <a:r>
              <a:rPr dirty="0" sz="1800" spc="-254">
                <a:latin typeface="Microsoft Sans Serif"/>
                <a:cs typeface="Microsoft Sans Serif"/>
              </a:rPr>
              <a:t>ر</a:t>
            </a:r>
            <a:r>
              <a:rPr dirty="0" sz="1800" spc="180">
                <a:latin typeface="Microsoft Sans Serif"/>
                <a:cs typeface="Microsoft Sans Serif"/>
              </a:rPr>
              <a:t> </a:t>
            </a:r>
            <a:r>
              <a:rPr dirty="0" sz="1800" spc="-265">
                <a:latin typeface="Microsoft Sans Serif"/>
                <a:cs typeface="Microsoft Sans Serif"/>
              </a:rPr>
              <a:t>ا</a:t>
            </a:r>
            <a:r>
              <a:rPr dirty="0" sz="1800" spc="20">
                <a:latin typeface="Microsoft Sans Serif"/>
                <a:cs typeface="Microsoft Sans Serif"/>
              </a:rPr>
              <a:t>  </a:t>
            </a:r>
            <a:r>
              <a:rPr dirty="0" sz="1800" spc="-265">
                <a:latin typeface="Microsoft Sans Serif"/>
                <a:cs typeface="Microsoft Sans Serif"/>
              </a:rPr>
              <a:t>ا</a:t>
            </a:r>
            <a:r>
              <a:rPr dirty="0" sz="1800" spc="-130">
                <a:latin typeface="Microsoft Sans Serif"/>
                <a:cs typeface="Microsoft Sans Serif"/>
              </a:rPr>
              <a:t> </a:t>
            </a:r>
            <a:r>
              <a:rPr dirty="0" baseline="-3086" sz="2700" spc="-750">
                <a:latin typeface="Microsoft Sans Serif"/>
                <a:cs typeface="Microsoft Sans Serif"/>
              </a:rPr>
              <a:t>,</a:t>
            </a:r>
            <a:r>
              <a:rPr dirty="0" baseline="-3086" sz="2700" spc="-165">
                <a:latin typeface="Microsoft Sans Serif"/>
                <a:cs typeface="Microsoft Sans Serif"/>
              </a:rPr>
              <a:t> </a:t>
            </a:r>
            <a:r>
              <a:rPr dirty="0" sz="1800">
                <a:latin typeface="Microsoft Sans Serif"/>
                <a:cs typeface="Microsoft Sans Serif"/>
              </a:rPr>
              <a:t>ة</a:t>
            </a:r>
            <a:r>
              <a:rPr dirty="0" sz="1800" spc="305">
                <a:latin typeface="Microsoft Sans Serif"/>
                <a:cs typeface="Microsoft Sans Serif"/>
              </a:rPr>
              <a:t> </a:t>
            </a:r>
            <a:r>
              <a:rPr dirty="0" sz="1800" spc="-265">
                <a:latin typeface="Microsoft Sans Serif"/>
                <a:cs typeface="Microsoft Sans Serif"/>
              </a:rPr>
              <a:t>ا</a:t>
            </a:r>
            <a:r>
              <a:rPr dirty="0" sz="1800" spc="20">
                <a:latin typeface="Microsoft Sans Serif"/>
                <a:cs typeface="Microsoft Sans Serif"/>
              </a:rPr>
              <a:t>  </a:t>
            </a:r>
            <a:r>
              <a:rPr dirty="0" sz="1800" spc="-195">
                <a:latin typeface="Microsoft Sans Serif"/>
                <a:cs typeface="Microsoft Sans Serif"/>
              </a:rPr>
              <a:t>ةا</a:t>
            </a:r>
            <a:r>
              <a:rPr dirty="0" sz="1800" spc="-55">
                <a:latin typeface="Microsoft Sans Serif"/>
                <a:cs typeface="Microsoft Sans Serif"/>
              </a:rPr>
              <a:t> </a:t>
            </a:r>
            <a:r>
              <a:rPr dirty="0" baseline="-1543" sz="2700" spc="-1050">
                <a:latin typeface="Microsoft Sans Serif"/>
                <a:cs typeface="Microsoft Sans Serif"/>
              </a:rPr>
              <a:t>„</a:t>
            </a:r>
            <a:r>
              <a:rPr dirty="0" baseline="-1543" sz="2700" spc="675">
                <a:latin typeface="Microsoft Sans Serif"/>
                <a:cs typeface="Microsoft Sans Serif"/>
              </a:rPr>
              <a:t> </a:t>
            </a:r>
            <a:r>
              <a:rPr dirty="0" sz="1800" spc="-805">
                <a:latin typeface="Microsoft Sans Serif"/>
                <a:cs typeface="Microsoft Sans Serif"/>
              </a:rPr>
              <a:t>ي</a:t>
            </a:r>
            <a:r>
              <a:rPr dirty="0" baseline="-13888" sz="2700" spc="-1207">
                <a:latin typeface="Microsoft Sans Serif"/>
                <a:cs typeface="Microsoft Sans Serif"/>
              </a:rPr>
              <a:t>„</a:t>
            </a:r>
            <a:r>
              <a:rPr dirty="0" baseline="-13888" sz="2700" spc="232">
                <a:latin typeface="Microsoft Sans Serif"/>
                <a:cs typeface="Microsoft Sans Serif"/>
              </a:rPr>
              <a:t> </a:t>
            </a:r>
            <a:r>
              <a:rPr dirty="0" sz="1800" spc="-360">
                <a:latin typeface="Microsoft Sans Serif"/>
                <a:cs typeface="Microsoft Sans Serif"/>
              </a:rPr>
              <a:t>ق</a:t>
            </a:r>
            <a:r>
              <a:rPr dirty="0" sz="1800" spc="380">
                <a:latin typeface="Microsoft Sans Serif"/>
                <a:cs typeface="Microsoft Sans Serif"/>
              </a:rPr>
              <a:t> </a:t>
            </a:r>
            <a:r>
              <a:rPr dirty="0" sz="1800" spc="-45">
                <a:latin typeface="Microsoft Sans Serif"/>
                <a:cs typeface="Microsoft Sans Serif"/>
              </a:rPr>
              <a:t>فر</a:t>
            </a:r>
            <a:r>
              <a:rPr dirty="0" sz="1800" spc="290">
                <a:latin typeface="Microsoft Sans Serif"/>
                <a:cs typeface="Microsoft Sans Serif"/>
              </a:rPr>
              <a:t> </a:t>
            </a:r>
            <a:r>
              <a:rPr dirty="0" sz="1800" spc="385">
                <a:latin typeface="Microsoft Sans Serif"/>
                <a:cs typeface="Microsoft Sans Serif"/>
              </a:rPr>
              <a:t>ت</a:t>
            </a:r>
            <a:r>
              <a:rPr dirty="0" sz="1800" spc="165">
                <a:latin typeface="Microsoft Sans Serif"/>
                <a:cs typeface="Microsoft Sans Serif"/>
              </a:rPr>
              <a:t>  </a:t>
            </a:r>
            <a:r>
              <a:rPr dirty="0" sz="1800" spc="-409">
                <a:latin typeface="Microsoft Sans Serif"/>
                <a:cs typeface="Microsoft Sans Serif"/>
              </a:rPr>
              <a:t>ق</a:t>
            </a:r>
            <a:endParaRPr sz="1800">
              <a:latin typeface="Microsoft Sans Serif"/>
              <a:cs typeface="Microsoft Sans Serif"/>
            </a:endParaRPr>
          </a:p>
        </p:txBody>
      </p:sp>
      <p:sp>
        <p:nvSpPr>
          <p:cNvPr id="14" name="object 14" descr=""/>
          <p:cNvSpPr txBox="1"/>
          <p:nvPr/>
        </p:nvSpPr>
        <p:spPr>
          <a:xfrm>
            <a:off x="6366383" y="3618738"/>
            <a:ext cx="1357630" cy="299720"/>
          </a:xfrm>
          <a:prstGeom prst="rect">
            <a:avLst/>
          </a:prstGeom>
        </p:spPr>
        <p:txBody>
          <a:bodyPr wrap="square" lIns="0" tIns="12700" rIns="0" bIns="0" rtlCol="0" vert="horz">
            <a:spAutoFit/>
          </a:bodyPr>
          <a:lstStyle/>
          <a:p>
            <a:pPr algn="r" marL="38100" marR="30480">
              <a:lnSpc>
                <a:spcPct val="100000"/>
              </a:lnSpc>
              <a:spcBef>
                <a:spcPts val="100"/>
              </a:spcBef>
            </a:pPr>
            <a:r>
              <a:rPr dirty="0" baseline="1543" sz="2700" spc="-390">
                <a:latin typeface="Microsoft Sans Serif"/>
                <a:cs typeface="Microsoft Sans Serif"/>
              </a:rPr>
              <a:t>نا</a:t>
            </a:r>
            <a:r>
              <a:rPr dirty="0" baseline="1543" sz="2700" spc="60">
                <a:latin typeface="Microsoft Sans Serif"/>
                <a:cs typeface="Microsoft Sans Serif"/>
              </a:rPr>
              <a:t>  </a:t>
            </a:r>
            <a:r>
              <a:rPr dirty="0" baseline="1543" sz="2700" spc="-644">
                <a:latin typeface="Microsoft Sans Serif"/>
                <a:cs typeface="Microsoft Sans Serif"/>
              </a:rPr>
              <a:t>ا</a:t>
            </a:r>
            <a:r>
              <a:rPr dirty="0" baseline="-6172" sz="2700" spc="-644">
                <a:latin typeface="Microsoft Sans Serif"/>
                <a:cs typeface="Microsoft Sans Serif"/>
              </a:rPr>
              <a:t>,</a:t>
            </a:r>
            <a:r>
              <a:rPr dirty="0" baseline="1543" sz="2700" spc="-644">
                <a:latin typeface="Microsoft Sans Serif"/>
                <a:cs typeface="Microsoft Sans Serif"/>
              </a:rPr>
              <a:t>ل</a:t>
            </a:r>
            <a:r>
              <a:rPr dirty="0" baseline="1543" sz="2700" spc="179">
                <a:latin typeface="Microsoft Sans Serif"/>
                <a:cs typeface="Microsoft Sans Serif"/>
              </a:rPr>
              <a:t> </a:t>
            </a:r>
            <a:r>
              <a:rPr dirty="0" baseline="1543" sz="2700" spc="-67">
                <a:latin typeface="Microsoft Sans Serif"/>
                <a:cs typeface="Microsoft Sans Serif"/>
              </a:rPr>
              <a:t>ة</a:t>
            </a:r>
            <a:r>
              <a:rPr dirty="0" baseline="1543" sz="2700" spc="-217">
                <a:latin typeface="Microsoft Sans Serif"/>
                <a:cs typeface="Microsoft Sans Serif"/>
              </a:rPr>
              <a:t> </a:t>
            </a:r>
            <a:r>
              <a:rPr dirty="0" sz="1800" spc="-700">
                <a:latin typeface="Microsoft Sans Serif"/>
                <a:cs typeface="Microsoft Sans Serif"/>
              </a:rPr>
              <a:t>„</a:t>
            </a:r>
            <a:r>
              <a:rPr dirty="0" sz="1800" spc="75">
                <a:latin typeface="Microsoft Sans Serif"/>
                <a:cs typeface="Microsoft Sans Serif"/>
              </a:rPr>
              <a:t> </a:t>
            </a:r>
            <a:r>
              <a:rPr dirty="0" baseline="1543" sz="2700" spc="-585">
                <a:latin typeface="Microsoft Sans Serif"/>
                <a:cs typeface="Microsoft Sans Serif"/>
              </a:rPr>
              <a:t>ور</a:t>
            </a:r>
            <a:r>
              <a:rPr dirty="0" baseline="1543" sz="2700" spc="-104">
                <a:latin typeface="Microsoft Sans Serif"/>
                <a:cs typeface="Microsoft Sans Serif"/>
              </a:rPr>
              <a:t> </a:t>
            </a:r>
            <a:r>
              <a:rPr dirty="0" baseline="1543" sz="2700" spc="-450">
                <a:latin typeface="Microsoft Sans Serif"/>
                <a:cs typeface="Microsoft Sans Serif"/>
              </a:rPr>
              <a:t>و</a:t>
            </a:r>
            <a:r>
              <a:rPr dirty="0" baseline="1543" sz="2700" spc="-345">
                <a:latin typeface="Microsoft Sans Serif"/>
                <a:cs typeface="Microsoft Sans Serif"/>
              </a:rPr>
              <a:t> </a:t>
            </a:r>
            <a:r>
              <a:rPr dirty="0" baseline="1543" sz="2700" spc="-67">
                <a:latin typeface="Microsoft Sans Serif"/>
                <a:cs typeface="Microsoft Sans Serif"/>
              </a:rPr>
              <a:t>ة</a:t>
            </a:r>
            <a:r>
              <a:rPr dirty="0" baseline="1543" sz="2700" spc="-209">
                <a:latin typeface="Microsoft Sans Serif"/>
                <a:cs typeface="Microsoft Sans Serif"/>
              </a:rPr>
              <a:t> </a:t>
            </a:r>
            <a:r>
              <a:rPr dirty="0" sz="1800" spc="-700">
                <a:latin typeface="Microsoft Sans Serif"/>
                <a:cs typeface="Microsoft Sans Serif"/>
              </a:rPr>
              <a:t>„</a:t>
            </a:r>
            <a:r>
              <a:rPr dirty="0" sz="1800" spc="20">
                <a:latin typeface="Microsoft Sans Serif"/>
                <a:cs typeface="Microsoft Sans Serif"/>
              </a:rPr>
              <a:t>  </a:t>
            </a:r>
            <a:r>
              <a:rPr dirty="0" baseline="1543" sz="2700" spc="-165">
                <a:latin typeface="Microsoft Sans Serif"/>
                <a:cs typeface="Microsoft Sans Serif"/>
              </a:rPr>
              <a:t>اذ</a:t>
            </a:r>
            <a:r>
              <a:rPr dirty="0" baseline="1543" sz="2700" spc="-60">
                <a:latin typeface="Microsoft Sans Serif"/>
                <a:cs typeface="Microsoft Sans Serif"/>
              </a:rPr>
              <a:t> </a:t>
            </a:r>
            <a:r>
              <a:rPr dirty="0" baseline="1543" sz="2700" spc="-525">
                <a:latin typeface="Microsoft Sans Serif"/>
                <a:cs typeface="Microsoft Sans Serif"/>
              </a:rPr>
              <a:t>و</a:t>
            </a:r>
            <a:endParaRPr baseline="1543" sz="2700">
              <a:latin typeface="Microsoft Sans Serif"/>
              <a:cs typeface="Microsoft Sans Serif"/>
            </a:endParaRPr>
          </a:p>
        </p:txBody>
      </p:sp>
      <p:sp>
        <p:nvSpPr>
          <p:cNvPr id="15" name="object 15" descr=""/>
          <p:cNvSpPr txBox="1"/>
          <p:nvPr/>
        </p:nvSpPr>
        <p:spPr>
          <a:xfrm>
            <a:off x="5820790" y="3585209"/>
            <a:ext cx="1849120" cy="299720"/>
          </a:xfrm>
          <a:prstGeom prst="rect">
            <a:avLst/>
          </a:prstGeom>
        </p:spPr>
        <p:txBody>
          <a:bodyPr wrap="square" lIns="0" tIns="12700" rIns="0" bIns="0" rtlCol="0" vert="horz">
            <a:spAutoFit/>
          </a:bodyPr>
          <a:lstStyle/>
          <a:p>
            <a:pPr algn="r" marL="38100" marR="30480">
              <a:lnSpc>
                <a:spcPct val="100000"/>
              </a:lnSpc>
              <a:spcBef>
                <a:spcPts val="100"/>
              </a:spcBef>
            </a:pPr>
            <a:r>
              <a:rPr dirty="0" baseline="13888" sz="2700" spc="-307">
                <a:latin typeface="Microsoft Sans Serif"/>
                <a:cs typeface="Microsoft Sans Serif"/>
              </a:rPr>
              <a:t> </a:t>
            </a:r>
            <a:r>
              <a:rPr dirty="0" baseline="7716" sz="2700" spc="-1087">
                <a:latin typeface="Microsoft Sans Serif"/>
                <a:cs typeface="Microsoft Sans Serif"/>
              </a:rPr>
              <a:t>ث</a:t>
            </a:r>
            <a:r>
              <a:rPr dirty="0" baseline="3086" sz="2700" spc="-1087">
                <a:latin typeface="Microsoft Sans Serif"/>
                <a:cs typeface="Microsoft Sans Serif"/>
              </a:rPr>
              <a:t>„</a:t>
            </a:r>
            <a:r>
              <a:rPr dirty="0" baseline="20061" sz="2700" spc="-1087">
                <a:latin typeface="Microsoft Sans Serif"/>
                <a:cs typeface="Microsoft Sans Serif"/>
              </a:rPr>
              <a:t>عن</a:t>
            </a:r>
            <a:r>
              <a:rPr dirty="0" baseline="15432" sz="2700" spc="-1087">
                <a:latin typeface="Microsoft Sans Serif"/>
                <a:cs typeface="Microsoft Sans Serif"/>
              </a:rPr>
              <a:t>„</a:t>
            </a:r>
            <a:r>
              <a:rPr dirty="0" baseline="15432" sz="2700" spc="89">
                <a:latin typeface="Microsoft Sans Serif"/>
                <a:cs typeface="Microsoft Sans Serif"/>
              </a:rPr>
              <a:t> </a:t>
            </a:r>
            <a:r>
              <a:rPr dirty="0" baseline="1543" sz="2700" spc="82">
                <a:latin typeface="Microsoft Sans Serif"/>
                <a:cs typeface="Microsoft Sans Serif"/>
              </a:rPr>
              <a:t>م</a:t>
            </a:r>
            <a:r>
              <a:rPr dirty="0" baseline="1543" sz="2700" spc="-75">
                <a:latin typeface="Microsoft Sans Serif"/>
                <a:cs typeface="Microsoft Sans Serif"/>
              </a:rPr>
              <a:t> </a:t>
            </a:r>
            <a:r>
              <a:rPr dirty="0" baseline="-1543" sz="2700" spc="-1679">
                <a:latin typeface="Microsoft Sans Serif"/>
                <a:cs typeface="Microsoft Sans Serif"/>
              </a:rPr>
              <a:t>ث</a:t>
            </a:r>
            <a:r>
              <a:rPr dirty="0" baseline="10802" sz="2700" spc="-1679">
                <a:latin typeface="Microsoft Sans Serif"/>
                <a:cs typeface="Microsoft Sans Serif"/>
              </a:rPr>
              <a:t>.</a:t>
            </a:r>
            <a:r>
              <a:rPr dirty="0" baseline="10802" sz="2700" spc="-450">
                <a:latin typeface="Microsoft Sans Serif"/>
                <a:cs typeface="Microsoft Sans Serif"/>
              </a:rPr>
              <a:t> </a:t>
            </a:r>
            <a:r>
              <a:rPr dirty="0" baseline="3086" sz="2700" spc="-532">
                <a:latin typeface="Microsoft Sans Serif"/>
                <a:cs typeface="Microsoft Sans Serif"/>
              </a:rPr>
              <a:t>ع</a:t>
            </a:r>
            <a:r>
              <a:rPr dirty="0" baseline="3086" sz="2700" spc="142">
                <a:latin typeface="Microsoft Sans Serif"/>
                <a:cs typeface="Microsoft Sans Serif"/>
              </a:rPr>
              <a:t> </a:t>
            </a:r>
            <a:r>
              <a:rPr dirty="0" baseline="6172" sz="2700" spc="-750">
                <a:latin typeface="Microsoft Sans Serif"/>
                <a:cs typeface="Microsoft Sans Serif"/>
              </a:rPr>
              <a:t>.</a:t>
            </a:r>
            <a:r>
              <a:rPr dirty="0" baseline="6172" sz="2700" spc="52">
                <a:latin typeface="Microsoft Sans Serif"/>
                <a:cs typeface="Microsoft Sans Serif"/>
              </a:rPr>
              <a:t> </a:t>
            </a:r>
            <a:r>
              <a:rPr dirty="0" baseline="4629" sz="2700" spc="-1395">
                <a:latin typeface="Microsoft Sans Serif"/>
                <a:cs typeface="Microsoft Sans Serif"/>
              </a:rPr>
              <a:t>ست</a:t>
            </a:r>
            <a:r>
              <a:rPr dirty="0" baseline="21604" sz="2700" spc="-1395">
                <a:latin typeface="Microsoft Sans Serif"/>
                <a:cs typeface="Microsoft Sans Serif"/>
              </a:rPr>
              <a:t>.</a:t>
            </a:r>
            <a:r>
              <a:rPr dirty="0" baseline="21604" sz="2700" spc="270">
                <a:latin typeface="Microsoft Sans Serif"/>
                <a:cs typeface="Microsoft Sans Serif"/>
              </a:rPr>
              <a:t> </a:t>
            </a:r>
            <a:r>
              <a:rPr dirty="0" baseline="6172" sz="2700" spc="-839">
                <a:latin typeface="Microsoft Sans Serif"/>
                <a:cs typeface="Microsoft Sans Serif"/>
              </a:rPr>
              <a:t>ل</a:t>
            </a:r>
            <a:r>
              <a:rPr dirty="0" baseline="6172" sz="2700" spc="52">
                <a:latin typeface="Microsoft Sans Serif"/>
                <a:cs typeface="Microsoft Sans Serif"/>
              </a:rPr>
              <a:t> </a:t>
            </a:r>
            <a:r>
              <a:rPr dirty="0" baseline="9259" sz="2700" spc="-1050">
                <a:latin typeface="Microsoft Sans Serif"/>
                <a:cs typeface="Microsoft Sans Serif"/>
              </a:rPr>
              <a:t>„</a:t>
            </a:r>
            <a:r>
              <a:rPr dirty="0" baseline="9259" sz="2700" spc="-359">
                <a:latin typeface="Microsoft Sans Serif"/>
                <a:cs typeface="Microsoft Sans Serif"/>
              </a:rPr>
              <a:t> </a:t>
            </a:r>
            <a:r>
              <a:rPr dirty="0" sz="1800" spc="-620">
                <a:latin typeface="Microsoft Sans Serif"/>
                <a:cs typeface="Microsoft Sans Serif"/>
              </a:rPr>
              <a:t>ثح</a:t>
            </a:r>
            <a:r>
              <a:rPr dirty="0" sz="1800" spc="235">
                <a:latin typeface="Microsoft Sans Serif"/>
                <a:cs typeface="Microsoft Sans Serif"/>
              </a:rPr>
              <a:t> </a:t>
            </a:r>
            <a:r>
              <a:rPr dirty="0" sz="1800" spc="-455">
                <a:latin typeface="Microsoft Sans Serif"/>
                <a:cs typeface="Microsoft Sans Serif"/>
              </a:rPr>
              <a:t>لا</a:t>
            </a:r>
            <a:r>
              <a:rPr dirty="0" sz="1800" spc="459">
                <a:latin typeface="Microsoft Sans Serif"/>
                <a:cs typeface="Microsoft Sans Serif"/>
              </a:rPr>
              <a:t> </a:t>
            </a:r>
            <a:r>
              <a:rPr dirty="0" baseline="9259" sz="2700" spc="-1050">
                <a:latin typeface="Microsoft Sans Serif"/>
                <a:cs typeface="Microsoft Sans Serif"/>
              </a:rPr>
              <a:t>„</a:t>
            </a:r>
            <a:r>
              <a:rPr dirty="0" baseline="9259" sz="2700" spc="-359">
                <a:latin typeface="Microsoft Sans Serif"/>
                <a:cs typeface="Microsoft Sans Serif"/>
              </a:rPr>
              <a:t> </a:t>
            </a:r>
            <a:r>
              <a:rPr dirty="0" baseline="12345" sz="2700" spc="-1080">
                <a:latin typeface="Microsoft Sans Serif"/>
                <a:cs typeface="Microsoft Sans Serif"/>
              </a:rPr>
              <a:t>ثلح</a:t>
            </a:r>
            <a:r>
              <a:rPr dirty="0" baseline="21604" sz="2700" spc="-1080">
                <a:latin typeface="Microsoft Sans Serif"/>
                <a:cs typeface="Microsoft Sans Serif"/>
              </a:rPr>
              <a:t>.</a:t>
            </a:r>
            <a:r>
              <a:rPr dirty="0" baseline="21604" sz="2700" spc="195">
                <a:latin typeface="Microsoft Sans Serif"/>
                <a:cs typeface="Microsoft Sans Serif"/>
              </a:rPr>
              <a:t>  </a:t>
            </a:r>
            <a:r>
              <a:rPr dirty="0" baseline="-3086" sz="2700" spc="-735">
                <a:latin typeface="Microsoft Sans Serif"/>
                <a:cs typeface="Microsoft Sans Serif"/>
              </a:rPr>
              <a:t>لا</a:t>
            </a:r>
            <a:endParaRPr baseline="-3086" sz="2700">
              <a:latin typeface="Microsoft Sans Serif"/>
              <a:cs typeface="Microsoft Sans Serif"/>
            </a:endParaRPr>
          </a:p>
        </p:txBody>
      </p:sp>
      <p:sp>
        <p:nvSpPr>
          <p:cNvPr id="16" name="object 16" descr=""/>
          <p:cNvSpPr txBox="1"/>
          <p:nvPr/>
        </p:nvSpPr>
        <p:spPr>
          <a:xfrm>
            <a:off x="5338698" y="3614166"/>
            <a:ext cx="927100" cy="299720"/>
          </a:xfrm>
          <a:prstGeom prst="rect">
            <a:avLst/>
          </a:prstGeom>
        </p:spPr>
        <p:txBody>
          <a:bodyPr wrap="square" lIns="0" tIns="12700" rIns="0" bIns="0" rtlCol="0" vert="horz">
            <a:spAutoFit/>
          </a:bodyPr>
          <a:lstStyle/>
          <a:p>
            <a:pPr algn="r" marL="12700" marR="5080">
              <a:lnSpc>
                <a:spcPct val="100000"/>
              </a:lnSpc>
              <a:spcBef>
                <a:spcPts val="100"/>
              </a:spcBef>
            </a:pPr>
            <a:r>
              <a:rPr dirty="0" sz="1800" spc="-45">
                <a:latin typeface="Microsoft Sans Serif"/>
                <a:cs typeface="Microsoft Sans Serif"/>
              </a:rPr>
              <a:t>ة</a:t>
            </a:r>
            <a:r>
              <a:rPr dirty="0" sz="1800" spc="-310">
                <a:latin typeface="Microsoft Sans Serif"/>
                <a:cs typeface="Microsoft Sans Serif"/>
              </a:rPr>
              <a:t> </a:t>
            </a:r>
            <a:r>
              <a:rPr dirty="0" baseline="-1543" sz="2700" spc="-517">
                <a:latin typeface="Microsoft Sans Serif"/>
                <a:cs typeface="Microsoft Sans Serif"/>
              </a:rPr>
              <a:t>,</a:t>
            </a:r>
            <a:r>
              <a:rPr dirty="0" sz="1800" spc="-345">
                <a:latin typeface="Microsoft Sans Serif"/>
                <a:cs typeface="Microsoft Sans Serif"/>
              </a:rPr>
              <a:t>ا</a:t>
            </a:r>
            <a:r>
              <a:rPr dirty="0" sz="1800" spc="-130">
                <a:latin typeface="Microsoft Sans Serif"/>
                <a:cs typeface="Microsoft Sans Serif"/>
              </a:rPr>
              <a:t> </a:t>
            </a:r>
            <a:r>
              <a:rPr dirty="0" baseline="-3086" sz="2700" spc="-750">
                <a:latin typeface="Microsoft Sans Serif"/>
                <a:cs typeface="Microsoft Sans Serif"/>
              </a:rPr>
              <a:t>,</a:t>
            </a:r>
            <a:r>
              <a:rPr dirty="0" baseline="-3086" sz="2700" spc="-209">
                <a:latin typeface="Microsoft Sans Serif"/>
                <a:cs typeface="Microsoft Sans Serif"/>
              </a:rPr>
              <a:t> </a:t>
            </a:r>
            <a:r>
              <a:rPr dirty="0" sz="1800" spc="-360">
                <a:latin typeface="Microsoft Sans Serif"/>
                <a:cs typeface="Microsoft Sans Serif"/>
              </a:rPr>
              <a:t>ءارو</a:t>
            </a:r>
            <a:r>
              <a:rPr dirty="0" sz="1800" spc="-235">
                <a:latin typeface="Microsoft Sans Serif"/>
                <a:cs typeface="Microsoft Sans Serif"/>
              </a:rPr>
              <a:t> </a:t>
            </a:r>
            <a:r>
              <a:rPr dirty="0" sz="1800" spc="-495">
                <a:latin typeface="Microsoft Sans Serif"/>
                <a:cs typeface="Microsoft Sans Serif"/>
              </a:rPr>
              <a:t>س</a:t>
            </a:r>
            <a:r>
              <a:rPr dirty="0" sz="1800" spc="240">
                <a:latin typeface="Microsoft Sans Serif"/>
                <a:cs typeface="Microsoft Sans Serif"/>
              </a:rPr>
              <a:t>  </a:t>
            </a:r>
            <a:r>
              <a:rPr dirty="0" sz="1800" spc="-265">
                <a:latin typeface="Microsoft Sans Serif"/>
                <a:cs typeface="Microsoft Sans Serif"/>
              </a:rPr>
              <a:t>ا</a:t>
            </a:r>
            <a:r>
              <a:rPr dirty="0" sz="1800" spc="160">
                <a:latin typeface="Microsoft Sans Serif"/>
                <a:cs typeface="Microsoft Sans Serif"/>
              </a:rPr>
              <a:t> </a:t>
            </a:r>
            <a:r>
              <a:rPr dirty="0" sz="1800" spc="-50">
                <a:latin typeface="Microsoft Sans Serif"/>
                <a:cs typeface="Microsoft Sans Serif"/>
              </a:rPr>
              <a:t>ذ</a:t>
            </a:r>
            <a:endParaRPr sz="1800">
              <a:latin typeface="Microsoft Sans Serif"/>
              <a:cs typeface="Microsoft Sans Serif"/>
            </a:endParaRPr>
          </a:p>
        </p:txBody>
      </p:sp>
      <p:sp>
        <p:nvSpPr>
          <p:cNvPr id="17" name="object 17" descr=""/>
          <p:cNvSpPr txBox="1"/>
          <p:nvPr/>
        </p:nvSpPr>
        <p:spPr>
          <a:xfrm>
            <a:off x="4701794" y="3621785"/>
            <a:ext cx="474980" cy="299720"/>
          </a:xfrm>
          <a:prstGeom prst="rect">
            <a:avLst/>
          </a:prstGeom>
        </p:spPr>
        <p:txBody>
          <a:bodyPr wrap="square" lIns="0" tIns="12700" rIns="0" bIns="0" rtlCol="0" vert="horz">
            <a:spAutoFit/>
          </a:bodyPr>
          <a:lstStyle/>
          <a:p>
            <a:pPr algn="r" marL="38100" marR="30480">
              <a:lnSpc>
                <a:spcPct val="100000"/>
              </a:lnSpc>
              <a:spcBef>
                <a:spcPts val="100"/>
              </a:spcBef>
            </a:pPr>
            <a:r>
              <a:rPr dirty="0" sz="1800" spc="-700">
                <a:solidFill>
                  <a:srgbClr val="FF0000"/>
                </a:solidFill>
                <a:latin typeface="Microsoft Sans Serif"/>
                <a:cs typeface="Microsoft Sans Serif"/>
              </a:rPr>
              <a:t>„</a:t>
            </a:r>
            <a:r>
              <a:rPr dirty="0" sz="1800" spc="85">
                <a:solidFill>
                  <a:srgbClr val="FF0000"/>
                </a:solidFill>
                <a:latin typeface="Microsoft Sans Serif"/>
                <a:cs typeface="Microsoft Sans Serif"/>
              </a:rPr>
              <a:t>  </a:t>
            </a:r>
            <a:r>
              <a:rPr dirty="0" baseline="1543" sz="2700" spc="-1207">
                <a:solidFill>
                  <a:srgbClr val="FF0000"/>
                </a:solidFill>
                <a:latin typeface="Microsoft Sans Serif"/>
                <a:cs typeface="Microsoft Sans Serif"/>
              </a:rPr>
              <a:t>ي</a:t>
            </a:r>
            <a:r>
              <a:rPr dirty="0" baseline="-10802" sz="2700" spc="-1207">
                <a:solidFill>
                  <a:srgbClr val="FF0000"/>
                </a:solidFill>
                <a:latin typeface="Microsoft Sans Serif"/>
                <a:cs typeface="Microsoft Sans Serif"/>
              </a:rPr>
              <a:t>„</a:t>
            </a:r>
            <a:r>
              <a:rPr dirty="0" baseline="-10802" sz="2700" spc="712">
                <a:solidFill>
                  <a:srgbClr val="FF0000"/>
                </a:solidFill>
                <a:latin typeface="Microsoft Sans Serif"/>
                <a:cs typeface="Microsoft Sans Serif"/>
              </a:rPr>
              <a:t> </a:t>
            </a:r>
            <a:r>
              <a:rPr dirty="0" baseline="1543" sz="2700" spc="-615">
                <a:latin typeface="Microsoft Sans Serif"/>
                <a:cs typeface="Microsoft Sans Serif"/>
              </a:rPr>
              <a:t>ق</a:t>
            </a:r>
            <a:endParaRPr baseline="1543" sz="2700">
              <a:latin typeface="Microsoft Sans Serif"/>
              <a:cs typeface="Microsoft Sans Serif"/>
            </a:endParaRPr>
          </a:p>
        </p:txBody>
      </p:sp>
      <p:sp>
        <p:nvSpPr>
          <p:cNvPr id="18" name="object 18" descr=""/>
          <p:cNvSpPr txBox="1"/>
          <p:nvPr/>
        </p:nvSpPr>
        <p:spPr>
          <a:xfrm>
            <a:off x="3401314" y="3548633"/>
            <a:ext cx="910590" cy="299720"/>
          </a:xfrm>
          <a:prstGeom prst="rect">
            <a:avLst/>
          </a:prstGeom>
        </p:spPr>
        <p:txBody>
          <a:bodyPr wrap="square" lIns="0" tIns="12700" rIns="0" bIns="0" rtlCol="0" vert="horz">
            <a:spAutoFit/>
          </a:bodyPr>
          <a:lstStyle/>
          <a:p>
            <a:pPr algn="r" marL="50800" marR="43180">
              <a:lnSpc>
                <a:spcPct val="100000"/>
              </a:lnSpc>
              <a:spcBef>
                <a:spcPts val="100"/>
              </a:spcBef>
            </a:pPr>
            <a:r>
              <a:rPr dirty="0" baseline="1543" sz="2700" spc="-1064">
                <a:solidFill>
                  <a:srgbClr val="FF0000"/>
                </a:solidFill>
                <a:latin typeface="Microsoft Sans Serif"/>
                <a:cs typeface="Microsoft Sans Serif"/>
              </a:rPr>
              <a:t>صلا</a:t>
            </a:r>
            <a:r>
              <a:rPr dirty="0" baseline="1543" sz="2700" spc="630">
                <a:solidFill>
                  <a:srgbClr val="FF0000"/>
                </a:solidFill>
                <a:latin typeface="Microsoft Sans Serif"/>
                <a:cs typeface="Microsoft Sans Serif"/>
              </a:rPr>
              <a:t>  </a:t>
            </a:r>
            <a:r>
              <a:rPr dirty="0" baseline="1543" sz="2700" spc="-1050">
                <a:solidFill>
                  <a:srgbClr val="FF0000"/>
                </a:solidFill>
                <a:latin typeface="Microsoft Sans Serif"/>
                <a:cs typeface="Microsoft Sans Serif"/>
              </a:rPr>
              <a:t>„</a:t>
            </a:r>
            <a:r>
              <a:rPr dirty="0" baseline="1543" sz="2700" spc="270">
                <a:solidFill>
                  <a:srgbClr val="FF0000"/>
                </a:solidFill>
                <a:latin typeface="Microsoft Sans Serif"/>
                <a:cs typeface="Microsoft Sans Serif"/>
              </a:rPr>
              <a:t> </a:t>
            </a:r>
            <a:r>
              <a:rPr dirty="0" baseline="-7716" sz="2700" spc="82">
                <a:solidFill>
                  <a:srgbClr val="FF0000"/>
                </a:solidFill>
                <a:latin typeface="Microsoft Sans Serif"/>
                <a:cs typeface="Microsoft Sans Serif"/>
              </a:rPr>
              <a:t>م</a:t>
            </a:r>
            <a:r>
              <a:rPr dirty="0" baseline="-7716" sz="2700" spc="-247">
                <a:solidFill>
                  <a:srgbClr val="FF0000"/>
                </a:solidFill>
                <a:latin typeface="Microsoft Sans Serif"/>
                <a:cs typeface="Microsoft Sans Serif"/>
              </a:rPr>
              <a:t> </a:t>
            </a:r>
            <a:r>
              <a:rPr dirty="0" baseline="10802" sz="2700" spc="-765">
                <a:solidFill>
                  <a:srgbClr val="FF0000"/>
                </a:solidFill>
                <a:latin typeface="Microsoft Sans Serif"/>
                <a:cs typeface="Microsoft Sans Serif"/>
              </a:rPr>
              <a:t>لعملا</a:t>
            </a:r>
            <a:endParaRPr baseline="10802" sz="2700">
              <a:latin typeface="Microsoft Sans Serif"/>
              <a:cs typeface="Microsoft Sans Serif"/>
            </a:endParaRPr>
          </a:p>
        </p:txBody>
      </p:sp>
      <p:sp>
        <p:nvSpPr>
          <p:cNvPr id="19" name="object 19" descr=""/>
          <p:cNvSpPr txBox="1"/>
          <p:nvPr/>
        </p:nvSpPr>
        <p:spPr>
          <a:xfrm>
            <a:off x="2736850" y="3585209"/>
            <a:ext cx="2842260" cy="299720"/>
          </a:xfrm>
          <a:prstGeom prst="rect">
            <a:avLst/>
          </a:prstGeom>
        </p:spPr>
        <p:txBody>
          <a:bodyPr wrap="square" lIns="0" tIns="12700" rIns="0" bIns="0" rtlCol="0" vert="horz">
            <a:spAutoFit/>
          </a:bodyPr>
          <a:lstStyle/>
          <a:p>
            <a:pPr algn="r" marL="50800" marR="43180">
              <a:lnSpc>
                <a:spcPct val="100000"/>
              </a:lnSpc>
              <a:spcBef>
                <a:spcPts val="100"/>
              </a:spcBef>
            </a:pPr>
            <a:r>
              <a:rPr dirty="0" baseline="15432" sz="2700" spc="-750">
                <a:solidFill>
                  <a:srgbClr val="FF0000"/>
                </a:solidFill>
                <a:latin typeface="Microsoft Sans Serif"/>
                <a:cs typeface="Microsoft Sans Serif"/>
              </a:rPr>
              <a:t>.</a:t>
            </a:r>
            <a:r>
              <a:rPr dirty="0" baseline="15432" sz="2700" spc="-457">
                <a:solidFill>
                  <a:srgbClr val="FF0000"/>
                </a:solidFill>
                <a:latin typeface="Microsoft Sans Serif"/>
                <a:cs typeface="Microsoft Sans Serif"/>
              </a:rPr>
              <a:t> </a:t>
            </a:r>
            <a:r>
              <a:rPr dirty="0" baseline="13888" sz="2700" spc="-1042">
                <a:solidFill>
                  <a:srgbClr val="FF0000"/>
                </a:solidFill>
                <a:latin typeface="Microsoft Sans Serif"/>
                <a:cs typeface="Microsoft Sans Serif"/>
              </a:rPr>
              <a:t>لح</a:t>
            </a:r>
            <a:r>
              <a:rPr dirty="0" baseline="23148" sz="2700" spc="-1042">
                <a:solidFill>
                  <a:srgbClr val="FF0000"/>
                </a:solidFill>
                <a:latin typeface="Microsoft Sans Serif"/>
                <a:cs typeface="Microsoft Sans Serif"/>
              </a:rPr>
              <a:t>.</a:t>
            </a:r>
            <a:r>
              <a:rPr dirty="0" baseline="23148" sz="2700" spc="630">
                <a:solidFill>
                  <a:srgbClr val="FF0000"/>
                </a:solidFill>
                <a:latin typeface="Microsoft Sans Serif"/>
                <a:cs typeface="Microsoft Sans Serif"/>
              </a:rPr>
              <a:t> </a:t>
            </a:r>
            <a:r>
              <a:rPr dirty="0" baseline="9259" sz="2700" spc="-1050">
                <a:solidFill>
                  <a:srgbClr val="FF0000"/>
                </a:solidFill>
                <a:latin typeface="Microsoft Sans Serif"/>
                <a:cs typeface="Microsoft Sans Serif"/>
              </a:rPr>
              <a:t>„</a:t>
            </a:r>
            <a:r>
              <a:rPr dirty="0" baseline="9259" sz="2700" spc="735">
                <a:solidFill>
                  <a:srgbClr val="FF0000"/>
                </a:solidFill>
                <a:latin typeface="Microsoft Sans Serif"/>
                <a:cs typeface="Microsoft Sans Serif"/>
              </a:rPr>
              <a:t> </a:t>
            </a:r>
            <a:r>
              <a:rPr dirty="0" baseline="1543" sz="2700" spc="-877">
                <a:solidFill>
                  <a:srgbClr val="FF0000"/>
                </a:solidFill>
                <a:latin typeface="Microsoft Sans Serif"/>
                <a:cs typeface="Microsoft Sans Serif"/>
              </a:rPr>
              <a:t>ح</a:t>
            </a:r>
            <a:r>
              <a:rPr dirty="0" baseline="1543" sz="2700" spc="-877">
                <a:solidFill>
                  <a:srgbClr val="FF0000"/>
                </a:solidFill>
                <a:latin typeface="Microsoft Sans Serif"/>
                <a:cs typeface="Microsoft Sans Serif"/>
              </a:rPr>
              <a:t>,</a:t>
            </a:r>
            <a:r>
              <a:rPr dirty="0" baseline="1543" sz="2700" spc="37">
                <a:solidFill>
                  <a:srgbClr val="FF0000"/>
                </a:solidFill>
                <a:latin typeface="Microsoft Sans Serif"/>
                <a:cs typeface="Microsoft Sans Serif"/>
              </a:rPr>
              <a:t> </a:t>
            </a:r>
            <a:r>
              <a:rPr dirty="0" baseline="7716" sz="2700" spc="-652">
                <a:solidFill>
                  <a:srgbClr val="FF0000"/>
                </a:solidFill>
                <a:latin typeface="Microsoft Sans Serif"/>
                <a:cs typeface="Microsoft Sans Serif"/>
              </a:rPr>
              <a:t>ملا</a:t>
            </a:r>
            <a:r>
              <a:rPr dirty="0" baseline="7716" sz="2700" spc="682">
                <a:solidFill>
                  <a:srgbClr val="FF0000"/>
                </a:solidFill>
                <a:latin typeface="Microsoft Sans Serif"/>
                <a:cs typeface="Microsoft Sans Serif"/>
              </a:rPr>
              <a:t>          </a:t>
            </a:r>
            <a:r>
              <a:rPr dirty="0" baseline="10802" sz="2700" spc="-1050">
                <a:solidFill>
                  <a:srgbClr val="FF0000"/>
                </a:solidFill>
                <a:latin typeface="Microsoft Sans Serif"/>
                <a:cs typeface="Microsoft Sans Serif"/>
              </a:rPr>
              <a:t>„</a:t>
            </a:r>
            <a:r>
              <a:rPr dirty="0" baseline="10802" sz="2700" spc="270">
                <a:solidFill>
                  <a:srgbClr val="FF0000"/>
                </a:solidFill>
                <a:latin typeface="Microsoft Sans Serif"/>
                <a:cs typeface="Microsoft Sans Serif"/>
              </a:rPr>
              <a:t> </a:t>
            </a:r>
            <a:r>
              <a:rPr dirty="0" baseline="1543" sz="2700" spc="-1575">
                <a:solidFill>
                  <a:srgbClr val="FF0000"/>
                </a:solidFill>
                <a:latin typeface="Microsoft Sans Serif"/>
                <a:cs typeface="Microsoft Sans Serif"/>
              </a:rPr>
              <a:t>ب</a:t>
            </a:r>
            <a:r>
              <a:rPr dirty="0" baseline="9259" sz="2700" spc="-1575">
                <a:solidFill>
                  <a:srgbClr val="FF0000"/>
                </a:solidFill>
                <a:latin typeface="Microsoft Sans Serif"/>
                <a:cs typeface="Microsoft Sans Serif"/>
              </a:rPr>
              <a:t>.</a:t>
            </a:r>
            <a:r>
              <a:rPr dirty="0" baseline="9259" sz="2700" spc="-179">
                <a:solidFill>
                  <a:srgbClr val="FF0000"/>
                </a:solidFill>
                <a:latin typeface="Microsoft Sans Serif"/>
                <a:cs typeface="Microsoft Sans Serif"/>
              </a:rPr>
              <a:t> </a:t>
            </a:r>
            <a:r>
              <a:rPr dirty="0" baseline="4629" sz="2700" spc="-1357">
                <a:solidFill>
                  <a:srgbClr val="FF0000"/>
                </a:solidFill>
                <a:latin typeface="Microsoft Sans Serif"/>
                <a:cs typeface="Microsoft Sans Serif"/>
              </a:rPr>
              <a:t>ثثل</a:t>
            </a:r>
            <a:r>
              <a:rPr dirty="0" baseline="-4629" sz="2700" spc="-1357">
                <a:solidFill>
                  <a:srgbClr val="FF0000"/>
                </a:solidFill>
                <a:latin typeface="Microsoft Sans Serif"/>
                <a:cs typeface="Microsoft Sans Serif"/>
              </a:rPr>
              <a:t>,</a:t>
            </a:r>
            <a:r>
              <a:rPr dirty="0" baseline="-4629" sz="2700" spc="-270">
                <a:solidFill>
                  <a:srgbClr val="FF0000"/>
                </a:solidFill>
                <a:latin typeface="Microsoft Sans Serif"/>
                <a:cs typeface="Microsoft Sans Serif"/>
              </a:rPr>
              <a:t> </a:t>
            </a:r>
            <a:r>
              <a:rPr dirty="0" baseline="3086" sz="2700">
                <a:solidFill>
                  <a:srgbClr val="FF0000"/>
                </a:solidFill>
                <a:latin typeface="Microsoft Sans Serif"/>
                <a:cs typeface="Microsoft Sans Serif"/>
              </a:rPr>
              <a:t>ا</a:t>
            </a:r>
            <a:r>
              <a:rPr dirty="0" baseline="3086" sz="2700" spc="270">
                <a:solidFill>
                  <a:srgbClr val="FF0000"/>
                </a:solidFill>
                <a:latin typeface="Microsoft Sans Serif"/>
                <a:cs typeface="Microsoft Sans Serif"/>
              </a:rPr>
              <a:t> </a:t>
            </a:r>
            <a:r>
              <a:rPr dirty="0" baseline="23148" sz="2700" spc="-1777">
                <a:solidFill>
                  <a:srgbClr val="FF0000"/>
                </a:solidFill>
                <a:latin typeface="Microsoft Sans Serif"/>
                <a:cs typeface="Microsoft Sans Serif"/>
              </a:rPr>
              <a:t>هف</a:t>
            </a:r>
            <a:r>
              <a:rPr dirty="0" baseline="38580" sz="2700" spc="-1777">
                <a:solidFill>
                  <a:srgbClr val="FF0000"/>
                </a:solidFill>
                <a:latin typeface="Microsoft Sans Serif"/>
                <a:cs typeface="Microsoft Sans Serif"/>
              </a:rPr>
              <a:t>.</a:t>
            </a:r>
            <a:r>
              <a:rPr dirty="0" baseline="38580" sz="2700" spc="187">
                <a:solidFill>
                  <a:srgbClr val="FF0000"/>
                </a:solidFill>
                <a:latin typeface="Microsoft Sans Serif"/>
                <a:cs typeface="Microsoft Sans Serif"/>
              </a:rPr>
              <a:t>  </a:t>
            </a:r>
            <a:r>
              <a:rPr dirty="0" baseline="7716" sz="2700" spc="-1050">
                <a:latin typeface="Microsoft Sans Serif"/>
                <a:cs typeface="Microsoft Sans Serif"/>
              </a:rPr>
              <a:t>„</a:t>
            </a:r>
            <a:r>
              <a:rPr dirty="0" baseline="7716" sz="2700" spc="-472">
                <a:latin typeface="Microsoft Sans Serif"/>
                <a:cs typeface="Microsoft Sans Serif"/>
              </a:rPr>
              <a:t> </a:t>
            </a:r>
            <a:r>
              <a:rPr dirty="0" baseline="12345" sz="2700" spc="-1027">
                <a:latin typeface="Microsoft Sans Serif"/>
                <a:cs typeface="Microsoft Sans Serif"/>
              </a:rPr>
              <a:t>لع</a:t>
            </a:r>
            <a:r>
              <a:rPr dirty="0" baseline="21604" sz="2700" spc="-1027">
                <a:latin typeface="Microsoft Sans Serif"/>
                <a:cs typeface="Microsoft Sans Serif"/>
              </a:rPr>
              <a:t>.</a:t>
            </a:r>
            <a:r>
              <a:rPr dirty="0" baseline="21604" sz="2700" spc="-382">
                <a:latin typeface="Microsoft Sans Serif"/>
                <a:cs typeface="Microsoft Sans Serif"/>
              </a:rPr>
              <a:t> </a:t>
            </a:r>
            <a:r>
              <a:rPr dirty="0" baseline="18518" sz="2700" spc="-667">
                <a:latin typeface="Microsoft Sans Serif"/>
                <a:cs typeface="Microsoft Sans Serif"/>
              </a:rPr>
              <a:t>ملا</a:t>
            </a:r>
            <a:r>
              <a:rPr dirty="0" baseline="18518" sz="2700" spc="419">
                <a:latin typeface="Microsoft Sans Serif"/>
                <a:cs typeface="Microsoft Sans Serif"/>
              </a:rPr>
              <a:t> </a:t>
            </a:r>
            <a:r>
              <a:rPr dirty="0" baseline="-4629" sz="2700" spc="-1567">
                <a:latin typeface="Microsoft Sans Serif"/>
                <a:cs typeface="Microsoft Sans Serif"/>
              </a:rPr>
              <a:t>ت</a:t>
            </a:r>
            <a:r>
              <a:rPr dirty="0" baseline="-4629" sz="2700" spc="-472">
                <a:latin typeface="Microsoft Sans Serif"/>
                <a:cs typeface="Microsoft Sans Serif"/>
              </a:rPr>
              <a:t> </a:t>
            </a:r>
            <a:r>
              <a:rPr dirty="0" baseline="1543" sz="2700" spc="-1350">
                <a:latin typeface="Microsoft Sans Serif"/>
                <a:cs typeface="Microsoft Sans Serif"/>
              </a:rPr>
              <a:t>ب</a:t>
            </a:r>
            <a:endParaRPr baseline="1543" sz="2700">
              <a:latin typeface="Microsoft Sans Serif"/>
              <a:cs typeface="Microsoft Sans Serif"/>
            </a:endParaRPr>
          </a:p>
        </p:txBody>
      </p:sp>
      <p:sp>
        <p:nvSpPr>
          <p:cNvPr id="20" name="object 20" descr=""/>
          <p:cNvSpPr txBox="1"/>
          <p:nvPr/>
        </p:nvSpPr>
        <p:spPr>
          <a:xfrm>
            <a:off x="2389936" y="3598926"/>
            <a:ext cx="215265" cy="299720"/>
          </a:xfrm>
          <a:prstGeom prst="rect">
            <a:avLst/>
          </a:prstGeom>
        </p:spPr>
        <p:txBody>
          <a:bodyPr wrap="square" lIns="0" tIns="12700" rIns="0" bIns="0" rtlCol="0" vert="horz">
            <a:spAutoFit/>
          </a:bodyPr>
          <a:lstStyle/>
          <a:p>
            <a:pPr algn="r" marL="38100" marR="30480">
              <a:lnSpc>
                <a:spcPct val="100000"/>
              </a:lnSpc>
              <a:spcBef>
                <a:spcPts val="100"/>
              </a:spcBef>
            </a:pPr>
            <a:r>
              <a:rPr dirty="0" baseline="6172" sz="2700" spc="-1095">
                <a:solidFill>
                  <a:srgbClr val="FF0000"/>
                </a:solidFill>
                <a:latin typeface="Microsoft Sans Serif"/>
                <a:cs typeface="Microsoft Sans Serif"/>
              </a:rPr>
              <a:t>ن</a:t>
            </a:r>
            <a:r>
              <a:rPr dirty="0" sz="1800" spc="-730">
                <a:solidFill>
                  <a:srgbClr val="FF0000"/>
                </a:solidFill>
                <a:latin typeface="Microsoft Sans Serif"/>
                <a:cs typeface="Microsoft Sans Serif"/>
              </a:rPr>
              <a:t>,</a:t>
            </a:r>
            <a:r>
              <a:rPr dirty="0" baseline="15432" sz="2700" spc="172">
                <a:solidFill>
                  <a:srgbClr val="FF0000"/>
                </a:solidFill>
                <a:latin typeface="Microsoft Sans Serif"/>
                <a:cs typeface="Microsoft Sans Serif"/>
              </a:rPr>
              <a:t> </a:t>
            </a:r>
            <a:r>
              <a:rPr dirty="0" sz="1800" spc="-190">
                <a:solidFill>
                  <a:srgbClr val="FF0000"/>
                </a:solidFill>
                <a:latin typeface="Microsoft Sans Serif"/>
                <a:cs typeface="Microsoft Sans Serif"/>
              </a:rPr>
              <a:t>ا</a:t>
            </a:r>
            <a:endParaRPr sz="1800">
              <a:latin typeface="Microsoft Sans Serif"/>
              <a:cs typeface="Microsoft Sans Serif"/>
            </a:endParaRPr>
          </a:p>
        </p:txBody>
      </p:sp>
      <p:sp>
        <p:nvSpPr>
          <p:cNvPr id="21" name="object 21" descr=""/>
          <p:cNvSpPr txBox="1"/>
          <p:nvPr/>
        </p:nvSpPr>
        <p:spPr>
          <a:xfrm>
            <a:off x="1673351" y="3614166"/>
            <a:ext cx="3049270" cy="299720"/>
          </a:xfrm>
          <a:prstGeom prst="rect">
            <a:avLst/>
          </a:prstGeom>
        </p:spPr>
        <p:txBody>
          <a:bodyPr wrap="square" lIns="0" tIns="12700" rIns="0" bIns="0" rtlCol="0" vert="horz">
            <a:spAutoFit/>
          </a:bodyPr>
          <a:lstStyle/>
          <a:p>
            <a:pPr algn="r" marL="38100" marR="30480">
              <a:lnSpc>
                <a:spcPct val="100000"/>
              </a:lnSpc>
              <a:spcBef>
                <a:spcPts val="100"/>
              </a:spcBef>
            </a:pPr>
            <a:r>
              <a:rPr dirty="0" sz="1800" spc="-365">
                <a:latin typeface="Microsoft Sans Serif"/>
                <a:cs typeface="Microsoft Sans Serif"/>
              </a:rPr>
              <a:t>."</a:t>
            </a:r>
            <a:r>
              <a:rPr dirty="0" sz="1800" spc="-365">
                <a:solidFill>
                  <a:srgbClr val="FF0000"/>
                </a:solidFill>
                <a:latin typeface="Microsoft Sans Serif"/>
                <a:cs typeface="Microsoft Sans Serif"/>
              </a:rPr>
              <a:t>ة</a:t>
            </a:r>
            <a:r>
              <a:rPr dirty="0" baseline="16975" sz="2700" spc="-547">
                <a:solidFill>
                  <a:srgbClr val="FF0000"/>
                </a:solidFill>
                <a:latin typeface="Microsoft Sans Serif"/>
                <a:cs typeface="Microsoft Sans Serif"/>
              </a:rPr>
              <a:t>„</a:t>
            </a:r>
            <a:r>
              <a:rPr dirty="0" baseline="16975" sz="2700" spc="-352">
                <a:solidFill>
                  <a:srgbClr val="FF0000"/>
                </a:solidFill>
                <a:latin typeface="Microsoft Sans Serif"/>
                <a:cs typeface="Microsoft Sans Serif"/>
              </a:rPr>
              <a:t> </a:t>
            </a:r>
            <a:r>
              <a:rPr dirty="0" baseline="3086" sz="2700" spc="-1139">
                <a:solidFill>
                  <a:srgbClr val="FF0000"/>
                </a:solidFill>
                <a:latin typeface="Microsoft Sans Serif"/>
                <a:cs typeface="Microsoft Sans Serif"/>
              </a:rPr>
              <a:t>ق</a:t>
            </a:r>
            <a:r>
              <a:rPr dirty="0" baseline="21604" sz="2700" spc="-1139">
                <a:solidFill>
                  <a:srgbClr val="FF0000"/>
                </a:solidFill>
                <a:latin typeface="Microsoft Sans Serif"/>
                <a:cs typeface="Microsoft Sans Serif"/>
              </a:rPr>
              <a:t>„</a:t>
            </a:r>
            <a:r>
              <a:rPr dirty="0" baseline="21604" sz="2700" spc="-442">
                <a:solidFill>
                  <a:srgbClr val="FF0000"/>
                </a:solidFill>
                <a:latin typeface="Microsoft Sans Serif"/>
                <a:cs typeface="Microsoft Sans Serif"/>
              </a:rPr>
              <a:t> </a:t>
            </a:r>
            <a:r>
              <a:rPr dirty="0" baseline="21604" sz="2700" spc="-1027">
                <a:solidFill>
                  <a:srgbClr val="FF0000"/>
                </a:solidFill>
                <a:latin typeface="Microsoft Sans Serif"/>
                <a:cs typeface="Microsoft Sans Serif"/>
              </a:rPr>
              <a:t>لع</a:t>
            </a:r>
            <a:r>
              <a:rPr dirty="0" baseline="29320" sz="2700" spc="-1027">
                <a:solidFill>
                  <a:srgbClr val="FF0000"/>
                </a:solidFill>
                <a:latin typeface="Microsoft Sans Serif"/>
                <a:cs typeface="Microsoft Sans Serif"/>
              </a:rPr>
              <a:t>.</a:t>
            </a:r>
            <a:r>
              <a:rPr dirty="0" baseline="29320" sz="2700" spc="-375">
                <a:solidFill>
                  <a:srgbClr val="FF0000"/>
                </a:solidFill>
                <a:latin typeface="Microsoft Sans Serif"/>
                <a:cs typeface="Microsoft Sans Serif"/>
              </a:rPr>
              <a:t> </a:t>
            </a:r>
            <a:r>
              <a:rPr dirty="0" baseline="27777" sz="2700" spc="-667">
                <a:solidFill>
                  <a:srgbClr val="FF0000"/>
                </a:solidFill>
                <a:latin typeface="Microsoft Sans Serif"/>
                <a:cs typeface="Microsoft Sans Serif"/>
              </a:rPr>
              <a:t>ملا</a:t>
            </a:r>
            <a:r>
              <a:rPr dirty="0" baseline="27777" sz="2700" spc="-345">
                <a:solidFill>
                  <a:srgbClr val="FF0000"/>
                </a:solidFill>
                <a:latin typeface="Microsoft Sans Serif"/>
                <a:cs typeface="Microsoft Sans Serif"/>
              </a:rPr>
              <a:t> </a:t>
            </a:r>
            <a:r>
              <a:rPr dirty="0" sz="1800" spc="-270">
                <a:solidFill>
                  <a:srgbClr val="FF0000"/>
                </a:solidFill>
                <a:latin typeface="Microsoft Sans Serif"/>
                <a:cs typeface="Microsoft Sans Serif"/>
              </a:rPr>
              <a:t>ب</a:t>
            </a:r>
            <a:r>
              <a:rPr dirty="0" baseline="-9259" sz="2700" spc="-405">
                <a:solidFill>
                  <a:srgbClr val="FF0000"/>
                </a:solidFill>
                <a:latin typeface="Microsoft Sans Serif"/>
                <a:cs typeface="Microsoft Sans Serif"/>
              </a:rPr>
              <a:t>,</a:t>
            </a:r>
            <a:r>
              <a:rPr dirty="0" baseline="-9259" sz="2700" spc="-150">
                <a:solidFill>
                  <a:srgbClr val="FF0000"/>
                </a:solidFill>
                <a:latin typeface="Microsoft Sans Serif"/>
                <a:cs typeface="Microsoft Sans Serif"/>
              </a:rPr>
              <a:t> </a:t>
            </a:r>
            <a:r>
              <a:rPr dirty="0" sz="1800" spc="-290">
                <a:solidFill>
                  <a:srgbClr val="FF0000"/>
                </a:solidFill>
                <a:latin typeface="Microsoft Sans Serif"/>
                <a:cs typeface="Microsoft Sans Serif"/>
              </a:rPr>
              <a:t>او</a:t>
            </a:r>
            <a:r>
              <a:rPr dirty="0" sz="1800" spc="-310">
                <a:solidFill>
                  <a:srgbClr val="FF0000"/>
                </a:solidFill>
                <a:latin typeface="Microsoft Sans Serif"/>
                <a:cs typeface="Microsoft Sans Serif"/>
              </a:rPr>
              <a:t> </a:t>
            </a:r>
            <a:r>
              <a:rPr dirty="0" sz="1800" spc="-355">
                <a:solidFill>
                  <a:srgbClr val="FF0000"/>
                </a:solidFill>
                <a:latin typeface="Microsoft Sans Serif"/>
                <a:cs typeface="Microsoft Sans Serif"/>
              </a:rPr>
              <a:t>أل</a:t>
            </a:r>
            <a:r>
              <a:rPr dirty="0" sz="1800" spc="25">
                <a:solidFill>
                  <a:srgbClr val="FF0000"/>
                </a:solidFill>
                <a:latin typeface="Microsoft Sans Serif"/>
                <a:cs typeface="Microsoft Sans Serif"/>
              </a:rPr>
              <a:t> </a:t>
            </a:r>
            <a:r>
              <a:rPr dirty="0" sz="1800" spc="254">
                <a:solidFill>
                  <a:srgbClr val="FF0000"/>
                </a:solidFill>
                <a:latin typeface="Microsoft Sans Serif"/>
                <a:cs typeface="Microsoft Sans Serif"/>
              </a:rPr>
              <a:t>ف</a:t>
            </a:r>
            <a:r>
              <a:rPr dirty="0" sz="1800" spc="130">
                <a:solidFill>
                  <a:srgbClr val="FF0000"/>
                </a:solidFill>
                <a:latin typeface="Microsoft Sans Serif"/>
                <a:cs typeface="Microsoft Sans Serif"/>
              </a:rPr>
              <a:t>  </a:t>
            </a:r>
            <a:r>
              <a:rPr dirty="0" sz="1800" spc="-254">
                <a:solidFill>
                  <a:srgbClr val="FF0000"/>
                </a:solidFill>
                <a:latin typeface="Microsoft Sans Serif"/>
                <a:cs typeface="Microsoft Sans Serif"/>
              </a:rPr>
              <a:t>ةدو</a:t>
            </a:r>
            <a:r>
              <a:rPr dirty="0" sz="1800" spc="25">
                <a:solidFill>
                  <a:srgbClr val="FF0000"/>
                </a:solidFill>
                <a:latin typeface="Microsoft Sans Serif"/>
                <a:cs typeface="Microsoft Sans Serif"/>
              </a:rPr>
              <a:t> </a:t>
            </a:r>
            <a:r>
              <a:rPr dirty="0" sz="1800" spc="-355">
                <a:solidFill>
                  <a:srgbClr val="FF0000"/>
                </a:solidFill>
                <a:latin typeface="Microsoft Sans Serif"/>
                <a:cs typeface="Microsoft Sans Serif"/>
              </a:rPr>
              <a:t>و</a:t>
            </a:r>
            <a:r>
              <a:rPr dirty="0" sz="1800" spc="465">
                <a:solidFill>
                  <a:srgbClr val="FF0000"/>
                </a:solidFill>
                <a:latin typeface="Microsoft Sans Serif"/>
                <a:cs typeface="Microsoft Sans Serif"/>
              </a:rPr>
              <a:t> </a:t>
            </a:r>
            <a:r>
              <a:rPr dirty="0" sz="1800" spc="-430">
                <a:solidFill>
                  <a:srgbClr val="FF0000"/>
                </a:solidFill>
                <a:latin typeface="Microsoft Sans Serif"/>
                <a:cs typeface="Microsoft Sans Serif"/>
              </a:rPr>
              <a:t>رو</a:t>
            </a:r>
            <a:r>
              <a:rPr dirty="0" sz="1800" spc="250">
                <a:solidFill>
                  <a:srgbClr val="FF0000"/>
                </a:solidFill>
                <a:latin typeface="Microsoft Sans Serif"/>
                <a:cs typeface="Microsoft Sans Serif"/>
              </a:rPr>
              <a:t>  </a:t>
            </a:r>
            <a:r>
              <a:rPr dirty="0" sz="1800" spc="-300">
                <a:solidFill>
                  <a:srgbClr val="FF0000"/>
                </a:solidFill>
                <a:latin typeface="Microsoft Sans Serif"/>
                <a:cs typeface="Microsoft Sans Serif"/>
              </a:rPr>
              <a:t>و</a:t>
            </a:r>
            <a:r>
              <a:rPr dirty="0" sz="1800" spc="-220">
                <a:solidFill>
                  <a:srgbClr val="FF0000"/>
                </a:solidFill>
                <a:latin typeface="Microsoft Sans Serif"/>
                <a:cs typeface="Microsoft Sans Serif"/>
              </a:rPr>
              <a:t> </a:t>
            </a:r>
            <a:r>
              <a:rPr dirty="0" sz="1800">
                <a:solidFill>
                  <a:srgbClr val="FF0000"/>
                </a:solidFill>
                <a:latin typeface="Microsoft Sans Serif"/>
                <a:cs typeface="Microsoft Sans Serif"/>
              </a:rPr>
              <a:t>با</a:t>
            </a:r>
            <a:r>
              <a:rPr dirty="0" sz="1800" spc="105">
                <a:solidFill>
                  <a:srgbClr val="FF0000"/>
                </a:solidFill>
                <a:latin typeface="Microsoft Sans Serif"/>
                <a:cs typeface="Microsoft Sans Serif"/>
              </a:rPr>
              <a:t> </a:t>
            </a:r>
            <a:r>
              <a:rPr dirty="0" sz="1800" spc="-355">
                <a:solidFill>
                  <a:srgbClr val="FF0000"/>
                </a:solidFill>
                <a:latin typeface="Microsoft Sans Serif"/>
                <a:cs typeface="Microsoft Sans Serif"/>
              </a:rPr>
              <a:t>و</a:t>
            </a:r>
            <a:r>
              <a:rPr dirty="0" sz="1800" spc="375">
                <a:solidFill>
                  <a:srgbClr val="FF0000"/>
                </a:solidFill>
                <a:latin typeface="Microsoft Sans Serif"/>
                <a:cs typeface="Microsoft Sans Serif"/>
              </a:rPr>
              <a:t>  </a:t>
            </a:r>
            <a:r>
              <a:rPr dirty="0" sz="1800" spc="-300">
                <a:solidFill>
                  <a:srgbClr val="FF0000"/>
                </a:solidFill>
                <a:latin typeface="Microsoft Sans Serif"/>
                <a:cs typeface="Microsoft Sans Serif"/>
              </a:rPr>
              <a:t>و</a:t>
            </a:r>
            <a:r>
              <a:rPr dirty="0" sz="1800" spc="-229">
                <a:solidFill>
                  <a:srgbClr val="FF0000"/>
                </a:solidFill>
                <a:latin typeface="Microsoft Sans Serif"/>
                <a:cs typeface="Microsoft Sans Serif"/>
              </a:rPr>
              <a:t> </a:t>
            </a:r>
            <a:r>
              <a:rPr dirty="0" sz="1800">
                <a:solidFill>
                  <a:srgbClr val="FF0000"/>
                </a:solidFill>
                <a:latin typeface="Microsoft Sans Serif"/>
                <a:cs typeface="Microsoft Sans Serif"/>
              </a:rPr>
              <a:t>با</a:t>
            </a:r>
            <a:r>
              <a:rPr dirty="0" sz="1800" spc="-20">
                <a:solidFill>
                  <a:srgbClr val="FF0000"/>
                </a:solidFill>
                <a:latin typeface="Microsoft Sans Serif"/>
                <a:cs typeface="Microsoft Sans Serif"/>
              </a:rPr>
              <a:t> </a:t>
            </a:r>
            <a:r>
              <a:rPr dirty="0" sz="1800" spc="-315">
                <a:solidFill>
                  <a:srgbClr val="FF0000"/>
                </a:solidFill>
                <a:latin typeface="Microsoft Sans Serif"/>
                <a:cs typeface="Microsoft Sans Serif"/>
              </a:rPr>
              <a:t>ا</a:t>
            </a:r>
            <a:endParaRPr sz="1800">
              <a:latin typeface="Microsoft Sans Serif"/>
              <a:cs typeface="Microsoft Sans Serif"/>
            </a:endParaRPr>
          </a:p>
        </p:txBody>
      </p:sp>
      <p:sp>
        <p:nvSpPr>
          <p:cNvPr id="22" name="object 22" descr=""/>
          <p:cNvSpPr txBox="1"/>
          <p:nvPr/>
        </p:nvSpPr>
        <p:spPr>
          <a:xfrm>
            <a:off x="9567798" y="6309766"/>
            <a:ext cx="2011680" cy="331470"/>
          </a:xfrm>
          <a:prstGeom prst="rect">
            <a:avLst/>
          </a:prstGeom>
        </p:spPr>
        <p:txBody>
          <a:bodyPr wrap="square" lIns="0" tIns="13335" rIns="0" bIns="0" rtlCol="0" vert="horz">
            <a:spAutoFit/>
          </a:bodyPr>
          <a:lstStyle/>
          <a:p>
            <a:pPr marL="12700">
              <a:lnSpc>
                <a:spcPct val="100000"/>
              </a:lnSpc>
              <a:spcBef>
                <a:spcPts val="105"/>
              </a:spcBef>
            </a:pPr>
            <a:r>
              <a:rPr dirty="0" sz="2000" spc="-10" b="1">
                <a:latin typeface="Calibri"/>
                <a:cs typeface="Calibri"/>
                <a:hlinkClick r:id="rId3"/>
              </a:rPr>
              <a:t>www.midocean.ae</a:t>
            </a:r>
            <a:endParaRPr sz="2000">
              <a:latin typeface="Calibri"/>
              <a:cs typeface="Calibri"/>
            </a:endParaRPr>
          </a:p>
        </p:txBody>
      </p:sp>
      <p:grpSp>
        <p:nvGrpSpPr>
          <p:cNvPr id="23" name="object 23" descr=""/>
          <p:cNvGrpSpPr/>
          <p:nvPr/>
        </p:nvGrpSpPr>
        <p:grpSpPr>
          <a:xfrm>
            <a:off x="8042147" y="268223"/>
            <a:ext cx="3942715" cy="5834380"/>
            <a:chOff x="8042147" y="268223"/>
            <a:chExt cx="3942715" cy="5834380"/>
          </a:xfrm>
        </p:grpSpPr>
        <p:pic>
          <p:nvPicPr>
            <p:cNvPr id="24" name="object 24" descr=""/>
            <p:cNvPicPr/>
            <p:nvPr/>
          </p:nvPicPr>
          <p:blipFill>
            <a:blip r:embed="rId4" cstate="print"/>
            <a:stretch>
              <a:fillRect/>
            </a:stretch>
          </p:blipFill>
          <p:spPr>
            <a:xfrm>
              <a:off x="9678923" y="268223"/>
              <a:ext cx="2305811" cy="1077468"/>
            </a:xfrm>
            <a:prstGeom prst="rect">
              <a:avLst/>
            </a:prstGeom>
          </p:spPr>
        </p:pic>
        <p:pic>
          <p:nvPicPr>
            <p:cNvPr id="25" name="object 25" descr=""/>
            <p:cNvPicPr/>
            <p:nvPr/>
          </p:nvPicPr>
          <p:blipFill>
            <a:blip r:embed="rId5" cstate="print"/>
            <a:stretch>
              <a:fillRect/>
            </a:stretch>
          </p:blipFill>
          <p:spPr>
            <a:xfrm>
              <a:off x="8042147" y="981455"/>
              <a:ext cx="2950463" cy="5120640"/>
            </a:xfrm>
            <a:prstGeom prst="rect">
              <a:avLst/>
            </a:prstGeom>
          </p:spPr>
        </p:pic>
        <p:pic>
          <p:nvPicPr>
            <p:cNvPr id="26" name="object 26" descr=""/>
            <p:cNvPicPr/>
            <p:nvPr/>
          </p:nvPicPr>
          <p:blipFill>
            <a:blip r:embed="rId6" cstate="print"/>
            <a:stretch>
              <a:fillRect/>
            </a:stretch>
          </p:blipFill>
          <p:spPr>
            <a:xfrm>
              <a:off x="10776203" y="5442203"/>
              <a:ext cx="609600" cy="609599"/>
            </a:xfrm>
            <a:prstGeom prst="rect">
              <a:avLst/>
            </a:prstGeom>
          </p:spPr>
        </p:pic>
      </p:grpSp>
    </p:spTree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object 2" descr=""/>
          <p:cNvGrpSpPr/>
          <p:nvPr/>
        </p:nvGrpSpPr>
        <p:grpSpPr>
          <a:xfrm>
            <a:off x="364236" y="696468"/>
            <a:ext cx="7585075" cy="6111240"/>
            <a:chOff x="364236" y="696468"/>
            <a:chExt cx="7585075" cy="6111240"/>
          </a:xfrm>
        </p:grpSpPr>
        <p:pic>
          <p:nvPicPr>
            <p:cNvPr id="3" name="object 3" descr=""/>
            <p:cNvPicPr/>
            <p:nvPr/>
          </p:nvPicPr>
          <p:blipFill>
            <a:blip r:embed="rId2" cstate="print"/>
            <a:stretch>
              <a:fillRect/>
            </a:stretch>
          </p:blipFill>
          <p:spPr>
            <a:xfrm>
              <a:off x="364236" y="696468"/>
              <a:ext cx="7584948" cy="6111240"/>
            </a:xfrm>
            <a:prstGeom prst="rect">
              <a:avLst/>
            </a:prstGeom>
          </p:spPr>
        </p:pic>
        <p:sp>
          <p:nvSpPr>
            <p:cNvPr id="4" name="object 4" descr=""/>
            <p:cNvSpPr/>
            <p:nvPr/>
          </p:nvSpPr>
          <p:spPr>
            <a:xfrm>
              <a:off x="432054" y="884681"/>
              <a:ext cx="7449820" cy="5735320"/>
            </a:xfrm>
            <a:custGeom>
              <a:avLst/>
              <a:gdLst/>
              <a:ahLst/>
              <a:cxnLst/>
              <a:rect l="l" t="t" r="r" b="b"/>
              <a:pathLst>
                <a:path w="7449820" h="5735320">
                  <a:moveTo>
                    <a:pt x="7097141" y="0"/>
                  </a:moveTo>
                  <a:lnTo>
                    <a:pt x="352120" y="0"/>
                  </a:lnTo>
                  <a:lnTo>
                    <a:pt x="304338" y="3213"/>
                  </a:lnTo>
                  <a:lnTo>
                    <a:pt x="258511" y="12575"/>
                  </a:lnTo>
                  <a:lnTo>
                    <a:pt x="215057" y="27666"/>
                  </a:lnTo>
                  <a:lnTo>
                    <a:pt x="174396" y="48067"/>
                  </a:lnTo>
                  <a:lnTo>
                    <a:pt x="136948" y="73359"/>
                  </a:lnTo>
                  <a:lnTo>
                    <a:pt x="103131" y="103124"/>
                  </a:lnTo>
                  <a:lnTo>
                    <a:pt x="73367" y="136942"/>
                  </a:lnTo>
                  <a:lnTo>
                    <a:pt x="48073" y="174394"/>
                  </a:lnTo>
                  <a:lnTo>
                    <a:pt x="27670" y="215062"/>
                  </a:lnTo>
                  <a:lnTo>
                    <a:pt x="12577" y="258527"/>
                  </a:lnTo>
                  <a:lnTo>
                    <a:pt x="3214" y="304369"/>
                  </a:lnTo>
                  <a:lnTo>
                    <a:pt x="0" y="352170"/>
                  </a:lnTo>
                  <a:lnTo>
                    <a:pt x="0" y="5382691"/>
                  </a:lnTo>
                  <a:lnTo>
                    <a:pt x="3214" y="5430473"/>
                  </a:lnTo>
                  <a:lnTo>
                    <a:pt x="12577" y="5476300"/>
                  </a:lnTo>
                  <a:lnTo>
                    <a:pt x="27670" y="5519754"/>
                  </a:lnTo>
                  <a:lnTo>
                    <a:pt x="48073" y="5560415"/>
                  </a:lnTo>
                  <a:lnTo>
                    <a:pt x="73367" y="5597863"/>
                  </a:lnTo>
                  <a:lnTo>
                    <a:pt x="103131" y="5631680"/>
                  </a:lnTo>
                  <a:lnTo>
                    <a:pt x="136948" y="5661444"/>
                  </a:lnTo>
                  <a:lnTo>
                    <a:pt x="174396" y="5686738"/>
                  </a:lnTo>
                  <a:lnTo>
                    <a:pt x="215057" y="5707141"/>
                  </a:lnTo>
                  <a:lnTo>
                    <a:pt x="258511" y="5722234"/>
                  </a:lnTo>
                  <a:lnTo>
                    <a:pt x="304338" y="5731597"/>
                  </a:lnTo>
                  <a:lnTo>
                    <a:pt x="352120" y="5734811"/>
                  </a:lnTo>
                  <a:lnTo>
                    <a:pt x="7097141" y="5734811"/>
                  </a:lnTo>
                  <a:lnTo>
                    <a:pt x="7144942" y="5731597"/>
                  </a:lnTo>
                  <a:lnTo>
                    <a:pt x="7190784" y="5722234"/>
                  </a:lnTo>
                  <a:lnTo>
                    <a:pt x="7234249" y="5707141"/>
                  </a:lnTo>
                  <a:lnTo>
                    <a:pt x="7274917" y="5686738"/>
                  </a:lnTo>
                  <a:lnTo>
                    <a:pt x="7312369" y="5661444"/>
                  </a:lnTo>
                  <a:lnTo>
                    <a:pt x="7346188" y="5631680"/>
                  </a:lnTo>
                  <a:lnTo>
                    <a:pt x="7375952" y="5597863"/>
                  </a:lnTo>
                  <a:lnTo>
                    <a:pt x="7401244" y="5560415"/>
                  </a:lnTo>
                  <a:lnTo>
                    <a:pt x="7421645" y="5519754"/>
                  </a:lnTo>
                  <a:lnTo>
                    <a:pt x="7436736" y="5476300"/>
                  </a:lnTo>
                  <a:lnTo>
                    <a:pt x="7446098" y="5430473"/>
                  </a:lnTo>
                  <a:lnTo>
                    <a:pt x="7449312" y="5382691"/>
                  </a:lnTo>
                  <a:lnTo>
                    <a:pt x="7449312" y="352170"/>
                  </a:lnTo>
                  <a:lnTo>
                    <a:pt x="7446098" y="304369"/>
                  </a:lnTo>
                  <a:lnTo>
                    <a:pt x="7436736" y="258527"/>
                  </a:lnTo>
                  <a:lnTo>
                    <a:pt x="7421645" y="215062"/>
                  </a:lnTo>
                  <a:lnTo>
                    <a:pt x="7401244" y="174394"/>
                  </a:lnTo>
                  <a:lnTo>
                    <a:pt x="7375952" y="136942"/>
                  </a:lnTo>
                  <a:lnTo>
                    <a:pt x="7346188" y="103124"/>
                  </a:lnTo>
                  <a:lnTo>
                    <a:pt x="7312369" y="73359"/>
                  </a:lnTo>
                  <a:lnTo>
                    <a:pt x="7274917" y="48067"/>
                  </a:lnTo>
                  <a:lnTo>
                    <a:pt x="7234249" y="27666"/>
                  </a:lnTo>
                  <a:lnTo>
                    <a:pt x="7190784" y="12575"/>
                  </a:lnTo>
                  <a:lnTo>
                    <a:pt x="7144942" y="3213"/>
                  </a:lnTo>
                  <a:lnTo>
                    <a:pt x="7097141" y="0"/>
                  </a:lnTo>
                  <a:close/>
                </a:path>
              </a:pathLst>
            </a:custGeom>
            <a:solidFill>
              <a:srgbClr val="FFFFFF"/>
            </a:solidFill>
          </p:spPr>
          <p:txBody>
            <a:bodyPr wrap="square" lIns="0" tIns="0" rIns="0" bIns="0" rtlCol="0"/>
            <a:lstStyle/>
            <a:p/>
          </p:txBody>
        </p:sp>
        <p:sp>
          <p:nvSpPr>
            <p:cNvPr id="5" name="object 5" descr=""/>
            <p:cNvSpPr/>
            <p:nvPr/>
          </p:nvSpPr>
          <p:spPr>
            <a:xfrm>
              <a:off x="432054" y="884681"/>
              <a:ext cx="7449820" cy="5735320"/>
            </a:xfrm>
            <a:custGeom>
              <a:avLst/>
              <a:gdLst/>
              <a:ahLst/>
              <a:cxnLst/>
              <a:rect l="l" t="t" r="r" b="b"/>
              <a:pathLst>
                <a:path w="7449820" h="5735320">
                  <a:moveTo>
                    <a:pt x="0" y="352170"/>
                  </a:moveTo>
                  <a:lnTo>
                    <a:pt x="3214" y="304369"/>
                  </a:lnTo>
                  <a:lnTo>
                    <a:pt x="12577" y="258527"/>
                  </a:lnTo>
                  <a:lnTo>
                    <a:pt x="27670" y="215062"/>
                  </a:lnTo>
                  <a:lnTo>
                    <a:pt x="48073" y="174394"/>
                  </a:lnTo>
                  <a:lnTo>
                    <a:pt x="73367" y="136942"/>
                  </a:lnTo>
                  <a:lnTo>
                    <a:pt x="103131" y="103124"/>
                  </a:lnTo>
                  <a:lnTo>
                    <a:pt x="136948" y="73359"/>
                  </a:lnTo>
                  <a:lnTo>
                    <a:pt x="174396" y="48067"/>
                  </a:lnTo>
                  <a:lnTo>
                    <a:pt x="215057" y="27666"/>
                  </a:lnTo>
                  <a:lnTo>
                    <a:pt x="258511" y="12575"/>
                  </a:lnTo>
                  <a:lnTo>
                    <a:pt x="304338" y="3213"/>
                  </a:lnTo>
                  <a:lnTo>
                    <a:pt x="352120" y="0"/>
                  </a:lnTo>
                  <a:lnTo>
                    <a:pt x="7097141" y="0"/>
                  </a:lnTo>
                  <a:lnTo>
                    <a:pt x="7144942" y="3213"/>
                  </a:lnTo>
                  <a:lnTo>
                    <a:pt x="7190784" y="12575"/>
                  </a:lnTo>
                  <a:lnTo>
                    <a:pt x="7234249" y="27666"/>
                  </a:lnTo>
                  <a:lnTo>
                    <a:pt x="7274917" y="48067"/>
                  </a:lnTo>
                  <a:lnTo>
                    <a:pt x="7312369" y="73359"/>
                  </a:lnTo>
                  <a:lnTo>
                    <a:pt x="7346188" y="103124"/>
                  </a:lnTo>
                  <a:lnTo>
                    <a:pt x="7375952" y="136942"/>
                  </a:lnTo>
                  <a:lnTo>
                    <a:pt x="7401244" y="174394"/>
                  </a:lnTo>
                  <a:lnTo>
                    <a:pt x="7421645" y="215062"/>
                  </a:lnTo>
                  <a:lnTo>
                    <a:pt x="7436736" y="258527"/>
                  </a:lnTo>
                  <a:lnTo>
                    <a:pt x="7446098" y="304369"/>
                  </a:lnTo>
                  <a:lnTo>
                    <a:pt x="7449312" y="352170"/>
                  </a:lnTo>
                  <a:lnTo>
                    <a:pt x="7449312" y="5382691"/>
                  </a:lnTo>
                  <a:lnTo>
                    <a:pt x="7446098" y="5430473"/>
                  </a:lnTo>
                  <a:lnTo>
                    <a:pt x="7436736" y="5476300"/>
                  </a:lnTo>
                  <a:lnTo>
                    <a:pt x="7421645" y="5519754"/>
                  </a:lnTo>
                  <a:lnTo>
                    <a:pt x="7401244" y="5560415"/>
                  </a:lnTo>
                  <a:lnTo>
                    <a:pt x="7375952" y="5597863"/>
                  </a:lnTo>
                  <a:lnTo>
                    <a:pt x="7346188" y="5631680"/>
                  </a:lnTo>
                  <a:lnTo>
                    <a:pt x="7312369" y="5661444"/>
                  </a:lnTo>
                  <a:lnTo>
                    <a:pt x="7274917" y="5686738"/>
                  </a:lnTo>
                  <a:lnTo>
                    <a:pt x="7234249" y="5707141"/>
                  </a:lnTo>
                  <a:lnTo>
                    <a:pt x="7190784" y="5722234"/>
                  </a:lnTo>
                  <a:lnTo>
                    <a:pt x="7144942" y="5731597"/>
                  </a:lnTo>
                  <a:lnTo>
                    <a:pt x="7097141" y="5734811"/>
                  </a:lnTo>
                  <a:lnTo>
                    <a:pt x="352120" y="5734811"/>
                  </a:lnTo>
                  <a:lnTo>
                    <a:pt x="304338" y="5731597"/>
                  </a:lnTo>
                  <a:lnTo>
                    <a:pt x="258511" y="5722234"/>
                  </a:lnTo>
                  <a:lnTo>
                    <a:pt x="215057" y="5707141"/>
                  </a:lnTo>
                  <a:lnTo>
                    <a:pt x="174396" y="5686738"/>
                  </a:lnTo>
                  <a:lnTo>
                    <a:pt x="136948" y="5661444"/>
                  </a:lnTo>
                  <a:lnTo>
                    <a:pt x="103131" y="5631680"/>
                  </a:lnTo>
                  <a:lnTo>
                    <a:pt x="73367" y="5597863"/>
                  </a:lnTo>
                  <a:lnTo>
                    <a:pt x="48073" y="5560415"/>
                  </a:lnTo>
                  <a:lnTo>
                    <a:pt x="27670" y="5519754"/>
                  </a:lnTo>
                  <a:lnTo>
                    <a:pt x="12577" y="5476300"/>
                  </a:lnTo>
                  <a:lnTo>
                    <a:pt x="3214" y="5430473"/>
                  </a:lnTo>
                  <a:lnTo>
                    <a:pt x="0" y="5382691"/>
                  </a:lnTo>
                  <a:lnTo>
                    <a:pt x="0" y="352170"/>
                  </a:lnTo>
                  <a:close/>
                </a:path>
              </a:pathLst>
            </a:custGeom>
            <a:ln w="38100">
              <a:solidFill>
                <a:srgbClr val="E7E6E6"/>
              </a:solidFill>
            </a:ln>
          </p:spPr>
          <p:txBody>
            <a:bodyPr wrap="square" lIns="0" tIns="0" rIns="0" bIns="0" rtlCol="0"/>
            <a:lstStyle/>
            <a:p/>
          </p:txBody>
        </p:sp>
      </p:grpSp>
      <p:sp>
        <p:nvSpPr>
          <p:cNvPr id="6" name="object 6" descr=""/>
          <p:cNvSpPr txBox="1"/>
          <p:nvPr/>
        </p:nvSpPr>
        <p:spPr>
          <a:xfrm>
            <a:off x="6529451" y="2761869"/>
            <a:ext cx="1193165" cy="299720"/>
          </a:xfrm>
          <a:prstGeom prst="rect">
            <a:avLst/>
          </a:prstGeom>
        </p:spPr>
        <p:txBody>
          <a:bodyPr wrap="square" lIns="0" tIns="12700" rIns="0" bIns="0" rtlCol="0" vert="horz">
            <a:spAutoFit/>
          </a:bodyPr>
          <a:lstStyle/>
          <a:p>
            <a:pPr algn="r" marL="38100" marR="30480">
              <a:lnSpc>
                <a:spcPct val="100000"/>
              </a:lnSpc>
              <a:spcBef>
                <a:spcPts val="100"/>
              </a:spcBef>
            </a:pPr>
            <a:r>
              <a:rPr dirty="0" sz="1800" spc="-640">
                <a:latin typeface="Microsoft Sans Serif"/>
                <a:cs typeface="Microsoft Sans Serif"/>
              </a:rPr>
              <a:t>ل</a:t>
            </a:r>
            <a:r>
              <a:rPr dirty="0" sz="1800" spc="-315">
                <a:latin typeface="Microsoft Sans Serif"/>
                <a:cs typeface="Microsoft Sans Serif"/>
              </a:rPr>
              <a:t> </a:t>
            </a:r>
            <a:r>
              <a:rPr dirty="0" baseline="1543" sz="2700" spc="-930">
                <a:latin typeface="Microsoft Sans Serif"/>
                <a:cs typeface="Microsoft Sans Serif"/>
              </a:rPr>
              <a:t>ع</a:t>
            </a:r>
            <a:r>
              <a:rPr dirty="0" baseline="10802" sz="2700" spc="-930">
                <a:latin typeface="Microsoft Sans Serif"/>
                <a:cs typeface="Microsoft Sans Serif"/>
              </a:rPr>
              <a:t>.</a:t>
            </a:r>
            <a:r>
              <a:rPr dirty="0" baseline="10802" sz="2700" spc="-382">
                <a:latin typeface="Microsoft Sans Serif"/>
                <a:cs typeface="Microsoft Sans Serif"/>
              </a:rPr>
              <a:t> </a:t>
            </a:r>
            <a:r>
              <a:rPr dirty="0" baseline="1543" sz="2700" spc="-652">
                <a:latin typeface="Microsoft Sans Serif"/>
                <a:cs typeface="Microsoft Sans Serif"/>
              </a:rPr>
              <a:t>لا</a:t>
            </a:r>
            <a:r>
              <a:rPr dirty="0" baseline="15432" sz="2700" spc="644">
                <a:latin typeface="Microsoft Sans Serif"/>
                <a:cs typeface="Microsoft Sans Serif"/>
              </a:rPr>
              <a:t>  </a:t>
            </a:r>
            <a:r>
              <a:rPr dirty="0" sz="1800" spc="-455">
                <a:latin typeface="Microsoft Sans Serif"/>
                <a:cs typeface="Microsoft Sans Serif"/>
              </a:rPr>
              <a:t>لا</a:t>
            </a:r>
            <a:r>
              <a:rPr dirty="0" sz="1800" spc="395">
                <a:latin typeface="Microsoft Sans Serif"/>
                <a:cs typeface="Microsoft Sans Serif"/>
              </a:rPr>
              <a:t> </a:t>
            </a:r>
            <a:r>
              <a:rPr dirty="0" baseline="6172" sz="2700" spc="-1230">
                <a:latin typeface="Microsoft Sans Serif"/>
                <a:cs typeface="Microsoft Sans Serif"/>
              </a:rPr>
              <a:t>س</a:t>
            </a:r>
            <a:r>
              <a:rPr dirty="0" baseline="6172" sz="2700" spc="-277">
                <a:latin typeface="Microsoft Sans Serif"/>
                <a:cs typeface="Microsoft Sans Serif"/>
              </a:rPr>
              <a:t> </a:t>
            </a:r>
            <a:r>
              <a:rPr dirty="0" baseline="1543" sz="2700" spc="-1207">
                <a:latin typeface="Microsoft Sans Serif"/>
                <a:cs typeface="Microsoft Sans Serif"/>
              </a:rPr>
              <a:t>ن</a:t>
            </a:r>
            <a:r>
              <a:rPr dirty="0" baseline="20061" sz="2700" spc="-1207">
                <a:latin typeface="Microsoft Sans Serif"/>
                <a:cs typeface="Microsoft Sans Serif"/>
              </a:rPr>
              <a:t>„</a:t>
            </a:r>
            <a:r>
              <a:rPr dirty="0" baseline="20061" sz="2700" spc="292">
                <a:latin typeface="Microsoft Sans Serif"/>
                <a:cs typeface="Microsoft Sans Serif"/>
              </a:rPr>
              <a:t> </a:t>
            </a:r>
            <a:r>
              <a:rPr dirty="0" baseline="6172" sz="2700" spc="-1057">
                <a:latin typeface="Microsoft Sans Serif"/>
                <a:cs typeface="Microsoft Sans Serif"/>
              </a:rPr>
              <a:t>مت</a:t>
            </a:r>
            <a:r>
              <a:rPr dirty="0" baseline="18518" sz="2700" spc="-1057">
                <a:latin typeface="Microsoft Sans Serif"/>
                <a:cs typeface="Microsoft Sans Serif"/>
              </a:rPr>
              <a:t>.</a:t>
            </a:r>
            <a:r>
              <a:rPr dirty="0" baseline="18518" sz="2700" spc="-412">
                <a:latin typeface="Microsoft Sans Serif"/>
                <a:cs typeface="Microsoft Sans Serif"/>
              </a:rPr>
              <a:t> </a:t>
            </a:r>
            <a:r>
              <a:rPr dirty="0" baseline="9259" sz="2700" spc="-1139">
                <a:latin typeface="Microsoft Sans Serif"/>
                <a:cs typeface="Microsoft Sans Serif"/>
              </a:rPr>
              <a:t>ث</a:t>
            </a:r>
            <a:r>
              <a:rPr dirty="0" baseline="4629" sz="2700" spc="-1139">
                <a:latin typeface="Microsoft Sans Serif"/>
                <a:cs typeface="Microsoft Sans Serif"/>
              </a:rPr>
              <a:t>„</a:t>
            </a:r>
            <a:r>
              <a:rPr dirty="0" baseline="13888" sz="2700" spc="-1139">
                <a:latin typeface="Microsoft Sans Serif"/>
                <a:cs typeface="Microsoft Sans Serif"/>
              </a:rPr>
              <a:t>ن</a:t>
            </a:r>
            <a:r>
              <a:rPr dirty="0" baseline="9259" sz="2700" spc="-1139">
                <a:latin typeface="Microsoft Sans Serif"/>
                <a:cs typeface="Microsoft Sans Serif"/>
              </a:rPr>
              <a:t>,</a:t>
            </a:r>
            <a:r>
              <a:rPr dirty="0" baseline="18518" sz="2700" spc="-1139">
                <a:latin typeface="Microsoft Sans Serif"/>
                <a:cs typeface="Microsoft Sans Serif"/>
              </a:rPr>
              <a:t>ث</a:t>
            </a:r>
            <a:r>
              <a:rPr dirty="0" baseline="15432" sz="2700" spc="-1139">
                <a:latin typeface="Microsoft Sans Serif"/>
                <a:cs typeface="Microsoft Sans Serif"/>
              </a:rPr>
              <a:t>„</a:t>
            </a:r>
            <a:r>
              <a:rPr dirty="0" baseline="24691" sz="2700" spc="-1139">
                <a:latin typeface="Microsoft Sans Serif"/>
                <a:cs typeface="Microsoft Sans Serif"/>
              </a:rPr>
              <a:t>ق</a:t>
            </a:r>
            <a:r>
              <a:rPr dirty="0" baseline="43209" sz="2700" spc="-1139">
                <a:latin typeface="Microsoft Sans Serif"/>
                <a:cs typeface="Microsoft Sans Serif"/>
              </a:rPr>
              <a:t>.</a:t>
            </a:r>
            <a:endParaRPr baseline="43209" sz="2700">
              <a:latin typeface="Microsoft Sans Serif"/>
              <a:cs typeface="Microsoft Sans Serif"/>
            </a:endParaRPr>
          </a:p>
        </p:txBody>
      </p:sp>
      <p:sp>
        <p:nvSpPr>
          <p:cNvPr id="7" name="object 7" descr=""/>
          <p:cNvSpPr txBox="1"/>
          <p:nvPr/>
        </p:nvSpPr>
        <p:spPr>
          <a:xfrm>
            <a:off x="5336159" y="2758821"/>
            <a:ext cx="1017269" cy="299720"/>
          </a:xfrm>
          <a:prstGeom prst="rect">
            <a:avLst/>
          </a:prstGeom>
        </p:spPr>
        <p:txBody>
          <a:bodyPr wrap="square" lIns="0" tIns="12700" rIns="0" bIns="0" rtlCol="0" vert="horz">
            <a:spAutoFit/>
          </a:bodyPr>
          <a:lstStyle/>
          <a:p>
            <a:pPr algn="r" marL="38100" marR="30480">
              <a:lnSpc>
                <a:spcPct val="100000"/>
              </a:lnSpc>
              <a:spcBef>
                <a:spcPts val="100"/>
              </a:spcBef>
            </a:pPr>
            <a:r>
              <a:rPr dirty="0" sz="1800" spc="-705">
                <a:latin typeface="Microsoft Sans Serif"/>
                <a:cs typeface="Microsoft Sans Serif"/>
              </a:rPr>
              <a:t>ع</a:t>
            </a:r>
            <a:r>
              <a:rPr dirty="0" baseline="18518" sz="2700" spc="-1057">
                <a:latin typeface="Microsoft Sans Serif"/>
                <a:cs typeface="Microsoft Sans Serif"/>
              </a:rPr>
              <a:t>.</a:t>
            </a:r>
            <a:r>
              <a:rPr dirty="0" baseline="18518" sz="2700" spc="322">
                <a:latin typeface="Microsoft Sans Serif"/>
                <a:cs typeface="Microsoft Sans Serif"/>
              </a:rPr>
              <a:t> </a:t>
            </a:r>
            <a:r>
              <a:rPr dirty="0" sz="1800" spc="-840">
                <a:latin typeface="Microsoft Sans Serif"/>
                <a:cs typeface="Microsoft Sans Serif"/>
              </a:rPr>
              <a:t>ي</a:t>
            </a:r>
            <a:r>
              <a:rPr dirty="0" baseline="-4629" sz="2700" spc="-1260">
                <a:latin typeface="Microsoft Sans Serif"/>
                <a:cs typeface="Microsoft Sans Serif"/>
              </a:rPr>
              <a:t>„</a:t>
            </a:r>
            <a:r>
              <a:rPr dirty="0" baseline="-4629" sz="2700" spc="390">
                <a:latin typeface="Microsoft Sans Serif"/>
                <a:cs typeface="Microsoft Sans Serif"/>
              </a:rPr>
              <a:t>  </a:t>
            </a:r>
            <a:r>
              <a:rPr dirty="0" baseline="1543" sz="2700" spc="82">
                <a:latin typeface="Microsoft Sans Serif"/>
                <a:cs typeface="Microsoft Sans Serif"/>
              </a:rPr>
              <a:t>م</a:t>
            </a:r>
            <a:r>
              <a:rPr dirty="0" baseline="1543" sz="2700" spc="525">
                <a:latin typeface="Microsoft Sans Serif"/>
                <a:cs typeface="Microsoft Sans Serif"/>
              </a:rPr>
              <a:t> </a:t>
            </a:r>
            <a:r>
              <a:rPr dirty="0" sz="1800" spc="-550">
                <a:latin typeface="Microsoft Sans Serif"/>
                <a:cs typeface="Microsoft Sans Serif"/>
              </a:rPr>
              <a:t>ك</a:t>
            </a:r>
            <a:r>
              <a:rPr dirty="0" sz="1800" spc="375">
                <a:latin typeface="Microsoft Sans Serif"/>
                <a:cs typeface="Microsoft Sans Serif"/>
              </a:rPr>
              <a:t> </a:t>
            </a:r>
            <a:r>
              <a:rPr dirty="0" baseline="4629" sz="2700" spc="-960">
                <a:latin typeface="Microsoft Sans Serif"/>
                <a:cs typeface="Microsoft Sans Serif"/>
              </a:rPr>
              <a:t>مس</a:t>
            </a:r>
            <a:r>
              <a:rPr dirty="0" baseline="18518" sz="2700" spc="-322">
                <a:latin typeface="Microsoft Sans Serif"/>
                <a:cs typeface="Microsoft Sans Serif"/>
              </a:rPr>
              <a:t> </a:t>
            </a:r>
            <a:r>
              <a:rPr dirty="0" baseline="13888" sz="2700" spc="-1019">
                <a:latin typeface="Microsoft Sans Serif"/>
                <a:cs typeface="Microsoft Sans Serif"/>
              </a:rPr>
              <a:t>ن</a:t>
            </a:r>
            <a:r>
              <a:rPr dirty="0" baseline="9259" sz="2700" spc="-1019">
                <a:latin typeface="Microsoft Sans Serif"/>
                <a:cs typeface="Microsoft Sans Serif"/>
              </a:rPr>
              <a:t>„</a:t>
            </a:r>
            <a:r>
              <a:rPr dirty="0" baseline="20061" sz="2700" spc="-1019">
                <a:latin typeface="Microsoft Sans Serif"/>
                <a:cs typeface="Microsoft Sans Serif"/>
              </a:rPr>
              <a:t>ل</a:t>
            </a:r>
            <a:endParaRPr baseline="20061" sz="2700">
              <a:latin typeface="Microsoft Sans Serif"/>
              <a:cs typeface="Microsoft Sans Serif"/>
            </a:endParaRPr>
          </a:p>
        </p:txBody>
      </p:sp>
      <p:sp>
        <p:nvSpPr>
          <p:cNvPr id="8" name="object 8" descr=""/>
          <p:cNvSpPr txBox="1"/>
          <p:nvPr/>
        </p:nvSpPr>
        <p:spPr>
          <a:xfrm>
            <a:off x="4970398" y="2742057"/>
            <a:ext cx="188595" cy="299720"/>
          </a:xfrm>
          <a:prstGeom prst="rect">
            <a:avLst/>
          </a:prstGeom>
        </p:spPr>
        <p:txBody>
          <a:bodyPr wrap="square" lIns="0" tIns="12700" rIns="0" bIns="0" rtlCol="0" vert="horz">
            <a:spAutoFit/>
          </a:bodyPr>
          <a:lstStyle/>
          <a:p>
            <a:pPr algn="r" marL="38100" marR="30480">
              <a:lnSpc>
                <a:spcPct val="100000"/>
              </a:lnSpc>
              <a:spcBef>
                <a:spcPts val="100"/>
              </a:spcBef>
            </a:pPr>
            <a:r>
              <a:rPr dirty="0" baseline="-4629" sz="2700" spc="-1852">
                <a:latin typeface="Microsoft Sans Serif"/>
                <a:cs typeface="Microsoft Sans Serif"/>
              </a:rPr>
              <a:t>ف</a:t>
            </a:r>
            <a:r>
              <a:rPr dirty="0" baseline="13888" sz="2700" spc="-1852">
                <a:latin typeface="Microsoft Sans Serif"/>
                <a:cs typeface="Microsoft Sans Serif"/>
              </a:rPr>
              <a:t>.</a:t>
            </a:r>
            <a:r>
              <a:rPr dirty="0" baseline="13888" sz="2700" spc="-434">
                <a:latin typeface="Microsoft Sans Serif"/>
                <a:cs typeface="Microsoft Sans Serif"/>
              </a:rPr>
              <a:t> </a:t>
            </a:r>
            <a:r>
              <a:rPr dirty="0" sz="1800" spc="-490">
                <a:latin typeface="Microsoft Sans Serif"/>
                <a:cs typeface="Microsoft Sans Serif"/>
              </a:rPr>
              <a:t>لا</a:t>
            </a:r>
            <a:endParaRPr sz="1800">
              <a:latin typeface="Microsoft Sans Serif"/>
              <a:cs typeface="Microsoft Sans Serif"/>
            </a:endParaRPr>
          </a:p>
        </p:txBody>
      </p:sp>
      <p:sp>
        <p:nvSpPr>
          <p:cNvPr id="9" name="object 9" descr=""/>
          <p:cNvSpPr txBox="1"/>
          <p:nvPr/>
        </p:nvSpPr>
        <p:spPr>
          <a:xfrm>
            <a:off x="4465573" y="2702433"/>
            <a:ext cx="434975" cy="299720"/>
          </a:xfrm>
          <a:prstGeom prst="rect">
            <a:avLst/>
          </a:prstGeom>
        </p:spPr>
        <p:txBody>
          <a:bodyPr wrap="square" lIns="0" tIns="12700" rIns="0" bIns="0" rtlCol="0" vert="horz">
            <a:spAutoFit/>
          </a:bodyPr>
          <a:lstStyle/>
          <a:p>
            <a:pPr algn="r" marL="38100" marR="30480">
              <a:lnSpc>
                <a:spcPct val="100000"/>
              </a:lnSpc>
              <a:spcBef>
                <a:spcPts val="100"/>
              </a:spcBef>
            </a:pPr>
            <a:r>
              <a:rPr dirty="0" baseline="-18518" sz="2700" spc="-1132">
                <a:latin typeface="Microsoft Sans Serif"/>
                <a:cs typeface="Microsoft Sans Serif"/>
              </a:rPr>
              <a:t>ق</a:t>
            </a:r>
            <a:r>
              <a:rPr dirty="0" sz="1800" spc="-755">
                <a:latin typeface="Microsoft Sans Serif"/>
                <a:cs typeface="Microsoft Sans Serif"/>
              </a:rPr>
              <a:t>.</a:t>
            </a:r>
            <a:r>
              <a:rPr dirty="0" sz="1800" spc="-300">
                <a:latin typeface="Microsoft Sans Serif"/>
                <a:cs typeface="Microsoft Sans Serif"/>
              </a:rPr>
              <a:t> </a:t>
            </a:r>
            <a:r>
              <a:rPr dirty="0" baseline="-12345" sz="2700" spc="-1695">
                <a:latin typeface="Microsoft Sans Serif"/>
                <a:cs typeface="Microsoft Sans Serif"/>
              </a:rPr>
              <a:t>ش</a:t>
            </a:r>
            <a:r>
              <a:rPr dirty="0" baseline="1543" sz="2700" spc="-322">
                <a:latin typeface="Microsoft Sans Serif"/>
                <a:cs typeface="Microsoft Sans Serif"/>
              </a:rPr>
              <a:t> </a:t>
            </a:r>
            <a:r>
              <a:rPr dirty="0" baseline="-3086" sz="2700" spc="-600">
                <a:latin typeface="Microsoft Sans Serif"/>
                <a:cs typeface="Microsoft Sans Serif"/>
              </a:rPr>
              <a:t>ك</a:t>
            </a:r>
            <a:r>
              <a:rPr dirty="0" baseline="-3086" sz="2700" spc="240">
                <a:latin typeface="Microsoft Sans Serif"/>
                <a:cs typeface="Microsoft Sans Serif"/>
              </a:rPr>
              <a:t> </a:t>
            </a:r>
            <a:r>
              <a:rPr dirty="0" baseline="4629" sz="2700" spc="-1005">
                <a:latin typeface="Microsoft Sans Serif"/>
                <a:cs typeface="Microsoft Sans Serif"/>
              </a:rPr>
              <a:t>.</a:t>
            </a:r>
            <a:r>
              <a:rPr dirty="0" baseline="-10802" sz="2700" spc="-1005">
                <a:latin typeface="Microsoft Sans Serif"/>
                <a:cs typeface="Microsoft Sans Serif"/>
              </a:rPr>
              <a:t>ق</a:t>
            </a:r>
            <a:endParaRPr baseline="-10802" sz="2700">
              <a:latin typeface="Microsoft Sans Serif"/>
              <a:cs typeface="Microsoft Sans Serif"/>
            </a:endParaRPr>
          </a:p>
        </p:txBody>
      </p:sp>
      <p:sp>
        <p:nvSpPr>
          <p:cNvPr id="10" name="object 10" descr=""/>
          <p:cNvSpPr txBox="1"/>
          <p:nvPr/>
        </p:nvSpPr>
        <p:spPr>
          <a:xfrm>
            <a:off x="3837685" y="2682621"/>
            <a:ext cx="554990" cy="299720"/>
          </a:xfrm>
          <a:prstGeom prst="rect">
            <a:avLst/>
          </a:prstGeom>
        </p:spPr>
        <p:txBody>
          <a:bodyPr wrap="square" lIns="0" tIns="12700" rIns="0" bIns="0" rtlCol="0" vert="horz">
            <a:spAutoFit/>
          </a:bodyPr>
          <a:lstStyle/>
          <a:p>
            <a:pPr algn="r" marL="38100" marR="30480">
              <a:lnSpc>
                <a:spcPct val="100000"/>
              </a:lnSpc>
              <a:spcBef>
                <a:spcPts val="100"/>
              </a:spcBef>
            </a:pPr>
            <a:r>
              <a:rPr dirty="0" baseline="-3086" sz="2700" spc="-750">
                <a:latin typeface="Microsoft Sans Serif"/>
                <a:cs typeface="Microsoft Sans Serif"/>
              </a:rPr>
              <a:t>.</a:t>
            </a:r>
            <a:r>
              <a:rPr dirty="0" baseline="-3086" sz="2700" spc="-322">
                <a:latin typeface="Microsoft Sans Serif"/>
                <a:cs typeface="Microsoft Sans Serif"/>
              </a:rPr>
              <a:t> </a:t>
            </a:r>
            <a:r>
              <a:rPr dirty="0" baseline="-3086" sz="2700" spc="-989">
                <a:latin typeface="Microsoft Sans Serif"/>
                <a:cs typeface="Microsoft Sans Serif"/>
              </a:rPr>
              <a:t>عت</a:t>
            </a:r>
            <a:r>
              <a:rPr dirty="0" baseline="-7716" sz="2700" spc="-989">
                <a:latin typeface="Microsoft Sans Serif"/>
                <a:cs typeface="Microsoft Sans Serif"/>
              </a:rPr>
              <a:t>,</a:t>
            </a:r>
            <a:r>
              <a:rPr dirty="0" sz="1800" spc="-660">
                <a:latin typeface="Microsoft Sans Serif"/>
                <a:cs typeface="Microsoft Sans Serif"/>
              </a:rPr>
              <a:t>لا</a:t>
            </a:r>
            <a:r>
              <a:rPr dirty="0" sz="1800" spc="365">
                <a:latin typeface="Microsoft Sans Serif"/>
                <a:cs typeface="Microsoft Sans Serif"/>
              </a:rPr>
              <a:t> </a:t>
            </a:r>
            <a:r>
              <a:rPr dirty="0" baseline="-23148" sz="2700" spc="-1380">
                <a:latin typeface="Microsoft Sans Serif"/>
                <a:cs typeface="Microsoft Sans Serif"/>
              </a:rPr>
              <a:t>ق</a:t>
            </a:r>
            <a:r>
              <a:rPr dirty="0" baseline="-4629" sz="2700" spc="-1380">
                <a:latin typeface="Microsoft Sans Serif"/>
                <a:cs typeface="Microsoft Sans Serif"/>
              </a:rPr>
              <a:t>.</a:t>
            </a:r>
            <a:r>
              <a:rPr dirty="0" baseline="-4629" sz="2700" spc="165">
                <a:latin typeface="Microsoft Sans Serif"/>
                <a:cs typeface="Microsoft Sans Serif"/>
              </a:rPr>
              <a:t> </a:t>
            </a:r>
            <a:r>
              <a:rPr dirty="0" baseline="-10802" sz="2700" spc="-1080">
                <a:latin typeface="Microsoft Sans Serif"/>
                <a:cs typeface="Microsoft Sans Serif"/>
              </a:rPr>
              <a:t>عن</a:t>
            </a:r>
            <a:r>
              <a:rPr dirty="0" baseline="-16975" sz="2700" spc="-1080">
                <a:latin typeface="Microsoft Sans Serif"/>
                <a:cs typeface="Microsoft Sans Serif"/>
              </a:rPr>
              <a:t>„</a:t>
            </a:r>
            <a:endParaRPr baseline="-16975" sz="2700">
              <a:latin typeface="Microsoft Sans Serif"/>
              <a:cs typeface="Microsoft Sans Serif"/>
            </a:endParaRPr>
          </a:p>
        </p:txBody>
      </p:sp>
      <p:sp>
        <p:nvSpPr>
          <p:cNvPr id="11" name="object 11" descr=""/>
          <p:cNvSpPr txBox="1"/>
          <p:nvPr/>
        </p:nvSpPr>
        <p:spPr>
          <a:xfrm>
            <a:off x="3328670" y="2714625"/>
            <a:ext cx="451484" cy="299720"/>
          </a:xfrm>
          <a:prstGeom prst="rect">
            <a:avLst/>
          </a:prstGeom>
        </p:spPr>
        <p:txBody>
          <a:bodyPr wrap="square" lIns="0" tIns="12700" rIns="0" bIns="0" rtlCol="0" vert="horz">
            <a:spAutoFit/>
          </a:bodyPr>
          <a:lstStyle/>
          <a:p>
            <a:pPr algn="r" marL="38100" marR="30480">
              <a:lnSpc>
                <a:spcPct val="100000"/>
              </a:lnSpc>
              <a:spcBef>
                <a:spcPts val="100"/>
              </a:spcBef>
            </a:pPr>
            <a:r>
              <a:rPr dirty="0" baseline="-15432" sz="2700" spc="-1575">
                <a:latin typeface="Microsoft Sans Serif"/>
                <a:cs typeface="Microsoft Sans Serif"/>
              </a:rPr>
              <a:t>ت</a:t>
            </a:r>
            <a:r>
              <a:rPr dirty="0" baseline="-6172" sz="2700" spc="-1575">
                <a:latin typeface="Microsoft Sans Serif"/>
                <a:cs typeface="Microsoft Sans Serif"/>
              </a:rPr>
              <a:t>.</a:t>
            </a:r>
            <a:r>
              <a:rPr dirty="0" baseline="4629" sz="2700" spc="-480">
                <a:latin typeface="Microsoft Sans Serif"/>
                <a:cs typeface="Microsoft Sans Serif"/>
              </a:rPr>
              <a:t> </a:t>
            </a:r>
            <a:r>
              <a:rPr dirty="0" baseline="-9259" sz="2700" spc="-1275">
                <a:latin typeface="Microsoft Sans Serif"/>
                <a:cs typeface="Microsoft Sans Serif"/>
              </a:rPr>
              <a:t>ب</a:t>
            </a:r>
            <a:r>
              <a:rPr dirty="0" baseline="-9259" sz="2700" spc="682">
                <a:latin typeface="Microsoft Sans Serif"/>
                <a:cs typeface="Microsoft Sans Serif"/>
              </a:rPr>
              <a:t> </a:t>
            </a:r>
            <a:r>
              <a:rPr dirty="0" baseline="-10802" sz="2700" spc="-1462">
                <a:latin typeface="Microsoft Sans Serif"/>
                <a:cs typeface="Microsoft Sans Serif"/>
              </a:rPr>
              <a:t>ح</a:t>
            </a:r>
            <a:r>
              <a:rPr dirty="0" baseline="3086" sz="2700" spc="-1462">
                <a:latin typeface="Microsoft Sans Serif"/>
                <a:cs typeface="Microsoft Sans Serif"/>
              </a:rPr>
              <a:t>.</a:t>
            </a:r>
            <a:r>
              <a:rPr dirty="0" baseline="3086" sz="2700" spc="-37">
                <a:latin typeface="Microsoft Sans Serif"/>
                <a:cs typeface="Microsoft Sans Serif"/>
              </a:rPr>
              <a:t> </a:t>
            </a:r>
            <a:r>
              <a:rPr dirty="0" sz="1800" spc="-500">
                <a:latin typeface="Microsoft Sans Serif"/>
                <a:cs typeface="Microsoft Sans Serif"/>
              </a:rPr>
              <a:t>,</a:t>
            </a:r>
            <a:r>
              <a:rPr dirty="0" sz="1800" spc="-55">
                <a:latin typeface="Microsoft Sans Serif"/>
                <a:cs typeface="Microsoft Sans Serif"/>
              </a:rPr>
              <a:t> </a:t>
            </a:r>
            <a:r>
              <a:rPr dirty="0" baseline="-13888" sz="2700" spc="-225">
                <a:latin typeface="Microsoft Sans Serif"/>
                <a:cs typeface="Microsoft Sans Serif"/>
              </a:rPr>
              <a:t>ا</a:t>
            </a:r>
            <a:endParaRPr baseline="-13888" sz="2700">
              <a:latin typeface="Microsoft Sans Serif"/>
              <a:cs typeface="Microsoft Sans Serif"/>
            </a:endParaRPr>
          </a:p>
        </p:txBody>
      </p:sp>
      <p:sp>
        <p:nvSpPr>
          <p:cNvPr id="12" name="object 12" descr=""/>
          <p:cNvSpPr txBox="1"/>
          <p:nvPr/>
        </p:nvSpPr>
        <p:spPr>
          <a:xfrm>
            <a:off x="2632201" y="2758821"/>
            <a:ext cx="581025" cy="299720"/>
          </a:xfrm>
          <a:prstGeom prst="rect">
            <a:avLst/>
          </a:prstGeom>
        </p:spPr>
        <p:txBody>
          <a:bodyPr wrap="square" lIns="0" tIns="12700" rIns="0" bIns="0" rtlCol="0" vert="horz">
            <a:spAutoFit/>
          </a:bodyPr>
          <a:lstStyle/>
          <a:p>
            <a:pPr algn="r" marL="38100" marR="30480">
              <a:lnSpc>
                <a:spcPct val="100000"/>
              </a:lnSpc>
              <a:spcBef>
                <a:spcPts val="100"/>
              </a:spcBef>
            </a:pPr>
            <a:r>
              <a:rPr dirty="0" baseline="1543" sz="2700" spc="-847">
                <a:latin typeface="Microsoft Sans Serif"/>
                <a:cs typeface="Microsoft Sans Serif"/>
              </a:rPr>
              <a:t>ح</a:t>
            </a:r>
            <a:r>
              <a:rPr dirty="0" baseline="10802" sz="2700" spc="-847">
                <a:latin typeface="Microsoft Sans Serif"/>
                <a:cs typeface="Microsoft Sans Serif"/>
              </a:rPr>
              <a:t>.</a:t>
            </a:r>
            <a:r>
              <a:rPr dirty="0" baseline="10802" sz="2700" spc="97">
                <a:latin typeface="Microsoft Sans Serif"/>
                <a:cs typeface="Microsoft Sans Serif"/>
              </a:rPr>
              <a:t>  </a:t>
            </a:r>
            <a:r>
              <a:rPr dirty="0" baseline="6172" sz="2700" spc="-750">
                <a:latin typeface="Microsoft Sans Serif"/>
                <a:cs typeface="Microsoft Sans Serif"/>
              </a:rPr>
              <a:t>.</a:t>
            </a:r>
            <a:r>
              <a:rPr dirty="0" baseline="6172" sz="2700" spc="-405">
                <a:latin typeface="Microsoft Sans Serif"/>
                <a:cs typeface="Microsoft Sans Serif"/>
              </a:rPr>
              <a:t> </a:t>
            </a:r>
            <a:r>
              <a:rPr dirty="0" sz="1800" spc="-585">
                <a:latin typeface="Microsoft Sans Serif"/>
                <a:cs typeface="Microsoft Sans Serif"/>
              </a:rPr>
              <a:t>يح</a:t>
            </a:r>
            <a:r>
              <a:rPr dirty="0" sz="1800" spc="245">
                <a:latin typeface="Microsoft Sans Serif"/>
                <a:cs typeface="Microsoft Sans Serif"/>
              </a:rPr>
              <a:t> </a:t>
            </a:r>
            <a:r>
              <a:rPr dirty="0" baseline="1543" sz="2700" spc="-75">
                <a:latin typeface="Microsoft Sans Serif"/>
                <a:cs typeface="Microsoft Sans Serif"/>
              </a:rPr>
              <a:t>ه</a:t>
            </a:r>
            <a:endParaRPr baseline="1543" sz="2700">
              <a:latin typeface="Microsoft Sans Serif"/>
              <a:cs typeface="Microsoft Sans Serif"/>
            </a:endParaRPr>
          </a:p>
        </p:txBody>
      </p:sp>
      <p:sp>
        <p:nvSpPr>
          <p:cNvPr id="13" name="object 13" descr=""/>
          <p:cNvSpPr txBox="1"/>
          <p:nvPr/>
        </p:nvSpPr>
        <p:spPr>
          <a:xfrm>
            <a:off x="2069592" y="2687192"/>
            <a:ext cx="438784" cy="299720"/>
          </a:xfrm>
          <a:prstGeom prst="rect">
            <a:avLst/>
          </a:prstGeom>
        </p:spPr>
        <p:txBody>
          <a:bodyPr wrap="square" lIns="0" tIns="12700" rIns="0" bIns="0" rtlCol="0" vert="horz">
            <a:spAutoFit/>
          </a:bodyPr>
          <a:lstStyle/>
          <a:p>
            <a:pPr algn="r" marL="38100" marR="30480">
              <a:lnSpc>
                <a:spcPct val="100000"/>
              </a:lnSpc>
              <a:spcBef>
                <a:spcPts val="100"/>
              </a:spcBef>
            </a:pPr>
            <a:r>
              <a:rPr dirty="0" baseline="-16975" sz="2700" spc="-1852">
                <a:latin typeface="Microsoft Sans Serif"/>
                <a:cs typeface="Microsoft Sans Serif"/>
              </a:rPr>
              <a:t>ف</a:t>
            </a:r>
            <a:r>
              <a:rPr dirty="0" sz="1800" spc="-1235">
                <a:latin typeface="Microsoft Sans Serif"/>
                <a:cs typeface="Microsoft Sans Serif"/>
              </a:rPr>
              <a:t>.</a:t>
            </a:r>
            <a:r>
              <a:rPr dirty="0" sz="1800" spc="-290">
                <a:latin typeface="Microsoft Sans Serif"/>
                <a:cs typeface="Microsoft Sans Serif"/>
              </a:rPr>
              <a:t> </a:t>
            </a:r>
            <a:r>
              <a:rPr dirty="0" sz="1800" spc="-655">
                <a:latin typeface="Microsoft Sans Serif"/>
                <a:cs typeface="Microsoft Sans Serif"/>
              </a:rPr>
              <a:t>لل</a:t>
            </a:r>
            <a:r>
              <a:rPr dirty="0" sz="1800" spc="90">
                <a:latin typeface="Microsoft Sans Serif"/>
                <a:cs typeface="Microsoft Sans Serif"/>
              </a:rPr>
              <a:t> </a:t>
            </a:r>
            <a:r>
              <a:rPr dirty="0" baseline="15432" sz="2700" spc="-1125">
                <a:latin typeface="Microsoft Sans Serif"/>
                <a:cs typeface="Microsoft Sans Serif"/>
              </a:rPr>
              <a:t>مست</a:t>
            </a:r>
            <a:r>
              <a:rPr dirty="0" baseline="10802" sz="2700" spc="-1125">
                <a:latin typeface="Microsoft Sans Serif"/>
                <a:cs typeface="Microsoft Sans Serif"/>
              </a:rPr>
              <a:t>„</a:t>
            </a:r>
            <a:endParaRPr baseline="10802" sz="2700">
              <a:latin typeface="Microsoft Sans Serif"/>
              <a:cs typeface="Microsoft Sans Serif"/>
            </a:endParaRPr>
          </a:p>
        </p:txBody>
      </p:sp>
      <p:sp>
        <p:nvSpPr>
          <p:cNvPr id="14" name="object 14" descr=""/>
          <p:cNvSpPr txBox="1"/>
          <p:nvPr/>
        </p:nvSpPr>
        <p:spPr>
          <a:xfrm>
            <a:off x="588263" y="2790825"/>
            <a:ext cx="6843395" cy="299720"/>
          </a:xfrm>
          <a:prstGeom prst="rect">
            <a:avLst/>
          </a:prstGeom>
        </p:spPr>
        <p:txBody>
          <a:bodyPr wrap="square" lIns="0" tIns="12700" rIns="0" bIns="0" rtlCol="0" vert="horz">
            <a:spAutoFit/>
          </a:bodyPr>
          <a:lstStyle/>
          <a:p>
            <a:pPr algn="r" marL="38100" marR="30480">
              <a:lnSpc>
                <a:spcPct val="100000"/>
              </a:lnSpc>
              <a:spcBef>
                <a:spcPts val="100"/>
              </a:spcBef>
            </a:pPr>
            <a:r>
              <a:rPr dirty="0" sz="1800" spc="-420">
                <a:latin typeface="Microsoft Sans Serif"/>
                <a:cs typeface="Microsoft Sans Serif"/>
              </a:rPr>
              <a:t>ع</a:t>
            </a:r>
            <a:r>
              <a:rPr dirty="0" sz="1800" spc="305">
                <a:latin typeface="Microsoft Sans Serif"/>
                <a:cs typeface="Microsoft Sans Serif"/>
              </a:rPr>
              <a:t> </a:t>
            </a:r>
            <a:r>
              <a:rPr dirty="0" sz="1800" spc="-375">
                <a:latin typeface="Microsoft Sans Serif"/>
                <a:cs typeface="Microsoft Sans Serif"/>
              </a:rPr>
              <a:t>ل</a:t>
            </a:r>
            <a:r>
              <a:rPr dirty="0" sz="1800" spc="215">
                <a:latin typeface="Microsoft Sans Serif"/>
                <a:cs typeface="Microsoft Sans Serif"/>
              </a:rPr>
              <a:t> </a:t>
            </a:r>
            <a:r>
              <a:rPr dirty="0" sz="1800" spc="-265">
                <a:latin typeface="Microsoft Sans Serif"/>
                <a:cs typeface="Microsoft Sans Serif"/>
              </a:rPr>
              <a:t>ا</a:t>
            </a:r>
            <a:r>
              <a:rPr dirty="0" sz="1800" spc="250">
                <a:latin typeface="Microsoft Sans Serif"/>
                <a:cs typeface="Microsoft Sans Serif"/>
              </a:rPr>
              <a:t>  </a:t>
            </a:r>
            <a:r>
              <a:rPr dirty="0" sz="1800" spc="-350">
                <a:latin typeface="Microsoft Sans Serif"/>
                <a:cs typeface="Microsoft Sans Serif"/>
              </a:rPr>
              <a:t>أل</a:t>
            </a:r>
            <a:r>
              <a:rPr dirty="0" sz="1800" spc="-165">
                <a:latin typeface="Microsoft Sans Serif"/>
                <a:cs typeface="Microsoft Sans Serif"/>
              </a:rPr>
              <a:t> </a:t>
            </a:r>
            <a:r>
              <a:rPr dirty="0" sz="1800" spc="-245">
                <a:latin typeface="Microsoft Sans Serif"/>
                <a:cs typeface="Microsoft Sans Serif"/>
              </a:rPr>
              <a:t>وا</a:t>
            </a:r>
            <a:r>
              <a:rPr dirty="0" sz="1800" spc="-170">
                <a:latin typeface="Microsoft Sans Serif"/>
                <a:cs typeface="Microsoft Sans Serif"/>
              </a:rPr>
              <a:t> </a:t>
            </a:r>
            <a:r>
              <a:rPr dirty="0" sz="1800" spc="-375">
                <a:latin typeface="Microsoft Sans Serif"/>
                <a:cs typeface="Microsoft Sans Serif"/>
              </a:rPr>
              <a:t>ل</a:t>
            </a:r>
            <a:r>
              <a:rPr dirty="0" sz="1800" spc="215">
                <a:latin typeface="Microsoft Sans Serif"/>
                <a:cs typeface="Microsoft Sans Serif"/>
              </a:rPr>
              <a:t> </a:t>
            </a:r>
            <a:r>
              <a:rPr dirty="0" sz="1800" spc="-265">
                <a:latin typeface="Microsoft Sans Serif"/>
                <a:cs typeface="Microsoft Sans Serif"/>
              </a:rPr>
              <a:t>ا</a:t>
            </a:r>
            <a:r>
              <a:rPr dirty="0" sz="1800" spc="254">
                <a:latin typeface="Microsoft Sans Serif"/>
                <a:cs typeface="Microsoft Sans Serif"/>
              </a:rPr>
              <a:t>  </a:t>
            </a:r>
            <a:r>
              <a:rPr dirty="0" sz="1800" spc="-260">
                <a:latin typeface="Microsoft Sans Serif"/>
                <a:cs typeface="Microsoft Sans Serif"/>
              </a:rPr>
              <a:t>نا</a:t>
            </a:r>
            <a:r>
              <a:rPr dirty="0" sz="1800" spc="-130">
                <a:latin typeface="Microsoft Sans Serif"/>
                <a:cs typeface="Microsoft Sans Serif"/>
              </a:rPr>
              <a:t> </a:t>
            </a:r>
            <a:r>
              <a:rPr dirty="0" baseline="-3086" sz="2700" spc="-750">
                <a:latin typeface="Microsoft Sans Serif"/>
                <a:cs typeface="Microsoft Sans Serif"/>
              </a:rPr>
              <a:t>,</a:t>
            </a:r>
            <a:r>
              <a:rPr dirty="0" baseline="-3086" sz="2700" spc="-112">
                <a:latin typeface="Microsoft Sans Serif"/>
                <a:cs typeface="Microsoft Sans Serif"/>
              </a:rPr>
              <a:t> </a:t>
            </a:r>
            <a:r>
              <a:rPr dirty="0" sz="1800" spc="-335">
                <a:latin typeface="Microsoft Sans Serif"/>
                <a:cs typeface="Microsoft Sans Serif"/>
              </a:rPr>
              <a:t>در</a:t>
            </a:r>
            <a:r>
              <a:rPr dirty="0" sz="1800" spc="135">
                <a:latin typeface="Microsoft Sans Serif"/>
                <a:cs typeface="Microsoft Sans Serif"/>
              </a:rPr>
              <a:t>  </a:t>
            </a:r>
            <a:r>
              <a:rPr dirty="0" sz="1800" spc="-735">
                <a:latin typeface="Microsoft Sans Serif"/>
                <a:cs typeface="Microsoft Sans Serif"/>
              </a:rPr>
              <a:t>ح</a:t>
            </a:r>
            <a:r>
              <a:rPr dirty="0" sz="1800" spc="350">
                <a:latin typeface="Microsoft Sans Serif"/>
                <a:cs typeface="Microsoft Sans Serif"/>
              </a:rPr>
              <a:t>  </a:t>
            </a:r>
            <a:r>
              <a:rPr dirty="0" sz="1800" spc="-575">
                <a:latin typeface="Microsoft Sans Serif"/>
                <a:cs typeface="Microsoft Sans Serif"/>
              </a:rPr>
              <a:t>صا</a:t>
            </a:r>
            <a:r>
              <a:rPr dirty="0" sz="1800" spc="65">
                <a:latin typeface="Microsoft Sans Serif"/>
                <a:cs typeface="Microsoft Sans Serif"/>
              </a:rPr>
              <a:t>  </a:t>
            </a:r>
            <a:r>
              <a:rPr dirty="0" sz="1800" spc="-409">
                <a:latin typeface="Microsoft Sans Serif"/>
                <a:cs typeface="Microsoft Sans Serif"/>
              </a:rPr>
              <a:t>ر</a:t>
            </a:r>
            <a:r>
              <a:rPr dirty="0" sz="1800" spc="-409">
                <a:latin typeface="Microsoft Sans Serif"/>
                <a:cs typeface="Microsoft Sans Serif"/>
              </a:rPr>
              <a:t>„</a:t>
            </a:r>
            <a:r>
              <a:rPr dirty="0" sz="1800" spc="85">
                <a:latin typeface="Microsoft Sans Serif"/>
                <a:cs typeface="Microsoft Sans Serif"/>
              </a:rPr>
              <a:t>  </a:t>
            </a:r>
            <a:r>
              <a:rPr dirty="0" sz="1800" spc="-355">
                <a:latin typeface="Microsoft Sans Serif"/>
                <a:cs typeface="Microsoft Sans Serif"/>
              </a:rPr>
              <a:t>و</a:t>
            </a:r>
            <a:r>
              <a:rPr dirty="0" sz="1800" spc="75">
                <a:latin typeface="Microsoft Sans Serif"/>
                <a:cs typeface="Microsoft Sans Serif"/>
              </a:rPr>
              <a:t> </a:t>
            </a:r>
            <a:r>
              <a:rPr dirty="0" sz="1800" spc="-225">
                <a:latin typeface="Microsoft Sans Serif"/>
                <a:cs typeface="Microsoft Sans Serif"/>
              </a:rPr>
              <a:t>"</a:t>
            </a:r>
            <a:r>
              <a:rPr dirty="0" sz="1800" spc="-170">
                <a:latin typeface="Microsoft Sans Serif"/>
                <a:cs typeface="Microsoft Sans Serif"/>
              </a:rPr>
              <a:t> </a:t>
            </a:r>
            <a:r>
              <a:rPr dirty="0" sz="1800" spc="-155">
                <a:latin typeface="Microsoft Sans Serif"/>
                <a:cs typeface="Microsoft Sans Serif"/>
              </a:rPr>
              <a:t>:</a:t>
            </a:r>
            <a:r>
              <a:rPr dirty="0" sz="1800" spc="-155">
                <a:latin typeface="Microsoft Sans Serif"/>
                <a:cs typeface="Microsoft Sans Serif"/>
              </a:rPr>
              <a:t>ة</a:t>
            </a:r>
            <a:r>
              <a:rPr dirty="0" sz="1800" spc="-225">
                <a:latin typeface="Microsoft Sans Serif"/>
                <a:cs typeface="Microsoft Sans Serif"/>
              </a:rPr>
              <a:t> </a:t>
            </a:r>
            <a:r>
              <a:rPr dirty="0" sz="1800" spc="-265">
                <a:latin typeface="Microsoft Sans Serif"/>
                <a:cs typeface="Microsoft Sans Serif"/>
              </a:rPr>
              <a:t>ا</a:t>
            </a:r>
            <a:r>
              <a:rPr dirty="0" sz="1800" spc="-130">
                <a:latin typeface="Microsoft Sans Serif"/>
                <a:cs typeface="Microsoft Sans Serif"/>
              </a:rPr>
              <a:t> </a:t>
            </a:r>
            <a:r>
              <a:rPr dirty="0" baseline="-3086" sz="2700" spc="-750">
                <a:latin typeface="Microsoft Sans Serif"/>
                <a:cs typeface="Microsoft Sans Serif"/>
              </a:rPr>
              <a:t>,</a:t>
            </a:r>
            <a:r>
              <a:rPr dirty="0" baseline="-3086" sz="2700" spc="-112">
                <a:latin typeface="Microsoft Sans Serif"/>
                <a:cs typeface="Microsoft Sans Serif"/>
              </a:rPr>
              <a:t> </a:t>
            </a:r>
            <a:r>
              <a:rPr dirty="0" sz="1800" spc="-254">
                <a:latin typeface="Microsoft Sans Serif"/>
                <a:cs typeface="Microsoft Sans Serif"/>
              </a:rPr>
              <a:t>ر</a:t>
            </a:r>
            <a:r>
              <a:rPr dirty="0" sz="1800" spc="-254">
                <a:latin typeface="Microsoft Sans Serif"/>
                <a:cs typeface="Microsoft Sans Serif"/>
              </a:rPr>
              <a:t> </a:t>
            </a:r>
            <a:r>
              <a:rPr dirty="0" sz="1800" spc="-355">
                <a:latin typeface="Microsoft Sans Serif"/>
                <a:cs typeface="Microsoft Sans Serif"/>
              </a:rPr>
              <a:t>أل</a:t>
            </a:r>
            <a:r>
              <a:rPr dirty="0" sz="1800" spc="95">
                <a:latin typeface="Microsoft Sans Serif"/>
                <a:cs typeface="Microsoft Sans Serif"/>
              </a:rPr>
              <a:t> </a:t>
            </a:r>
            <a:r>
              <a:rPr dirty="0" sz="1800" spc="-965">
                <a:latin typeface="Microsoft Sans Serif"/>
                <a:cs typeface="Microsoft Sans Serif"/>
              </a:rPr>
              <a:t>ص</a:t>
            </a:r>
            <a:r>
              <a:rPr dirty="0" sz="1800" spc="290">
                <a:latin typeface="Microsoft Sans Serif"/>
                <a:cs typeface="Microsoft Sans Serif"/>
              </a:rPr>
              <a:t>  </a:t>
            </a:r>
            <a:r>
              <a:rPr dirty="0" sz="1800">
                <a:latin typeface="Microsoft Sans Serif"/>
                <a:cs typeface="Microsoft Sans Serif"/>
              </a:rPr>
              <a:t>ةر</a:t>
            </a:r>
            <a:r>
              <a:rPr dirty="0" sz="1800" spc="70">
                <a:latin typeface="Microsoft Sans Serif"/>
                <a:cs typeface="Microsoft Sans Serif"/>
              </a:rPr>
              <a:t> </a:t>
            </a:r>
            <a:r>
              <a:rPr dirty="0" sz="1800" spc="-300">
                <a:latin typeface="Microsoft Sans Serif"/>
                <a:cs typeface="Microsoft Sans Serif"/>
              </a:rPr>
              <a:t>و</a:t>
            </a:r>
            <a:r>
              <a:rPr dirty="0" sz="1800" spc="-170">
                <a:latin typeface="Microsoft Sans Serif"/>
                <a:cs typeface="Microsoft Sans Serif"/>
              </a:rPr>
              <a:t> </a:t>
            </a:r>
            <a:r>
              <a:rPr dirty="0" sz="1800">
                <a:latin typeface="Microsoft Sans Serif"/>
                <a:cs typeface="Microsoft Sans Serif"/>
              </a:rPr>
              <a:t>ة</a:t>
            </a:r>
            <a:r>
              <a:rPr dirty="0" sz="1800" spc="220">
                <a:latin typeface="Microsoft Sans Serif"/>
                <a:cs typeface="Microsoft Sans Serif"/>
              </a:rPr>
              <a:t>   </a:t>
            </a:r>
            <a:r>
              <a:rPr dirty="0" sz="1800" spc="-805">
                <a:latin typeface="Microsoft Sans Serif"/>
                <a:cs typeface="Microsoft Sans Serif"/>
              </a:rPr>
              <a:t>ي</a:t>
            </a:r>
            <a:r>
              <a:rPr dirty="0" baseline="-13888" sz="2700" spc="-1207">
                <a:latin typeface="Microsoft Sans Serif"/>
                <a:cs typeface="Microsoft Sans Serif"/>
              </a:rPr>
              <a:t>„</a:t>
            </a:r>
            <a:r>
              <a:rPr dirty="0" baseline="-13888" sz="2700" spc="292">
                <a:latin typeface="Microsoft Sans Serif"/>
                <a:cs typeface="Microsoft Sans Serif"/>
              </a:rPr>
              <a:t> </a:t>
            </a:r>
            <a:r>
              <a:rPr dirty="0" sz="1800" spc="-335">
                <a:latin typeface="Microsoft Sans Serif"/>
                <a:cs typeface="Microsoft Sans Serif"/>
              </a:rPr>
              <a:t>در</a:t>
            </a:r>
            <a:r>
              <a:rPr dirty="0" sz="1800" spc="114">
                <a:latin typeface="Microsoft Sans Serif"/>
                <a:cs typeface="Microsoft Sans Serif"/>
              </a:rPr>
              <a:t>  </a:t>
            </a:r>
            <a:r>
              <a:rPr dirty="0" sz="1800" spc="-254">
                <a:latin typeface="Microsoft Sans Serif"/>
                <a:cs typeface="Microsoft Sans Serif"/>
              </a:rPr>
              <a:t>ت</a:t>
            </a:r>
            <a:r>
              <a:rPr dirty="0" baseline="-9259" sz="2700" spc="-382">
                <a:latin typeface="Microsoft Sans Serif"/>
                <a:cs typeface="Microsoft Sans Serif"/>
              </a:rPr>
              <a:t>,</a:t>
            </a:r>
            <a:r>
              <a:rPr dirty="0" baseline="-9259" sz="2700" spc="367">
                <a:latin typeface="Microsoft Sans Serif"/>
                <a:cs typeface="Microsoft Sans Serif"/>
              </a:rPr>
              <a:t> </a:t>
            </a:r>
            <a:r>
              <a:rPr dirty="0" sz="1800" spc="-254">
                <a:latin typeface="Microsoft Sans Serif"/>
                <a:cs typeface="Microsoft Sans Serif"/>
              </a:rPr>
              <a:t>ر</a:t>
            </a:r>
            <a:r>
              <a:rPr dirty="0" sz="1800" spc="150">
                <a:latin typeface="Microsoft Sans Serif"/>
                <a:cs typeface="Microsoft Sans Serif"/>
              </a:rPr>
              <a:t> </a:t>
            </a:r>
            <a:r>
              <a:rPr dirty="0" sz="1800" spc="-350">
                <a:latin typeface="Microsoft Sans Serif"/>
                <a:cs typeface="Microsoft Sans Serif"/>
              </a:rPr>
              <a:t>أل</a:t>
            </a:r>
            <a:r>
              <a:rPr dirty="0" sz="1800" spc="-170">
                <a:latin typeface="Microsoft Sans Serif"/>
                <a:cs typeface="Microsoft Sans Serif"/>
              </a:rPr>
              <a:t> </a:t>
            </a:r>
            <a:r>
              <a:rPr dirty="0" sz="1800" spc="-265">
                <a:latin typeface="Microsoft Sans Serif"/>
                <a:cs typeface="Microsoft Sans Serif"/>
              </a:rPr>
              <a:t>ا</a:t>
            </a:r>
            <a:r>
              <a:rPr dirty="0" sz="1800" spc="10">
                <a:latin typeface="Microsoft Sans Serif"/>
                <a:cs typeface="Microsoft Sans Serif"/>
              </a:rPr>
              <a:t>  </a:t>
            </a:r>
            <a:r>
              <a:rPr dirty="0" sz="1800" spc="-375">
                <a:latin typeface="Microsoft Sans Serif"/>
                <a:cs typeface="Microsoft Sans Serif"/>
              </a:rPr>
              <a:t>ل</a:t>
            </a:r>
            <a:r>
              <a:rPr dirty="0" sz="1800" spc="365">
                <a:latin typeface="Microsoft Sans Serif"/>
                <a:cs typeface="Microsoft Sans Serif"/>
              </a:rPr>
              <a:t> </a:t>
            </a:r>
            <a:r>
              <a:rPr dirty="0" sz="1800" spc="-375">
                <a:latin typeface="Microsoft Sans Serif"/>
                <a:cs typeface="Microsoft Sans Serif"/>
              </a:rPr>
              <a:t>ل</a:t>
            </a:r>
            <a:r>
              <a:rPr dirty="0" sz="1800" spc="195">
                <a:latin typeface="Microsoft Sans Serif"/>
                <a:cs typeface="Microsoft Sans Serif"/>
              </a:rPr>
              <a:t>   </a:t>
            </a:r>
            <a:r>
              <a:rPr dirty="0" sz="1800" spc="-254">
                <a:latin typeface="Microsoft Sans Serif"/>
                <a:cs typeface="Microsoft Sans Serif"/>
              </a:rPr>
              <a:t>ت</a:t>
            </a:r>
            <a:r>
              <a:rPr dirty="0" baseline="-9259" sz="2700" spc="-382">
                <a:latin typeface="Microsoft Sans Serif"/>
                <a:cs typeface="Microsoft Sans Serif"/>
              </a:rPr>
              <a:t>,</a:t>
            </a:r>
            <a:r>
              <a:rPr dirty="0" baseline="-9259" sz="2700" spc="277">
                <a:latin typeface="Microsoft Sans Serif"/>
                <a:cs typeface="Microsoft Sans Serif"/>
              </a:rPr>
              <a:t> </a:t>
            </a:r>
            <a:r>
              <a:rPr dirty="0" sz="1800" spc="-265">
                <a:latin typeface="Microsoft Sans Serif"/>
                <a:cs typeface="Microsoft Sans Serif"/>
              </a:rPr>
              <a:t>ا</a:t>
            </a:r>
            <a:r>
              <a:rPr dirty="0" sz="1800" spc="215">
                <a:latin typeface="Microsoft Sans Serif"/>
                <a:cs typeface="Microsoft Sans Serif"/>
              </a:rPr>
              <a:t>  </a:t>
            </a:r>
            <a:r>
              <a:rPr dirty="0" sz="1800" spc="-819">
                <a:latin typeface="Microsoft Sans Serif"/>
                <a:cs typeface="Microsoft Sans Serif"/>
              </a:rPr>
              <a:t>ي</a:t>
            </a:r>
            <a:r>
              <a:rPr dirty="0" baseline="-13888" sz="2700" spc="-1230">
                <a:latin typeface="Microsoft Sans Serif"/>
                <a:cs typeface="Microsoft Sans Serif"/>
              </a:rPr>
              <a:t>„</a:t>
            </a:r>
            <a:r>
              <a:rPr dirty="0" baseline="-13888" sz="2700" spc="-82">
                <a:latin typeface="Microsoft Sans Serif"/>
                <a:cs typeface="Microsoft Sans Serif"/>
              </a:rPr>
              <a:t> </a:t>
            </a:r>
            <a:r>
              <a:rPr dirty="0" sz="1800" spc="-285">
                <a:latin typeface="Microsoft Sans Serif"/>
                <a:cs typeface="Microsoft Sans Serif"/>
              </a:rPr>
              <a:t>ار</a:t>
            </a:r>
            <a:r>
              <a:rPr dirty="0" sz="1800" spc="280">
                <a:latin typeface="Microsoft Sans Serif"/>
                <a:cs typeface="Microsoft Sans Serif"/>
              </a:rPr>
              <a:t> </a:t>
            </a:r>
            <a:r>
              <a:rPr dirty="0" sz="1800" spc="-420">
                <a:latin typeface="Microsoft Sans Serif"/>
                <a:cs typeface="Microsoft Sans Serif"/>
              </a:rPr>
              <a:t>ع</a:t>
            </a:r>
            <a:r>
              <a:rPr dirty="0" sz="1800" spc="75">
                <a:latin typeface="Microsoft Sans Serif"/>
                <a:cs typeface="Microsoft Sans Serif"/>
              </a:rPr>
              <a:t> </a:t>
            </a:r>
            <a:r>
              <a:rPr dirty="0" sz="1800" spc="-355">
                <a:latin typeface="Microsoft Sans Serif"/>
                <a:cs typeface="Microsoft Sans Serif"/>
              </a:rPr>
              <a:t>و</a:t>
            </a:r>
            <a:r>
              <a:rPr dirty="0" sz="1800" spc="185">
                <a:latin typeface="Microsoft Sans Serif"/>
                <a:cs typeface="Microsoft Sans Serif"/>
              </a:rPr>
              <a:t> </a:t>
            </a:r>
            <a:r>
              <a:rPr dirty="0" sz="1800" spc="-315">
                <a:latin typeface="Microsoft Sans Serif"/>
                <a:cs typeface="Microsoft Sans Serif"/>
              </a:rPr>
              <a:t>ا</a:t>
            </a:r>
            <a:endParaRPr sz="1800">
              <a:latin typeface="Microsoft Sans Serif"/>
              <a:cs typeface="Microsoft Sans Serif"/>
            </a:endParaRPr>
          </a:p>
        </p:txBody>
      </p:sp>
      <p:sp>
        <p:nvSpPr>
          <p:cNvPr id="15" name="object 15" descr=""/>
          <p:cNvSpPr txBox="1"/>
          <p:nvPr/>
        </p:nvSpPr>
        <p:spPr>
          <a:xfrm>
            <a:off x="661416" y="2758821"/>
            <a:ext cx="1338580" cy="299720"/>
          </a:xfrm>
          <a:prstGeom prst="rect">
            <a:avLst/>
          </a:prstGeom>
        </p:spPr>
        <p:txBody>
          <a:bodyPr wrap="square" lIns="0" tIns="12700" rIns="0" bIns="0" rtlCol="0" vert="horz">
            <a:spAutoFit/>
          </a:bodyPr>
          <a:lstStyle/>
          <a:p>
            <a:pPr algn="r" marL="38100" marR="30480">
              <a:lnSpc>
                <a:spcPct val="100000"/>
              </a:lnSpc>
              <a:spcBef>
                <a:spcPts val="100"/>
              </a:spcBef>
            </a:pPr>
            <a:r>
              <a:rPr dirty="0" baseline="6172" sz="2700">
                <a:latin typeface="Microsoft Sans Serif"/>
                <a:cs typeface="Microsoft Sans Serif"/>
              </a:rPr>
              <a:t>م</a:t>
            </a:r>
            <a:r>
              <a:rPr dirty="0" baseline="6172" sz="2700" spc="262">
                <a:latin typeface="Microsoft Sans Serif"/>
                <a:cs typeface="Microsoft Sans Serif"/>
              </a:rPr>
              <a:t> </a:t>
            </a:r>
            <a:r>
              <a:rPr dirty="0" baseline="1543" sz="2700" spc="-637">
                <a:latin typeface="Microsoft Sans Serif"/>
                <a:cs typeface="Microsoft Sans Serif"/>
              </a:rPr>
              <a:t>عق</a:t>
            </a:r>
            <a:r>
              <a:rPr dirty="0" baseline="12345" sz="2700" spc="-637">
                <a:latin typeface="Microsoft Sans Serif"/>
                <a:cs typeface="Microsoft Sans Serif"/>
              </a:rPr>
              <a:t>.</a:t>
            </a:r>
            <a:r>
              <a:rPr dirty="0" baseline="12345" sz="2700" spc="-450">
                <a:latin typeface="Microsoft Sans Serif"/>
                <a:cs typeface="Microsoft Sans Serif"/>
              </a:rPr>
              <a:t> </a:t>
            </a:r>
            <a:r>
              <a:rPr dirty="0" sz="1800" spc="-880">
                <a:latin typeface="Microsoft Sans Serif"/>
                <a:cs typeface="Microsoft Sans Serif"/>
              </a:rPr>
              <a:t>ت</a:t>
            </a:r>
            <a:r>
              <a:rPr dirty="0" baseline="12345" sz="2700" spc="-1320">
                <a:latin typeface="Microsoft Sans Serif"/>
                <a:cs typeface="Microsoft Sans Serif"/>
              </a:rPr>
              <a:t>„</a:t>
            </a:r>
            <a:r>
              <a:rPr dirty="0" baseline="4629" sz="2700" spc="-1320">
                <a:latin typeface="Microsoft Sans Serif"/>
                <a:cs typeface="Microsoft Sans Serif"/>
              </a:rPr>
              <a:t>ت</a:t>
            </a:r>
            <a:r>
              <a:rPr dirty="0" sz="1800" spc="-880">
                <a:latin typeface="Microsoft Sans Serif"/>
                <a:cs typeface="Microsoft Sans Serif"/>
              </a:rPr>
              <a:t>„</a:t>
            </a:r>
            <a:r>
              <a:rPr dirty="0" baseline="13888" sz="2700" spc="637">
                <a:latin typeface="Microsoft Sans Serif"/>
                <a:cs typeface="Microsoft Sans Serif"/>
              </a:rPr>
              <a:t>   </a:t>
            </a:r>
            <a:r>
              <a:rPr dirty="0" baseline="1543" sz="2700" spc="-637">
                <a:latin typeface="Microsoft Sans Serif"/>
                <a:cs typeface="Microsoft Sans Serif"/>
              </a:rPr>
              <a:t>عق</a:t>
            </a:r>
            <a:r>
              <a:rPr dirty="0" baseline="12345" sz="2700" spc="-637">
                <a:latin typeface="Microsoft Sans Serif"/>
                <a:cs typeface="Microsoft Sans Serif"/>
              </a:rPr>
              <a:t>.</a:t>
            </a:r>
            <a:r>
              <a:rPr dirty="0" baseline="12345" sz="2700" spc="-450">
                <a:latin typeface="Microsoft Sans Serif"/>
                <a:cs typeface="Microsoft Sans Serif"/>
              </a:rPr>
              <a:t> </a:t>
            </a:r>
            <a:r>
              <a:rPr dirty="0" sz="1800" spc="-1060">
                <a:latin typeface="Microsoft Sans Serif"/>
                <a:cs typeface="Microsoft Sans Serif"/>
              </a:rPr>
              <a:t>ت</a:t>
            </a:r>
            <a:r>
              <a:rPr dirty="0" baseline="12345" sz="2700" spc="-1589">
                <a:latin typeface="Microsoft Sans Serif"/>
                <a:cs typeface="Microsoft Sans Serif"/>
              </a:rPr>
              <a:t>„</a:t>
            </a:r>
            <a:r>
              <a:rPr dirty="0" baseline="4629" sz="2700" spc="-1589">
                <a:latin typeface="Microsoft Sans Serif"/>
                <a:cs typeface="Microsoft Sans Serif"/>
              </a:rPr>
              <a:t>ت</a:t>
            </a:r>
            <a:r>
              <a:rPr dirty="0" sz="1800" spc="-1060">
                <a:latin typeface="Microsoft Sans Serif"/>
                <a:cs typeface="Microsoft Sans Serif"/>
              </a:rPr>
              <a:t>„</a:t>
            </a:r>
            <a:r>
              <a:rPr dirty="0" sz="1800" spc="270">
                <a:latin typeface="Microsoft Sans Serif"/>
                <a:cs typeface="Microsoft Sans Serif"/>
              </a:rPr>
              <a:t> </a:t>
            </a:r>
            <a:r>
              <a:rPr dirty="0" baseline="6172" sz="2700" spc="-750">
                <a:latin typeface="Microsoft Sans Serif"/>
                <a:cs typeface="Microsoft Sans Serif"/>
              </a:rPr>
              <a:t>.</a:t>
            </a:r>
            <a:r>
              <a:rPr dirty="0" baseline="6172" sz="2700" spc="52">
                <a:latin typeface="Microsoft Sans Serif"/>
                <a:cs typeface="Microsoft Sans Serif"/>
              </a:rPr>
              <a:t> </a:t>
            </a:r>
            <a:r>
              <a:rPr dirty="0" baseline="1543" sz="2700" spc="-1350">
                <a:latin typeface="Microsoft Sans Serif"/>
                <a:cs typeface="Microsoft Sans Serif"/>
              </a:rPr>
              <a:t>ب</a:t>
            </a:r>
            <a:endParaRPr baseline="1543" sz="2700">
              <a:latin typeface="Microsoft Sans Serif"/>
              <a:cs typeface="Microsoft Sans Serif"/>
            </a:endParaRPr>
          </a:p>
        </p:txBody>
      </p:sp>
      <p:sp>
        <p:nvSpPr>
          <p:cNvPr id="16" name="object 16" descr=""/>
          <p:cNvSpPr txBox="1"/>
          <p:nvPr/>
        </p:nvSpPr>
        <p:spPr>
          <a:xfrm>
            <a:off x="7149718" y="3201390"/>
            <a:ext cx="573405" cy="300355"/>
          </a:xfrm>
          <a:prstGeom prst="rect">
            <a:avLst/>
          </a:prstGeom>
        </p:spPr>
        <p:txBody>
          <a:bodyPr wrap="square" lIns="0" tIns="12700" rIns="0" bIns="0" rtlCol="0" vert="horz">
            <a:spAutoFit/>
          </a:bodyPr>
          <a:lstStyle/>
          <a:p>
            <a:pPr algn="r" marL="38100" marR="30480">
              <a:lnSpc>
                <a:spcPct val="100000"/>
              </a:lnSpc>
              <a:spcBef>
                <a:spcPts val="100"/>
              </a:spcBef>
            </a:pPr>
            <a:r>
              <a:rPr dirty="0" baseline="13888" sz="2700" spc="-750">
                <a:latin typeface="Microsoft Sans Serif"/>
                <a:cs typeface="Microsoft Sans Serif"/>
              </a:rPr>
              <a:t>.</a:t>
            </a:r>
            <a:r>
              <a:rPr dirty="0" baseline="13888" sz="2700" spc="270">
                <a:latin typeface="Microsoft Sans Serif"/>
                <a:cs typeface="Microsoft Sans Serif"/>
              </a:rPr>
              <a:t>   </a:t>
            </a:r>
            <a:r>
              <a:rPr dirty="0" baseline="13888" sz="2700" spc="-750">
                <a:latin typeface="Microsoft Sans Serif"/>
                <a:cs typeface="Microsoft Sans Serif"/>
              </a:rPr>
              <a:t>.</a:t>
            </a:r>
            <a:r>
              <a:rPr dirty="0" baseline="13888" sz="2700" spc="-179">
                <a:latin typeface="Microsoft Sans Serif"/>
                <a:cs typeface="Microsoft Sans Serif"/>
              </a:rPr>
              <a:t> </a:t>
            </a:r>
            <a:r>
              <a:rPr dirty="0" baseline="9259" sz="2700" spc="-1552">
                <a:latin typeface="Microsoft Sans Serif"/>
                <a:cs typeface="Microsoft Sans Serif"/>
              </a:rPr>
              <a:t>ي</a:t>
            </a:r>
            <a:r>
              <a:rPr dirty="0" baseline="4629" sz="2700" spc="-1552">
                <a:latin typeface="Microsoft Sans Serif"/>
                <a:cs typeface="Microsoft Sans Serif"/>
              </a:rPr>
              <a:t>„</a:t>
            </a:r>
            <a:r>
              <a:rPr dirty="0" baseline="4629" sz="2700" spc="-262">
                <a:latin typeface="Microsoft Sans Serif"/>
                <a:cs typeface="Microsoft Sans Serif"/>
              </a:rPr>
              <a:t> </a:t>
            </a:r>
            <a:r>
              <a:rPr dirty="0" baseline="7716" sz="2700" spc="-1462">
                <a:latin typeface="Microsoft Sans Serif"/>
                <a:cs typeface="Microsoft Sans Serif"/>
              </a:rPr>
              <a:t>ح</a:t>
            </a:r>
            <a:r>
              <a:rPr dirty="0" baseline="21604" sz="2700" spc="-1462">
                <a:latin typeface="Microsoft Sans Serif"/>
                <a:cs typeface="Microsoft Sans Serif"/>
              </a:rPr>
              <a:t>.</a:t>
            </a:r>
            <a:r>
              <a:rPr dirty="0" baseline="21604" sz="2700" spc="-397">
                <a:latin typeface="Microsoft Sans Serif"/>
                <a:cs typeface="Microsoft Sans Serif"/>
              </a:rPr>
              <a:t> </a:t>
            </a:r>
            <a:r>
              <a:rPr dirty="0" sz="1800" spc="-350">
                <a:latin typeface="Microsoft Sans Serif"/>
                <a:cs typeface="Microsoft Sans Serif"/>
              </a:rPr>
              <a:t>أ</a:t>
            </a:r>
            <a:r>
              <a:rPr dirty="0" baseline="18518" sz="2700" spc="-525">
                <a:latin typeface="Microsoft Sans Serif"/>
                <a:cs typeface="Microsoft Sans Serif"/>
              </a:rPr>
              <a:t>,</a:t>
            </a:r>
            <a:r>
              <a:rPr dirty="0" baseline="18518" sz="2700" spc="-472">
                <a:latin typeface="Microsoft Sans Serif"/>
                <a:cs typeface="Microsoft Sans Serif"/>
              </a:rPr>
              <a:t> </a:t>
            </a:r>
            <a:r>
              <a:rPr dirty="0" baseline="4629" sz="2700" spc="-697">
                <a:latin typeface="Microsoft Sans Serif"/>
                <a:cs typeface="Microsoft Sans Serif"/>
              </a:rPr>
              <a:t>لا</a:t>
            </a:r>
            <a:endParaRPr baseline="4629" sz="2700">
              <a:latin typeface="Microsoft Sans Serif"/>
              <a:cs typeface="Microsoft Sans Serif"/>
            </a:endParaRPr>
          </a:p>
        </p:txBody>
      </p:sp>
      <p:sp>
        <p:nvSpPr>
          <p:cNvPr id="17" name="object 17" descr=""/>
          <p:cNvSpPr txBox="1"/>
          <p:nvPr/>
        </p:nvSpPr>
        <p:spPr>
          <a:xfrm>
            <a:off x="6878446" y="3135858"/>
            <a:ext cx="259715" cy="300355"/>
          </a:xfrm>
          <a:prstGeom prst="rect">
            <a:avLst/>
          </a:prstGeom>
        </p:spPr>
        <p:txBody>
          <a:bodyPr wrap="square" lIns="0" tIns="12700" rIns="0" bIns="0" rtlCol="0" vert="horz">
            <a:spAutoFit/>
          </a:bodyPr>
          <a:lstStyle/>
          <a:p>
            <a:pPr algn="r" marL="38100" marR="30480">
              <a:lnSpc>
                <a:spcPct val="100000"/>
              </a:lnSpc>
              <a:spcBef>
                <a:spcPts val="100"/>
              </a:spcBef>
            </a:pPr>
            <a:r>
              <a:rPr dirty="0" baseline="-7716" sz="2700" spc="-937">
                <a:latin typeface="Microsoft Sans Serif"/>
                <a:cs typeface="Microsoft Sans Serif"/>
              </a:rPr>
              <a:t>ح</a:t>
            </a:r>
            <a:r>
              <a:rPr dirty="0" baseline="1543" sz="2700" spc="-937">
                <a:latin typeface="Microsoft Sans Serif"/>
                <a:cs typeface="Microsoft Sans Serif"/>
              </a:rPr>
              <a:t>.</a:t>
            </a:r>
            <a:r>
              <a:rPr dirty="0" baseline="1543" sz="2700" spc="517">
                <a:latin typeface="Microsoft Sans Serif"/>
                <a:cs typeface="Microsoft Sans Serif"/>
              </a:rPr>
              <a:t> </a:t>
            </a:r>
            <a:r>
              <a:rPr dirty="0" baseline="-9259" sz="2700" spc="-1582">
                <a:latin typeface="Microsoft Sans Serif"/>
                <a:cs typeface="Microsoft Sans Serif"/>
              </a:rPr>
              <a:t>ت</a:t>
            </a:r>
            <a:r>
              <a:rPr dirty="0" sz="1800" spc="-1055">
                <a:latin typeface="Microsoft Sans Serif"/>
                <a:cs typeface="Microsoft Sans Serif"/>
              </a:rPr>
              <a:t>„</a:t>
            </a:r>
            <a:endParaRPr sz="1800">
              <a:latin typeface="Microsoft Sans Serif"/>
              <a:cs typeface="Microsoft Sans Serif"/>
            </a:endParaRPr>
          </a:p>
        </p:txBody>
      </p:sp>
      <p:sp>
        <p:nvSpPr>
          <p:cNvPr id="18" name="object 18" descr=""/>
          <p:cNvSpPr txBox="1"/>
          <p:nvPr/>
        </p:nvSpPr>
        <p:spPr>
          <a:xfrm>
            <a:off x="6300851" y="3120923"/>
            <a:ext cx="408305" cy="300355"/>
          </a:xfrm>
          <a:prstGeom prst="rect">
            <a:avLst/>
          </a:prstGeom>
        </p:spPr>
        <p:txBody>
          <a:bodyPr wrap="square" lIns="0" tIns="12700" rIns="0" bIns="0" rtlCol="0" vert="horz">
            <a:spAutoFit/>
          </a:bodyPr>
          <a:lstStyle/>
          <a:p>
            <a:pPr algn="r" marL="38100" marR="30480">
              <a:lnSpc>
                <a:spcPct val="100000"/>
              </a:lnSpc>
              <a:spcBef>
                <a:spcPts val="100"/>
              </a:spcBef>
            </a:pPr>
            <a:r>
              <a:rPr dirty="0" baseline="-20061" sz="2700" spc="-577">
                <a:solidFill>
                  <a:srgbClr val="FF0000"/>
                </a:solidFill>
                <a:latin typeface="Microsoft Sans Serif"/>
                <a:cs typeface="Microsoft Sans Serif"/>
              </a:rPr>
              <a:t>ا</a:t>
            </a:r>
            <a:r>
              <a:rPr dirty="0" baseline="1543" sz="2700" spc="104">
                <a:solidFill>
                  <a:srgbClr val="FF0000"/>
                </a:solidFill>
                <a:latin typeface="Microsoft Sans Serif"/>
                <a:cs typeface="Microsoft Sans Serif"/>
              </a:rPr>
              <a:t>  </a:t>
            </a:r>
            <a:r>
              <a:rPr dirty="0" baseline="-10802" sz="2700" spc="-982">
                <a:latin typeface="Microsoft Sans Serif"/>
                <a:cs typeface="Microsoft Sans Serif"/>
              </a:rPr>
              <a:t>ق</a:t>
            </a:r>
            <a:r>
              <a:rPr dirty="0" sz="1800" spc="-655">
                <a:latin typeface="Microsoft Sans Serif"/>
                <a:cs typeface="Microsoft Sans Serif"/>
              </a:rPr>
              <a:t>.</a:t>
            </a:r>
            <a:r>
              <a:rPr dirty="0" sz="1800" spc="-295">
                <a:latin typeface="Microsoft Sans Serif"/>
                <a:cs typeface="Microsoft Sans Serif"/>
              </a:rPr>
              <a:t> </a:t>
            </a:r>
            <a:r>
              <a:rPr dirty="0" baseline="-6172" sz="2700" spc="-1057">
                <a:latin typeface="Microsoft Sans Serif"/>
                <a:cs typeface="Microsoft Sans Serif"/>
              </a:rPr>
              <a:t>طن</a:t>
            </a:r>
            <a:r>
              <a:rPr dirty="0" baseline="13888" sz="2700" spc="-1057">
                <a:latin typeface="Microsoft Sans Serif"/>
                <a:cs typeface="Microsoft Sans Serif"/>
              </a:rPr>
              <a:t>„</a:t>
            </a:r>
            <a:endParaRPr baseline="13888" sz="2700">
              <a:latin typeface="Microsoft Sans Serif"/>
              <a:cs typeface="Microsoft Sans Serif"/>
            </a:endParaRPr>
          </a:p>
        </p:txBody>
      </p:sp>
      <p:sp>
        <p:nvSpPr>
          <p:cNvPr id="19" name="object 19" descr=""/>
          <p:cNvSpPr txBox="1"/>
          <p:nvPr/>
        </p:nvSpPr>
        <p:spPr>
          <a:xfrm>
            <a:off x="6046342" y="3024606"/>
            <a:ext cx="190500" cy="300355"/>
          </a:xfrm>
          <a:prstGeom prst="rect">
            <a:avLst/>
          </a:prstGeom>
        </p:spPr>
        <p:txBody>
          <a:bodyPr wrap="square" lIns="0" tIns="12700" rIns="0" bIns="0" rtlCol="0" vert="horz">
            <a:spAutoFit/>
          </a:bodyPr>
          <a:lstStyle/>
          <a:p>
            <a:pPr algn="r" marL="38100" marR="30480">
              <a:lnSpc>
                <a:spcPct val="100000"/>
              </a:lnSpc>
              <a:spcBef>
                <a:spcPts val="100"/>
              </a:spcBef>
            </a:pPr>
            <a:r>
              <a:rPr dirty="0" baseline="-30864" sz="2700" spc="-1237">
                <a:solidFill>
                  <a:srgbClr val="FF0000"/>
                </a:solidFill>
                <a:latin typeface="Microsoft Sans Serif"/>
                <a:cs typeface="Microsoft Sans Serif"/>
              </a:rPr>
              <a:t>خ</a:t>
            </a:r>
            <a:r>
              <a:rPr dirty="0" baseline="-9259" sz="2700" spc="-1237">
                <a:solidFill>
                  <a:srgbClr val="FF0000"/>
                </a:solidFill>
                <a:latin typeface="Microsoft Sans Serif"/>
                <a:cs typeface="Microsoft Sans Serif"/>
              </a:rPr>
              <a:t>.</a:t>
            </a:r>
            <a:r>
              <a:rPr dirty="0" baseline="-13888" sz="2700" spc="-1237">
                <a:solidFill>
                  <a:srgbClr val="FF0000"/>
                </a:solidFill>
                <a:latin typeface="Microsoft Sans Serif"/>
                <a:cs typeface="Microsoft Sans Serif"/>
              </a:rPr>
              <a:t>ش</a:t>
            </a:r>
            <a:r>
              <a:rPr dirty="0" sz="1800">
                <a:solidFill>
                  <a:srgbClr val="FF0000"/>
                </a:solidFill>
                <a:latin typeface="Microsoft Sans Serif"/>
                <a:cs typeface="Microsoft Sans Serif"/>
              </a:rPr>
              <a:t> </a:t>
            </a:r>
            <a:endParaRPr sz="1800">
              <a:latin typeface="Microsoft Sans Serif"/>
              <a:cs typeface="Microsoft Sans Serif"/>
            </a:endParaRPr>
          </a:p>
        </p:txBody>
      </p:sp>
      <p:sp>
        <p:nvSpPr>
          <p:cNvPr id="20" name="object 20" descr=""/>
          <p:cNvSpPr txBox="1"/>
          <p:nvPr/>
        </p:nvSpPr>
        <p:spPr>
          <a:xfrm>
            <a:off x="5461127" y="3169996"/>
            <a:ext cx="491490" cy="300355"/>
          </a:xfrm>
          <a:prstGeom prst="rect">
            <a:avLst/>
          </a:prstGeom>
        </p:spPr>
        <p:txBody>
          <a:bodyPr wrap="square" lIns="0" tIns="12700" rIns="0" bIns="0" rtlCol="0" vert="horz">
            <a:spAutoFit/>
          </a:bodyPr>
          <a:lstStyle/>
          <a:p>
            <a:pPr algn="r" marL="38100" marR="30480">
              <a:lnSpc>
                <a:spcPct val="100000"/>
              </a:lnSpc>
              <a:spcBef>
                <a:spcPts val="100"/>
              </a:spcBef>
            </a:pPr>
            <a:r>
              <a:rPr dirty="0" baseline="1543" sz="2700" spc="-1162">
                <a:solidFill>
                  <a:srgbClr val="FF0000"/>
                </a:solidFill>
                <a:latin typeface="Microsoft Sans Serif"/>
                <a:cs typeface="Microsoft Sans Serif"/>
              </a:rPr>
              <a:t>غ</a:t>
            </a:r>
            <a:r>
              <a:rPr dirty="0" baseline="20061" sz="2700" spc="-1162">
                <a:solidFill>
                  <a:srgbClr val="FF0000"/>
                </a:solidFill>
                <a:latin typeface="Microsoft Sans Serif"/>
                <a:cs typeface="Microsoft Sans Serif"/>
              </a:rPr>
              <a:t>.</a:t>
            </a:r>
            <a:r>
              <a:rPr dirty="0" baseline="20061" sz="2700" spc="337">
                <a:solidFill>
                  <a:srgbClr val="FF0000"/>
                </a:solidFill>
                <a:latin typeface="Microsoft Sans Serif"/>
                <a:cs typeface="Microsoft Sans Serif"/>
              </a:rPr>
              <a:t> </a:t>
            </a:r>
            <a:r>
              <a:rPr dirty="0" sz="1800">
                <a:solidFill>
                  <a:srgbClr val="FF0000"/>
                </a:solidFill>
                <a:latin typeface="Microsoft Sans Serif"/>
                <a:cs typeface="Microsoft Sans Serif"/>
              </a:rPr>
              <a:t>م</a:t>
            </a:r>
            <a:r>
              <a:rPr dirty="0" sz="1800" spc="335">
                <a:solidFill>
                  <a:srgbClr val="FF0000"/>
                </a:solidFill>
                <a:latin typeface="Microsoft Sans Serif"/>
                <a:cs typeface="Microsoft Sans Serif"/>
              </a:rPr>
              <a:t> </a:t>
            </a:r>
            <a:r>
              <a:rPr dirty="0" sz="1800" spc="-725">
                <a:solidFill>
                  <a:srgbClr val="FF0000"/>
                </a:solidFill>
                <a:latin typeface="Microsoft Sans Serif"/>
                <a:cs typeface="Microsoft Sans Serif"/>
              </a:rPr>
              <a:t>يع</a:t>
            </a:r>
            <a:r>
              <a:rPr dirty="0" baseline="20061" sz="2700" spc="-1087">
                <a:solidFill>
                  <a:srgbClr val="FF0000"/>
                </a:solidFill>
                <a:latin typeface="Microsoft Sans Serif"/>
                <a:cs typeface="Microsoft Sans Serif"/>
              </a:rPr>
              <a:t>.</a:t>
            </a:r>
            <a:endParaRPr baseline="20061" sz="2700">
              <a:latin typeface="Microsoft Sans Serif"/>
              <a:cs typeface="Microsoft Sans Serif"/>
            </a:endParaRPr>
          </a:p>
        </p:txBody>
      </p:sp>
      <p:sp>
        <p:nvSpPr>
          <p:cNvPr id="21" name="object 21" descr=""/>
          <p:cNvSpPr txBox="1"/>
          <p:nvPr/>
        </p:nvSpPr>
        <p:spPr>
          <a:xfrm>
            <a:off x="4465573" y="3102635"/>
            <a:ext cx="781685" cy="300355"/>
          </a:xfrm>
          <a:prstGeom prst="rect">
            <a:avLst/>
          </a:prstGeom>
        </p:spPr>
        <p:txBody>
          <a:bodyPr wrap="square" lIns="0" tIns="12700" rIns="0" bIns="0" rtlCol="0" vert="horz">
            <a:spAutoFit/>
          </a:bodyPr>
          <a:lstStyle/>
          <a:p>
            <a:pPr algn="r" marL="38100" marR="30480">
              <a:lnSpc>
                <a:spcPct val="100000"/>
              </a:lnSpc>
              <a:spcBef>
                <a:spcPts val="100"/>
              </a:spcBef>
            </a:pPr>
            <a:r>
              <a:rPr dirty="0" baseline="-16975" sz="2700" spc="-1852">
                <a:solidFill>
                  <a:srgbClr val="FF0000"/>
                </a:solidFill>
                <a:latin typeface="Microsoft Sans Serif"/>
                <a:cs typeface="Microsoft Sans Serif"/>
              </a:rPr>
              <a:t>ف</a:t>
            </a:r>
            <a:r>
              <a:rPr dirty="0" baseline="1543" sz="2700" spc="-1852">
                <a:solidFill>
                  <a:srgbClr val="FF0000"/>
                </a:solidFill>
                <a:latin typeface="Microsoft Sans Serif"/>
                <a:cs typeface="Microsoft Sans Serif"/>
              </a:rPr>
              <a:t>.</a:t>
            </a:r>
            <a:r>
              <a:rPr dirty="0" baseline="1543" sz="2700" spc="-434">
                <a:solidFill>
                  <a:srgbClr val="FF0000"/>
                </a:solidFill>
                <a:latin typeface="Microsoft Sans Serif"/>
                <a:cs typeface="Microsoft Sans Serif"/>
              </a:rPr>
              <a:t> </a:t>
            </a:r>
            <a:r>
              <a:rPr dirty="0" baseline="1543" sz="2700" spc="-982">
                <a:solidFill>
                  <a:srgbClr val="FF0000"/>
                </a:solidFill>
                <a:latin typeface="Microsoft Sans Serif"/>
                <a:cs typeface="Microsoft Sans Serif"/>
              </a:rPr>
              <a:t>لل</a:t>
            </a:r>
            <a:r>
              <a:rPr dirty="0" baseline="1543" sz="2700" spc="434">
                <a:solidFill>
                  <a:srgbClr val="FF0000"/>
                </a:solidFill>
                <a:latin typeface="Microsoft Sans Serif"/>
                <a:cs typeface="Microsoft Sans Serif"/>
              </a:rPr>
              <a:t> </a:t>
            </a:r>
            <a:r>
              <a:rPr dirty="0" baseline="6172" sz="2700" spc="-975">
                <a:latin typeface="Microsoft Sans Serif"/>
                <a:cs typeface="Microsoft Sans Serif"/>
              </a:rPr>
              <a:t>طعن</a:t>
            </a:r>
            <a:r>
              <a:rPr dirty="0" sz="1800" spc="-650">
                <a:latin typeface="Microsoft Sans Serif"/>
                <a:cs typeface="Microsoft Sans Serif"/>
              </a:rPr>
              <a:t>„</a:t>
            </a:r>
            <a:r>
              <a:rPr dirty="0" sz="1800" spc="150">
                <a:latin typeface="Microsoft Sans Serif"/>
                <a:cs typeface="Microsoft Sans Serif"/>
              </a:rPr>
              <a:t> </a:t>
            </a:r>
            <a:r>
              <a:rPr dirty="0" baseline="-10802" sz="2700" spc="-540">
                <a:latin typeface="Microsoft Sans Serif"/>
                <a:cs typeface="Microsoft Sans Serif"/>
              </a:rPr>
              <a:t>مك</a:t>
            </a:r>
            <a:r>
              <a:rPr dirty="0" baseline="-10802" sz="2700" spc="600">
                <a:latin typeface="Microsoft Sans Serif"/>
                <a:cs typeface="Microsoft Sans Serif"/>
              </a:rPr>
              <a:t> </a:t>
            </a:r>
            <a:r>
              <a:rPr dirty="0" baseline="-21604" sz="2700" spc="-1470">
                <a:latin typeface="Microsoft Sans Serif"/>
                <a:cs typeface="Microsoft Sans Serif"/>
              </a:rPr>
              <a:t>ت</a:t>
            </a:r>
            <a:r>
              <a:rPr dirty="0" baseline="-26234" sz="2700" spc="-1470">
                <a:latin typeface="Microsoft Sans Serif"/>
                <a:cs typeface="Microsoft Sans Serif"/>
              </a:rPr>
              <a:t>,</a:t>
            </a:r>
            <a:endParaRPr baseline="-26234" sz="2700">
              <a:latin typeface="Microsoft Sans Serif"/>
              <a:cs typeface="Microsoft Sans Serif"/>
            </a:endParaRPr>
          </a:p>
        </p:txBody>
      </p:sp>
      <p:sp>
        <p:nvSpPr>
          <p:cNvPr id="22" name="object 22" descr=""/>
          <p:cNvSpPr txBox="1"/>
          <p:nvPr/>
        </p:nvSpPr>
        <p:spPr>
          <a:xfrm>
            <a:off x="3563365" y="3189503"/>
            <a:ext cx="828675" cy="300355"/>
          </a:xfrm>
          <a:prstGeom prst="rect">
            <a:avLst/>
          </a:prstGeom>
        </p:spPr>
        <p:txBody>
          <a:bodyPr wrap="square" lIns="0" tIns="12700" rIns="0" bIns="0" rtlCol="0" vert="horz">
            <a:spAutoFit/>
          </a:bodyPr>
          <a:lstStyle/>
          <a:p>
            <a:pPr algn="r" marL="38100" marR="30480">
              <a:lnSpc>
                <a:spcPct val="100000"/>
              </a:lnSpc>
              <a:spcBef>
                <a:spcPts val="100"/>
              </a:spcBef>
            </a:pPr>
            <a:r>
              <a:rPr dirty="0" baseline="3086" sz="2700" spc="-1702">
                <a:latin typeface="Microsoft Sans Serif"/>
                <a:cs typeface="Microsoft Sans Serif"/>
              </a:rPr>
              <a:t>ت</a:t>
            </a:r>
            <a:r>
              <a:rPr dirty="0" baseline="-1543" sz="2700" spc="-1702">
                <a:latin typeface="Microsoft Sans Serif"/>
                <a:cs typeface="Microsoft Sans Serif"/>
              </a:rPr>
              <a:t>„</a:t>
            </a:r>
            <a:r>
              <a:rPr dirty="0" baseline="-1543" sz="2700" spc="-322">
                <a:latin typeface="Microsoft Sans Serif"/>
                <a:cs typeface="Microsoft Sans Serif"/>
              </a:rPr>
              <a:t> </a:t>
            </a:r>
            <a:r>
              <a:rPr dirty="0" baseline="4629" sz="2700" spc="-1485">
                <a:latin typeface="Microsoft Sans Serif"/>
                <a:cs typeface="Microsoft Sans Serif"/>
              </a:rPr>
              <a:t>ي</a:t>
            </a:r>
            <a:r>
              <a:rPr dirty="0" sz="1800" spc="-990">
                <a:latin typeface="Microsoft Sans Serif"/>
                <a:cs typeface="Microsoft Sans Serif"/>
              </a:rPr>
              <a:t>„</a:t>
            </a:r>
            <a:r>
              <a:rPr dirty="0" sz="1800" spc="170">
                <a:latin typeface="Microsoft Sans Serif"/>
                <a:cs typeface="Microsoft Sans Serif"/>
              </a:rPr>
              <a:t> </a:t>
            </a:r>
            <a:r>
              <a:rPr dirty="0" baseline="6172" sz="2700" spc="82">
                <a:latin typeface="Microsoft Sans Serif"/>
                <a:cs typeface="Microsoft Sans Serif"/>
              </a:rPr>
              <a:t>م</a:t>
            </a:r>
            <a:r>
              <a:rPr dirty="0" baseline="6172" sz="2700" spc="667">
                <a:latin typeface="Microsoft Sans Serif"/>
                <a:cs typeface="Microsoft Sans Serif"/>
              </a:rPr>
              <a:t> </a:t>
            </a:r>
            <a:r>
              <a:rPr dirty="0" baseline="3086" sz="2700" spc="-1702">
                <a:solidFill>
                  <a:srgbClr val="FF0000"/>
                </a:solidFill>
                <a:latin typeface="Microsoft Sans Serif"/>
                <a:cs typeface="Microsoft Sans Serif"/>
              </a:rPr>
              <a:t>ت</a:t>
            </a:r>
            <a:r>
              <a:rPr dirty="0" baseline="-1543" sz="2700" spc="-1702">
                <a:solidFill>
                  <a:srgbClr val="FF0000"/>
                </a:solidFill>
                <a:latin typeface="Microsoft Sans Serif"/>
                <a:cs typeface="Microsoft Sans Serif"/>
              </a:rPr>
              <a:t>„</a:t>
            </a:r>
            <a:r>
              <a:rPr dirty="0" baseline="-1543" sz="2700" spc="22">
                <a:solidFill>
                  <a:srgbClr val="FF0000"/>
                </a:solidFill>
                <a:latin typeface="Microsoft Sans Serif"/>
                <a:cs typeface="Microsoft Sans Serif"/>
              </a:rPr>
              <a:t> </a:t>
            </a:r>
            <a:r>
              <a:rPr dirty="0" baseline="16975" sz="2700" spc="-1417">
                <a:solidFill>
                  <a:srgbClr val="FF0000"/>
                </a:solidFill>
                <a:latin typeface="Microsoft Sans Serif"/>
                <a:cs typeface="Microsoft Sans Serif"/>
              </a:rPr>
              <a:t>حت</a:t>
            </a:r>
            <a:r>
              <a:rPr dirty="0" baseline="29320" sz="2700" spc="-1417">
                <a:solidFill>
                  <a:srgbClr val="FF0000"/>
                </a:solidFill>
                <a:latin typeface="Microsoft Sans Serif"/>
                <a:cs typeface="Microsoft Sans Serif"/>
              </a:rPr>
              <a:t>„</a:t>
            </a:r>
            <a:r>
              <a:rPr dirty="0" baseline="29320" sz="2700" spc="667">
                <a:solidFill>
                  <a:srgbClr val="FF0000"/>
                </a:solidFill>
                <a:latin typeface="Microsoft Sans Serif"/>
                <a:cs typeface="Microsoft Sans Serif"/>
              </a:rPr>
              <a:t> </a:t>
            </a:r>
            <a:r>
              <a:rPr dirty="0" baseline="13888" sz="2700" spc="-1050">
                <a:solidFill>
                  <a:srgbClr val="FF0000"/>
                </a:solidFill>
                <a:latin typeface="Microsoft Sans Serif"/>
                <a:cs typeface="Microsoft Sans Serif"/>
              </a:rPr>
              <a:t>„</a:t>
            </a:r>
            <a:r>
              <a:rPr dirty="0" baseline="13888" sz="2700" spc="-359">
                <a:solidFill>
                  <a:srgbClr val="FF0000"/>
                </a:solidFill>
                <a:latin typeface="Microsoft Sans Serif"/>
                <a:cs typeface="Microsoft Sans Serif"/>
              </a:rPr>
              <a:t> </a:t>
            </a:r>
            <a:r>
              <a:rPr dirty="0" sz="1800" spc="-1135">
                <a:solidFill>
                  <a:srgbClr val="FF0000"/>
                </a:solidFill>
                <a:latin typeface="Microsoft Sans Serif"/>
                <a:cs typeface="Microsoft Sans Serif"/>
              </a:rPr>
              <a:t>ت</a:t>
            </a:r>
            <a:r>
              <a:rPr dirty="0" baseline="-4629" sz="2700" spc="-1702">
                <a:solidFill>
                  <a:srgbClr val="FF0000"/>
                </a:solidFill>
                <a:latin typeface="Microsoft Sans Serif"/>
                <a:cs typeface="Microsoft Sans Serif"/>
              </a:rPr>
              <a:t>„</a:t>
            </a:r>
            <a:r>
              <a:rPr dirty="0" baseline="-4629" sz="2700" spc="-315">
                <a:solidFill>
                  <a:srgbClr val="FF0000"/>
                </a:solidFill>
                <a:latin typeface="Microsoft Sans Serif"/>
                <a:cs typeface="Microsoft Sans Serif"/>
              </a:rPr>
              <a:t> </a:t>
            </a:r>
            <a:r>
              <a:rPr dirty="0" baseline="4629" sz="2700" spc="-944">
                <a:solidFill>
                  <a:srgbClr val="FF0000"/>
                </a:solidFill>
                <a:latin typeface="Microsoft Sans Serif"/>
                <a:cs typeface="Microsoft Sans Serif"/>
              </a:rPr>
              <a:t>ح</a:t>
            </a:r>
            <a:endParaRPr baseline="4629" sz="2700">
              <a:latin typeface="Microsoft Sans Serif"/>
              <a:cs typeface="Microsoft Sans Serif"/>
            </a:endParaRPr>
          </a:p>
        </p:txBody>
      </p:sp>
      <p:sp>
        <p:nvSpPr>
          <p:cNvPr id="23" name="object 23" descr=""/>
          <p:cNvSpPr txBox="1"/>
          <p:nvPr/>
        </p:nvSpPr>
        <p:spPr>
          <a:xfrm>
            <a:off x="2720594" y="3146831"/>
            <a:ext cx="753110" cy="300355"/>
          </a:xfrm>
          <a:prstGeom prst="rect">
            <a:avLst/>
          </a:prstGeom>
        </p:spPr>
        <p:txBody>
          <a:bodyPr wrap="square" lIns="0" tIns="12700" rIns="0" bIns="0" rtlCol="0" vert="horz">
            <a:spAutoFit/>
          </a:bodyPr>
          <a:lstStyle/>
          <a:p>
            <a:pPr algn="r" marL="38100" marR="30480">
              <a:lnSpc>
                <a:spcPct val="100000"/>
              </a:lnSpc>
              <a:spcBef>
                <a:spcPts val="100"/>
              </a:spcBef>
            </a:pPr>
            <a:r>
              <a:rPr dirty="0" sz="1800" spc="-500">
                <a:latin typeface="Microsoft Sans Serif"/>
                <a:cs typeface="Microsoft Sans Serif"/>
              </a:rPr>
              <a:t>.</a:t>
            </a:r>
            <a:r>
              <a:rPr dirty="0" sz="1800" spc="270">
                <a:latin typeface="Microsoft Sans Serif"/>
                <a:cs typeface="Microsoft Sans Serif"/>
              </a:rPr>
              <a:t>  </a:t>
            </a:r>
            <a:r>
              <a:rPr dirty="0" baseline="-7716" sz="2700" spc="-1702">
                <a:latin typeface="Microsoft Sans Serif"/>
                <a:cs typeface="Microsoft Sans Serif"/>
              </a:rPr>
              <a:t>ت</a:t>
            </a:r>
            <a:r>
              <a:rPr dirty="0" baseline="-12345" sz="2700" spc="-1702">
                <a:latin typeface="Microsoft Sans Serif"/>
                <a:cs typeface="Microsoft Sans Serif"/>
              </a:rPr>
              <a:t>„</a:t>
            </a:r>
            <a:r>
              <a:rPr dirty="0" baseline="-12345" sz="2700" spc="-322">
                <a:latin typeface="Microsoft Sans Serif"/>
                <a:cs typeface="Microsoft Sans Serif"/>
              </a:rPr>
              <a:t> </a:t>
            </a:r>
            <a:r>
              <a:rPr dirty="0" baseline="-6172" sz="2700" spc="-1485">
                <a:latin typeface="Microsoft Sans Serif"/>
                <a:cs typeface="Microsoft Sans Serif"/>
              </a:rPr>
              <a:t>ي</a:t>
            </a:r>
            <a:r>
              <a:rPr dirty="0" baseline="-10802" sz="2700" spc="-1485">
                <a:latin typeface="Microsoft Sans Serif"/>
                <a:cs typeface="Microsoft Sans Serif"/>
              </a:rPr>
              <a:t>„</a:t>
            </a:r>
            <a:r>
              <a:rPr dirty="0" baseline="-10802" sz="2700" spc="555">
                <a:latin typeface="Microsoft Sans Serif"/>
                <a:cs typeface="Microsoft Sans Serif"/>
              </a:rPr>
              <a:t> </a:t>
            </a:r>
            <a:r>
              <a:rPr dirty="0" sz="1800" spc="-500">
                <a:latin typeface="Microsoft Sans Serif"/>
                <a:cs typeface="Microsoft Sans Serif"/>
              </a:rPr>
              <a:t>.</a:t>
            </a:r>
            <a:r>
              <a:rPr dirty="0" sz="1800" spc="-145">
                <a:latin typeface="Microsoft Sans Serif"/>
                <a:cs typeface="Microsoft Sans Serif"/>
              </a:rPr>
              <a:t> </a:t>
            </a:r>
            <a:r>
              <a:rPr dirty="0" baseline="-6172" sz="2700">
                <a:latin typeface="Microsoft Sans Serif"/>
                <a:cs typeface="Microsoft Sans Serif"/>
              </a:rPr>
              <a:t>م</a:t>
            </a:r>
            <a:r>
              <a:rPr dirty="0" baseline="-6172" sz="2700" spc="607">
                <a:latin typeface="Microsoft Sans Serif"/>
                <a:cs typeface="Microsoft Sans Serif"/>
              </a:rPr>
              <a:t> </a:t>
            </a:r>
            <a:r>
              <a:rPr dirty="0" sz="1800" spc="-65">
                <a:latin typeface="Microsoft Sans Serif"/>
                <a:cs typeface="Microsoft Sans Serif"/>
              </a:rPr>
              <a:t>م</a:t>
            </a:r>
            <a:endParaRPr sz="1800">
              <a:latin typeface="Microsoft Sans Serif"/>
              <a:cs typeface="Microsoft Sans Serif"/>
            </a:endParaRPr>
          </a:p>
        </p:txBody>
      </p:sp>
      <p:sp>
        <p:nvSpPr>
          <p:cNvPr id="24" name="object 24" descr=""/>
          <p:cNvSpPr txBox="1"/>
          <p:nvPr/>
        </p:nvSpPr>
        <p:spPr>
          <a:xfrm>
            <a:off x="1834895" y="3202000"/>
            <a:ext cx="5742305" cy="300355"/>
          </a:xfrm>
          <a:prstGeom prst="rect">
            <a:avLst/>
          </a:prstGeom>
        </p:spPr>
        <p:txBody>
          <a:bodyPr wrap="square" lIns="0" tIns="12700" rIns="0" bIns="0" rtlCol="0" vert="horz">
            <a:spAutoFit/>
          </a:bodyPr>
          <a:lstStyle/>
          <a:p>
            <a:pPr algn="r" marL="38100" marR="30480">
              <a:lnSpc>
                <a:spcPct val="100000"/>
              </a:lnSpc>
              <a:spcBef>
                <a:spcPts val="100"/>
              </a:spcBef>
            </a:pPr>
            <a:r>
              <a:rPr dirty="0" sz="1800" spc="-45">
                <a:latin typeface="Microsoft Sans Serif"/>
                <a:cs typeface="Microsoft Sans Serif"/>
              </a:rPr>
              <a:t>ة</a:t>
            </a:r>
            <a:r>
              <a:rPr dirty="0" sz="1800" spc="-229">
                <a:latin typeface="Microsoft Sans Serif"/>
                <a:cs typeface="Microsoft Sans Serif"/>
              </a:rPr>
              <a:t> </a:t>
            </a:r>
            <a:r>
              <a:rPr dirty="0" sz="1800" spc="-265">
                <a:latin typeface="Microsoft Sans Serif"/>
                <a:cs typeface="Microsoft Sans Serif"/>
              </a:rPr>
              <a:t>ا</a:t>
            </a:r>
            <a:r>
              <a:rPr dirty="0" sz="1800" spc="90">
                <a:latin typeface="Microsoft Sans Serif"/>
                <a:cs typeface="Microsoft Sans Serif"/>
              </a:rPr>
              <a:t> </a:t>
            </a:r>
            <a:r>
              <a:rPr dirty="0" sz="1800" spc="-355">
                <a:latin typeface="Microsoft Sans Serif"/>
                <a:cs typeface="Microsoft Sans Serif"/>
              </a:rPr>
              <a:t>و</a:t>
            </a:r>
            <a:r>
              <a:rPr dirty="0" sz="1800" spc="225">
                <a:latin typeface="Microsoft Sans Serif"/>
                <a:cs typeface="Microsoft Sans Serif"/>
              </a:rPr>
              <a:t>  </a:t>
            </a:r>
            <a:r>
              <a:rPr dirty="0" sz="1800" spc="-300">
                <a:latin typeface="Microsoft Sans Serif"/>
                <a:cs typeface="Microsoft Sans Serif"/>
              </a:rPr>
              <a:t>كرا</a:t>
            </a:r>
            <a:r>
              <a:rPr dirty="0" sz="1800" spc="250">
                <a:latin typeface="Microsoft Sans Serif"/>
                <a:cs typeface="Microsoft Sans Serif"/>
              </a:rPr>
              <a:t>  </a:t>
            </a:r>
            <a:r>
              <a:rPr dirty="0" sz="1800" spc="-204">
                <a:latin typeface="Microsoft Sans Serif"/>
                <a:cs typeface="Microsoft Sans Serif"/>
              </a:rPr>
              <a:t>نا</a:t>
            </a:r>
            <a:r>
              <a:rPr dirty="0" sz="1800" spc="-145">
                <a:latin typeface="Microsoft Sans Serif"/>
                <a:cs typeface="Microsoft Sans Serif"/>
              </a:rPr>
              <a:t> </a:t>
            </a:r>
            <a:r>
              <a:rPr dirty="0" sz="1800" spc="-180">
                <a:latin typeface="Microsoft Sans Serif"/>
                <a:cs typeface="Microsoft Sans Serif"/>
              </a:rPr>
              <a:t>ذر</a:t>
            </a:r>
            <a:r>
              <a:rPr dirty="0" sz="1800" spc="160">
                <a:latin typeface="Microsoft Sans Serif"/>
                <a:cs typeface="Microsoft Sans Serif"/>
              </a:rPr>
              <a:t> </a:t>
            </a:r>
            <a:r>
              <a:rPr dirty="0" sz="1800">
                <a:latin typeface="Microsoft Sans Serif"/>
                <a:cs typeface="Microsoft Sans Serif"/>
              </a:rPr>
              <a:t>ن</a:t>
            </a:r>
            <a:r>
              <a:rPr dirty="0" sz="1800" spc="385">
                <a:latin typeface="Microsoft Sans Serif"/>
                <a:cs typeface="Microsoft Sans Serif"/>
              </a:rPr>
              <a:t> </a:t>
            </a:r>
            <a:r>
              <a:rPr dirty="0" sz="1800" spc="-420">
                <a:latin typeface="Microsoft Sans Serif"/>
                <a:cs typeface="Microsoft Sans Serif"/>
              </a:rPr>
              <a:t>ع</a:t>
            </a:r>
            <a:r>
              <a:rPr dirty="0" sz="1800" spc="-30">
                <a:latin typeface="Microsoft Sans Serif"/>
                <a:cs typeface="Microsoft Sans Serif"/>
              </a:rPr>
              <a:t> </a:t>
            </a:r>
            <a:r>
              <a:rPr dirty="0" sz="1800" spc="-300">
                <a:latin typeface="Microsoft Sans Serif"/>
                <a:cs typeface="Microsoft Sans Serif"/>
              </a:rPr>
              <a:t>و</a:t>
            </a:r>
            <a:r>
              <a:rPr dirty="0" sz="1800" spc="-145">
                <a:latin typeface="Microsoft Sans Serif"/>
                <a:cs typeface="Microsoft Sans Serif"/>
              </a:rPr>
              <a:t> </a:t>
            </a:r>
            <a:r>
              <a:rPr dirty="0" sz="1800" spc="-180">
                <a:latin typeface="Microsoft Sans Serif"/>
                <a:cs typeface="Microsoft Sans Serif"/>
              </a:rPr>
              <a:t>ذر</a:t>
            </a:r>
            <a:r>
              <a:rPr dirty="0" sz="1800" spc="160">
                <a:latin typeface="Microsoft Sans Serif"/>
                <a:cs typeface="Microsoft Sans Serif"/>
              </a:rPr>
              <a:t> </a:t>
            </a:r>
            <a:r>
              <a:rPr dirty="0" sz="1800" spc="-265">
                <a:latin typeface="Microsoft Sans Serif"/>
                <a:cs typeface="Microsoft Sans Serif"/>
              </a:rPr>
              <a:t>ا</a:t>
            </a:r>
            <a:r>
              <a:rPr dirty="0" sz="1800" spc="10">
                <a:latin typeface="Microsoft Sans Serif"/>
                <a:cs typeface="Microsoft Sans Serif"/>
              </a:rPr>
              <a:t>  </a:t>
            </a:r>
            <a:r>
              <a:rPr dirty="0" sz="1800">
                <a:solidFill>
                  <a:srgbClr val="FF0000"/>
                </a:solidFill>
                <a:latin typeface="Microsoft Sans Serif"/>
                <a:cs typeface="Microsoft Sans Serif"/>
              </a:rPr>
              <a:t>ذذ</a:t>
            </a:r>
            <a:r>
              <a:rPr dirty="0" sz="1800" spc="25">
                <a:solidFill>
                  <a:srgbClr val="FF0000"/>
                </a:solidFill>
                <a:latin typeface="Microsoft Sans Serif"/>
                <a:cs typeface="Microsoft Sans Serif"/>
              </a:rPr>
              <a:t>  </a:t>
            </a:r>
            <a:r>
              <a:rPr dirty="0" sz="1800" spc="-125">
                <a:solidFill>
                  <a:srgbClr val="FF0000"/>
                </a:solidFill>
                <a:latin typeface="Microsoft Sans Serif"/>
                <a:cs typeface="Microsoft Sans Serif"/>
              </a:rPr>
              <a:t>ةر</a:t>
            </a:r>
            <a:r>
              <a:rPr dirty="0" sz="1800" spc="235">
                <a:solidFill>
                  <a:srgbClr val="FF0000"/>
                </a:solidFill>
                <a:latin typeface="Microsoft Sans Serif"/>
                <a:cs typeface="Microsoft Sans Serif"/>
              </a:rPr>
              <a:t> </a:t>
            </a:r>
            <a:r>
              <a:rPr dirty="0" sz="1800" spc="-335">
                <a:solidFill>
                  <a:srgbClr val="FF0000"/>
                </a:solidFill>
                <a:latin typeface="Microsoft Sans Serif"/>
                <a:cs typeface="Microsoft Sans Serif"/>
              </a:rPr>
              <a:t>در</a:t>
            </a:r>
            <a:r>
              <a:rPr dirty="0" sz="1800" spc="135">
                <a:solidFill>
                  <a:srgbClr val="FF0000"/>
                </a:solidFill>
                <a:latin typeface="Microsoft Sans Serif"/>
                <a:cs typeface="Microsoft Sans Serif"/>
              </a:rPr>
              <a:t>  </a:t>
            </a:r>
            <a:r>
              <a:rPr dirty="0" sz="1800" spc="-755">
                <a:latin typeface="Microsoft Sans Serif"/>
                <a:cs typeface="Microsoft Sans Serif"/>
              </a:rPr>
              <a:t>ي</a:t>
            </a:r>
            <a:r>
              <a:rPr dirty="0" baseline="-13888" sz="2700" spc="-1132">
                <a:latin typeface="Microsoft Sans Serif"/>
                <a:cs typeface="Microsoft Sans Serif"/>
              </a:rPr>
              <a:t>„</a:t>
            </a:r>
            <a:r>
              <a:rPr dirty="0" baseline="-13888" sz="2700" spc="472">
                <a:latin typeface="Microsoft Sans Serif"/>
                <a:cs typeface="Microsoft Sans Serif"/>
              </a:rPr>
              <a:t>  </a:t>
            </a:r>
            <a:r>
              <a:rPr dirty="0" sz="1800" spc="-265">
                <a:latin typeface="Microsoft Sans Serif"/>
                <a:cs typeface="Microsoft Sans Serif"/>
              </a:rPr>
              <a:t>ا</a:t>
            </a:r>
            <a:r>
              <a:rPr dirty="0" sz="1800" spc="170">
                <a:latin typeface="Microsoft Sans Serif"/>
                <a:cs typeface="Microsoft Sans Serif"/>
              </a:rPr>
              <a:t>  </a:t>
            </a:r>
            <a:r>
              <a:rPr dirty="0" sz="1800">
                <a:latin typeface="Microsoft Sans Serif"/>
                <a:cs typeface="Microsoft Sans Serif"/>
              </a:rPr>
              <a:t>ة</a:t>
            </a:r>
            <a:r>
              <a:rPr dirty="0" sz="1800" spc="90">
                <a:latin typeface="Microsoft Sans Serif"/>
                <a:cs typeface="Microsoft Sans Serif"/>
              </a:rPr>
              <a:t> </a:t>
            </a:r>
            <a:r>
              <a:rPr dirty="0" sz="1800" spc="-260">
                <a:solidFill>
                  <a:srgbClr val="FF0000"/>
                </a:solidFill>
                <a:latin typeface="Microsoft Sans Serif"/>
                <a:cs typeface="Microsoft Sans Serif"/>
              </a:rPr>
              <a:t>ب</a:t>
            </a:r>
            <a:r>
              <a:rPr dirty="0" baseline="-9259" sz="2700" spc="-390">
                <a:solidFill>
                  <a:srgbClr val="FF0000"/>
                </a:solidFill>
                <a:latin typeface="Microsoft Sans Serif"/>
                <a:cs typeface="Microsoft Sans Serif"/>
              </a:rPr>
              <a:t>,</a:t>
            </a:r>
            <a:r>
              <a:rPr dirty="0" baseline="-9259" sz="2700" spc="-322">
                <a:solidFill>
                  <a:srgbClr val="FF0000"/>
                </a:solidFill>
                <a:latin typeface="Microsoft Sans Serif"/>
                <a:cs typeface="Microsoft Sans Serif"/>
              </a:rPr>
              <a:t> </a:t>
            </a:r>
            <a:r>
              <a:rPr dirty="0" sz="1800" spc="-355">
                <a:solidFill>
                  <a:srgbClr val="FF0000"/>
                </a:solidFill>
                <a:latin typeface="Microsoft Sans Serif"/>
                <a:cs typeface="Microsoft Sans Serif"/>
              </a:rPr>
              <a:t>و</a:t>
            </a:r>
            <a:r>
              <a:rPr dirty="0" sz="1800" spc="-180">
                <a:solidFill>
                  <a:srgbClr val="FF0000"/>
                </a:solidFill>
                <a:latin typeface="Microsoft Sans Serif"/>
                <a:cs typeface="Microsoft Sans Serif"/>
              </a:rPr>
              <a:t> </a:t>
            </a:r>
            <a:r>
              <a:rPr dirty="0" sz="1800" spc="-254">
                <a:solidFill>
                  <a:srgbClr val="FF0000"/>
                </a:solidFill>
                <a:latin typeface="Microsoft Sans Serif"/>
                <a:cs typeface="Microsoft Sans Serif"/>
              </a:rPr>
              <a:t>ر</a:t>
            </a:r>
            <a:r>
              <a:rPr dirty="0" sz="1800" spc="295">
                <a:solidFill>
                  <a:srgbClr val="FF0000"/>
                </a:solidFill>
                <a:latin typeface="Microsoft Sans Serif"/>
                <a:cs typeface="Microsoft Sans Serif"/>
              </a:rPr>
              <a:t> </a:t>
            </a:r>
            <a:r>
              <a:rPr dirty="0" sz="1800" spc="-409">
                <a:solidFill>
                  <a:srgbClr val="FF0000"/>
                </a:solidFill>
                <a:latin typeface="Microsoft Sans Serif"/>
                <a:cs typeface="Microsoft Sans Serif"/>
              </a:rPr>
              <a:t>ر</a:t>
            </a:r>
            <a:r>
              <a:rPr dirty="0" sz="1800" spc="-409">
                <a:solidFill>
                  <a:srgbClr val="FF0000"/>
                </a:solidFill>
                <a:latin typeface="Microsoft Sans Serif"/>
                <a:cs typeface="Microsoft Sans Serif"/>
              </a:rPr>
              <a:t>„</a:t>
            </a:r>
            <a:r>
              <a:rPr dirty="0" sz="1800" spc="55">
                <a:solidFill>
                  <a:srgbClr val="FF0000"/>
                </a:solidFill>
                <a:latin typeface="Microsoft Sans Serif"/>
                <a:cs typeface="Microsoft Sans Serif"/>
              </a:rPr>
              <a:t>  </a:t>
            </a:r>
            <a:r>
              <a:rPr dirty="0" sz="1800" spc="-965">
                <a:solidFill>
                  <a:srgbClr val="FF0000"/>
                </a:solidFill>
                <a:latin typeface="Microsoft Sans Serif"/>
                <a:cs typeface="Microsoft Sans Serif"/>
              </a:rPr>
              <a:t>ص</a:t>
            </a:r>
            <a:r>
              <a:rPr dirty="0" sz="1800" spc="130">
                <a:solidFill>
                  <a:srgbClr val="FF0000"/>
                </a:solidFill>
                <a:latin typeface="Microsoft Sans Serif"/>
                <a:cs typeface="Microsoft Sans Serif"/>
              </a:rPr>
              <a:t>  </a:t>
            </a:r>
            <a:r>
              <a:rPr dirty="0" sz="1800" spc="-805">
                <a:solidFill>
                  <a:srgbClr val="FF0000"/>
                </a:solidFill>
                <a:latin typeface="Microsoft Sans Serif"/>
                <a:cs typeface="Microsoft Sans Serif"/>
              </a:rPr>
              <a:t>ي</a:t>
            </a:r>
            <a:r>
              <a:rPr dirty="0" baseline="-13888" sz="2700" spc="-1207">
                <a:solidFill>
                  <a:srgbClr val="FF0000"/>
                </a:solidFill>
                <a:latin typeface="Microsoft Sans Serif"/>
                <a:cs typeface="Microsoft Sans Serif"/>
              </a:rPr>
              <a:t>„</a:t>
            </a:r>
            <a:r>
              <a:rPr dirty="0" baseline="-13888" sz="2700" spc="44">
                <a:solidFill>
                  <a:srgbClr val="FF0000"/>
                </a:solidFill>
                <a:latin typeface="Microsoft Sans Serif"/>
                <a:cs typeface="Microsoft Sans Serif"/>
              </a:rPr>
              <a:t>  </a:t>
            </a:r>
            <a:r>
              <a:rPr dirty="0" sz="1800" spc="-375">
                <a:latin typeface="Microsoft Sans Serif"/>
                <a:cs typeface="Microsoft Sans Serif"/>
              </a:rPr>
              <a:t>ل</a:t>
            </a:r>
            <a:r>
              <a:rPr dirty="0" sz="1800" spc="390">
                <a:latin typeface="Microsoft Sans Serif"/>
                <a:cs typeface="Microsoft Sans Serif"/>
              </a:rPr>
              <a:t>  </a:t>
            </a:r>
            <a:r>
              <a:rPr dirty="0" sz="1800" spc="-245">
                <a:latin typeface="Microsoft Sans Serif"/>
                <a:cs typeface="Microsoft Sans Serif"/>
              </a:rPr>
              <a:t>وا</a:t>
            </a:r>
            <a:r>
              <a:rPr dirty="0" sz="1800" spc="-140">
                <a:latin typeface="Microsoft Sans Serif"/>
                <a:cs typeface="Microsoft Sans Serif"/>
              </a:rPr>
              <a:t> </a:t>
            </a:r>
            <a:r>
              <a:rPr dirty="0" sz="1800" spc="-375">
                <a:latin typeface="Microsoft Sans Serif"/>
                <a:cs typeface="Microsoft Sans Serif"/>
              </a:rPr>
              <a:t>ل</a:t>
            </a:r>
            <a:r>
              <a:rPr dirty="0" sz="1800" spc="120">
                <a:latin typeface="Microsoft Sans Serif"/>
                <a:cs typeface="Microsoft Sans Serif"/>
              </a:rPr>
              <a:t> </a:t>
            </a:r>
            <a:r>
              <a:rPr dirty="0" sz="1800">
                <a:latin typeface="Microsoft Sans Serif"/>
                <a:cs typeface="Microsoft Sans Serif"/>
              </a:rPr>
              <a:t>ذ</a:t>
            </a:r>
            <a:r>
              <a:rPr dirty="0" sz="1800" spc="80">
                <a:latin typeface="Microsoft Sans Serif"/>
                <a:cs typeface="Microsoft Sans Serif"/>
              </a:rPr>
              <a:t> </a:t>
            </a:r>
            <a:r>
              <a:rPr dirty="0" sz="1800" spc="-250">
                <a:latin typeface="Microsoft Sans Serif"/>
                <a:cs typeface="Microsoft Sans Serif"/>
              </a:rPr>
              <a:t>نود</a:t>
            </a:r>
            <a:r>
              <a:rPr dirty="0" sz="1800" spc="-145">
                <a:latin typeface="Microsoft Sans Serif"/>
                <a:cs typeface="Microsoft Sans Serif"/>
              </a:rPr>
              <a:t> </a:t>
            </a:r>
            <a:r>
              <a:rPr dirty="0" sz="1800" spc="-375">
                <a:latin typeface="Microsoft Sans Serif"/>
                <a:cs typeface="Microsoft Sans Serif"/>
              </a:rPr>
              <a:t>نر</a:t>
            </a:r>
            <a:endParaRPr sz="1800">
              <a:latin typeface="Microsoft Sans Serif"/>
              <a:cs typeface="Microsoft Sans Serif"/>
            </a:endParaRPr>
          </a:p>
        </p:txBody>
      </p:sp>
      <p:sp>
        <p:nvSpPr>
          <p:cNvPr id="25" name="object 25" descr=""/>
          <p:cNvSpPr txBox="1"/>
          <p:nvPr/>
        </p:nvSpPr>
        <p:spPr>
          <a:xfrm>
            <a:off x="866647" y="3172739"/>
            <a:ext cx="1854200" cy="300355"/>
          </a:xfrm>
          <a:prstGeom prst="rect">
            <a:avLst/>
          </a:prstGeom>
        </p:spPr>
        <p:txBody>
          <a:bodyPr wrap="square" lIns="0" tIns="12700" rIns="0" bIns="0" rtlCol="0" vert="horz">
            <a:spAutoFit/>
          </a:bodyPr>
          <a:lstStyle/>
          <a:p>
            <a:pPr algn="r" marL="50800" marR="43180">
              <a:lnSpc>
                <a:spcPct val="100000"/>
              </a:lnSpc>
              <a:spcBef>
                <a:spcPts val="100"/>
              </a:spcBef>
            </a:pPr>
            <a:r>
              <a:rPr dirty="0" baseline="9259" sz="2700" spc="-1050">
                <a:latin typeface="Microsoft Sans Serif"/>
                <a:cs typeface="Microsoft Sans Serif"/>
              </a:rPr>
              <a:t>„</a:t>
            </a:r>
            <a:r>
              <a:rPr dirty="0" baseline="9259" sz="2700" spc="-359">
                <a:latin typeface="Microsoft Sans Serif"/>
                <a:cs typeface="Microsoft Sans Serif"/>
              </a:rPr>
              <a:t> </a:t>
            </a:r>
            <a:r>
              <a:rPr dirty="0" baseline="-4629" sz="2700" spc="-1702">
                <a:latin typeface="Microsoft Sans Serif"/>
                <a:cs typeface="Microsoft Sans Serif"/>
              </a:rPr>
              <a:t>ت</a:t>
            </a:r>
            <a:r>
              <a:rPr dirty="0" baseline="-9259" sz="2700" spc="-1702">
                <a:latin typeface="Microsoft Sans Serif"/>
                <a:cs typeface="Microsoft Sans Serif"/>
              </a:rPr>
              <a:t>„</a:t>
            </a:r>
            <a:r>
              <a:rPr dirty="0" baseline="-9259" sz="2700" spc="-157">
                <a:latin typeface="Microsoft Sans Serif"/>
                <a:cs typeface="Microsoft Sans Serif"/>
              </a:rPr>
              <a:t> </a:t>
            </a:r>
            <a:r>
              <a:rPr dirty="0" baseline="1543" sz="2700" spc="-1214">
                <a:latin typeface="Microsoft Sans Serif"/>
                <a:cs typeface="Microsoft Sans Serif"/>
              </a:rPr>
              <a:t>ن</a:t>
            </a:r>
            <a:r>
              <a:rPr dirty="0" baseline="20061" sz="2700" spc="-1214">
                <a:latin typeface="Microsoft Sans Serif"/>
                <a:cs typeface="Microsoft Sans Serif"/>
              </a:rPr>
              <a:t>.</a:t>
            </a:r>
            <a:r>
              <a:rPr dirty="0" baseline="20061" sz="2700" spc="-434">
                <a:latin typeface="Microsoft Sans Serif"/>
                <a:cs typeface="Microsoft Sans Serif"/>
              </a:rPr>
              <a:t> </a:t>
            </a:r>
            <a:r>
              <a:rPr dirty="0" baseline="1543" sz="2700" spc="-1237">
                <a:latin typeface="Microsoft Sans Serif"/>
                <a:cs typeface="Microsoft Sans Serif"/>
              </a:rPr>
              <a:t>اث</a:t>
            </a:r>
            <a:r>
              <a:rPr dirty="0" baseline="7716" sz="2700" spc="-480">
                <a:latin typeface="Microsoft Sans Serif"/>
                <a:cs typeface="Microsoft Sans Serif"/>
              </a:rPr>
              <a:t> </a:t>
            </a:r>
            <a:r>
              <a:rPr dirty="0" baseline="-1543" sz="2700" spc="-652">
                <a:latin typeface="Microsoft Sans Serif"/>
                <a:cs typeface="Microsoft Sans Serif"/>
              </a:rPr>
              <a:t>لا</a:t>
            </a:r>
            <a:r>
              <a:rPr dirty="0" baseline="-1543" sz="2700" spc="345">
                <a:latin typeface="Microsoft Sans Serif"/>
                <a:cs typeface="Microsoft Sans Serif"/>
              </a:rPr>
              <a:t>  </a:t>
            </a:r>
            <a:r>
              <a:rPr dirty="0" baseline="-7716" sz="2700" spc="-735">
                <a:latin typeface="Microsoft Sans Serif"/>
                <a:cs typeface="Microsoft Sans Serif"/>
              </a:rPr>
              <a:t>ة</a:t>
            </a:r>
            <a:r>
              <a:rPr dirty="0" baseline="9259" sz="2700" spc="-735">
                <a:latin typeface="Microsoft Sans Serif"/>
                <a:cs typeface="Microsoft Sans Serif"/>
              </a:rPr>
              <a:t>„</a:t>
            </a:r>
            <a:r>
              <a:rPr dirty="0" baseline="9259" sz="2700" spc="-359">
                <a:latin typeface="Microsoft Sans Serif"/>
                <a:cs typeface="Microsoft Sans Serif"/>
              </a:rPr>
              <a:t> </a:t>
            </a:r>
            <a:r>
              <a:rPr dirty="0" baseline="-4629" sz="2700" spc="-1530">
                <a:latin typeface="Microsoft Sans Serif"/>
                <a:cs typeface="Microsoft Sans Serif"/>
              </a:rPr>
              <a:t>ث</a:t>
            </a:r>
            <a:r>
              <a:rPr dirty="0" baseline="-7716" sz="2700" spc="-1530">
                <a:latin typeface="Microsoft Sans Serif"/>
                <a:cs typeface="Microsoft Sans Serif"/>
              </a:rPr>
              <a:t>„</a:t>
            </a:r>
            <a:r>
              <a:rPr dirty="0" baseline="12345" sz="2700" spc="-1530">
                <a:latin typeface="Microsoft Sans Serif"/>
                <a:cs typeface="Microsoft Sans Serif"/>
              </a:rPr>
              <a:t>لث</a:t>
            </a:r>
            <a:r>
              <a:rPr dirty="0" baseline="1543" sz="2700" spc="-1530">
                <a:latin typeface="Microsoft Sans Serif"/>
                <a:cs typeface="Microsoft Sans Serif"/>
              </a:rPr>
              <a:t>„</a:t>
            </a:r>
            <a:r>
              <a:rPr dirty="0" baseline="16975" sz="2700" spc="-1530">
                <a:latin typeface="Microsoft Sans Serif"/>
                <a:cs typeface="Microsoft Sans Serif"/>
              </a:rPr>
              <a:t>صف</a:t>
            </a:r>
            <a:r>
              <a:rPr dirty="0" baseline="38580" sz="2700" spc="-1530">
                <a:latin typeface="Microsoft Sans Serif"/>
                <a:cs typeface="Microsoft Sans Serif"/>
              </a:rPr>
              <a:t>.</a:t>
            </a:r>
            <a:r>
              <a:rPr dirty="0" baseline="38580" sz="2700" spc="-442">
                <a:latin typeface="Microsoft Sans Serif"/>
                <a:cs typeface="Microsoft Sans Serif"/>
              </a:rPr>
              <a:t> </a:t>
            </a:r>
            <a:r>
              <a:rPr dirty="0" baseline="26234" sz="2700" spc="-1080">
                <a:latin typeface="Microsoft Sans Serif"/>
                <a:cs typeface="Microsoft Sans Serif"/>
              </a:rPr>
              <a:t>ت</a:t>
            </a:r>
            <a:r>
              <a:rPr dirty="0" baseline="38580" sz="2700" spc="-1080">
                <a:latin typeface="Microsoft Sans Serif"/>
                <a:cs typeface="Microsoft Sans Serif"/>
              </a:rPr>
              <a:t>„</a:t>
            </a:r>
            <a:r>
              <a:rPr dirty="0" baseline="30864" sz="2700" spc="-1080">
                <a:latin typeface="Microsoft Sans Serif"/>
                <a:cs typeface="Microsoft Sans Serif"/>
              </a:rPr>
              <a:t>لا</a:t>
            </a:r>
            <a:r>
              <a:rPr dirty="0" baseline="30864" sz="2700" spc="585">
                <a:latin typeface="Microsoft Sans Serif"/>
                <a:cs typeface="Microsoft Sans Serif"/>
              </a:rPr>
              <a:t> </a:t>
            </a:r>
            <a:r>
              <a:rPr dirty="0" baseline="-4629" sz="2700" spc="-1777">
                <a:latin typeface="Microsoft Sans Serif"/>
                <a:cs typeface="Microsoft Sans Serif"/>
              </a:rPr>
              <a:t>ت</a:t>
            </a:r>
            <a:r>
              <a:rPr dirty="0" baseline="6172" sz="2700" spc="-1777">
                <a:latin typeface="Microsoft Sans Serif"/>
                <a:cs typeface="Microsoft Sans Serif"/>
              </a:rPr>
              <a:t>„</a:t>
            </a:r>
            <a:r>
              <a:rPr dirty="0" baseline="6172" sz="2700" spc="-262">
                <a:latin typeface="Microsoft Sans Serif"/>
                <a:cs typeface="Microsoft Sans Serif"/>
              </a:rPr>
              <a:t> </a:t>
            </a:r>
            <a:r>
              <a:rPr dirty="0" baseline="1543" sz="2700" spc="82">
                <a:latin typeface="Microsoft Sans Serif"/>
                <a:cs typeface="Microsoft Sans Serif"/>
              </a:rPr>
              <a:t>م</a:t>
            </a:r>
            <a:r>
              <a:rPr dirty="0" baseline="1543" sz="2700" spc="-240">
                <a:latin typeface="Microsoft Sans Serif"/>
                <a:cs typeface="Microsoft Sans Serif"/>
              </a:rPr>
              <a:t> </a:t>
            </a:r>
            <a:r>
              <a:rPr dirty="0" baseline="15432" sz="2700" spc="-607">
                <a:latin typeface="Microsoft Sans Serif"/>
                <a:cs typeface="Microsoft Sans Serif"/>
              </a:rPr>
              <a:t>لعم</a:t>
            </a:r>
            <a:r>
              <a:rPr dirty="0" baseline="15432" sz="2700" spc="682">
                <a:latin typeface="Microsoft Sans Serif"/>
                <a:cs typeface="Microsoft Sans Serif"/>
              </a:rPr>
              <a:t>  </a:t>
            </a:r>
            <a:r>
              <a:rPr dirty="0" baseline="1543" sz="2700" spc="-1402">
                <a:latin typeface="Microsoft Sans Serif"/>
                <a:cs typeface="Microsoft Sans Serif"/>
              </a:rPr>
              <a:t>س</a:t>
            </a:r>
            <a:r>
              <a:rPr dirty="0" baseline="10802" sz="2700" spc="-315">
                <a:latin typeface="Microsoft Sans Serif"/>
                <a:cs typeface="Microsoft Sans Serif"/>
              </a:rPr>
              <a:t> </a:t>
            </a:r>
            <a:r>
              <a:rPr dirty="0" baseline="4629" sz="2700" spc="-1425">
                <a:latin typeface="Microsoft Sans Serif"/>
                <a:cs typeface="Microsoft Sans Serif"/>
              </a:rPr>
              <a:t>ت</a:t>
            </a:r>
            <a:r>
              <a:rPr dirty="0" sz="1800" spc="-950">
                <a:latin typeface="Microsoft Sans Serif"/>
                <a:cs typeface="Microsoft Sans Serif"/>
              </a:rPr>
              <a:t>„</a:t>
            </a:r>
            <a:endParaRPr sz="1800">
              <a:latin typeface="Microsoft Sans Serif"/>
              <a:cs typeface="Microsoft Sans Serif"/>
            </a:endParaRPr>
          </a:p>
        </p:txBody>
      </p:sp>
      <p:sp>
        <p:nvSpPr>
          <p:cNvPr id="26" name="object 26" descr=""/>
          <p:cNvSpPr txBox="1"/>
          <p:nvPr/>
        </p:nvSpPr>
        <p:spPr>
          <a:xfrm>
            <a:off x="588263" y="3202000"/>
            <a:ext cx="791210" cy="300355"/>
          </a:xfrm>
          <a:prstGeom prst="rect">
            <a:avLst/>
          </a:prstGeom>
        </p:spPr>
        <p:txBody>
          <a:bodyPr wrap="square" lIns="0" tIns="12700" rIns="0" bIns="0" rtlCol="0" vert="horz">
            <a:spAutoFit/>
          </a:bodyPr>
          <a:lstStyle/>
          <a:p>
            <a:pPr algn="r" marL="38100" marR="30480">
              <a:lnSpc>
                <a:spcPct val="100000"/>
              </a:lnSpc>
              <a:spcBef>
                <a:spcPts val="100"/>
              </a:spcBef>
            </a:pPr>
            <a:r>
              <a:rPr dirty="0" sz="1800" spc="-819">
                <a:latin typeface="Microsoft Sans Serif"/>
                <a:cs typeface="Microsoft Sans Serif"/>
              </a:rPr>
              <a:t>ي</a:t>
            </a:r>
            <a:r>
              <a:rPr dirty="0" baseline="-13888" sz="2700" spc="-1230">
                <a:latin typeface="Microsoft Sans Serif"/>
                <a:cs typeface="Microsoft Sans Serif"/>
              </a:rPr>
              <a:t>„</a:t>
            </a:r>
            <a:r>
              <a:rPr dirty="0" baseline="-13888" sz="2700" spc="60">
                <a:latin typeface="Microsoft Sans Serif"/>
                <a:cs typeface="Microsoft Sans Serif"/>
              </a:rPr>
              <a:t>  </a:t>
            </a:r>
            <a:r>
              <a:rPr dirty="0" sz="1800" spc="-254">
                <a:latin typeface="Microsoft Sans Serif"/>
                <a:cs typeface="Microsoft Sans Serif"/>
              </a:rPr>
              <a:t>،</a:t>
            </a:r>
            <a:r>
              <a:rPr dirty="0" sz="1800" spc="-140">
                <a:latin typeface="Microsoft Sans Serif"/>
                <a:cs typeface="Microsoft Sans Serif"/>
              </a:rPr>
              <a:t> </a:t>
            </a:r>
            <a:r>
              <a:rPr dirty="0" sz="1800">
                <a:latin typeface="Microsoft Sans Serif"/>
                <a:cs typeface="Microsoft Sans Serif"/>
              </a:rPr>
              <a:t>ةو</a:t>
            </a:r>
            <a:r>
              <a:rPr dirty="0" sz="1800" spc="295">
                <a:latin typeface="Microsoft Sans Serif"/>
                <a:cs typeface="Microsoft Sans Serif"/>
              </a:rPr>
              <a:t>  </a:t>
            </a:r>
            <a:r>
              <a:rPr dirty="0" sz="1800" spc="-229">
                <a:latin typeface="Microsoft Sans Serif"/>
                <a:cs typeface="Microsoft Sans Serif"/>
              </a:rPr>
              <a:t>وا</a:t>
            </a:r>
            <a:endParaRPr sz="1800">
              <a:latin typeface="Microsoft Sans Serif"/>
              <a:cs typeface="Microsoft Sans Serif"/>
            </a:endParaRPr>
          </a:p>
        </p:txBody>
      </p:sp>
      <p:sp>
        <p:nvSpPr>
          <p:cNvPr id="27" name="object 27" descr=""/>
          <p:cNvSpPr txBox="1"/>
          <p:nvPr/>
        </p:nvSpPr>
        <p:spPr>
          <a:xfrm>
            <a:off x="641604" y="3010890"/>
            <a:ext cx="156210" cy="300355"/>
          </a:xfrm>
          <a:prstGeom prst="rect">
            <a:avLst/>
          </a:prstGeom>
        </p:spPr>
        <p:txBody>
          <a:bodyPr wrap="square" lIns="0" tIns="12700" rIns="0" bIns="0" rtlCol="0" vert="horz">
            <a:spAutoFit/>
          </a:bodyPr>
          <a:lstStyle/>
          <a:p>
            <a:pPr algn="r" marL="38100" marR="30480">
              <a:lnSpc>
                <a:spcPct val="100000"/>
              </a:lnSpc>
              <a:spcBef>
                <a:spcPts val="100"/>
              </a:spcBef>
            </a:pPr>
            <a:r>
              <a:rPr dirty="0" baseline="-35493" sz="2700" spc="-1252">
                <a:latin typeface="Microsoft Sans Serif"/>
                <a:cs typeface="Microsoft Sans Serif"/>
              </a:rPr>
              <a:t>ه</a:t>
            </a:r>
            <a:r>
              <a:rPr dirty="0" sz="1800" spc="-835">
                <a:latin typeface="Microsoft Sans Serif"/>
                <a:cs typeface="Microsoft Sans Serif"/>
              </a:rPr>
              <a:t>.</a:t>
            </a:r>
            <a:r>
              <a:rPr dirty="0" baseline="-16975" sz="2700" spc="-1252">
                <a:latin typeface="Microsoft Sans Serif"/>
                <a:cs typeface="Microsoft Sans Serif"/>
              </a:rPr>
              <a:t>ف</a:t>
            </a:r>
            <a:endParaRPr baseline="-16975" sz="2700">
              <a:latin typeface="Microsoft Sans Serif"/>
              <a:cs typeface="Microsoft Sans Serif"/>
            </a:endParaRPr>
          </a:p>
        </p:txBody>
      </p:sp>
      <p:sp>
        <p:nvSpPr>
          <p:cNvPr id="28" name="object 28" descr=""/>
          <p:cNvSpPr txBox="1"/>
          <p:nvPr/>
        </p:nvSpPr>
        <p:spPr>
          <a:xfrm>
            <a:off x="4073905" y="3614166"/>
            <a:ext cx="3674745" cy="299720"/>
          </a:xfrm>
          <a:prstGeom prst="rect">
            <a:avLst/>
          </a:prstGeom>
        </p:spPr>
        <p:txBody>
          <a:bodyPr wrap="square" lIns="0" tIns="12700" rIns="0" bIns="0" rtlCol="0" vert="horz">
            <a:spAutoFit/>
          </a:bodyPr>
          <a:lstStyle/>
          <a:p>
            <a:pPr algn="r" marL="38100" marR="55880">
              <a:lnSpc>
                <a:spcPct val="100000"/>
              </a:lnSpc>
              <a:spcBef>
                <a:spcPts val="100"/>
              </a:spcBef>
            </a:pPr>
            <a:r>
              <a:rPr dirty="0" sz="1800" spc="-245">
                <a:latin typeface="Microsoft Sans Serif"/>
                <a:cs typeface="Microsoft Sans Serif"/>
              </a:rPr>
              <a:t>."</a:t>
            </a:r>
            <a:r>
              <a:rPr dirty="0" u="sng" sz="1800" spc="-430">
                <a:uFill>
                  <a:solidFill>
                    <a:srgbClr val="000000"/>
                  </a:solidFill>
                </a:uFill>
                <a:latin typeface="Microsoft Sans Serif"/>
                <a:cs typeface="Microsoft Sans Serif"/>
              </a:rPr>
              <a:t> </a:t>
            </a:r>
            <a:r>
              <a:rPr dirty="0" baseline="9259" sz="2700" spc="-832">
                <a:latin typeface="Microsoft Sans Serif"/>
                <a:cs typeface="Microsoft Sans Serif"/>
              </a:rPr>
              <a:t>ءاس</a:t>
            </a:r>
            <a:r>
              <a:rPr dirty="0" baseline="16975" sz="2700" spc="-315">
                <a:latin typeface="Microsoft Sans Serif"/>
                <a:cs typeface="Microsoft Sans Serif"/>
              </a:rPr>
              <a:t> </a:t>
            </a:r>
            <a:r>
              <a:rPr dirty="0" baseline="12345" sz="2700" spc="-1635">
                <a:latin typeface="Microsoft Sans Serif"/>
                <a:cs typeface="Microsoft Sans Serif"/>
              </a:rPr>
              <a:t>ت</a:t>
            </a:r>
            <a:r>
              <a:rPr dirty="0" baseline="7716" sz="2700" spc="-1635">
                <a:latin typeface="Microsoft Sans Serif"/>
                <a:cs typeface="Microsoft Sans Serif"/>
              </a:rPr>
              <a:t>„</a:t>
            </a:r>
            <a:r>
              <a:rPr dirty="0" baseline="7716" sz="2700" spc="-165">
                <a:latin typeface="Microsoft Sans Serif"/>
                <a:cs typeface="Microsoft Sans Serif"/>
              </a:rPr>
              <a:t> </a:t>
            </a:r>
            <a:r>
              <a:rPr dirty="0" u="sng" sz="1800" spc="-590">
                <a:uFill>
                  <a:solidFill>
                    <a:srgbClr val="000000"/>
                  </a:solidFill>
                </a:uFill>
                <a:latin typeface="Microsoft Sans Serif"/>
                <a:cs typeface="Microsoft Sans Serif"/>
              </a:rPr>
              <a:t>ن</a:t>
            </a:r>
            <a:r>
              <a:rPr dirty="0" baseline="13888" sz="2700" spc="-885">
                <a:latin typeface="Microsoft Sans Serif"/>
                <a:cs typeface="Microsoft Sans Serif"/>
              </a:rPr>
              <a:t>.</a:t>
            </a:r>
            <a:r>
              <a:rPr dirty="0" baseline="13888" sz="2700" spc="-209">
                <a:latin typeface="Microsoft Sans Serif"/>
                <a:cs typeface="Microsoft Sans Serif"/>
              </a:rPr>
              <a:t> </a:t>
            </a:r>
            <a:r>
              <a:rPr dirty="0" baseline="7716" sz="2700" spc="-82">
                <a:latin typeface="Microsoft Sans Serif"/>
                <a:cs typeface="Microsoft Sans Serif"/>
              </a:rPr>
              <a:t>م</a:t>
            </a:r>
            <a:r>
              <a:rPr dirty="0" baseline="7716" sz="2700" spc="-337">
                <a:latin typeface="Microsoft Sans Serif"/>
                <a:cs typeface="Microsoft Sans Serif"/>
              </a:rPr>
              <a:t> </a:t>
            </a:r>
            <a:r>
              <a:rPr dirty="0" baseline="13888" sz="2700" spc="-1080">
                <a:latin typeface="Microsoft Sans Serif"/>
                <a:cs typeface="Microsoft Sans Serif"/>
              </a:rPr>
              <a:t>عت</a:t>
            </a:r>
            <a:r>
              <a:rPr dirty="0" baseline="24691" sz="2700" spc="-1080">
                <a:latin typeface="Microsoft Sans Serif"/>
                <a:cs typeface="Microsoft Sans Serif"/>
              </a:rPr>
              <a:t>.</a:t>
            </a:r>
            <a:r>
              <a:rPr dirty="0" u="sng" sz="1800" spc="-720">
                <a:uFill>
                  <a:solidFill>
                    <a:srgbClr val="000000"/>
                  </a:solidFill>
                </a:uFill>
                <a:latin typeface="Microsoft Sans Serif"/>
                <a:cs typeface="Microsoft Sans Serif"/>
              </a:rPr>
              <a:t>متو</a:t>
            </a:r>
            <a:r>
              <a:rPr dirty="0" baseline="21604" sz="2700" spc="-1080">
                <a:latin typeface="Microsoft Sans Serif"/>
                <a:cs typeface="Microsoft Sans Serif"/>
              </a:rPr>
              <a:t>„</a:t>
            </a:r>
            <a:r>
              <a:rPr dirty="0" baseline="21604" sz="2700" spc="405">
                <a:latin typeface="Microsoft Sans Serif"/>
                <a:cs typeface="Microsoft Sans Serif"/>
              </a:rPr>
              <a:t> </a:t>
            </a:r>
            <a:r>
              <a:rPr dirty="0" baseline="20061" sz="2700" spc="-930">
                <a:latin typeface="Microsoft Sans Serif"/>
                <a:cs typeface="Microsoft Sans Serif"/>
              </a:rPr>
              <a:t>اهت</a:t>
            </a:r>
            <a:r>
              <a:rPr dirty="0" baseline="10802" sz="2700" spc="-930">
                <a:latin typeface="Microsoft Sans Serif"/>
                <a:cs typeface="Microsoft Sans Serif"/>
              </a:rPr>
              <a:t>„</a:t>
            </a:r>
            <a:r>
              <a:rPr dirty="0" baseline="23148" sz="2700" spc="-930">
                <a:latin typeface="Microsoft Sans Serif"/>
                <a:cs typeface="Microsoft Sans Serif"/>
              </a:rPr>
              <a:t>ق</a:t>
            </a:r>
            <a:r>
              <a:rPr dirty="0" baseline="41666" sz="2700" spc="-930">
                <a:latin typeface="Microsoft Sans Serif"/>
                <a:cs typeface="Microsoft Sans Serif"/>
              </a:rPr>
              <a:t>.</a:t>
            </a:r>
            <a:r>
              <a:rPr dirty="0" baseline="41666" sz="2700" spc="67">
                <a:latin typeface="Microsoft Sans Serif"/>
                <a:cs typeface="Microsoft Sans Serif"/>
              </a:rPr>
              <a:t> </a:t>
            </a:r>
            <a:r>
              <a:rPr dirty="0" u="sng" sz="1800" spc="-505">
                <a:uFill>
                  <a:solidFill>
                    <a:srgbClr val="000000"/>
                  </a:solidFill>
                </a:uFill>
                <a:latin typeface="Microsoft Sans Serif"/>
                <a:cs typeface="Microsoft Sans Serif"/>
              </a:rPr>
              <a:t>لوحذ</a:t>
            </a:r>
            <a:r>
              <a:rPr dirty="0" baseline="26234" sz="2700" spc="-757">
                <a:latin typeface="Microsoft Sans Serif"/>
                <a:cs typeface="Microsoft Sans Serif"/>
              </a:rPr>
              <a:t>.</a:t>
            </a:r>
            <a:r>
              <a:rPr dirty="0" baseline="26234" sz="2700" spc="509">
                <a:latin typeface="Microsoft Sans Serif"/>
                <a:cs typeface="Microsoft Sans Serif"/>
              </a:rPr>
              <a:t> </a:t>
            </a:r>
            <a:r>
              <a:rPr dirty="0" baseline="9259" sz="2700" spc="-1095">
                <a:latin typeface="Microsoft Sans Serif"/>
                <a:cs typeface="Microsoft Sans Serif"/>
              </a:rPr>
              <a:t>لاب</a:t>
            </a:r>
            <a:r>
              <a:rPr dirty="0" u="sng" baseline="-3086" sz="2700" spc="-1095">
                <a:uFill>
                  <a:solidFill>
                    <a:srgbClr val="000000"/>
                  </a:solidFill>
                </a:uFill>
                <a:latin typeface="Microsoft Sans Serif"/>
                <a:cs typeface="Microsoft Sans Serif"/>
              </a:rPr>
              <a:t>,</a:t>
            </a:r>
            <a:r>
              <a:rPr dirty="0" u="sng" baseline="-3086" sz="2700" spc="-225">
                <a:uFill>
                  <a:solidFill>
                    <a:srgbClr val="000000"/>
                  </a:solidFill>
                </a:uFill>
                <a:latin typeface="Microsoft Sans Serif"/>
                <a:cs typeface="Microsoft Sans Serif"/>
              </a:rPr>
              <a:t> </a:t>
            </a:r>
            <a:r>
              <a:rPr dirty="0" baseline="9259" sz="2700" spc="-832">
                <a:latin typeface="Microsoft Sans Serif"/>
                <a:cs typeface="Microsoft Sans Serif"/>
              </a:rPr>
              <a:t>ءاس</a:t>
            </a:r>
            <a:r>
              <a:rPr dirty="0" baseline="16975" sz="2700" spc="150">
                <a:latin typeface="Microsoft Sans Serif"/>
                <a:cs typeface="Microsoft Sans Serif"/>
              </a:rPr>
              <a:t> </a:t>
            </a:r>
            <a:r>
              <a:rPr dirty="0" u="sng" sz="1800" spc="-590">
                <a:uFill>
                  <a:solidFill>
                    <a:srgbClr val="000000"/>
                  </a:solidFill>
                </a:uFill>
                <a:latin typeface="Microsoft Sans Serif"/>
                <a:cs typeface="Microsoft Sans Serif"/>
              </a:rPr>
              <a:t>ن</a:t>
            </a:r>
            <a:r>
              <a:rPr dirty="0" baseline="13888" sz="2700" spc="-885">
                <a:latin typeface="Microsoft Sans Serif"/>
                <a:cs typeface="Microsoft Sans Serif"/>
              </a:rPr>
              <a:t>.</a:t>
            </a:r>
            <a:r>
              <a:rPr dirty="0" baseline="13888" sz="2700" spc="-209">
                <a:latin typeface="Microsoft Sans Serif"/>
                <a:cs typeface="Microsoft Sans Serif"/>
              </a:rPr>
              <a:t> </a:t>
            </a:r>
            <a:r>
              <a:rPr dirty="0" baseline="20061" sz="2700" spc="-690">
                <a:latin typeface="Microsoft Sans Serif"/>
                <a:cs typeface="Microsoft Sans Serif"/>
              </a:rPr>
              <a:t>مل</a:t>
            </a:r>
            <a:r>
              <a:rPr dirty="0" baseline="20061" sz="2700" spc="-375">
                <a:latin typeface="Microsoft Sans Serif"/>
                <a:cs typeface="Microsoft Sans Serif"/>
              </a:rPr>
              <a:t> </a:t>
            </a:r>
            <a:r>
              <a:rPr dirty="0" baseline="20061" sz="2700" spc="-750">
                <a:latin typeface="Microsoft Sans Serif"/>
                <a:cs typeface="Microsoft Sans Serif"/>
              </a:rPr>
              <a:t>اهت</a:t>
            </a:r>
            <a:r>
              <a:rPr dirty="0" baseline="10802" sz="2700" spc="-750">
                <a:latin typeface="Microsoft Sans Serif"/>
                <a:cs typeface="Microsoft Sans Serif"/>
              </a:rPr>
              <a:t>,</a:t>
            </a:r>
            <a:r>
              <a:rPr dirty="0" baseline="9259" sz="2700" spc="-750">
                <a:latin typeface="Microsoft Sans Serif"/>
                <a:cs typeface="Microsoft Sans Serif"/>
              </a:rPr>
              <a:t>حاص</a:t>
            </a:r>
            <a:r>
              <a:rPr dirty="0" baseline="9259" sz="2700" spc="-352">
                <a:latin typeface="Microsoft Sans Serif"/>
                <a:cs typeface="Microsoft Sans Serif"/>
              </a:rPr>
              <a:t> </a:t>
            </a:r>
            <a:r>
              <a:rPr dirty="0" baseline="40123" sz="2700" spc="-1147">
                <a:latin typeface="Microsoft Sans Serif"/>
                <a:cs typeface="Microsoft Sans Serif"/>
              </a:rPr>
              <a:t>حمست</a:t>
            </a:r>
            <a:r>
              <a:rPr dirty="0" baseline="35493" sz="2700" spc="-1147">
                <a:latin typeface="Microsoft Sans Serif"/>
                <a:cs typeface="Microsoft Sans Serif"/>
              </a:rPr>
              <a:t>„</a:t>
            </a:r>
            <a:r>
              <a:rPr dirty="0" baseline="35493" sz="2700" spc="-187">
                <a:latin typeface="Microsoft Sans Serif"/>
                <a:cs typeface="Microsoft Sans Serif"/>
              </a:rPr>
              <a:t> </a:t>
            </a:r>
            <a:r>
              <a:rPr dirty="0" u="sng" sz="1800" spc="-490">
                <a:uFill>
                  <a:solidFill>
                    <a:srgbClr val="000000"/>
                  </a:solidFill>
                </a:uFill>
                <a:latin typeface="Microsoft Sans Serif"/>
                <a:cs typeface="Microsoft Sans Serif"/>
              </a:rPr>
              <a:t>ة</a:t>
            </a:r>
            <a:r>
              <a:rPr dirty="0" baseline="16975" sz="2700" spc="-735">
                <a:latin typeface="Microsoft Sans Serif"/>
                <a:cs typeface="Microsoft Sans Serif"/>
              </a:rPr>
              <a:t>„</a:t>
            </a:r>
            <a:r>
              <a:rPr dirty="0" baseline="16975" sz="2700" spc="-352">
                <a:latin typeface="Microsoft Sans Serif"/>
                <a:cs typeface="Microsoft Sans Serif"/>
              </a:rPr>
              <a:t> </a:t>
            </a:r>
            <a:r>
              <a:rPr dirty="0" baseline="21604" sz="2700" spc="-810">
                <a:latin typeface="Microsoft Sans Serif"/>
                <a:cs typeface="Microsoft Sans Serif"/>
              </a:rPr>
              <a:t>سورحم</a:t>
            </a:r>
            <a:r>
              <a:rPr dirty="0" baseline="21604" sz="2700" spc="-352">
                <a:latin typeface="Microsoft Sans Serif"/>
                <a:cs typeface="Microsoft Sans Serif"/>
              </a:rPr>
              <a:t> </a:t>
            </a:r>
            <a:r>
              <a:rPr dirty="0" u="sng" sz="1800" spc="-490">
                <a:uFill>
                  <a:solidFill>
                    <a:srgbClr val="000000"/>
                  </a:solidFill>
                </a:uFill>
                <a:latin typeface="Microsoft Sans Serif"/>
                <a:cs typeface="Microsoft Sans Serif"/>
              </a:rPr>
              <a:t>ة</a:t>
            </a:r>
            <a:r>
              <a:rPr dirty="0" baseline="16975" sz="2700" spc="-735">
                <a:latin typeface="Microsoft Sans Serif"/>
                <a:cs typeface="Microsoft Sans Serif"/>
              </a:rPr>
              <a:t>„</a:t>
            </a:r>
            <a:r>
              <a:rPr dirty="0" baseline="16975" sz="2700" spc="-352">
                <a:latin typeface="Microsoft Sans Serif"/>
                <a:cs typeface="Microsoft Sans Serif"/>
              </a:rPr>
              <a:t> </a:t>
            </a:r>
            <a:r>
              <a:rPr dirty="0" baseline="3086" sz="2700" spc="-1560">
                <a:latin typeface="Microsoft Sans Serif"/>
                <a:cs typeface="Microsoft Sans Serif"/>
              </a:rPr>
              <a:t>ث</a:t>
            </a:r>
            <a:r>
              <a:rPr dirty="0" u="sng" baseline="-1543" sz="2700" spc="-1560">
                <a:uFill>
                  <a:solidFill>
                    <a:srgbClr val="000000"/>
                  </a:solidFill>
                </a:uFill>
                <a:latin typeface="Microsoft Sans Serif"/>
                <a:cs typeface="Microsoft Sans Serif"/>
              </a:rPr>
              <a:t>„</a:t>
            </a:r>
            <a:r>
              <a:rPr dirty="0" baseline="15432" sz="2700" spc="-1560">
                <a:latin typeface="Microsoft Sans Serif"/>
                <a:cs typeface="Microsoft Sans Serif"/>
              </a:rPr>
              <a:t>صخ</a:t>
            </a:r>
            <a:r>
              <a:rPr dirty="0" baseline="37037" sz="2700" spc="-1560">
                <a:latin typeface="Microsoft Sans Serif"/>
                <a:cs typeface="Microsoft Sans Serif"/>
              </a:rPr>
              <a:t>.</a:t>
            </a:r>
            <a:r>
              <a:rPr dirty="0" baseline="32407" sz="2700" spc="-1560">
                <a:latin typeface="Microsoft Sans Serif"/>
                <a:cs typeface="Microsoft Sans Serif"/>
              </a:rPr>
              <a:t>ش</a:t>
            </a:r>
            <a:r>
              <a:rPr dirty="0" baseline="46296" sz="2700" spc="104">
                <a:latin typeface="Microsoft Sans Serif"/>
                <a:cs typeface="Microsoft Sans Serif"/>
              </a:rPr>
              <a:t> </a:t>
            </a:r>
            <a:r>
              <a:rPr dirty="0" u="sng" sz="1800" spc="-490">
                <a:uFill>
                  <a:solidFill>
                    <a:srgbClr val="000000"/>
                  </a:solidFill>
                </a:uFill>
                <a:latin typeface="Microsoft Sans Serif"/>
                <a:cs typeface="Microsoft Sans Serif"/>
              </a:rPr>
              <a:t>ة</a:t>
            </a:r>
            <a:r>
              <a:rPr dirty="0" baseline="16975" sz="2700" spc="-735">
                <a:latin typeface="Microsoft Sans Serif"/>
                <a:cs typeface="Microsoft Sans Serif"/>
              </a:rPr>
              <a:t>„</a:t>
            </a:r>
            <a:r>
              <a:rPr dirty="0" baseline="16975" sz="2700" spc="-345">
                <a:latin typeface="Microsoft Sans Serif"/>
                <a:cs typeface="Microsoft Sans Serif"/>
              </a:rPr>
              <a:t> </a:t>
            </a:r>
            <a:r>
              <a:rPr dirty="0" baseline="12345" sz="2700" spc="-480">
                <a:latin typeface="Microsoft Sans Serif"/>
                <a:cs typeface="Microsoft Sans Serif"/>
              </a:rPr>
              <a:t>حاسم</a:t>
            </a:r>
            <a:endParaRPr baseline="12345" sz="2700">
              <a:latin typeface="Microsoft Sans Serif"/>
              <a:cs typeface="Microsoft Sans Serif"/>
            </a:endParaRPr>
          </a:p>
        </p:txBody>
      </p:sp>
      <p:sp>
        <p:nvSpPr>
          <p:cNvPr id="29" name="object 29" descr=""/>
          <p:cNvSpPr txBox="1"/>
          <p:nvPr/>
        </p:nvSpPr>
        <p:spPr>
          <a:xfrm>
            <a:off x="9567798" y="6309766"/>
            <a:ext cx="2011680" cy="331470"/>
          </a:xfrm>
          <a:prstGeom prst="rect">
            <a:avLst/>
          </a:prstGeom>
        </p:spPr>
        <p:txBody>
          <a:bodyPr wrap="square" lIns="0" tIns="13335" rIns="0" bIns="0" rtlCol="0" vert="horz">
            <a:spAutoFit/>
          </a:bodyPr>
          <a:lstStyle/>
          <a:p>
            <a:pPr marL="12700">
              <a:lnSpc>
                <a:spcPct val="100000"/>
              </a:lnSpc>
              <a:spcBef>
                <a:spcPts val="105"/>
              </a:spcBef>
            </a:pPr>
            <a:r>
              <a:rPr dirty="0" sz="2000" spc="-10" b="1">
                <a:latin typeface="Calibri"/>
                <a:cs typeface="Calibri"/>
                <a:hlinkClick r:id="rId3"/>
              </a:rPr>
              <a:t>www.midocean.ae</a:t>
            </a:r>
            <a:endParaRPr sz="2000">
              <a:latin typeface="Calibri"/>
              <a:cs typeface="Calibri"/>
            </a:endParaRPr>
          </a:p>
        </p:txBody>
      </p:sp>
      <p:grpSp>
        <p:nvGrpSpPr>
          <p:cNvPr id="30" name="object 30" descr=""/>
          <p:cNvGrpSpPr/>
          <p:nvPr/>
        </p:nvGrpSpPr>
        <p:grpSpPr>
          <a:xfrm>
            <a:off x="8042147" y="268223"/>
            <a:ext cx="3942715" cy="5834380"/>
            <a:chOff x="8042147" y="268223"/>
            <a:chExt cx="3942715" cy="5834380"/>
          </a:xfrm>
        </p:grpSpPr>
        <p:pic>
          <p:nvPicPr>
            <p:cNvPr id="31" name="object 31" descr=""/>
            <p:cNvPicPr/>
            <p:nvPr/>
          </p:nvPicPr>
          <p:blipFill>
            <a:blip r:embed="rId4" cstate="print"/>
            <a:stretch>
              <a:fillRect/>
            </a:stretch>
          </p:blipFill>
          <p:spPr>
            <a:xfrm>
              <a:off x="9678923" y="268223"/>
              <a:ext cx="2305811" cy="1077468"/>
            </a:xfrm>
            <a:prstGeom prst="rect">
              <a:avLst/>
            </a:prstGeom>
          </p:spPr>
        </p:pic>
        <p:pic>
          <p:nvPicPr>
            <p:cNvPr id="32" name="object 32" descr=""/>
            <p:cNvPicPr/>
            <p:nvPr/>
          </p:nvPicPr>
          <p:blipFill>
            <a:blip r:embed="rId5" cstate="print"/>
            <a:stretch>
              <a:fillRect/>
            </a:stretch>
          </p:blipFill>
          <p:spPr>
            <a:xfrm>
              <a:off x="8042147" y="981455"/>
              <a:ext cx="2950463" cy="5120640"/>
            </a:xfrm>
            <a:prstGeom prst="rect">
              <a:avLst/>
            </a:prstGeom>
          </p:spPr>
        </p:pic>
        <p:pic>
          <p:nvPicPr>
            <p:cNvPr id="33" name="object 33" descr=""/>
            <p:cNvPicPr/>
            <p:nvPr/>
          </p:nvPicPr>
          <p:blipFill>
            <a:blip r:embed="rId6" cstate="print"/>
            <a:stretch>
              <a:fillRect/>
            </a:stretch>
          </p:blipFill>
          <p:spPr>
            <a:xfrm>
              <a:off x="10776203" y="5442203"/>
              <a:ext cx="609600" cy="609599"/>
            </a:xfrm>
            <a:prstGeom prst="rect">
              <a:avLst/>
            </a:prstGeom>
          </p:spPr>
        </p:pic>
      </p:grpSp>
    </p:spTree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object 2" descr=""/>
          <p:cNvGrpSpPr/>
          <p:nvPr/>
        </p:nvGrpSpPr>
        <p:grpSpPr>
          <a:xfrm>
            <a:off x="413004" y="696468"/>
            <a:ext cx="10887710" cy="6111240"/>
            <a:chOff x="413004" y="696468"/>
            <a:chExt cx="10887710" cy="6111240"/>
          </a:xfrm>
        </p:grpSpPr>
        <p:pic>
          <p:nvPicPr>
            <p:cNvPr id="3" name="object 3" descr=""/>
            <p:cNvPicPr/>
            <p:nvPr/>
          </p:nvPicPr>
          <p:blipFill>
            <a:blip r:embed="rId2" cstate="print"/>
            <a:stretch>
              <a:fillRect/>
            </a:stretch>
          </p:blipFill>
          <p:spPr>
            <a:xfrm>
              <a:off x="601980" y="696468"/>
              <a:ext cx="10509504" cy="6111240"/>
            </a:xfrm>
            <a:prstGeom prst="rect">
              <a:avLst/>
            </a:prstGeom>
          </p:spPr>
        </p:pic>
        <p:sp>
          <p:nvSpPr>
            <p:cNvPr id="4" name="object 4" descr=""/>
            <p:cNvSpPr/>
            <p:nvPr/>
          </p:nvSpPr>
          <p:spPr>
            <a:xfrm>
              <a:off x="432054" y="884681"/>
              <a:ext cx="10849610" cy="5735320"/>
            </a:xfrm>
            <a:custGeom>
              <a:avLst/>
              <a:gdLst/>
              <a:ahLst/>
              <a:cxnLst/>
              <a:rect l="l" t="t" r="r" b="b"/>
              <a:pathLst>
                <a:path w="10849610" h="5735320">
                  <a:moveTo>
                    <a:pt x="10497185" y="0"/>
                  </a:moveTo>
                  <a:lnTo>
                    <a:pt x="352120" y="0"/>
                  </a:lnTo>
                  <a:lnTo>
                    <a:pt x="304338" y="3213"/>
                  </a:lnTo>
                  <a:lnTo>
                    <a:pt x="258511" y="12575"/>
                  </a:lnTo>
                  <a:lnTo>
                    <a:pt x="215057" y="27666"/>
                  </a:lnTo>
                  <a:lnTo>
                    <a:pt x="174396" y="48067"/>
                  </a:lnTo>
                  <a:lnTo>
                    <a:pt x="136948" y="73359"/>
                  </a:lnTo>
                  <a:lnTo>
                    <a:pt x="103131" y="103124"/>
                  </a:lnTo>
                  <a:lnTo>
                    <a:pt x="73367" y="136942"/>
                  </a:lnTo>
                  <a:lnTo>
                    <a:pt x="48073" y="174394"/>
                  </a:lnTo>
                  <a:lnTo>
                    <a:pt x="27670" y="215062"/>
                  </a:lnTo>
                  <a:lnTo>
                    <a:pt x="12577" y="258527"/>
                  </a:lnTo>
                  <a:lnTo>
                    <a:pt x="3214" y="304369"/>
                  </a:lnTo>
                  <a:lnTo>
                    <a:pt x="0" y="352170"/>
                  </a:lnTo>
                  <a:lnTo>
                    <a:pt x="0" y="5382691"/>
                  </a:lnTo>
                  <a:lnTo>
                    <a:pt x="3214" y="5430473"/>
                  </a:lnTo>
                  <a:lnTo>
                    <a:pt x="12577" y="5476300"/>
                  </a:lnTo>
                  <a:lnTo>
                    <a:pt x="27670" y="5519754"/>
                  </a:lnTo>
                  <a:lnTo>
                    <a:pt x="48073" y="5560415"/>
                  </a:lnTo>
                  <a:lnTo>
                    <a:pt x="73367" y="5597863"/>
                  </a:lnTo>
                  <a:lnTo>
                    <a:pt x="103131" y="5631680"/>
                  </a:lnTo>
                  <a:lnTo>
                    <a:pt x="136948" y="5661444"/>
                  </a:lnTo>
                  <a:lnTo>
                    <a:pt x="174396" y="5686738"/>
                  </a:lnTo>
                  <a:lnTo>
                    <a:pt x="215057" y="5707141"/>
                  </a:lnTo>
                  <a:lnTo>
                    <a:pt x="258511" y="5722234"/>
                  </a:lnTo>
                  <a:lnTo>
                    <a:pt x="304338" y="5731597"/>
                  </a:lnTo>
                  <a:lnTo>
                    <a:pt x="352120" y="5734811"/>
                  </a:lnTo>
                  <a:lnTo>
                    <a:pt x="10497185" y="5734811"/>
                  </a:lnTo>
                  <a:lnTo>
                    <a:pt x="10544986" y="5731597"/>
                  </a:lnTo>
                  <a:lnTo>
                    <a:pt x="10590828" y="5722234"/>
                  </a:lnTo>
                  <a:lnTo>
                    <a:pt x="10634293" y="5707141"/>
                  </a:lnTo>
                  <a:lnTo>
                    <a:pt x="10674961" y="5686738"/>
                  </a:lnTo>
                  <a:lnTo>
                    <a:pt x="10712413" y="5661444"/>
                  </a:lnTo>
                  <a:lnTo>
                    <a:pt x="10746232" y="5631680"/>
                  </a:lnTo>
                  <a:lnTo>
                    <a:pt x="10775996" y="5597863"/>
                  </a:lnTo>
                  <a:lnTo>
                    <a:pt x="10801288" y="5560415"/>
                  </a:lnTo>
                  <a:lnTo>
                    <a:pt x="10821689" y="5519754"/>
                  </a:lnTo>
                  <a:lnTo>
                    <a:pt x="10836780" y="5476300"/>
                  </a:lnTo>
                  <a:lnTo>
                    <a:pt x="10846142" y="5430473"/>
                  </a:lnTo>
                  <a:lnTo>
                    <a:pt x="10849356" y="5382691"/>
                  </a:lnTo>
                  <a:lnTo>
                    <a:pt x="10849356" y="352170"/>
                  </a:lnTo>
                  <a:lnTo>
                    <a:pt x="10846142" y="304369"/>
                  </a:lnTo>
                  <a:lnTo>
                    <a:pt x="10836780" y="258527"/>
                  </a:lnTo>
                  <a:lnTo>
                    <a:pt x="10821689" y="215062"/>
                  </a:lnTo>
                  <a:lnTo>
                    <a:pt x="10801288" y="174394"/>
                  </a:lnTo>
                  <a:lnTo>
                    <a:pt x="10775996" y="136942"/>
                  </a:lnTo>
                  <a:lnTo>
                    <a:pt x="10746232" y="103124"/>
                  </a:lnTo>
                  <a:lnTo>
                    <a:pt x="10712413" y="73359"/>
                  </a:lnTo>
                  <a:lnTo>
                    <a:pt x="10674961" y="48067"/>
                  </a:lnTo>
                  <a:lnTo>
                    <a:pt x="10634293" y="27666"/>
                  </a:lnTo>
                  <a:lnTo>
                    <a:pt x="10590828" y="12575"/>
                  </a:lnTo>
                  <a:lnTo>
                    <a:pt x="10544986" y="3213"/>
                  </a:lnTo>
                  <a:lnTo>
                    <a:pt x="10497185" y="0"/>
                  </a:lnTo>
                  <a:close/>
                </a:path>
              </a:pathLst>
            </a:custGeom>
            <a:solidFill>
              <a:srgbClr val="FFFFFF"/>
            </a:solidFill>
          </p:spPr>
          <p:txBody>
            <a:bodyPr wrap="square" lIns="0" tIns="0" rIns="0" bIns="0" rtlCol="0"/>
            <a:lstStyle/>
            <a:p/>
          </p:txBody>
        </p:sp>
        <p:sp>
          <p:nvSpPr>
            <p:cNvPr id="5" name="object 5" descr=""/>
            <p:cNvSpPr/>
            <p:nvPr/>
          </p:nvSpPr>
          <p:spPr>
            <a:xfrm>
              <a:off x="432054" y="884681"/>
              <a:ext cx="10849610" cy="5735320"/>
            </a:xfrm>
            <a:custGeom>
              <a:avLst/>
              <a:gdLst/>
              <a:ahLst/>
              <a:cxnLst/>
              <a:rect l="l" t="t" r="r" b="b"/>
              <a:pathLst>
                <a:path w="10849610" h="5735320">
                  <a:moveTo>
                    <a:pt x="0" y="352170"/>
                  </a:moveTo>
                  <a:lnTo>
                    <a:pt x="3214" y="304369"/>
                  </a:lnTo>
                  <a:lnTo>
                    <a:pt x="12577" y="258527"/>
                  </a:lnTo>
                  <a:lnTo>
                    <a:pt x="27670" y="215062"/>
                  </a:lnTo>
                  <a:lnTo>
                    <a:pt x="48073" y="174394"/>
                  </a:lnTo>
                  <a:lnTo>
                    <a:pt x="73367" y="136942"/>
                  </a:lnTo>
                  <a:lnTo>
                    <a:pt x="103131" y="103124"/>
                  </a:lnTo>
                  <a:lnTo>
                    <a:pt x="136948" y="73359"/>
                  </a:lnTo>
                  <a:lnTo>
                    <a:pt x="174396" y="48067"/>
                  </a:lnTo>
                  <a:lnTo>
                    <a:pt x="215057" y="27666"/>
                  </a:lnTo>
                  <a:lnTo>
                    <a:pt x="258511" y="12575"/>
                  </a:lnTo>
                  <a:lnTo>
                    <a:pt x="304338" y="3213"/>
                  </a:lnTo>
                  <a:lnTo>
                    <a:pt x="352120" y="0"/>
                  </a:lnTo>
                  <a:lnTo>
                    <a:pt x="10497185" y="0"/>
                  </a:lnTo>
                  <a:lnTo>
                    <a:pt x="10544986" y="3213"/>
                  </a:lnTo>
                  <a:lnTo>
                    <a:pt x="10590828" y="12575"/>
                  </a:lnTo>
                  <a:lnTo>
                    <a:pt x="10634293" y="27666"/>
                  </a:lnTo>
                  <a:lnTo>
                    <a:pt x="10674961" y="48067"/>
                  </a:lnTo>
                  <a:lnTo>
                    <a:pt x="10712413" y="73359"/>
                  </a:lnTo>
                  <a:lnTo>
                    <a:pt x="10746232" y="103124"/>
                  </a:lnTo>
                  <a:lnTo>
                    <a:pt x="10775996" y="136942"/>
                  </a:lnTo>
                  <a:lnTo>
                    <a:pt x="10801288" y="174394"/>
                  </a:lnTo>
                  <a:lnTo>
                    <a:pt x="10821689" y="215062"/>
                  </a:lnTo>
                  <a:lnTo>
                    <a:pt x="10836780" y="258527"/>
                  </a:lnTo>
                  <a:lnTo>
                    <a:pt x="10846142" y="304369"/>
                  </a:lnTo>
                  <a:lnTo>
                    <a:pt x="10849356" y="352170"/>
                  </a:lnTo>
                  <a:lnTo>
                    <a:pt x="10849356" y="5382691"/>
                  </a:lnTo>
                  <a:lnTo>
                    <a:pt x="10846142" y="5430473"/>
                  </a:lnTo>
                  <a:lnTo>
                    <a:pt x="10836780" y="5476300"/>
                  </a:lnTo>
                  <a:lnTo>
                    <a:pt x="10821689" y="5519754"/>
                  </a:lnTo>
                  <a:lnTo>
                    <a:pt x="10801288" y="5560415"/>
                  </a:lnTo>
                  <a:lnTo>
                    <a:pt x="10775996" y="5597863"/>
                  </a:lnTo>
                  <a:lnTo>
                    <a:pt x="10746232" y="5631680"/>
                  </a:lnTo>
                  <a:lnTo>
                    <a:pt x="10712413" y="5661444"/>
                  </a:lnTo>
                  <a:lnTo>
                    <a:pt x="10674961" y="5686738"/>
                  </a:lnTo>
                  <a:lnTo>
                    <a:pt x="10634293" y="5707141"/>
                  </a:lnTo>
                  <a:lnTo>
                    <a:pt x="10590828" y="5722234"/>
                  </a:lnTo>
                  <a:lnTo>
                    <a:pt x="10544986" y="5731597"/>
                  </a:lnTo>
                  <a:lnTo>
                    <a:pt x="10497185" y="5734811"/>
                  </a:lnTo>
                  <a:lnTo>
                    <a:pt x="352120" y="5734811"/>
                  </a:lnTo>
                  <a:lnTo>
                    <a:pt x="304338" y="5731597"/>
                  </a:lnTo>
                  <a:lnTo>
                    <a:pt x="258511" y="5722234"/>
                  </a:lnTo>
                  <a:lnTo>
                    <a:pt x="215057" y="5707141"/>
                  </a:lnTo>
                  <a:lnTo>
                    <a:pt x="174396" y="5686738"/>
                  </a:lnTo>
                  <a:lnTo>
                    <a:pt x="136948" y="5661444"/>
                  </a:lnTo>
                  <a:lnTo>
                    <a:pt x="103131" y="5631680"/>
                  </a:lnTo>
                  <a:lnTo>
                    <a:pt x="73367" y="5597863"/>
                  </a:lnTo>
                  <a:lnTo>
                    <a:pt x="48073" y="5560415"/>
                  </a:lnTo>
                  <a:lnTo>
                    <a:pt x="27670" y="5519754"/>
                  </a:lnTo>
                  <a:lnTo>
                    <a:pt x="12577" y="5476300"/>
                  </a:lnTo>
                  <a:lnTo>
                    <a:pt x="3214" y="5430473"/>
                  </a:lnTo>
                  <a:lnTo>
                    <a:pt x="0" y="5382691"/>
                  </a:lnTo>
                  <a:lnTo>
                    <a:pt x="0" y="352170"/>
                  </a:lnTo>
                  <a:close/>
                </a:path>
              </a:pathLst>
            </a:custGeom>
            <a:ln w="38100">
              <a:solidFill>
                <a:srgbClr val="E7E6E6"/>
              </a:solidFill>
            </a:ln>
          </p:spPr>
          <p:txBody>
            <a:bodyPr wrap="square" lIns="0" tIns="0" rIns="0" bIns="0" rtlCol="0"/>
            <a:lstStyle/>
            <a:p/>
          </p:txBody>
        </p:sp>
      </p:grpSp>
      <p:sp>
        <p:nvSpPr>
          <p:cNvPr id="6" name="object 6" descr=""/>
          <p:cNvSpPr txBox="1"/>
          <p:nvPr/>
        </p:nvSpPr>
        <p:spPr>
          <a:xfrm>
            <a:off x="10500106" y="2498216"/>
            <a:ext cx="247015" cy="299720"/>
          </a:xfrm>
          <a:prstGeom prst="rect">
            <a:avLst/>
          </a:prstGeom>
        </p:spPr>
        <p:txBody>
          <a:bodyPr wrap="square" lIns="0" tIns="12700" rIns="0" bIns="0" rtlCol="0" vert="horz">
            <a:spAutoFit/>
          </a:bodyPr>
          <a:lstStyle/>
          <a:p>
            <a:pPr algn="r" marL="38100" marR="30480">
              <a:lnSpc>
                <a:spcPct val="100000"/>
              </a:lnSpc>
              <a:spcBef>
                <a:spcPts val="100"/>
              </a:spcBef>
            </a:pPr>
            <a:r>
              <a:rPr dirty="0" baseline="-9259" sz="2700" spc="-750">
                <a:latin typeface="Microsoft Sans Serif"/>
                <a:cs typeface="Microsoft Sans Serif"/>
              </a:rPr>
              <a:t>.</a:t>
            </a:r>
            <a:r>
              <a:rPr dirty="0" baseline="-9259" sz="2700" spc="270">
                <a:latin typeface="Microsoft Sans Serif"/>
                <a:cs typeface="Microsoft Sans Serif"/>
              </a:rPr>
              <a:t> </a:t>
            </a:r>
            <a:r>
              <a:rPr dirty="0" baseline="-16975" sz="2700" spc="-1117">
                <a:latin typeface="Microsoft Sans Serif"/>
                <a:cs typeface="Microsoft Sans Serif"/>
              </a:rPr>
              <a:t>عن</a:t>
            </a:r>
            <a:r>
              <a:rPr dirty="0" sz="1800" spc="-745">
                <a:latin typeface="Microsoft Sans Serif"/>
                <a:cs typeface="Microsoft Sans Serif"/>
              </a:rPr>
              <a:t>„</a:t>
            </a:r>
            <a:endParaRPr sz="1800">
              <a:latin typeface="Microsoft Sans Serif"/>
              <a:cs typeface="Microsoft Sans Serif"/>
            </a:endParaRPr>
          </a:p>
        </p:txBody>
      </p:sp>
      <p:sp>
        <p:nvSpPr>
          <p:cNvPr id="7" name="object 7" descr=""/>
          <p:cNvSpPr txBox="1"/>
          <p:nvPr/>
        </p:nvSpPr>
        <p:spPr>
          <a:xfrm>
            <a:off x="9877806" y="2556128"/>
            <a:ext cx="1260475" cy="299720"/>
          </a:xfrm>
          <a:prstGeom prst="rect">
            <a:avLst/>
          </a:prstGeom>
        </p:spPr>
        <p:txBody>
          <a:bodyPr wrap="square" lIns="0" tIns="12700" rIns="0" bIns="0" rtlCol="0" vert="horz">
            <a:spAutoFit/>
          </a:bodyPr>
          <a:lstStyle/>
          <a:p>
            <a:pPr algn="r" marL="50800" marR="43180">
              <a:lnSpc>
                <a:spcPct val="100000"/>
              </a:lnSpc>
              <a:spcBef>
                <a:spcPts val="100"/>
              </a:spcBef>
            </a:pPr>
            <a:r>
              <a:rPr dirty="0" sz="1800" spc="-700">
                <a:latin typeface="Microsoft Sans Serif"/>
                <a:cs typeface="Microsoft Sans Serif"/>
              </a:rPr>
              <a:t>„</a:t>
            </a:r>
            <a:r>
              <a:rPr dirty="0" sz="1800" spc="180">
                <a:latin typeface="Microsoft Sans Serif"/>
                <a:cs typeface="Microsoft Sans Serif"/>
              </a:rPr>
              <a:t> </a:t>
            </a:r>
            <a:r>
              <a:rPr dirty="0" baseline="-9259" sz="2700" spc="-914">
                <a:latin typeface="Microsoft Sans Serif"/>
                <a:cs typeface="Microsoft Sans Serif"/>
              </a:rPr>
              <a:t>عن</a:t>
            </a:r>
            <a:r>
              <a:rPr dirty="0" baseline="-13888" sz="2700" spc="-914">
                <a:latin typeface="Microsoft Sans Serif"/>
                <a:cs typeface="Microsoft Sans Serif"/>
              </a:rPr>
              <a:t>„</a:t>
            </a:r>
            <a:r>
              <a:rPr dirty="0" baseline="-13888" sz="2700" spc="-270">
                <a:latin typeface="Microsoft Sans Serif"/>
                <a:cs typeface="Microsoft Sans Serif"/>
              </a:rPr>
              <a:t> </a:t>
            </a:r>
            <a:r>
              <a:rPr dirty="0" baseline="-10802" sz="2700" spc="-1725">
                <a:latin typeface="Microsoft Sans Serif"/>
                <a:cs typeface="Microsoft Sans Serif"/>
              </a:rPr>
              <a:t>ش</a:t>
            </a:r>
            <a:r>
              <a:rPr dirty="0" baseline="1543" sz="2700" spc="-322">
                <a:latin typeface="Microsoft Sans Serif"/>
                <a:cs typeface="Microsoft Sans Serif"/>
              </a:rPr>
              <a:t> </a:t>
            </a:r>
            <a:r>
              <a:rPr dirty="0" baseline="-3086" sz="2700" spc="-1192">
                <a:latin typeface="Microsoft Sans Serif"/>
                <a:cs typeface="Microsoft Sans Serif"/>
              </a:rPr>
              <a:t>ن</a:t>
            </a:r>
            <a:r>
              <a:rPr dirty="0" baseline="10802" sz="2700" spc="-1192">
                <a:latin typeface="Microsoft Sans Serif"/>
                <a:cs typeface="Microsoft Sans Serif"/>
              </a:rPr>
              <a:t>„</a:t>
            </a:r>
            <a:r>
              <a:rPr dirty="0" baseline="10802" sz="2700" spc="-472">
                <a:latin typeface="Microsoft Sans Serif"/>
                <a:cs typeface="Microsoft Sans Serif"/>
              </a:rPr>
              <a:t> </a:t>
            </a:r>
            <a:r>
              <a:rPr dirty="0" sz="1800" spc="-434">
                <a:latin typeface="Microsoft Sans Serif"/>
                <a:cs typeface="Microsoft Sans Serif"/>
              </a:rPr>
              <a:t>لا</a:t>
            </a:r>
            <a:r>
              <a:rPr dirty="0" sz="1800" spc="380">
                <a:latin typeface="Microsoft Sans Serif"/>
                <a:cs typeface="Microsoft Sans Serif"/>
              </a:rPr>
              <a:t>     </a:t>
            </a:r>
            <a:r>
              <a:rPr dirty="0" baseline="-3086" sz="2700" spc="-1050">
                <a:latin typeface="Microsoft Sans Serif"/>
                <a:cs typeface="Microsoft Sans Serif"/>
              </a:rPr>
              <a:t>„</a:t>
            </a:r>
            <a:r>
              <a:rPr dirty="0" baseline="-3086" sz="2700" spc="562">
                <a:latin typeface="Microsoft Sans Serif"/>
                <a:cs typeface="Microsoft Sans Serif"/>
              </a:rPr>
              <a:t> </a:t>
            </a:r>
            <a:r>
              <a:rPr dirty="0" baseline="-9259" sz="2700" spc="-240">
                <a:latin typeface="Microsoft Sans Serif"/>
                <a:cs typeface="Microsoft Sans Serif"/>
              </a:rPr>
              <a:t>ع</a:t>
            </a:r>
            <a:endParaRPr baseline="-9259" sz="2700">
              <a:latin typeface="Microsoft Sans Serif"/>
              <a:cs typeface="Microsoft Sans Serif"/>
            </a:endParaRPr>
          </a:p>
        </p:txBody>
      </p:sp>
      <p:sp>
        <p:nvSpPr>
          <p:cNvPr id="8" name="object 8" descr=""/>
          <p:cNvSpPr txBox="1"/>
          <p:nvPr/>
        </p:nvSpPr>
        <p:spPr>
          <a:xfrm>
            <a:off x="9218041" y="2569845"/>
            <a:ext cx="574675" cy="299720"/>
          </a:xfrm>
          <a:prstGeom prst="rect">
            <a:avLst/>
          </a:prstGeom>
        </p:spPr>
        <p:txBody>
          <a:bodyPr wrap="square" lIns="0" tIns="12700" rIns="0" bIns="0" rtlCol="0" vert="horz">
            <a:spAutoFit/>
          </a:bodyPr>
          <a:lstStyle/>
          <a:p>
            <a:pPr algn="r" marL="38100" marR="30480">
              <a:lnSpc>
                <a:spcPct val="100000"/>
              </a:lnSpc>
              <a:spcBef>
                <a:spcPts val="100"/>
              </a:spcBef>
            </a:pPr>
            <a:r>
              <a:rPr dirty="0" baseline="1543" sz="2700" spc="-1050">
                <a:latin typeface="Microsoft Sans Serif"/>
                <a:cs typeface="Microsoft Sans Serif"/>
              </a:rPr>
              <a:t>„</a:t>
            </a:r>
            <a:r>
              <a:rPr dirty="0" baseline="1543" sz="2700" spc="-359">
                <a:latin typeface="Microsoft Sans Serif"/>
                <a:cs typeface="Microsoft Sans Serif"/>
              </a:rPr>
              <a:t> </a:t>
            </a:r>
            <a:r>
              <a:rPr dirty="0" baseline="-6172" sz="2700" spc="-1087">
                <a:latin typeface="Microsoft Sans Serif"/>
                <a:cs typeface="Microsoft Sans Serif"/>
              </a:rPr>
              <a:t>صح</a:t>
            </a:r>
            <a:r>
              <a:rPr dirty="0" baseline="6172" sz="2700" spc="-1087">
                <a:latin typeface="Microsoft Sans Serif"/>
                <a:cs typeface="Microsoft Sans Serif"/>
              </a:rPr>
              <a:t>.</a:t>
            </a:r>
            <a:r>
              <a:rPr dirty="0" baseline="-6172" sz="2700" spc="-1087">
                <a:latin typeface="Microsoft Sans Serif"/>
                <a:cs typeface="Microsoft Sans Serif"/>
              </a:rPr>
              <a:t>لا</a:t>
            </a:r>
            <a:r>
              <a:rPr dirty="0" baseline="-6172" sz="2700" spc="7">
                <a:latin typeface="Microsoft Sans Serif"/>
                <a:cs typeface="Microsoft Sans Serif"/>
              </a:rPr>
              <a:t> </a:t>
            </a:r>
            <a:r>
              <a:rPr dirty="0" sz="1800" spc="-700">
                <a:latin typeface="Microsoft Sans Serif"/>
                <a:cs typeface="Microsoft Sans Serif"/>
              </a:rPr>
              <a:t>„</a:t>
            </a:r>
            <a:r>
              <a:rPr dirty="0" sz="1800" spc="-80">
                <a:latin typeface="Microsoft Sans Serif"/>
                <a:cs typeface="Microsoft Sans Serif"/>
              </a:rPr>
              <a:t> </a:t>
            </a:r>
            <a:r>
              <a:rPr dirty="0" sz="1800" spc="-695">
                <a:latin typeface="Microsoft Sans Serif"/>
                <a:cs typeface="Microsoft Sans Serif"/>
              </a:rPr>
              <a:t>ثحلا</a:t>
            </a:r>
            <a:endParaRPr sz="1800">
              <a:latin typeface="Microsoft Sans Serif"/>
              <a:cs typeface="Microsoft Sans Serif"/>
            </a:endParaRPr>
          </a:p>
        </p:txBody>
      </p:sp>
      <p:sp>
        <p:nvSpPr>
          <p:cNvPr id="9" name="object 9" descr=""/>
          <p:cNvSpPr txBox="1"/>
          <p:nvPr/>
        </p:nvSpPr>
        <p:spPr>
          <a:xfrm>
            <a:off x="8629777" y="2498216"/>
            <a:ext cx="510540" cy="299720"/>
          </a:xfrm>
          <a:prstGeom prst="rect">
            <a:avLst/>
          </a:prstGeom>
        </p:spPr>
        <p:txBody>
          <a:bodyPr wrap="square" lIns="0" tIns="12700" rIns="0" bIns="0" rtlCol="0" vert="horz">
            <a:spAutoFit/>
          </a:bodyPr>
          <a:lstStyle/>
          <a:p>
            <a:pPr algn="r" marL="38100" marR="30480">
              <a:lnSpc>
                <a:spcPct val="100000"/>
              </a:lnSpc>
              <a:spcBef>
                <a:spcPts val="100"/>
              </a:spcBef>
            </a:pPr>
            <a:r>
              <a:rPr dirty="0" baseline="-9259" sz="2700" spc="-750">
                <a:latin typeface="Microsoft Sans Serif"/>
                <a:cs typeface="Microsoft Sans Serif"/>
              </a:rPr>
              <a:t>.</a:t>
            </a:r>
            <a:r>
              <a:rPr dirty="0" baseline="-9259" sz="2700" spc="277">
                <a:latin typeface="Microsoft Sans Serif"/>
                <a:cs typeface="Microsoft Sans Serif"/>
              </a:rPr>
              <a:t> </a:t>
            </a:r>
            <a:r>
              <a:rPr dirty="0" baseline="-16975" sz="2700" spc="-1095">
                <a:latin typeface="Microsoft Sans Serif"/>
                <a:cs typeface="Microsoft Sans Serif"/>
              </a:rPr>
              <a:t>عن</a:t>
            </a:r>
            <a:r>
              <a:rPr dirty="0" sz="1800" spc="-730">
                <a:latin typeface="Microsoft Sans Serif"/>
                <a:cs typeface="Microsoft Sans Serif"/>
              </a:rPr>
              <a:t>„</a:t>
            </a:r>
            <a:r>
              <a:rPr dirty="0" sz="1800" spc="125">
                <a:latin typeface="Microsoft Sans Serif"/>
                <a:cs typeface="Microsoft Sans Serif"/>
              </a:rPr>
              <a:t> </a:t>
            </a:r>
            <a:r>
              <a:rPr dirty="0" baseline="-12345" sz="2700" spc="-900">
                <a:latin typeface="Microsoft Sans Serif"/>
                <a:cs typeface="Microsoft Sans Serif"/>
              </a:rPr>
              <a:t>هت</a:t>
            </a:r>
            <a:r>
              <a:rPr dirty="0" sz="1800" spc="-600">
                <a:latin typeface="Microsoft Sans Serif"/>
                <a:cs typeface="Microsoft Sans Serif"/>
              </a:rPr>
              <a:t>.</a:t>
            </a:r>
            <a:r>
              <a:rPr dirty="0" sz="1800" spc="-275">
                <a:latin typeface="Microsoft Sans Serif"/>
                <a:cs typeface="Microsoft Sans Serif"/>
              </a:rPr>
              <a:t> </a:t>
            </a:r>
            <a:r>
              <a:rPr dirty="0" sz="1800" spc="-655">
                <a:latin typeface="Microsoft Sans Serif"/>
                <a:cs typeface="Microsoft Sans Serif"/>
              </a:rPr>
              <a:t>كل</a:t>
            </a:r>
            <a:endParaRPr sz="1800">
              <a:latin typeface="Microsoft Sans Serif"/>
              <a:cs typeface="Microsoft Sans Serif"/>
            </a:endParaRPr>
          </a:p>
        </p:txBody>
      </p:sp>
      <p:sp>
        <p:nvSpPr>
          <p:cNvPr id="10" name="object 10" descr=""/>
          <p:cNvSpPr txBox="1"/>
          <p:nvPr/>
        </p:nvSpPr>
        <p:spPr>
          <a:xfrm>
            <a:off x="6097651" y="2639948"/>
            <a:ext cx="4932680" cy="299720"/>
          </a:xfrm>
          <a:prstGeom prst="rect">
            <a:avLst/>
          </a:prstGeom>
        </p:spPr>
        <p:txBody>
          <a:bodyPr wrap="square" lIns="0" tIns="12700" rIns="0" bIns="0" rtlCol="0" vert="horz">
            <a:spAutoFit/>
          </a:bodyPr>
          <a:lstStyle/>
          <a:p>
            <a:pPr algn="r" marL="50800" marR="30480">
              <a:lnSpc>
                <a:spcPct val="100000"/>
              </a:lnSpc>
              <a:spcBef>
                <a:spcPts val="100"/>
              </a:spcBef>
            </a:pPr>
            <a:r>
              <a:rPr dirty="0" baseline="1543" sz="2700" spc="-480">
                <a:latin typeface="Microsoft Sans Serif"/>
                <a:cs typeface="Microsoft Sans Serif"/>
              </a:rPr>
              <a:t>ألا</a:t>
            </a:r>
            <a:r>
              <a:rPr dirty="0" baseline="1543" sz="2700" spc="104">
                <a:latin typeface="Microsoft Sans Serif"/>
                <a:cs typeface="Microsoft Sans Serif"/>
              </a:rPr>
              <a:t>  </a:t>
            </a:r>
            <a:r>
              <a:rPr dirty="0" baseline="1543" sz="2700" spc="-1230">
                <a:latin typeface="Microsoft Sans Serif"/>
                <a:cs typeface="Microsoft Sans Serif"/>
              </a:rPr>
              <a:t>ي</a:t>
            </a:r>
            <a:r>
              <a:rPr dirty="0" baseline="-10802" sz="2700" spc="-1230">
                <a:latin typeface="Microsoft Sans Serif"/>
                <a:cs typeface="Microsoft Sans Serif"/>
              </a:rPr>
              <a:t>„</a:t>
            </a:r>
            <a:r>
              <a:rPr dirty="0" baseline="-10802" sz="2700" spc="-82">
                <a:latin typeface="Microsoft Sans Serif"/>
                <a:cs typeface="Microsoft Sans Serif"/>
              </a:rPr>
              <a:t> </a:t>
            </a:r>
            <a:r>
              <a:rPr dirty="0" baseline="1543" sz="2700" spc="-487">
                <a:latin typeface="Microsoft Sans Serif"/>
                <a:cs typeface="Microsoft Sans Serif"/>
              </a:rPr>
              <a:t>دو</a:t>
            </a:r>
            <a:r>
              <a:rPr dirty="0" baseline="1543" sz="2700" spc="562">
                <a:latin typeface="Microsoft Sans Serif"/>
                <a:cs typeface="Microsoft Sans Serif"/>
              </a:rPr>
              <a:t>  </a:t>
            </a:r>
            <a:r>
              <a:rPr dirty="0" baseline="1543" sz="2700" spc="-457">
                <a:latin typeface="Microsoft Sans Serif"/>
                <a:cs typeface="Microsoft Sans Serif"/>
              </a:rPr>
              <a:t>نو</a:t>
            </a:r>
            <a:r>
              <a:rPr dirty="0" baseline="1543" sz="2700" spc="-187">
                <a:latin typeface="Microsoft Sans Serif"/>
                <a:cs typeface="Microsoft Sans Serif"/>
              </a:rPr>
              <a:t> </a:t>
            </a:r>
            <a:r>
              <a:rPr dirty="0" baseline="1543" sz="2700" spc="-397">
                <a:latin typeface="Microsoft Sans Serif"/>
                <a:cs typeface="Microsoft Sans Serif"/>
              </a:rPr>
              <a:t>ا</a:t>
            </a:r>
            <a:r>
              <a:rPr dirty="0" baseline="1543" sz="2700" spc="247">
                <a:latin typeface="Microsoft Sans Serif"/>
                <a:cs typeface="Microsoft Sans Serif"/>
              </a:rPr>
              <a:t>  </a:t>
            </a:r>
            <a:r>
              <a:rPr dirty="0" baseline="1543" sz="2700" spc="-67">
                <a:latin typeface="Microsoft Sans Serif"/>
                <a:cs typeface="Microsoft Sans Serif"/>
              </a:rPr>
              <a:t>ة</a:t>
            </a:r>
            <a:r>
              <a:rPr dirty="0" baseline="1543" sz="2700" spc="-465">
                <a:latin typeface="Microsoft Sans Serif"/>
                <a:cs typeface="Microsoft Sans Serif"/>
              </a:rPr>
              <a:t> </a:t>
            </a:r>
            <a:r>
              <a:rPr dirty="0" sz="1800" spc="-445">
                <a:latin typeface="Microsoft Sans Serif"/>
                <a:cs typeface="Microsoft Sans Serif"/>
              </a:rPr>
              <a:t>„</a:t>
            </a:r>
            <a:r>
              <a:rPr dirty="0" baseline="1543" sz="2700" spc="-667">
                <a:latin typeface="Microsoft Sans Serif"/>
                <a:cs typeface="Microsoft Sans Serif"/>
              </a:rPr>
              <a:t>ا</a:t>
            </a:r>
            <a:r>
              <a:rPr dirty="0" baseline="1543" sz="2700" spc="172">
                <a:latin typeface="Microsoft Sans Serif"/>
                <a:cs typeface="Microsoft Sans Serif"/>
              </a:rPr>
              <a:t>  </a:t>
            </a:r>
            <a:r>
              <a:rPr dirty="0" baseline="1543" sz="2700" spc="-67">
                <a:latin typeface="Microsoft Sans Serif"/>
                <a:cs typeface="Microsoft Sans Serif"/>
              </a:rPr>
              <a:t>ة</a:t>
            </a:r>
            <a:r>
              <a:rPr dirty="0" baseline="1543" sz="2700" spc="-209">
                <a:latin typeface="Microsoft Sans Serif"/>
                <a:cs typeface="Microsoft Sans Serif"/>
              </a:rPr>
              <a:t> </a:t>
            </a:r>
            <a:r>
              <a:rPr dirty="0" baseline="1543" sz="2700" spc="-750">
                <a:latin typeface="Microsoft Sans Serif"/>
                <a:cs typeface="Microsoft Sans Serif"/>
              </a:rPr>
              <a:t>,</a:t>
            </a:r>
            <a:r>
              <a:rPr dirty="0" baseline="1543" sz="2700" spc="337">
                <a:latin typeface="Microsoft Sans Serif"/>
                <a:cs typeface="Microsoft Sans Serif"/>
              </a:rPr>
              <a:t> </a:t>
            </a:r>
            <a:r>
              <a:rPr dirty="0" baseline="1543" sz="2700" spc="-405">
                <a:latin typeface="Microsoft Sans Serif"/>
                <a:cs typeface="Microsoft Sans Serif"/>
              </a:rPr>
              <a:t>او</a:t>
            </a:r>
            <a:r>
              <a:rPr dirty="0" baseline="1543" sz="2700" spc="-375">
                <a:latin typeface="Microsoft Sans Serif"/>
                <a:cs typeface="Microsoft Sans Serif"/>
              </a:rPr>
              <a:t> </a:t>
            </a:r>
            <a:r>
              <a:rPr dirty="0" baseline="1543" sz="2700" spc="-397">
                <a:latin typeface="Microsoft Sans Serif"/>
                <a:cs typeface="Microsoft Sans Serif"/>
              </a:rPr>
              <a:t>ا</a:t>
            </a:r>
            <a:r>
              <a:rPr dirty="0" baseline="1543" sz="2700" spc="-30">
                <a:latin typeface="Microsoft Sans Serif"/>
                <a:cs typeface="Microsoft Sans Serif"/>
              </a:rPr>
              <a:t> </a:t>
            </a:r>
            <a:r>
              <a:rPr dirty="0" baseline="1543" sz="2700" spc="-382">
                <a:latin typeface="Microsoft Sans Serif"/>
                <a:cs typeface="Microsoft Sans Serif"/>
              </a:rPr>
              <a:t>ر</a:t>
            </a:r>
            <a:r>
              <a:rPr dirty="0" baseline="1543" sz="2700" spc="307">
                <a:latin typeface="Microsoft Sans Serif"/>
                <a:cs typeface="Microsoft Sans Serif"/>
              </a:rPr>
              <a:t> </a:t>
            </a:r>
            <a:r>
              <a:rPr dirty="0" baseline="1543" sz="2700" spc="-397">
                <a:latin typeface="Microsoft Sans Serif"/>
                <a:cs typeface="Microsoft Sans Serif"/>
              </a:rPr>
              <a:t>ا</a:t>
            </a:r>
            <a:r>
              <a:rPr dirty="0" baseline="1543" sz="2700" spc="270">
                <a:latin typeface="Microsoft Sans Serif"/>
                <a:cs typeface="Microsoft Sans Serif"/>
              </a:rPr>
              <a:t>  </a:t>
            </a:r>
            <a:r>
              <a:rPr dirty="0" baseline="1543" sz="2700" spc="-1447">
                <a:latin typeface="Microsoft Sans Serif"/>
                <a:cs typeface="Microsoft Sans Serif"/>
              </a:rPr>
              <a:t>ص</a:t>
            </a:r>
            <a:r>
              <a:rPr dirty="0" baseline="1543" sz="2700" spc="52">
                <a:latin typeface="Microsoft Sans Serif"/>
                <a:cs typeface="Microsoft Sans Serif"/>
              </a:rPr>
              <a:t>  </a:t>
            </a:r>
            <a:r>
              <a:rPr dirty="0" baseline="1543" sz="2700" spc="-15">
                <a:latin typeface="Microsoft Sans Serif"/>
                <a:cs typeface="Microsoft Sans Serif"/>
              </a:rPr>
              <a:t>فر</a:t>
            </a:r>
            <a:r>
              <a:rPr dirty="0" baseline="1543" sz="2700" spc="630">
                <a:latin typeface="Microsoft Sans Serif"/>
                <a:cs typeface="Microsoft Sans Serif"/>
              </a:rPr>
              <a:t> </a:t>
            </a:r>
            <a:r>
              <a:rPr dirty="0" baseline="1543" sz="2700" spc="-397">
                <a:latin typeface="Microsoft Sans Serif"/>
                <a:cs typeface="Microsoft Sans Serif"/>
              </a:rPr>
              <a:t>ا</a:t>
            </a:r>
            <a:r>
              <a:rPr dirty="0" baseline="1543" sz="2700" spc="660">
                <a:latin typeface="Microsoft Sans Serif"/>
                <a:cs typeface="Microsoft Sans Serif"/>
              </a:rPr>
              <a:t>  </a:t>
            </a:r>
            <a:r>
              <a:rPr dirty="0" baseline="1543" sz="2700" spc="-450">
                <a:latin typeface="Microsoft Sans Serif"/>
                <a:cs typeface="Microsoft Sans Serif"/>
              </a:rPr>
              <a:t>و</a:t>
            </a:r>
            <a:r>
              <a:rPr dirty="0" baseline="1543" sz="2700" spc="-367">
                <a:latin typeface="Microsoft Sans Serif"/>
                <a:cs typeface="Microsoft Sans Serif"/>
              </a:rPr>
              <a:t> </a:t>
            </a:r>
            <a:r>
              <a:rPr dirty="0" baseline="1543" sz="2700">
                <a:latin typeface="Microsoft Sans Serif"/>
                <a:cs typeface="Microsoft Sans Serif"/>
              </a:rPr>
              <a:t>ة</a:t>
            </a:r>
            <a:r>
              <a:rPr dirty="0" baseline="1543" sz="2700" spc="472">
                <a:latin typeface="Microsoft Sans Serif"/>
                <a:cs typeface="Microsoft Sans Serif"/>
              </a:rPr>
              <a:t> </a:t>
            </a:r>
            <a:r>
              <a:rPr dirty="0" baseline="1543" sz="2700" spc="-397">
                <a:latin typeface="Microsoft Sans Serif"/>
                <a:cs typeface="Microsoft Sans Serif"/>
              </a:rPr>
              <a:t>ا</a:t>
            </a:r>
            <a:r>
              <a:rPr dirty="0" baseline="1543" sz="2700" spc="682">
                <a:latin typeface="Microsoft Sans Serif"/>
                <a:cs typeface="Microsoft Sans Serif"/>
              </a:rPr>
              <a:t> </a:t>
            </a:r>
            <a:r>
              <a:rPr dirty="0" baseline="1543" sz="2700" spc="-277">
                <a:latin typeface="Microsoft Sans Serif"/>
                <a:cs typeface="Microsoft Sans Serif"/>
              </a:rPr>
              <a:t>ةا</a:t>
            </a:r>
            <a:r>
              <a:rPr dirty="0" baseline="1543" sz="2700" spc="-60">
                <a:latin typeface="Microsoft Sans Serif"/>
                <a:cs typeface="Microsoft Sans Serif"/>
              </a:rPr>
              <a:t> </a:t>
            </a:r>
            <a:r>
              <a:rPr dirty="0" sz="1800" spc="-700">
                <a:latin typeface="Microsoft Sans Serif"/>
                <a:cs typeface="Microsoft Sans Serif"/>
              </a:rPr>
              <a:t>„</a:t>
            </a:r>
            <a:r>
              <a:rPr dirty="0" sz="1800" spc="415">
                <a:latin typeface="Microsoft Sans Serif"/>
                <a:cs typeface="Microsoft Sans Serif"/>
              </a:rPr>
              <a:t> </a:t>
            </a:r>
            <a:r>
              <a:rPr dirty="0" baseline="1543" sz="2700">
                <a:latin typeface="Microsoft Sans Serif"/>
                <a:cs typeface="Microsoft Sans Serif"/>
              </a:rPr>
              <a:t>با</a:t>
            </a:r>
            <a:r>
              <a:rPr dirty="0" baseline="1543" sz="2700" spc="22">
                <a:latin typeface="Microsoft Sans Serif"/>
                <a:cs typeface="Microsoft Sans Serif"/>
              </a:rPr>
              <a:t> </a:t>
            </a:r>
            <a:r>
              <a:rPr dirty="0" baseline="1543" sz="2700" spc="-382">
                <a:latin typeface="Microsoft Sans Serif"/>
                <a:cs typeface="Microsoft Sans Serif"/>
              </a:rPr>
              <a:t>ر</a:t>
            </a:r>
            <a:r>
              <a:rPr dirty="0" baseline="1543" sz="2700" spc="509">
                <a:latin typeface="Microsoft Sans Serif"/>
                <a:cs typeface="Microsoft Sans Serif"/>
              </a:rPr>
              <a:t>  </a:t>
            </a:r>
            <a:r>
              <a:rPr dirty="0" baseline="1543" sz="2700" spc="-15">
                <a:latin typeface="Microsoft Sans Serif"/>
                <a:cs typeface="Microsoft Sans Serif"/>
              </a:rPr>
              <a:t>فر</a:t>
            </a:r>
            <a:r>
              <a:rPr dirty="0" baseline="1543" sz="2700" spc="630">
                <a:latin typeface="Microsoft Sans Serif"/>
                <a:cs typeface="Microsoft Sans Serif"/>
              </a:rPr>
              <a:t> </a:t>
            </a:r>
            <a:r>
              <a:rPr dirty="0" baseline="1543" sz="2700" spc="-525">
                <a:latin typeface="Microsoft Sans Serif"/>
                <a:cs typeface="Microsoft Sans Serif"/>
              </a:rPr>
              <a:t>أل</a:t>
            </a:r>
            <a:r>
              <a:rPr dirty="0" baseline="1543" sz="2700" spc="-375">
                <a:latin typeface="Microsoft Sans Serif"/>
                <a:cs typeface="Microsoft Sans Serif"/>
              </a:rPr>
              <a:t> </a:t>
            </a:r>
            <a:r>
              <a:rPr dirty="0" baseline="1543" sz="2700" spc="-82">
                <a:latin typeface="Microsoft Sans Serif"/>
                <a:cs typeface="Microsoft Sans Serif"/>
              </a:rPr>
              <a:t>ةدا</a:t>
            </a:r>
            <a:endParaRPr baseline="1543" sz="2700">
              <a:latin typeface="Microsoft Sans Serif"/>
              <a:cs typeface="Microsoft Sans Serif"/>
            </a:endParaRPr>
          </a:p>
        </p:txBody>
      </p:sp>
      <p:sp>
        <p:nvSpPr>
          <p:cNvPr id="11" name="object 11" descr=""/>
          <p:cNvSpPr txBox="1"/>
          <p:nvPr/>
        </p:nvSpPr>
        <p:spPr>
          <a:xfrm>
            <a:off x="6215507" y="2604896"/>
            <a:ext cx="2291080" cy="299720"/>
          </a:xfrm>
          <a:prstGeom prst="rect">
            <a:avLst/>
          </a:prstGeom>
        </p:spPr>
        <p:txBody>
          <a:bodyPr wrap="square" lIns="0" tIns="12700" rIns="0" bIns="0" rtlCol="0" vert="horz">
            <a:spAutoFit/>
          </a:bodyPr>
          <a:lstStyle/>
          <a:p>
            <a:pPr algn="r" marL="38100" marR="30480">
              <a:lnSpc>
                <a:spcPct val="100000"/>
              </a:lnSpc>
              <a:spcBef>
                <a:spcPts val="100"/>
              </a:spcBef>
            </a:pPr>
            <a:r>
              <a:rPr dirty="0" baseline="3086" sz="2700" spc="-1455">
                <a:latin typeface="Microsoft Sans Serif"/>
                <a:cs typeface="Microsoft Sans Serif"/>
              </a:rPr>
              <a:t>ث</a:t>
            </a:r>
            <a:r>
              <a:rPr dirty="0" baseline="7716" sz="2700" spc="-480">
                <a:latin typeface="Microsoft Sans Serif"/>
                <a:cs typeface="Microsoft Sans Serif"/>
              </a:rPr>
              <a:t> </a:t>
            </a:r>
            <a:r>
              <a:rPr dirty="0" sz="1800">
                <a:latin typeface="Microsoft Sans Serif"/>
                <a:cs typeface="Microsoft Sans Serif"/>
              </a:rPr>
              <a:t>م</a:t>
            </a:r>
            <a:r>
              <a:rPr dirty="0" sz="1800" spc="335">
                <a:latin typeface="Microsoft Sans Serif"/>
                <a:cs typeface="Microsoft Sans Serif"/>
              </a:rPr>
              <a:t>  </a:t>
            </a:r>
            <a:r>
              <a:rPr dirty="0" baseline="18518" sz="2700" spc="-937">
                <a:latin typeface="Microsoft Sans Serif"/>
                <a:cs typeface="Microsoft Sans Serif"/>
              </a:rPr>
              <a:t>عشلا</a:t>
            </a:r>
            <a:r>
              <a:rPr dirty="0" baseline="18518" sz="2700" spc="142">
                <a:latin typeface="Microsoft Sans Serif"/>
                <a:cs typeface="Microsoft Sans Serif"/>
              </a:rPr>
              <a:t> </a:t>
            </a:r>
            <a:r>
              <a:rPr dirty="0" baseline="7716" sz="2700" spc="-750">
                <a:latin typeface="Microsoft Sans Serif"/>
                <a:cs typeface="Microsoft Sans Serif"/>
              </a:rPr>
              <a:t>.</a:t>
            </a:r>
            <a:r>
              <a:rPr dirty="0" baseline="7716" sz="2700" spc="427">
                <a:latin typeface="Microsoft Sans Serif"/>
                <a:cs typeface="Microsoft Sans Serif"/>
              </a:rPr>
              <a:t> </a:t>
            </a:r>
            <a:r>
              <a:rPr dirty="0" baseline="3086" sz="2700" spc="-1214">
                <a:latin typeface="Microsoft Sans Serif"/>
                <a:cs typeface="Microsoft Sans Serif"/>
              </a:rPr>
              <a:t>ن</a:t>
            </a:r>
            <a:r>
              <a:rPr dirty="0" baseline="20061" sz="2700" spc="-1214">
                <a:latin typeface="Microsoft Sans Serif"/>
                <a:cs typeface="Microsoft Sans Serif"/>
              </a:rPr>
              <a:t>.</a:t>
            </a:r>
            <a:r>
              <a:rPr dirty="0" baseline="20061" sz="2700" spc="-179">
                <a:latin typeface="Microsoft Sans Serif"/>
                <a:cs typeface="Microsoft Sans Serif"/>
              </a:rPr>
              <a:t> </a:t>
            </a:r>
            <a:r>
              <a:rPr dirty="0" baseline="3086" sz="2700" spc="-1012">
                <a:latin typeface="Microsoft Sans Serif"/>
                <a:cs typeface="Microsoft Sans Serif"/>
              </a:rPr>
              <a:t>ق</a:t>
            </a:r>
            <a:r>
              <a:rPr dirty="0" baseline="13888" sz="2700" spc="-1012">
                <a:latin typeface="Microsoft Sans Serif"/>
                <a:cs typeface="Microsoft Sans Serif"/>
              </a:rPr>
              <a:t>„</a:t>
            </a:r>
            <a:r>
              <a:rPr dirty="0" baseline="13888" sz="2700" spc="-450">
                <a:latin typeface="Microsoft Sans Serif"/>
                <a:cs typeface="Microsoft Sans Serif"/>
              </a:rPr>
              <a:t> </a:t>
            </a:r>
            <a:r>
              <a:rPr dirty="0" sz="1800" spc="-445">
                <a:latin typeface="Microsoft Sans Serif"/>
                <a:cs typeface="Microsoft Sans Serif"/>
              </a:rPr>
              <a:t>لا</a:t>
            </a:r>
            <a:r>
              <a:rPr dirty="0" sz="1800" spc="50">
                <a:latin typeface="Microsoft Sans Serif"/>
                <a:cs typeface="Microsoft Sans Serif"/>
              </a:rPr>
              <a:t> </a:t>
            </a:r>
            <a:r>
              <a:rPr dirty="0" baseline="10802" sz="2700" spc="-1050">
                <a:latin typeface="Microsoft Sans Serif"/>
                <a:cs typeface="Microsoft Sans Serif"/>
              </a:rPr>
              <a:t>„</a:t>
            </a:r>
            <a:r>
              <a:rPr dirty="0" baseline="10802" sz="2700" spc="-359">
                <a:latin typeface="Microsoft Sans Serif"/>
                <a:cs typeface="Microsoft Sans Serif"/>
              </a:rPr>
              <a:t> </a:t>
            </a:r>
            <a:r>
              <a:rPr dirty="0" baseline="-3086" sz="2700" spc="-1567">
                <a:latin typeface="Microsoft Sans Serif"/>
                <a:cs typeface="Microsoft Sans Serif"/>
              </a:rPr>
              <a:t>ت</a:t>
            </a:r>
            <a:r>
              <a:rPr dirty="0" baseline="-3086" sz="2700" spc="-472">
                <a:latin typeface="Microsoft Sans Serif"/>
                <a:cs typeface="Microsoft Sans Serif"/>
              </a:rPr>
              <a:t> </a:t>
            </a:r>
            <a:r>
              <a:rPr dirty="0" baseline="16975" sz="2700" spc="-772">
                <a:latin typeface="Microsoft Sans Serif"/>
                <a:cs typeface="Microsoft Sans Serif"/>
              </a:rPr>
              <a:t>محلا</a:t>
            </a:r>
            <a:r>
              <a:rPr dirty="0" baseline="16975" sz="2700" spc="60">
                <a:latin typeface="Microsoft Sans Serif"/>
                <a:cs typeface="Microsoft Sans Serif"/>
              </a:rPr>
              <a:t> </a:t>
            </a:r>
            <a:r>
              <a:rPr dirty="0" baseline="10802" sz="2700" spc="-1050">
                <a:latin typeface="Microsoft Sans Serif"/>
                <a:cs typeface="Microsoft Sans Serif"/>
              </a:rPr>
              <a:t>„</a:t>
            </a:r>
            <a:r>
              <a:rPr dirty="0" baseline="10802" sz="2700" spc="-359">
                <a:latin typeface="Microsoft Sans Serif"/>
                <a:cs typeface="Microsoft Sans Serif"/>
              </a:rPr>
              <a:t> </a:t>
            </a:r>
            <a:r>
              <a:rPr dirty="0" baseline="1543" sz="2700" spc="-989">
                <a:latin typeface="Microsoft Sans Serif"/>
                <a:cs typeface="Microsoft Sans Serif"/>
              </a:rPr>
              <a:t>ثح</a:t>
            </a:r>
            <a:r>
              <a:rPr dirty="0" sz="1800" spc="-660">
                <a:latin typeface="Microsoft Sans Serif"/>
                <a:cs typeface="Microsoft Sans Serif"/>
              </a:rPr>
              <a:t>,</a:t>
            </a:r>
            <a:r>
              <a:rPr dirty="0" sz="1800" spc="160">
                <a:latin typeface="Microsoft Sans Serif"/>
                <a:cs typeface="Microsoft Sans Serif"/>
              </a:rPr>
              <a:t>  </a:t>
            </a:r>
            <a:r>
              <a:rPr dirty="0" baseline="3086" sz="2700" spc="232">
                <a:latin typeface="Microsoft Sans Serif"/>
                <a:cs typeface="Microsoft Sans Serif"/>
              </a:rPr>
              <a:t>ه</a:t>
            </a:r>
            <a:r>
              <a:rPr dirty="0" baseline="3086" sz="2700" spc="-172">
                <a:latin typeface="Microsoft Sans Serif"/>
                <a:cs typeface="Microsoft Sans Serif"/>
              </a:rPr>
              <a:t> </a:t>
            </a:r>
            <a:r>
              <a:rPr dirty="0" baseline="3086" sz="2700" spc="-1560">
                <a:latin typeface="Microsoft Sans Serif"/>
                <a:cs typeface="Microsoft Sans Serif"/>
              </a:rPr>
              <a:t>ضث</a:t>
            </a:r>
            <a:r>
              <a:rPr dirty="0" baseline="7716" sz="2700" spc="-1560">
                <a:latin typeface="Microsoft Sans Serif"/>
                <a:cs typeface="Microsoft Sans Serif"/>
              </a:rPr>
              <a:t>.</a:t>
            </a:r>
            <a:r>
              <a:rPr dirty="0" baseline="7716" sz="2700" spc="-487">
                <a:latin typeface="Microsoft Sans Serif"/>
                <a:cs typeface="Microsoft Sans Serif"/>
              </a:rPr>
              <a:t> </a:t>
            </a:r>
            <a:r>
              <a:rPr dirty="0" sz="1800" spc="-355">
                <a:latin typeface="Microsoft Sans Serif"/>
                <a:cs typeface="Microsoft Sans Serif"/>
              </a:rPr>
              <a:t>ع</a:t>
            </a:r>
            <a:r>
              <a:rPr dirty="0" sz="1800" spc="495">
                <a:latin typeface="Microsoft Sans Serif"/>
                <a:cs typeface="Microsoft Sans Serif"/>
              </a:rPr>
              <a:t> </a:t>
            </a:r>
            <a:r>
              <a:rPr dirty="0" baseline="16975" sz="2700" spc="-750">
                <a:latin typeface="Microsoft Sans Serif"/>
                <a:cs typeface="Microsoft Sans Serif"/>
              </a:rPr>
              <a:t>.</a:t>
            </a:r>
            <a:r>
              <a:rPr dirty="0" baseline="16975" sz="2700" spc="-322">
                <a:latin typeface="Microsoft Sans Serif"/>
                <a:cs typeface="Microsoft Sans Serif"/>
              </a:rPr>
              <a:t> </a:t>
            </a:r>
            <a:r>
              <a:rPr dirty="0" baseline="16975" sz="2700" spc="-930">
                <a:latin typeface="Microsoft Sans Serif"/>
                <a:cs typeface="Microsoft Sans Serif"/>
              </a:rPr>
              <a:t>عن</a:t>
            </a:r>
            <a:r>
              <a:rPr dirty="0" baseline="10802" sz="2700" spc="-930">
                <a:latin typeface="Microsoft Sans Serif"/>
                <a:cs typeface="Microsoft Sans Serif"/>
              </a:rPr>
              <a:t>,</a:t>
            </a:r>
            <a:endParaRPr baseline="10802" sz="2700">
              <a:latin typeface="Microsoft Sans Serif"/>
              <a:cs typeface="Microsoft Sans Serif"/>
            </a:endParaRPr>
          </a:p>
        </p:txBody>
      </p:sp>
      <p:sp>
        <p:nvSpPr>
          <p:cNvPr id="12" name="object 12" descr=""/>
          <p:cNvSpPr txBox="1"/>
          <p:nvPr/>
        </p:nvSpPr>
        <p:spPr>
          <a:xfrm>
            <a:off x="586740" y="3049600"/>
            <a:ext cx="10539095" cy="300355"/>
          </a:xfrm>
          <a:prstGeom prst="rect">
            <a:avLst/>
          </a:prstGeom>
        </p:spPr>
        <p:txBody>
          <a:bodyPr wrap="square" lIns="0" tIns="12700" rIns="0" bIns="0" rtlCol="0" vert="horz">
            <a:spAutoFit/>
          </a:bodyPr>
          <a:lstStyle/>
          <a:p>
            <a:pPr algn="r" marL="38100" marR="30480">
              <a:lnSpc>
                <a:spcPct val="100000"/>
              </a:lnSpc>
              <a:spcBef>
                <a:spcPts val="100"/>
              </a:spcBef>
            </a:pPr>
            <a:r>
              <a:rPr dirty="0" baseline="1543" sz="2700" spc="-892">
                <a:latin typeface="Microsoft Sans Serif"/>
                <a:cs typeface="Microsoft Sans Serif"/>
              </a:rPr>
              <a:t>ق</a:t>
            </a:r>
            <a:r>
              <a:rPr dirty="0" baseline="16975" sz="2700" spc="-892">
                <a:latin typeface="Microsoft Sans Serif"/>
                <a:cs typeface="Microsoft Sans Serif"/>
              </a:rPr>
              <a:t>„</a:t>
            </a:r>
            <a:r>
              <a:rPr dirty="0" baseline="15432" sz="2700" spc="-892">
                <a:latin typeface="Microsoft Sans Serif"/>
                <a:cs typeface="Microsoft Sans Serif"/>
              </a:rPr>
              <a:t>رطن</a:t>
            </a:r>
            <a:r>
              <a:rPr dirty="0" baseline="33950" sz="2700" spc="-892">
                <a:latin typeface="Microsoft Sans Serif"/>
                <a:cs typeface="Microsoft Sans Serif"/>
              </a:rPr>
              <a:t>„</a:t>
            </a:r>
            <a:r>
              <a:rPr dirty="0" baseline="33950" sz="2700" spc="60">
                <a:latin typeface="Microsoft Sans Serif"/>
                <a:cs typeface="Microsoft Sans Serif"/>
              </a:rPr>
              <a:t> </a:t>
            </a:r>
            <a:r>
              <a:rPr dirty="0" baseline="26234" sz="2700" spc="-735">
                <a:latin typeface="Microsoft Sans Serif"/>
                <a:cs typeface="Microsoft Sans Serif"/>
              </a:rPr>
              <a:t>يدوعشلا</a:t>
            </a:r>
            <a:r>
              <a:rPr dirty="0" baseline="26234" sz="2700" spc="-209">
                <a:latin typeface="Microsoft Sans Serif"/>
                <a:cs typeface="Microsoft Sans Serif"/>
              </a:rPr>
              <a:t> </a:t>
            </a:r>
            <a:r>
              <a:rPr dirty="0" baseline="9259" sz="2700" spc="-885">
                <a:latin typeface="Microsoft Sans Serif"/>
                <a:cs typeface="Microsoft Sans Serif"/>
              </a:rPr>
              <a:t>عرش</a:t>
            </a:r>
            <a:r>
              <a:rPr dirty="0" baseline="21604" sz="2700" spc="-307">
                <a:latin typeface="Microsoft Sans Serif"/>
                <a:cs typeface="Microsoft Sans Serif"/>
              </a:rPr>
              <a:t> </a:t>
            </a:r>
            <a:r>
              <a:rPr dirty="0" baseline="21604" sz="2700" spc="-637">
                <a:latin typeface="Microsoft Sans Serif"/>
                <a:cs typeface="Microsoft Sans Serif"/>
              </a:rPr>
              <a:t>ملا</a:t>
            </a:r>
            <a:r>
              <a:rPr dirty="0" baseline="21604" sz="2700" spc="-209">
                <a:latin typeface="Microsoft Sans Serif"/>
                <a:cs typeface="Microsoft Sans Serif"/>
              </a:rPr>
              <a:t> </a:t>
            </a:r>
            <a:r>
              <a:rPr dirty="0" baseline="1543" sz="2700" spc="-914">
                <a:latin typeface="Microsoft Sans Serif"/>
                <a:cs typeface="Microsoft Sans Serif"/>
              </a:rPr>
              <a:t>ن</a:t>
            </a:r>
            <a:r>
              <a:rPr dirty="0" baseline="15432" sz="2700" spc="-914">
                <a:latin typeface="Microsoft Sans Serif"/>
                <a:cs typeface="Microsoft Sans Serif"/>
              </a:rPr>
              <a:t>.</a:t>
            </a:r>
            <a:r>
              <a:rPr dirty="0" baseline="15432" sz="2700" spc="-179">
                <a:latin typeface="Microsoft Sans Serif"/>
                <a:cs typeface="Microsoft Sans Serif"/>
              </a:rPr>
              <a:t> </a:t>
            </a:r>
            <a:r>
              <a:rPr dirty="0" baseline="1543" sz="2700" spc="-577">
                <a:latin typeface="Microsoft Sans Serif"/>
                <a:cs typeface="Microsoft Sans Serif"/>
              </a:rPr>
              <a:t>ا</a:t>
            </a:r>
            <a:r>
              <a:rPr dirty="0" baseline="23148" sz="2700" spc="120">
                <a:latin typeface="Microsoft Sans Serif"/>
                <a:cs typeface="Microsoft Sans Serif"/>
              </a:rPr>
              <a:t> </a:t>
            </a:r>
            <a:r>
              <a:rPr dirty="0" baseline="6172" sz="2700" spc="-569">
                <a:latin typeface="Microsoft Sans Serif"/>
                <a:cs typeface="Microsoft Sans Serif"/>
              </a:rPr>
              <a:t>ألا</a:t>
            </a:r>
            <a:r>
              <a:rPr dirty="0" baseline="3086" sz="2700" spc="-569">
                <a:latin typeface="Microsoft Sans Serif"/>
                <a:cs typeface="Microsoft Sans Serif"/>
              </a:rPr>
              <a:t>,</a:t>
            </a:r>
            <a:r>
              <a:rPr dirty="0" baseline="3086" sz="2700" spc="22">
                <a:latin typeface="Microsoft Sans Serif"/>
                <a:cs typeface="Microsoft Sans Serif"/>
              </a:rPr>
              <a:t> </a:t>
            </a:r>
            <a:r>
              <a:rPr dirty="0" baseline="1543" sz="2700" spc="-682">
                <a:latin typeface="Microsoft Sans Serif"/>
                <a:cs typeface="Microsoft Sans Serif"/>
              </a:rPr>
              <a:t>،ن</a:t>
            </a:r>
            <a:r>
              <a:rPr dirty="0" baseline="15432" sz="2700" spc="-682">
                <a:latin typeface="Microsoft Sans Serif"/>
                <a:cs typeface="Microsoft Sans Serif"/>
              </a:rPr>
              <a:t>.</a:t>
            </a:r>
            <a:r>
              <a:rPr dirty="0" baseline="15432" sz="2700" spc="-187">
                <a:latin typeface="Microsoft Sans Serif"/>
                <a:cs typeface="Microsoft Sans Serif"/>
              </a:rPr>
              <a:t> </a:t>
            </a:r>
            <a:r>
              <a:rPr dirty="0" baseline="13888" sz="2700" spc="-832">
                <a:latin typeface="Microsoft Sans Serif"/>
                <a:cs typeface="Microsoft Sans Serif"/>
              </a:rPr>
              <a:t>است</a:t>
            </a:r>
            <a:r>
              <a:rPr dirty="0" baseline="30864" sz="2700" spc="-832">
                <a:latin typeface="Microsoft Sans Serif"/>
                <a:cs typeface="Microsoft Sans Serif"/>
              </a:rPr>
              <a:t>.</a:t>
            </a:r>
            <a:r>
              <a:rPr dirty="0" baseline="1543" sz="2700" spc="-832">
                <a:latin typeface="Microsoft Sans Serif"/>
                <a:cs typeface="Microsoft Sans Serif"/>
              </a:rPr>
              <a:t>أ</a:t>
            </a:r>
            <a:r>
              <a:rPr dirty="0" baseline="-4629" sz="2700" spc="-832">
                <a:latin typeface="Microsoft Sans Serif"/>
                <a:cs typeface="Microsoft Sans Serif"/>
              </a:rPr>
              <a:t>,</a:t>
            </a:r>
            <a:r>
              <a:rPr dirty="0" baseline="6172" sz="2700" spc="-832">
                <a:latin typeface="Microsoft Sans Serif"/>
                <a:cs typeface="Microsoft Sans Serif"/>
              </a:rPr>
              <a:t>لا</a:t>
            </a:r>
            <a:r>
              <a:rPr dirty="0" baseline="6172" sz="2700" spc="-217">
                <a:latin typeface="Microsoft Sans Serif"/>
                <a:cs typeface="Microsoft Sans Serif"/>
              </a:rPr>
              <a:t> </a:t>
            </a:r>
            <a:r>
              <a:rPr dirty="0" baseline="1543" sz="2700" spc="-765">
                <a:latin typeface="Microsoft Sans Serif"/>
                <a:cs typeface="Microsoft Sans Serif"/>
              </a:rPr>
              <a:t>ة</a:t>
            </a:r>
            <a:r>
              <a:rPr dirty="0" baseline="16975" sz="2700" spc="-765">
                <a:latin typeface="Microsoft Sans Serif"/>
                <a:cs typeface="Microsoft Sans Serif"/>
              </a:rPr>
              <a:t>„</a:t>
            </a:r>
            <a:r>
              <a:rPr dirty="0" baseline="16975" sz="2700" spc="-367">
                <a:latin typeface="Microsoft Sans Serif"/>
                <a:cs typeface="Microsoft Sans Serif"/>
              </a:rPr>
              <a:t> </a:t>
            </a:r>
            <a:r>
              <a:rPr dirty="0" baseline="10802" sz="2700" spc="-1132">
                <a:latin typeface="Microsoft Sans Serif"/>
                <a:cs typeface="Microsoft Sans Serif"/>
              </a:rPr>
              <a:t>اث</a:t>
            </a:r>
            <a:r>
              <a:rPr dirty="0" sz="1800" spc="-755">
                <a:latin typeface="Microsoft Sans Serif"/>
                <a:cs typeface="Microsoft Sans Serif"/>
              </a:rPr>
              <a:t>„</a:t>
            </a:r>
            <a:r>
              <a:rPr dirty="0" baseline="23148" sz="2700" spc="-1132">
                <a:latin typeface="Microsoft Sans Serif"/>
                <a:cs typeface="Microsoft Sans Serif"/>
              </a:rPr>
              <a:t>حل</a:t>
            </a:r>
            <a:r>
              <a:rPr dirty="0" baseline="23148" sz="2700" spc="-240">
                <a:latin typeface="Microsoft Sans Serif"/>
                <a:cs typeface="Microsoft Sans Serif"/>
              </a:rPr>
              <a:t> </a:t>
            </a:r>
            <a:r>
              <a:rPr dirty="0" baseline="1543" sz="2700" spc="-765">
                <a:latin typeface="Microsoft Sans Serif"/>
                <a:cs typeface="Microsoft Sans Serif"/>
              </a:rPr>
              <a:t>ة</a:t>
            </a:r>
            <a:r>
              <a:rPr dirty="0" baseline="16975" sz="2700" spc="-765">
                <a:latin typeface="Microsoft Sans Serif"/>
                <a:cs typeface="Microsoft Sans Serif"/>
              </a:rPr>
              <a:t>„</a:t>
            </a:r>
            <a:r>
              <a:rPr dirty="0" baseline="16975" sz="2700" spc="-367">
                <a:latin typeface="Microsoft Sans Serif"/>
                <a:cs typeface="Microsoft Sans Serif"/>
              </a:rPr>
              <a:t> </a:t>
            </a:r>
            <a:r>
              <a:rPr dirty="0" baseline="15432" sz="2700" spc="-637">
                <a:latin typeface="Microsoft Sans Serif"/>
                <a:cs typeface="Microsoft Sans Serif"/>
              </a:rPr>
              <a:t>دذعت</a:t>
            </a:r>
            <a:r>
              <a:rPr dirty="0" baseline="27777" sz="2700" spc="-637">
                <a:latin typeface="Microsoft Sans Serif"/>
                <a:cs typeface="Microsoft Sans Serif"/>
              </a:rPr>
              <a:t>„</a:t>
            </a:r>
            <a:r>
              <a:rPr dirty="0" baseline="20061" sz="2700" spc="-637">
                <a:latin typeface="Microsoft Sans Serif"/>
                <a:cs typeface="Microsoft Sans Serif"/>
              </a:rPr>
              <a:t>م</a:t>
            </a:r>
            <a:r>
              <a:rPr dirty="0" baseline="20061" sz="2700" spc="-225">
                <a:latin typeface="Microsoft Sans Serif"/>
                <a:cs typeface="Microsoft Sans Serif"/>
              </a:rPr>
              <a:t> </a:t>
            </a:r>
            <a:r>
              <a:rPr dirty="0" baseline="1543" sz="2700" spc="-382">
                <a:latin typeface="Microsoft Sans Serif"/>
                <a:cs typeface="Microsoft Sans Serif"/>
              </a:rPr>
              <a:t>ت</a:t>
            </a:r>
            <a:r>
              <a:rPr dirty="0" baseline="-7716" sz="2700" spc="-382">
                <a:latin typeface="Microsoft Sans Serif"/>
                <a:cs typeface="Microsoft Sans Serif"/>
              </a:rPr>
              <a:t>,</a:t>
            </a:r>
            <a:r>
              <a:rPr dirty="0" baseline="-7716" sz="2700" spc="-120">
                <a:latin typeface="Microsoft Sans Serif"/>
                <a:cs typeface="Microsoft Sans Serif"/>
              </a:rPr>
              <a:t> </a:t>
            </a:r>
            <a:r>
              <a:rPr dirty="0" baseline="9259" sz="2700" spc="-1260">
                <a:latin typeface="Microsoft Sans Serif"/>
                <a:cs typeface="Microsoft Sans Serif"/>
              </a:rPr>
              <a:t>ن</a:t>
            </a:r>
            <a:r>
              <a:rPr dirty="0" baseline="26234" sz="2700" spc="-1260">
                <a:latin typeface="Microsoft Sans Serif"/>
                <a:cs typeface="Microsoft Sans Serif"/>
              </a:rPr>
              <a:t>.</a:t>
            </a:r>
            <a:r>
              <a:rPr dirty="0" baseline="26234" sz="2700" spc="-390">
                <a:latin typeface="Microsoft Sans Serif"/>
                <a:cs typeface="Microsoft Sans Serif"/>
              </a:rPr>
              <a:t> </a:t>
            </a:r>
            <a:r>
              <a:rPr dirty="0" baseline="10802" sz="2700" spc="-622">
                <a:latin typeface="Microsoft Sans Serif"/>
                <a:cs typeface="Microsoft Sans Serif"/>
              </a:rPr>
              <a:t>اوح</a:t>
            </a:r>
            <a:r>
              <a:rPr dirty="0" baseline="9259" sz="2700" spc="-622">
                <a:latin typeface="Microsoft Sans Serif"/>
                <a:cs typeface="Microsoft Sans Serif"/>
              </a:rPr>
              <a:t>,</a:t>
            </a:r>
            <a:r>
              <a:rPr dirty="0" baseline="9259" sz="2700" spc="157">
                <a:latin typeface="Microsoft Sans Serif"/>
                <a:cs typeface="Microsoft Sans Serif"/>
              </a:rPr>
              <a:t> </a:t>
            </a:r>
            <a:r>
              <a:rPr dirty="0" baseline="27777" sz="2700" spc="-989">
                <a:latin typeface="Microsoft Sans Serif"/>
                <a:cs typeface="Microsoft Sans Serif"/>
              </a:rPr>
              <a:t>سكعن</a:t>
            </a:r>
            <a:r>
              <a:rPr dirty="0" baseline="46296" sz="2700" spc="-989">
                <a:latin typeface="Microsoft Sans Serif"/>
                <a:cs typeface="Microsoft Sans Serif"/>
              </a:rPr>
              <a:t>„</a:t>
            </a:r>
            <a:r>
              <a:rPr dirty="0" baseline="46296" sz="2700" spc="82">
                <a:latin typeface="Microsoft Sans Serif"/>
                <a:cs typeface="Microsoft Sans Serif"/>
              </a:rPr>
              <a:t> </a:t>
            </a:r>
            <a:r>
              <a:rPr dirty="0" baseline="21604" sz="2700" spc="-757">
                <a:latin typeface="Microsoft Sans Serif"/>
                <a:cs typeface="Microsoft Sans Serif"/>
              </a:rPr>
              <a:t>اهت</a:t>
            </a:r>
            <a:r>
              <a:rPr dirty="0" baseline="35493" sz="2700" spc="-757">
                <a:latin typeface="Microsoft Sans Serif"/>
                <a:cs typeface="Microsoft Sans Serif"/>
              </a:rPr>
              <a:t>.</a:t>
            </a:r>
            <a:r>
              <a:rPr dirty="0" baseline="35493" sz="2700" spc="-254">
                <a:latin typeface="Microsoft Sans Serif"/>
                <a:cs typeface="Microsoft Sans Serif"/>
              </a:rPr>
              <a:t> </a:t>
            </a:r>
            <a:r>
              <a:rPr dirty="0" baseline="1543" sz="2700" spc="-254">
                <a:latin typeface="Microsoft Sans Serif"/>
                <a:cs typeface="Microsoft Sans Serif"/>
              </a:rPr>
              <a:t>ا</a:t>
            </a:r>
            <a:r>
              <a:rPr dirty="0" baseline="1543" sz="2700" spc="-217">
                <a:latin typeface="Microsoft Sans Serif"/>
                <a:cs typeface="Microsoft Sans Serif"/>
              </a:rPr>
              <a:t> </a:t>
            </a:r>
            <a:r>
              <a:rPr dirty="0" baseline="1543" sz="2700">
                <a:latin typeface="Microsoft Sans Serif"/>
                <a:cs typeface="Microsoft Sans Serif"/>
              </a:rPr>
              <a:t>ت</a:t>
            </a:r>
            <a:r>
              <a:rPr dirty="0" baseline="20061" sz="2700" spc="135">
                <a:latin typeface="Microsoft Sans Serif"/>
                <a:cs typeface="Microsoft Sans Serif"/>
              </a:rPr>
              <a:t> </a:t>
            </a:r>
            <a:r>
              <a:rPr dirty="0" baseline="9259" sz="2700" spc="-967">
                <a:latin typeface="Microsoft Sans Serif"/>
                <a:cs typeface="Microsoft Sans Serif"/>
              </a:rPr>
              <a:t>ث</a:t>
            </a:r>
            <a:r>
              <a:rPr dirty="0" baseline="6172" sz="2700" spc="-967">
                <a:latin typeface="Microsoft Sans Serif"/>
                <a:cs typeface="Microsoft Sans Serif"/>
              </a:rPr>
              <a:t>„</a:t>
            </a:r>
            <a:r>
              <a:rPr dirty="0" baseline="13888" sz="2700" spc="-967">
                <a:latin typeface="Microsoft Sans Serif"/>
                <a:cs typeface="Microsoft Sans Serif"/>
              </a:rPr>
              <a:t>ح</a:t>
            </a:r>
            <a:r>
              <a:rPr dirty="0" baseline="13888" sz="2700" spc="-225">
                <a:latin typeface="Microsoft Sans Serif"/>
                <a:cs typeface="Microsoft Sans Serif"/>
              </a:rPr>
              <a:t> </a:t>
            </a:r>
            <a:r>
              <a:rPr dirty="0" baseline="1543" sz="2700" spc="-997">
                <a:latin typeface="Microsoft Sans Serif"/>
                <a:cs typeface="Microsoft Sans Serif"/>
              </a:rPr>
              <a:t>ة</a:t>
            </a:r>
            <a:r>
              <a:rPr dirty="0" baseline="16975" sz="2700" spc="-997">
                <a:latin typeface="Microsoft Sans Serif"/>
                <a:cs typeface="Microsoft Sans Serif"/>
              </a:rPr>
              <a:t>„</a:t>
            </a:r>
            <a:r>
              <a:rPr dirty="0" baseline="9259" sz="2700" spc="-997">
                <a:latin typeface="Microsoft Sans Serif"/>
                <a:cs typeface="Microsoft Sans Serif"/>
              </a:rPr>
              <a:t>رف</a:t>
            </a:r>
            <a:r>
              <a:rPr dirty="0" baseline="27777" sz="2700" spc="-997">
                <a:latin typeface="Microsoft Sans Serif"/>
                <a:cs typeface="Microsoft Sans Serif"/>
              </a:rPr>
              <a:t>„</a:t>
            </a:r>
            <a:r>
              <a:rPr dirty="0" baseline="27777" sz="2700" spc="-427">
                <a:latin typeface="Microsoft Sans Serif"/>
                <a:cs typeface="Microsoft Sans Serif"/>
              </a:rPr>
              <a:t> </a:t>
            </a:r>
            <a:r>
              <a:rPr dirty="0" baseline="15432" sz="2700" spc="-982">
                <a:latin typeface="Microsoft Sans Serif"/>
                <a:cs typeface="Microsoft Sans Serif"/>
              </a:rPr>
              <a:t>ت</a:t>
            </a:r>
            <a:r>
              <a:rPr dirty="0" baseline="27777" sz="2700" spc="-982">
                <a:latin typeface="Microsoft Sans Serif"/>
                <a:cs typeface="Microsoft Sans Serif"/>
              </a:rPr>
              <a:t>„</a:t>
            </a:r>
            <a:r>
              <a:rPr dirty="0" baseline="29320" sz="2700" spc="-982">
                <a:latin typeface="Microsoft Sans Serif"/>
                <a:cs typeface="Microsoft Sans Serif"/>
              </a:rPr>
              <a:t>سم</a:t>
            </a:r>
            <a:r>
              <a:rPr dirty="0" baseline="29320" sz="2700" spc="-217">
                <a:latin typeface="Microsoft Sans Serif"/>
                <a:cs typeface="Microsoft Sans Serif"/>
              </a:rPr>
              <a:t> </a:t>
            </a:r>
            <a:r>
              <a:rPr dirty="0" baseline="1543" sz="2700" spc="-660">
                <a:latin typeface="Microsoft Sans Serif"/>
                <a:cs typeface="Microsoft Sans Serif"/>
              </a:rPr>
              <a:t>ت</a:t>
            </a:r>
            <a:r>
              <a:rPr dirty="0" baseline="20061" sz="2700" spc="-660">
                <a:latin typeface="Microsoft Sans Serif"/>
                <a:cs typeface="Microsoft Sans Serif"/>
              </a:rPr>
              <a:t>„</a:t>
            </a:r>
            <a:r>
              <a:rPr dirty="0" baseline="20061" sz="2700" spc="135">
                <a:latin typeface="Microsoft Sans Serif"/>
                <a:cs typeface="Microsoft Sans Serif"/>
              </a:rPr>
              <a:t> </a:t>
            </a:r>
            <a:r>
              <a:rPr dirty="0" baseline="18518" sz="2700" spc="-1072">
                <a:latin typeface="Microsoft Sans Serif"/>
                <a:cs typeface="Microsoft Sans Serif"/>
              </a:rPr>
              <a:t>سن</a:t>
            </a:r>
            <a:r>
              <a:rPr dirty="0" baseline="13888" sz="2700" spc="-1072">
                <a:latin typeface="Microsoft Sans Serif"/>
                <a:cs typeface="Microsoft Sans Serif"/>
              </a:rPr>
              <a:t>„</a:t>
            </a:r>
            <a:r>
              <a:rPr dirty="0" baseline="24691" sz="2700" spc="-1072">
                <a:latin typeface="Microsoft Sans Serif"/>
                <a:cs typeface="Microsoft Sans Serif"/>
              </a:rPr>
              <a:t>ل</a:t>
            </a:r>
            <a:r>
              <a:rPr dirty="0" baseline="24691" sz="2700" spc="-217">
                <a:latin typeface="Microsoft Sans Serif"/>
                <a:cs typeface="Microsoft Sans Serif"/>
              </a:rPr>
              <a:t> </a:t>
            </a:r>
            <a:r>
              <a:rPr dirty="0" baseline="1543" sz="2700" spc="-585">
                <a:latin typeface="Microsoft Sans Serif"/>
                <a:cs typeface="Microsoft Sans Serif"/>
              </a:rPr>
              <a:t>يا</a:t>
            </a:r>
            <a:r>
              <a:rPr dirty="0" baseline="23148" sz="2700" spc="120">
                <a:latin typeface="Microsoft Sans Serif"/>
                <a:cs typeface="Microsoft Sans Serif"/>
              </a:rPr>
              <a:t> </a:t>
            </a:r>
            <a:r>
              <a:rPr dirty="0" baseline="9259" sz="2700" spc="-1057">
                <a:latin typeface="Microsoft Sans Serif"/>
                <a:cs typeface="Microsoft Sans Serif"/>
              </a:rPr>
              <a:t>ري</a:t>
            </a:r>
            <a:r>
              <a:rPr dirty="0" baseline="1543" sz="2700" spc="-1057">
                <a:latin typeface="Microsoft Sans Serif"/>
                <a:cs typeface="Microsoft Sans Serif"/>
              </a:rPr>
              <a:t>„</a:t>
            </a:r>
            <a:r>
              <a:rPr dirty="0" baseline="9259" sz="2700" spc="-1057">
                <a:latin typeface="Microsoft Sans Serif"/>
                <a:cs typeface="Microsoft Sans Serif"/>
              </a:rPr>
              <a:t>ث</a:t>
            </a:r>
            <a:r>
              <a:rPr dirty="0" baseline="6172" sz="2700" spc="-1057">
                <a:latin typeface="Microsoft Sans Serif"/>
                <a:cs typeface="Microsoft Sans Serif"/>
              </a:rPr>
              <a:t>„</a:t>
            </a:r>
            <a:r>
              <a:rPr dirty="0" baseline="15432" sz="2700" spc="-1057">
                <a:latin typeface="Microsoft Sans Serif"/>
                <a:cs typeface="Microsoft Sans Serif"/>
              </a:rPr>
              <a:t>ع</a:t>
            </a:r>
            <a:r>
              <a:rPr dirty="0" baseline="30864" sz="2700" spc="-1057">
                <a:latin typeface="Microsoft Sans Serif"/>
                <a:cs typeface="Microsoft Sans Serif"/>
              </a:rPr>
              <a:t>.</a:t>
            </a:r>
            <a:r>
              <a:rPr dirty="0" baseline="30864" sz="2700" spc="-382">
                <a:latin typeface="Microsoft Sans Serif"/>
                <a:cs typeface="Microsoft Sans Serif"/>
              </a:rPr>
              <a:t> </a:t>
            </a:r>
            <a:r>
              <a:rPr dirty="0" baseline="23148" sz="2700" spc="-1155">
                <a:latin typeface="Microsoft Sans Serif"/>
                <a:cs typeface="Microsoft Sans Serif"/>
              </a:rPr>
              <a:t>ت</a:t>
            </a:r>
            <a:r>
              <a:rPr dirty="0" baseline="33950" sz="2700" spc="-1155">
                <a:latin typeface="Microsoft Sans Serif"/>
                <a:cs typeface="Microsoft Sans Serif"/>
              </a:rPr>
              <a:t>„</a:t>
            </a:r>
            <a:r>
              <a:rPr dirty="0" baseline="38580" sz="2700" spc="-1155">
                <a:latin typeface="Microsoft Sans Serif"/>
                <a:cs typeface="Microsoft Sans Serif"/>
              </a:rPr>
              <a:t>لل</a:t>
            </a:r>
            <a:r>
              <a:rPr dirty="0" baseline="38580" sz="2700" spc="-217">
                <a:latin typeface="Microsoft Sans Serif"/>
                <a:cs typeface="Microsoft Sans Serif"/>
              </a:rPr>
              <a:t> </a:t>
            </a:r>
            <a:r>
              <a:rPr dirty="0" baseline="1543" sz="2700" spc="-690">
                <a:latin typeface="Microsoft Sans Serif"/>
                <a:cs typeface="Microsoft Sans Serif"/>
              </a:rPr>
              <a:t>ة</a:t>
            </a:r>
            <a:r>
              <a:rPr dirty="0" baseline="18518" sz="2700" spc="-690">
                <a:latin typeface="Microsoft Sans Serif"/>
                <a:cs typeface="Microsoft Sans Serif"/>
              </a:rPr>
              <a:t>„</a:t>
            </a:r>
            <a:r>
              <a:rPr dirty="0" baseline="18518" sz="2700" spc="-330">
                <a:latin typeface="Microsoft Sans Serif"/>
                <a:cs typeface="Microsoft Sans Serif"/>
              </a:rPr>
              <a:t> </a:t>
            </a:r>
            <a:r>
              <a:rPr dirty="0" baseline="18518" sz="2700" spc="-1057">
                <a:latin typeface="Microsoft Sans Serif"/>
                <a:cs typeface="Microsoft Sans Serif"/>
              </a:rPr>
              <a:t>لب</a:t>
            </a:r>
            <a:r>
              <a:rPr dirty="0" baseline="6172" sz="2700" spc="-1057">
                <a:latin typeface="Microsoft Sans Serif"/>
                <a:cs typeface="Microsoft Sans Serif"/>
              </a:rPr>
              <a:t>,</a:t>
            </a:r>
            <a:r>
              <a:rPr dirty="0" baseline="10802" sz="2700" spc="-1057">
                <a:latin typeface="Microsoft Sans Serif"/>
                <a:cs typeface="Microsoft Sans Serif"/>
              </a:rPr>
              <a:t>اق</a:t>
            </a:r>
            <a:r>
              <a:rPr dirty="0" baseline="21604" sz="2700" spc="-1057">
                <a:latin typeface="Microsoft Sans Serif"/>
                <a:cs typeface="Microsoft Sans Serif"/>
              </a:rPr>
              <a:t>„</a:t>
            </a:r>
            <a:r>
              <a:rPr dirty="0" baseline="21604" sz="2700" spc="-442">
                <a:latin typeface="Microsoft Sans Serif"/>
                <a:cs typeface="Microsoft Sans Serif"/>
              </a:rPr>
              <a:t> </a:t>
            </a:r>
            <a:r>
              <a:rPr dirty="0" baseline="1543" sz="2700" spc="-607">
                <a:latin typeface="Microsoft Sans Serif"/>
                <a:cs typeface="Microsoft Sans Serif"/>
              </a:rPr>
              <a:t>لاو</a:t>
            </a:r>
            <a:r>
              <a:rPr dirty="0" baseline="1543" sz="2700" spc="-217">
                <a:latin typeface="Microsoft Sans Serif"/>
                <a:cs typeface="Microsoft Sans Serif"/>
              </a:rPr>
              <a:t> </a:t>
            </a:r>
            <a:r>
              <a:rPr dirty="0" baseline="1543" sz="2700" spc="-1170">
                <a:latin typeface="Microsoft Sans Serif"/>
                <a:cs typeface="Microsoft Sans Serif"/>
              </a:rPr>
              <a:t>ة</a:t>
            </a:r>
            <a:r>
              <a:rPr dirty="0" baseline="18518" sz="2700" spc="-1170">
                <a:latin typeface="Microsoft Sans Serif"/>
                <a:cs typeface="Microsoft Sans Serif"/>
              </a:rPr>
              <a:t>„</a:t>
            </a:r>
            <a:r>
              <a:rPr dirty="0" baseline="4629" sz="2700" spc="-1170">
                <a:latin typeface="Microsoft Sans Serif"/>
                <a:cs typeface="Microsoft Sans Serif"/>
              </a:rPr>
              <a:t>رت</a:t>
            </a:r>
            <a:r>
              <a:rPr dirty="0" baseline="15432" sz="2700" spc="-1170">
                <a:latin typeface="Microsoft Sans Serif"/>
                <a:cs typeface="Microsoft Sans Serif"/>
              </a:rPr>
              <a:t>.</a:t>
            </a:r>
            <a:r>
              <a:rPr dirty="0" baseline="15432" sz="2700" spc="-240">
                <a:latin typeface="Microsoft Sans Serif"/>
                <a:cs typeface="Microsoft Sans Serif"/>
              </a:rPr>
              <a:t> </a:t>
            </a:r>
            <a:r>
              <a:rPr dirty="0" baseline="12345" sz="2700" spc="-697">
                <a:latin typeface="Microsoft Sans Serif"/>
                <a:cs typeface="Microsoft Sans Serif"/>
              </a:rPr>
              <a:t>ملا</a:t>
            </a:r>
            <a:r>
              <a:rPr dirty="0" baseline="12345" sz="2700" spc="-232">
                <a:latin typeface="Microsoft Sans Serif"/>
                <a:cs typeface="Microsoft Sans Serif"/>
              </a:rPr>
              <a:t> </a:t>
            </a:r>
            <a:r>
              <a:rPr dirty="0" baseline="12345" sz="2700" spc="-922">
                <a:latin typeface="Microsoft Sans Serif"/>
                <a:cs typeface="Microsoft Sans Serif"/>
              </a:rPr>
              <a:t>راكف</a:t>
            </a:r>
            <a:r>
              <a:rPr dirty="0" baseline="29320" sz="2700" spc="-922">
                <a:latin typeface="Microsoft Sans Serif"/>
                <a:cs typeface="Microsoft Sans Serif"/>
              </a:rPr>
              <a:t>.</a:t>
            </a:r>
            <a:r>
              <a:rPr dirty="0" baseline="1543" sz="2700" spc="-922">
                <a:latin typeface="Microsoft Sans Serif"/>
                <a:cs typeface="Microsoft Sans Serif"/>
              </a:rPr>
              <a:t>أ</a:t>
            </a:r>
            <a:r>
              <a:rPr dirty="0" baseline="20061" sz="2700" spc="-457">
                <a:latin typeface="Microsoft Sans Serif"/>
                <a:cs typeface="Microsoft Sans Serif"/>
              </a:rPr>
              <a:t> </a:t>
            </a:r>
            <a:r>
              <a:rPr dirty="0" baseline="6172" sz="2700" spc="-630">
                <a:latin typeface="Microsoft Sans Serif"/>
                <a:cs typeface="Microsoft Sans Serif"/>
              </a:rPr>
              <a:t>لا</a:t>
            </a:r>
            <a:r>
              <a:rPr dirty="0" baseline="6172" sz="2700" spc="-217">
                <a:latin typeface="Microsoft Sans Serif"/>
                <a:cs typeface="Microsoft Sans Serif"/>
              </a:rPr>
              <a:t> </a:t>
            </a:r>
            <a:r>
              <a:rPr dirty="0" baseline="1543" sz="2700" spc="-900">
                <a:latin typeface="Microsoft Sans Serif"/>
                <a:cs typeface="Microsoft Sans Serif"/>
              </a:rPr>
              <a:t>ن</a:t>
            </a:r>
            <a:r>
              <a:rPr dirty="0" baseline="15432" sz="2700" spc="-900">
                <a:latin typeface="Microsoft Sans Serif"/>
                <a:cs typeface="Microsoft Sans Serif"/>
              </a:rPr>
              <a:t>.</a:t>
            </a:r>
            <a:r>
              <a:rPr dirty="0" baseline="15432" sz="2700" spc="-202">
                <a:latin typeface="Microsoft Sans Serif"/>
                <a:cs typeface="Microsoft Sans Serif"/>
              </a:rPr>
              <a:t> </a:t>
            </a:r>
            <a:r>
              <a:rPr dirty="0" baseline="9259" sz="2700" spc="-82">
                <a:latin typeface="Microsoft Sans Serif"/>
                <a:cs typeface="Microsoft Sans Serif"/>
              </a:rPr>
              <a:t>م</a:t>
            </a:r>
            <a:r>
              <a:rPr dirty="0" baseline="9259" sz="2700" spc="-225">
                <a:latin typeface="Microsoft Sans Serif"/>
                <a:cs typeface="Microsoft Sans Serif"/>
              </a:rPr>
              <a:t> </a:t>
            </a:r>
            <a:r>
              <a:rPr dirty="0" baseline="21604" sz="2700" spc="-757">
                <a:latin typeface="Microsoft Sans Serif"/>
                <a:cs typeface="Microsoft Sans Serif"/>
              </a:rPr>
              <a:t>اهت</a:t>
            </a:r>
            <a:r>
              <a:rPr dirty="0" baseline="35493" sz="2700" spc="-757">
                <a:latin typeface="Microsoft Sans Serif"/>
                <a:cs typeface="Microsoft Sans Serif"/>
              </a:rPr>
              <a:t>.</a:t>
            </a:r>
            <a:r>
              <a:rPr dirty="0" baseline="35493" sz="2700" spc="-465">
                <a:latin typeface="Microsoft Sans Serif"/>
                <a:cs typeface="Microsoft Sans Serif"/>
              </a:rPr>
              <a:t> </a:t>
            </a:r>
            <a:r>
              <a:rPr dirty="0" baseline="10802" sz="2700" spc="-562">
                <a:latin typeface="Microsoft Sans Serif"/>
                <a:cs typeface="Microsoft Sans Serif"/>
              </a:rPr>
              <a:t>وك</a:t>
            </a:r>
            <a:r>
              <a:rPr dirty="0" baseline="10802" sz="2700" spc="-225">
                <a:latin typeface="Microsoft Sans Serif"/>
                <a:cs typeface="Microsoft Sans Serif"/>
              </a:rPr>
              <a:t> </a:t>
            </a:r>
            <a:r>
              <a:rPr dirty="0" baseline="26234" sz="2700" spc="-735">
                <a:latin typeface="Microsoft Sans Serif"/>
                <a:cs typeface="Microsoft Sans Serif"/>
              </a:rPr>
              <a:t>يدوعشلا</a:t>
            </a:r>
            <a:r>
              <a:rPr dirty="0" baseline="26234" sz="2700" spc="-209">
                <a:latin typeface="Microsoft Sans Serif"/>
                <a:cs typeface="Microsoft Sans Serif"/>
              </a:rPr>
              <a:t> </a:t>
            </a:r>
            <a:r>
              <a:rPr dirty="0" baseline="1543" sz="2700" spc="-735">
                <a:latin typeface="Microsoft Sans Serif"/>
                <a:cs typeface="Microsoft Sans Serif"/>
              </a:rPr>
              <a:t>ة</a:t>
            </a:r>
            <a:r>
              <a:rPr dirty="0" baseline="18518" sz="2700" spc="-735">
                <a:latin typeface="Microsoft Sans Serif"/>
                <a:cs typeface="Microsoft Sans Serif"/>
              </a:rPr>
              <a:t>„</a:t>
            </a:r>
            <a:r>
              <a:rPr dirty="0" baseline="18518" sz="2700" spc="-345">
                <a:latin typeface="Microsoft Sans Serif"/>
                <a:cs typeface="Microsoft Sans Serif"/>
              </a:rPr>
              <a:t> </a:t>
            </a:r>
            <a:r>
              <a:rPr dirty="0" baseline="4629" sz="2700" spc="-1267">
                <a:latin typeface="Microsoft Sans Serif"/>
                <a:cs typeface="Microsoft Sans Serif"/>
              </a:rPr>
              <a:t>ث</a:t>
            </a:r>
            <a:r>
              <a:rPr dirty="0" sz="1800" spc="-844">
                <a:latin typeface="Microsoft Sans Serif"/>
                <a:cs typeface="Microsoft Sans Serif"/>
              </a:rPr>
              <a:t>„</a:t>
            </a:r>
            <a:r>
              <a:rPr dirty="0" baseline="9259" sz="2700" spc="-1267">
                <a:latin typeface="Microsoft Sans Serif"/>
                <a:cs typeface="Microsoft Sans Serif"/>
              </a:rPr>
              <a:t>ت</a:t>
            </a:r>
            <a:r>
              <a:rPr dirty="0" baseline="20061" sz="2700" spc="-1267">
                <a:latin typeface="Microsoft Sans Serif"/>
                <a:cs typeface="Microsoft Sans Serif"/>
              </a:rPr>
              <a:t>.</a:t>
            </a:r>
            <a:r>
              <a:rPr dirty="0" baseline="10802" sz="2700" spc="-1267">
                <a:latin typeface="Microsoft Sans Serif"/>
                <a:cs typeface="Microsoft Sans Serif"/>
              </a:rPr>
              <a:t>ون</a:t>
            </a:r>
            <a:r>
              <a:rPr dirty="0" baseline="27777" sz="2700" spc="-1267">
                <a:latin typeface="Microsoft Sans Serif"/>
                <a:cs typeface="Microsoft Sans Serif"/>
              </a:rPr>
              <a:t>.</a:t>
            </a:r>
            <a:r>
              <a:rPr dirty="0" baseline="27777" sz="2700" spc="-427">
                <a:latin typeface="Microsoft Sans Serif"/>
                <a:cs typeface="Microsoft Sans Serif"/>
              </a:rPr>
              <a:t> </a:t>
            </a:r>
            <a:r>
              <a:rPr dirty="0" baseline="10802" sz="2700" spc="-900">
                <a:latin typeface="Microsoft Sans Serif"/>
                <a:cs typeface="Microsoft Sans Serif"/>
              </a:rPr>
              <a:t>اق</a:t>
            </a:r>
            <a:r>
              <a:rPr dirty="0" baseline="21604" sz="2700" spc="-900">
                <a:latin typeface="Microsoft Sans Serif"/>
                <a:cs typeface="Microsoft Sans Serif"/>
              </a:rPr>
              <a:t>„</a:t>
            </a:r>
            <a:r>
              <a:rPr dirty="0" baseline="21604" sz="2700" spc="-442">
                <a:latin typeface="Microsoft Sans Serif"/>
                <a:cs typeface="Microsoft Sans Serif"/>
              </a:rPr>
              <a:t> </a:t>
            </a:r>
            <a:r>
              <a:rPr dirty="0" baseline="7716" sz="2700" spc="-690">
                <a:latin typeface="Microsoft Sans Serif"/>
                <a:cs typeface="Microsoft Sans Serif"/>
              </a:rPr>
              <a:t>لا</a:t>
            </a:r>
            <a:r>
              <a:rPr dirty="0" baseline="7716" sz="2700" spc="-209">
                <a:latin typeface="Microsoft Sans Serif"/>
                <a:cs typeface="Microsoft Sans Serif"/>
              </a:rPr>
              <a:t> </a:t>
            </a:r>
            <a:r>
              <a:rPr dirty="0" baseline="1543" sz="2700" spc="-652">
                <a:latin typeface="Microsoft Sans Serif"/>
                <a:cs typeface="Microsoft Sans Serif"/>
              </a:rPr>
              <a:t>ب</a:t>
            </a:r>
            <a:r>
              <a:rPr dirty="0" baseline="20061" sz="2700" spc="-652">
                <a:latin typeface="Microsoft Sans Serif"/>
                <a:cs typeface="Microsoft Sans Serif"/>
              </a:rPr>
              <a:t>„</a:t>
            </a:r>
            <a:r>
              <a:rPr dirty="0" baseline="20061" sz="2700" spc="44">
                <a:latin typeface="Microsoft Sans Serif"/>
                <a:cs typeface="Microsoft Sans Serif"/>
              </a:rPr>
              <a:t> </a:t>
            </a:r>
            <a:r>
              <a:rPr dirty="0" baseline="10802" sz="2700" spc="-960">
                <a:latin typeface="Microsoft Sans Serif"/>
                <a:cs typeface="Microsoft Sans Serif"/>
              </a:rPr>
              <a:t>اعرن</a:t>
            </a:r>
            <a:r>
              <a:rPr dirty="0" baseline="6172" sz="2700" spc="-960">
                <a:latin typeface="Microsoft Sans Serif"/>
                <a:cs typeface="Microsoft Sans Serif"/>
              </a:rPr>
              <a:t>„</a:t>
            </a:r>
            <a:r>
              <a:rPr dirty="0" baseline="6172" sz="2700" spc="-254">
                <a:latin typeface="Microsoft Sans Serif"/>
                <a:cs typeface="Microsoft Sans Serif"/>
              </a:rPr>
              <a:t> </a:t>
            </a:r>
            <a:r>
              <a:rPr dirty="0" baseline="9259" sz="2700" spc="-1732">
                <a:latin typeface="Microsoft Sans Serif"/>
                <a:cs typeface="Microsoft Sans Serif"/>
              </a:rPr>
              <a:t>ش</a:t>
            </a:r>
            <a:r>
              <a:rPr dirty="0" baseline="21604" sz="2700" spc="-307">
                <a:latin typeface="Microsoft Sans Serif"/>
                <a:cs typeface="Microsoft Sans Serif"/>
              </a:rPr>
              <a:t> </a:t>
            </a:r>
            <a:r>
              <a:rPr dirty="0" baseline="16975" sz="2700" spc="-1192">
                <a:latin typeface="Microsoft Sans Serif"/>
                <a:cs typeface="Microsoft Sans Serif"/>
              </a:rPr>
              <a:t>ن</a:t>
            </a:r>
            <a:r>
              <a:rPr dirty="0" baseline="30864" sz="2700" spc="-1192">
                <a:latin typeface="Microsoft Sans Serif"/>
                <a:cs typeface="Microsoft Sans Serif"/>
              </a:rPr>
              <a:t>„</a:t>
            </a:r>
            <a:r>
              <a:rPr dirty="0" baseline="30864" sz="2700" spc="-465">
                <a:latin typeface="Microsoft Sans Serif"/>
                <a:cs typeface="Microsoft Sans Serif"/>
              </a:rPr>
              <a:t> </a:t>
            </a:r>
            <a:r>
              <a:rPr dirty="0" baseline="20061" sz="2700" spc="-667">
                <a:latin typeface="Microsoft Sans Serif"/>
                <a:cs typeface="Microsoft Sans Serif"/>
              </a:rPr>
              <a:t>لا</a:t>
            </a:r>
            <a:r>
              <a:rPr dirty="0" baseline="20061" sz="2700" spc="-232">
                <a:latin typeface="Microsoft Sans Serif"/>
                <a:cs typeface="Microsoft Sans Serif"/>
              </a:rPr>
              <a:t> </a:t>
            </a:r>
            <a:r>
              <a:rPr dirty="0" baseline="1543" sz="2700" spc="-1132">
                <a:latin typeface="Microsoft Sans Serif"/>
                <a:cs typeface="Microsoft Sans Serif"/>
              </a:rPr>
              <a:t>ي</a:t>
            </a:r>
            <a:r>
              <a:rPr dirty="0" baseline="27777" sz="2700" spc="-1132">
                <a:latin typeface="Microsoft Sans Serif"/>
                <a:cs typeface="Microsoft Sans Serif"/>
              </a:rPr>
              <a:t>.</a:t>
            </a:r>
            <a:r>
              <a:rPr dirty="0" baseline="12345" sz="2700" spc="-1132">
                <a:latin typeface="Microsoft Sans Serif"/>
                <a:cs typeface="Microsoft Sans Serif"/>
              </a:rPr>
              <a:t>ق</a:t>
            </a:r>
            <a:r>
              <a:rPr dirty="0" baseline="12345" sz="2700" spc="-240">
                <a:latin typeface="Microsoft Sans Serif"/>
                <a:cs typeface="Microsoft Sans Serif"/>
              </a:rPr>
              <a:t> </a:t>
            </a:r>
            <a:r>
              <a:rPr dirty="0" baseline="1543" sz="2700" spc="-750">
                <a:latin typeface="Microsoft Sans Serif"/>
                <a:cs typeface="Microsoft Sans Serif"/>
              </a:rPr>
              <a:t>ة</a:t>
            </a:r>
            <a:r>
              <a:rPr dirty="0" baseline="18518" sz="2700" spc="-750">
                <a:latin typeface="Microsoft Sans Serif"/>
                <a:cs typeface="Microsoft Sans Serif"/>
              </a:rPr>
              <a:t>„</a:t>
            </a:r>
            <a:r>
              <a:rPr dirty="0" baseline="18518" sz="2700" spc="-345">
                <a:latin typeface="Microsoft Sans Serif"/>
                <a:cs typeface="Microsoft Sans Serif"/>
              </a:rPr>
              <a:t> </a:t>
            </a:r>
            <a:r>
              <a:rPr dirty="0" baseline="10802" sz="2700" spc="-1110">
                <a:latin typeface="Microsoft Sans Serif"/>
                <a:cs typeface="Microsoft Sans Serif"/>
              </a:rPr>
              <a:t>صاح</a:t>
            </a:r>
            <a:r>
              <a:rPr dirty="0" baseline="23148" sz="2700" spc="-1110">
                <a:latin typeface="Microsoft Sans Serif"/>
                <a:cs typeface="Microsoft Sans Serif"/>
              </a:rPr>
              <a:t>.</a:t>
            </a:r>
            <a:r>
              <a:rPr dirty="0" baseline="10802" sz="2700" spc="-1110">
                <a:latin typeface="Microsoft Sans Serif"/>
                <a:cs typeface="Microsoft Sans Serif"/>
              </a:rPr>
              <a:t>لا</a:t>
            </a:r>
            <a:r>
              <a:rPr dirty="0" baseline="10802" sz="2700" spc="-209">
                <a:latin typeface="Microsoft Sans Serif"/>
                <a:cs typeface="Microsoft Sans Serif"/>
              </a:rPr>
              <a:t> </a:t>
            </a:r>
            <a:r>
              <a:rPr dirty="0" baseline="1543" sz="2700" spc="-772">
                <a:latin typeface="Microsoft Sans Serif"/>
                <a:cs typeface="Microsoft Sans Serif"/>
              </a:rPr>
              <a:t>ة</a:t>
            </a:r>
            <a:r>
              <a:rPr dirty="0" baseline="16975" sz="2700" spc="-772">
                <a:latin typeface="Microsoft Sans Serif"/>
                <a:cs typeface="Microsoft Sans Serif"/>
              </a:rPr>
              <a:t>„</a:t>
            </a:r>
            <a:r>
              <a:rPr dirty="0" baseline="16975" sz="2700" spc="-367">
                <a:latin typeface="Microsoft Sans Serif"/>
                <a:cs typeface="Microsoft Sans Serif"/>
              </a:rPr>
              <a:t> </a:t>
            </a:r>
            <a:r>
              <a:rPr dirty="0" baseline="10802" sz="2700" spc="-1019">
                <a:latin typeface="Microsoft Sans Serif"/>
                <a:cs typeface="Microsoft Sans Serif"/>
              </a:rPr>
              <a:t>اث</a:t>
            </a:r>
            <a:r>
              <a:rPr dirty="0" sz="1800" spc="-680">
                <a:latin typeface="Microsoft Sans Serif"/>
                <a:cs typeface="Microsoft Sans Serif"/>
              </a:rPr>
              <a:t>„</a:t>
            </a:r>
            <a:r>
              <a:rPr dirty="0" baseline="16975" sz="2700" spc="-1019">
                <a:latin typeface="Microsoft Sans Serif"/>
                <a:cs typeface="Microsoft Sans Serif"/>
              </a:rPr>
              <a:t>حلا</a:t>
            </a:r>
            <a:r>
              <a:rPr dirty="0" baseline="16975" sz="2700" spc="-209">
                <a:latin typeface="Microsoft Sans Serif"/>
                <a:cs typeface="Microsoft Sans Serif"/>
              </a:rPr>
              <a:t> </a:t>
            </a:r>
            <a:r>
              <a:rPr dirty="0" baseline="1543" sz="2700" spc="-1132">
                <a:latin typeface="Microsoft Sans Serif"/>
                <a:cs typeface="Microsoft Sans Serif"/>
              </a:rPr>
              <a:t>ي</a:t>
            </a:r>
            <a:r>
              <a:rPr dirty="0" baseline="27777" sz="2700" spc="-1132">
                <a:latin typeface="Microsoft Sans Serif"/>
                <a:cs typeface="Microsoft Sans Serif"/>
              </a:rPr>
              <a:t>.</a:t>
            </a:r>
            <a:r>
              <a:rPr dirty="0" baseline="12345" sz="2700" spc="-1132">
                <a:latin typeface="Microsoft Sans Serif"/>
                <a:cs typeface="Microsoft Sans Serif"/>
              </a:rPr>
              <a:t>ق</a:t>
            </a:r>
            <a:r>
              <a:rPr dirty="0" baseline="12345" sz="2700" spc="-240">
                <a:latin typeface="Microsoft Sans Serif"/>
                <a:cs typeface="Microsoft Sans Serif"/>
              </a:rPr>
              <a:t> </a:t>
            </a:r>
            <a:r>
              <a:rPr dirty="0" baseline="1543" sz="2700" spc="-922">
                <a:latin typeface="Microsoft Sans Serif"/>
                <a:cs typeface="Microsoft Sans Serif"/>
              </a:rPr>
              <a:t>ق</a:t>
            </a:r>
            <a:r>
              <a:rPr dirty="0" baseline="16975" sz="2700" spc="-922">
                <a:latin typeface="Microsoft Sans Serif"/>
                <a:cs typeface="Microsoft Sans Serif"/>
              </a:rPr>
              <a:t>„</a:t>
            </a:r>
            <a:r>
              <a:rPr dirty="0" baseline="16975" sz="2700" spc="-465">
                <a:latin typeface="Microsoft Sans Serif"/>
                <a:cs typeface="Microsoft Sans Serif"/>
              </a:rPr>
              <a:t> </a:t>
            </a:r>
            <a:r>
              <a:rPr dirty="0" baseline="16975" sz="2700" spc="-1012">
                <a:latin typeface="Microsoft Sans Serif"/>
                <a:cs typeface="Microsoft Sans Serif"/>
              </a:rPr>
              <a:t>حلا</a:t>
            </a:r>
            <a:r>
              <a:rPr dirty="0" baseline="16975" sz="2700" spc="-209">
                <a:latin typeface="Microsoft Sans Serif"/>
                <a:cs typeface="Microsoft Sans Serif"/>
              </a:rPr>
              <a:t> </a:t>
            </a:r>
            <a:r>
              <a:rPr dirty="0" baseline="26234" sz="2700" spc="-735">
                <a:latin typeface="Microsoft Sans Serif"/>
                <a:cs typeface="Microsoft Sans Serif"/>
              </a:rPr>
              <a:t>يدوعشلا</a:t>
            </a:r>
            <a:r>
              <a:rPr dirty="0" baseline="26234" sz="2700" spc="-202">
                <a:latin typeface="Microsoft Sans Serif"/>
                <a:cs typeface="Microsoft Sans Serif"/>
              </a:rPr>
              <a:t> </a:t>
            </a:r>
            <a:r>
              <a:rPr dirty="0" baseline="9259" sz="2700" spc="-885">
                <a:latin typeface="Microsoft Sans Serif"/>
                <a:cs typeface="Microsoft Sans Serif"/>
              </a:rPr>
              <a:t>عرش</a:t>
            </a:r>
            <a:r>
              <a:rPr dirty="0" baseline="21604" sz="2700" spc="-315">
                <a:latin typeface="Microsoft Sans Serif"/>
                <a:cs typeface="Microsoft Sans Serif"/>
              </a:rPr>
              <a:t> </a:t>
            </a:r>
            <a:r>
              <a:rPr dirty="0" baseline="21604" sz="2700" spc="-637">
                <a:latin typeface="Microsoft Sans Serif"/>
                <a:cs typeface="Microsoft Sans Serif"/>
              </a:rPr>
              <a:t>ملا</a:t>
            </a:r>
            <a:r>
              <a:rPr dirty="0" baseline="21604" sz="2700" spc="-202">
                <a:latin typeface="Microsoft Sans Serif"/>
                <a:cs typeface="Microsoft Sans Serif"/>
              </a:rPr>
              <a:t> </a:t>
            </a:r>
            <a:r>
              <a:rPr dirty="0" baseline="1543" sz="2700" spc="-735">
                <a:latin typeface="Microsoft Sans Serif"/>
                <a:cs typeface="Microsoft Sans Serif"/>
              </a:rPr>
              <a:t>ف</a:t>
            </a:r>
            <a:r>
              <a:rPr dirty="0" baseline="24691" sz="2700" spc="-735">
                <a:latin typeface="Microsoft Sans Serif"/>
                <a:cs typeface="Microsoft Sans Serif"/>
              </a:rPr>
              <a:t>.</a:t>
            </a:r>
            <a:r>
              <a:rPr dirty="0" baseline="16975" sz="2700" spc="-735">
                <a:latin typeface="Microsoft Sans Serif"/>
                <a:cs typeface="Microsoft Sans Serif"/>
              </a:rPr>
              <a:t>رعن</a:t>
            </a:r>
            <a:r>
              <a:rPr dirty="0" baseline="10802" sz="2700" spc="-735">
                <a:latin typeface="Microsoft Sans Serif"/>
                <a:cs typeface="Microsoft Sans Serif"/>
              </a:rPr>
              <a:t>„</a:t>
            </a:r>
            <a:r>
              <a:rPr dirty="0" baseline="10802" sz="2700" spc="-30">
                <a:latin typeface="Microsoft Sans Serif"/>
                <a:cs typeface="Microsoft Sans Serif"/>
              </a:rPr>
              <a:t> </a:t>
            </a:r>
            <a:r>
              <a:rPr dirty="0" baseline="20061" sz="2700" spc="-697">
                <a:latin typeface="Microsoft Sans Serif"/>
                <a:cs typeface="Microsoft Sans Serif"/>
              </a:rPr>
              <a:t>مل</a:t>
            </a:r>
            <a:endParaRPr baseline="20061" sz="2700">
              <a:latin typeface="Microsoft Sans Serif"/>
              <a:cs typeface="Microsoft Sans Serif"/>
            </a:endParaRPr>
          </a:p>
        </p:txBody>
      </p:sp>
      <p:sp>
        <p:nvSpPr>
          <p:cNvPr id="13" name="object 13" descr=""/>
          <p:cNvSpPr txBox="1"/>
          <p:nvPr/>
        </p:nvSpPr>
        <p:spPr>
          <a:xfrm>
            <a:off x="10839957" y="3371850"/>
            <a:ext cx="285750" cy="299720"/>
          </a:xfrm>
          <a:prstGeom prst="rect">
            <a:avLst/>
          </a:prstGeom>
        </p:spPr>
        <p:txBody>
          <a:bodyPr wrap="square" lIns="0" tIns="12700" rIns="0" bIns="0" rtlCol="0" vert="horz">
            <a:spAutoFit/>
          </a:bodyPr>
          <a:lstStyle/>
          <a:p>
            <a:pPr algn="r" marL="38100" marR="30480">
              <a:lnSpc>
                <a:spcPct val="100000"/>
              </a:lnSpc>
              <a:spcBef>
                <a:spcPts val="100"/>
              </a:spcBef>
            </a:pPr>
            <a:r>
              <a:rPr dirty="0" baseline="1543" sz="2700" spc="-750">
                <a:latin typeface="Microsoft Sans Serif"/>
                <a:cs typeface="Microsoft Sans Serif"/>
              </a:rPr>
              <a:t>.</a:t>
            </a:r>
            <a:r>
              <a:rPr dirty="0" baseline="1543" sz="2700" spc="-450">
                <a:latin typeface="Microsoft Sans Serif"/>
                <a:cs typeface="Microsoft Sans Serif"/>
              </a:rPr>
              <a:t> </a:t>
            </a:r>
            <a:r>
              <a:rPr dirty="0" baseline="-10802" sz="2700" spc="-1102">
                <a:latin typeface="Microsoft Sans Serif"/>
                <a:cs typeface="Microsoft Sans Serif"/>
              </a:rPr>
              <a:t>ن</a:t>
            </a:r>
            <a:r>
              <a:rPr dirty="0" baseline="-15432" sz="2700" spc="-1102">
                <a:latin typeface="Microsoft Sans Serif"/>
                <a:cs typeface="Microsoft Sans Serif"/>
              </a:rPr>
              <a:t>„</a:t>
            </a:r>
            <a:r>
              <a:rPr dirty="0" baseline="-15432" sz="2700" spc="-262">
                <a:latin typeface="Microsoft Sans Serif"/>
                <a:cs typeface="Microsoft Sans Serif"/>
              </a:rPr>
              <a:t> </a:t>
            </a:r>
            <a:r>
              <a:rPr dirty="0" baseline="-4629" sz="2700" spc="-1147">
                <a:latin typeface="Microsoft Sans Serif"/>
                <a:cs typeface="Microsoft Sans Serif"/>
              </a:rPr>
              <a:t>عت</a:t>
            </a:r>
            <a:r>
              <a:rPr dirty="0" baseline="6172" sz="2700" spc="-1147">
                <a:latin typeface="Microsoft Sans Serif"/>
                <a:cs typeface="Microsoft Sans Serif"/>
              </a:rPr>
              <a:t>„</a:t>
            </a:r>
            <a:r>
              <a:rPr dirty="0" sz="1800" spc="-765">
                <a:latin typeface="Microsoft Sans Serif"/>
                <a:cs typeface="Microsoft Sans Serif"/>
              </a:rPr>
              <a:t>ل</a:t>
            </a:r>
            <a:endParaRPr sz="1800">
              <a:latin typeface="Microsoft Sans Serif"/>
              <a:cs typeface="Microsoft Sans Serif"/>
            </a:endParaRPr>
          </a:p>
        </p:txBody>
      </p:sp>
      <p:sp>
        <p:nvSpPr>
          <p:cNvPr id="14" name="object 14" descr=""/>
          <p:cNvSpPr txBox="1"/>
          <p:nvPr/>
        </p:nvSpPr>
        <p:spPr>
          <a:xfrm>
            <a:off x="7790560" y="3425190"/>
            <a:ext cx="2912110" cy="299720"/>
          </a:xfrm>
          <a:prstGeom prst="rect">
            <a:avLst/>
          </a:prstGeom>
        </p:spPr>
        <p:txBody>
          <a:bodyPr wrap="square" lIns="0" tIns="12700" rIns="0" bIns="0" rtlCol="0" vert="horz">
            <a:spAutoFit/>
          </a:bodyPr>
          <a:lstStyle/>
          <a:p>
            <a:pPr algn="r" marL="63500" marR="43180">
              <a:lnSpc>
                <a:spcPct val="100000"/>
              </a:lnSpc>
              <a:spcBef>
                <a:spcPts val="100"/>
              </a:spcBef>
            </a:pPr>
            <a:r>
              <a:rPr dirty="0" sz="1800" spc="-1235">
                <a:latin typeface="Microsoft Sans Serif"/>
                <a:cs typeface="Microsoft Sans Serif"/>
              </a:rPr>
              <a:t>ف</a:t>
            </a:r>
            <a:r>
              <a:rPr dirty="0" baseline="18518" sz="2700" spc="-1852">
                <a:latin typeface="Microsoft Sans Serif"/>
                <a:cs typeface="Microsoft Sans Serif"/>
              </a:rPr>
              <a:t>.</a:t>
            </a:r>
            <a:r>
              <a:rPr dirty="0" baseline="18518" sz="2700" spc="-434">
                <a:latin typeface="Microsoft Sans Serif"/>
                <a:cs typeface="Microsoft Sans Serif"/>
              </a:rPr>
              <a:t> </a:t>
            </a:r>
            <a:r>
              <a:rPr dirty="0" baseline="18518" sz="2700" spc="-982">
                <a:latin typeface="Microsoft Sans Serif"/>
                <a:cs typeface="Microsoft Sans Serif"/>
              </a:rPr>
              <a:t>لل</a:t>
            </a:r>
            <a:r>
              <a:rPr dirty="0" baseline="18518" sz="2700" spc="104">
                <a:latin typeface="Microsoft Sans Serif"/>
                <a:cs typeface="Microsoft Sans Serif"/>
              </a:rPr>
              <a:t> </a:t>
            </a:r>
            <a:r>
              <a:rPr dirty="0" baseline="9259" sz="2700" spc="-1050">
                <a:latin typeface="Microsoft Sans Serif"/>
                <a:cs typeface="Microsoft Sans Serif"/>
              </a:rPr>
              <a:t>„</a:t>
            </a:r>
            <a:r>
              <a:rPr dirty="0" baseline="9259" sz="2700" spc="-359">
                <a:latin typeface="Microsoft Sans Serif"/>
                <a:cs typeface="Microsoft Sans Serif"/>
              </a:rPr>
              <a:t> </a:t>
            </a:r>
            <a:r>
              <a:rPr dirty="0" baseline="1543" sz="2700" spc="-1095">
                <a:latin typeface="Microsoft Sans Serif"/>
                <a:cs typeface="Microsoft Sans Serif"/>
              </a:rPr>
              <a:t>صح</a:t>
            </a:r>
            <a:r>
              <a:rPr dirty="0" baseline="13888" sz="2700" spc="-1095">
                <a:latin typeface="Microsoft Sans Serif"/>
                <a:cs typeface="Microsoft Sans Serif"/>
              </a:rPr>
              <a:t>.</a:t>
            </a:r>
            <a:r>
              <a:rPr dirty="0" baseline="1543" sz="2700" spc="-1095">
                <a:latin typeface="Microsoft Sans Serif"/>
                <a:cs typeface="Microsoft Sans Serif"/>
              </a:rPr>
              <a:t>لا</a:t>
            </a:r>
            <a:r>
              <a:rPr dirty="0" baseline="1543" sz="2700" spc="60">
                <a:latin typeface="Microsoft Sans Serif"/>
                <a:cs typeface="Microsoft Sans Serif"/>
              </a:rPr>
              <a:t> </a:t>
            </a:r>
            <a:r>
              <a:rPr dirty="0" baseline="9259" sz="2700" spc="-1050">
                <a:latin typeface="Microsoft Sans Serif"/>
                <a:cs typeface="Microsoft Sans Serif"/>
              </a:rPr>
              <a:t>„</a:t>
            </a:r>
            <a:r>
              <a:rPr dirty="0" baseline="9259" sz="2700" spc="-142">
                <a:latin typeface="Microsoft Sans Serif"/>
                <a:cs typeface="Microsoft Sans Serif"/>
              </a:rPr>
              <a:t> </a:t>
            </a:r>
            <a:r>
              <a:rPr dirty="0" baseline="1543" sz="2700" spc="-975">
                <a:latin typeface="Microsoft Sans Serif"/>
                <a:cs typeface="Microsoft Sans Serif"/>
              </a:rPr>
              <a:t>ث</a:t>
            </a:r>
            <a:r>
              <a:rPr dirty="0" baseline="-9259" sz="2700" spc="-975">
                <a:latin typeface="Microsoft Sans Serif"/>
                <a:cs typeface="Microsoft Sans Serif"/>
              </a:rPr>
              <a:t>„</a:t>
            </a:r>
            <a:r>
              <a:rPr dirty="0" baseline="7716" sz="2700" spc="-975">
                <a:latin typeface="Microsoft Sans Serif"/>
                <a:cs typeface="Microsoft Sans Serif"/>
              </a:rPr>
              <a:t>حلا</a:t>
            </a:r>
            <a:r>
              <a:rPr dirty="0" baseline="7716" sz="2700" spc="187">
                <a:latin typeface="Microsoft Sans Serif"/>
                <a:cs typeface="Microsoft Sans Serif"/>
              </a:rPr>
              <a:t>  </a:t>
            </a:r>
            <a:r>
              <a:rPr dirty="0" baseline="1543" sz="2700" spc="-877">
                <a:latin typeface="Microsoft Sans Serif"/>
                <a:cs typeface="Microsoft Sans Serif"/>
              </a:rPr>
              <a:t>س</a:t>
            </a:r>
            <a:r>
              <a:rPr dirty="0" baseline="15432" sz="2700" spc="359">
                <a:latin typeface="Microsoft Sans Serif"/>
                <a:cs typeface="Microsoft Sans Serif"/>
              </a:rPr>
              <a:t>  </a:t>
            </a:r>
            <a:r>
              <a:rPr dirty="0" baseline="6172" sz="2700" spc="-465">
                <a:latin typeface="Microsoft Sans Serif"/>
                <a:cs typeface="Microsoft Sans Serif"/>
              </a:rPr>
              <a:t>مع</a:t>
            </a:r>
            <a:r>
              <a:rPr dirty="0" baseline="6172" sz="2700" spc="284">
                <a:latin typeface="Microsoft Sans Serif"/>
                <a:cs typeface="Microsoft Sans Serif"/>
              </a:rPr>
              <a:t> </a:t>
            </a:r>
            <a:r>
              <a:rPr dirty="0" baseline="3086" sz="2700">
                <a:latin typeface="Microsoft Sans Serif"/>
                <a:cs typeface="Microsoft Sans Serif"/>
              </a:rPr>
              <a:t>ه</a:t>
            </a:r>
            <a:r>
              <a:rPr dirty="0" baseline="3086" sz="2700" spc="292">
                <a:latin typeface="Microsoft Sans Serif"/>
                <a:cs typeface="Microsoft Sans Serif"/>
              </a:rPr>
              <a:t> </a:t>
            </a:r>
            <a:r>
              <a:rPr dirty="0" baseline="3086" sz="2700" spc="-1702">
                <a:latin typeface="Microsoft Sans Serif"/>
                <a:cs typeface="Microsoft Sans Serif"/>
              </a:rPr>
              <a:t>ت</a:t>
            </a:r>
            <a:r>
              <a:rPr dirty="0" baseline="15432" sz="2700" spc="-1702">
                <a:latin typeface="Microsoft Sans Serif"/>
                <a:cs typeface="Microsoft Sans Serif"/>
              </a:rPr>
              <a:t>„</a:t>
            </a:r>
            <a:r>
              <a:rPr dirty="0" baseline="15432" sz="2700" spc="-412">
                <a:latin typeface="Microsoft Sans Serif"/>
                <a:cs typeface="Microsoft Sans Serif"/>
              </a:rPr>
              <a:t> </a:t>
            </a:r>
            <a:r>
              <a:rPr dirty="0" baseline="4629" sz="2700" spc="-652">
                <a:latin typeface="Microsoft Sans Serif"/>
                <a:cs typeface="Microsoft Sans Serif"/>
              </a:rPr>
              <a:t>لا</a:t>
            </a:r>
            <a:r>
              <a:rPr dirty="0" baseline="4629" sz="2700" spc="359">
                <a:latin typeface="Microsoft Sans Serif"/>
                <a:cs typeface="Microsoft Sans Serif"/>
              </a:rPr>
              <a:t>  </a:t>
            </a:r>
            <a:r>
              <a:rPr dirty="0" sz="1800" spc="-1235">
                <a:latin typeface="Microsoft Sans Serif"/>
                <a:cs typeface="Microsoft Sans Serif"/>
              </a:rPr>
              <a:t>ف</a:t>
            </a:r>
            <a:r>
              <a:rPr dirty="0" baseline="18518" sz="2700" spc="-1852">
                <a:latin typeface="Microsoft Sans Serif"/>
                <a:cs typeface="Microsoft Sans Serif"/>
              </a:rPr>
              <a:t>.</a:t>
            </a:r>
            <a:r>
              <a:rPr dirty="0" baseline="18518" sz="2700" spc="-434">
                <a:latin typeface="Microsoft Sans Serif"/>
                <a:cs typeface="Microsoft Sans Serif"/>
              </a:rPr>
              <a:t> </a:t>
            </a:r>
            <a:r>
              <a:rPr dirty="0" baseline="18518" sz="2700" spc="-982">
                <a:latin typeface="Microsoft Sans Serif"/>
                <a:cs typeface="Microsoft Sans Serif"/>
              </a:rPr>
              <a:t>لل</a:t>
            </a:r>
            <a:r>
              <a:rPr dirty="0" baseline="18518" sz="2700" spc="104">
                <a:latin typeface="Microsoft Sans Serif"/>
                <a:cs typeface="Microsoft Sans Serif"/>
              </a:rPr>
              <a:t> </a:t>
            </a:r>
            <a:r>
              <a:rPr dirty="0" baseline="9259" sz="2700" spc="-1050">
                <a:latin typeface="Microsoft Sans Serif"/>
                <a:cs typeface="Microsoft Sans Serif"/>
              </a:rPr>
              <a:t>„</a:t>
            </a:r>
            <a:r>
              <a:rPr dirty="0" baseline="9259" sz="2700" spc="-359">
                <a:latin typeface="Microsoft Sans Serif"/>
                <a:cs typeface="Microsoft Sans Serif"/>
              </a:rPr>
              <a:t> </a:t>
            </a:r>
            <a:r>
              <a:rPr dirty="0" baseline="1543" sz="2700" spc="-930">
                <a:latin typeface="Microsoft Sans Serif"/>
                <a:cs typeface="Microsoft Sans Serif"/>
              </a:rPr>
              <a:t>صح</a:t>
            </a:r>
            <a:r>
              <a:rPr dirty="0" baseline="13888" sz="2700" spc="-930">
                <a:latin typeface="Microsoft Sans Serif"/>
                <a:cs typeface="Microsoft Sans Serif"/>
              </a:rPr>
              <a:t>.</a:t>
            </a:r>
            <a:r>
              <a:rPr dirty="0" baseline="1543" sz="2700" spc="-930">
                <a:latin typeface="Microsoft Sans Serif"/>
                <a:cs typeface="Microsoft Sans Serif"/>
              </a:rPr>
              <a:t>لا</a:t>
            </a:r>
            <a:r>
              <a:rPr dirty="0" baseline="1543" sz="2700" spc="277">
                <a:latin typeface="Microsoft Sans Serif"/>
                <a:cs typeface="Microsoft Sans Serif"/>
              </a:rPr>
              <a:t>  </a:t>
            </a:r>
            <a:r>
              <a:rPr dirty="0" baseline="10802" sz="2700" spc="-1050">
                <a:latin typeface="Microsoft Sans Serif"/>
                <a:cs typeface="Microsoft Sans Serif"/>
              </a:rPr>
              <a:t>„</a:t>
            </a:r>
            <a:r>
              <a:rPr dirty="0" baseline="10802" sz="2700" spc="277">
                <a:latin typeface="Microsoft Sans Serif"/>
                <a:cs typeface="Microsoft Sans Serif"/>
              </a:rPr>
              <a:t> </a:t>
            </a:r>
            <a:r>
              <a:rPr dirty="0" baseline="1543" sz="2700" spc="-1575">
                <a:latin typeface="Microsoft Sans Serif"/>
                <a:cs typeface="Microsoft Sans Serif"/>
              </a:rPr>
              <a:t>ب</a:t>
            </a:r>
            <a:r>
              <a:rPr dirty="0" baseline="9259" sz="2700" spc="-1575">
                <a:latin typeface="Microsoft Sans Serif"/>
                <a:cs typeface="Microsoft Sans Serif"/>
              </a:rPr>
              <a:t>.</a:t>
            </a:r>
            <a:r>
              <a:rPr dirty="0" baseline="9259" sz="2700" spc="-179">
                <a:latin typeface="Microsoft Sans Serif"/>
                <a:cs typeface="Microsoft Sans Serif"/>
              </a:rPr>
              <a:t> </a:t>
            </a:r>
            <a:r>
              <a:rPr dirty="0" baseline="1543" sz="2700" spc="-1364">
                <a:latin typeface="Microsoft Sans Serif"/>
                <a:cs typeface="Microsoft Sans Serif"/>
              </a:rPr>
              <a:t>ث</a:t>
            </a:r>
            <a:r>
              <a:rPr dirty="0" baseline="-9259" sz="2700" spc="-1364">
                <a:latin typeface="Microsoft Sans Serif"/>
                <a:cs typeface="Microsoft Sans Serif"/>
              </a:rPr>
              <a:t>„</a:t>
            </a:r>
            <a:r>
              <a:rPr dirty="0" baseline="4629" sz="2700" spc="-1364">
                <a:latin typeface="Microsoft Sans Serif"/>
                <a:cs typeface="Microsoft Sans Serif"/>
              </a:rPr>
              <a:t>ثل</a:t>
            </a:r>
            <a:r>
              <a:rPr dirty="0" baseline="-4629" sz="2700" spc="-1364">
                <a:latin typeface="Microsoft Sans Serif"/>
                <a:cs typeface="Microsoft Sans Serif"/>
              </a:rPr>
              <a:t>,</a:t>
            </a:r>
            <a:r>
              <a:rPr dirty="0" baseline="-4629" sz="2700" spc="-270">
                <a:latin typeface="Microsoft Sans Serif"/>
                <a:cs typeface="Microsoft Sans Serif"/>
              </a:rPr>
              <a:t> </a:t>
            </a:r>
            <a:r>
              <a:rPr dirty="0" baseline="3086" sz="2700" spc="-75">
                <a:latin typeface="Microsoft Sans Serif"/>
                <a:cs typeface="Microsoft Sans Serif"/>
              </a:rPr>
              <a:t>ا</a:t>
            </a:r>
            <a:endParaRPr baseline="3086" sz="2700">
              <a:latin typeface="Microsoft Sans Serif"/>
              <a:cs typeface="Microsoft Sans Serif"/>
            </a:endParaRPr>
          </a:p>
        </p:txBody>
      </p:sp>
      <p:sp>
        <p:nvSpPr>
          <p:cNvPr id="15" name="object 15" descr=""/>
          <p:cNvSpPr txBox="1"/>
          <p:nvPr/>
        </p:nvSpPr>
        <p:spPr>
          <a:xfrm>
            <a:off x="7505065" y="3320034"/>
            <a:ext cx="247015" cy="299720"/>
          </a:xfrm>
          <a:prstGeom prst="rect">
            <a:avLst/>
          </a:prstGeom>
        </p:spPr>
        <p:txBody>
          <a:bodyPr wrap="square" lIns="0" tIns="12700" rIns="0" bIns="0" rtlCol="0" vert="horz">
            <a:spAutoFit/>
          </a:bodyPr>
          <a:lstStyle/>
          <a:p>
            <a:pPr algn="r" marL="38100" marR="30480">
              <a:lnSpc>
                <a:spcPct val="100000"/>
              </a:lnSpc>
              <a:spcBef>
                <a:spcPts val="100"/>
              </a:spcBef>
            </a:pPr>
            <a:r>
              <a:rPr dirty="0" baseline="-10802" sz="2700" spc="-750">
                <a:latin typeface="Microsoft Sans Serif"/>
                <a:cs typeface="Microsoft Sans Serif"/>
              </a:rPr>
              <a:t>.</a:t>
            </a:r>
            <a:r>
              <a:rPr dirty="0" baseline="-10802" sz="2700" spc="262">
                <a:latin typeface="Microsoft Sans Serif"/>
                <a:cs typeface="Microsoft Sans Serif"/>
              </a:rPr>
              <a:t> </a:t>
            </a:r>
            <a:r>
              <a:rPr dirty="0" baseline="-18518" sz="2700" spc="-1320">
                <a:latin typeface="Microsoft Sans Serif"/>
                <a:cs typeface="Microsoft Sans Serif"/>
              </a:rPr>
              <a:t>عف</a:t>
            </a:r>
            <a:r>
              <a:rPr dirty="0" sz="1800" spc="-880">
                <a:latin typeface="Microsoft Sans Serif"/>
                <a:cs typeface="Microsoft Sans Serif"/>
              </a:rPr>
              <a:t>.</a:t>
            </a:r>
            <a:endParaRPr sz="1800">
              <a:latin typeface="Microsoft Sans Serif"/>
              <a:cs typeface="Microsoft Sans Serif"/>
            </a:endParaRPr>
          </a:p>
        </p:txBody>
      </p:sp>
      <p:sp>
        <p:nvSpPr>
          <p:cNvPr id="16" name="object 16" descr=""/>
          <p:cNvSpPr txBox="1"/>
          <p:nvPr/>
        </p:nvSpPr>
        <p:spPr>
          <a:xfrm>
            <a:off x="7136003" y="3373373"/>
            <a:ext cx="243204" cy="299720"/>
          </a:xfrm>
          <a:prstGeom prst="rect">
            <a:avLst/>
          </a:prstGeom>
        </p:spPr>
        <p:txBody>
          <a:bodyPr wrap="square" lIns="0" tIns="12700" rIns="0" bIns="0" rtlCol="0" vert="horz">
            <a:spAutoFit/>
          </a:bodyPr>
          <a:lstStyle/>
          <a:p>
            <a:pPr algn="r" marL="38100" marR="30480">
              <a:lnSpc>
                <a:spcPct val="100000"/>
              </a:lnSpc>
              <a:spcBef>
                <a:spcPts val="100"/>
              </a:spcBef>
            </a:pPr>
            <a:r>
              <a:rPr dirty="0" baseline="-12345" sz="2700" spc="-1725">
                <a:latin typeface="Microsoft Sans Serif"/>
                <a:cs typeface="Microsoft Sans Serif"/>
              </a:rPr>
              <a:t>ش</a:t>
            </a:r>
            <a:r>
              <a:rPr dirty="0" sz="1800" spc="-215">
                <a:latin typeface="Microsoft Sans Serif"/>
                <a:cs typeface="Microsoft Sans Serif"/>
              </a:rPr>
              <a:t> </a:t>
            </a:r>
            <a:r>
              <a:rPr dirty="0" sz="1800" spc="-450">
                <a:latin typeface="Microsoft Sans Serif"/>
                <a:cs typeface="Microsoft Sans Serif"/>
              </a:rPr>
              <a:t>ملا</a:t>
            </a:r>
            <a:endParaRPr sz="1800">
              <a:latin typeface="Microsoft Sans Serif"/>
              <a:cs typeface="Microsoft Sans Serif"/>
            </a:endParaRPr>
          </a:p>
        </p:txBody>
      </p:sp>
      <p:sp>
        <p:nvSpPr>
          <p:cNvPr id="17" name="object 17" descr=""/>
          <p:cNvSpPr txBox="1"/>
          <p:nvPr/>
        </p:nvSpPr>
        <p:spPr>
          <a:xfrm>
            <a:off x="6742810" y="3353561"/>
            <a:ext cx="273685" cy="299720"/>
          </a:xfrm>
          <a:prstGeom prst="rect">
            <a:avLst/>
          </a:prstGeom>
        </p:spPr>
        <p:txBody>
          <a:bodyPr wrap="square" lIns="0" tIns="12700" rIns="0" bIns="0" rtlCol="0" vert="horz">
            <a:spAutoFit/>
          </a:bodyPr>
          <a:lstStyle/>
          <a:p>
            <a:pPr algn="r" marL="38100" marR="30480">
              <a:lnSpc>
                <a:spcPct val="100000"/>
              </a:lnSpc>
              <a:spcBef>
                <a:spcPts val="100"/>
              </a:spcBef>
            </a:pPr>
            <a:r>
              <a:rPr dirty="0" sz="1800" spc="-625">
                <a:latin typeface="Microsoft Sans Serif"/>
                <a:cs typeface="Microsoft Sans Serif"/>
              </a:rPr>
              <a:t>عشلا</a:t>
            </a:r>
            <a:endParaRPr sz="1800">
              <a:latin typeface="Microsoft Sans Serif"/>
              <a:cs typeface="Microsoft Sans Serif"/>
            </a:endParaRPr>
          </a:p>
        </p:txBody>
      </p:sp>
      <p:sp>
        <p:nvSpPr>
          <p:cNvPr id="18" name="object 18" descr=""/>
          <p:cNvSpPr txBox="1"/>
          <p:nvPr/>
        </p:nvSpPr>
        <p:spPr>
          <a:xfrm>
            <a:off x="6043295" y="3454145"/>
            <a:ext cx="4963160" cy="299720"/>
          </a:xfrm>
          <a:prstGeom prst="rect">
            <a:avLst/>
          </a:prstGeom>
        </p:spPr>
        <p:txBody>
          <a:bodyPr wrap="square" lIns="0" tIns="12700" rIns="0" bIns="0" rtlCol="0" vert="horz">
            <a:spAutoFit/>
          </a:bodyPr>
          <a:lstStyle/>
          <a:p>
            <a:pPr algn="r" marL="38100" marR="30480">
              <a:lnSpc>
                <a:spcPct val="100000"/>
              </a:lnSpc>
              <a:spcBef>
                <a:spcPts val="100"/>
              </a:spcBef>
            </a:pPr>
            <a:r>
              <a:rPr dirty="0" sz="1800">
                <a:latin typeface="Microsoft Sans Serif"/>
                <a:cs typeface="Microsoft Sans Serif"/>
              </a:rPr>
              <a:t>با</a:t>
            </a:r>
            <a:r>
              <a:rPr dirty="0" sz="1800" spc="-120">
                <a:latin typeface="Microsoft Sans Serif"/>
                <a:cs typeface="Microsoft Sans Serif"/>
              </a:rPr>
              <a:t> </a:t>
            </a:r>
            <a:r>
              <a:rPr dirty="0" sz="1800" spc="-265">
                <a:latin typeface="Microsoft Sans Serif"/>
                <a:cs typeface="Microsoft Sans Serif"/>
              </a:rPr>
              <a:t>ا</a:t>
            </a:r>
            <a:r>
              <a:rPr dirty="0" sz="1800" spc="245">
                <a:latin typeface="Microsoft Sans Serif"/>
                <a:cs typeface="Microsoft Sans Serif"/>
              </a:rPr>
              <a:t>  </a:t>
            </a:r>
            <a:r>
              <a:rPr dirty="0" sz="1800" spc="-819">
                <a:latin typeface="Microsoft Sans Serif"/>
                <a:cs typeface="Microsoft Sans Serif"/>
              </a:rPr>
              <a:t>ي</a:t>
            </a:r>
            <a:r>
              <a:rPr dirty="0" baseline="-13888" sz="2700" spc="-1230">
                <a:latin typeface="Microsoft Sans Serif"/>
                <a:cs typeface="Microsoft Sans Serif"/>
              </a:rPr>
              <a:t>„</a:t>
            </a:r>
            <a:r>
              <a:rPr dirty="0" baseline="-13888" sz="2700" spc="-82">
                <a:latin typeface="Microsoft Sans Serif"/>
                <a:cs typeface="Microsoft Sans Serif"/>
              </a:rPr>
              <a:t> </a:t>
            </a:r>
            <a:r>
              <a:rPr dirty="0" sz="1800" spc="-325">
                <a:latin typeface="Microsoft Sans Serif"/>
                <a:cs typeface="Microsoft Sans Serif"/>
              </a:rPr>
              <a:t>دو</a:t>
            </a:r>
            <a:r>
              <a:rPr dirty="0" sz="1800" spc="380">
                <a:latin typeface="Microsoft Sans Serif"/>
                <a:cs typeface="Microsoft Sans Serif"/>
              </a:rPr>
              <a:t>  </a:t>
            </a:r>
            <a:r>
              <a:rPr dirty="0" sz="1800" spc="-300">
                <a:latin typeface="Microsoft Sans Serif"/>
                <a:cs typeface="Microsoft Sans Serif"/>
              </a:rPr>
              <a:t>عر</a:t>
            </a:r>
            <a:r>
              <a:rPr dirty="0" sz="1800" spc="275">
                <a:latin typeface="Microsoft Sans Serif"/>
                <a:cs typeface="Microsoft Sans Serif"/>
              </a:rPr>
              <a:t>  </a:t>
            </a:r>
            <a:r>
              <a:rPr dirty="0" sz="1800" spc="-10">
                <a:latin typeface="Microsoft Sans Serif"/>
                <a:cs typeface="Microsoft Sans Serif"/>
              </a:rPr>
              <a:t>فر</a:t>
            </a:r>
            <a:r>
              <a:rPr dirty="0" sz="1800" spc="415">
                <a:latin typeface="Microsoft Sans Serif"/>
                <a:cs typeface="Microsoft Sans Serif"/>
              </a:rPr>
              <a:t> </a:t>
            </a:r>
            <a:r>
              <a:rPr dirty="0" sz="1800" spc="-335">
                <a:latin typeface="Microsoft Sans Serif"/>
                <a:cs typeface="Microsoft Sans Serif"/>
              </a:rPr>
              <a:t>در</a:t>
            </a:r>
            <a:r>
              <a:rPr dirty="0" sz="1800" spc="90">
                <a:latin typeface="Microsoft Sans Serif"/>
                <a:cs typeface="Microsoft Sans Serif"/>
              </a:rPr>
              <a:t>  </a:t>
            </a:r>
            <a:r>
              <a:rPr dirty="0" sz="1800">
                <a:latin typeface="Microsoft Sans Serif"/>
                <a:cs typeface="Microsoft Sans Serif"/>
              </a:rPr>
              <a:t>ة</a:t>
            </a:r>
            <a:r>
              <a:rPr dirty="0" sz="1800" spc="285">
                <a:latin typeface="Microsoft Sans Serif"/>
                <a:cs typeface="Microsoft Sans Serif"/>
              </a:rPr>
              <a:t> </a:t>
            </a:r>
            <a:r>
              <a:rPr dirty="0" sz="1800" spc="-265">
                <a:latin typeface="Microsoft Sans Serif"/>
                <a:cs typeface="Microsoft Sans Serif"/>
              </a:rPr>
              <a:t>ا</a:t>
            </a:r>
            <a:r>
              <a:rPr dirty="0" sz="1800" spc="465">
                <a:latin typeface="Microsoft Sans Serif"/>
                <a:cs typeface="Microsoft Sans Serif"/>
              </a:rPr>
              <a:t> </a:t>
            </a:r>
            <a:r>
              <a:rPr dirty="0" sz="1800">
                <a:latin typeface="Microsoft Sans Serif"/>
                <a:cs typeface="Microsoft Sans Serif"/>
              </a:rPr>
              <a:t>ةا</a:t>
            </a:r>
            <a:r>
              <a:rPr dirty="0" sz="1800" spc="160">
                <a:latin typeface="Microsoft Sans Serif"/>
                <a:cs typeface="Microsoft Sans Serif"/>
              </a:rPr>
              <a:t>  </a:t>
            </a:r>
            <a:r>
              <a:rPr dirty="0" sz="1800" spc="-360">
                <a:latin typeface="Microsoft Sans Serif"/>
                <a:cs typeface="Microsoft Sans Serif"/>
              </a:rPr>
              <a:t>سا</a:t>
            </a:r>
            <a:r>
              <a:rPr dirty="0" sz="1800" spc="340">
                <a:latin typeface="Microsoft Sans Serif"/>
                <a:cs typeface="Microsoft Sans Serif"/>
              </a:rPr>
              <a:t> </a:t>
            </a:r>
            <a:r>
              <a:rPr dirty="0" sz="1800" spc="-270">
                <a:latin typeface="Microsoft Sans Serif"/>
                <a:cs typeface="Microsoft Sans Serif"/>
              </a:rPr>
              <a:t>او</a:t>
            </a:r>
            <a:r>
              <a:rPr dirty="0" sz="1800" spc="-229">
                <a:latin typeface="Microsoft Sans Serif"/>
                <a:cs typeface="Microsoft Sans Serif"/>
              </a:rPr>
              <a:t> </a:t>
            </a:r>
            <a:r>
              <a:rPr dirty="0" sz="1800">
                <a:latin typeface="Microsoft Sans Serif"/>
                <a:cs typeface="Microsoft Sans Serif"/>
              </a:rPr>
              <a:t>دا</a:t>
            </a:r>
            <a:r>
              <a:rPr dirty="0" sz="1800" spc="120">
                <a:latin typeface="Microsoft Sans Serif"/>
                <a:cs typeface="Microsoft Sans Serif"/>
              </a:rPr>
              <a:t>  </a:t>
            </a:r>
            <a:r>
              <a:rPr dirty="0" sz="1800" spc="-819">
                <a:latin typeface="Microsoft Sans Serif"/>
                <a:cs typeface="Microsoft Sans Serif"/>
              </a:rPr>
              <a:t>ي</a:t>
            </a:r>
            <a:r>
              <a:rPr dirty="0" baseline="-13888" sz="2700" spc="-1230">
                <a:latin typeface="Microsoft Sans Serif"/>
                <a:cs typeface="Microsoft Sans Serif"/>
              </a:rPr>
              <a:t>„</a:t>
            </a:r>
            <a:r>
              <a:rPr dirty="0" baseline="-13888" sz="2700" spc="607">
                <a:latin typeface="Microsoft Sans Serif"/>
                <a:cs typeface="Microsoft Sans Serif"/>
              </a:rPr>
              <a:t> </a:t>
            </a:r>
            <a:r>
              <a:rPr dirty="0" sz="1800" spc="-805">
                <a:latin typeface="Microsoft Sans Serif"/>
                <a:cs typeface="Microsoft Sans Serif"/>
              </a:rPr>
              <a:t>ي</a:t>
            </a:r>
            <a:r>
              <a:rPr dirty="0" baseline="-13888" sz="2700" spc="-1207">
                <a:latin typeface="Microsoft Sans Serif"/>
                <a:cs typeface="Microsoft Sans Serif"/>
              </a:rPr>
              <a:t>„</a:t>
            </a:r>
            <a:r>
              <a:rPr dirty="0" baseline="-13888" sz="2700" spc="622">
                <a:latin typeface="Microsoft Sans Serif"/>
                <a:cs typeface="Microsoft Sans Serif"/>
              </a:rPr>
              <a:t> </a:t>
            </a:r>
            <a:r>
              <a:rPr dirty="0" sz="1800" spc="-300">
                <a:latin typeface="Microsoft Sans Serif"/>
                <a:cs typeface="Microsoft Sans Serif"/>
              </a:rPr>
              <a:t>و</a:t>
            </a:r>
            <a:r>
              <a:rPr dirty="0" sz="1800" spc="-225">
                <a:latin typeface="Microsoft Sans Serif"/>
                <a:cs typeface="Microsoft Sans Serif"/>
              </a:rPr>
              <a:t> </a:t>
            </a:r>
            <a:r>
              <a:rPr dirty="0" sz="1800" spc="-340">
                <a:latin typeface="Microsoft Sans Serif"/>
                <a:cs typeface="Microsoft Sans Serif"/>
              </a:rPr>
              <a:t>در</a:t>
            </a:r>
            <a:r>
              <a:rPr dirty="0" sz="1800" spc="90">
                <a:latin typeface="Microsoft Sans Serif"/>
                <a:cs typeface="Microsoft Sans Serif"/>
              </a:rPr>
              <a:t>  </a:t>
            </a:r>
            <a:r>
              <a:rPr dirty="0" sz="1800">
                <a:latin typeface="Microsoft Sans Serif"/>
                <a:cs typeface="Microsoft Sans Serif"/>
              </a:rPr>
              <a:t>ة</a:t>
            </a:r>
            <a:r>
              <a:rPr dirty="0" sz="1800" spc="295">
                <a:latin typeface="Microsoft Sans Serif"/>
                <a:cs typeface="Microsoft Sans Serif"/>
              </a:rPr>
              <a:t> </a:t>
            </a:r>
            <a:r>
              <a:rPr dirty="0" sz="1800" spc="-265">
                <a:latin typeface="Microsoft Sans Serif"/>
                <a:cs typeface="Microsoft Sans Serif"/>
              </a:rPr>
              <a:t>ا</a:t>
            </a:r>
            <a:r>
              <a:rPr dirty="0" sz="1800" spc="470">
                <a:latin typeface="Microsoft Sans Serif"/>
                <a:cs typeface="Microsoft Sans Serif"/>
              </a:rPr>
              <a:t> </a:t>
            </a:r>
            <a:r>
              <a:rPr dirty="0" sz="1800">
                <a:latin typeface="Microsoft Sans Serif"/>
                <a:cs typeface="Microsoft Sans Serif"/>
              </a:rPr>
              <a:t>با</a:t>
            </a:r>
            <a:r>
              <a:rPr dirty="0" sz="1800" spc="-55">
                <a:latin typeface="Microsoft Sans Serif"/>
                <a:cs typeface="Microsoft Sans Serif"/>
              </a:rPr>
              <a:t> </a:t>
            </a:r>
            <a:r>
              <a:rPr dirty="0" sz="1800" spc="-265">
                <a:latin typeface="Microsoft Sans Serif"/>
                <a:cs typeface="Microsoft Sans Serif"/>
              </a:rPr>
              <a:t>ا</a:t>
            </a:r>
            <a:r>
              <a:rPr dirty="0" sz="1800" spc="280">
                <a:latin typeface="Microsoft Sans Serif"/>
                <a:cs typeface="Microsoft Sans Serif"/>
              </a:rPr>
              <a:t>  </a:t>
            </a:r>
            <a:r>
              <a:rPr dirty="0" sz="1800" spc="-25">
                <a:latin typeface="Microsoft Sans Serif"/>
                <a:cs typeface="Microsoft Sans Serif"/>
              </a:rPr>
              <a:t>فر</a:t>
            </a:r>
            <a:endParaRPr sz="1800">
              <a:latin typeface="Microsoft Sans Serif"/>
              <a:cs typeface="Microsoft Sans Serif"/>
            </a:endParaRPr>
          </a:p>
        </p:txBody>
      </p:sp>
      <p:sp>
        <p:nvSpPr>
          <p:cNvPr id="19" name="object 19" descr=""/>
          <p:cNvSpPr txBox="1"/>
          <p:nvPr/>
        </p:nvSpPr>
        <p:spPr>
          <a:xfrm>
            <a:off x="981455" y="3405378"/>
            <a:ext cx="5636895" cy="299720"/>
          </a:xfrm>
          <a:prstGeom prst="rect">
            <a:avLst/>
          </a:prstGeom>
        </p:spPr>
        <p:txBody>
          <a:bodyPr wrap="square" lIns="0" tIns="12700" rIns="0" bIns="0" rtlCol="0" vert="horz">
            <a:spAutoFit/>
          </a:bodyPr>
          <a:lstStyle/>
          <a:p>
            <a:pPr algn="r" marL="76200" marR="55880">
              <a:lnSpc>
                <a:spcPct val="100000"/>
              </a:lnSpc>
              <a:spcBef>
                <a:spcPts val="100"/>
              </a:spcBef>
            </a:pPr>
            <a:r>
              <a:rPr dirty="0" baseline="10802" sz="2700" spc="-750">
                <a:latin typeface="Microsoft Sans Serif"/>
                <a:cs typeface="Microsoft Sans Serif"/>
              </a:rPr>
              <a:t>.</a:t>
            </a:r>
            <a:r>
              <a:rPr dirty="0" baseline="10802" sz="2700" spc="270">
                <a:latin typeface="Microsoft Sans Serif"/>
                <a:cs typeface="Microsoft Sans Serif"/>
              </a:rPr>
              <a:t> </a:t>
            </a:r>
            <a:r>
              <a:rPr dirty="0" baseline="3086" sz="2700" spc="-1050">
                <a:latin typeface="Microsoft Sans Serif"/>
                <a:cs typeface="Microsoft Sans Serif"/>
              </a:rPr>
              <a:t>عت</a:t>
            </a:r>
            <a:r>
              <a:rPr dirty="0" baseline="15432" sz="2700" spc="-1050">
                <a:latin typeface="Microsoft Sans Serif"/>
                <a:cs typeface="Microsoft Sans Serif"/>
              </a:rPr>
              <a:t>„</a:t>
            </a:r>
            <a:r>
              <a:rPr dirty="0" baseline="6172" sz="2700" spc="-1050">
                <a:latin typeface="Microsoft Sans Serif"/>
                <a:cs typeface="Microsoft Sans Serif"/>
              </a:rPr>
              <a:t>لا</a:t>
            </a:r>
            <a:r>
              <a:rPr dirty="0" baseline="6172" sz="2700" spc="487">
                <a:latin typeface="Microsoft Sans Serif"/>
                <a:cs typeface="Microsoft Sans Serif"/>
              </a:rPr>
              <a:t> </a:t>
            </a:r>
            <a:r>
              <a:rPr dirty="0" baseline="10802" sz="2700" spc="-1177">
                <a:latin typeface="Microsoft Sans Serif"/>
                <a:cs typeface="Microsoft Sans Serif"/>
              </a:rPr>
              <a:t>عحت</a:t>
            </a:r>
            <a:r>
              <a:rPr dirty="0" baseline="-4629" sz="2700" spc="-1177">
                <a:latin typeface="Microsoft Sans Serif"/>
                <a:cs typeface="Microsoft Sans Serif"/>
              </a:rPr>
              <a:t>,</a:t>
            </a:r>
            <a:r>
              <a:rPr dirty="0" baseline="-4629" sz="2700" spc="-382">
                <a:latin typeface="Microsoft Sans Serif"/>
                <a:cs typeface="Microsoft Sans Serif"/>
              </a:rPr>
              <a:t> </a:t>
            </a:r>
            <a:r>
              <a:rPr dirty="0" baseline="3086" sz="2700" spc="-1050">
                <a:latin typeface="Microsoft Sans Serif"/>
                <a:cs typeface="Microsoft Sans Serif"/>
              </a:rPr>
              <a:t>„</a:t>
            </a:r>
            <a:r>
              <a:rPr dirty="0" baseline="3086" sz="2700" spc="622">
                <a:latin typeface="Microsoft Sans Serif"/>
                <a:cs typeface="Microsoft Sans Serif"/>
              </a:rPr>
              <a:t>         </a:t>
            </a:r>
            <a:r>
              <a:rPr dirty="0" baseline="-4629" sz="2700" spc="-1852">
                <a:latin typeface="Microsoft Sans Serif"/>
                <a:cs typeface="Microsoft Sans Serif"/>
              </a:rPr>
              <a:t>ف</a:t>
            </a:r>
            <a:r>
              <a:rPr dirty="0" baseline="13888" sz="2700" spc="-1852">
                <a:latin typeface="Microsoft Sans Serif"/>
                <a:cs typeface="Microsoft Sans Serif"/>
              </a:rPr>
              <a:t>.</a:t>
            </a:r>
            <a:r>
              <a:rPr dirty="0" baseline="13888" sz="2700" spc="-397">
                <a:latin typeface="Microsoft Sans Serif"/>
                <a:cs typeface="Microsoft Sans Serif"/>
              </a:rPr>
              <a:t> </a:t>
            </a:r>
            <a:r>
              <a:rPr dirty="0" sz="1800" spc="-465">
                <a:latin typeface="Microsoft Sans Serif"/>
                <a:cs typeface="Microsoft Sans Serif"/>
              </a:rPr>
              <a:t>لا</a:t>
            </a:r>
            <a:r>
              <a:rPr dirty="0" sz="1800" spc="75">
                <a:latin typeface="Microsoft Sans Serif"/>
                <a:cs typeface="Microsoft Sans Serif"/>
              </a:rPr>
              <a:t> </a:t>
            </a:r>
            <a:r>
              <a:rPr dirty="0" baseline="4629" sz="2700" spc="-1050">
                <a:latin typeface="Microsoft Sans Serif"/>
                <a:cs typeface="Microsoft Sans Serif"/>
              </a:rPr>
              <a:t>„</a:t>
            </a:r>
            <a:r>
              <a:rPr dirty="0" baseline="4629" sz="2700" spc="-359">
                <a:latin typeface="Microsoft Sans Serif"/>
                <a:cs typeface="Microsoft Sans Serif"/>
              </a:rPr>
              <a:t> </a:t>
            </a:r>
            <a:r>
              <a:rPr dirty="0" baseline="-9259" sz="2700" spc="-1395">
                <a:latin typeface="Microsoft Sans Serif"/>
                <a:cs typeface="Microsoft Sans Serif"/>
              </a:rPr>
              <a:t>ق</a:t>
            </a:r>
            <a:r>
              <a:rPr dirty="0" baseline="9259" sz="2700" spc="-1395">
                <a:latin typeface="Microsoft Sans Serif"/>
                <a:cs typeface="Microsoft Sans Serif"/>
              </a:rPr>
              <a:t>.</a:t>
            </a:r>
            <a:r>
              <a:rPr dirty="0" baseline="9259" sz="2700" spc="157">
                <a:latin typeface="Microsoft Sans Serif"/>
                <a:cs typeface="Microsoft Sans Serif"/>
              </a:rPr>
              <a:t> </a:t>
            </a:r>
            <a:r>
              <a:rPr dirty="0" baseline="3086" sz="2700" spc="-555">
                <a:latin typeface="Microsoft Sans Serif"/>
                <a:cs typeface="Microsoft Sans Serif"/>
              </a:rPr>
              <a:t>عم</a:t>
            </a:r>
            <a:r>
              <a:rPr dirty="0" baseline="3086" sz="2700" spc="307">
                <a:latin typeface="Microsoft Sans Serif"/>
                <a:cs typeface="Microsoft Sans Serif"/>
              </a:rPr>
              <a:t> </a:t>
            </a:r>
            <a:r>
              <a:rPr dirty="0" baseline="-7716" sz="2700" spc="-787">
                <a:latin typeface="Microsoft Sans Serif"/>
                <a:cs typeface="Microsoft Sans Serif"/>
              </a:rPr>
              <a:t>لا</a:t>
            </a:r>
            <a:r>
              <a:rPr dirty="0" baseline="-6172" sz="2700" spc="-787">
                <a:latin typeface="Microsoft Sans Serif"/>
                <a:cs typeface="Microsoft Sans Serif"/>
              </a:rPr>
              <a:t>,</a:t>
            </a:r>
            <a:r>
              <a:rPr dirty="0" baseline="6172" sz="2700" spc="652">
                <a:latin typeface="Microsoft Sans Serif"/>
                <a:cs typeface="Microsoft Sans Serif"/>
              </a:rPr>
              <a:t>  </a:t>
            </a:r>
            <a:r>
              <a:rPr dirty="0" baseline="-3086" sz="2700" spc="-1102">
                <a:latin typeface="Microsoft Sans Serif"/>
                <a:cs typeface="Microsoft Sans Serif"/>
              </a:rPr>
              <a:t>ن</a:t>
            </a:r>
            <a:r>
              <a:rPr dirty="0" baseline="-7716" sz="2700" spc="-1102">
                <a:latin typeface="Microsoft Sans Serif"/>
                <a:cs typeface="Microsoft Sans Serif"/>
              </a:rPr>
              <a:t>„</a:t>
            </a:r>
            <a:r>
              <a:rPr dirty="0" baseline="-7716" sz="2700" spc="390">
                <a:latin typeface="Microsoft Sans Serif"/>
                <a:cs typeface="Microsoft Sans Serif"/>
              </a:rPr>
              <a:t> </a:t>
            </a:r>
            <a:r>
              <a:rPr dirty="0" baseline="1543" sz="2700" spc="-750">
                <a:latin typeface="Microsoft Sans Serif"/>
                <a:cs typeface="Microsoft Sans Serif"/>
              </a:rPr>
              <a:t>.</a:t>
            </a:r>
            <a:r>
              <a:rPr dirty="0" baseline="9259" sz="2700" spc="307">
                <a:latin typeface="Microsoft Sans Serif"/>
                <a:cs typeface="Microsoft Sans Serif"/>
              </a:rPr>
              <a:t>  </a:t>
            </a:r>
            <a:r>
              <a:rPr dirty="0" baseline="-9259" sz="2700" spc="-1575">
                <a:latin typeface="Microsoft Sans Serif"/>
                <a:cs typeface="Microsoft Sans Serif"/>
              </a:rPr>
              <a:t>ت</a:t>
            </a:r>
            <a:r>
              <a:rPr dirty="0" baseline="10802" sz="2700" spc="-712">
                <a:latin typeface="Microsoft Sans Serif"/>
                <a:cs typeface="Microsoft Sans Serif"/>
              </a:rPr>
              <a:t> </a:t>
            </a:r>
            <a:r>
              <a:rPr dirty="0" baseline="1543" sz="2700" spc="-750">
                <a:latin typeface="Microsoft Sans Serif"/>
                <a:cs typeface="Microsoft Sans Serif"/>
              </a:rPr>
              <a:t>.</a:t>
            </a:r>
            <a:r>
              <a:rPr dirty="0" baseline="1543" sz="2700" spc="-270">
                <a:latin typeface="Microsoft Sans Serif"/>
                <a:cs typeface="Microsoft Sans Serif"/>
              </a:rPr>
              <a:t> </a:t>
            </a:r>
            <a:r>
              <a:rPr dirty="0" baseline="-3086" sz="2700" spc="-1417">
                <a:latin typeface="Microsoft Sans Serif"/>
                <a:cs typeface="Microsoft Sans Serif"/>
              </a:rPr>
              <a:t>س</a:t>
            </a:r>
            <a:r>
              <a:rPr dirty="0" baseline="6172" sz="2700" spc="712">
                <a:latin typeface="Microsoft Sans Serif"/>
                <a:cs typeface="Microsoft Sans Serif"/>
              </a:rPr>
              <a:t> </a:t>
            </a:r>
            <a:r>
              <a:rPr dirty="0" baseline="1543" sz="2700" spc="-750">
                <a:latin typeface="Microsoft Sans Serif"/>
                <a:cs typeface="Microsoft Sans Serif"/>
              </a:rPr>
              <a:t>.</a:t>
            </a:r>
            <a:r>
              <a:rPr dirty="0" baseline="1543" sz="2700" spc="-217">
                <a:latin typeface="Microsoft Sans Serif"/>
                <a:cs typeface="Microsoft Sans Serif"/>
              </a:rPr>
              <a:t> </a:t>
            </a:r>
            <a:r>
              <a:rPr dirty="0" baseline="-4629" sz="2700">
                <a:latin typeface="Microsoft Sans Serif"/>
                <a:cs typeface="Microsoft Sans Serif"/>
              </a:rPr>
              <a:t>م</a:t>
            </a:r>
            <a:r>
              <a:rPr dirty="0" baseline="-4629" sz="2700" spc="555">
                <a:latin typeface="Microsoft Sans Serif"/>
                <a:cs typeface="Microsoft Sans Serif"/>
              </a:rPr>
              <a:t> </a:t>
            </a:r>
            <a:r>
              <a:rPr dirty="0" baseline="6172" sz="2700" spc="-1222">
                <a:latin typeface="Microsoft Sans Serif"/>
                <a:cs typeface="Microsoft Sans Serif"/>
              </a:rPr>
              <a:t>لكس</a:t>
            </a:r>
            <a:r>
              <a:rPr dirty="0" baseline="9259" sz="2700" spc="727">
                <a:latin typeface="Microsoft Sans Serif"/>
                <a:cs typeface="Microsoft Sans Serif"/>
              </a:rPr>
              <a:t>   </a:t>
            </a:r>
            <a:r>
              <a:rPr dirty="0" baseline="1543" sz="2700" spc="-1162">
                <a:latin typeface="Microsoft Sans Serif"/>
                <a:cs typeface="Microsoft Sans Serif"/>
              </a:rPr>
              <a:t>صم</a:t>
            </a:r>
            <a:r>
              <a:rPr dirty="0" baseline="1543" sz="2700" spc="209">
                <a:latin typeface="Microsoft Sans Serif"/>
                <a:cs typeface="Microsoft Sans Serif"/>
              </a:rPr>
              <a:t> </a:t>
            </a:r>
            <a:r>
              <a:rPr dirty="0" baseline="1543" sz="2700" spc="-750">
                <a:latin typeface="Microsoft Sans Serif"/>
                <a:cs typeface="Microsoft Sans Serif"/>
              </a:rPr>
              <a:t>.</a:t>
            </a:r>
            <a:r>
              <a:rPr dirty="0" baseline="1543" sz="2700" spc="60">
                <a:latin typeface="Microsoft Sans Serif"/>
                <a:cs typeface="Microsoft Sans Serif"/>
              </a:rPr>
              <a:t> </a:t>
            </a:r>
            <a:r>
              <a:rPr dirty="0" baseline="-3086" sz="2700" spc="-825">
                <a:latin typeface="Microsoft Sans Serif"/>
                <a:cs typeface="Microsoft Sans Serif"/>
              </a:rPr>
              <a:t>ك</a:t>
            </a:r>
            <a:r>
              <a:rPr dirty="0" baseline="-3086" sz="2700" spc="-82">
                <a:latin typeface="Microsoft Sans Serif"/>
                <a:cs typeface="Microsoft Sans Serif"/>
              </a:rPr>
              <a:t> </a:t>
            </a:r>
            <a:r>
              <a:rPr dirty="0" baseline="20061" sz="2700" spc="-217">
                <a:latin typeface="Microsoft Sans Serif"/>
                <a:cs typeface="Microsoft Sans Serif"/>
              </a:rPr>
              <a:t>مهم</a:t>
            </a:r>
            <a:r>
              <a:rPr dirty="0" baseline="20061" sz="2700" spc="195">
                <a:latin typeface="Microsoft Sans Serif"/>
                <a:cs typeface="Microsoft Sans Serif"/>
              </a:rPr>
              <a:t> </a:t>
            </a:r>
            <a:r>
              <a:rPr dirty="0" baseline="1543" sz="2700" spc="-750">
                <a:latin typeface="Microsoft Sans Serif"/>
                <a:cs typeface="Microsoft Sans Serif"/>
              </a:rPr>
              <a:t>.</a:t>
            </a:r>
            <a:r>
              <a:rPr dirty="0" baseline="1543" sz="2700" spc="52">
                <a:latin typeface="Microsoft Sans Serif"/>
                <a:cs typeface="Microsoft Sans Serif"/>
              </a:rPr>
              <a:t> </a:t>
            </a:r>
            <a:r>
              <a:rPr dirty="0" baseline="-4629" sz="2700" spc="-1470">
                <a:latin typeface="Microsoft Sans Serif"/>
                <a:cs typeface="Microsoft Sans Serif"/>
              </a:rPr>
              <a:t>ثت</a:t>
            </a:r>
            <a:r>
              <a:rPr dirty="0" baseline="-9259" sz="2700" spc="-1470">
                <a:latin typeface="Microsoft Sans Serif"/>
                <a:cs typeface="Microsoft Sans Serif"/>
              </a:rPr>
              <a:t>,</a:t>
            </a:r>
            <a:r>
              <a:rPr dirty="0" baseline="-15432" sz="2700" spc="-1470">
                <a:latin typeface="Microsoft Sans Serif"/>
                <a:cs typeface="Microsoft Sans Serif"/>
              </a:rPr>
              <a:t>„</a:t>
            </a:r>
            <a:r>
              <a:rPr dirty="0" baseline="-15432" sz="2700" spc="135">
                <a:latin typeface="Microsoft Sans Serif"/>
                <a:cs typeface="Microsoft Sans Serif"/>
              </a:rPr>
              <a:t>  </a:t>
            </a:r>
            <a:r>
              <a:rPr dirty="0" baseline="-3086" sz="2700" spc="-825">
                <a:latin typeface="Microsoft Sans Serif"/>
                <a:cs typeface="Microsoft Sans Serif"/>
              </a:rPr>
              <a:t>ك</a:t>
            </a:r>
            <a:r>
              <a:rPr dirty="0" baseline="-3086" sz="2700" spc="112">
                <a:latin typeface="Microsoft Sans Serif"/>
                <a:cs typeface="Microsoft Sans Serif"/>
              </a:rPr>
              <a:t> </a:t>
            </a:r>
            <a:r>
              <a:rPr dirty="0" baseline="4629" sz="2700" spc="-1050">
                <a:latin typeface="Microsoft Sans Serif"/>
                <a:cs typeface="Microsoft Sans Serif"/>
              </a:rPr>
              <a:t>„</a:t>
            </a:r>
            <a:r>
              <a:rPr dirty="0" baseline="4629" sz="2700" spc="-359">
                <a:latin typeface="Microsoft Sans Serif"/>
                <a:cs typeface="Microsoft Sans Serif"/>
              </a:rPr>
              <a:t> </a:t>
            </a:r>
            <a:r>
              <a:rPr dirty="0" baseline="3086" sz="2700" spc="-1627">
                <a:latin typeface="Microsoft Sans Serif"/>
                <a:cs typeface="Microsoft Sans Serif"/>
              </a:rPr>
              <a:t>ثصخ</a:t>
            </a:r>
            <a:r>
              <a:rPr dirty="0" baseline="24691" sz="2700" spc="-1627">
                <a:latin typeface="Microsoft Sans Serif"/>
                <a:cs typeface="Microsoft Sans Serif"/>
              </a:rPr>
              <a:t>.</a:t>
            </a:r>
            <a:r>
              <a:rPr dirty="0" baseline="-12345" sz="2700" spc="-1627">
                <a:latin typeface="Microsoft Sans Serif"/>
                <a:cs typeface="Microsoft Sans Serif"/>
              </a:rPr>
              <a:t>„</a:t>
            </a:r>
            <a:r>
              <a:rPr dirty="0" baseline="-12345" sz="2700" spc="585">
                <a:latin typeface="Microsoft Sans Serif"/>
                <a:cs typeface="Microsoft Sans Serif"/>
              </a:rPr>
              <a:t> </a:t>
            </a:r>
            <a:r>
              <a:rPr dirty="0" baseline="29320" sz="2700" spc="-1567">
                <a:latin typeface="Microsoft Sans Serif"/>
                <a:cs typeface="Microsoft Sans Serif"/>
              </a:rPr>
              <a:t>شل</a:t>
            </a:r>
            <a:r>
              <a:rPr dirty="0" baseline="33950" sz="2700" spc="89">
                <a:latin typeface="Microsoft Sans Serif"/>
                <a:cs typeface="Microsoft Sans Serif"/>
              </a:rPr>
              <a:t> </a:t>
            </a:r>
            <a:r>
              <a:rPr dirty="0" baseline="27777" sz="2700">
                <a:latin typeface="Microsoft Sans Serif"/>
                <a:cs typeface="Microsoft Sans Serif"/>
              </a:rPr>
              <a:t>ا</a:t>
            </a:r>
            <a:r>
              <a:rPr dirty="0" baseline="27777" sz="2700" spc="307">
                <a:latin typeface="Microsoft Sans Serif"/>
                <a:cs typeface="Microsoft Sans Serif"/>
              </a:rPr>
              <a:t>  </a:t>
            </a:r>
            <a:r>
              <a:rPr dirty="0" baseline="6172" sz="2700" spc="-1050">
                <a:latin typeface="Microsoft Sans Serif"/>
                <a:cs typeface="Microsoft Sans Serif"/>
              </a:rPr>
              <a:t>„</a:t>
            </a:r>
            <a:r>
              <a:rPr dirty="0" baseline="6172" sz="2700" spc="277">
                <a:latin typeface="Microsoft Sans Serif"/>
                <a:cs typeface="Microsoft Sans Serif"/>
              </a:rPr>
              <a:t> </a:t>
            </a:r>
            <a:r>
              <a:rPr dirty="0" baseline="-3086" sz="2700" spc="-1245">
                <a:latin typeface="Microsoft Sans Serif"/>
                <a:cs typeface="Microsoft Sans Serif"/>
              </a:rPr>
              <a:t>ب</a:t>
            </a:r>
            <a:r>
              <a:rPr dirty="0" baseline="4629" sz="2700" spc="-1245">
                <a:latin typeface="Microsoft Sans Serif"/>
                <a:cs typeface="Microsoft Sans Serif"/>
              </a:rPr>
              <a:t>.</a:t>
            </a:r>
            <a:r>
              <a:rPr dirty="0" baseline="4629" sz="2700" spc="750">
                <a:latin typeface="Microsoft Sans Serif"/>
                <a:cs typeface="Microsoft Sans Serif"/>
              </a:rPr>
              <a:t> </a:t>
            </a:r>
            <a:r>
              <a:rPr dirty="0" baseline="-3086" sz="2700" spc="-1560">
                <a:latin typeface="Microsoft Sans Serif"/>
                <a:cs typeface="Microsoft Sans Serif"/>
              </a:rPr>
              <a:t>ث</a:t>
            </a:r>
            <a:r>
              <a:rPr dirty="0" baseline="-13888" sz="2700" spc="-1560">
                <a:latin typeface="Microsoft Sans Serif"/>
                <a:cs typeface="Microsoft Sans Serif"/>
              </a:rPr>
              <a:t>„</a:t>
            </a:r>
            <a:r>
              <a:rPr dirty="0" sz="1800" spc="-1040">
                <a:latin typeface="Microsoft Sans Serif"/>
                <a:cs typeface="Microsoft Sans Serif"/>
              </a:rPr>
              <a:t>ثل</a:t>
            </a:r>
            <a:r>
              <a:rPr dirty="0" baseline="-9259" sz="2700" spc="-1560">
                <a:latin typeface="Microsoft Sans Serif"/>
                <a:cs typeface="Microsoft Sans Serif"/>
              </a:rPr>
              <a:t>,</a:t>
            </a:r>
            <a:r>
              <a:rPr dirty="0" baseline="-9259" sz="2700" spc="-254">
                <a:latin typeface="Microsoft Sans Serif"/>
                <a:cs typeface="Microsoft Sans Serif"/>
              </a:rPr>
              <a:t> </a:t>
            </a:r>
            <a:r>
              <a:rPr dirty="0" baseline="-1543" sz="2700" spc="-75">
                <a:latin typeface="Microsoft Sans Serif"/>
                <a:cs typeface="Microsoft Sans Serif"/>
              </a:rPr>
              <a:t>ا</a:t>
            </a:r>
            <a:endParaRPr baseline="-1543" sz="2700">
              <a:latin typeface="Microsoft Sans Serif"/>
              <a:cs typeface="Microsoft Sans Serif"/>
            </a:endParaRPr>
          </a:p>
        </p:txBody>
      </p:sp>
      <p:sp>
        <p:nvSpPr>
          <p:cNvPr id="20" name="object 20" descr=""/>
          <p:cNvSpPr txBox="1"/>
          <p:nvPr/>
        </p:nvSpPr>
        <p:spPr>
          <a:xfrm>
            <a:off x="586740" y="3454145"/>
            <a:ext cx="5189855" cy="299720"/>
          </a:xfrm>
          <a:prstGeom prst="rect">
            <a:avLst/>
          </a:prstGeom>
        </p:spPr>
        <p:txBody>
          <a:bodyPr wrap="square" lIns="0" tIns="12700" rIns="0" bIns="0" rtlCol="0" vert="horz">
            <a:spAutoFit/>
          </a:bodyPr>
          <a:lstStyle/>
          <a:p>
            <a:pPr algn="r" marL="38100" marR="30480">
              <a:lnSpc>
                <a:spcPct val="100000"/>
              </a:lnSpc>
              <a:spcBef>
                <a:spcPts val="100"/>
              </a:spcBef>
            </a:pPr>
            <a:r>
              <a:rPr dirty="0" sz="1800">
                <a:latin typeface="Microsoft Sans Serif"/>
                <a:cs typeface="Microsoft Sans Serif"/>
              </a:rPr>
              <a:t>ة</a:t>
            </a:r>
            <a:r>
              <a:rPr dirty="0" sz="1800" spc="110">
                <a:latin typeface="Microsoft Sans Serif"/>
                <a:cs typeface="Microsoft Sans Serif"/>
              </a:rPr>
              <a:t>  </a:t>
            </a:r>
            <a:r>
              <a:rPr dirty="0" sz="1800">
                <a:latin typeface="Microsoft Sans Serif"/>
                <a:cs typeface="Microsoft Sans Serif"/>
              </a:rPr>
              <a:t>فر</a:t>
            </a:r>
            <a:r>
              <a:rPr dirty="0" sz="1800" spc="175">
                <a:latin typeface="Microsoft Sans Serif"/>
                <a:cs typeface="Microsoft Sans Serif"/>
              </a:rPr>
              <a:t>  </a:t>
            </a:r>
            <a:r>
              <a:rPr dirty="0" sz="1800" spc="-375">
                <a:latin typeface="Microsoft Sans Serif"/>
                <a:cs typeface="Microsoft Sans Serif"/>
              </a:rPr>
              <a:t>ل</a:t>
            </a:r>
            <a:r>
              <a:rPr dirty="0" sz="1800" spc="235">
                <a:latin typeface="Microsoft Sans Serif"/>
                <a:cs typeface="Microsoft Sans Serif"/>
              </a:rPr>
              <a:t>  </a:t>
            </a:r>
            <a:r>
              <a:rPr dirty="0" sz="1800" spc="-245">
                <a:latin typeface="Microsoft Sans Serif"/>
                <a:cs typeface="Microsoft Sans Serif"/>
              </a:rPr>
              <a:t>وا</a:t>
            </a:r>
            <a:r>
              <a:rPr dirty="0" sz="1800" spc="-210">
                <a:latin typeface="Microsoft Sans Serif"/>
                <a:cs typeface="Microsoft Sans Serif"/>
              </a:rPr>
              <a:t> </a:t>
            </a:r>
            <a:r>
              <a:rPr dirty="0" sz="1800">
                <a:latin typeface="Microsoft Sans Serif"/>
                <a:cs typeface="Microsoft Sans Serif"/>
              </a:rPr>
              <a:t>،ذذ</a:t>
            </a:r>
            <a:r>
              <a:rPr dirty="0" sz="1800" spc="135">
                <a:latin typeface="Microsoft Sans Serif"/>
                <a:cs typeface="Microsoft Sans Serif"/>
              </a:rPr>
              <a:t>  </a:t>
            </a:r>
            <a:r>
              <a:rPr dirty="0" sz="1800">
                <a:latin typeface="Microsoft Sans Serif"/>
                <a:cs typeface="Microsoft Sans Serif"/>
              </a:rPr>
              <a:t>ة</a:t>
            </a:r>
            <a:r>
              <a:rPr dirty="0" sz="1800" spc="20">
                <a:latin typeface="Microsoft Sans Serif"/>
                <a:cs typeface="Microsoft Sans Serif"/>
              </a:rPr>
              <a:t> </a:t>
            </a:r>
            <a:r>
              <a:rPr dirty="0" sz="1800" spc="-300">
                <a:latin typeface="Microsoft Sans Serif"/>
                <a:cs typeface="Microsoft Sans Serif"/>
              </a:rPr>
              <a:t>و</a:t>
            </a:r>
            <a:r>
              <a:rPr dirty="0" sz="1800" spc="-215">
                <a:latin typeface="Microsoft Sans Serif"/>
                <a:cs typeface="Microsoft Sans Serif"/>
              </a:rPr>
              <a:t> </a:t>
            </a:r>
            <a:r>
              <a:rPr dirty="0" sz="1800" spc="-725">
                <a:latin typeface="Microsoft Sans Serif"/>
                <a:cs typeface="Microsoft Sans Serif"/>
              </a:rPr>
              <a:t>ي</a:t>
            </a:r>
            <a:r>
              <a:rPr dirty="0" sz="1800" spc="50">
                <a:latin typeface="Microsoft Sans Serif"/>
                <a:cs typeface="Microsoft Sans Serif"/>
              </a:rPr>
              <a:t>  </a:t>
            </a:r>
            <a:r>
              <a:rPr dirty="0" sz="1800" spc="-335">
                <a:latin typeface="Microsoft Sans Serif"/>
                <a:cs typeface="Microsoft Sans Serif"/>
              </a:rPr>
              <a:t>در</a:t>
            </a:r>
            <a:r>
              <a:rPr dirty="0" sz="1800" spc="50">
                <a:latin typeface="Microsoft Sans Serif"/>
                <a:cs typeface="Microsoft Sans Serif"/>
              </a:rPr>
              <a:t>  </a:t>
            </a:r>
            <a:r>
              <a:rPr dirty="0" sz="1800">
                <a:latin typeface="Microsoft Sans Serif"/>
                <a:cs typeface="Microsoft Sans Serif"/>
              </a:rPr>
              <a:t>ةر</a:t>
            </a:r>
            <a:r>
              <a:rPr dirty="0" sz="1800" spc="50">
                <a:latin typeface="Microsoft Sans Serif"/>
                <a:cs typeface="Microsoft Sans Serif"/>
              </a:rPr>
              <a:t>  </a:t>
            </a:r>
            <a:r>
              <a:rPr dirty="0" sz="1800" spc="-725">
                <a:latin typeface="Microsoft Sans Serif"/>
                <a:cs typeface="Microsoft Sans Serif"/>
              </a:rPr>
              <a:t>ي</a:t>
            </a:r>
            <a:r>
              <a:rPr dirty="0" sz="1800" spc="150">
                <a:latin typeface="Microsoft Sans Serif"/>
                <a:cs typeface="Microsoft Sans Serif"/>
              </a:rPr>
              <a:t> </a:t>
            </a:r>
            <a:r>
              <a:rPr dirty="0" sz="1800" spc="-819">
                <a:latin typeface="Microsoft Sans Serif"/>
                <a:cs typeface="Microsoft Sans Serif"/>
              </a:rPr>
              <a:t>ي</a:t>
            </a:r>
            <a:r>
              <a:rPr dirty="0" baseline="-13888" sz="2700" spc="-1230">
                <a:latin typeface="Microsoft Sans Serif"/>
                <a:cs typeface="Microsoft Sans Serif"/>
              </a:rPr>
              <a:t>„</a:t>
            </a:r>
            <a:r>
              <a:rPr dirty="0" baseline="-13888" sz="2700" spc="-89">
                <a:latin typeface="Microsoft Sans Serif"/>
                <a:cs typeface="Microsoft Sans Serif"/>
              </a:rPr>
              <a:t> </a:t>
            </a:r>
            <a:r>
              <a:rPr dirty="0" sz="1800" spc="-325">
                <a:latin typeface="Microsoft Sans Serif"/>
                <a:cs typeface="Microsoft Sans Serif"/>
              </a:rPr>
              <a:t>دو</a:t>
            </a:r>
            <a:r>
              <a:rPr dirty="0" sz="1800" spc="135">
                <a:latin typeface="Microsoft Sans Serif"/>
                <a:cs typeface="Microsoft Sans Serif"/>
              </a:rPr>
              <a:t> </a:t>
            </a:r>
            <a:r>
              <a:rPr dirty="0" sz="1800" spc="-204">
                <a:latin typeface="Microsoft Sans Serif"/>
                <a:cs typeface="Microsoft Sans Serif"/>
              </a:rPr>
              <a:t>نا</a:t>
            </a:r>
            <a:r>
              <a:rPr dirty="0" sz="1800" spc="-229">
                <a:latin typeface="Microsoft Sans Serif"/>
                <a:cs typeface="Microsoft Sans Serif"/>
              </a:rPr>
              <a:t> </a:t>
            </a:r>
            <a:r>
              <a:rPr dirty="0" sz="1800" spc="-45">
                <a:latin typeface="Microsoft Sans Serif"/>
                <a:cs typeface="Microsoft Sans Serif"/>
              </a:rPr>
              <a:t>ة</a:t>
            </a:r>
            <a:r>
              <a:rPr dirty="0" sz="1800" spc="-240">
                <a:latin typeface="Microsoft Sans Serif"/>
                <a:cs typeface="Microsoft Sans Serif"/>
              </a:rPr>
              <a:t> </a:t>
            </a:r>
            <a:r>
              <a:rPr dirty="0" sz="1800" spc="-265">
                <a:latin typeface="Microsoft Sans Serif"/>
                <a:cs typeface="Microsoft Sans Serif"/>
              </a:rPr>
              <a:t>ا</a:t>
            </a:r>
            <a:r>
              <a:rPr dirty="0" sz="1800" spc="50">
                <a:latin typeface="Microsoft Sans Serif"/>
                <a:cs typeface="Microsoft Sans Serif"/>
              </a:rPr>
              <a:t>  </a:t>
            </a:r>
            <a:r>
              <a:rPr dirty="0" sz="1800">
                <a:latin typeface="Microsoft Sans Serif"/>
                <a:cs typeface="Microsoft Sans Serif"/>
              </a:rPr>
              <a:t>ن</a:t>
            </a:r>
            <a:r>
              <a:rPr dirty="0" sz="1800" spc="295">
                <a:latin typeface="Microsoft Sans Serif"/>
                <a:cs typeface="Microsoft Sans Serif"/>
              </a:rPr>
              <a:t> </a:t>
            </a:r>
            <a:r>
              <a:rPr dirty="0" sz="1800">
                <a:latin typeface="Microsoft Sans Serif"/>
                <a:cs typeface="Microsoft Sans Serif"/>
              </a:rPr>
              <a:t>ة</a:t>
            </a:r>
            <a:r>
              <a:rPr dirty="0" sz="1800" spc="285">
                <a:latin typeface="Microsoft Sans Serif"/>
                <a:cs typeface="Microsoft Sans Serif"/>
              </a:rPr>
              <a:t>  </a:t>
            </a:r>
            <a:r>
              <a:rPr dirty="0" sz="1800" spc="-245">
                <a:latin typeface="Microsoft Sans Serif"/>
                <a:cs typeface="Microsoft Sans Serif"/>
              </a:rPr>
              <a:t>وا</a:t>
            </a:r>
            <a:r>
              <a:rPr dirty="0" sz="1800" spc="-229">
                <a:latin typeface="Microsoft Sans Serif"/>
                <a:cs typeface="Microsoft Sans Serif"/>
              </a:rPr>
              <a:t> </a:t>
            </a:r>
            <a:r>
              <a:rPr dirty="0" sz="1800" spc="-60">
                <a:latin typeface="Microsoft Sans Serif"/>
                <a:cs typeface="Microsoft Sans Serif"/>
              </a:rPr>
              <a:t>ةرذ</a:t>
            </a:r>
            <a:r>
              <a:rPr dirty="0" sz="1800" spc="210">
                <a:latin typeface="Microsoft Sans Serif"/>
                <a:cs typeface="Microsoft Sans Serif"/>
              </a:rPr>
              <a:t>  </a:t>
            </a:r>
            <a:r>
              <a:rPr dirty="0" sz="1800" spc="-265">
                <a:latin typeface="Microsoft Sans Serif"/>
                <a:cs typeface="Microsoft Sans Serif"/>
              </a:rPr>
              <a:t>نأ</a:t>
            </a:r>
            <a:r>
              <a:rPr dirty="0" sz="1800" spc="260">
                <a:latin typeface="Microsoft Sans Serif"/>
                <a:cs typeface="Microsoft Sans Serif"/>
              </a:rPr>
              <a:t> </a:t>
            </a:r>
            <a:r>
              <a:rPr dirty="0" sz="1800" spc="-265">
                <a:latin typeface="Microsoft Sans Serif"/>
                <a:cs typeface="Microsoft Sans Serif"/>
              </a:rPr>
              <a:t>ا</a:t>
            </a:r>
            <a:r>
              <a:rPr dirty="0" sz="1800" spc="235">
                <a:latin typeface="Microsoft Sans Serif"/>
                <a:cs typeface="Microsoft Sans Serif"/>
              </a:rPr>
              <a:t>  </a:t>
            </a:r>
            <a:r>
              <a:rPr dirty="0" sz="1800" spc="-265">
                <a:latin typeface="Microsoft Sans Serif"/>
                <a:cs typeface="Microsoft Sans Serif"/>
              </a:rPr>
              <a:t>نا</a:t>
            </a:r>
            <a:r>
              <a:rPr dirty="0" sz="1800" spc="440">
                <a:latin typeface="Microsoft Sans Serif"/>
                <a:cs typeface="Microsoft Sans Serif"/>
              </a:rPr>
              <a:t> </a:t>
            </a:r>
            <a:r>
              <a:rPr dirty="0" sz="1800" spc="-375">
                <a:latin typeface="Microsoft Sans Serif"/>
                <a:cs typeface="Microsoft Sans Serif"/>
              </a:rPr>
              <a:t>ل</a:t>
            </a:r>
            <a:r>
              <a:rPr dirty="0" sz="1800" spc="265">
                <a:latin typeface="Microsoft Sans Serif"/>
                <a:cs typeface="Microsoft Sans Serif"/>
              </a:rPr>
              <a:t> </a:t>
            </a:r>
            <a:r>
              <a:rPr dirty="0" sz="1800" spc="-50">
                <a:latin typeface="Microsoft Sans Serif"/>
                <a:cs typeface="Microsoft Sans Serif"/>
              </a:rPr>
              <a:t>ة</a:t>
            </a:r>
            <a:endParaRPr sz="1800">
              <a:latin typeface="Microsoft Sans Serif"/>
              <a:cs typeface="Microsoft Sans Serif"/>
            </a:endParaRPr>
          </a:p>
        </p:txBody>
      </p:sp>
      <p:sp>
        <p:nvSpPr>
          <p:cNvPr id="21" name="object 21" descr=""/>
          <p:cNvSpPr txBox="1"/>
          <p:nvPr/>
        </p:nvSpPr>
        <p:spPr>
          <a:xfrm>
            <a:off x="642619" y="3376421"/>
            <a:ext cx="1866900" cy="299720"/>
          </a:xfrm>
          <a:prstGeom prst="rect">
            <a:avLst/>
          </a:prstGeom>
        </p:spPr>
        <p:txBody>
          <a:bodyPr wrap="square" lIns="0" tIns="12700" rIns="0" bIns="0" rtlCol="0" vert="horz">
            <a:spAutoFit/>
          </a:bodyPr>
          <a:lstStyle/>
          <a:p>
            <a:pPr algn="r" marL="50800" marR="43180">
              <a:lnSpc>
                <a:spcPct val="100000"/>
              </a:lnSpc>
              <a:spcBef>
                <a:spcPts val="100"/>
              </a:spcBef>
            </a:pPr>
            <a:r>
              <a:rPr dirty="0" baseline="-15432" sz="2700" spc="-982">
                <a:latin typeface="Microsoft Sans Serif"/>
                <a:cs typeface="Microsoft Sans Serif"/>
              </a:rPr>
              <a:t>ث</a:t>
            </a:r>
            <a:r>
              <a:rPr dirty="0" baseline="-20061" sz="2700" spc="-982">
                <a:latin typeface="Microsoft Sans Serif"/>
                <a:cs typeface="Microsoft Sans Serif"/>
              </a:rPr>
              <a:t>„</a:t>
            </a:r>
            <a:r>
              <a:rPr dirty="0" sz="1800" spc="-655">
                <a:latin typeface="Microsoft Sans Serif"/>
                <a:cs typeface="Microsoft Sans Serif"/>
              </a:rPr>
              <a:t>لع</a:t>
            </a:r>
            <a:r>
              <a:rPr dirty="0" baseline="3086" sz="2700" spc="705">
                <a:latin typeface="Microsoft Sans Serif"/>
                <a:cs typeface="Microsoft Sans Serif"/>
              </a:rPr>
              <a:t>        </a:t>
            </a:r>
            <a:r>
              <a:rPr dirty="0" baseline="-12345" sz="2700" spc="-1702">
                <a:latin typeface="Microsoft Sans Serif"/>
                <a:cs typeface="Microsoft Sans Serif"/>
              </a:rPr>
              <a:t>ت</a:t>
            </a:r>
            <a:r>
              <a:rPr dirty="0" baseline="-18518" sz="2700" spc="-1702">
                <a:latin typeface="Microsoft Sans Serif"/>
                <a:cs typeface="Microsoft Sans Serif"/>
              </a:rPr>
              <a:t>„</a:t>
            </a:r>
            <a:r>
              <a:rPr dirty="0" baseline="-18518" sz="2700" spc="15">
                <a:latin typeface="Microsoft Sans Serif"/>
                <a:cs typeface="Microsoft Sans Serif"/>
              </a:rPr>
              <a:t> </a:t>
            </a:r>
            <a:r>
              <a:rPr dirty="0" baseline="1543" sz="2700" spc="-1425">
                <a:latin typeface="Microsoft Sans Serif"/>
                <a:cs typeface="Microsoft Sans Serif"/>
              </a:rPr>
              <a:t>حت</a:t>
            </a:r>
            <a:r>
              <a:rPr dirty="0" baseline="13888" sz="2700" spc="-1425">
                <a:latin typeface="Microsoft Sans Serif"/>
                <a:cs typeface="Microsoft Sans Serif"/>
              </a:rPr>
              <a:t>„</a:t>
            </a:r>
            <a:r>
              <a:rPr dirty="0" baseline="13888" sz="2700" spc="-412">
                <a:latin typeface="Microsoft Sans Serif"/>
                <a:cs typeface="Microsoft Sans Serif"/>
              </a:rPr>
              <a:t> </a:t>
            </a:r>
            <a:r>
              <a:rPr dirty="0" baseline="3086" sz="2700" spc="-690">
                <a:latin typeface="Microsoft Sans Serif"/>
                <a:cs typeface="Microsoft Sans Serif"/>
              </a:rPr>
              <a:t>لا</a:t>
            </a:r>
            <a:r>
              <a:rPr dirty="0" baseline="3086" sz="2700" spc="450">
                <a:latin typeface="Microsoft Sans Serif"/>
                <a:cs typeface="Microsoft Sans Serif"/>
              </a:rPr>
              <a:t> </a:t>
            </a:r>
            <a:r>
              <a:rPr dirty="0" baseline="-15432" sz="2700" spc="-780">
                <a:latin typeface="Microsoft Sans Serif"/>
                <a:cs typeface="Microsoft Sans Serif"/>
              </a:rPr>
              <a:t>ح</a:t>
            </a:r>
            <a:r>
              <a:rPr dirty="0" baseline="-16975" sz="2700" spc="-780">
                <a:latin typeface="Microsoft Sans Serif"/>
                <a:cs typeface="Microsoft Sans Serif"/>
              </a:rPr>
              <a:t>,</a:t>
            </a:r>
            <a:r>
              <a:rPr dirty="0" baseline="-16975" sz="2700" spc="209">
                <a:latin typeface="Microsoft Sans Serif"/>
                <a:cs typeface="Microsoft Sans Serif"/>
              </a:rPr>
              <a:t>  </a:t>
            </a:r>
            <a:r>
              <a:rPr dirty="0" baseline="1543" sz="2700" spc="-885">
                <a:latin typeface="Microsoft Sans Serif"/>
                <a:cs typeface="Microsoft Sans Serif"/>
              </a:rPr>
              <a:t>لع</a:t>
            </a:r>
            <a:endParaRPr baseline="1543" sz="2700">
              <a:latin typeface="Microsoft Sans Serif"/>
              <a:cs typeface="Microsoft Sans Serif"/>
            </a:endParaRPr>
          </a:p>
        </p:txBody>
      </p:sp>
      <p:sp>
        <p:nvSpPr>
          <p:cNvPr id="22" name="object 22" descr=""/>
          <p:cNvSpPr txBox="1"/>
          <p:nvPr/>
        </p:nvSpPr>
        <p:spPr>
          <a:xfrm>
            <a:off x="10845545" y="3865626"/>
            <a:ext cx="46355" cy="299720"/>
          </a:xfrm>
          <a:prstGeom prst="rect">
            <a:avLst/>
          </a:prstGeom>
        </p:spPr>
        <p:txBody>
          <a:bodyPr wrap="square" lIns="0" tIns="12700" rIns="0" bIns="0" rtlCol="0" vert="horz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dirty="0" sz="1800" spc="-315">
                <a:latin typeface="Microsoft Sans Serif"/>
                <a:cs typeface="Microsoft Sans Serif"/>
              </a:rPr>
              <a:t>ا</a:t>
            </a:r>
            <a:endParaRPr sz="1800">
              <a:latin typeface="Microsoft Sans Serif"/>
              <a:cs typeface="Microsoft Sans Serif"/>
            </a:endParaRPr>
          </a:p>
        </p:txBody>
      </p:sp>
      <p:sp>
        <p:nvSpPr>
          <p:cNvPr id="23" name="object 23" descr=""/>
          <p:cNvSpPr txBox="1"/>
          <p:nvPr/>
        </p:nvSpPr>
        <p:spPr>
          <a:xfrm>
            <a:off x="9426829" y="3836670"/>
            <a:ext cx="1699260" cy="299720"/>
          </a:xfrm>
          <a:prstGeom prst="rect">
            <a:avLst/>
          </a:prstGeom>
        </p:spPr>
        <p:txBody>
          <a:bodyPr wrap="square" lIns="0" tIns="12700" rIns="0" bIns="0" rtlCol="0" vert="horz">
            <a:spAutoFit/>
          </a:bodyPr>
          <a:lstStyle/>
          <a:p>
            <a:pPr algn="r" marL="38100" marR="30480">
              <a:lnSpc>
                <a:spcPct val="100000"/>
              </a:lnSpc>
              <a:spcBef>
                <a:spcPts val="100"/>
              </a:spcBef>
            </a:pPr>
            <a:r>
              <a:rPr dirty="0" baseline="9259" sz="2700" spc="-1050">
                <a:latin typeface="Microsoft Sans Serif"/>
                <a:cs typeface="Microsoft Sans Serif"/>
              </a:rPr>
              <a:t>„</a:t>
            </a:r>
            <a:r>
              <a:rPr dirty="0" baseline="9259" sz="2700" spc="232">
                <a:latin typeface="Microsoft Sans Serif"/>
                <a:cs typeface="Microsoft Sans Serif"/>
              </a:rPr>
              <a:t> </a:t>
            </a:r>
            <a:r>
              <a:rPr dirty="0" sz="1800" spc="-1165">
                <a:latin typeface="Microsoft Sans Serif"/>
                <a:cs typeface="Microsoft Sans Serif"/>
              </a:rPr>
              <a:t>ش</a:t>
            </a:r>
            <a:r>
              <a:rPr dirty="0" baseline="12345" sz="2700">
                <a:latin typeface="Microsoft Sans Serif"/>
                <a:cs typeface="Microsoft Sans Serif"/>
              </a:rPr>
              <a:t> </a:t>
            </a:r>
            <a:r>
              <a:rPr dirty="0" sz="1800" spc="-440">
                <a:latin typeface="Microsoft Sans Serif"/>
                <a:cs typeface="Microsoft Sans Serif"/>
              </a:rPr>
              <a:t>ثم</a:t>
            </a:r>
            <a:r>
              <a:rPr dirty="0" sz="1800" spc="320">
                <a:latin typeface="Microsoft Sans Serif"/>
                <a:cs typeface="Microsoft Sans Serif"/>
              </a:rPr>
              <a:t> </a:t>
            </a:r>
            <a:r>
              <a:rPr dirty="0" baseline="1543" sz="2700" spc="-1050">
                <a:latin typeface="Microsoft Sans Serif"/>
                <a:cs typeface="Microsoft Sans Serif"/>
              </a:rPr>
              <a:t>يع</a:t>
            </a:r>
            <a:r>
              <a:rPr dirty="0" baseline="20061" sz="2700" spc="-1050">
                <a:latin typeface="Microsoft Sans Serif"/>
                <a:cs typeface="Microsoft Sans Serif"/>
              </a:rPr>
              <a:t>.</a:t>
            </a:r>
            <a:r>
              <a:rPr dirty="0" baseline="15432" sz="2700" spc="652">
                <a:latin typeface="Microsoft Sans Serif"/>
                <a:cs typeface="Microsoft Sans Serif"/>
              </a:rPr>
              <a:t>  </a:t>
            </a:r>
            <a:r>
              <a:rPr dirty="0" baseline="9259" sz="2700" spc="-1050">
                <a:latin typeface="Microsoft Sans Serif"/>
                <a:cs typeface="Microsoft Sans Serif"/>
              </a:rPr>
              <a:t>„</a:t>
            </a:r>
            <a:r>
              <a:rPr dirty="0" baseline="9259" sz="2700" spc="232">
                <a:latin typeface="Microsoft Sans Serif"/>
                <a:cs typeface="Microsoft Sans Serif"/>
              </a:rPr>
              <a:t> </a:t>
            </a:r>
            <a:r>
              <a:rPr dirty="0" sz="1800" spc="-1165">
                <a:latin typeface="Microsoft Sans Serif"/>
                <a:cs typeface="Microsoft Sans Serif"/>
              </a:rPr>
              <a:t>ش</a:t>
            </a:r>
            <a:r>
              <a:rPr dirty="0" baseline="12345" sz="2700">
                <a:latin typeface="Microsoft Sans Serif"/>
                <a:cs typeface="Microsoft Sans Serif"/>
              </a:rPr>
              <a:t> </a:t>
            </a:r>
            <a:r>
              <a:rPr dirty="0" sz="1800" spc="-440">
                <a:latin typeface="Microsoft Sans Serif"/>
                <a:cs typeface="Microsoft Sans Serif"/>
              </a:rPr>
              <a:t>ثم</a:t>
            </a:r>
            <a:r>
              <a:rPr dirty="0" sz="1800" spc="85">
                <a:latin typeface="Microsoft Sans Serif"/>
                <a:cs typeface="Microsoft Sans Serif"/>
              </a:rPr>
              <a:t> </a:t>
            </a:r>
            <a:r>
              <a:rPr dirty="0" baseline="9259" sz="2700" spc="-1050">
                <a:latin typeface="Microsoft Sans Serif"/>
                <a:cs typeface="Microsoft Sans Serif"/>
              </a:rPr>
              <a:t>„</a:t>
            </a:r>
            <a:r>
              <a:rPr dirty="0" baseline="9259" sz="2700" spc="-359">
                <a:latin typeface="Microsoft Sans Serif"/>
                <a:cs typeface="Microsoft Sans Serif"/>
              </a:rPr>
              <a:t> </a:t>
            </a:r>
            <a:r>
              <a:rPr dirty="0" baseline="-4629" sz="2700" spc="-1132">
                <a:latin typeface="Microsoft Sans Serif"/>
                <a:cs typeface="Microsoft Sans Serif"/>
              </a:rPr>
              <a:t>ق</a:t>
            </a:r>
            <a:r>
              <a:rPr dirty="0" baseline="13888" sz="2700" spc="-1132">
                <a:latin typeface="Microsoft Sans Serif"/>
                <a:cs typeface="Microsoft Sans Serif"/>
              </a:rPr>
              <a:t>.</a:t>
            </a:r>
            <a:r>
              <a:rPr dirty="0" baseline="13888" sz="2700" spc="-450">
                <a:latin typeface="Microsoft Sans Serif"/>
                <a:cs typeface="Microsoft Sans Serif"/>
              </a:rPr>
              <a:t> </a:t>
            </a:r>
            <a:r>
              <a:rPr dirty="0" baseline="9259" sz="2700" spc="-1582">
                <a:latin typeface="Microsoft Sans Serif"/>
                <a:cs typeface="Microsoft Sans Serif"/>
              </a:rPr>
              <a:t>صن</a:t>
            </a:r>
            <a:r>
              <a:rPr dirty="0" baseline="4629" sz="2700" spc="-1582">
                <a:latin typeface="Microsoft Sans Serif"/>
                <a:cs typeface="Microsoft Sans Serif"/>
              </a:rPr>
              <a:t>,</a:t>
            </a:r>
            <a:r>
              <a:rPr dirty="0" baseline="4629" sz="2700" spc="142">
                <a:latin typeface="Microsoft Sans Serif"/>
                <a:cs typeface="Microsoft Sans Serif"/>
              </a:rPr>
              <a:t> </a:t>
            </a:r>
            <a:r>
              <a:rPr dirty="0" baseline="1543" sz="2700" spc="-1455">
                <a:latin typeface="Microsoft Sans Serif"/>
                <a:cs typeface="Microsoft Sans Serif"/>
              </a:rPr>
              <a:t>ث</a:t>
            </a:r>
            <a:r>
              <a:rPr dirty="0" baseline="7716" sz="2700" spc="-1455">
                <a:latin typeface="Microsoft Sans Serif"/>
                <a:cs typeface="Microsoft Sans Serif"/>
              </a:rPr>
              <a:t>.</a:t>
            </a:r>
            <a:r>
              <a:rPr dirty="0" baseline="7716" sz="2700" spc="-487">
                <a:latin typeface="Microsoft Sans Serif"/>
                <a:cs typeface="Microsoft Sans Serif"/>
              </a:rPr>
              <a:t> </a:t>
            </a:r>
            <a:r>
              <a:rPr dirty="0" baseline="15432" sz="2700" spc="-630">
                <a:latin typeface="Microsoft Sans Serif"/>
                <a:cs typeface="Microsoft Sans Serif"/>
              </a:rPr>
              <a:t>كمم</a:t>
            </a:r>
            <a:endParaRPr baseline="15432" sz="2700">
              <a:latin typeface="Microsoft Sans Serif"/>
              <a:cs typeface="Microsoft Sans Serif"/>
            </a:endParaRPr>
          </a:p>
        </p:txBody>
      </p:sp>
      <p:sp>
        <p:nvSpPr>
          <p:cNvPr id="24" name="object 24" descr=""/>
          <p:cNvSpPr txBox="1"/>
          <p:nvPr/>
        </p:nvSpPr>
        <p:spPr>
          <a:xfrm>
            <a:off x="7873365" y="3874770"/>
            <a:ext cx="2767330" cy="299720"/>
          </a:xfrm>
          <a:prstGeom prst="rect">
            <a:avLst/>
          </a:prstGeom>
        </p:spPr>
        <p:txBody>
          <a:bodyPr wrap="square" lIns="0" tIns="12700" rIns="0" bIns="0" rtlCol="0" vert="horz">
            <a:spAutoFit/>
          </a:bodyPr>
          <a:lstStyle/>
          <a:p>
            <a:pPr algn="r" marL="12700" marR="5080">
              <a:lnSpc>
                <a:spcPct val="100000"/>
              </a:lnSpc>
              <a:spcBef>
                <a:spcPts val="100"/>
              </a:spcBef>
            </a:pPr>
            <a:r>
              <a:rPr dirty="0" baseline="1543" sz="2700" spc="-1050">
                <a:latin typeface="Microsoft Sans Serif"/>
                <a:cs typeface="Microsoft Sans Serif"/>
              </a:rPr>
              <a:t>„</a:t>
            </a:r>
            <a:r>
              <a:rPr dirty="0" baseline="1543" sz="2700" spc="472">
                <a:latin typeface="Microsoft Sans Serif"/>
                <a:cs typeface="Microsoft Sans Serif"/>
              </a:rPr>
              <a:t>   </a:t>
            </a:r>
            <a:r>
              <a:rPr dirty="0" baseline="1543" sz="2700" spc="-675">
                <a:latin typeface="Microsoft Sans Serif"/>
                <a:cs typeface="Microsoft Sans Serif"/>
              </a:rPr>
              <a:t>ةو</a:t>
            </a:r>
            <a:r>
              <a:rPr dirty="0" sz="1800" spc="-450">
                <a:latin typeface="Microsoft Sans Serif"/>
                <a:cs typeface="Microsoft Sans Serif"/>
              </a:rPr>
              <a:t>„</a:t>
            </a:r>
            <a:r>
              <a:rPr dirty="0" sz="1800" spc="315">
                <a:latin typeface="Microsoft Sans Serif"/>
                <a:cs typeface="Microsoft Sans Serif"/>
              </a:rPr>
              <a:t>  </a:t>
            </a:r>
            <a:r>
              <a:rPr dirty="0" baseline="1543" sz="2700" spc="-532">
                <a:latin typeface="Microsoft Sans Serif"/>
                <a:cs typeface="Microsoft Sans Serif"/>
              </a:rPr>
              <a:t>مرو</a:t>
            </a:r>
            <a:r>
              <a:rPr dirty="0" baseline="1543" sz="2700" spc="-277">
                <a:latin typeface="Microsoft Sans Serif"/>
                <a:cs typeface="Microsoft Sans Serif"/>
              </a:rPr>
              <a:t> </a:t>
            </a:r>
            <a:r>
              <a:rPr dirty="0" baseline="1543" sz="2700" spc="-367">
                <a:latin typeface="Microsoft Sans Serif"/>
                <a:cs typeface="Microsoft Sans Serif"/>
              </a:rPr>
              <a:t>م</a:t>
            </a:r>
            <a:r>
              <a:rPr dirty="0" baseline="1543" sz="2700" spc="112">
                <a:latin typeface="Microsoft Sans Serif"/>
                <a:cs typeface="Microsoft Sans Serif"/>
              </a:rPr>
              <a:t> </a:t>
            </a:r>
            <a:r>
              <a:rPr dirty="0" baseline="1543" sz="2700" spc="-532">
                <a:latin typeface="Microsoft Sans Serif"/>
                <a:cs typeface="Microsoft Sans Serif"/>
              </a:rPr>
              <a:t>أل</a:t>
            </a:r>
            <a:r>
              <a:rPr dirty="0" baseline="1543" sz="2700" spc="97">
                <a:latin typeface="Microsoft Sans Serif"/>
                <a:cs typeface="Microsoft Sans Serif"/>
              </a:rPr>
              <a:t> </a:t>
            </a:r>
            <a:r>
              <a:rPr dirty="0" baseline="1543" sz="2700" spc="-810">
                <a:latin typeface="Microsoft Sans Serif"/>
                <a:cs typeface="Microsoft Sans Serif"/>
              </a:rPr>
              <a:t>ك</a:t>
            </a:r>
            <a:r>
              <a:rPr dirty="0" baseline="1543" sz="2700" spc="-127">
                <a:latin typeface="Microsoft Sans Serif"/>
                <a:cs typeface="Microsoft Sans Serif"/>
              </a:rPr>
              <a:t> </a:t>
            </a:r>
            <a:r>
              <a:rPr dirty="0" baseline="1543" sz="2700" spc="-247">
                <a:latin typeface="Microsoft Sans Serif"/>
                <a:cs typeface="Microsoft Sans Serif"/>
              </a:rPr>
              <a:t>د</a:t>
            </a:r>
            <a:r>
              <a:rPr dirty="0" baseline="1543" sz="2700" spc="-277">
                <a:latin typeface="Microsoft Sans Serif"/>
                <a:cs typeface="Microsoft Sans Serif"/>
              </a:rPr>
              <a:t> </a:t>
            </a:r>
            <a:r>
              <a:rPr dirty="0" baseline="1543" sz="2700" spc="-382">
                <a:latin typeface="Microsoft Sans Serif"/>
                <a:cs typeface="Microsoft Sans Serif"/>
              </a:rPr>
              <a:t>ن</a:t>
            </a:r>
            <a:r>
              <a:rPr dirty="0" baseline="1543" sz="2700">
                <a:latin typeface="Microsoft Sans Serif"/>
                <a:cs typeface="Microsoft Sans Serif"/>
              </a:rPr>
              <a:t> </a:t>
            </a:r>
            <a:r>
              <a:rPr dirty="0" baseline="1543" sz="2700" spc="-450">
                <a:latin typeface="Microsoft Sans Serif"/>
                <a:cs typeface="Microsoft Sans Serif"/>
              </a:rPr>
              <a:t>و</a:t>
            </a:r>
            <a:r>
              <a:rPr dirty="0" baseline="1543" sz="2700" spc="-300">
                <a:latin typeface="Microsoft Sans Serif"/>
                <a:cs typeface="Microsoft Sans Serif"/>
              </a:rPr>
              <a:t> </a:t>
            </a:r>
            <a:r>
              <a:rPr dirty="0" baseline="1543" sz="2700" spc="-412">
                <a:latin typeface="Microsoft Sans Serif"/>
                <a:cs typeface="Microsoft Sans Serif"/>
              </a:rPr>
              <a:t>،ةر</a:t>
            </a:r>
            <a:r>
              <a:rPr dirty="0" baseline="1543" sz="2700" spc="247">
                <a:latin typeface="Microsoft Sans Serif"/>
                <a:cs typeface="Microsoft Sans Serif"/>
              </a:rPr>
              <a:t> </a:t>
            </a:r>
            <a:r>
              <a:rPr dirty="0" baseline="1543" sz="2700" spc="-397">
                <a:latin typeface="Microsoft Sans Serif"/>
                <a:cs typeface="Microsoft Sans Serif"/>
              </a:rPr>
              <a:t>ا</a:t>
            </a:r>
            <a:r>
              <a:rPr dirty="0" baseline="1543" sz="2700" spc="-60">
                <a:latin typeface="Microsoft Sans Serif"/>
                <a:cs typeface="Microsoft Sans Serif"/>
              </a:rPr>
              <a:t> </a:t>
            </a:r>
            <a:r>
              <a:rPr dirty="0" sz="1800" spc="-500">
                <a:latin typeface="Microsoft Sans Serif"/>
                <a:cs typeface="Microsoft Sans Serif"/>
              </a:rPr>
              <a:t>,</a:t>
            </a:r>
            <a:r>
              <a:rPr dirty="0" sz="1800" spc="409">
                <a:latin typeface="Microsoft Sans Serif"/>
                <a:cs typeface="Microsoft Sans Serif"/>
              </a:rPr>
              <a:t> </a:t>
            </a:r>
            <a:r>
              <a:rPr dirty="0" baseline="1543" sz="2700" spc="-615">
                <a:latin typeface="Microsoft Sans Serif"/>
                <a:cs typeface="Microsoft Sans Serif"/>
              </a:rPr>
              <a:t>ر</a:t>
            </a:r>
            <a:r>
              <a:rPr dirty="0" baseline="1543" sz="2700" spc="-615">
                <a:latin typeface="Microsoft Sans Serif"/>
                <a:cs typeface="Microsoft Sans Serif"/>
              </a:rPr>
              <a:t>„</a:t>
            </a:r>
            <a:r>
              <a:rPr dirty="0" baseline="1543" sz="2700" spc="75">
                <a:latin typeface="Microsoft Sans Serif"/>
                <a:cs typeface="Microsoft Sans Serif"/>
              </a:rPr>
              <a:t>  </a:t>
            </a:r>
            <a:r>
              <a:rPr dirty="0" baseline="1543" sz="2700" spc="-367">
                <a:latin typeface="Microsoft Sans Serif"/>
                <a:cs typeface="Microsoft Sans Serif"/>
              </a:rPr>
              <a:t>وا</a:t>
            </a:r>
            <a:r>
              <a:rPr dirty="0" baseline="1543" sz="2700" spc="-307">
                <a:latin typeface="Microsoft Sans Serif"/>
                <a:cs typeface="Microsoft Sans Serif"/>
              </a:rPr>
              <a:t> </a:t>
            </a:r>
            <a:r>
              <a:rPr dirty="0" baseline="1543" sz="2700" spc="-419">
                <a:latin typeface="Microsoft Sans Serif"/>
                <a:cs typeface="Microsoft Sans Serif"/>
              </a:rPr>
              <a:t>ةر</a:t>
            </a:r>
            <a:r>
              <a:rPr dirty="0" baseline="1543" sz="2700" spc="254">
                <a:latin typeface="Microsoft Sans Serif"/>
                <a:cs typeface="Microsoft Sans Serif"/>
              </a:rPr>
              <a:t> </a:t>
            </a:r>
            <a:r>
              <a:rPr dirty="0" baseline="1543" sz="2700" spc="-397">
                <a:latin typeface="Microsoft Sans Serif"/>
                <a:cs typeface="Microsoft Sans Serif"/>
              </a:rPr>
              <a:t>ا</a:t>
            </a:r>
            <a:r>
              <a:rPr dirty="0" baseline="1543" sz="2700" spc="-60">
                <a:latin typeface="Microsoft Sans Serif"/>
                <a:cs typeface="Microsoft Sans Serif"/>
              </a:rPr>
              <a:t> </a:t>
            </a:r>
            <a:r>
              <a:rPr dirty="0" sz="1800" spc="-500">
                <a:latin typeface="Microsoft Sans Serif"/>
                <a:cs typeface="Microsoft Sans Serif"/>
              </a:rPr>
              <a:t>,</a:t>
            </a:r>
            <a:r>
              <a:rPr dirty="0" sz="1800" spc="409">
                <a:latin typeface="Microsoft Sans Serif"/>
                <a:cs typeface="Microsoft Sans Serif"/>
              </a:rPr>
              <a:t> </a:t>
            </a:r>
            <a:r>
              <a:rPr dirty="0" baseline="1543" sz="2700" spc="-75">
                <a:latin typeface="Microsoft Sans Serif"/>
                <a:cs typeface="Microsoft Sans Serif"/>
              </a:rPr>
              <a:t>ة</a:t>
            </a:r>
            <a:endParaRPr baseline="1543" sz="2700">
              <a:latin typeface="Microsoft Sans Serif"/>
              <a:cs typeface="Microsoft Sans Serif"/>
            </a:endParaRPr>
          </a:p>
        </p:txBody>
      </p:sp>
      <p:sp>
        <p:nvSpPr>
          <p:cNvPr id="25" name="object 25" descr=""/>
          <p:cNvSpPr txBox="1"/>
          <p:nvPr/>
        </p:nvSpPr>
        <p:spPr>
          <a:xfrm>
            <a:off x="7774813" y="3797045"/>
            <a:ext cx="1576070" cy="299720"/>
          </a:xfrm>
          <a:prstGeom prst="rect">
            <a:avLst/>
          </a:prstGeom>
        </p:spPr>
        <p:txBody>
          <a:bodyPr wrap="square" lIns="0" tIns="12700" rIns="0" bIns="0" rtlCol="0" vert="horz">
            <a:spAutoFit/>
          </a:bodyPr>
          <a:lstStyle/>
          <a:p>
            <a:pPr algn="r" marL="38100" marR="30480">
              <a:lnSpc>
                <a:spcPct val="100000"/>
              </a:lnSpc>
              <a:spcBef>
                <a:spcPts val="100"/>
              </a:spcBef>
            </a:pPr>
            <a:r>
              <a:rPr dirty="0" sz="1800" spc="-700">
                <a:latin typeface="Microsoft Sans Serif"/>
                <a:cs typeface="Microsoft Sans Serif"/>
              </a:rPr>
              <a:t>„</a:t>
            </a:r>
            <a:r>
              <a:rPr dirty="0" sz="1800" spc="-240">
                <a:latin typeface="Microsoft Sans Serif"/>
                <a:cs typeface="Microsoft Sans Serif"/>
              </a:rPr>
              <a:t> </a:t>
            </a:r>
            <a:r>
              <a:rPr dirty="0" baseline="-1543" sz="2700" spc="-1567">
                <a:latin typeface="Microsoft Sans Serif"/>
                <a:cs typeface="Microsoft Sans Serif"/>
              </a:rPr>
              <a:t>ثصخ</a:t>
            </a:r>
            <a:r>
              <a:rPr dirty="0" baseline="20061" sz="2700" spc="-1567">
                <a:latin typeface="Microsoft Sans Serif"/>
                <a:cs typeface="Microsoft Sans Serif"/>
              </a:rPr>
              <a:t>.</a:t>
            </a:r>
            <a:r>
              <a:rPr dirty="0" baseline="15432" sz="2700" spc="-1567">
                <a:latin typeface="Microsoft Sans Serif"/>
                <a:cs typeface="Microsoft Sans Serif"/>
              </a:rPr>
              <a:t>ش</a:t>
            </a:r>
            <a:r>
              <a:rPr dirty="0" baseline="29320" sz="2700" spc="-322">
                <a:latin typeface="Microsoft Sans Serif"/>
                <a:cs typeface="Microsoft Sans Serif"/>
              </a:rPr>
              <a:t> </a:t>
            </a:r>
            <a:r>
              <a:rPr dirty="0" baseline="23148" sz="2700" spc="-667">
                <a:latin typeface="Microsoft Sans Serif"/>
                <a:cs typeface="Microsoft Sans Serif"/>
              </a:rPr>
              <a:t>لا</a:t>
            </a:r>
            <a:r>
              <a:rPr dirty="0" baseline="23148" sz="2700" spc="150">
                <a:latin typeface="Microsoft Sans Serif"/>
                <a:cs typeface="Microsoft Sans Serif"/>
              </a:rPr>
              <a:t> </a:t>
            </a:r>
            <a:r>
              <a:rPr dirty="0" sz="1800" spc="-700">
                <a:latin typeface="Microsoft Sans Serif"/>
                <a:cs typeface="Microsoft Sans Serif"/>
              </a:rPr>
              <a:t>„</a:t>
            </a:r>
            <a:r>
              <a:rPr dirty="0" sz="1800" spc="-240">
                <a:latin typeface="Microsoft Sans Serif"/>
                <a:cs typeface="Microsoft Sans Serif"/>
              </a:rPr>
              <a:t> </a:t>
            </a:r>
            <a:r>
              <a:rPr dirty="0" baseline="-13888" sz="2700" spc="-1567">
                <a:latin typeface="Microsoft Sans Serif"/>
                <a:cs typeface="Microsoft Sans Serif"/>
              </a:rPr>
              <a:t>ت</a:t>
            </a:r>
            <a:r>
              <a:rPr dirty="0" baseline="-13888" sz="2700" spc="-292">
                <a:latin typeface="Microsoft Sans Serif"/>
                <a:cs typeface="Microsoft Sans Serif"/>
              </a:rPr>
              <a:t> </a:t>
            </a:r>
            <a:r>
              <a:rPr dirty="0" baseline="-3086" sz="2700" spc="-494">
                <a:latin typeface="Microsoft Sans Serif"/>
                <a:cs typeface="Microsoft Sans Serif"/>
              </a:rPr>
              <a:t>هلا</a:t>
            </a:r>
            <a:r>
              <a:rPr dirty="0" baseline="-3086" sz="2700" spc="112">
                <a:latin typeface="Microsoft Sans Serif"/>
                <a:cs typeface="Microsoft Sans Serif"/>
              </a:rPr>
              <a:t> </a:t>
            </a:r>
            <a:r>
              <a:rPr dirty="0" baseline="16975" sz="2700" spc="-1035">
                <a:latin typeface="Microsoft Sans Serif"/>
                <a:cs typeface="Microsoft Sans Serif"/>
              </a:rPr>
              <a:t>„</a:t>
            </a:r>
            <a:r>
              <a:rPr dirty="0" baseline="1543" sz="2700" spc="-1035">
                <a:latin typeface="Microsoft Sans Serif"/>
                <a:cs typeface="Microsoft Sans Serif"/>
              </a:rPr>
              <a:t>ق</a:t>
            </a:r>
            <a:r>
              <a:rPr dirty="0" baseline="1543" sz="2700" spc="112">
                <a:latin typeface="Microsoft Sans Serif"/>
                <a:cs typeface="Microsoft Sans Serif"/>
              </a:rPr>
              <a:t>  </a:t>
            </a:r>
            <a:r>
              <a:rPr dirty="0" baseline="1543" sz="2700" spc="-1162">
                <a:latin typeface="Microsoft Sans Serif"/>
                <a:cs typeface="Microsoft Sans Serif"/>
              </a:rPr>
              <a:t>س</a:t>
            </a:r>
            <a:r>
              <a:rPr dirty="0" baseline="1543" sz="2700" spc="15">
                <a:latin typeface="Microsoft Sans Serif"/>
                <a:cs typeface="Microsoft Sans Serif"/>
              </a:rPr>
              <a:t> </a:t>
            </a:r>
            <a:r>
              <a:rPr dirty="0" baseline="-12345" sz="2700">
                <a:latin typeface="Microsoft Sans Serif"/>
                <a:cs typeface="Microsoft Sans Serif"/>
              </a:rPr>
              <a:t>ا</a:t>
            </a:r>
            <a:r>
              <a:rPr dirty="0" baseline="-12345" sz="2700" spc="480">
                <a:latin typeface="Microsoft Sans Serif"/>
                <a:cs typeface="Microsoft Sans Serif"/>
              </a:rPr>
              <a:t> </a:t>
            </a:r>
            <a:r>
              <a:rPr dirty="0" baseline="-7716" sz="2700" spc="-787">
                <a:latin typeface="Microsoft Sans Serif"/>
                <a:cs typeface="Microsoft Sans Serif"/>
              </a:rPr>
              <a:t>ل</a:t>
            </a:r>
            <a:r>
              <a:rPr dirty="0" baseline="-7716" sz="2700" spc="-412">
                <a:latin typeface="Microsoft Sans Serif"/>
                <a:cs typeface="Microsoft Sans Serif"/>
              </a:rPr>
              <a:t> </a:t>
            </a:r>
            <a:r>
              <a:rPr dirty="0" sz="1800" spc="-500">
                <a:latin typeface="Microsoft Sans Serif"/>
                <a:cs typeface="Microsoft Sans Serif"/>
              </a:rPr>
              <a:t>.</a:t>
            </a:r>
            <a:r>
              <a:rPr dirty="0" sz="1800" spc="409">
                <a:latin typeface="Microsoft Sans Serif"/>
                <a:cs typeface="Microsoft Sans Serif"/>
              </a:rPr>
              <a:t> </a:t>
            </a:r>
            <a:r>
              <a:rPr dirty="0" baseline="-3086" sz="2700" spc="-750">
                <a:latin typeface="Microsoft Sans Serif"/>
                <a:cs typeface="Microsoft Sans Serif"/>
              </a:rPr>
              <a:t>.</a:t>
            </a:r>
            <a:r>
              <a:rPr dirty="0" baseline="-3086" sz="2700" spc="-217">
                <a:latin typeface="Microsoft Sans Serif"/>
                <a:cs typeface="Microsoft Sans Serif"/>
              </a:rPr>
              <a:t> </a:t>
            </a:r>
            <a:r>
              <a:rPr dirty="0" baseline="-9259" sz="2700" spc="-75">
                <a:latin typeface="Microsoft Sans Serif"/>
                <a:cs typeface="Microsoft Sans Serif"/>
              </a:rPr>
              <a:t>م</a:t>
            </a:r>
            <a:endParaRPr baseline="-9259" sz="2700">
              <a:latin typeface="Microsoft Sans Serif"/>
              <a:cs typeface="Microsoft Sans Serif"/>
            </a:endParaRPr>
          </a:p>
        </p:txBody>
      </p:sp>
      <p:sp>
        <p:nvSpPr>
          <p:cNvPr id="26" name="object 26" descr=""/>
          <p:cNvSpPr txBox="1"/>
          <p:nvPr/>
        </p:nvSpPr>
        <p:spPr>
          <a:xfrm>
            <a:off x="7123810" y="3810761"/>
            <a:ext cx="563880" cy="299720"/>
          </a:xfrm>
          <a:prstGeom prst="rect">
            <a:avLst/>
          </a:prstGeom>
        </p:spPr>
        <p:txBody>
          <a:bodyPr wrap="square" lIns="0" tIns="12700" rIns="0" bIns="0" rtlCol="0" vert="horz">
            <a:spAutoFit/>
          </a:bodyPr>
          <a:lstStyle/>
          <a:p>
            <a:pPr algn="r" marL="38100" marR="30480">
              <a:lnSpc>
                <a:spcPct val="100000"/>
              </a:lnSpc>
              <a:spcBef>
                <a:spcPts val="100"/>
              </a:spcBef>
            </a:pPr>
            <a:r>
              <a:rPr dirty="0" baseline="9259" sz="2700" spc="232">
                <a:latin typeface="Microsoft Sans Serif"/>
                <a:cs typeface="Microsoft Sans Serif"/>
              </a:rPr>
              <a:t>  </a:t>
            </a:r>
            <a:r>
              <a:rPr dirty="0" sz="1800" spc="-500">
                <a:latin typeface="Microsoft Sans Serif"/>
                <a:cs typeface="Microsoft Sans Serif"/>
              </a:rPr>
              <a:t>.</a:t>
            </a:r>
            <a:r>
              <a:rPr dirty="0" sz="1800" spc="-114">
                <a:latin typeface="Microsoft Sans Serif"/>
                <a:cs typeface="Microsoft Sans Serif"/>
              </a:rPr>
              <a:t> </a:t>
            </a:r>
            <a:r>
              <a:rPr dirty="0" baseline="-3086" sz="2700" spc="-1552">
                <a:latin typeface="Microsoft Sans Serif"/>
                <a:cs typeface="Microsoft Sans Serif"/>
              </a:rPr>
              <a:t>ي</a:t>
            </a:r>
            <a:r>
              <a:rPr dirty="0" baseline="-9259" sz="2700" spc="-1552">
                <a:latin typeface="Microsoft Sans Serif"/>
                <a:cs typeface="Microsoft Sans Serif"/>
              </a:rPr>
              <a:t>„</a:t>
            </a:r>
            <a:r>
              <a:rPr dirty="0" baseline="-9259" sz="2700" spc="217">
                <a:latin typeface="Microsoft Sans Serif"/>
                <a:cs typeface="Microsoft Sans Serif"/>
              </a:rPr>
              <a:t> </a:t>
            </a:r>
            <a:r>
              <a:rPr dirty="0" baseline="-4629" sz="2700" spc="-1455">
                <a:latin typeface="Microsoft Sans Serif"/>
                <a:cs typeface="Microsoft Sans Serif"/>
              </a:rPr>
              <a:t>ث</a:t>
            </a:r>
            <a:r>
              <a:rPr dirty="0" sz="1800" spc="-969">
                <a:latin typeface="Microsoft Sans Serif"/>
                <a:cs typeface="Microsoft Sans Serif"/>
              </a:rPr>
              <a:t>.</a:t>
            </a:r>
            <a:r>
              <a:rPr dirty="0" sz="1800" spc="-320">
                <a:latin typeface="Microsoft Sans Serif"/>
                <a:cs typeface="Microsoft Sans Serif"/>
              </a:rPr>
              <a:t> </a:t>
            </a:r>
            <a:r>
              <a:rPr dirty="0" sz="1800" spc="-484">
                <a:latin typeface="Microsoft Sans Serif"/>
                <a:cs typeface="Microsoft Sans Serif"/>
              </a:rPr>
              <a:t>علا</a:t>
            </a:r>
            <a:endParaRPr sz="1800">
              <a:latin typeface="Microsoft Sans Serif"/>
              <a:cs typeface="Microsoft Sans Serif"/>
            </a:endParaRPr>
          </a:p>
        </p:txBody>
      </p:sp>
      <p:sp>
        <p:nvSpPr>
          <p:cNvPr id="27" name="object 27" descr=""/>
          <p:cNvSpPr txBox="1"/>
          <p:nvPr/>
        </p:nvSpPr>
        <p:spPr>
          <a:xfrm>
            <a:off x="6219063" y="3786378"/>
            <a:ext cx="942975" cy="299720"/>
          </a:xfrm>
          <a:prstGeom prst="rect">
            <a:avLst/>
          </a:prstGeom>
        </p:spPr>
        <p:txBody>
          <a:bodyPr wrap="square" lIns="0" tIns="12700" rIns="0" bIns="0" rtlCol="0" vert="horz">
            <a:spAutoFit/>
          </a:bodyPr>
          <a:lstStyle/>
          <a:p>
            <a:pPr algn="r" marL="63500" marR="43180">
              <a:lnSpc>
                <a:spcPct val="100000"/>
              </a:lnSpc>
              <a:spcBef>
                <a:spcPts val="100"/>
              </a:spcBef>
            </a:pPr>
            <a:r>
              <a:rPr dirty="0" baseline="-10802" sz="2700" spc="-1177">
                <a:latin typeface="Microsoft Sans Serif"/>
                <a:cs typeface="Microsoft Sans Serif"/>
              </a:rPr>
              <a:t>ق</a:t>
            </a:r>
            <a:r>
              <a:rPr dirty="0" sz="1800" spc="-785">
                <a:latin typeface="Microsoft Sans Serif"/>
                <a:cs typeface="Microsoft Sans Serif"/>
              </a:rPr>
              <a:t>„</a:t>
            </a:r>
            <a:r>
              <a:rPr dirty="0" baseline="3086" sz="2700" spc="367">
                <a:latin typeface="Microsoft Sans Serif"/>
                <a:cs typeface="Microsoft Sans Serif"/>
              </a:rPr>
              <a:t>   </a:t>
            </a:r>
            <a:r>
              <a:rPr dirty="0" baseline="-10802" sz="2700" spc="-1567">
                <a:latin typeface="Microsoft Sans Serif"/>
                <a:cs typeface="Microsoft Sans Serif"/>
              </a:rPr>
              <a:t>ص</a:t>
            </a:r>
            <a:r>
              <a:rPr dirty="0" baseline="-10802" sz="2700" spc="217">
                <a:latin typeface="Microsoft Sans Serif"/>
                <a:cs typeface="Microsoft Sans Serif"/>
              </a:rPr>
              <a:t> </a:t>
            </a:r>
            <a:r>
              <a:rPr dirty="0" baseline="-4629" sz="2700" spc="-1710">
                <a:latin typeface="Microsoft Sans Serif"/>
                <a:cs typeface="Microsoft Sans Serif"/>
              </a:rPr>
              <a:t>تل</a:t>
            </a:r>
            <a:r>
              <a:rPr dirty="0" baseline="1543" sz="2700" spc="-1710">
                <a:latin typeface="Microsoft Sans Serif"/>
                <a:cs typeface="Microsoft Sans Serif"/>
              </a:rPr>
              <a:t>„</a:t>
            </a:r>
            <a:r>
              <a:rPr dirty="0" baseline="1543" sz="2700" spc="-89">
                <a:latin typeface="Microsoft Sans Serif"/>
                <a:cs typeface="Microsoft Sans Serif"/>
              </a:rPr>
              <a:t> </a:t>
            </a:r>
            <a:r>
              <a:rPr dirty="0" baseline="-6172" sz="2700">
                <a:latin typeface="Microsoft Sans Serif"/>
                <a:cs typeface="Microsoft Sans Serif"/>
              </a:rPr>
              <a:t>ا</a:t>
            </a:r>
            <a:r>
              <a:rPr dirty="0" baseline="-6172" sz="2700" spc="60">
                <a:latin typeface="Microsoft Sans Serif"/>
                <a:cs typeface="Microsoft Sans Serif"/>
              </a:rPr>
              <a:t>  </a:t>
            </a:r>
            <a:r>
              <a:rPr dirty="0" baseline="-10802" sz="2700" spc="-1260">
                <a:latin typeface="Microsoft Sans Serif"/>
                <a:cs typeface="Microsoft Sans Serif"/>
              </a:rPr>
              <a:t>ق</a:t>
            </a:r>
            <a:r>
              <a:rPr dirty="0" sz="1800" spc="-840">
                <a:latin typeface="Microsoft Sans Serif"/>
                <a:cs typeface="Microsoft Sans Serif"/>
              </a:rPr>
              <a:t>„</a:t>
            </a:r>
            <a:endParaRPr sz="1800">
              <a:latin typeface="Microsoft Sans Serif"/>
              <a:cs typeface="Microsoft Sans Serif"/>
            </a:endParaRPr>
          </a:p>
        </p:txBody>
      </p:sp>
      <p:sp>
        <p:nvSpPr>
          <p:cNvPr id="28" name="object 28" descr=""/>
          <p:cNvSpPr txBox="1"/>
          <p:nvPr/>
        </p:nvSpPr>
        <p:spPr>
          <a:xfrm>
            <a:off x="5947283" y="3836670"/>
            <a:ext cx="233045" cy="299720"/>
          </a:xfrm>
          <a:prstGeom prst="rect">
            <a:avLst/>
          </a:prstGeom>
        </p:spPr>
        <p:txBody>
          <a:bodyPr wrap="square" lIns="0" tIns="12700" rIns="0" bIns="0" rtlCol="0" vert="horz">
            <a:spAutoFit/>
          </a:bodyPr>
          <a:lstStyle/>
          <a:p>
            <a:pPr algn="r" marL="38100" marR="30480">
              <a:lnSpc>
                <a:spcPct val="100000"/>
              </a:lnSpc>
              <a:spcBef>
                <a:spcPts val="100"/>
              </a:spcBef>
            </a:pPr>
            <a:r>
              <a:rPr dirty="0" baseline="4629" sz="2700" spc="-1170">
                <a:latin typeface="Microsoft Sans Serif"/>
                <a:cs typeface="Microsoft Sans Serif"/>
              </a:rPr>
              <a:t>ح</a:t>
            </a:r>
            <a:r>
              <a:rPr dirty="0" baseline="23148" sz="2700" spc="-1170">
                <a:latin typeface="Microsoft Sans Serif"/>
                <a:cs typeface="Microsoft Sans Serif"/>
              </a:rPr>
              <a:t>.</a:t>
            </a:r>
            <a:r>
              <a:rPr dirty="0" baseline="23148" sz="2700" spc="135">
                <a:latin typeface="Microsoft Sans Serif"/>
                <a:cs typeface="Microsoft Sans Serif"/>
              </a:rPr>
              <a:t> </a:t>
            </a:r>
            <a:r>
              <a:rPr dirty="0" sz="1800" spc="-509">
                <a:latin typeface="Microsoft Sans Serif"/>
                <a:cs typeface="Microsoft Sans Serif"/>
              </a:rPr>
              <a:t>لا</a:t>
            </a:r>
            <a:endParaRPr sz="1800">
              <a:latin typeface="Microsoft Sans Serif"/>
              <a:cs typeface="Microsoft Sans Serif"/>
            </a:endParaRPr>
          </a:p>
        </p:txBody>
      </p:sp>
      <p:sp>
        <p:nvSpPr>
          <p:cNvPr id="29" name="object 29" descr=""/>
          <p:cNvSpPr txBox="1"/>
          <p:nvPr/>
        </p:nvSpPr>
        <p:spPr>
          <a:xfrm>
            <a:off x="5407786" y="3748278"/>
            <a:ext cx="397510" cy="299720"/>
          </a:xfrm>
          <a:prstGeom prst="rect">
            <a:avLst/>
          </a:prstGeom>
        </p:spPr>
        <p:txBody>
          <a:bodyPr wrap="square" lIns="0" tIns="12700" rIns="0" bIns="0" rtlCol="0" vert="horz">
            <a:spAutoFit/>
          </a:bodyPr>
          <a:lstStyle/>
          <a:p>
            <a:pPr algn="r" marL="38100" marR="30480">
              <a:lnSpc>
                <a:spcPct val="100000"/>
              </a:lnSpc>
              <a:spcBef>
                <a:spcPts val="100"/>
              </a:spcBef>
            </a:pPr>
            <a:r>
              <a:rPr dirty="0" baseline="-10802" sz="2700" spc="-1050">
                <a:latin typeface="Microsoft Sans Serif"/>
                <a:cs typeface="Microsoft Sans Serif"/>
              </a:rPr>
              <a:t>„</a:t>
            </a:r>
            <a:r>
              <a:rPr dirty="0" baseline="-10802" sz="2700" spc="37">
                <a:latin typeface="Microsoft Sans Serif"/>
                <a:cs typeface="Microsoft Sans Serif"/>
              </a:rPr>
              <a:t>  </a:t>
            </a:r>
            <a:r>
              <a:rPr dirty="0" baseline="-7716" sz="2700" spc="-1635">
                <a:latin typeface="Microsoft Sans Serif"/>
                <a:cs typeface="Microsoft Sans Serif"/>
              </a:rPr>
              <a:t>حش</a:t>
            </a:r>
            <a:r>
              <a:rPr dirty="0" baseline="-26234" sz="2700" spc="-1635">
                <a:latin typeface="Microsoft Sans Serif"/>
                <a:cs typeface="Microsoft Sans Serif"/>
              </a:rPr>
              <a:t>,</a:t>
            </a:r>
            <a:r>
              <a:rPr dirty="0" baseline="-26234" sz="2700" spc="179">
                <a:latin typeface="Microsoft Sans Serif"/>
                <a:cs typeface="Microsoft Sans Serif"/>
              </a:rPr>
              <a:t> </a:t>
            </a:r>
            <a:r>
              <a:rPr dirty="0" sz="1800" spc="-490">
                <a:latin typeface="Microsoft Sans Serif"/>
                <a:cs typeface="Microsoft Sans Serif"/>
              </a:rPr>
              <a:t>لا</a:t>
            </a:r>
            <a:endParaRPr sz="1800">
              <a:latin typeface="Microsoft Sans Serif"/>
              <a:cs typeface="Microsoft Sans Serif"/>
            </a:endParaRPr>
          </a:p>
        </p:txBody>
      </p:sp>
      <p:sp>
        <p:nvSpPr>
          <p:cNvPr id="30" name="object 30" descr=""/>
          <p:cNvSpPr txBox="1"/>
          <p:nvPr/>
        </p:nvSpPr>
        <p:spPr>
          <a:xfrm>
            <a:off x="4822494" y="3797045"/>
            <a:ext cx="427990" cy="299720"/>
          </a:xfrm>
          <a:prstGeom prst="rect">
            <a:avLst/>
          </a:prstGeom>
        </p:spPr>
        <p:txBody>
          <a:bodyPr wrap="square" lIns="0" tIns="12700" rIns="0" bIns="0" rtlCol="0" vert="horz">
            <a:spAutoFit/>
          </a:bodyPr>
          <a:lstStyle/>
          <a:p>
            <a:pPr algn="r" marL="38100" marR="30480">
              <a:lnSpc>
                <a:spcPct val="100000"/>
              </a:lnSpc>
              <a:spcBef>
                <a:spcPts val="100"/>
              </a:spcBef>
            </a:pPr>
            <a:r>
              <a:rPr dirty="0" baseline="1543" sz="2700" spc="-1050">
                <a:latin typeface="Microsoft Sans Serif"/>
                <a:cs typeface="Microsoft Sans Serif"/>
              </a:rPr>
              <a:t>„</a:t>
            </a:r>
            <a:r>
              <a:rPr dirty="0" baseline="1543" sz="2700" spc="262">
                <a:latin typeface="Microsoft Sans Serif"/>
                <a:cs typeface="Microsoft Sans Serif"/>
              </a:rPr>
              <a:t> </a:t>
            </a:r>
            <a:r>
              <a:rPr dirty="0" baseline="1543" sz="2700" spc="-1170">
                <a:latin typeface="Microsoft Sans Serif"/>
                <a:cs typeface="Microsoft Sans Serif"/>
              </a:rPr>
              <a:t>كلث</a:t>
            </a:r>
            <a:r>
              <a:rPr dirty="0" baseline="7716" sz="2700" spc="-1170">
                <a:latin typeface="Microsoft Sans Serif"/>
                <a:cs typeface="Microsoft Sans Serif"/>
              </a:rPr>
              <a:t>„</a:t>
            </a:r>
            <a:r>
              <a:rPr dirty="0" baseline="7716" sz="2700" spc="-480">
                <a:latin typeface="Microsoft Sans Serif"/>
                <a:cs typeface="Microsoft Sans Serif"/>
              </a:rPr>
              <a:t> </a:t>
            </a:r>
            <a:r>
              <a:rPr dirty="0" baseline="16975" sz="2700" spc="-630">
                <a:latin typeface="Microsoft Sans Serif"/>
                <a:cs typeface="Microsoft Sans Serif"/>
              </a:rPr>
              <a:t>مملا</a:t>
            </a:r>
            <a:endParaRPr baseline="16975" sz="2700">
              <a:latin typeface="Microsoft Sans Serif"/>
              <a:cs typeface="Microsoft Sans Serif"/>
            </a:endParaRPr>
          </a:p>
        </p:txBody>
      </p:sp>
      <p:sp>
        <p:nvSpPr>
          <p:cNvPr id="31" name="object 31" descr=""/>
          <p:cNvSpPr txBox="1"/>
          <p:nvPr/>
        </p:nvSpPr>
        <p:spPr>
          <a:xfrm>
            <a:off x="4399534" y="3870197"/>
            <a:ext cx="3456940" cy="299720"/>
          </a:xfrm>
          <a:prstGeom prst="rect">
            <a:avLst/>
          </a:prstGeom>
        </p:spPr>
        <p:txBody>
          <a:bodyPr wrap="square" lIns="0" tIns="12700" rIns="0" bIns="0" rtlCol="0" vert="horz">
            <a:spAutoFit/>
          </a:bodyPr>
          <a:lstStyle/>
          <a:p>
            <a:pPr algn="r" marL="12700" marR="5080">
              <a:lnSpc>
                <a:spcPct val="100000"/>
              </a:lnSpc>
              <a:spcBef>
                <a:spcPts val="100"/>
              </a:spcBef>
            </a:pPr>
            <a:r>
              <a:rPr dirty="0" sz="1800" spc="-700">
                <a:latin typeface="Microsoft Sans Serif"/>
                <a:cs typeface="Microsoft Sans Serif"/>
              </a:rPr>
              <a:t>„</a:t>
            </a:r>
            <a:r>
              <a:rPr dirty="0" sz="1800" spc="195">
                <a:latin typeface="Microsoft Sans Serif"/>
                <a:cs typeface="Microsoft Sans Serif"/>
              </a:rPr>
              <a:t>   </a:t>
            </a:r>
            <a:r>
              <a:rPr dirty="0" baseline="1543" sz="2700">
                <a:latin typeface="Microsoft Sans Serif"/>
                <a:cs typeface="Microsoft Sans Serif"/>
              </a:rPr>
              <a:t>بأ</a:t>
            </a:r>
            <a:r>
              <a:rPr dirty="0" baseline="1543" sz="2700" spc="727">
                <a:latin typeface="Microsoft Sans Serif"/>
                <a:cs typeface="Microsoft Sans Serif"/>
              </a:rPr>
              <a:t>  </a:t>
            </a:r>
            <a:r>
              <a:rPr dirty="0" baseline="1543" sz="2700" spc="-450">
                <a:latin typeface="Microsoft Sans Serif"/>
                <a:cs typeface="Microsoft Sans Serif"/>
              </a:rPr>
              <a:t>و</a:t>
            </a:r>
            <a:r>
              <a:rPr dirty="0" baseline="1543" sz="2700" spc="-292">
                <a:latin typeface="Microsoft Sans Serif"/>
                <a:cs typeface="Microsoft Sans Serif"/>
              </a:rPr>
              <a:t> </a:t>
            </a:r>
            <a:r>
              <a:rPr dirty="0" baseline="1543" sz="2700" spc="-15">
                <a:latin typeface="Microsoft Sans Serif"/>
                <a:cs typeface="Microsoft Sans Serif"/>
              </a:rPr>
              <a:t>بال</a:t>
            </a:r>
            <a:r>
              <a:rPr dirty="0" baseline="1543" sz="2700" spc="307">
                <a:latin typeface="Microsoft Sans Serif"/>
                <a:cs typeface="Microsoft Sans Serif"/>
              </a:rPr>
              <a:t>  </a:t>
            </a:r>
            <a:r>
              <a:rPr dirty="0" baseline="1543" sz="2700" spc="-450">
                <a:latin typeface="Microsoft Sans Serif"/>
                <a:cs typeface="Microsoft Sans Serif"/>
              </a:rPr>
              <a:t>و</a:t>
            </a:r>
            <a:r>
              <a:rPr dirty="0" baseline="1543" sz="2700" spc="-277">
                <a:latin typeface="Microsoft Sans Serif"/>
                <a:cs typeface="Microsoft Sans Serif"/>
              </a:rPr>
              <a:t> </a:t>
            </a:r>
            <a:r>
              <a:rPr dirty="0" baseline="1543" sz="2700" spc="-802">
                <a:latin typeface="Microsoft Sans Serif"/>
                <a:cs typeface="Microsoft Sans Serif"/>
              </a:rPr>
              <a:t>صر</a:t>
            </a:r>
            <a:r>
              <a:rPr dirty="0" baseline="1543" sz="2700" spc="390">
                <a:latin typeface="Microsoft Sans Serif"/>
                <a:cs typeface="Microsoft Sans Serif"/>
              </a:rPr>
              <a:t> </a:t>
            </a:r>
            <a:r>
              <a:rPr dirty="0" baseline="1543" sz="2700" spc="-195">
                <a:latin typeface="Microsoft Sans Serif"/>
                <a:cs typeface="Microsoft Sans Serif"/>
              </a:rPr>
              <a:t>ما</a:t>
            </a:r>
            <a:r>
              <a:rPr dirty="0" baseline="1543" sz="2700" spc="-225">
                <a:latin typeface="Microsoft Sans Serif"/>
                <a:cs typeface="Microsoft Sans Serif"/>
              </a:rPr>
              <a:t> </a:t>
            </a:r>
            <a:r>
              <a:rPr dirty="0" baseline="1543" sz="2700" spc="-457">
                <a:latin typeface="Microsoft Sans Serif"/>
                <a:cs typeface="Microsoft Sans Serif"/>
              </a:rPr>
              <a:t>راو</a:t>
            </a:r>
            <a:r>
              <a:rPr dirty="0" baseline="1543" sz="2700" spc="-307">
                <a:latin typeface="Microsoft Sans Serif"/>
                <a:cs typeface="Microsoft Sans Serif"/>
              </a:rPr>
              <a:t> </a:t>
            </a:r>
            <a:r>
              <a:rPr dirty="0" baseline="1543" sz="2700" spc="-472">
                <a:latin typeface="Microsoft Sans Serif"/>
                <a:cs typeface="Microsoft Sans Serif"/>
              </a:rPr>
              <a:t>،ل</a:t>
            </a:r>
            <a:r>
              <a:rPr dirty="0" baseline="1543" sz="2700" spc="585">
                <a:latin typeface="Microsoft Sans Serif"/>
                <a:cs typeface="Microsoft Sans Serif"/>
              </a:rPr>
              <a:t> </a:t>
            </a:r>
            <a:r>
              <a:rPr dirty="0" baseline="1543" sz="2700" spc="-434">
                <a:latin typeface="Microsoft Sans Serif"/>
                <a:cs typeface="Microsoft Sans Serif"/>
              </a:rPr>
              <a:t>او</a:t>
            </a:r>
            <a:r>
              <a:rPr dirty="0" baseline="1543" sz="2700" spc="44">
                <a:latin typeface="Microsoft Sans Serif"/>
                <a:cs typeface="Microsoft Sans Serif"/>
              </a:rPr>
              <a:t>  </a:t>
            </a:r>
            <a:r>
              <a:rPr dirty="0" baseline="1543" sz="2700" spc="-195">
                <a:latin typeface="Microsoft Sans Serif"/>
                <a:cs typeface="Microsoft Sans Serif"/>
              </a:rPr>
              <a:t>ما</a:t>
            </a:r>
            <a:r>
              <a:rPr dirty="0" baseline="1543" sz="2700" spc="-225">
                <a:latin typeface="Microsoft Sans Serif"/>
                <a:cs typeface="Microsoft Sans Serif"/>
              </a:rPr>
              <a:t> </a:t>
            </a:r>
            <a:r>
              <a:rPr dirty="0" baseline="1543" sz="2700" spc="-457">
                <a:latin typeface="Microsoft Sans Serif"/>
                <a:cs typeface="Microsoft Sans Serif"/>
              </a:rPr>
              <a:t>راو</a:t>
            </a:r>
            <a:r>
              <a:rPr dirty="0" baseline="1543" sz="2700" spc="-284">
                <a:latin typeface="Microsoft Sans Serif"/>
                <a:cs typeface="Microsoft Sans Serif"/>
              </a:rPr>
              <a:t> </a:t>
            </a:r>
            <a:r>
              <a:rPr dirty="0" baseline="1543" sz="2700" spc="-112">
                <a:latin typeface="Microsoft Sans Serif"/>
                <a:cs typeface="Microsoft Sans Serif"/>
              </a:rPr>
              <a:t>نوا</a:t>
            </a:r>
            <a:r>
              <a:rPr dirty="0" baseline="1543" sz="2700" spc="254">
                <a:latin typeface="Microsoft Sans Serif"/>
                <a:cs typeface="Microsoft Sans Serif"/>
              </a:rPr>
              <a:t>  </a:t>
            </a:r>
            <a:r>
              <a:rPr dirty="0" baseline="1543" sz="2700" spc="-450">
                <a:latin typeface="Microsoft Sans Serif"/>
                <a:cs typeface="Microsoft Sans Serif"/>
              </a:rPr>
              <a:t>و</a:t>
            </a:r>
            <a:r>
              <a:rPr dirty="0" baseline="1543" sz="2700" spc="-277">
                <a:latin typeface="Microsoft Sans Serif"/>
                <a:cs typeface="Microsoft Sans Serif"/>
              </a:rPr>
              <a:t> </a:t>
            </a:r>
            <a:r>
              <a:rPr dirty="0" baseline="1543" sz="2700" spc="-37">
                <a:latin typeface="Microsoft Sans Serif"/>
                <a:cs typeface="Microsoft Sans Serif"/>
              </a:rPr>
              <a:t>،ة</a:t>
            </a:r>
            <a:endParaRPr baseline="1543" sz="2700">
              <a:latin typeface="Microsoft Sans Serif"/>
              <a:cs typeface="Microsoft Sans Serif"/>
            </a:endParaRPr>
          </a:p>
        </p:txBody>
      </p:sp>
      <p:sp>
        <p:nvSpPr>
          <p:cNvPr id="32" name="object 32" descr=""/>
          <p:cNvSpPr txBox="1"/>
          <p:nvPr/>
        </p:nvSpPr>
        <p:spPr>
          <a:xfrm>
            <a:off x="4002278" y="3786378"/>
            <a:ext cx="135255" cy="299720"/>
          </a:xfrm>
          <a:prstGeom prst="rect">
            <a:avLst/>
          </a:prstGeom>
        </p:spPr>
        <p:txBody>
          <a:bodyPr wrap="square" lIns="0" tIns="12700" rIns="0" bIns="0" rtlCol="0" vert="horz">
            <a:spAutoFit/>
          </a:bodyPr>
          <a:lstStyle/>
          <a:p>
            <a:pPr marL="38100">
              <a:lnSpc>
                <a:spcPct val="100000"/>
              </a:lnSpc>
              <a:spcBef>
                <a:spcPts val="100"/>
              </a:spcBef>
            </a:pPr>
            <a:r>
              <a:rPr dirty="0" baseline="-10802" sz="2700" spc="-1260">
                <a:latin typeface="Microsoft Sans Serif"/>
                <a:cs typeface="Microsoft Sans Serif"/>
              </a:rPr>
              <a:t>ق</a:t>
            </a:r>
            <a:r>
              <a:rPr dirty="0" sz="1800" spc="-840">
                <a:latin typeface="Microsoft Sans Serif"/>
                <a:cs typeface="Microsoft Sans Serif"/>
              </a:rPr>
              <a:t>„</a:t>
            </a:r>
            <a:endParaRPr sz="1800">
              <a:latin typeface="Microsoft Sans Serif"/>
              <a:cs typeface="Microsoft Sans Serif"/>
            </a:endParaRPr>
          </a:p>
        </p:txBody>
      </p:sp>
      <p:sp>
        <p:nvSpPr>
          <p:cNvPr id="33" name="object 33" descr=""/>
          <p:cNvSpPr txBox="1"/>
          <p:nvPr/>
        </p:nvSpPr>
        <p:spPr>
          <a:xfrm>
            <a:off x="4112005" y="3713226"/>
            <a:ext cx="606425" cy="299720"/>
          </a:xfrm>
          <a:prstGeom prst="rect">
            <a:avLst/>
          </a:prstGeom>
        </p:spPr>
        <p:txBody>
          <a:bodyPr wrap="square" lIns="0" tIns="12700" rIns="0" bIns="0" rtlCol="0" vert="horz">
            <a:spAutoFit/>
          </a:bodyPr>
          <a:lstStyle/>
          <a:p>
            <a:pPr algn="r" marL="38100" marR="30480">
              <a:lnSpc>
                <a:spcPct val="100000"/>
              </a:lnSpc>
              <a:spcBef>
                <a:spcPts val="100"/>
              </a:spcBef>
            </a:pPr>
            <a:r>
              <a:rPr dirty="0" baseline="-15432" sz="2700" spc="397">
                <a:latin typeface="Microsoft Sans Serif"/>
                <a:cs typeface="Microsoft Sans Serif"/>
              </a:rPr>
              <a:t>  </a:t>
            </a:r>
            <a:r>
              <a:rPr dirty="0" baseline="-20061" sz="2700" spc="-1050">
                <a:latin typeface="Microsoft Sans Serif"/>
                <a:cs typeface="Microsoft Sans Serif"/>
              </a:rPr>
              <a:t>„</a:t>
            </a:r>
            <a:r>
              <a:rPr dirty="0" baseline="-20061" sz="2700" spc="-352">
                <a:latin typeface="Microsoft Sans Serif"/>
                <a:cs typeface="Microsoft Sans Serif"/>
              </a:rPr>
              <a:t> </a:t>
            </a:r>
            <a:r>
              <a:rPr dirty="0" baseline="-21604" sz="2700" spc="-1560">
                <a:latin typeface="Microsoft Sans Serif"/>
                <a:cs typeface="Microsoft Sans Serif"/>
              </a:rPr>
              <a:t>ثصخ</a:t>
            </a:r>
            <a:r>
              <a:rPr dirty="0" sz="1800" spc="-1040">
                <a:latin typeface="Microsoft Sans Serif"/>
                <a:cs typeface="Microsoft Sans Serif"/>
              </a:rPr>
              <a:t>.</a:t>
            </a:r>
            <a:r>
              <a:rPr dirty="0" baseline="-4629" sz="2700" spc="-1560">
                <a:latin typeface="Microsoft Sans Serif"/>
                <a:cs typeface="Microsoft Sans Serif"/>
              </a:rPr>
              <a:t>ش</a:t>
            </a:r>
            <a:r>
              <a:rPr dirty="0" baseline="9259" sz="2700" spc="-322">
                <a:latin typeface="Microsoft Sans Serif"/>
                <a:cs typeface="Microsoft Sans Serif"/>
              </a:rPr>
              <a:t> </a:t>
            </a:r>
            <a:r>
              <a:rPr dirty="0" baseline="3086" sz="2700" spc="-735">
                <a:latin typeface="Microsoft Sans Serif"/>
                <a:cs typeface="Microsoft Sans Serif"/>
              </a:rPr>
              <a:t>لا</a:t>
            </a:r>
            <a:endParaRPr baseline="3086" sz="2700">
              <a:latin typeface="Microsoft Sans Serif"/>
              <a:cs typeface="Microsoft Sans Serif"/>
            </a:endParaRPr>
          </a:p>
        </p:txBody>
      </p:sp>
      <p:sp>
        <p:nvSpPr>
          <p:cNvPr id="34" name="object 34" descr=""/>
          <p:cNvSpPr txBox="1"/>
          <p:nvPr/>
        </p:nvSpPr>
        <p:spPr>
          <a:xfrm>
            <a:off x="3517646" y="3829050"/>
            <a:ext cx="420370" cy="299720"/>
          </a:xfrm>
          <a:prstGeom prst="rect">
            <a:avLst/>
          </a:prstGeom>
        </p:spPr>
        <p:txBody>
          <a:bodyPr wrap="square" lIns="0" tIns="12700" rIns="0" bIns="0" rtlCol="0" vert="horz">
            <a:spAutoFit/>
          </a:bodyPr>
          <a:lstStyle/>
          <a:p>
            <a:pPr algn="r" marL="38100" marR="30480">
              <a:lnSpc>
                <a:spcPct val="100000"/>
              </a:lnSpc>
              <a:spcBef>
                <a:spcPts val="100"/>
              </a:spcBef>
            </a:pPr>
            <a:r>
              <a:rPr dirty="0" baseline="9259" sz="2700" spc="-1050">
                <a:latin typeface="Microsoft Sans Serif"/>
                <a:cs typeface="Microsoft Sans Serif"/>
              </a:rPr>
              <a:t>„</a:t>
            </a:r>
            <a:r>
              <a:rPr dirty="0" baseline="9259" sz="2700" spc="270">
                <a:latin typeface="Microsoft Sans Serif"/>
                <a:cs typeface="Microsoft Sans Serif"/>
              </a:rPr>
              <a:t> </a:t>
            </a:r>
            <a:r>
              <a:rPr dirty="0" baseline="10802" sz="2700" spc="-1005">
                <a:latin typeface="Microsoft Sans Serif"/>
                <a:cs typeface="Microsoft Sans Serif"/>
              </a:rPr>
              <a:t>بسحلا</a:t>
            </a:r>
            <a:endParaRPr baseline="10802" sz="2700">
              <a:latin typeface="Microsoft Sans Serif"/>
              <a:cs typeface="Microsoft Sans Serif"/>
            </a:endParaRPr>
          </a:p>
        </p:txBody>
      </p:sp>
      <p:sp>
        <p:nvSpPr>
          <p:cNvPr id="35" name="object 35" descr=""/>
          <p:cNvSpPr txBox="1"/>
          <p:nvPr/>
        </p:nvSpPr>
        <p:spPr>
          <a:xfrm>
            <a:off x="2595626" y="3797045"/>
            <a:ext cx="819785" cy="299720"/>
          </a:xfrm>
          <a:prstGeom prst="rect">
            <a:avLst/>
          </a:prstGeom>
        </p:spPr>
        <p:txBody>
          <a:bodyPr wrap="square" lIns="0" tIns="12700" rIns="0" bIns="0" rtlCol="0" vert="horz">
            <a:spAutoFit/>
          </a:bodyPr>
          <a:lstStyle/>
          <a:p>
            <a:pPr algn="r" marL="38100" marR="30480">
              <a:lnSpc>
                <a:spcPct val="100000"/>
              </a:lnSpc>
              <a:spcBef>
                <a:spcPts val="100"/>
              </a:spcBef>
            </a:pPr>
            <a:r>
              <a:rPr dirty="0" baseline="1543" sz="2700" spc="-1050">
                <a:latin typeface="Microsoft Sans Serif"/>
                <a:cs typeface="Microsoft Sans Serif"/>
              </a:rPr>
              <a:t>„</a:t>
            </a:r>
            <a:r>
              <a:rPr dirty="0" baseline="1543" sz="2700" spc="262">
                <a:latin typeface="Microsoft Sans Serif"/>
                <a:cs typeface="Microsoft Sans Serif"/>
              </a:rPr>
              <a:t> </a:t>
            </a:r>
            <a:r>
              <a:rPr dirty="0" baseline="-7716" sz="2700" spc="-1312">
                <a:latin typeface="Microsoft Sans Serif"/>
                <a:cs typeface="Microsoft Sans Serif"/>
              </a:rPr>
              <a:t>ق</a:t>
            </a:r>
            <a:r>
              <a:rPr dirty="0" baseline="3086" sz="2700" spc="-1312">
                <a:latin typeface="Microsoft Sans Serif"/>
                <a:cs typeface="Microsoft Sans Serif"/>
              </a:rPr>
              <a:t>„</a:t>
            </a:r>
            <a:r>
              <a:rPr dirty="0" baseline="3086" sz="2700" spc="-232">
                <a:latin typeface="Microsoft Sans Serif"/>
                <a:cs typeface="Microsoft Sans Serif"/>
              </a:rPr>
              <a:t> </a:t>
            </a:r>
            <a:r>
              <a:rPr dirty="0" baseline="-9259" sz="2700" spc="-930">
                <a:latin typeface="Microsoft Sans Serif"/>
                <a:cs typeface="Microsoft Sans Serif"/>
              </a:rPr>
              <a:t>طب</a:t>
            </a:r>
            <a:r>
              <a:rPr dirty="0" baseline="-10802" sz="2700" spc="-930">
                <a:latin typeface="Microsoft Sans Serif"/>
                <a:cs typeface="Microsoft Sans Serif"/>
              </a:rPr>
              <a:t>,</a:t>
            </a:r>
            <a:r>
              <a:rPr dirty="0" baseline="-3086" sz="2700" spc="-930">
                <a:latin typeface="Microsoft Sans Serif"/>
                <a:cs typeface="Microsoft Sans Serif"/>
              </a:rPr>
              <a:t>لا</a:t>
            </a:r>
            <a:r>
              <a:rPr dirty="0" baseline="-3086" sz="2700" spc="37">
                <a:latin typeface="Microsoft Sans Serif"/>
                <a:cs typeface="Microsoft Sans Serif"/>
              </a:rPr>
              <a:t>  </a:t>
            </a:r>
            <a:r>
              <a:rPr dirty="0" sz="1800" spc="-700">
                <a:latin typeface="Microsoft Sans Serif"/>
                <a:cs typeface="Microsoft Sans Serif"/>
              </a:rPr>
              <a:t>„</a:t>
            </a:r>
            <a:r>
              <a:rPr dirty="0" sz="1800" spc="-240">
                <a:latin typeface="Microsoft Sans Serif"/>
                <a:cs typeface="Microsoft Sans Serif"/>
              </a:rPr>
              <a:t> </a:t>
            </a:r>
            <a:r>
              <a:rPr dirty="0" sz="1800" spc="-765">
                <a:latin typeface="Microsoft Sans Serif"/>
                <a:cs typeface="Microsoft Sans Serif"/>
              </a:rPr>
              <a:t>ثكت</a:t>
            </a:r>
            <a:r>
              <a:rPr dirty="0" baseline="12345" sz="2700" spc="-1147">
                <a:latin typeface="Microsoft Sans Serif"/>
                <a:cs typeface="Microsoft Sans Serif"/>
              </a:rPr>
              <a:t>.</a:t>
            </a:r>
            <a:r>
              <a:rPr dirty="0" baseline="6172" sz="2700" spc="-1147">
                <a:latin typeface="Microsoft Sans Serif"/>
                <a:cs typeface="Microsoft Sans Serif"/>
              </a:rPr>
              <a:t>ث</a:t>
            </a:r>
            <a:r>
              <a:rPr dirty="0" baseline="1543" sz="2700" spc="-1147">
                <a:latin typeface="Microsoft Sans Serif"/>
                <a:cs typeface="Microsoft Sans Serif"/>
              </a:rPr>
              <a:t>,</a:t>
            </a:r>
            <a:r>
              <a:rPr dirty="0" baseline="9259" sz="2700" spc="-1147">
                <a:latin typeface="Microsoft Sans Serif"/>
                <a:cs typeface="Microsoft Sans Serif"/>
              </a:rPr>
              <a:t>لا</a:t>
            </a:r>
            <a:endParaRPr baseline="9259" sz="2700">
              <a:latin typeface="Microsoft Sans Serif"/>
              <a:cs typeface="Microsoft Sans Serif"/>
            </a:endParaRPr>
          </a:p>
        </p:txBody>
      </p:sp>
      <p:sp>
        <p:nvSpPr>
          <p:cNvPr id="36" name="object 36" descr=""/>
          <p:cNvSpPr txBox="1"/>
          <p:nvPr/>
        </p:nvSpPr>
        <p:spPr>
          <a:xfrm>
            <a:off x="2945333" y="3865626"/>
            <a:ext cx="1437005" cy="299720"/>
          </a:xfrm>
          <a:prstGeom prst="rect">
            <a:avLst/>
          </a:prstGeom>
        </p:spPr>
        <p:txBody>
          <a:bodyPr wrap="square" lIns="0" tIns="12700" rIns="0" bIns="0" rtlCol="0" vert="horz">
            <a:spAutoFit/>
          </a:bodyPr>
          <a:lstStyle/>
          <a:p>
            <a:pPr algn="r" marL="12700" marR="5080">
              <a:lnSpc>
                <a:spcPct val="100000"/>
              </a:lnSpc>
              <a:spcBef>
                <a:spcPts val="100"/>
              </a:spcBef>
            </a:pPr>
            <a:r>
              <a:rPr dirty="0" sz="1800" spc="-300">
                <a:latin typeface="Microsoft Sans Serif"/>
                <a:cs typeface="Microsoft Sans Serif"/>
              </a:rPr>
              <a:t>و</a:t>
            </a:r>
            <a:r>
              <a:rPr dirty="0" sz="1800" spc="-190">
                <a:latin typeface="Microsoft Sans Serif"/>
                <a:cs typeface="Microsoft Sans Serif"/>
              </a:rPr>
              <a:t> </a:t>
            </a:r>
            <a:r>
              <a:rPr dirty="0" sz="1800" spc="-45">
                <a:latin typeface="Microsoft Sans Serif"/>
                <a:cs typeface="Microsoft Sans Serif"/>
              </a:rPr>
              <a:t>ة</a:t>
            </a:r>
            <a:r>
              <a:rPr dirty="0" sz="1800" spc="-135">
                <a:latin typeface="Microsoft Sans Serif"/>
                <a:cs typeface="Microsoft Sans Serif"/>
              </a:rPr>
              <a:t> </a:t>
            </a:r>
            <a:r>
              <a:rPr dirty="0" baseline="-1543" sz="2700" spc="-1050">
                <a:latin typeface="Microsoft Sans Serif"/>
                <a:cs typeface="Microsoft Sans Serif"/>
              </a:rPr>
              <a:t>„</a:t>
            </a:r>
            <a:r>
              <a:rPr dirty="0" baseline="-1543" sz="2700" spc="270">
                <a:latin typeface="Microsoft Sans Serif"/>
                <a:cs typeface="Microsoft Sans Serif"/>
              </a:rPr>
              <a:t>   </a:t>
            </a:r>
            <a:r>
              <a:rPr dirty="0" sz="1800">
                <a:latin typeface="Microsoft Sans Serif"/>
                <a:cs typeface="Microsoft Sans Serif"/>
              </a:rPr>
              <a:t>با</a:t>
            </a:r>
            <a:r>
              <a:rPr dirty="0" sz="1800" spc="-120">
                <a:latin typeface="Microsoft Sans Serif"/>
                <a:cs typeface="Microsoft Sans Serif"/>
              </a:rPr>
              <a:t> </a:t>
            </a:r>
            <a:r>
              <a:rPr dirty="0" baseline="-3086" sz="2700" spc="-502">
                <a:latin typeface="Microsoft Sans Serif"/>
                <a:cs typeface="Microsoft Sans Serif"/>
              </a:rPr>
              <a:t>,</a:t>
            </a:r>
            <a:r>
              <a:rPr dirty="0" sz="1800" spc="-335">
                <a:latin typeface="Microsoft Sans Serif"/>
                <a:cs typeface="Microsoft Sans Serif"/>
              </a:rPr>
              <a:t>ا</a:t>
            </a:r>
            <a:r>
              <a:rPr dirty="0" sz="1800" spc="400">
                <a:latin typeface="Microsoft Sans Serif"/>
                <a:cs typeface="Microsoft Sans Serif"/>
              </a:rPr>
              <a:t>  </a:t>
            </a:r>
            <a:r>
              <a:rPr dirty="0" sz="1800" spc="-130">
                <a:latin typeface="Microsoft Sans Serif"/>
                <a:cs typeface="Microsoft Sans Serif"/>
              </a:rPr>
              <a:t>ما</a:t>
            </a:r>
            <a:r>
              <a:rPr dirty="0" sz="1800" spc="-145">
                <a:latin typeface="Microsoft Sans Serif"/>
                <a:cs typeface="Microsoft Sans Serif"/>
              </a:rPr>
              <a:t> </a:t>
            </a:r>
            <a:r>
              <a:rPr dirty="0" sz="1800" spc="-305">
                <a:latin typeface="Microsoft Sans Serif"/>
                <a:cs typeface="Microsoft Sans Serif"/>
              </a:rPr>
              <a:t>راو</a:t>
            </a:r>
            <a:r>
              <a:rPr dirty="0" sz="1800" spc="-185">
                <a:latin typeface="Microsoft Sans Serif"/>
                <a:cs typeface="Microsoft Sans Serif"/>
              </a:rPr>
              <a:t> </a:t>
            </a:r>
            <a:r>
              <a:rPr dirty="0" sz="1800" spc="-114">
                <a:latin typeface="Microsoft Sans Serif"/>
                <a:cs typeface="Microsoft Sans Serif"/>
              </a:rPr>
              <a:t>،ة</a:t>
            </a:r>
            <a:endParaRPr sz="1800">
              <a:latin typeface="Microsoft Sans Serif"/>
              <a:cs typeface="Microsoft Sans Serif"/>
            </a:endParaRPr>
          </a:p>
        </p:txBody>
      </p:sp>
      <p:sp>
        <p:nvSpPr>
          <p:cNvPr id="37" name="object 37" descr=""/>
          <p:cNvSpPr txBox="1"/>
          <p:nvPr/>
        </p:nvSpPr>
        <p:spPr>
          <a:xfrm>
            <a:off x="2049779" y="3761994"/>
            <a:ext cx="441959" cy="299720"/>
          </a:xfrm>
          <a:prstGeom prst="rect">
            <a:avLst/>
          </a:prstGeom>
        </p:spPr>
        <p:txBody>
          <a:bodyPr wrap="square" lIns="0" tIns="12700" rIns="0" bIns="0" rtlCol="0" vert="horz">
            <a:spAutoFit/>
          </a:bodyPr>
          <a:lstStyle/>
          <a:p>
            <a:pPr algn="r" marL="38100" marR="30480">
              <a:lnSpc>
                <a:spcPct val="100000"/>
              </a:lnSpc>
              <a:spcBef>
                <a:spcPts val="100"/>
              </a:spcBef>
            </a:pPr>
            <a:r>
              <a:rPr dirty="0" baseline="-9259" sz="2700" spc="-1050">
                <a:latin typeface="Microsoft Sans Serif"/>
                <a:cs typeface="Microsoft Sans Serif"/>
              </a:rPr>
              <a:t>„</a:t>
            </a:r>
            <a:r>
              <a:rPr dirty="0" baseline="-9259" sz="2700" spc="-359">
                <a:latin typeface="Microsoft Sans Serif"/>
                <a:cs typeface="Microsoft Sans Serif"/>
              </a:rPr>
              <a:t> </a:t>
            </a:r>
            <a:r>
              <a:rPr dirty="0" baseline="-16975" sz="2700" spc="-1612">
                <a:latin typeface="Microsoft Sans Serif"/>
                <a:cs typeface="Microsoft Sans Serif"/>
              </a:rPr>
              <a:t>ثت</a:t>
            </a:r>
            <a:r>
              <a:rPr dirty="0" baseline="-7716" sz="2700" spc="-1612">
                <a:latin typeface="Microsoft Sans Serif"/>
                <a:cs typeface="Microsoft Sans Serif"/>
              </a:rPr>
              <a:t>.</a:t>
            </a:r>
            <a:r>
              <a:rPr dirty="0" baseline="-7716" sz="2700" spc="-254">
                <a:latin typeface="Microsoft Sans Serif"/>
                <a:cs typeface="Microsoft Sans Serif"/>
              </a:rPr>
              <a:t> </a:t>
            </a:r>
            <a:r>
              <a:rPr dirty="0" baseline="-12345" sz="2700" spc="-1057">
                <a:latin typeface="Microsoft Sans Serif"/>
                <a:cs typeface="Microsoft Sans Serif"/>
              </a:rPr>
              <a:t>مت</a:t>
            </a:r>
            <a:r>
              <a:rPr dirty="0" sz="1800" spc="-705">
                <a:latin typeface="Microsoft Sans Serif"/>
                <a:cs typeface="Microsoft Sans Serif"/>
              </a:rPr>
              <a:t>„</a:t>
            </a:r>
            <a:r>
              <a:rPr dirty="0" sz="1800" spc="-275">
                <a:latin typeface="Microsoft Sans Serif"/>
                <a:cs typeface="Microsoft Sans Serif"/>
              </a:rPr>
              <a:t> </a:t>
            </a:r>
            <a:r>
              <a:rPr dirty="0" baseline="-9259" sz="2700" spc="-1777">
                <a:latin typeface="Microsoft Sans Serif"/>
                <a:cs typeface="Microsoft Sans Serif"/>
              </a:rPr>
              <a:t>ت</a:t>
            </a:r>
            <a:r>
              <a:rPr dirty="0" baseline="3086" sz="2700" spc="292">
                <a:latin typeface="Microsoft Sans Serif"/>
                <a:cs typeface="Microsoft Sans Serif"/>
              </a:rPr>
              <a:t> </a:t>
            </a:r>
            <a:r>
              <a:rPr dirty="0" baseline="-21604" sz="2700" spc="-172">
                <a:latin typeface="Microsoft Sans Serif"/>
                <a:cs typeface="Microsoft Sans Serif"/>
              </a:rPr>
              <a:t>ا</a:t>
            </a:r>
            <a:endParaRPr baseline="-21604" sz="2700">
              <a:latin typeface="Microsoft Sans Serif"/>
              <a:cs typeface="Microsoft Sans Serif"/>
            </a:endParaRPr>
          </a:p>
        </p:txBody>
      </p:sp>
      <p:sp>
        <p:nvSpPr>
          <p:cNvPr id="38" name="object 38" descr=""/>
          <p:cNvSpPr txBox="1"/>
          <p:nvPr/>
        </p:nvSpPr>
        <p:spPr>
          <a:xfrm>
            <a:off x="1826767" y="3827526"/>
            <a:ext cx="122555" cy="299720"/>
          </a:xfrm>
          <a:prstGeom prst="rect">
            <a:avLst/>
          </a:prstGeom>
        </p:spPr>
        <p:txBody>
          <a:bodyPr wrap="square" lIns="0" tIns="12700" rIns="0" bIns="0" rtlCol="0" vert="horz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dirty="0" sz="1800" spc="-1270">
                <a:latin typeface="Microsoft Sans Serif"/>
                <a:cs typeface="Microsoft Sans Serif"/>
              </a:rPr>
              <a:t>ص</a:t>
            </a:r>
            <a:endParaRPr sz="1800">
              <a:latin typeface="Microsoft Sans Serif"/>
              <a:cs typeface="Microsoft Sans Serif"/>
            </a:endParaRPr>
          </a:p>
        </p:txBody>
      </p:sp>
      <p:sp>
        <p:nvSpPr>
          <p:cNvPr id="39" name="object 39" descr=""/>
          <p:cNvSpPr txBox="1"/>
          <p:nvPr/>
        </p:nvSpPr>
        <p:spPr>
          <a:xfrm>
            <a:off x="1724660" y="3870197"/>
            <a:ext cx="1070610" cy="299720"/>
          </a:xfrm>
          <a:prstGeom prst="rect">
            <a:avLst/>
          </a:prstGeom>
        </p:spPr>
        <p:txBody>
          <a:bodyPr wrap="square" lIns="0" tIns="12700" rIns="0" bIns="0" rtlCol="0" vert="horz">
            <a:spAutoFit/>
          </a:bodyPr>
          <a:lstStyle/>
          <a:p>
            <a:pPr algn="r" marL="12700" marR="5080">
              <a:lnSpc>
                <a:spcPct val="100000"/>
              </a:lnSpc>
              <a:spcBef>
                <a:spcPts val="100"/>
              </a:spcBef>
            </a:pPr>
            <a:r>
              <a:rPr dirty="0" baseline="1543" sz="2700" spc="-644">
                <a:latin typeface="Microsoft Sans Serif"/>
                <a:cs typeface="Microsoft Sans Serif"/>
              </a:rPr>
              <a:t>رو</a:t>
            </a:r>
            <a:r>
              <a:rPr dirty="0" baseline="1543" sz="2700" spc="240">
                <a:latin typeface="Microsoft Sans Serif"/>
                <a:cs typeface="Microsoft Sans Serif"/>
              </a:rPr>
              <a:t> </a:t>
            </a:r>
            <a:r>
              <a:rPr dirty="0" baseline="1543" sz="2700" spc="-450">
                <a:latin typeface="Microsoft Sans Serif"/>
                <a:cs typeface="Microsoft Sans Serif"/>
              </a:rPr>
              <a:t>و</a:t>
            </a:r>
            <a:r>
              <a:rPr dirty="0" baseline="1543" sz="2700" spc="-277">
                <a:latin typeface="Microsoft Sans Serif"/>
                <a:cs typeface="Microsoft Sans Serif"/>
              </a:rPr>
              <a:t> </a:t>
            </a:r>
            <a:r>
              <a:rPr dirty="0" baseline="1543" sz="2700" spc="-232">
                <a:latin typeface="Microsoft Sans Serif"/>
                <a:cs typeface="Microsoft Sans Serif"/>
              </a:rPr>
              <a:t>،ة</a:t>
            </a:r>
            <a:r>
              <a:rPr dirty="0" baseline="1543" sz="2700" spc="-202">
                <a:latin typeface="Microsoft Sans Serif"/>
                <a:cs typeface="Microsoft Sans Serif"/>
              </a:rPr>
              <a:t> </a:t>
            </a:r>
            <a:r>
              <a:rPr dirty="0" sz="1800" spc="-700">
                <a:latin typeface="Microsoft Sans Serif"/>
                <a:cs typeface="Microsoft Sans Serif"/>
              </a:rPr>
              <a:t>„</a:t>
            </a:r>
            <a:r>
              <a:rPr dirty="0" sz="1800" spc="-200">
                <a:latin typeface="Microsoft Sans Serif"/>
                <a:cs typeface="Microsoft Sans Serif"/>
              </a:rPr>
              <a:t> </a:t>
            </a:r>
            <a:r>
              <a:rPr dirty="0" baseline="1543" sz="2700" spc="-397">
                <a:latin typeface="Microsoft Sans Serif"/>
                <a:cs typeface="Microsoft Sans Serif"/>
              </a:rPr>
              <a:t>ا</a:t>
            </a:r>
            <a:r>
              <a:rPr dirty="0" baseline="1543" sz="2700" spc="719">
                <a:latin typeface="Microsoft Sans Serif"/>
                <a:cs typeface="Microsoft Sans Serif"/>
              </a:rPr>
              <a:t> </a:t>
            </a:r>
            <a:r>
              <a:rPr dirty="0" baseline="1543" sz="2700" spc="-532">
                <a:latin typeface="Microsoft Sans Serif"/>
                <a:cs typeface="Microsoft Sans Serif"/>
              </a:rPr>
              <a:t>أل</a:t>
            </a:r>
            <a:r>
              <a:rPr dirty="0" baseline="1543" sz="2700" spc="127">
                <a:latin typeface="Microsoft Sans Serif"/>
                <a:cs typeface="Microsoft Sans Serif"/>
              </a:rPr>
              <a:t> </a:t>
            </a:r>
            <a:r>
              <a:rPr dirty="0" baseline="1543" sz="2700">
                <a:latin typeface="Microsoft Sans Serif"/>
                <a:cs typeface="Microsoft Sans Serif"/>
              </a:rPr>
              <a:t>با</a:t>
            </a:r>
            <a:r>
              <a:rPr dirty="0" baseline="1543" sz="2700" spc="-179">
                <a:latin typeface="Microsoft Sans Serif"/>
                <a:cs typeface="Microsoft Sans Serif"/>
              </a:rPr>
              <a:t> </a:t>
            </a:r>
            <a:r>
              <a:rPr dirty="0" baseline="1543" sz="2700" spc="-472">
                <a:latin typeface="Microsoft Sans Serif"/>
                <a:cs typeface="Microsoft Sans Serif"/>
              </a:rPr>
              <a:t>ا</a:t>
            </a:r>
            <a:endParaRPr baseline="1543" sz="2700">
              <a:latin typeface="Microsoft Sans Serif"/>
              <a:cs typeface="Microsoft Sans Serif"/>
            </a:endParaRPr>
          </a:p>
        </p:txBody>
      </p:sp>
      <p:sp>
        <p:nvSpPr>
          <p:cNvPr id="40" name="object 40" descr=""/>
          <p:cNvSpPr txBox="1"/>
          <p:nvPr/>
        </p:nvSpPr>
        <p:spPr>
          <a:xfrm>
            <a:off x="586740" y="3865626"/>
            <a:ext cx="1177290" cy="299720"/>
          </a:xfrm>
          <a:prstGeom prst="rect">
            <a:avLst/>
          </a:prstGeom>
        </p:spPr>
        <p:txBody>
          <a:bodyPr wrap="square" lIns="0" tIns="12700" rIns="0" bIns="0" rtlCol="0" vert="horz">
            <a:spAutoFit/>
          </a:bodyPr>
          <a:lstStyle/>
          <a:p>
            <a:pPr algn="r" marL="38100" marR="55880">
              <a:lnSpc>
                <a:spcPct val="100000"/>
              </a:lnSpc>
              <a:spcBef>
                <a:spcPts val="100"/>
              </a:spcBef>
            </a:pPr>
            <a:r>
              <a:rPr dirty="0" sz="1800" spc="-390">
                <a:latin typeface="Microsoft Sans Serif"/>
                <a:cs typeface="Microsoft Sans Serif"/>
              </a:rPr>
              <a:t>،ة</a:t>
            </a:r>
            <a:r>
              <a:rPr dirty="0" baseline="16975" sz="2700" spc="-585">
                <a:latin typeface="Microsoft Sans Serif"/>
                <a:cs typeface="Microsoft Sans Serif"/>
              </a:rPr>
              <a:t>„</a:t>
            </a:r>
            <a:r>
              <a:rPr dirty="0" baseline="16975" sz="2700" spc="-337">
                <a:latin typeface="Microsoft Sans Serif"/>
                <a:cs typeface="Microsoft Sans Serif"/>
              </a:rPr>
              <a:t> </a:t>
            </a:r>
            <a:r>
              <a:rPr dirty="0" baseline="21604" sz="2700" spc="-1200">
                <a:latin typeface="Microsoft Sans Serif"/>
                <a:cs typeface="Microsoft Sans Serif"/>
              </a:rPr>
              <a:t>كرحت</a:t>
            </a:r>
            <a:r>
              <a:rPr dirty="0" baseline="33950" sz="2700" spc="-1200">
                <a:latin typeface="Microsoft Sans Serif"/>
                <a:cs typeface="Microsoft Sans Serif"/>
              </a:rPr>
              <a:t>„</a:t>
            </a:r>
            <a:r>
              <a:rPr dirty="0" baseline="33950" sz="2700" spc="-405">
                <a:latin typeface="Microsoft Sans Serif"/>
                <a:cs typeface="Microsoft Sans Serif"/>
              </a:rPr>
              <a:t> </a:t>
            </a:r>
            <a:r>
              <a:rPr dirty="0" baseline="30864" sz="2700" spc="-637">
                <a:latin typeface="Microsoft Sans Serif"/>
                <a:cs typeface="Microsoft Sans Serif"/>
              </a:rPr>
              <a:t>ملا</a:t>
            </a:r>
            <a:r>
              <a:rPr dirty="0" baseline="30864" sz="2700" spc="-262">
                <a:latin typeface="Microsoft Sans Serif"/>
                <a:cs typeface="Microsoft Sans Serif"/>
              </a:rPr>
              <a:t> </a:t>
            </a:r>
            <a:r>
              <a:rPr dirty="0" sz="1800" spc="-355">
                <a:latin typeface="Microsoft Sans Serif"/>
                <a:cs typeface="Microsoft Sans Serif"/>
              </a:rPr>
              <a:t>وا</a:t>
            </a:r>
            <a:r>
              <a:rPr dirty="0" baseline="21604" sz="2700" spc="52">
                <a:latin typeface="Microsoft Sans Serif"/>
                <a:cs typeface="Microsoft Sans Serif"/>
              </a:rPr>
              <a:t> </a:t>
            </a:r>
            <a:r>
              <a:rPr dirty="0" sz="1800" spc="-490">
                <a:latin typeface="Microsoft Sans Serif"/>
                <a:cs typeface="Microsoft Sans Serif"/>
              </a:rPr>
              <a:t>ة</a:t>
            </a:r>
            <a:r>
              <a:rPr dirty="0" baseline="16975" sz="2700" spc="-735">
                <a:latin typeface="Microsoft Sans Serif"/>
                <a:cs typeface="Microsoft Sans Serif"/>
              </a:rPr>
              <a:t>„</a:t>
            </a:r>
            <a:r>
              <a:rPr dirty="0" baseline="16975" sz="2700" spc="-345">
                <a:latin typeface="Microsoft Sans Serif"/>
                <a:cs typeface="Microsoft Sans Serif"/>
              </a:rPr>
              <a:t> </a:t>
            </a:r>
            <a:r>
              <a:rPr dirty="0" baseline="3086" sz="2700" spc="-1672">
                <a:latin typeface="Microsoft Sans Serif"/>
                <a:cs typeface="Microsoft Sans Serif"/>
              </a:rPr>
              <a:t>ث</a:t>
            </a:r>
            <a:r>
              <a:rPr dirty="0" baseline="15432" sz="2700" spc="-1672">
                <a:latin typeface="Microsoft Sans Serif"/>
                <a:cs typeface="Microsoft Sans Serif"/>
              </a:rPr>
              <a:t>„</a:t>
            </a:r>
            <a:r>
              <a:rPr dirty="0" baseline="15432" sz="2700" spc="-442">
                <a:latin typeface="Microsoft Sans Serif"/>
                <a:cs typeface="Microsoft Sans Serif"/>
              </a:rPr>
              <a:t> </a:t>
            </a:r>
            <a:r>
              <a:rPr dirty="0" sz="1800" spc="-1090">
                <a:latin typeface="Microsoft Sans Serif"/>
                <a:cs typeface="Microsoft Sans Serif"/>
              </a:rPr>
              <a:t>تا</a:t>
            </a:r>
            <a:r>
              <a:rPr dirty="0" baseline="3086" sz="2700" spc="-1635">
                <a:latin typeface="Microsoft Sans Serif"/>
                <a:cs typeface="Microsoft Sans Serif"/>
              </a:rPr>
              <a:t>,</a:t>
            </a:r>
            <a:r>
              <a:rPr dirty="0" baseline="3086" sz="2700" spc="-337">
                <a:latin typeface="Microsoft Sans Serif"/>
                <a:cs typeface="Microsoft Sans Serif"/>
              </a:rPr>
              <a:t> </a:t>
            </a:r>
            <a:r>
              <a:rPr dirty="0" baseline="9259" sz="2700" spc="-1477">
                <a:latin typeface="Microsoft Sans Serif"/>
                <a:cs typeface="Microsoft Sans Serif"/>
              </a:rPr>
              <a:t>ث</a:t>
            </a:r>
            <a:r>
              <a:rPr dirty="0" baseline="13888" sz="2700" spc="-472">
                <a:latin typeface="Microsoft Sans Serif"/>
                <a:cs typeface="Microsoft Sans Serif"/>
              </a:rPr>
              <a:t> </a:t>
            </a:r>
            <a:r>
              <a:rPr dirty="0" baseline="6172" sz="2700" spc="-667">
                <a:latin typeface="Microsoft Sans Serif"/>
                <a:cs typeface="Microsoft Sans Serif"/>
              </a:rPr>
              <a:t>لا</a:t>
            </a:r>
            <a:r>
              <a:rPr dirty="0" baseline="6172" sz="2700" spc="-270">
                <a:latin typeface="Microsoft Sans Serif"/>
                <a:cs typeface="Microsoft Sans Serif"/>
              </a:rPr>
              <a:t> </a:t>
            </a:r>
            <a:r>
              <a:rPr dirty="0" baseline="7716" sz="2700" spc="-975">
                <a:latin typeface="Microsoft Sans Serif"/>
                <a:cs typeface="Microsoft Sans Serif"/>
              </a:rPr>
              <a:t>درف</a:t>
            </a:r>
            <a:r>
              <a:rPr dirty="0" baseline="24691" sz="2700" spc="-975">
                <a:latin typeface="Microsoft Sans Serif"/>
                <a:cs typeface="Microsoft Sans Serif"/>
              </a:rPr>
              <a:t>.</a:t>
            </a:r>
            <a:r>
              <a:rPr dirty="0" baseline="24691" sz="2700" spc="-427">
                <a:latin typeface="Microsoft Sans Serif"/>
                <a:cs typeface="Microsoft Sans Serif"/>
              </a:rPr>
              <a:t> </a:t>
            </a:r>
            <a:r>
              <a:rPr dirty="0" baseline="12345" sz="2700" spc="-735">
                <a:latin typeface="Microsoft Sans Serif"/>
                <a:cs typeface="Microsoft Sans Serif"/>
              </a:rPr>
              <a:t>لا</a:t>
            </a:r>
            <a:endParaRPr baseline="12345" sz="2700">
              <a:latin typeface="Microsoft Sans Serif"/>
              <a:cs typeface="Microsoft Sans Serif"/>
            </a:endParaRPr>
          </a:p>
        </p:txBody>
      </p:sp>
      <p:sp>
        <p:nvSpPr>
          <p:cNvPr id="41" name="object 41" descr=""/>
          <p:cNvSpPr txBox="1"/>
          <p:nvPr/>
        </p:nvSpPr>
        <p:spPr>
          <a:xfrm>
            <a:off x="8925432" y="4284726"/>
            <a:ext cx="2199640" cy="299720"/>
          </a:xfrm>
          <a:prstGeom prst="rect">
            <a:avLst/>
          </a:prstGeom>
        </p:spPr>
        <p:txBody>
          <a:bodyPr wrap="square" lIns="0" tIns="12700" rIns="0" bIns="0" rtlCol="0" vert="horz">
            <a:spAutoFit/>
          </a:bodyPr>
          <a:lstStyle/>
          <a:p>
            <a:pPr algn="r" marL="38100" marR="30480">
              <a:lnSpc>
                <a:spcPct val="100000"/>
              </a:lnSpc>
              <a:spcBef>
                <a:spcPts val="100"/>
              </a:spcBef>
            </a:pPr>
            <a:r>
              <a:rPr dirty="0" baseline="18518" sz="2700" spc="-1462">
                <a:latin typeface="Microsoft Sans Serif"/>
                <a:cs typeface="Microsoft Sans Serif"/>
              </a:rPr>
              <a:t>يضخ</a:t>
            </a:r>
            <a:r>
              <a:rPr dirty="0" baseline="40123" sz="2700" spc="-1462">
                <a:latin typeface="Microsoft Sans Serif"/>
                <a:cs typeface="Microsoft Sans Serif"/>
              </a:rPr>
              <a:t>.</a:t>
            </a:r>
            <a:r>
              <a:rPr dirty="0" baseline="35493" sz="2700" spc="-1462">
                <a:latin typeface="Microsoft Sans Serif"/>
                <a:cs typeface="Microsoft Sans Serif"/>
              </a:rPr>
              <a:t>ش</a:t>
            </a:r>
            <a:r>
              <a:rPr dirty="0" baseline="49382" sz="2700" spc="-315">
                <a:latin typeface="Microsoft Sans Serif"/>
                <a:cs typeface="Microsoft Sans Serif"/>
              </a:rPr>
              <a:t> </a:t>
            </a:r>
            <a:r>
              <a:rPr dirty="0" baseline="43209" sz="2700" spc="-667">
                <a:latin typeface="Microsoft Sans Serif"/>
                <a:cs typeface="Microsoft Sans Serif"/>
              </a:rPr>
              <a:t>لا</a:t>
            </a:r>
            <a:r>
              <a:rPr dirty="0" baseline="43209" sz="2700" spc="-359">
                <a:latin typeface="Microsoft Sans Serif"/>
                <a:cs typeface="Microsoft Sans Serif"/>
              </a:rPr>
              <a:t> </a:t>
            </a:r>
            <a:r>
              <a:rPr dirty="0" baseline="15432" sz="2700" spc="-682">
                <a:latin typeface="Microsoft Sans Serif"/>
                <a:cs typeface="Microsoft Sans Serif"/>
              </a:rPr>
              <a:t>عن</a:t>
            </a:r>
            <a:r>
              <a:rPr dirty="0" baseline="9259" sz="2700" spc="-682">
                <a:latin typeface="Microsoft Sans Serif"/>
                <a:cs typeface="Microsoft Sans Serif"/>
              </a:rPr>
              <a:t>,</a:t>
            </a:r>
            <a:r>
              <a:rPr dirty="0" baseline="10802" sz="2700" spc="-682">
                <a:latin typeface="Microsoft Sans Serif"/>
                <a:cs typeface="Microsoft Sans Serif"/>
              </a:rPr>
              <a:t>اطلا</a:t>
            </a:r>
            <a:r>
              <a:rPr dirty="0" baseline="10802" sz="2700" spc="-359">
                <a:latin typeface="Microsoft Sans Serif"/>
                <a:cs typeface="Microsoft Sans Serif"/>
              </a:rPr>
              <a:t> </a:t>
            </a:r>
            <a:r>
              <a:rPr dirty="0" baseline="1543" sz="2700" spc="-660">
                <a:latin typeface="Microsoft Sans Serif"/>
                <a:cs typeface="Microsoft Sans Serif"/>
              </a:rPr>
              <a:t>ب</a:t>
            </a:r>
            <a:r>
              <a:rPr dirty="0" baseline="20061" sz="2700" spc="-660">
                <a:latin typeface="Microsoft Sans Serif"/>
                <a:cs typeface="Microsoft Sans Serif"/>
              </a:rPr>
              <a:t>„</a:t>
            </a:r>
            <a:r>
              <a:rPr dirty="0" baseline="20061" sz="2700" spc="82">
                <a:latin typeface="Microsoft Sans Serif"/>
                <a:cs typeface="Microsoft Sans Serif"/>
              </a:rPr>
              <a:t> </a:t>
            </a:r>
            <a:r>
              <a:rPr dirty="0" baseline="1543" sz="2700" spc="-547">
                <a:latin typeface="Microsoft Sans Serif"/>
                <a:cs typeface="Microsoft Sans Serif"/>
              </a:rPr>
              <a:t>اد</a:t>
            </a:r>
            <a:r>
              <a:rPr dirty="0" baseline="18518" sz="2700" spc="-547">
                <a:latin typeface="Microsoft Sans Serif"/>
                <a:cs typeface="Microsoft Sans Serif"/>
              </a:rPr>
              <a:t>.</a:t>
            </a:r>
            <a:r>
              <a:rPr dirty="0" baseline="18518" sz="2700" spc="44">
                <a:latin typeface="Microsoft Sans Serif"/>
                <a:cs typeface="Microsoft Sans Serif"/>
              </a:rPr>
              <a:t> </a:t>
            </a:r>
            <a:r>
              <a:rPr dirty="0" baseline="1543" sz="2700" spc="-660">
                <a:latin typeface="Microsoft Sans Serif"/>
                <a:cs typeface="Microsoft Sans Serif"/>
              </a:rPr>
              <a:t>ب</a:t>
            </a:r>
            <a:r>
              <a:rPr dirty="0" baseline="20061" sz="2700" spc="-660">
                <a:latin typeface="Microsoft Sans Serif"/>
                <a:cs typeface="Microsoft Sans Serif"/>
              </a:rPr>
              <a:t>„</a:t>
            </a:r>
            <a:r>
              <a:rPr dirty="0" baseline="20061" sz="2700" spc="44">
                <a:latin typeface="Microsoft Sans Serif"/>
                <a:cs typeface="Microsoft Sans Serif"/>
              </a:rPr>
              <a:t> </a:t>
            </a:r>
            <a:r>
              <a:rPr dirty="0" baseline="10802" sz="2700" spc="-1350">
                <a:latin typeface="Microsoft Sans Serif"/>
                <a:cs typeface="Microsoft Sans Serif"/>
              </a:rPr>
              <a:t>اب</a:t>
            </a:r>
            <a:r>
              <a:rPr dirty="0" baseline="18518" sz="2700" spc="-1350">
                <a:latin typeface="Microsoft Sans Serif"/>
                <a:cs typeface="Microsoft Sans Serif"/>
              </a:rPr>
              <a:t>.</a:t>
            </a:r>
            <a:r>
              <a:rPr dirty="0" baseline="18518" sz="2700" spc="-427">
                <a:latin typeface="Microsoft Sans Serif"/>
                <a:cs typeface="Microsoft Sans Serif"/>
              </a:rPr>
              <a:t> </a:t>
            </a:r>
            <a:r>
              <a:rPr dirty="0" baseline="10802" sz="2700" spc="-1042">
                <a:latin typeface="Microsoft Sans Serif"/>
                <a:cs typeface="Microsoft Sans Serif"/>
              </a:rPr>
              <a:t>اث</a:t>
            </a:r>
            <a:r>
              <a:rPr dirty="0" sz="1800" spc="-695">
                <a:latin typeface="Microsoft Sans Serif"/>
                <a:cs typeface="Microsoft Sans Serif"/>
              </a:rPr>
              <a:t>„</a:t>
            </a:r>
            <a:r>
              <a:rPr dirty="0" baseline="9259" sz="2700" spc="-1042">
                <a:latin typeface="Microsoft Sans Serif"/>
                <a:cs typeface="Microsoft Sans Serif"/>
              </a:rPr>
              <a:t>ث</a:t>
            </a:r>
            <a:r>
              <a:rPr dirty="0" baseline="4629" sz="2700" spc="-1042">
                <a:latin typeface="Microsoft Sans Serif"/>
                <a:cs typeface="Microsoft Sans Serif"/>
              </a:rPr>
              <a:t>,</a:t>
            </a:r>
            <a:r>
              <a:rPr dirty="0" baseline="12345" sz="2700" spc="-1042">
                <a:latin typeface="Microsoft Sans Serif"/>
                <a:cs typeface="Microsoft Sans Serif"/>
              </a:rPr>
              <a:t>لا</a:t>
            </a:r>
            <a:r>
              <a:rPr dirty="0" baseline="12345" sz="2700" spc="-337">
                <a:latin typeface="Microsoft Sans Serif"/>
                <a:cs typeface="Microsoft Sans Serif"/>
              </a:rPr>
              <a:t> </a:t>
            </a:r>
            <a:r>
              <a:rPr dirty="0" baseline="1543" sz="2700" spc="-885">
                <a:latin typeface="Microsoft Sans Serif"/>
                <a:cs typeface="Microsoft Sans Serif"/>
              </a:rPr>
              <a:t>ن</a:t>
            </a:r>
            <a:r>
              <a:rPr dirty="0" baseline="15432" sz="2700" spc="-885">
                <a:latin typeface="Microsoft Sans Serif"/>
                <a:cs typeface="Microsoft Sans Serif"/>
              </a:rPr>
              <a:t>.</a:t>
            </a:r>
            <a:r>
              <a:rPr dirty="0" baseline="15432" sz="2700" spc="-202">
                <a:latin typeface="Microsoft Sans Serif"/>
                <a:cs typeface="Microsoft Sans Serif"/>
              </a:rPr>
              <a:t> </a:t>
            </a:r>
            <a:r>
              <a:rPr dirty="0" baseline="9259" sz="2700" spc="-82">
                <a:latin typeface="Microsoft Sans Serif"/>
                <a:cs typeface="Microsoft Sans Serif"/>
              </a:rPr>
              <a:t>م</a:t>
            </a:r>
            <a:r>
              <a:rPr dirty="0" baseline="9259" sz="2700" spc="-367">
                <a:latin typeface="Microsoft Sans Serif"/>
                <a:cs typeface="Microsoft Sans Serif"/>
              </a:rPr>
              <a:t> </a:t>
            </a:r>
            <a:r>
              <a:rPr dirty="0" baseline="1543" sz="2700" spc="-750">
                <a:latin typeface="Microsoft Sans Serif"/>
                <a:cs typeface="Microsoft Sans Serif"/>
              </a:rPr>
              <a:t>كلد</a:t>
            </a:r>
            <a:r>
              <a:rPr dirty="0" baseline="18518" sz="2700" spc="-750">
                <a:latin typeface="Microsoft Sans Serif"/>
                <a:cs typeface="Microsoft Sans Serif"/>
              </a:rPr>
              <a:t>.</a:t>
            </a:r>
            <a:r>
              <a:rPr dirty="0" baseline="18518" sz="2700" spc="37">
                <a:latin typeface="Microsoft Sans Serif"/>
                <a:cs typeface="Microsoft Sans Serif"/>
              </a:rPr>
              <a:t> </a:t>
            </a:r>
            <a:r>
              <a:rPr dirty="0" baseline="9259" sz="2700" spc="-952">
                <a:latin typeface="Microsoft Sans Serif"/>
                <a:cs typeface="Microsoft Sans Serif"/>
              </a:rPr>
              <a:t>ري</a:t>
            </a:r>
            <a:r>
              <a:rPr dirty="0" baseline="1543" sz="2700" spc="-952">
                <a:latin typeface="Microsoft Sans Serif"/>
                <a:cs typeface="Microsoft Sans Serif"/>
              </a:rPr>
              <a:t>„</a:t>
            </a:r>
            <a:r>
              <a:rPr dirty="0" baseline="9259" sz="2700" spc="-952">
                <a:latin typeface="Microsoft Sans Serif"/>
                <a:cs typeface="Microsoft Sans Serif"/>
              </a:rPr>
              <a:t>ع</a:t>
            </a:r>
            <a:r>
              <a:rPr dirty="0" baseline="29320" sz="2700" spc="-952">
                <a:latin typeface="Microsoft Sans Serif"/>
                <a:cs typeface="Microsoft Sans Serif"/>
              </a:rPr>
              <a:t>.</a:t>
            </a:r>
            <a:r>
              <a:rPr dirty="0" baseline="29320" sz="2700" spc="-442">
                <a:latin typeface="Microsoft Sans Serif"/>
                <a:cs typeface="Microsoft Sans Serif"/>
              </a:rPr>
              <a:t> </a:t>
            </a:r>
            <a:r>
              <a:rPr dirty="0" baseline="1543" sz="2700" spc="-525">
                <a:latin typeface="Microsoft Sans Serif"/>
                <a:cs typeface="Microsoft Sans Serif"/>
              </a:rPr>
              <a:t>و</a:t>
            </a:r>
            <a:endParaRPr baseline="1543" sz="2700">
              <a:latin typeface="Microsoft Sans Serif"/>
              <a:cs typeface="Microsoft Sans Serif"/>
            </a:endParaRPr>
          </a:p>
        </p:txBody>
      </p:sp>
      <p:pic>
        <p:nvPicPr>
          <p:cNvPr id="42" name="object 42" descr=""/>
          <p:cNvPicPr/>
          <p:nvPr/>
        </p:nvPicPr>
        <p:blipFill>
          <a:blip r:embed="rId3" cstate="print"/>
          <a:stretch>
            <a:fillRect/>
          </a:stretch>
        </p:blipFill>
        <p:spPr>
          <a:xfrm>
            <a:off x="10776204" y="5442203"/>
            <a:ext cx="609600" cy="609599"/>
          </a:xfrm>
          <a:prstGeom prst="rect">
            <a:avLst/>
          </a:prstGeom>
        </p:spPr>
      </p:pic>
    </p:spTree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object 2" descr=""/>
          <p:cNvGrpSpPr/>
          <p:nvPr/>
        </p:nvGrpSpPr>
        <p:grpSpPr>
          <a:xfrm>
            <a:off x="413004" y="696468"/>
            <a:ext cx="10887710" cy="6111240"/>
            <a:chOff x="413004" y="696468"/>
            <a:chExt cx="10887710" cy="6111240"/>
          </a:xfrm>
        </p:grpSpPr>
        <p:pic>
          <p:nvPicPr>
            <p:cNvPr id="3" name="object 3" descr=""/>
            <p:cNvPicPr/>
            <p:nvPr/>
          </p:nvPicPr>
          <p:blipFill>
            <a:blip r:embed="rId2" cstate="print"/>
            <a:stretch>
              <a:fillRect/>
            </a:stretch>
          </p:blipFill>
          <p:spPr>
            <a:xfrm>
              <a:off x="601980" y="696468"/>
              <a:ext cx="10509504" cy="6111240"/>
            </a:xfrm>
            <a:prstGeom prst="rect">
              <a:avLst/>
            </a:prstGeom>
          </p:spPr>
        </p:pic>
        <p:sp>
          <p:nvSpPr>
            <p:cNvPr id="4" name="object 4" descr=""/>
            <p:cNvSpPr/>
            <p:nvPr/>
          </p:nvSpPr>
          <p:spPr>
            <a:xfrm>
              <a:off x="432054" y="884681"/>
              <a:ext cx="10849610" cy="5735320"/>
            </a:xfrm>
            <a:custGeom>
              <a:avLst/>
              <a:gdLst/>
              <a:ahLst/>
              <a:cxnLst/>
              <a:rect l="l" t="t" r="r" b="b"/>
              <a:pathLst>
                <a:path w="10849610" h="5735320">
                  <a:moveTo>
                    <a:pt x="10497185" y="0"/>
                  </a:moveTo>
                  <a:lnTo>
                    <a:pt x="352120" y="0"/>
                  </a:lnTo>
                  <a:lnTo>
                    <a:pt x="304338" y="3213"/>
                  </a:lnTo>
                  <a:lnTo>
                    <a:pt x="258511" y="12575"/>
                  </a:lnTo>
                  <a:lnTo>
                    <a:pt x="215057" y="27666"/>
                  </a:lnTo>
                  <a:lnTo>
                    <a:pt x="174396" y="48067"/>
                  </a:lnTo>
                  <a:lnTo>
                    <a:pt x="136948" y="73359"/>
                  </a:lnTo>
                  <a:lnTo>
                    <a:pt x="103131" y="103124"/>
                  </a:lnTo>
                  <a:lnTo>
                    <a:pt x="73367" y="136942"/>
                  </a:lnTo>
                  <a:lnTo>
                    <a:pt x="48073" y="174394"/>
                  </a:lnTo>
                  <a:lnTo>
                    <a:pt x="27670" y="215062"/>
                  </a:lnTo>
                  <a:lnTo>
                    <a:pt x="12577" y="258527"/>
                  </a:lnTo>
                  <a:lnTo>
                    <a:pt x="3214" y="304369"/>
                  </a:lnTo>
                  <a:lnTo>
                    <a:pt x="0" y="352170"/>
                  </a:lnTo>
                  <a:lnTo>
                    <a:pt x="0" y="5382691"/>
                  </a:lnTo>
                  <a:lnTo>
                    <a:pt x="3214" y="5430473"/>
                  </a:lnTo>
                  <a:lnTo>
                    <a:pt x="12577" y="5476300"/>
                  </a:lnTo>
                  <a:lnTo>
                    <a:pt x="27670" y="5519754"/>
                  </a:lnTo>
                  <a:lnTo>
                    <a:pt x="48073" y="5560415"/>
                  </a:lnTo>
                  <a:lnTo>
                    <a:pt x="73367" y="5597863"/>
                  </a:lnTo>
                  <a:lnTo>
                    <a:pt x="103131" y="5631680"/>
                  </a:lnTo>
                  <a:lnTo>
                    <a:pt x="136948" y="5661444"/>
                  </a:lnTo>
                  <a:lnTo>
                    <a:pt x="174396" y="5686738"/>
                  </a:lnTo>
                  <a:lnTo>
                    <a:pt x="215057" y="5707141"/>
                  </a:lnTo>
                  <a:lnTo>
                    <a:pt x="258511" y="5722234"/>
                  </a:lnTo>
                  <a:lnTo>
                    <a:pt x="304338" y="5731597"/>
                  </a:lnTo>
                  <a:lnTo>
                    <a:pt x="352120" y="5734811"/>
                  </a:lnTo>
                  <a:lnTo>
                    <a:pt x="10497185" y="5734811"/>
                  </a:lnTo>
                  <a:lnTo>
                    <a:pt x="10544986" y="5731597"/>
                  </a:lnTo>
                  <a:lnTo>
                    <a:pt x="10590828" y="5722234"/>
                  </a:lnTo>
                  <a:lnTo>
                    <a:pt x="10634293" y="5707141"/>
                  </a:lnTo>
                  <a:lnTo>
                    <a:pt x="10674961" y="5686738"/>
                  </a:lnTo>
                  <a:lnTo>
                    <a:pt x="10712413" y="5661444"/>
                  </a:lnTo>
                  <a:lnTo>
                    <a:pt x="10746232" y="5631680"/>
                  </a:lnTo>
                  <a:lnTo>
                    <a:pt x="10775996" y="5597863"/>
                  </a:lnTo>
                  <a:lnTo>
                    <a:pt x="10801288" y="5560415"/>
                  </a:lnTo>
                  <a:lnTo>
                    <a:pt x="10821689" y="5519754"/>
                  </a:lnTo>
                  <a:lnTo>
                    <a:pt x="10836780" y="5476300"/>
                  </a:lnTo>
                  <a:lnTo>
                    <a:pt x="10846142" y="5430473"/>
                  </a:lnTo>
                  <a:lnTo>
                    <a:pt x="10849356" y="5382691"/>
                  </a:lnTo>
                  <a:lnTo>
                    <a:pt x="10849356" y="352170"/>
                  </a:lnTo>
                  <a:lnTo>
                    <a:pt x="10846142" y="304369"/>
                  </a:lnTo>
                  <a:lnTo>
                    <a:pt x="10836780" y="258527"/>
                  </a:lnTo>
                  <a:lnTo>
                    <a:pt x="10821689" y="215062"/>
                  </a:lnTo>
                  <a:lnTo>
                    <a:pt x="10801288" y="174394"/>
                  </a:lnTo>
                  <a:lnTo>
                    <a:pt x="10775996" y="136942"/>
                  </a:lnTo>
                  <a:lnTo>
                    <a:pt x="10746232" y="103124"/>
                  </a:lnTo>
                  <a:lnTo>
                    <a:pt x="10712413" y="73359"/>
                  </a:lnTo>
                  <a:lnTo>
                    <a:pt x="10674961" y="48067"/>
                  </a:lnTo>
                  <a:lnTo>
                    <a:pt x="10634293" y="27666"/>
                  </a:lnTo>
                  <a:lnTo>
                    <a:pt x="10590828" y="12575"/>
                  </a:lnTo>
                  <a:lnTo>
                    <a:pt x="10544986" y="3213"/>
                  </a:lnTo>
                  <a:lnTo>
                    <a:pt x="10497185" y="0"/>
                  </a:lnTo>
                  <a:close/>
                </a:path>
              </a:pathLst>
            </a:custGeom>
            <a:solidFill>
              <a:srgbClr val="FFFFFF"/>
            </a:solidFill>
          </p:spPr>
          <p:txBody>
            <a:bodyPr wrap="square" lIns="0" tIns="0" rIns="0" bIns="0" rtlCol="0"/>
            <a:lstStyle/>
            <a:p/>
          </p:txBody>
        </p:sp>
        <p:sp>
          <p:nvSpPr>
            <p:cNvPr id="5" name="object 5" descr=""/>
            <p:cNvSpPr/>
            <p:nvPr/>
          </p:nvSpPr>
          <p:spPr>
            <a:xfrm>
              <a:off x="432054" y="884681"/>
              <a:ext cx="10849610" cy="5735320"/>
            </a:xfrm>
            <a:custGeom>
              <a:avLst/>
              <a:gdLst/>
              <a:ahLst/>
              <a:cxnLst/>
              <a:rect l="l" t="t" r="r" b="b"/>
              <a:pathLst>
                <a:path w="10849610" h="5735320">
                  <a:moveTo>
                    <a:pt x="0" y="352170"/>
                  </a:moveTo>
                  <a:lnTo>
                    <a:pt x="3214" y="304369"/>
                  </a:lnTo>
                  <a:lnTo>
                    <a:pt x="12577" y="258527"/>
                  </a:lnTo>
                  <a:lnTo>
                    <a:pt x="27670" y="215062"/>
                  </a:lnTo>
                  <a:lnTo>
                    <a:pt x="48073" y="174394"/>
                  </a:lnTo>
                  <a:lnTo>
                    <a:pt x="73367" y="136942"/>
                  </a:lnTo>
                  <a:lnTo>
                    <a:pt x="103131" y="103124"/>
                  </a:lnTo>
                  <a:lnTo>
                    <a:pt x="136948" y="73359"/>
                  </a:lnTo>
                  <a:lnTo>
                    <a:pt x="174396" y="48067"/>
                  </a:lnTo>
                  <a:lnTo>
                    <a:pt x="215057" y="27666"/>
                  </a:lnTo>
                  <a:lnTo>
                    <a:pt x="258511" y="12575"/>
                  </a:lnTo>
                  <a:lnTo>
                    <a:pt x="304338" y="3213"/>
                  </a:lnTo>
                  <a:lnTo>
                    <a:pt x="352120" y="0"/>
                  </a:lnTo>
                  <a:lnTo>
                    <a:pt x="10497185" y="0"/>
                  </a:lnTo>
                  <a:lnTo>
                    <a:pt x="10544986" y="3213"/>
                  </a:lnTo>
                  <a:lnTo>
                    <a:pt x="10590828" y="12575"/>
                  </a:lnTo>
                  <a:lnTo>
                    <a:pt x="10634293" y="27666"/>
                  </a:lnTo>
                  <a:lnTo>
                    <a:pt x="10674961" y="48067"/>
                  </a:lnTo>
                  <a:lnTo>
                    <a:pt x="10712413" y="73359"/>
                  </a:lnTo>
                  <a:lnTo>
                    <a:pt x="10746232" y="103124"/>
                  </a:lnTo>
                  <a:lnTo>
                    <a:pt x="10775996" y="136942"/>
                  </a:lnTo>
                  <a:lnTo>
                    <a:pt x="10801288" y="174394"/>
                  </a:lnTo>
                  <a:lnTo>
                    <a:pt x="10821689" y="215062"/>
                  </a:lnTo>
                  <a:lnTo>
                    <a:pt x="10836780" y="258527"/>
                  </a:lnTo>
                  <a:lnTo>
                    <a:pt x="10846142" y="304369"/>
                  </a:lnTo>
                  <a:lnTo>
                    <a:pt x="10849356" y="352170"/>
                  </a:lnTo>
                  <a:lnTo>
                    <a:pt x="10849356" y="5382691"/>
                  </a:lnTo>
                  <a:lnTo>
                    <a:pt x="10846142" y="5430473"/>
                  </a:lnTo>
                  <a:lnTo>
                    <a:pt x="10836780" y="5476300"/>
                  </a:lnTo>
                  <a:lnTo>
                    <a:pt x="10821689" y="5519754"/>
                  </a:lnTo>
                  <a:lnTo>
                    <a:pt x="10801288" y="5560415"/>
                  </a:lnTo>
                  <a:lnTo>
                    <a:pt x="10775996" y="5597863"/>
                  </a:lnTo>
                  <a:lnTo>
                    <a:pt x="10746232" y="5631680"/>
                  </a:lnTo>
                  <a:lnTo>
                    <a:pt x="10712413" y="5661444"/>
                  </a:lnTo>
                  <a:lnTo>
                    <a:pt x="10674961" y="5686738"/>
                  </a:lnTo>
                  <a:lnTo>
                    <a:pt x="10634293" y="5707141"/>
                  </a:lnTo>
                  <a:lnTo>
                    <a:pt x="10590828" y="5722234"/>
                  </a:lnTo>
                  <a:lnTo>
                    <a:pt x="10544986" y="5731597"/>
                  </a:lnTo>
                  <a:lnTo>
                    <a:pt x="10497185" y="5734811"/>
                  </a:lnTo>
                  <a:lnTo>
                    <a:pt x="352120" y="5734811"/>
                  </a:lnTo>
                  <a:lnTo>
                    <a:pt x="304338" y="5731597"/>
                  </a:lnTo>
                  <a:lnTo>
                    <a:pt x="258511" y="5722234"/>
                  </a:lnTo>
                  <a:lnTo>
                    <a:pt x="215057" y="5707141"/>
                  </a:lnTo>
                  <a:lnTo>
                    <a:pt x="174396" y="5686738"/>
                  </a:lnTo>
                  <a:lnTo>
                    <a:pt x="136948" y="5661444"/>
                  </a:lnTo>
                  <a:lnTo>
                    <a:pt x="103131" y="5631680"/>
                  </a:lnTo>
                  <a:lnTo>
                    <a:pt x="73367" y="5597863"/>
                  </a:lnTo>
                  <a:lnTo>
                    <a:pt x="48073" y="5560415"/>
                  </a:lnTo>
                  <a:lnTo>
                    <a:pt x="27670" y="5519754"/>
                  </a:lnTo>
                  <a:lnTo>
                    <a:pt x="12577" y="5476300"/>
                  </a:lnTo>
                  <a:lnTo>
                    <a:pt x="3214" y="5430473"/>
                  </a:lnTo>
                  <a:lnTo>
                    <a:pt x="0" y="5382691"/>
                  </a:lnTo>
                  <a:lnTo>
                    <a:pt x="0" y="352170"/>
                  </a:lnTo>
                  <a:close/>
                </a:path>
              </a:pathLst>
            </a:custGeom>
            <a:ln w="38100">
              <a:solidFill>
                <a:srgbClr val="E7E6E6"/>
              </a:solidFill>
            </a:ln>
          </p:spPr>
          <p:txBody>
            <a:bodyPr wrap="square" lIns="0" tIns="0" rIns="0" bIns="0" rtlCol="0"/>
            <a:lstStyle/>
            <a:p/>
          </p:txBody>
        </p:sp>
      </p:grpSp>
      <p:sp>
        <p:nvSpPr>
          <p:cNvPr id="6" name="object 6" descr=""/>
          <p:cNvSpPr txBox="1"/>
          <p:nvPr/>
        </p:nvSpPr>
        <p:spPr>
          <a:xfrm>
            <a:off x="586740" y="2996565"/>
            <a:ext cx="10538460" cy="299720"/>
          </a:xfrm>
          <a:prstGeom prst="rect">
            <a:avLst/>
          </a:prstGeom>
        </p:spPr>
        <p:txBody>
          <a:bodyPr wrap="square" lIns="0" tIns="12700" rIns="0" bIns="0" rtlCol="0" vert="horz">
            <a:spAutoFit/>
          </a:bodyPr>
          <a:lstStyle/>
          <a:p>
            <a:pPr algn="r" marL="38100" marR="30480">
              <a:lnSpc>
                <a:spcPct val="100000"/>
              </a:lnSpc>
              <a:spcBef>
                <a:spcPts val="100"/>
              </a:spcBef>
            </a:pPr>
            <a:r>
              <a:rPr dirty="0" sz="1800" spc="-415">
                <a:latin typeface="Microsoft Sans Serif"/>
                <a:cs typeface="Microsoft Sans Serif"/>
              </a:rPr>
              <a:t>،ة</a:t>
            </a:r>
            <a:r>
              <a:rPr dirty="0" baseline="16975" sz="2700" spc="-622">
                <a:latin typeface="Microsoft Sans Serif"/>
                <a:cs typeface="Microsoft Sans Serif"/>
              </a:rPr>
              <a:t>„</a:t>
            </a:r>
            <a:r>
              <a:rPr dirty="0" baseline="16975" sz="2700" spc="-359">
                <a:latin typeface="Microsoft Sans Serif"/>
                <a:cs typeface="Microsoft Sans Serif"/>
              </a:rPr>
              <a:t> </a:t>
            </a:r>
            <a:r>
              <a:rPr dirty="0" baseline="3086" sz="2700" spc="-1222">
                <a:latin typeface="Microsoft Sans Serif"/>
                <a:cs typeface="Microsoft Sans Serif"/>
              </a:rPr>
              <a:t>ث</a:t>
            </a:r>
            <a:r>
              <a:rPr dirty="0" baseline="-1543" sz="2700" spc="-1222">
                <a:latin typeface="Microsoft Sans Serif"/>
                <a:cs typeface="Microsoft Sans Serif"/>
              </a:rPr>
              <a:t>„</a:t>
            </a:r>
            <a:r>
              <a:rPr dirty="0" baseline="7716" sz="2700" spc="-1222">
                <a:latin typeface="Microsoft Sans Serif"/>
                <a:cs typeface="Microsoft Sans Serif"/>
              </a:rPr>
              <a:t>ث</a:t>
            </a:r>
            <a:r>
              <a:rPr dirty="0" baseline="20061" sz="2700" spc="-1222">
                <a:latin typeface="Microsoft Sans Serif"/>
                <a:cs typeface="Microsoft Sans Serif"/>
              </a:rPr>
              <a:t>.</a:t>
            </a:r>
            <a:r>
              <a:rPr dirty="0" baseline="20061" sz="2700" spc="-450">
                <a:latin typeface="Microsoft Sans Serif"/>
                <a:cs typeface="Microsoft Sans Serif"/>
              </a:rPr>
              <a:t> </a:t>
            </a:r>
            <a:r>
              <a:rPr dirty="0" sz="1800" spc="-165">
                <a:latin typeface="Microsoft Sans Serif"/>
                <a:cs typeface="Microsoft Sans Serif"/>
              </a:rPr>
              <a:t>مأ</a:t>
            </a:r>
            <a:r>
              <a:rPr dirty="0" baseline="18518" sz="2700" spc="-472">
                <a:latin typeface="Microsoft Sans Serif"/>
                <a:cs typeface="Microsoft Sans Serif"/>
              </a:rPr>
              <a:t> </a:t>
            </a:r>
            <a:r>
              <a:rPr dirty="0" sz="1800" spc="-395">
                <a:latin typeface="Microsoft Sans Serif"/>
                <a:cs typeface="Microsoft Sans Serif"/>
              </a:rPr>
              <a:t>لاو</a:t>
            </a:r>
            <a:r>
              <a:rPr dirty="0" sz="1800" spc="-250">
                <a:latin typeface="Microsoft Sans Serif"/>
                <a:cs typeface="Microsoft Sans Serif"/>
              </a:rPr>
              <a:t> </a:t>
            </a:r>
            <a:r>
              <a:rPr dirty="0" sz="1800" spc="-490">
                <a:latin typeface="Microsoft Sans Serif"/>
                <a:cs typeface="Microsoft Sans Serif"/>
              </a:rPr>
              <a:t>ة</a:t>
            </a:r>
            <a:r>
              <a:rPr dirty="0" baseline="16975" sz="2700" spc="-735">
                <a:latin typeface="Microsoft Sans Serif"/>
                <a:cs typeface="Microsoft Sans Serif"/>
              </a:rPr>
              <a:t>„</a:t>
            </a:r>
            <a:r>
              <a:rPr dirty="0" baseline="16975" sz="2700" spc="-359">
                <a:latin typeface="Microsoft Sans Serif"/>
                <a:cs typeface="Microsoft Sans Serif"/>
              </a:rPr>
              <a:t> </a:t>
            </a:r>
            <a:r>
              <a:rPr dirty="0" baseline="3086" sz="2700" spc="-1410">
                <a:latin typeface="Microsoft Sans Serif"/>
                <a:cs typeface="Microsoft Sans Serif"/>
              </a:rPr>
              <a:t>ث</a:t>
            </a:r>
            <a:r>
              <a:rPr dirty="0" baseline="-1543" sz="2700" spc="-1410">
                <a:latin typeface="Microsoft Sans Serif"/>
                <a:cs typeface="Microsoft Sans Serif"/>
              </a:rPr>
              <a:t>„</a:t>
            </a:r>
            <a:r>
              <a:rPr dirty="0" baseline="7716" sz="2700" spc="-1410">
                <a:latin typeface="Microsoft Sans Serif"/>
                <a:cs typeface="Microsoft Sans Serif"/>
              </a:rPr>
              <a:t>ت</a:t>
            </a:r>
            <a:r>
              <a:rPr dirty="0" baseline="20061" sz="2700" spc="-517">
                <a:latin typeface="Microsoft Sans Serif"/>
                <a:cs typeface="Microsoft Sans Serif"/>
              </a:rPr>
              <a:t> </a:t>
            </a:r>
            <a:r>
              <a:rPr dirty="0" baseline="9259" sz="2700" spc="-877">
                <a:latin typeface="Microsoft Sans Serif"/>
                <a:cs typeface="Microsoft Sans Serif"/>
              </a:rPr>
              <a:t>اث</a:t>
            </a:r>
            <a:r>
              <a:rPr dirty="0" baseline="13888" sz="2700" spc="-877">
                <a:latin typeface="Microsoft Sans Serif"/>
                <a:cs typeface="Microsoft Sans Serif"/>
              </a:rPr>
              <a:t>.</a:t>
            </a:r>
            <a:r>
              <a:rPr dirty="0" baseline="13888" sz="2700" spc="-487">
                <a:latin typeface="Microsoft Sans Serif"/>
                <a:cs typeface="Microsoft Sans Serif"/>
              </a:rPr>
              <a:t> </a:t>
            </a:r>
            <a:r>
              <a:rPr dirty="0" baseline="15432" sz="2700" spc="-937">
                <a:latin typeface="Microsoft Sans Serif"/>
                <a:cs typeface="Microsoft Sans Serif"/>
              </a:rPr>
              <a:t>حلا</a:t>
            </a:r>
            <a:r>
              <a:rPr dirty="0" baseline="3086" sz="2700" spc="-937">
                <a:latin typeface="Microsoft Sans Serif"/>
                <a:cs typeface="Microsoft Sans Serif"/>
              </a:rPr>
              <a:t>,</a:t>
            </a:r>
            <a:r>
              <a:rPr dirty="0" baseline="3086" sz="2700" spc="67">
                <a:latin typeface="Microsoft Sans Serif"/>
                <a:cs typeface="Microsoft Sans Serif"/>
              </a:rPr>
              <a:t> </a:t>
            </a:r>
            <a:r>
              <a:rPr dirty="0" sz="1800" spc="-440">
                <a:latin typeface="Microsoft Sans Serif"/>
                <a:cs typeface="Microsoft Sans Serif"/>
              </a:rPr>
              <a:t>ب</a:t>
            </a:r>
            <a:r>
              <a:rPr dirty="0" baseline="18518" sz="2700" spc="-660">
                <a:latin typeface="Microsoft Sans Serif"/>
                <a:cs typeface="Microsoft Sans Serif"/>
              </a:rPr>
              <a:t>„</a:t>
            </a:r>
            <a:r>
              <a:rPr dirty="0" baseline="18518" sz="2700" spc="15">
                <a:latin typeface="Microsoft Sans Serif"/>
                <a:cs typeface="Microsoft Sans Serif"/>
              </a:rPr>
              <a:t> </a:t>
            </a:r>
            <a:r>
              <a:rPr dirty="0" baseline="9259" sz="2700" spc="-914">
                <a:latin typeface="Microsoft Sans Serif"/>
                <a:cs typeface="Microsoft Sans Serif"/>
              </a:rPr>
              <a:t>اب</a:t>
            </a:r>
            <a:r>
              <a:rPr dirty="0" baseline="16975" sz="2700" spc="-914">
                <a:latin typeface="Microsoft Sans Serif"/>
                <a:cs typeface="Microsoft Sans Serif"/>
              </a:rPr>
              <a:t>.</a:t>
            </a:r>
            <a:r>
              <a:rPr dirty="0" baseline="16975" sz="2700" spc="-434">
                <a:latin typeface="Microsoft Sans Serif"/>
                <a:cs typeface="Microsoft Sans Serif"/>
              </a:rPr>
              <a:t> </a:t>
            </a:r>
            <a:r>
              <a:rPr dirty="0" baseline="9259" sz="2700" spc="-885">
                <a:latin typeface="Microsoft Sans Serif"/>
                <a:cs typeface="Microsoft Sans Serif"/>
              </a:rPr>
              <a:t>اث</a:t>
            </a:r>
            <a:r>
              <a:rPr dirty="0" baseline="-1543" sz="2700" spc="-885">
                <a:latin typeface="Microsoft Sans Serif"/>
                <a:cs typeface="Microsoft Sans Serif"/>
              </a:rPr>
              <a:t>„</a:t>
            </a:r>
            <a:r>
              <a:rPr dirty="0" baseline="7716" sz="2700" spc="-885">
                <a:latin typeface="Microsoft Sans Serif"/>
                <a:cs typeface="Microsoft Sans Serif"/>
              </a:rPr>
              <a:t>ث</a:t>
            </a:r>
            <a:r>
              <a:rPr dirty="0" baseline="3086" sz="2700" spc="-885">
                <a:latin typeface="Microsoft Sans Serif"/>
                <a:cs typeface="Microsoft Sans Serif"/>
              </a:rPr>
              <a:t>,</a:t>
            </a:r>
            <a:r>
              <a:rPr dirty="0" baseline="10802" sz="2700" spc="-885">
                <a:latin typeface="Microsoft Sans Serif"/>
                <a:cs typeface="Microsoft Sans Serif"/>
              </a:rPr>
              <a:t>لا</a:t>
            </a:r>
            <a:r>
              <a:rPr dirty="0" baseline="10802" sz="2700" spc="-352">
                <a:latin typeface="Microsoft Sans Serif"/>
                <a:cs typeface="Microsoft Sans Serif"/>
              </a:rPr>
              <a:t> </a:t>
            </a:r>
            <a:r>
              <a:rPr dirty="0" sz="1800" spc="-459">
                <a:latin typeface="Microsoft Sans Serif"/>
                <a:cs typeface="Microsoft Sans Serif"/>
              </a:rPr>
              <a:t>كلذ</a:t>
            </a:r>
            <a:r>
              <a:rPr dirty="0" baseline="15432" sz="2700" spc="-690">
                <a:latin typeface="Microsoft Sans Serif"/>
                <a:cs typeface="Microsoft Sans Serif"/>
              </a:rPr>
              <a:t>.</a:t>
            </a:r>
            <a:r>
              <a:rPr dirty="0" baseline="15432" sz="2700" spc="-382">
                <a:latin typeface="Microsoft Sans Serif"/>
                <a:cs typeface="Microsoft Sans Serif"/>
              </a:rPr>
              <a:t> </a:t>
            </a:r>
            <a:r>
              <a:rPr dirty="0" sz="1800" spc="-495">
                <a:latin typeface="Microsoft Sans Serif"/>
                <a:cs typeface="Microsoft Sans Serif"/>
              </a:rPr>
              <a:t>كو</a:t>
            </a:r>
            <a:r>
              <a:rPr dirty="0" sz="1800" spc="-240">
                <a:latin typeface="Microsoft Sans Serif"/>
                <a:cs typeface="Microsoft Sans Serif"/>
              </a:rPr>
              <a:t> </a:t>
            </a:r>
            <a:r>
              <a:rPr dirty="0" sz="1800" spc="-415">
                <a:latin typeface="Microsoft Sans Serif"/>
                <a:cs typeface="Microsoft Sans Serif"/>
              </a:rPr>
              <a:t>.</a:t>
            </a:r>
            <a:r>
              <a:rPr dirty="0" sz="1800" spc="-415">
                <a:latin typeface="Microsoft Sans Serif"/>
                <a:cs typeface="Microsoft Sans Serif"/>
              </a:rPr>
              <a:t>ة</a:t>
            </a:r>
            <a:r>
              <a:rPr dirty="0" baseline="16975" sz="2700" spc="-622">
                <a:latin typeface="Microsoft Sans Serif"/>
                <a:cs typeface="Microsoft Sans Serif"/>
              </a:rPr>
              <a:t>„</a:t>
            </a:r>
            <a:r>
              <a:rPr dirty="0" baseline="16975" sz="2700" spc="-359">
                <a:latin typeface="Microsoft Sans Serif"/>
                <a:cs typeface="Microsoft Sans Serif"/>
              </a:rPr>
              <a:t> </a:t>
            </a:r>
            <a:r>
              <a:rPr dirty="0" baseline="3086" sz="2700" spc="-780">
                <a:latin typeface="Microsoft Sans Serif"/>
                <a:cs typeface="Microsoft Sans Serif"/>
              </a:rPr>
              <a:t>ث</a:t>
            </a:r>
            <a:r>
              <a:rPr dirty="0" baseline="-1543" sz="2700" spc="-780">
                <a:latin typeface="Microsoft Sans Serif"/>
                <a:cs typeface="Microsoft Sans Serif"/>
              </a:rPr>
              <a:t>„</a:t>
            </a:r>
            <a:r>
              <a:rPr dirty="0" sz="1800" spc="-520">
                <a:latin typeface="Microsoft Sans Serif"/>
                <a:cs typeface="Microsoft Sans Serif"/>
              </a:rPr>
              <a:t>لها</a:t>
            </a:r>
            <a:r>
              <a:rPr dirty="0" baseline="21604" sz="2700" spc="-37">
                <a:latin typeface="Microsoft Sans Serif"/>
                <a:cs typeface="Microsoft Sans Serif"/>
              </a:rPr>
              <a:t> </a:t>
            </a:r>
            <a:r>
              <a:rPr dirty="0" sz="1800" spc="-440">
                <a:latin typeface="Microsoft Sans Serif"/>
                <a:cs typeface="Microsoft Sans Serif"/>
              </a:rPr>
              <a:t>ب</a:t>
            </a:r>
            <a:r>
              <a:rPr dirty="0" baseline="18518" sz="2700" spc="-660">
                <a:latin typeface="Microsoft Sans Serif"/>
                <a:cs typeface="Microsoft Sans Serif"/>
              </a:rPr>
              <a:t>„</a:t>
            </a:r>
            <a:r>
              <a:rPr dirty="0" baseline="18518" sz="2700" spc="15">
                <a:latin typeface="Microsoft Sans Serif"/>
                <a:cs typeface="Microsoft Sans Serif"/>
              </a:rPr>
              <a:t> </a:t>
            </a:r>
            <a:r>
              <a:rPr dirty="0" baseline="9259" sz="2700" spc="-502">
                <a:latin typeface="Microsoft Sans Serif"/>
                <a:cs typeface="Microsoft Sans Serif"/>
              </a:rPr>
              <a:t>اس</a:t>
            </a:r>
            <a:r>
              <a:rPr dirty="0" baseline="-6172" sz="2700" spc="-502">
                <a:latin typeface="Microsoft Sans Serif"/>
                <a:cs typeface="Microsoft Sans Serif"/>
              </a:rPr>
              <a:t>,</a:t>
            </a:r>
            <a:r>
              <a:rPr dirty="0" baseline="-6172" sz="2700" spc="15">
                <a:latin typeface="Microsoft Sans Serif"/>
                <a:cs typeface="Microsoft Sans Serif"/>
              </a:rPr>
              <a:t> </a:t>
            </a:r>
            <a:r>
              <a:rPr dirty="0" sz="1800" spc="-740">
                <a:latin typeface="Microsoft Sans Serif"/>
                <a:cs typeface="Microsoft Sans Serif"/>
              </a:rPr>
              <a:t>سو</a:t>
            </a:r>
            <a:r>
              <a:rPr dirty="0" baseline="16975" sz="2700" spc="-412">
                <a:latin typeface="Microsoft Sans Serif"/>
                <a:cs typeface="Microsoft Sans Serif"/>
              </a:rPr>
              <a:t> </a:t>
            </a:r>
            <a:r>
              <a:rPr dirty="0" baseline="9259" sz="2700" spc="-142">
                <a:latin typeface="Microsoft Sans Serif"/>
                <a:cs typeface="Microsoft Sans Serif"/>
              </a:rPr>
              <a:t>م</a:t>
            </a:r>
            <a:r>
              <a:rPr dirty="0" baseline="9259" sz="2700" spc="-352">
                <a:latin typeface="Microsoft Sans Serif"/>
                <a:cs typeface="Microsoft Sans Serif"/>
              </a:rPr>
              <a:t> </a:t>
            </a:r>
            <a:r>
              <a:rPr dirty="0" sz="1800" spc="-350">
                <a:latin typeface="Microsoft Sans Serif"/>
                <a:cs typeface="Microsoft Sans Serif"/>
              </a:rPr>
              <a:t>وا</a:t>
            </a:r>
            <a:r>
              <a:rPr dirty="0" baseline="21604" sz="2700" spc="-37">
                <a:latin typeface="Microsoft Sans Serif"/>
                <a:cs typeface="Microsoft Sans Serif"/>
              </a:rPr>
              <a:t> </a:t>
            </a:r>
            <a:r>
              <a:rPr dirty="0" sz="1800" spc="-440">
                <a:latin typeface="Microsoft Sans Serif"/>
                <a:cs typeface="Microsoft Sans Serif"/>
              </a:rPr>
              <a:t>ب</a:t>
            </a:r>
            <a:r>
              <a:rPr dirty="0" baseline="18518" sz="2700" spc="-660">
                <a:latin typeface="Microsoft Sans Serif"/>
                <a:cs typeface="Microsoft Sans Serif"/>
              </a:rPr>
              <a:t>„</a:t>
            </a:r>
            <a:r>
              <a:rPr dirty="0" baseline="18518" sz="2700" spc="15">
                <a:latin typeface="Microsoft Sans Serif"/>
                <a:cs typeface="Microsoft Sans Serif"/>
              </a:rPr>
              <a:t> </a:t>
            </a:r>
            <a:r>
              <a:rPr dirty="0" baseline="9259" sz="2700" spc="-794">
                <a:latin typeface="Microsoft Sans Serif"/>
                <a:cs typeface="Microsoft Sans Serif"/>
              </a:rPr>
              <a:t>اث</a:t>
            </a:r>
            <a:r>
              <a:rPr dirty="0" baseline="-1543" sz="2700" spc="-794">
                <a:latin typeface="Microsoft Sans Serif"/>
                <a:cs typeface="Microsoft Sans Serif"/>
              </a:rPr>
              <a:t>„</a:t>
            </a:r>
            <a:r>
              <a:rPr dirty="0" baseline="26234" sz="2700" spc="-794">
                <a:latin typeface="Microsoft Sans Serif"/>
                <a:cs typeface="Microsoft Sans Serif"/>
              </a:rPr>
              <a:t>عمج</a:t>
            </a:r>
            <a:r>
              <a:rPr dirty="0" baseline="30864" sz="2700" spc="-794">
                <a:latin typeface="Microsoft Sans Serif"/>
                <a:cs typeface="Microsoft Sans Serif"/>
              </a:rPr>
              <a:t>,</a:t>
            </a:r>
            <a:r>
              <a:rPr dirty="0" baseline="30864" sz="2700" spc="-52">
                <a:latin typeface="Microsoft Sans Serif"/>
                <a:cs typeface="Microsoft Sans Serif"/>
              </a:rPr>
              <a:t> </a:t>
            </a:r>
            <a:r>
              <a:rPr dirty="0" sz="1800" spc="-670">
                <a:latin typeface="Microsoft Sans Serif"/>
                <a:cs typeface="Microsoft Sans Serif"/>
              </a:rPr>
              <a:t>ي</a:t>
            </a:r>
            <a:r>
              <a:rPr dirty="0" baseline="26234" sz="2700" spc="-1005">
                <a:latin typeface="Microsoft Sans Serif"/>
                <a:cs typeface="Microsoft Sans Serif"/>
              </a:rPr>
              <a:t>.</a:t>
            </a:r>
            <a:r>
              <a:rPr dirty="0" baseline="10802" sz="2700" spc="-1005">
                <a:latin typeface="Microsoft Sans Serif"/>
                <a:cs typeface="Microsoft Sans Serif"/>
              </a:rPr>
              <a:t>ق</a:t>
            </a:r>
            <a:r>
              <a:rPr dirty="0" baseline="10802" sz="2700" spc="-367">
                <a:latin typeface="Microsoft Sans Serif"/>
                <a:cs typeface="Microsoft Sans Serif"/>
              </a:rPr>
              <a:t> </a:t>
            </a:r>
            <a:r>
              <a:rPr dirty="0" baseline="3086" sz="2700" spc="-937">
                <a:latin typeface="Microsoft Sans Serif"/>
                <a:cs typeface="Microsoft Sans Serif"/>
              </a:rPr>
              <a:t>ةث</a:t>
            </a:r>
            <a:r>
              <a:rPr dirty="0" baseline="15432" sz="2700" spc="-937">
                <a:latin typeface="Microsoft Sans Serif"/>
                <a:cs typeface="Microsoft Sans Serif"/>
              </a:rPr>
              <a:t>„</a:t>
            </a:r>
            <a:r>
              <a:rPr dirty="0" baseline="15432" sz="2700" spc="-450">
                <a:latin typeface="Microsoft Sans Serif"/>
                <a:cs typeface="Microsoft Sans Serif"/>
              </a:rPr>
              <a:t> </a:t>
            </a:r>
            <a:r>
              <a:rPr dirty="0" sz="1800" spc="-860">
                <a:latin typeface="Microsoft Sans Serif"/>
                <a:cs typeface="Microsoft Sans Serif"/>
              </a:rPr>
              <a:t>تو</a:t>
            </a:r>
            <a:r>
              <a:rPr dirty="0" baseline="3086" sz="2700" spc="-1289">
                <a:latin typeface="Microsoft Sans Serif"/>
                <a:cs typeface="Microsoft Sans Serif"/>
              </a:rPr>
              <a:t>„</a:t>
            </a:r>
            <a:r>
              <a:rPr dirty="0" baseline="3086" sz="2700" spc="-165">
                <a:latin typeface="Microsoft Sans Serif"/>
                <a:cs typeface="Microsoft Sans Serif"/>
              </a:rPr>
              <a:t> </a:t>
            </a:r>
            <a:r>
              <a:rPr dirty="0" baseline="9259" sz="2700" spc="-1514">
                <a:latin typeface="Microsoft Sans Serif"/>
                <a:cs typeface="Microsoft Sans Serif"/>
              </a:rPr>
              <a:t>ص</a:t>
            </a:r>
            <a:r>
              <a:rPr dirty="0" baseline="27777" sz="2700" spc="-1514">
                <a:latin typeface="Microsoft Sans Serif"/>
                <a:cs typeface="Microsoft Sans Serif"/>
              </a:rPr>
              <a:t>.</a:t>
            </a:r>
            <a:r>
              <a:rPr dirty="0" baseline="27777" sz="2700" spc="-382">
                <a:latin typeface="Microsoft Sans Serif"/>
                <a:cs typeface="Microsoft Sans Serif"/>
              </a:rPr>
              <a:t> </a:t>
            </a:r>
            <a:r>
              <a:rPr dirty="0" baseline="15432" sz="2700" spc="-600">
                <a:latin typeface="Microsoft Sans Serif"/>
                <a:cs typeface="Microsoft Sans Serif"/>
              </a:rPr>
              <a:t>ع</a:t>
            </a:r>
            <a:r>
              <a:rPr dirty="0" baseline="15432" sz="2700" spc="-367">
                <a:latin typeface="Microsoft Sans Serif"/>
                <a:cs typeface="Microsoft Sans Serif"/>
              </a:rPr>
              <a:t> </a:t>
            </a:r>
            <a:r>
              <a:rPr dirty="0" baseline="20061" sz="2700" spc="-922">
                <a:latin typeface="Microsoft Sans Serif"/>
                <a:cs typeface="Microsoft Sans Serif"/>
              </a:rPr>
              <a:t>يلع</a:t>
            </a:r>
            <a:r>
              <a:rPr dirty="0" baseline="20061" sz="2700" spc="-359">
                <a:latin typeface="Microsoft Sans Serif"/>
                <a:cs typeface="Microsoft Sans Serif"/>
              </a:rPr>
              <a:t> </a:t>
            </a:r>
            <a:r>
              <a:rPr dirty="0" baseline="6172" sz="2700" spc="-810">
                <a:latin typeface="Microsoft Sans Serif"/>
                <a:cs typeface="Microsoft Sans Serif"/>
              </a:rPr>
              <a:t>لذت</a:t>
            </a:r>
            <a:r>
              <a:rPr dirty="0" sz="1800" spc="-540">
                <a:latin typeface="Microsoft Sans Serif"/>
                <a:cs typeface="Microsoft Sans Serif"/>
              </a:rPr>
              <a:t>„</a:t>
            </a:r>
            <a:r>
              <a:rPr dirty="0" sz="1800" spc="-155">
                <a:latin typeface="Microsoft Sans Serif"/>
                <a:cs typeface="Microsoft Sans Serif"/>
              </a:rPr>
              <a:t> </a:t>
            </a:r>
            <a:r>
              <a:rPr dirty="0" sz="1800" spc="-350">
                <a:latin typeface="Microsoft Sans Serif"/>
                <a:cs typeface="Microsoft Sans Serif"/>
              </a:rPr>
              <a:t>وا</a:t>
            </a:r>
            <a:r>
              <a:rPr dirty="0" baseline="21604" sz="2700" spc="-30">
                <a:latin typeface="Microsoft Sans Serif"/>
                <a:cs typeface="Microsoft Sans Serif"/>
              </a:rPr>
              <a:t> </a:t>
            </a:r>
            <a:r>
              <a:rPr dirty="0" baseline="9259" sz="2700" spc="-885">
                <a:latin typeface="Microsoft Sans Serif"/>
                <a:cs typeface="Microsoft Sans Serif"/>
              </a:rPr>
              <a:t>،يساث</a:t>
            </a:r>
            <a:r>
              <a:rPr dirty="0" baseline="-1543" sz="2700" spc="-885">
                <a:latin typeface="Microsoft Sans Serif"/>
                <a:cs typeface="Microsoft Sans Serif"/>
              </a:rPr>
              <a:t>„</a:t>
            </a:r>
            <a:r>
              <a:rPr dirty="0" baseline="13888" sz="2700" spc="-885">
                <a:latin typeface="Microsoft Sans Serif"/>
                <a:cs typeface="Microsoft Sans Serif"/>
              </a:rPr>
              <a:t>سلا</a:t>
            </a:r>
            <a:r>
              <a:rPr dirty="0" baseline="13888" sz="2700" spc="-352">
                <a:latin typeface="Microsoft Sans Serif"/>
                <a:cs typeface="Microsoft Sans Serif"/>
              </a:rPr>
              <a:t> </a:t>
            </a:r>
            <a:r>
              <a:rPr dirty="0" sz="1800" spc="-350">
                <a:latin typeface="Microsoft Sans Serif"/>
                <a:cs typeface="Microsoft Sans Serif"/>
              </a:rPr>
              <a:t>وا</a:t>
            </a:r>
            <a:r>
              <a:rPr dirty="0" baseline="21604" sz="2700" spc="-37">
                <a:latin typeface="Microsoft Sans Serif"/>
                <a:cs typeface="Microsoft Sans Serif"/>
              </a:rPr>
              <a:t> </a:t>
            </a:r>
            <a:r>
              <a:rPr dirty="0" baseline="16975" sz="2700" spc="-855">
                <a:latin typeface="Microsoft Sans Serif"/>
                <a:cs typeface="Microsoft Sans Serif"/>
              </a:rPr>
              <a:t>يركق</a:t>
            </a:r>
            <a:r>
              <a:rPr dirty="0" baseline="37037" sz="2700" spc="-855">
                <a:latin typeface="Microsoft Sans Serif"/>
                <a:cs typeface="Microsoft Sans Serif"/>
              </a:rPr>
              <a:t>.</a:t>
            </a:r>
            <a:r>
              <a:rPr dirty="0" baseline="37037" sz="2700" spc="-450">
                <a:latin typeface="Microsoft Sans Serif"/>
                <a:cs typeface="Microsoft Sans Serif"/>
              </a:rPr>
              <a:t> </a:t>
            </a:r>
            <a:r>
              <a:rPr dirty="0" baseline="23148" sz="2700" spc="-667">
                <a:latin typeface="Microsoft Sans Serif"/>
                <a:cs typeface="Microsoft Sans Serif"/>
              </a:rPr>
              <a:t>لا</a:t>
            </a:r>
            <a:r>
              <a:rPr dirty="0" baseline="23148" sz="2700" spc="-352">
                <a:latin typeface="Microsoft Sans Serif"/>
                <a:cs typeface="Microsoft Sans Serif"/>
              </a:rPr>
              <a:t> </a:t>
            </a:r>
            <a:r>
              <a:rPr dirty="0" sz="1800" spc="-350">
                <a:latin typeface="Microsoft Sans Serif"/>
                <a:cs typeface="Microsoft Sans Serif"/>
              </a:rPr>
              <a:t>وا</a:t>
            </a:r>
            <a:r>
              <a:rPr dirty="0" baseline="21604" sz="2700" spc="-37">
                <a:latin typeface="Microsoft Sans Serif"/>
                <a:cs typeface="Microsoft Sans Serif"/>
              </a:rPr>
              <a:t> </a:t>
            </a:r>
            <a:r>
              <a:rPr dirty="0" baseline="10802" sz="2700" spc="-1185">
                <a:latin typeface="Microsoft Sans Serif"/>
                <a:cs typeface="Microsoft Sans Serif"/>
              </a:rPr>
              <a:t>يت</a:t>
            </a:r>
            <a:r>
              <a:rPr dirty="0" baseline="21604" sz="2700" spc="-1185">
                <a:latin typeface="Microsoft Sans Serif"/>
                <a:cs typeface="Microsoft Sans Serif"/>
              </a:rPr>
              <a:t>.</a:t>
            </a:r>
            <a:r>
              <a:rPr dirty="0" baseline="21604" sz="2700" spc="-412">
                <a:latin typeface="Microsoft Sans Serif"/>
                <a:cs typeface="Microsoft Sans Serif"/>
              </a:rPr>
              <a:t> </a:t>
            </a:r>
            <a:r>
              <a:rPr dirty="0" sz="1800" spc="-780">
                <a:latin typeface="Microsoft Sans Serif"/>
                <a:cs typeface="Microsoft Sans Serif"/>
              </a:rPr>
              <a:t>تذ</a:t>
            </a:r>
            <a:r>
              <a:rPr dirty="0" baseline="7716" sz="2700" spc="-1170">
                <a:latin typeface="Microsoft Sans Serif"/>
                <a:cs typeface="Microsoft Sans Serif"/>
              </a:rPr>
              <a:t>„</a:t>
            </a:r>
            <a:r>
              <a:rPr dirty="0" baseline="7716" sz="2700" spc="15">
                <a:latin typeface="Microsoft Sans Serif"/>
                <a:cs typeface="Microsoft Sans Serif"/>
              </a:rPr>
              <a:t> </a:t>
            </a:r>
            <a:r>
              <a:rPr dirty="0" baseline="4629" sz="2700" spc="-652">
                <a:latin typeface="Microsoft Sans Serif"/>
                <a:cs typeface="Microsoft Sans Serif"/>
              </a:rPr>
              <a:t>لا</a:t>
            </a:r>
            <a:r>
              <a:rPr dirty="0" baseline="4629" sz="2700" spc="-352">
                <a:latin typeface="Microsoft Sans Serif"/>
                <a:cs typeface="Microsoft Sans Serif"/>
              </a:rPr>
              <a:t> </a:t>
            </a:r>
            <a:r>
              <a:rPr dirty="0" baseline="6172" sz="2700" spc="-615">
                <a:latin typeface="Microsoft Sans Serif"/>
                <a:cs typeface="Microsoft Sans Serif"/>
              </a:rPr>
              <a:t>ةذق</a:t>
            </a:r>
            <a:r>
              <a:rPr dirty="0" baseline="24691" sz="2700" spc="-615">
                <a:latin typeface="Microsoft Sans Serif"/>
                <a:cs typeface="Microsoft Sans Serif"/>
              </a:rPr>
              <a:t>„</a:t>
            </a:r>
            <a:r>
              <a:rPr dirty="0" baseline="24691" sz="2700" spc="-450">
                <a:latin typeface="Microsoft Sans Serif"/>
                <a:cs typeface="Microsoft Sans Serif"/>
              </a:rPr>
              <a:t> </a:t>
            </a:r>
            <a:r>
              <a:rPr dirty="0" baseline="12345" sz="2700" spc="-862">
                <a:latin typeface="Microsoft Sans Serif"/>
                <a:cs typeface="Microsoft Sans Serif"/>
              </a:rPr>
              <a:t>ت</a:t>
            </a:r>
            <a:r>
              <a:rPr dirty="0" baseline="24691" sz="2700" spc="-862">
                <a:latin typeface="Microsoft Sans Serif"/>
                <a:cs typeface="Microsoft Sans Serif"/>
              </a:rPr>
              <a:t>„</a:t>
            </a:r>
            <a:r>
              <a:rPr dirty="0" baseline="24691" sz="2700" spc="-862">
                <a:latin typeface="Microsoft Sans Serif"/>
                <a:cs typeface="Microsoft Sans Serif"/>
              </a:rPr>
              <a:t>عم</a:t>
            </a:r>
            <a:r>
              <a:rPr dirty="0" baseline="24691" sz="2700" spc="-375">
                <a:latin typeface="Microsoft Sans Serif"/>
                <a:cs typeface="Microsoft Sans Serif"/>
              </a:rPr>
              <a:t> </a:t>
            </a:r>
            <a:r>
              <a:rPr dirty="0" sz="1800" spc="-350">
                <a:latin typeface="Microsoft Sans Serif"/>
                <a:cs typeface="Microsoft Sans Serif"/>
              </a:rPr>
              <a:t>وا</a:t>
            </a:r>
            <a:r>
              <a:rPr dirty="0" baseline="21604" sz="2700" spc="-37">
                <a:latin typeface="Microsoft Sans Serif"/>
                <a:cs typeface="Microsoft Sans Serif"/>
              </a:rPr>
              <a:t> </a:t>
            </a:r>
            <a:r>
              <a:rPr dirty="0" baseline="20061" sz="2700" spc="-997">
                <a:latin typeface="Microsoft Sans Serif"/>
                <a:cs typeface="Microsoft Sans Serif"/>
              </a:rPr>
              <a:t>،يلث</a:t>
            </a:r>
            <a:r>
              <a:rPr dirty="0" baseline="9259" sz="2700" spc="-997">
                <a:latin typeface="Microsoft Sans Serif"/>
                <a:cs typeface="Microsoft Sans Serif"/>
              </a:rPr>
              <a:t>,</a:t>
            </a:r>
            <a:r>
              <a:rPr dirty="0" baseline="18518" sz="2700" spc="-997">
                <a:latin typeface="Microsoft Sans Serif"/>
                <a:cs typeface="Microsoft Sans Serif"/>
              </a:rPr>
              <a:t>ق</a:t>
            </a:r>
            <a:r>
              <a:rPr dirty="0" baseline="37037" sz="2700" spc="-997">
                <a:latin typeface="Microsoft Sans Serif"/>
                <a:cs typeface="Microsoft Sans Serif"/>
              </a:rPr>
              <a:t>„</a:t>
            </a:r>
            <a:r>
              <a:rPr dirty="0" baseline="37037" sz="2700" spc="-450">
                <a:latin typeface="Microsoft Sans Serif"/>
                <a:cs typeface="Microsoft Sans Serif"/>
              </a:rPr>
              <a:t> </a:t>
            </a:r>
            <a:r>
              <a:rPr dirty="0" baseline="23148" sz="2700" spc="-652">
                <a:latin typeface="Microsoft Sans Serif"/>
                <a:cs typeface="Microsoft Sans Serif"/>
              </a:rPr>
              <a:t>لا</a:t>
            </a:r>
            <a:r>
              <a:rPr dirty="0" baseline="23148" sz="2700" spc="-352">
                <a:latin typeface="Microsoft Sans Serif"/>
                <a:cs typeface="Microsoft Sans Serif"/>
              </a:rPr>
              <a:t> </a:t>
            </a:r>
            <a:r>
              <a:rPr dirty="0" sz="1800" spc="-545">
                <a:latin typeface="Microsoft Sans Serif"/>
                <a:cs typeface="Microsoft Sans Serif"/>
              </a:rPr>
              <a:t>ةلصا</a:t>
            </a:r>
            <a:r>
              <a:rPr dirty="0" baseline="21604" sz="2700" spc="-37">
                <a:latin typeface="Microsoft Sans Serif"/>
                <a:cs typeface="Microsoft Sans Serif"/>
              </a:rPr>
              <a:t> </a:t>
            </a:r>
            <a:r>
              <a:rPr dirty="0" sz="1800" spc="-350">
                <a:latin typeface="Microsoft Sans Serif"/>
                <a:cs typeface="Microsoft Sans Serif"/>
              </a:rPr>
              <a:t>وا</a:t>
            </a:r>
            <a:r>
              <a:rPr dirty="0" baseline="21604" sz="2700" spc="-37">
                <a:latin typeface="Microsoft Sans Serif"/>
                <a:cs typeface="Microsoft Sans Serif"/>
              </a:rPr>
              <a:t> </a:t>
            </a:r>
            <a:r>
              <a:rPr dirty="0" sz="1800" spc="-635">
                <a:latin typeface="Microsoft Sans Serif"/>
                <a:cs typeface="Microsoft Sans Serif"/>
              </a:rPr>
              <a:t>ير</a:t>
            </a:r>
            <a:r>
              <a:rPr dirty="0" baseline="26234" sz="2700" spc="-952">
                <a:latin typeface="Microsoft Sans Serif"/>
                <a:cs typeface="Microsoft Sans Serif"/>
              </a:rPr>
              <a:t>„</a:t>
            </a:r>
            <a:r>
              <a:rPr dirty="0" baseline="13888" sz="2700" spc="-952">
                <a:latin typeface="Microsoft Sans Serif"/>
                <a:cs typeface="Microsoft Sans Serif"/>
              </a:rPr>
              <a:t>قعلا</a:t>
            </a:r>
            <a:r>
              <a:rPr dirty="0" baseline="13888" sz="2700" spc="-375">
                <a:latin typeface="Microsoft Sans Serif"/>
                <a:cs typeface="Microsoft Sans Serif"/>
              </a:rPr>
              <a:t> </a:t>
            </a:r>
            <a:r>
              <a:rPr dirty="0" baseline="7716" sz="2700" spc="-900">
                <a:latin typeface="Microsoft Sans Serif"/>
                <a:cs typeface="Microsoft Sans Serif"/>
              </a:rPr>
              <a:t>درف</a:t>
            </a:r>
            <a:r>
              <a:rPr dirty="0" baseline="24691" sz="2700" spc="-900">
                <a:latin typeface="Microsoft Sans Serif"/>
                <a:cs typeface="Microsoft Sans Serif"/>
              </a:rPr>
              <a:t>.</a:t>
            </a:r>
            <a:r>
              <a:rPr dirty="0" baseline="24691" sz="2700" spc="-434">
                <a:latin typeface="Microsoft Sans Serif"/>
                <a:cs typeface="Microsoft Sans Serif"/>
              </a:rPr>
              <a:t> </a:t>
            </a:r>
            <a:r>
              <a:rPr dirty="0" baseline="12345" sz="2700" spc="-652">
                <a:latin typeface="Microsoft Sans Serif"/>
                <a:cs typeface="Microsoft Sans Serif"/>
              </a:rPr>
              <a:t>لا</a:t>
            </a:r>
            <a:r>
              <a:rPr dirty="0" baseline="12345" sz="2700" spc="-352">
                <a:latin typeface="Microsoft Sans Serif"/>
                <a:cs typeface="Microsoft Sans Serif"/>
              </a:rPr>
              <a:t> </a:t>
            </a:r>
            <a:r>
              <a:rPr dirty="0" sz="1800" spc="-605">
                <a:latin typeface="Microsoft Sans Serif"/>
                <a:cs typeface="Microsoft Sans Serif"/>
              </a:rPr>
              <a:t>لصا</a:t>
            </a:r>
            <a:r>
              <a:rPr dirty="0" baseline="21604" sz="2700" spc="-37">
                <a:latin typeface="Microsoft Sans Serif"/>
                <a:cs typeface="Microsoft Sans Serif"/>
              </a:rPr>
              <a:t> </a:t>
            </a:r>
            <a:r>
              <a:rPr dirty="0" baseline="3086" sz="2700" spc="-862">
                <a:latin typeface="Microsoft Sans Serif"/>
                <a:cs typeface="Microsoft Sans Serif"/>
              </a:rPr>
              <a:t>يلا</a:t>
            </a:r>
            <a:r>
              <a:rPr dirty="0" baseline="4629" sz="2700" spc="-862">
                <a:latin typeface="Microsoft Sans Serif"/>
                <a:cs typeface="Microsoft Sans Serif"/>
              </a:rPr>
              <a:t>,</a:t>
            </a:r>
            <a:r>
              <a:rPr dirty="0" baseline="4629" sz="2700" spc="-232">
                <a:latin typeface="Microsoft Sans Serif"/>
                <a:cs typeface="Microsoft Sans Serif"/>
              </a:rPr>
              <a:t> </a:t>
            </a:r>
            <a:r>
              <a:rPr dirty="0" sz="1800" spc="-500">
                <a:latin typeface="Microsoft Sans Serif"/>
                <a:cs typeface="Microsoft Sans Serif"/>
              </a:rPr>
              <a:t>ة</a:t>
            </a:r>
            <a:r>
              <a:rPr dirty="0" baseline="15432" sz="2700" spc="-750">
                <a:latin typeface="Microsoft Sans Serif"/>
                <a:cs typeface="Microsoft Sans Serif"/>
              </a:rPr>
              <a:t>„</a:t>
            </a:r>
            <a:r>
              <a:rPr dirty="0" baseline="9259" sz="2700" spc="-750">
                <a:latin typeface="Microsoft Sans Serif"/>
                <a:cs typeface="Microsoft Sans Serif"/>
              </a:rPr>
              <a:t>راس</a:t>
            </a:r>
            <a:r>
              <a:rPr dirty="0" baseline="16975" sz="2700" spc="-502">
                <a:latin typeface="Microsoft Sans Serif"/>
                <a:cs typeface="Microsoft Sans Serif"/>
              </a:rPr>
              <a:t> </a:t>
            </a:r>
            <a:r>
              <a:rPr dirty="0" sz="1800" spc="-345">
                <a:latin typeface="Microsoft Sans Serif"/>
                <a:cs typeface="Microsoft Sans Serif"/>
              </a:rPr>
              <a:t>أ</a:t>
            </a:r>
            <a:r>
              <a:rPr dirty="0" baseline="-6172" sz="2700" spc="-517">
                <a:latin typeface="Microsoft Sans Serif"/>
                <a:cs typeface="Microsoft Sans Serif"/>
              </a:rPr>
              <a:t>,</a:t>
            </a:r>
            <a:r>
              <a:rPr dirty="0" baseline="4629" sz="2700" spc="-517">
                <a:latin typeface="Microsoft Sans Serif"/>
                <a:cs typeface="Microsoft Sans Serif"/>
              </a:rPr>
              <a:t>لا</a:t>
            </a:r>
            <a:r>
              <a:rPr dirty="0" baseline="4629" sz="2700" spc="-359">
                <a:latin typeface="Microsoft Sans Serif"/>
                <a:cs typeface="Microsoft Sans Serif"/>
              </a:rPr>
              <a:t> </a:t>
            </a:r>
            <a:r>
              <a:rPr dirty="0" sz="1800" spc="-545">
                <a:latin typeface="Microsoft Sans Serif"/>
                <a:cs typeface="Microsoft Sans Serif"/>
              </a:rPr>
              <a:t>ن</a:t>
            </a:r>
            <a:r>
              <a:rPr dirty="0" baseline="13888" sz="2700" spc="-817">
                <a:latin typeface="Microsoft Sans Serif"/>
                <a:cs typeface="Microsoft Sans Serif"/>
              </a:rPr>
              <a:t>.</a:t>
            </a:r>
            <a:r>
              <a:rPr dirty="0" baseline="13888" sz="2700" spc="-217">
                <a:latin typeface="Microsoft Sans Serif"/>
                <a:cs typeface="Microsoft Sans Serif"/>
              </a:rPr>
              <a:t> </a:t>
            </a:r>
            <a:r>
              <a:rPr dirty="0" baseline="20061" sz="2700" spc="-1132">
                <a:latin typeface="Microsoft Sans Serif"/>
                <a:cs typeface="Microsoft Sans Serif"/>
              </a:rPr>
              <a:t>مض</a:t>
            </a:r>
            <a:r>
              <a:rPr dirty="0" baseline="37037" sz="2700" spc="-1132">
                <a:latin typeface="Microsoft Sans Serif"/>
                <a:cs typeface="Microsoft Sans Serif"/>
              </a:rPr>
              <a:t>.</a:t>
            </a:r>
            <a:r>
              <a:rPr dirty="0" baseline="37037" sz="2700" spc="-382">
                <a:latin typeface="Microsoft Sans Serif"/>
                <a:cs typeface="Microsoft Sans Serif"/>
              </a:rPr>
              <a:t> </a:t>
            </a:r>
            <a:r>
              <a:rPr dirty="0" baseline="26234" sz="2700" spc="-1387">
                <a:latin typeface="Microsoft Sans Serif"/>
                <a:cs typeface="Microsoft Sans Serif"/>
              </a:rPr>
              <a:t>ب</a:t>
            </a:r>
            <a:r>
              <a:rPr dirty="0" baseline="40123" sz="2700" spc="-1387">
                <a:latin typeface="Microsoft Sans Serif"/>
                <a:cs typeface="Microsoft Sans Serif"/>
              </a:rPr>
              <a:t>„</a:t>
            </a:r>
            <a:r>
              <a:rPr dirty="0" baseline="40123" sz="2700" spc="-487">
                <a:latin typeface="Microsoft Sans Serif"/>
                <a:cs typeface="Microsoft Sans Serif"/>
              </a:rPr>
              <a:t> </a:t>
            </a:r>
            <a:r>
              <a:rPr dirty="0" baseline="33950" sz="2700" spc="-1380">
                <a:latin typeface="Microsoft Sans Serif"/>
                <a:cs typeface="Microsoft Sans Serif"/>
              </a:rPr>
              <a:t>ت</a:t>
            </a:r>
            <a:r>
              <a:rPr dirty="0" baseline="27777" sz="2700" spc="-1380">
                <a:latin typeface="Microsoft Sans Serif"/>
                <a:cs typeface="Microsoft Sans Serif"/>
              </a:rPr>
              <a:t>„</a:t>
            </a:r>
            <a:r>
              <a:rPr dirty="0" baseline="27777" sz="2700" spc="-232">
                <a:latin typeface="Microsoft Sans Serif"/>
                <a:cs typeface="Microsoft Sans Serif"/>
              </a:rPr>
              <a:t> </a:t>
            </a:r>
            <a:r>
              <a:rPr dirty="0" baseline="16975" sz="2700" spc="-1320">
                <a:latin typeface="Microsoft Sans Serif"/>
                <a:cs typeface="Microsoft Sans Serif"/>
              </a:rPr>
              <a:t>يضخ</a:t>
            </a:r>
            <a:r>
              <a:rPr dirty="0" baseline="38580" sz="2700" spc="-1320">
                <a:latin typeface="Microsoft Sans Serif"/>
                <a:cs typeface="Microsoft Sans Serif"/>
              </a:rPr>
              <a:t>.</a:t>
            </a:r>
            <a:r>
              <a:rPr dirty="0" baseline="33950" sz="2700" spc="-1320">
                <a:latin typeface="Microsoft Sans Serif"/>
                <a:cs typeface="Microsoft Sans Serif"/>
              </a:rPr>
              <a:t>ش</a:t>
            </a:r>
            <a:r>
              <a:rPr dirty="0" baseline="47839" sz="2700" spc="104">
                <a:latin typeface="Microsoft Sans Serif"/>
                <a:cs typeface="Microsoft Sans Serif"/>
              </a:rPr>
              <a:t> </a:t>
            </a:r>
            <a:r>
              <a:rPr dirty="0" sz="1800" spc="-550">
                <a:latin typeface="Microsoft Sans Serif"/>
                <a:cs typeface="Microsoft Sans Serif"/>
              </a:rPr>
              <a:t>ن</a:t>
            </a:r>
            <a:r>
              <a:rPr dirty="0" baseline="13888" sz="2700" spc="-825">
                <a:latin typeface="Microsoft Sans Serif"/>
                <a:cs typeface="Microsoft Sans Serif"/>
              </a:rPr>
              <a:t>.</a:t>
            </a:r>
            <a:r>
              <a:rPr dirty="0" baseline="13888" sz="2700" spc="-202">
                <a:latin typeface="Microsoft Sans Serif"/>
                <a:cs typeface="Microsoft Sans Serif"/>
              </a:rPr>
              <a:t> </a:t>
            </a:r>
            <a:r>
              <a:rPr dirty="0" baseline="9259" sz="2700" spc="-1035">
                <a:latin typeface="Microsoft Sans Serif"/>
                <a:cs typeface="Microsoft Sans Serif"/>
              </a:rPr>
              <a:t>اث</a:t>
            </a:r>
            <a:r>
              <a:rPr dirty="0" baseline="-3086" sz="2700" spc="-1035">
                <a:latin typeface="Microsoft Sans Serif"/>
                <a:cs typeface="Microsoft Sans Serif"/>
              </a:rPr>
              <a:t>„</a:t>
            </a:r>
            <a:r>
              <a:rPr dirty="0" baseline="7716" sz="2700" spc="-1035">
                <a:latin typeface="Microsoft Sans Serif"/>
                <a:cs typeface="Microsoft Sans Serif"/>
              </a:rPr>
              <a:t>ت</a:t>
            </a:r>
            <a:r>
              <a:rPr dirty="0" baseline="1543" sz="2700" spc="-1035">
                <a:latin typeface="Microsoft Sans Serif"/>
                <a:cs typeface="Microsoft Sans Serif"/>
              </a:rPr>
              <a:t>,</a:t>
            </a:r>
            <a:r>
              <a:rPr dirty="0" baseline="1543" sz="2700" spc="-232">
                <a:latin typeface="Microsoft Sans Serif"/>
                <a:cs typeface="Microsoft Sans Serif"/>
              </a:rPr>
              <a:t> </a:t>
            </a:r>
            <a:r>
              <a:rPr dirty="0" baseline="9259" sz="2700" spc="-712">
                <a:latin typeface="Microsoft Sans Serif"/>
                <a:cs typeface="Microsoft Sans Serif"/>
              </a:rPr>
              <a:t>لك</a:t>
            </a:r>
            <a:r>
              <a:rPr dirty="0" baseline="9259" sz="2700" spc="-345">
                <a:latin typeface="Microsoft Sans Serif"/>
                <a:cs typeface="Microsoft Sans Serif"/>
              </a:rPr>
              <a:t> </a:t>
            </a:r>
            <a:r>
              <a:rPr dirty="0" sz="1800" spc="-490">
                <a:latin typeface="Microsoft Sans Serif"/>
                <a:cs typeface="Microsoft Sans Serif"/>
              </a:rPr>
              <a:t>ة</a:t>
            </a:r>
            <a:r>
              <a:rPr dirty="0" baseline="16975" sz="2700" spc="-735">
                <a:latin typeface="Microsoft Sans Serif"/>
                <a:cs typeface="Microsoft Sans Serif"/>
              </a:rPr>
              <a:t>„</a:t>
            </a:r>
            <a:r>
              <a:rPr dirty="0" baseline="16975" sz="2700" spc="-359">
                <a:latin typeface="Microsoft Sans Serif"/>
                <a:cs typeface="Microsoft Sans Serif"/>
              </a:rPr>
              <a:t> </a:t>
            </a:r>
            <a:r>
              <a:rPr dirty="0" baseline="20061" sz="2700" spc="-877">
                <a:latin typeface="Microsoft Sans Serif"/>
                <a:cs typeface="Microsoft Sans Serif"/>
              </a:rPr>
              <a:t>ساسحلا</a:t>
            </a:r>
            <a:r>
              <a:rPr dirty="0" baseline="20061" sz="2700" spc="-352">
                <a:latin typeface="Microsoft Sans Serif"/>
                <a:cs typeface="Microsoft Sans Serif"/>
              </a:rPr>
              <a:t> </a:t>
            </a:r>
            <a:r>
              <a:rPr dirty="0" sz="1800" spc="-440">
                <a:latin typeface="Microsoft Sans Serif"/>
                <a:cs typeface="Microsoft Sans Serif"/>
              </a:rPr>
              <a:t>ب</a:t>
            </a:r>
            <a:r>
              <a:rPr dirty="0" baseline="18518" sz="2700" spc="-660">
                <a:latin typeface="Microsoft Sans Serif"/>
                <a:cs typeface="Microsoft Sans Serif"/>
              </a:rPr>
              <a:t>„</a:t>
            </a:r>
            <a:r>
              <a:rPr dirty="0" baseline="18518" sz="2700" spc="15">
                <a:latin typeface="Microsoft Sans Serif"/>
                <a:cs typeface="Microsoft Sans Serif"/>
              </a:rPr>
              <a:t> </a:t>
            </a:r>
            <a:r>
              <a:rPr dirty="0" baseline="9259" sz="2700" spc="-914">
                <a:latin typeface="Microsoft Sans Serif"/>
                <a:cs typeface="Microsoft Sans Serif"/>
              </a:rPr>
              <a:t>اب</a:t>
            </a:r>
            <a:r>
              <a:rPr dirty="0" baseline="16975" sz="2700" spc="-914">
                <a:latin typeface="Microsoft Sans Serif"/>
                <a:cs typeface="Microsoft Sans Serif"/>
              </a:rPr>
              <a:t>.</a:t>
            </a:r>
            <a:r>
              <a:rPr dirty="0" baseline="16975" sz="2700" spc="-434">
                <a:latin typeface="Microsoft Sans Serif"/>
                <a:cs typeface="Microsoft Sans Serif"/>
              </a:rPr>
              <a:t> </a:t>
            </a:r>
            <a:r>
              <a:rPr dirty="0" baseline="9259" sz="2700" spc="-885">
                <a:latin typeface="Microsoft Sans Serif"/>
                <a:cs typeface="Microsoft Sans Serif"/>
              </a:rPr>
              <a:t>اث</a:t>
            </a:r>
            <a:r>
              <a:rPr dirty="0" baseline="-1543" sz="2700" spc="-885">
                <a:latin typeface="Microsoft Sans Serif"/>
                <a:cs typeface="Microsoft Sans Serif"/>
              </a:rPr>
              <a:t>„</a:t>
            </a:r>
            <a:r>
              <a:rPr dirty="0" baseline="7716" sz="2700" spc="-885">
                <a:latin typeface="Microsoft Sans Serif"/>
                <a:cs typeface="Microsoft Sans Serif"/>
              </a:rPr>
              <a:t>ث</a:t>
            </a:r>
            <a:r>
              <a:rPr dirty="0" baseline="3086" sz="2700" spc="-885">
                <a:latin typeface="Microsoft Sans Serif"/>
                <a:cs typeface="Microsoft Sans Serif"/>
              </a:rPr>
              <a:t>,</a:t>
            </a:r>
            <a:r>
              <a:rPr dirty="0" baseline="10802" sz="2700" spc="-885">
                <a:latin typeface="Microsoft Sans Serif"/>
                <a:cs typeface="Microsoft Sans Serif"/>
              </a:rPr>
              <a:t>لا</a:t>
            </a:r>
            <a:r>
              <a:rPr dirty="0" baseline="10802" sz="2700" spc="-352">
                <a:latin typeface="Microsoft Sans Serif"/>
                <a:cs typeface="Microsoft Sans Serif"/>
              </a:rPr>
              <a:t> </a:t>
            </a:r>
            <a:r>
              <a:rPr dirty="0" sz="1800" spc="-330">
                <a:latin typeface="Microsoft Sans Serif"/>
                <a:cs typeface="Microsoft Sans Serif"/>
              </a:rPr>
              <a:t>ف</a:t>
            </a:r>
            <a:r>
              <a:rPr dirty="0" baseline="21604" sz="2700" spc="-494">
                <a:latin typeface="Microsoft Sans Serif"/>
                <a:cs typeface="Microsoft Sans Serif"/>
              </a:rPr>
              <a:t>.</a:t>
            </a:r>
            <a:r>
              <a:rPr dirty="0" baseline="7716" sz="2700" spc="-494">
                <a:latin typeface="Microsoft Sans Serif"/>
                <a:cs typeface="Microsoft Sans Serif"/>
              </a:rPr>
              <a:t>رع</a:t>
            </a:r>
            <a:r>
              <a:rPr dirty="0" baseline="7716" sz="2700" spc="-352">
                <a:latin typeface="Microsoft Sans Serif"/>
                <a:cs typeface="Microsoft Sans Serif"/>
              </a:rPr>
              <a:t> </a:t>
            </a:r>
            <a:r>
              <a:rPr dirty="0" baseline="13888" sz="2700" spc="-502">
                <a:latin typeface="Microsoft Sans Serif"/>
                <a:cs typeface="Microsoft Sans Serif"/>
              </a:rPr>
              <a:t>امك</a:t>
            </a:r>
            <a:endParaRPr baseline="13888" sz="2700">
              <a:latin typeface="Microsoft Sans Serif"/>
              <a:cs typeface="Microsoft Sans Serif"/>
            </a:endParaRPr>
          </a:p>
        </p:txBody>
      </p:sp>
      <p:sp>
        <p:nvSpPr>
          <p:cNvPr id="7" name="object 7" descr=""/>
          <p:cNvSpPr txBox="1"/>
          <p:nvPr/>
        </p:nvSpPr>
        <p:spPr>
          <a:xfrm>
            <a:off x="9443084" y="3324605"/>
            <a:ext cx="1139190" cy="299720"/>
          </a:xfrm>
          <a:prstGeom prst="rect">
            <a:avLst/>
          </a:prstGeom>
        </p:spPr>
        <p:txBody>
          <a:bodyPr wrap="square" lIns="0" tIns="12700" rIns="0" bIns="0" rtlCol="0" vert="horz">
            <a:spAutoFit/>
          </a:bodyPr>
          <a:lstStyle/>
          <a:p>
            <a:pPr algn="r" marL="50800" marR="43180">
              <a:lnSpc>
                <a:spcPct val="100000"/>
              </a:lnSpc>
              <a:spcBef>
                <a:spcPts val="100"/>
              </a:spcBef>
            </a:pPr>
            <a:r>
              <a:rPr dirty="0" sz="1800" spc="-944">
                <a:latin typeface="Microsoft Sans Serif"/>
                <a:cs typeface="Microsoft Sans Serif"/>
              </a:rPr>
              <a:t>حت</a:t>
            </a:r>
            <a:r>
              <a:rPr dirty="0" baseline="12345" sz="2700" spc="-1417">
                <a:latin typeface="Microsoft Sans Serif"/>
                <a:cs typeface="Microsoft Sans Serif"/>
              </a:rPr>
              <a:t>„</a:t>
            </a:r>
            <a:r>
              <a:rPr dirty="0" baseline="12345" sz="2700" spc="607">
                <a:latin typeface="Microsoft Sans Serif"/>
                <a:cs typeface="Microsoft Sans Serif"/>
              </a:rPr>
              <a:t> </a:t>
            </a:r>
            <a:r>
              <a:rPr dirty="0" baseline="-33950" sz="2700" spc="-1582">
                <a:latin typeface="Microsoft Sans Serif"/>
                <a:cs typeface="Microsoft Sans Serif"/>
              </a:rPr>
              <a:t>„</a:t>
            </a:r>
            <a:r>
              <a:rPr dirty="0" baseline="-9259" sz="2700" spc="-1582">
                <a:latin typeface="Microsoft Sans Serif"/>
                <a:cs typeface="Microsoft Sans Serif"/>
              </a:rPr>
              <a:t>ت</a:t>
            </a:r>
            <a:r>
              <a:rPr dirty="0" baseline="1543" sz="2700" spc="-1582">
                <a:latin typeface="Microsoft Sans Serif"/>
                <a:cs typeface="Microsoft Sans Serif"/>
              </a:rPr>
              <a:t>„</a:t>
            </a:r>
            <a:r>
              <a:rPr dirty="0" baseline="1543" sz="2700" spc="-412">
                <a:latin typeface="Microsoft Sans Serif"/>
                <a:cs typeface="Microsoft Sans Serif"/>
              </a:rPr>
              <a:t> </a:t>
            </a:r>
            <a:r>
              <a:rPr dirty="0" baseline="-9259" sz="2700" spc="-667">
                <a:latin typeface="Microsoft Sans Serif"/>
                <a:cs typeface="Microsoft Sans Serif"/>
              </a:rPr>
              <a:t>لا</a:t>
            </a:r>
            <a:r>
              <a:rPr dirty="0" baseline="-9259" sz="2700" spc="97">
                <a:latin typeface="Microsoft Sans Serif"/>
                <a:cs typeface="Microsoft Sans Serif"/>
              </a:rPr>
              <a:t> </a:t>
            </a:r>
            <a:r>
              <a:rPr dirty="0" baseline="-3086" sz="2700" spc="-1050">
                <a:latin typeface="Microsoft Sans Serif"/>
                <a:cs typeface="Microsoft Sans Serif"/>
              </a:rPr>
              <a:t>„</a:t>
            </a:r>
            <a:r>
              <a:rPr dirty="0" baseline="-3086" sz="2700" spc="-359">
                <a:latin typeface="Microsoft Sans Serif"/>
                <a:cs typeface="Microsoft Sans Serif"/>
              </a:rPr>
              <a:t> </a:t>
            </a:r>
            <a:r>
              <a:rPr dirty="0" baseline="-16975" sz="2700" spc="-1702">
                <a:latin typeface="Microsoft Sans Serif"/>
                <a:cs typeface="Microsoft Sans Serif"/>
              </a:rPr>
              <a:t>ت</a:t>
            </a:r>
            <a:r>
              <a:rPr dirty="0" baseline="-23148" sz="2700" spc="-1702">
                <a:latin typeface="Microsoft Sans Serif"/>
                <a:cs typeface="Microsoft Sans Serif"/>
              </a:rPr>
              <a:t>„</a:t>
            </a:r>
            <a:r>
              <a:rPr dirty="0" baseline="-23148" sz="2700" spc="-165">
                <a:latin typeface="Microsoft Sans Serif"/>
                <a:cs typeface="Microsoft Sans Serif"/>
              </a:rPr>
              <a:t> </a:t>
            </a:r>
            <a:r>
              <a:rPr dirty="0" baseline="-10802" sz="2700" spc="-1019">
                <a:latin typeface="Microsoft Sans Serif"/>
                <a:cs typeface="Microsoft Sans Serif"/>
              </a:rPr>
              <a:t>ت</a:t>
            </a:r>
            <a:r>
              <a:rPr dirty="0" baseline="-13888" sz="2700" spc="-1019">
                <a:latin typeface="Microsoft Sans Serif"/>
                <a:cs typeface="Microsoft Sans Serif"/>
              </a:rPr>
              <a:t>„</a:t>
            </a:r>
            <a:r>
              <a:rPr dirty="0" baseline="1543" sz="2700" spc="-1019">
                <a:latin typeface="Microsoft Sans Serif"/>
                <a:cs typeface="Microsoft Sans Serif"/>
              </a:rPr>
              <a:t>حلا</a:t>
            </a:r>
            <a:r>
              <a:rPr dirty="0" baseline="1543" sz="2700" spc="150">
                <a:latin typeface="Microsoft Sans Serif"/>
                <a:cs typeface="Microsoft Sans Serif"/>
              </a:rPr>
              <a:t>  </a:t>
            </a:r>
            <a:r>
              <a:rPr dirty="0" baseline="-1543" sz="2700" spc="-1050">
                <a:latin typeface="Microsoft Sans Serif"/>
                <a:cs typeface="Microsoft Sans Serif"/>
              </a:rPr>
              <a:t>„</a:t>
            </a:r>
            <a:r>
              <a:rPr dirty="0" baseline="-1543" sz="2700" spc="270">
                <a:latin typeface="Microsoft Sans Serif"/>
                <a:cs typeface="Microsoft Sans Serif"/>
              </a:rPr>
              <a:t> </a:t>
            </a:r>
            <a:r>
              <a:rPr dirty="0" sz="1800" spc="-484">
                <a:latin typeface="Microsoft Sans Serif"/>
                <a:cs typeface="Microsoft Sans Serif"/>
              </a:rPr>
              <a:t>مسلا</a:t>
            </a:r>
            <a:endParaRPr sz="1800">
              <a:latin typeface="Microsoft Sans Serif"/>
              <a:cs typeface="Microsoft Sans Serif"/>
            </a:endParaRPr>
          </a:p>
        </p:txBody>
      </p:sp>
      <p:sp>
        <p:nvSpPr>
          <p:cNvPr id="8" name="object 8" descr=""/>
          <p:cNvSpPr txBox="1"/>
          <p:nvPr/>
        </p:nvSpPr>
        <p:spPr>
          <a:xfrm>
            <a:off x="8951341" y="3353561"/>
            <a:ext cx="427990" cy="299720"/>
          </a:xfrm>
          <a:prstGeom prst="rect">
            <a:avLst/>
          </a:prstGeom>
        </p:spPr>
        <p:txBody>
          <a:bodyPr wrap="square" lIns="0" tIns="12700" rIns="0" bIns="0" rtlCol="0" vert="horz">
            <a:spAutoFit/>
          </a:bodyPr>
          <a:lstStyle/>
          <a:p>
            <a:pPr algn="r" marL="38100" marR="30480">
              <a:lnSpc>
                <a:spcPct val="100000"/>
              </a:lnSpc>
              <a:spcBef>
                <a:spcPts val="100"/>
              </a:spcBef>
            </a:pPr>
            <a:r>
              <a:rPr dirty="0" baseline="9259" sz="2700" spc="67">
                <a:latin typeface="Microsoft Sans Serif"/>
                <a:cs typeface="Microsoft Sans Serif"/>
              </a:rPr>
              <a:t>  </a:t>
            </a:r>
            <a:r>
              <a:rPr dirty="0" baseline="3086" sz="2700" spc="-1050">
                <a:latin typeface="Microsoft Sans Serif"/>
                <a:cs typeface="Microsoft Sans Serif"/>
              </a:rPr>
              <a:t>„</a:t>
            </a:r>
            <a:r>
              <a:rPr dirty="0" baseline="3086" sz="2700" spc="-352">
                <a:latin typeface="Microsoft Sans Serif"/>
                <a:cs typeface="Microsoft Sans Serif"/>
              </a:rPr>
              <a:t> </a:t>
            </a:r>
            <a:r>
              <a:rPr dirty="0" baseline="-10802" sz="2700" spc="-1702">
                <a:latin typeface="Microsoft Sans Serif"/>
                <a:cs typeface="Microsoft Sans Serif"/>
              </a:rPr>
              <a:t>ت</a:t>
            </a:r>
            <a:r>
              <a:rPr dirty="0" baseline="-15432" sz="2700" spc="-1702">
                <a:latin typeface="Microsoft Sans Serif"/>
                <a:cs typeface="Microsoft Sans Serif"/>
              </a:rPr>
              <a:t>„</a:t>
            </a:r>
            <a:r>
              <a:rPr dirty="0" baseline="-15432" sz="2700" spc="-165">
                <a:latin typeface="Microsoft Sans Serif"/>
                <a:cs typeface="Microsoft Sans Serif"/>
              </a:rPr>
              <a:t> </a:t>
            </a:r>
            <a:r>
              <a:rPr dirty="0" sz="1800" spc="-355">
                <a:latin typeface="Microsoft Sans Serif"/>
                <a:cs typeface="Microsoft Sans Serif"/>
              </a:rPr>
              <a:t>هلا</a:t>
            </a:r>
            <a:endParaRPr sz="1800">
              <a:latin typeface="Microsoft Sans Serif"/>
              <a:cs typeface="Microsoft Sans Serif"/>
            </a:endParaRPr>
          </a:p>
        </p:txBody>
      </p:sp>
      <p:sp>
        <p:nvSpPr>
          <p:cNvPr id="9" name="object 9" descr=""/>
          <p:cNvSpPr txBox="1"/>
          <p:nvPr/>
        </p:nvSpPr>
        <p:spPr>
          <a:xfrm>
            <a:off x="6825106" y="3304794"/>
            <a:ext cx="574675" cy="299720"/>
          </a:xfrm>
          <a:prstGeom prst="rect">
            <a:avLst/>
          </a:prstGeom>
        </p:spPr>
        <p:txBody>
          <a:bodyPr wrap="square" lIns="0" tIns="12700" rIns="0" bIns="0" rtlCol="0" vert="horz">
            <a:spAutoFit/>
          </a:bodyPr>
          <a:lstStyle/>
          <a:p>
            <a:pPr algn="r" marL="38100" marR="30480">
              <a:lnSpc>
                <a:spcPct val="100000"/>
              </a:lnSpc>
              <a:spcBef>
                <a:spcPts val="100"/>
              </a:spcBef>
            </a:pPr>
            <a:r>
              <a:rPr dirty="0" baseline="-3086" sz="2700" spc="67">
                <a:latin typeface="Microsoft Sans Serif"/>
                <a:cs typeface="Microsoft Sans Serif"/>
              </a:rPr>
              <a:t>  </a:t>
            </a:r>
            <a:r>
              <a:rPr dirty="0" baseline="-9259" sz="2700" spc="-1050">
                <a:latin typeface="Microsoft Sans Serif"/>
                <a:cs typeface="Microsoft Sans Serif"/>
              </a:rPr>
              <a:t>„</a:t>
            </a:r>
            <a:r>
              <a:rPr dirty="0" baseline="-9259" sz="2700" spc="-352">
                <a:latin typeface="Microsoft Sans Serif"/>
                <a:cs typeface="Microsoft Sans Serif"/>
              </a:rPr>
              <a:t> </a:t>
            </a:r>
            <a:r>
              <a:rPr dirty="0" baseline="-21604" sz="2700" spc="-1597">
                <a:latin typeface="Microsoft Sans Serif"/>
                <a:cs typeface="Microsoft Sans Serif"/>
              </a:rPr>
              <a:t>ث</a:t>
            </a:r>
            <a:r>
              <a:rPr dirty="0" baseline="-26234" sz="2700" spc="-1597">
                <a:latin typeface="Microsoft Sans Serif"/>
                <a:cs typeface="Microsoft Sans Serif"/>
              </a:rPr>
              <a:t>„</a:t>
            </a:r>
            <a:r>
              <a:rPr dirty="0" baseline="-16975" sz="2700" spc="-1597">
                <a:latin typeface="Microsoft Sans Serif"/>
                <a:cs typeface="Microsoft Sans Serif"/>
              </a:rPr>
              <a:t>ت</a:t>
            </a:r>
            <a:r>
              <a:rPr dirty="0" baseline="-7716" sz="2700" spc="-1597">
                <a:latin typeface="Microsoft Sans Serif"/>
                <a:cs typeface="Microsoft Sans Serif"/>
              </a:rPr>
              <a:t>.</a:t>
            </a:r>
            <a:r>
              <a:rPr dirty="0" baseline="-7716" sz="2700" spc="-270">
                <a:latin typeface="Microsoft Sans Serif"/>
                <a:cs typeface="Microsoft Sans Serif"/>
              </a:rPr>
              <a:t> </a:t>
            </a:r>
            <a:r>
              <a:rPr dirty="0" baseline="-12345" sz="2700" spc="-1057">
                <a:latin typeface="Microsoft Sans Serif"/>
                <a:cs typeface="Microsoft Sans Serif"/>
              </a:rPr>
              <a:t>مت</a:t>
            </a:r>
            <a:r>
              <a:rPr dirty="0" sz="1800" spc="-705">
                <a:latin typeface="Microsoft Sans Serif"/>
                <a:cs typeface="Microsoft Sans Serif"/>
              </a:rPr>
              <a:t>„</a:t>
            </a:r>
            <a:r>
              <a:rPr dirty="0" sz="1800" spc="-275">
                <a:latin typeface="Microsoft Sans Serif"/>
                <a:cs typeface="Microsoft Sans Serif"/>
              </a:rPr>
              <a:t> </a:t>
            </a:r>
            <a:r>
              <a:rPr dirty="0" baseline="-9259" sz="2700" spc="-1777">
                <a:latin typeface="Microsoft Sans Serif"/>
                <a:cs typeface="Microsoft Sans Serif"/>
              </a:rPr>
              <a:t>ت</a:t>
            </a:r>
            <a:r>
              <a:rPr dirty="0" baseline="3086" sz="2700" spc="277">
                <a:latin typeface="Microsoft Sans Serif"/>
                <a:cs typeface="Microsoft Sans Serif"/>
              </a:rPr>
              <a:t> </a:t>
            </a:r>
            <a:r>
              <a:rPr dirty="0" baseline="-21604" sz="2700" spc="-172">
                <a:latin typeface="Microsoft Sans Serif"/>
                <a:cs typeface="Microsoft Sans Serif"/>
              </a:rPr>
              <a:t>ا</a:t>
            </a:r>
            <a:endParaRPr baseline="-21604" sz="2700">
              <a:latin typeface="Microsoft Sans Serif"/>
              <a:cs typeface="Microsoft Sans Serif"/>
            </a:endParaRPr>
          </a:p>
        </p:txBody>
      </p:sp>
      <p:sp>
        <p:nvSpPr>
          <p:cNvPr id="10" name="object 10" descr=""/>
          <p:cNvSpPr txBox="1"/>
          <p:nvPr/>
        </p:nvSpPr>
        <p:spPr>
          <a:xfrm>
            <a:off x="5959475" y="3291078"/>
            <a:ext cx="339725" cy="299720"/>
          </a:xfrm>
          <a:prstGeom prst="rect">
            <a:avLst/>
          </a:prstGeom>
        </p:spPr>
        <p:txBody>
          <a:bodyPr wrap="square" lIns="0" tIns="12700" rIns="0" bIns="0" rtlCol="0" vert="horz">
            <a:spAutoFit/>
          </a:bodyPr>
          <a:lstStyle/>
          <a:p>
            <a:pPr algn="r" marL="38100" marR="30480">
              <a:lnSpc>
                <a:spcPct val="100000"/>
              </a:lnSpc>
              <a:spcBef>
                <a:spcPts val="100"/>
              </a:spcBef>
            </a:pPr>
            <a:r>
              <a:rPr dirty="0" baseline="-12345" sz="2700" spc="-1050">
                <a:latin typeface="Microsoft Sans Serif"/>
                <a:cs typeface="Microsoft Sans Serif"/>
              </a:rPr>
              <a:t>„</a:t>
            </a:r>
            <a:r>
              <a:rPr dirty="0" baseline="-12345" sz="2700" spc="-359">
                <a:latin typeface="Microsoft Sans Serif"/>
                <a:cs typeface="Microsoft Sans Serif"/>
              </a:rPr>
              <a:t> </a:t>
            </a:r>
            <a:r>
              <a:rPr dirty="0" baseline="-26234" sz="2700" spc="-1260">
                <a:latin typeface="Microsoft Sans Serif"/>
                <a:cs typeface="Microsoft Sans Serif"/>
              </a:rPr>
              <a:t>ث</a:t>
            </a:r>
            <a:r>
              <a:rPr dirty="0" baseline="-29320" sz="2700" spc="-1260">
                <a:latin typeface="Microsoft Sans Serif"/>
                <a:cs typeface="Microsoft Sans Serif"/>
              </a:rPr>
              <a:t>„</a:t>
            </a:r>
            <a:r>
              <a:rPr dirty="0" baseline="1543" sz="2700" spc="-1260">
                <a:latin typeface="Microsoft Sans Serif"/>
                <a:cs typeface="Microsoft Sans Serif"/>
              </a:rPr>
              <a:t>حصلا</a:t>
            </a:r>
            <a:endParaRPr baseline="1543" sz="2700">
              <a:latin typeface="Microsoft Sans Serif"/>
              <a:cs typeface="Microsoft Sans Serif"/>
            </a:endParaRPr>
          </a:p>
        </p:txBody>
      </p:sp>
      <p:sp>
        <p:nvSpPr>
          <p:cNvPr id="11" name="object 11" descr=""/>
          <p:cNvSpPr txBox="1"/>
          <p:nvPr/>
        </p:nvSpPr>
        <p:spPr>
          <a:xfrm>
            <a:off x="612140" y="3408426"/>
            <a:ext cx="10487660" cy="299720"/>
          </a:xfrm>
          <a:prstGeom prst="rect">
            <a:avLst/>
          </a:prstGeom>
        </p:spPr>
        <p:txBody>
          <a:bodyPr wrap="square" lIns="0" tIns="12700" rIns="0" bIns="0" rtlCol="0" vert="horz">
            <a:spAutoFit/>
          </a:bodyPr>
          <a:lstStyle/>
          <a:p>
            <a:pPr algn="r" marL="12700" marR="5080">
              <a:lnSpc>
                <a:spcPct val="100000"/>
              </a:lnSpc>
              <a:spcBef>
                <a:spcPts val="100"/>
              </a:spcBef>
            </a:pPr>
            <a:r>
              <a:rPr dirty="0" sz="1800" spc="-260">
                <a:latin typeface="Microsoft Sans Serif"/>
                <a:cs typeface="Microsoft Sans Serif"/>
              </a:rPr>
              <a:t>نا</a:t>
            </a:r>
            <a:r>
              <a:rPr dirty="0" sz="1800" spc="235">
                <a:latin typeface="Microsoft Sans Serif"/>
                <a:cs typeface="Microsoft Sans Serif"/>
              </a:rPr>
              <a:t> </a:t>
            </a:r>
            <a:r>
              <a:rPr dirty="0" sz="1800" spc="-375">
                <a:latin typeface="Microsoft Sans Serif"/>
                <a:cs typeface="Microsoft Sans Serif"/>
              </a:rPr>
              <a:t>ل</a:t>
            </a:r>
            <a:r>
              <a:rPr dirty="0" sz="1800" spc="290">
                <a:latin typeface="Microsoft Sans Serif"/>
                <a:cs typeface="Microsoft Sans Serif"/>
              </a:rPr>
              <a:t> </a:t>
            </a:r>
            <a:r>
              <a:rPr dirty="0" sz="1800">
                <a:latin typeface="Microsoft Sans Serif"/>
                <a:cs typeface="Microsoft Sans Serif"/>
              </a:rPr>
              <a:t>ة</a:t>
            </a:r>
            <a:r>
              <a:rPr dirty="0" sz="1800" spc="120">
                <a:latin typeface="Microsoft Sans Serif"/>
                <a:cs typeface="Microsoft Sans Serif"/>
              </a:rPr>
              <a:t> </a:t>
            </a:r>
            <a:r>
              <a:rPr dirty="0" sz="1800" spc="-390">
                <a:latin typeface="Microsoft Sans Serif"/>
                <a:cs typeface="Microsoft Sans Serif"/>
              </a:rPr>
              <a:t>ارو</a:t>
            </a:r>
            <a:r>
              <a:rPr dirty="0" sz="1800" spc="260">
                <a:latin typeface="Microsoft Sans Serif"/>
                <a:cs typeface="Microsoft Sans Serif"/>
              </a:rPr>
              <a:t> </a:t>
            </a:r>
            <a:r>
              <a:rPr dirty="0" sz="1800">
                <a:latin typeface="Microsoft Sans Serif"/>
                <a:cs typeface="Microsoft Sans Serif"/>
              </a:rPr>
              <a:t>با</a:t>
            </a:r>
            <a:r>
              <a:rPr dirty="0" sz="1800" spc="-45">
                <a:latin typeface="Microsoft Sans Serif"/>
                <a:cs typeface="Microsoft Sans Serif"/>
              </a:rPr>
              <a:t> </a:t>
            </a:r>
            <a:r>
              <a:rPr dirty="0" sz="1800" spc="-265">
                <a:latin typeface="Microsoft Sans Serif"/>
                <a:cs typeface="Microsoft Sans Serif"/>
              </a:rPr>
              <a:t>ا</a:t>
            </a:r>
            <a:r>
              <a:rPr dirty="0" sz="1800" spc="170">
                <a:latin typeface="Microsoft Sans Serif"/>
                <a:cs typeface="Microsoft Sans Serif"/>
              </a:rPr>
              <a:t>  </a:t>
            </a:r>
            <a:r>
              <a:rPr dirty="0" sz="1800" spc="-225">
                <a:latin typeface="Microsoft Sans Serif"/>
                <a:cs typeface="Microsoft Sans Serif"/>
              </a:rPr>
              <a:t>"</a:t>
            </a:r>
            <a:r>
              <a:rPr dirty="0" sz="1800" spc="-220">
                <a:latin typeface="Microsoft Sans Serif"/>
                <a:cs typeface="Microsoft Sans Serif"/>
              </a:rPr>
              <a:t> </a:t>
            </a:r>
            <a:r>
              <a:rPr dirty="0" sz="1800" spc="-335">
                <a:latin typeface="Microsoft Sans Serif"/>
                <a:cs typeface="Microsoft Sans Serif"/>
              </a:rPr>
              <a:t>.(10)</a:t>
            </a:r>
            <a:r>
              <a:rPr dirty="0" sz="1800" spc="-220">
                <a:latin typeface="Microsoft Sans Serif"/>
                <a:cs typeface="Microsoft Sans Serif"/>
              </a:rPr>
              <a:t> </a:t>
            </a:r>
            <a:r>
              <a:rPr dirty="0" sz="1800" spc="-265">
                <a:latin typeface="Microsoft Sans Serif"/>
                <a:cs typeface="Microsoft Sans Serif"/>
              </a:rPr>
              <a:t>ا</a:t>
            </a:r>
            <a:r>
              <a:rPr dirty="0" sz="1800" spc="270">
                <a:latin typeface="Microsoft Sans Serif"/>
                <a:cs typeface="Microsoft Sans Serif"/>
              </a:rPr>
              <a:t> </a:t>
            </a:r>
            <a:r>
              <a:rPr dirty="0" sz="1800">
                <a:latin typeface="Microsoft Sans Serif"/>
                <a:cs typeface="Microsoft Sans Serif"/>
              </a:rPr>
              <a:t>ذ</a:t>
            </a:r>
            <a:r>
              <a:rPr dirty="0" sz="1800" spc="185">
                <a:latin typeface="Microsoft Sans Serif"/>
                <a:cs typeface="Microsoft Sans Serif"/>
              </a:rPr>
              <a:t> </a:t>
            </a:r>
            <a:r>
              <a:rPr dirty="0" sz="1800" spc="-170">
                <a:latin typeface="Microsoft Sans Serif"/>
                <a:cs typeface="Microsoft Sans Serif"/>
              </a:rPr>
              <a:t>ا</a:t>
            </a:r>
            <a:r>
              <a:rPr dirty="0" sz="1800" spc="-225">
                <a:latin typeface="Microsoft Sans Serif"/>
                <a:cs typeface="Microsoft Sans Serif"/>
              </a:rPr>
              <a:t> </a:t>
            </a:r>
            <a:r>
              <a:rPr dirty="0" sz="1800" spc="-245">
                <a:latin typeface="Microsoft Sans Serif"/>
                <a:cs typeface="Microsoft Sans Serif"/>
              </a:rPr>
              <a:t>وا</a:t>
            </a:r>
            <a:r>
              <a:rPr dirty="0" sz="1800" spc="-215">
                <a:latin typeface="Microsoft Sans Serif"/>
                <a:cs typeface="Microsoft Sans Serif"/>
              </a:rPr>
              <a:t> </a:t>
            </a:r>
            <a:r>
              <a:rPr dirty="0" sz="1800" spc="-254">
                <a:latin typeface="Microsoft Sans Serif"/>
                <a:cs typeface="Microsoft Sans Serif"/>
              </a:rPr>
              <a:t>نوأل</a:t>
            </a:r>
            <a:r>
              <a:rPr dirty="0" sz="1800" spc="50">
                <a:latin typeface="Microsoft Sans Serif"/>
                <a:cs typeface="Microsoft Sans Serif"/>
              </a:rPr>
              <a:t> </a:t>
            </a:r>
            <a:r>
              <a:rPr dirty="0" sz="1800" spc="-335">
                <a:latin typeface="Microsoft Sans Serif"/>
                <a:cs typeface="Microsoft Sans Serif"/>
              </a:rPr>
              <a:t>لو</a:t>
            </a:r>
            <a:r>
              <a:rPr dirty="0" sz="1800" spc="180">
                <a:latin typeface="Microsoft Sans Serif"/>
                <a:cs typeface="Microsoft Sans Serif"/>
              </a:rPr>
              <a:t>  </a:t>
            </a:r>
            <a:r>
              <a:rPr dirty="0" sz="1800" spc="-335">
                <a:latin typeface="Microsoft Sans Serif"/>
                <a:cs typeface="Microsoft Sans Serif"/>
              </a:rPr>
              <a:t>در</a:t>
            </a:r>
            <a:r>
              <a:rPr dirty="0" sz="1800" spc="70">
                <a:latin typeface="Microsoft Sans Serif"/>
                <a:cs typeface="Microsoft Sans Serif"/>
              </a:rPr>
              <a:t>  </a:t>
            </a:r>
            <a:r>
              <a:rPr dirty="0" sz="1800" spc="-204">
                <a:latin typeface="Microsoft Sans Serif"/>
                <a:cs typeface="Microsoft Sans Serif"/>
              </a:rPr>
              <a:t>نا</a:t>
            </a:r>
            <a:r>
              <a:rPr dirty="0" sz="1800" spc="-229">
                <a:latin typeface="Microsoft Sans Serif"/>
                <a:cs typeface="Microsoft Sans Serif"/>
              </a:rPr>
              <a:t> </a:t>
            </a:r>
            <a:r>
              <a:rPr dirty="0" sz="1800" spc="-725">
                <a:latin typeface="Microsoft Sans Serif"/>
                <a:cs typeface="Microsoft Sans Serif"/>
              </a:rPr>
              <a:t>ي</a:t>
            </a:r>
            <a:r>
              <a:rPr dirty="0" sz="1800" spc="45">
                <a:latin typeface="Microsoft Sans Serif"/>
                <a:cs typeface="Microsoft Sans Serif"/>
              </a:rPr>
              <a:t>  </a:t>
            </a:r>
            <a:r>
              <a:rPr dirty="0" sz="1800" spc="-170">
                <a:latin typeface="Microsoft Sans Serif"/>
                <a:cs typeface="Microsoft Sans Serif"/>
              </a:rPr>
              <a:t>لذ</a:t>
            </a:r>
            <a:r>
              <a:rPr dirty="0" sz="1800" spc="30">
                <a:latin typeface="Microsoft Sans Serif"/>
                <a:cs typeface="Microsoft Sans Serif"/>
              </a:rPr>
              <a:t> </a:t>
            </a:r>
            <a:r>
              <a:rPr dirty="0" sz="1800" spc="-725">
                <a:latin typeface="Microsoft Sans Serif"/>
                <a:cs typeface="Microsoft Sans Serif"/>
              </a:rPr>
              <a:t>ي</a:t>
            </a:r>
            <a:r>
              <a:rPr dirty="0" sz="1800" spc="65">
                <a:latin typeface="Microsoft Sans Serif"/>
                <a:cs typeface="Microsoft Sans Serif"/>
              </a:rPr>
              <a:t>  </a:t>
            </a:r>
            <a:r>
              <a:rPr dirty="0" sz="1800">
                <a:latin typeface="Microsoft Sans Serif"/>
                <a:cs typeface="Microsoft Sans Serif"/>
              </a:rPr>
              <a:t>با</a:t>
            </a:r>
            <a:r>
              <a:rPr dirty="0" sz="1800" spc="-40">
                <a:latin typeface="Microsoft Sans Serif"/>
                <a:cs typeface="Microsoft Sans Serif"/>
              </a:rPr>
              <a:t> </a:t>
            </a:r>
            <a:r>
              <a:rPr dirty="0" sz="1800" spc="-265">
                <a:latin typeface="Microsoft Sans Serif"/>
                <a:cs typeface="Microsoft Sans Serif"/>
              </a:rPr>
              <a:t>ا</a:t>
            </a:r>
            <a:r>
              <a:rPr dirty="0" sz="1800" spc="145">
                <a:latin typeface="Microsoft Sans Serif"/>
                <a:cs typeface="Microsoft Sans Serif"/>
              </a:rPr>
              <a:t>  </a:t>
            </a:r>
            <a:r>
              <a:rPr dirty="0" sz="1800" spc="-300">
                <a:latin typeface="Microsoft Sans Serif"/>
                <a:cs typeface="Microsoft Sans Serif"/>
              </a:rPr>
              <a:t>و</a:t>
            </a:r>
            <a:r>
              <a:rPr dirty="0" sz="1800" spc="-215">
                <a:latin typeface="Microsoft Sans Serif"/>
                <a:cs typeface="Microsoft Sans Serif"/>
              </a:rPr>
              <a:t> </a:t>
            </a:r>
            <a:r>
              <a:rPr dirty="0" sz="1800" spc="-345">
                <a:latin typeface="Microsoft Sans Serif"/>
                <a:cs typeface="Microsoft Sans Serif"/>
              </a:rPr>
              <a:t>،ع</a:t>
            </a:r>
            <a:r>
              <a:rPr dirty="0" sz="1800" spc="-305">
                <a:latin typeface="Microsoft Sans Serif"/>
                <a:cs typeface="Microsoft Sans Serif"/>
              </a:rPr>
              <a:t> </a:t>
            </a:r>
            <a:r>
              <a:rPr dirty="0" sz="1800" spc="-355">
                <a:latin typeface="Microsoft Sans Serif"/>
                <a:cs typeface="Microsoft Sans Serif"/>
              </a:rPr>
              <a:t>و</a:t>
            </a:r>
            <a:r>
              <a:rPr dirty="0" sz="1800" spc="85">
                <a:latin typeface="Microsoft Sans Serif"/>
                <a:cs typeface="Microsoft Sans Serif"/>
              </a:rPr>
              <a:t> </a:t>
            </a:r>
            <a:r>
              <a:rPr dirty="0" sz="1800">
                <a:latin typeface="Microsoft Sans Serif"/>
                <a:cs typeface="Microsoft Sans Serif"/>
              </a:rPr>
              <a:t>ذذ</a:t>
            </a:r>
            <a:r>
              <a:rPr dirty="0" sz="1800" spc="445">
                <a:latin typeface="Microsoft Sans Serif"/>
                <a:cs typeface="Microsoft Sans Serif"/>
              </a:rPr>
              <a:t> </a:t>
            </a:r>
            <a:r>
              <a:rPr dirty="0" sz="1800">
                <a:latin typeface="Microsoft Sans Serif"/>
                <a:cs typeface="Microsoft Sans Serif"/>
              </a:rPr>
              <a:t>با</a:t>
            </a:r>
            <a:r>
              <a:rPr dirty="0" sz="1800" spc="-40">
                <a:latin typeface="Microsoft Sans Serif"/>
                <a:cs typeface="Microsoft Sans Serif"/>
              </a:rPr>
              <a:t> </a:t>
            </a:r>
            <a:r>
              <a:rPr dirty="0" sz="1800" spc="-265">
                <a:latin typeface="Microsoft Sans Serif"/>
                <a:cs typeface="Microsoft Sans Serif"/>
              </a:rPr>
              <a:t>ا</a:t>
            </a:r>
            <a:r>
              <a:rPr dirty="0" sz="1800" spc="110">
                <a:latin typeface="Microsoft Sans Serif"/>
                <a:cs typeface="Microsoft Sans Serif"/>
              </a:rPr>
              <a:t> </a:t>
            </a:r>
            <a:r>
              <a:rPr dirty="0" sz="1800" spc="-300">
                <a:latin typeface="Microsoft Sans Serif"/>
                <a:cs typeface="Microsoft Sans Serif"/>
              </a:rPr>
              <a:t>و</a:t>
            </a:r>
            <a:r>
              <a:rPr dirty="0" sz="1800" spc="-215">
                <a:latin typeface="Microsoft Sans Serif"/>
                <a:cs typeface="Microsoft Sans Serif"/>
              </a:rPr>
              <a:t> </a:t>
            </a:r>
            <a:r>
              <a:rPr dirty="0" sz="1800">
                <a:latin typeface="Microsoft Sans Serif"/>
                <a:cs typeface="Microsoft Sans Serif"/>
              </a:rPr>
              <a:t>،ة</a:t>
            </a:r>
            <a:r>
              <a:rPr dirty="0" sz="1800" spc="200">
                <a:latin typeface="Microsoft Sans Serif"/>
                <a:cs typeface="Microsoft Sans Serif"/>
              </a:rPr>
              <a:t>   </a:t>
            </a:r>
            <a:r>
              <a:rPr dirty="0" sz="1800">
                <a:latin typeface="Microsoft Sans Serif"/>
                <a:cs typeface="Microsoft Sans Serif"/>
              </a:rPr>
              <a:t>با</a:t>
            </a:r>
            <a:r>
              <a:rPr dirty="0" sz="1800" spc="-55">
                <a:latin typeface="Microsoft Sans Serif"/>
                <a:cs typeface="Microsoft Sans Serif"/>
              </a:rPr>
              <a:t> </a:t>
            </a:r>
            <a:r>
              <a:rPr dirty="0" sz="1800" spc="-265">
                <a:latin typeface="Microsoft Sans Serif"/>
                <a:cs typeface="Microsoft Sans Serif"/>
              </a:rPr>
              <a:t>ا</a:t>
            </a:r>
            <a:r>
              <a:rPr dirty="0" sz="1800" spc="290">
                <a:latin typeface="Microsoft Sans Serif"/>
                <a:cs typeface="Microsoft Sans Serif"/>
              </a:rPr>
              <a:t>  </a:t>
            </a:r>
            <a:r>
              <a:rPr dirty="0" sz="1800" spc="-245">
                <a:latin typeface="Microsoft Sans Serif"/>
                <a:cs typeface="Microsoft Sans Serif"/>
              </a:rPr>
              <a:t>وا</a:t>
            </a:r>
            <a:r>
              <a:rPr dirty="0" sz="1800" spc="-225">
                <a:latin typeface="Microsoft Sans Serif"/>
                <a:cs typeface="Microsoft Sans Serif"/>
              </a:rPr>
              <a:t> </a:t>
            </a:r>
            <a:r>
              <a:rPr dirty="0" sz="1800" spc="-55">
                <a:latin typeface="Microsoft Sans Serif"/>
                <a:cs typeface="Microsoft Sans Serif"/>
              </a:rPr>
              <a:t>،ة</a:t>
            </a:r>
            <a:r>
              <a:rPr dirty="0" sz="1800" spc="120">
                <a:latin typeface="Microsoft Sans Serif"/>
                <a:cs typeface="Microsoft Sans Serif"/>
              </a:rPr>
              <a:t> </a:t>
            </a:r>
            <a:r>
              <a:rPr dirty="0" sz="1800" spc="-265">
                <a:latin typeface="Microsoft Sans Serif"/>
                <a:cs typeface="Microsoft Sans Serif"/>
              </a:rPr>
              <a:t>ا</a:t>
            </a:r>
            <a:r>
              <a:rPr dirty="0" sz="1800" spc="430">
                <a:latin typeface="Microsoft Sans Serif"/>
                <a:cs typeface="Microsoft Sans Serif"/>
              </a:rPr>
              <a:t> </a:t>
            </a:r>
            <a:r>
              <a:rPr dirty="0" sz="1800" spc="-355">
                <a:latin typeface="Microsoft Sans Serif"/>
                <a:cs typeface="Microsoft Sans Serif"/>
              </a:rPr>
              <a:t>أل</a:t>
            </a:r>
            <a:r>
              <a:rPr dirty="0" sz="1800" spc="50">
                <a:latin typeface="Microsoft Sans Serif"/>
                <a:cs typeface="Microsoft Sans Serif"/>
              </a:rPr>
              <a:t> </a:t>
            </a:r>
            <a:r>
              <a:rPr dirty="0" sz="1800">
                <a:latin typeface="Microsoft Sans Serif"/>
                <a:cs typeface="Microsoft Sans Serif"/>
              </a:rPr>
              <a:t>با</a:t>
            </a:r>
            <a:r>
              <a:rPr dirty="0" sz="1800" spc="-45">
                <a:latin typeface="Microsoft Sans Serif"/>
                <a:cs typeface="Microsoft Sans Serif"/>
              </a:rPr>
              <a:t> </a:t>
            </a:r>
            <a:r>
              <a:rPr dirty="0" sz="1800" spc="-265">
                <a:latin typeface="Microsoft Sans Serif"/>
                <a:cs typeface="Microsoft Sans Serif"/>
              </a:rPr>
              <a:t>ا</a:t>
            </a:r>
            <a:r>
              <a:rPr dirty="0" sz="1800" spc="290">
                <a:latin typeface="Microsoft Sans Serif"/>
                <a:cs typeface="Microsoft Sans Serif"/>
              </a:rPr>
              <a:t>  </a:t>
            </a:r>
            <a:r>
              <a:rPr dirty="0" sz="1800" spc="-250">
                <a:latin typeface="Microsoft Sans Serif"/>
                <a:cs typeface="Microsoft Sans Serif"/>
              </a:rPr>
              <a:t>وا</a:t>
            </a:r>
            <a:r>
              <a:rPr dirty="0" sz="1800" spc="-210">
                <a:latin typeface="Microsoft Sans Serif"/>
                <a:cs typeface="Microsoft Sans Serif"/>
              </a:rPr>
              <a:t> </a:t>
            </a:r>
            <a:r>
              <a:rPr dirty="0" sz="1800" spc="-55">
                <a:latin typeface="Microsoft Sans Serif"/>
                <a:cs typeface="Microsoft Sans Serif"/>
              </a:rPr>
              <a:t>،ة</a:t>
            </a:r>
            <a:r>
              <a:rPr dirty="0" sz="1800" spc="120">
                <a:latin typeface="Microsoft Sans Serif"/>
                <a:cs typeface="Microsoft Sans Serif"/>
              </a:rPr>
              <a:t> </a:t>
            </a:r>
            <a:r>
              <a:rPr dirty="0" sz="1800" spc="-390">
                <a:latin typeface="Microsoft Sans Serif"/>
                <a:cs typeface="Microsoft Sans Serif"/>
              </a:rPr>
              <a:t>ارو</a:t>
            </a:r>
            <a:r>
              <a:rPr dirty="0" sz="1800" spc="260">
                <a:latin typeface="Microsoft Sans Serif"/>
                <a:cs typeface="Microsoft Sans Serif"/>
              </a:rPr>
              <a:t> </a:t>
            </a:r>
            <a:r>
              <a:rPr dirty="0" sz="1800">
                <a:latin typeface="Microsoft Sans Serif"/>
                <a:cs typeface="Microsoft Sans Serif"/>
              </a:rPr>
              <a:t>با</a:t>
            </a:r>
            <a:r>
              <a:rPr dirty="0" sz="1800" spc="-45">
                <a:latin typeface="Microsoft Sans Serif"/>
                <a:cs typeface="Microsoft Sans Serif"/>
              </a:rPr>
              <a:t> </a:t>
            </a:r>
            <a:r>
              <a:rPr dirty="0" sz="1800" spc="-265">
                <a:latin typeface="Microsoft Sans Serif"/>
                <a:cs typeface="Microsoft Sans Serif"/>
              </a:rPr>
              <a:t>ا</a:t>
            </a:r>
            <a:r>
              <a:rPr dirty="0" sz="1800" spc="290">
                <a:latin typeface="Microsoft Sans Serif"/>
                <a:cs typeface="Microsoft Sans Serif"/>
              </a:rPr>
              <a:t>  </a:t>
            </a:r>
            <a:r>
              <a:rPr dirty="0" sz="1800" spc="-245">
                <a:latin typeface="Microsoft Sans Serif"/>
                <a:cs typeface="Microsoft Sans Serif"/>
              </a:rPr>
              <a:t>وا</a:t>
            </a:r>
            <a:r>
              <a:rPr dirty="0" sz="1800" spc="-225">
                <a:latin typeface="Microsoft Sans Serif"/>
                <a:cs typeface="Microsoft Sans Serif"/>
              </a:rPr>
              <a:t> </a:t>
            </a:r>
            <a:r>
              <a:rPr dirty="0" sz="1800" spc="-45">
                <a:latin typeface="Microsoft Sans Serif"/>
                <a:cs typeface="Microsoft Sans Serif"/>
              </a:rPr>
              <a:t>،ةو</a:t>
            </a:r>
            <a:r>
              <a:rPr dirty="0" sz="1800" spc="100">
                <a:latin typeface="Microsoft Sans Serif"/>
                <a:cs typeface="Microsoft Sans Serif"/>
              </a:rPr>
              <a:t>  </a:t>
            </a:r>
            <a:r>
              <a:rPr dirty="0" sz="1800">
                <a:latin typeface="Microsoft Sans Serif"/>
                <a:cs typeface="Microsoft Sans Serif"/>
              </a:rPr>
              <a:t>دذ</a:t>
            </a:r>
            <a:r>
              <a:rPr dirty="0" sz="1800" spc="440">
                <a:latin typeface="Microsoft Sans Serif"/>
                <a:cs typeface="Microsoft Sans Serif"/>
              </a:rPr>
              <a:t> </a:t>
            </a:r>
            <a:r>
              <a:rPr dirty="0" sz="1800" spc="-725">
                <a:latin typeface="Microsoft Sans Serif"/>
                <a:cs typeface="Microsoft Sans Serif"/>
              </a:rPr>
              <a:t>ي</a:t>
            </a:r>
            <a:r>
              <a:rPr dirty="0" sz="1800" spc="65">
                <a:latin typeface="Microsoft Sans Serif"/>
                <a:cs typeface="Microsoft Sans Serif"/>
              </a:rPr>
              <a:t>  </a:t>
            </a:r>
            <a:r>
              <a:rPr dirty="0" sz="1800">
                <a:latin typeface="Microsoft Sans Serif"/>
                <a:cs typeface="Microsoft Sans Serif"/>
              </a:rPr>
              <a:t>ةو</a:t>
            </a:r>
            <a:r>
              <a:rPr dirty="0" sz="1800" spc="105">
                <a:latin typeface="Microsoft Sans Serif"/>
                <a:cs typeface="Microsoft Sans Serif"/>
              </a:rPr>
              <a:t>  </a:t>
            </a:r>
            <a:r>
              <a:rPr dirty="0" sz="1800">
                <a:latin typeface="Microsoft Sans Serif"/>
                <a:cs typeface="Microsoft Sans Serif"/>
              </a:rPr>
              <a:t>با</a:t>
            </a:r>
            <a:r>
              <a:rPr dirty="0" sz="1800" spc="430">
                <a:latin typeface="Microsoft Sans Serif"/>
                <a:cs typeface="Microsoft Sans Serif"/>
              </a:rPr>
              <a:t>  </a:t>
            </a:r>
            <a:r>
              <a:rPr dirty="0" sz="1800">
                <a:latin typeface="Microsoft Sans Serif"/>
                <a:cs typeface="Microsoft Sans Serif"/>
              </a:rPr>
              <a:t>با</a:t>
            </a:r>
            <a:r>
              <a:rPr dirty="0" sz="1800" spc="-40">
                <a:latin typeface="Microsoft Sans Serif"/>
                <a:cs typeface="Microsoft Sans Serif"/>
              </a:rPr>
              <a:t> </a:t>
            </a:r>
            <a:r>
              <a:rPr dirty="0" sz="1800" spc="-265">
                <a:latin typeface="Microsoft Sans Serif"/>
                <a:cs typeface="Microsoft Sans Serif"/>
              </a:rPr>
              <a:t>ا</a:t>
            </a:r>
            <a:r>
              <a:rPr dirty="0" sz="1800" spc="475">
                <a:latin typeface="Microsoft Sans Serif"/>
                <a:cs typeface="Microsoft Sans Serif"/>
              </a:rPr>
              <a:t> </a:t>
            </a:r>
            <a:r>
              <a:rPr dirty="0" sz="1800" spc="-25">
                <a:latin typeface="Microsoft Sans Serif"/>
                <a:cs typeface="Microsoft Sans Serif"/>
              </a:rPr>
              <a:t>وا</a:t>
            </a:r>
            <a:endParaRPr sz="1800">
              <a:latin typeface="Microsoft Sans Serif"/>
              <a:cs typeface="Microsoft Sans Serif"/>
            </a:endParaRPr>
          </a:p>
        </p:txBody>
      </p:sp>
      <p:sp>
        <p:nvSpPr>
          <p:cNvPr id="12" name="object 12" descr=""/>
          <p:cNvSpPr txBox="1"/>
          <p:nvPr/>
        </p:nvSpPr>
        <p:spPr>
          <a:xfrm>
            <a:off x="543559" y="3376421"/>
            <a:ext cx="10469880" cy="299720"/>
          </a:xfrm>
          <a:prstGeom prst="rect">
            <a:avLst/>
          </a:prstGeom>
        </p:spPr>
        <p:txBody>
          <a:bodyPr wrap="square" lIns="0" tIns="12700" rIns="0" bIns="0" rtlCol="0" vert="horz">
            <a:spAutoFit/>
          </a:bodyPr>
          <a:lstStyle/>
          <a:p>
            <a:pPr algn="r" marL="127000" marR="43180">
              <a:lnSpc>
                <a:spcPct val="100000"/>
              </a:lnSpc>
              <a:spcBef>
                <a:spcPts val="100"/>
              </a:spcBef>
            </a:pPr>
            <a:r>
              <a:rPr dirty="0" baseline="6172" sz="2700" spc="-750">
                <a:latin typeface="Microsoft Sans Serif"/>
                <a:cs typeface="Microsoft Sans Serif"/>
              </a:rPr>
              <a:t>.</a:t>
            </a:r>
            <a:r>
              <a:rPr dirty="0" baseline="6172" sz="2700" spc="37">
                <a:latin typeface="Microsoft Sans Serif"/>
                <a:cs typeface="Microsoft Sans Serif"/>
              </a:rPr>
              <a:t> </a:t>
            </a:r>
            <a:r>
              <a:rPr dirty="0" baseline="1543" sz="2700" spc="-1185">
                <a:latin typeface="Microsoft Sans Serif"/>
                <a:cs typeface="Microsoft Sans Serif"/>
              </a:rPr>
              <a:t>ث</a:t>
            </a:r>
            <a:r>
              <a:rPr dirty="0" baseline="-10802" sz="2700" spc="-1185">
                <a:latin typeface="Microsoft Sans Serif"/>
                <a:cs typeface="Microsoft Sans Serif"/>
              </a:rPr>
              <a:t>„</a:t>
            </a:r>
            <a:r>
              <a:rPr dirty="0" sz="1800" spc="-790">
                <a:latin typeface="Microsoft Sans Serif"/>
                <a:cs typeface="Microsoft Sans Serif"/>
              </a:rPr>
              <a:t>ت</a:t>
            </a:r>
            <a:r>
              <a:rPr dirty="0" baseline="-6172" sz="2700" spc="-1185">
                <a:latin typeface="Microsoft Sans Serif"/>
                <a:cs typeface="Microsoft Sans Serif"/>
              </a:rPr>
              <a:t>,</a:t>
            </a:r>
            <a:r>
              <a:rPr dirty="0" baseline="-6172" sz="2700" spc="607">
                <a:latin typeface="Microsoft Sans Serif"/>
                <a:cs typeface="Microsoft Sans Serif"/>
              </a:rPr>
              <a:t> </a:t>
            </a:r>
            <a:r>
              <a:rPr dirty="0" sz="1800" spc="-550">
                <a:latin typeface="Microsoft Sans Serif"/>
                <a:cs typeface="Microsoft Sans Serif"/>
              </a:rPr>
              <a:t>ك</a:t>
            </a:r>
            <a:r>
              <a:rPr dirty="0" sz="1800" spc="65">
                <a:latin typeface="Microsoft Sans Serif"/>
                <a:cs typeface="Microsoft Sans Serif"/>
              </a:rPr>
              <a:t> </a:t>
            </a:r>
            <a:r>
              <a:rPr dirty="0" baseline="9259" sz="2700" spc="-1050">
                <a:latin typeface="Microsoft Sans Serif"/>
                <a:cs typeface="Microsoft Sans Serif"/>
              </a:rPr>
              <a:t>„</a:t>
            </a:r>
            <a:r>
              <a:rPr dirty="0" baseline="9259" sz="2700" spc="-359">
                <a:latin typeface="Microsoft Sans Serif"/>
                <a:cs typeface="Microsoft Sans Serif"/>
              </a:rPr>
              <a:t> </a:t>
            </a:r>
            <a:r>
              <a:rPr dirty="0" baseline="-4629" sz="2700" spc="-1410">
                <a:latin typeface="Microsoft Sans Serif"/>
                <a:cs typeface="Microsoft Sans Serif"/>
              </a:rPr>
              <a:t>ث</a:t>
            </a:r>
            <a:r>
              <a:rPr dirty="0" baseline="-9259" sz="2700" spc="-1410">
                <a:latin typeface="Microsoft Sans Serif"/>
                <a:cs typeface="Microsoft Sans Serif"/>
              </a:rPr>
              <a:t>„</a:t>
            </a:r>
            <a:r>
              <a:rPr dirty="0" sz="1800" spc="-940">
                <a:latin typeface="Microsoft Sans Serif"/>
                <a:cs typeface="Microsoft Sans Serif"/>
              </a:rPr>
              <a:t>ت</a:t>
            </a:r>
            <a:r>
              <a:rPr dirty="0" baseline="9259" sz="2700" spc="877">
                <a:latin typeface="Microsoft Sans Serif"/>
                <a:cs typeface="Microsoft Sans Serif"/>
              </a:rPr>
              <a:t> </a:t>
            </a:r>
            <a:r>
              <a:rPr dirty="0" sz="1800" spc="-434">
                <a:latin typeface="Microsoft Sans Serif"/>
                <a:cs typeface="Microsoft Sans Serif"/>
              </a:rPr>
              <a:t>لا</a:t>
            </a:r>
            <a:r>
              <a:rPr dirty="0" sz="1800" spc="900">
                <a:latin typeface="Microsoft Sans Serif"/>
                <a:cs typeface="Microsoft Sans Serif"/>
              </a:rPr>
              <a:t> </a:t>
            </a:r>
            <a:r>
              <a:rPr dirty="0" baseline="10802" sz="2700" spc="-1050">
                <a:latin typeface="Microsoft Sans Serif"/>
                <a:cs typeface="Microsoft Sans Serif"/>
              </a:rPr>
              <a:t>„</a:t>
            </a:r>
            <a:r>
              <a:rPr dirty="0" baseline="10802" sz="2700" spc="270">
                <a:latin typeface="Microsoft Sans Serif"/>
                <a:cs typeface="Microsoft Sans Serif"/>
              </a:rPr>
              <a:t> </a:t>
            </a:r>
            <a:r>
              <a:rPr dirty="0" baseline="1543" sz="2700" spc="-1162">
                <a:latin typeface="Microsoft Sans Serif"/>
                <a:cs typeface="Microsoft Sans Serif"/>
              </a:rPr>
              <a:t>ب</a:t>
            </a:r>
            <a:r>
              <a:rPr dirty="0" baseline="9259" sz="2700" spc="-1162">
                <a:latin typeface="Microsoft Sans Serif"/>
                <a:cs typeface="Microsoft Sans Serif"/>
              </a:rPr>
              <a:t>.</a:t>
            </a:r>
            <a:r>
              <a:rPr dirty="0" baseline="9259" sz="2700" spc="-179">
                <a:latin typeface="Microsoft Sans Serif"/>
                <a:cs typeface="Microsoft Sans Serif"/>
              </a:rPr>
              <a:t> </a:t>
            </a:r>
            <a:r>
              <a:rPr dirty="0" baseline="1543" sz="2700" spc="-960">
                <a:latin typeface="Microsoft Sans Serif"/>
                <a:cs typeface="Microsoft Sans Serif"/>
              </a:rPr>
              <a:t>ث</a:t>
            </a:r>
            <a:r>
              <a:rPr dirty="0" baseline="-9259" sz="2700" spc="-960">
                <a:latin typeface="Microsoft Sans Serif"/>
                <a:cs typeface="Microsoft Sans Serif"/>
              </a:rPr>
              <a:t>„</a:t>
            </a:r>
            <a:r>
              <a:rPr dirty="0" sz="1800" spc="-640">
                <a:latin typeface="Microsoft Sans Serif"/>
                <a:cs typeface="Microsoft Sans Serif"/>
              </a:rPr>
              <a:t>ث</a:t>
            </a:r>
            <a:r>
              <a:rPr dirty="0" baseline="-4629" sz="2700" spc="-960">
                <a:latin typeface="Microsoft Sans Serif"/>
                <a:cs typeface="Microsoft Sans Serif"/>
              </a:rPr>
              <a:t>,</a:t>
            </a:r>
            <a:r>
              <a:rPr dirty="0" baseline="3086" sz="2700" spc="-960">
                <a:latin typeface="Microsoft Sans Serif"/>
                <a:cs typeface="Microsoft Sans Serif"/>
              </a:rPr>
              <a:t>لا</a:t>
            </a:r>
            <a:r>
              <a:rPr dirty="0" baseline="3086" sz="2700" spc="4012">
                <a:latin typeface="Microsoft Sans Serif"/>
                <a:cs typeface="Microsoft Sans Serif"/>
              </a:rPr>
              <a:t> </a:t>
            </a:r>
            <a:r>
              <a:rPr dirty="0" baseline="6172" sz="2700" spc="-157">
                <a:latin typeface="Microsoft Sans Serif"/>
                <a:cs typeface="Microsoft Sans Serif"/>
              </a:rPr>
              <a:t>مه</a:t>
            </a:r>
            <a:r>
              <a:rPr dirty="0" baseline="6172" sz="2700" spc="-157">
                <a:latin typeface="Microsoft Sans Serif"/>
                <a:cs typeface="Microsoft Sans Serif"/>
              </a:rPr>
              <a:t> </a:t>
            </a:r>
            <a:r>
              <a:rPr dirty="0" baseline="-1543" sz="2700" spc="-375">
                <a:latin typeface="Microsoft Sans Serif"/>
                <a:cs typeface="Microsoft Sans Serif"/>
              </a:rPr>
              <a:t>ح</a:t>
            </a:r>
            <a:r>
              <a:rPr dirty="0" baseline="13888" sz="2700" spc="1995">
                <a:latin typeface="Microsoft Sans Serif"/>
                <a:cs typeface="Microsoft Sans Serif"/>
              </a:rPr>
              <a:t> </a:t>
            </a:r>
            <a:r>
              <a:rPr dirty="0" baseline="6172" sz="2700" spc="-750">
                <a:latin typeface="Microsoft Sans Serif"/>
                <a:cs typeface="Microsoft Sans Serif"/>
              </a:rPr>
              <a:t>.</a:t>
            </a:r>
            <a:r>
              <a:rPr dirty="0" baseline="6172" sz="2700" spc="-179">
                <a:latin typeface="Microsoft Sans Serif"/>
                <a:cs typeface="Microsoft Sans Serif"/>
              </a:rPr>
              <a:t> </a:t>
            </a:r>
            <a:r>
              <a:rPr dirty="0" baseline="1543" sz="2700" spc="-1297">
                <a:latin typeface="Microsoft Sans Serif"/>
                <a:cs typeface="Microsoft Sans Serif"/>
              </a:rPr>
              <a:t>ي</a:t>
            </a:r>
            <a:r>
              <a:rPr dirty="0" baseline="-3086" sz="2700" spc="-1297">
                <a:latin typeface="Microsoft Sans Serif"/>
                <a:cs typeface="Microsoft Sans Serif"/>
              </a:rPr>
              <a:t>„</a:t>
            </a:r>
            <a:r>
              <a:rPr dirty="0" baseline="-3086" sz="2700" spc="-112">
                <a:latin typeface="Microsoft Sans Serif"/>
                <a:cs typeface="Microsoft Sans Serif"/>
              </a:rPr>
              <a:t> </a:t>
            </a:r>
            <a:r>
              <a:rPr dirty="0" baseline="1543" sz="2700" spc="-922">
                <a:latin typeface="Microsoft Sans Serif"/>
                <a:cs typeface="Microsoft Sans Serif"/>
              </a:rPr>
              <a:t>ن</a:t>
            </a:r>
            <a:r>
              <a:rPr dirty="0" baseline="-4629" sz="2700" spc="-922">
                <a:latin typeface="Microsoft Sans Serif"/>
                <a:cs typeface="Microsoft Sans Serif"/>
              </a:rPr>
              <a:t>,</a:t>
            </a:r>
            <a:r>
              <a:rPr dirty="0" baseline="10802" sz="2700" spc="172">
                <a:latin typeface="Microsoft Sans Serif"/>
                <a:cs typeface="Microsoft Sans Serif"/>
              </a:rPr>
              <a:t> </a:t>
            </a:r>
            <a:r>
              <a:rPr dirty="0" baseline="-3086" sz="2700" spc="-247">
                <a:latin typeface="Microsoft Sans Serif"/>
                <a:cs typeface="Microsoft Sans Serif"/>
              </a:rPr>
              <a:t>ا</a:t>
            </a:r>
            <a:r>
              <a:rPr dirty="0" baseline="-3086" sz="2700" spc="1214">
                <a:latin typeface="Microsoft Sans Serif"/>
                <a:cs typeface="Microsoft Sans Serif"/>
              </a:rPr>
              <a:t> </a:t>
            </a:r>
            <a:r>
              <a:rPr dirty="0" baseline="20061" sz="2700" spc="-735">
                <a:latin typeface="Microsoft Sans Serif"/>
                <a:cs typeface="Microsoft Sans Serif"/>
              </a:rPr>
              <a:t>هحم</a:t>
            </a:r>
            <a:r>
              <a:rPr dirty="0" baseline="3086" sz="2700" spc="-735">
                <a:latin typeface="Microsoft Sans Serif"/>
                <a:cs typeface="Microsoft Sans Serif"/>
              </a:rPr>
              <a:t>,</a:t>
            </a:r>
            <a:r>
              <a:rPr dirty="0" baseline="3086" sz="2700" spc="1462">
                <a:latin typeface="Microsoft Sans Serif"/>
                <a:cs typeface="Microsoft Sans Serif"/>
              </a:rPr>
              <a:t> </a:t>
            </a:r>
            <a:r>
              <a:rPr dirty="0" sz="1800" spc="-869">
                <a:latin typeface="Microsoft Sans Serif"/>
                <a:cs typeface="Microsoft Sans Serif"/>
              </a:rPr>
              <a:t>ف</a:t>
            </a:r>
            <a:r>
              <a:rPr dirty="0" baseline="16975" sz="2700" spc="-1305">
                <a:latin typeface="Microsoft Sans Serif"/>
                <a:cs typeface="Microsoft Sans Serif"/>
              </a:rPr>
              <a:t>.</a:t>
            </a:r>
            <a:r>
              <a:rPr dirty="0" baseline="16975" sz="2700" spc="-434">
                <a:latin typeface="Microsoft Sans Serif"/>
                <a:cs typeface="Microsoft Sans Serif"/>
              </a:rPr>
              <a:t> </a:t>
            </a:r>
            <a:r>
              <a:rPr dirty="0" baseline="4629" sz="2700" spc="-652">
                <a:latin typeface="Microsoft Sans Serif"/>
                <a:cs typeface="Microsoft Sans Serif"/>
              </a:rPr>
              <a:t>لا</a:t>
            </a:r>
            <a:r>
              <a:rPr dirty="0" baseline="4629" sz="2700" spc="202">
                <a:latin typeface="Microsoft Sans Serif"/>
                <a:cs typeface="Microsoft Sans Serif"/>
              </a:rPr>
              <a:t> </a:t>
            </a:r>
            <a:r>
              <a:rPr dirty="0" baseline="6172" sz="2700" spc="-750">
                <a:latin typeface="Microsoft Sans Serif"/>
                <a:cs typeface="Microsoft Sans Serif"/>
              </a:rPr>
              <a:t>.</a:t>
            </a:r>
            <a:r>
              <a:rPr dirty="0" baseline="13888" sz="2700" spc="1192">
                <a:latin typeface="Microsoft Sans Serif"/>
                <a:cs typeface="Microsoft Sans Serif"/>
              </a:rPr>
              <a:t> </a:t>
            </a:r>
            <a:r>
              <a:rPr dirty="0" baseline="12345" sz="2700" spc="-847">
                <a:latin typeface="Microsoft Sans Serif"/>
                <a:cs typeface="Microsoft Sans Serif"/>
              </a:rPr>
              <a:t>لع</a:t>
            </a:r>
            <a:r>
              <a:rPr dirty="0" baseline="12345" sz="2700" spc="1485">
                <a:latin typeface="Microsoft Sans Serif"/>
                <a:cs typeface="Microsoft Sans Serif"/>
              </a:rPr>
              <a:t> </a:t>
            </a:r>
            <a:r>
              <a:rPr dirty="0" baseline="-1543" sz="2700" spc="-1417">
                <a:latin typeface="Microsoft Sans Serif"/>
                <a:cs typeface="Microsoft Sans Serif"/>
              </a:rPr>
              <a:t>ت</a:t>
            </a:r>
            <a:r>
              <a:rPr dirty="0" baseline="7716" sz="2700" spc="-1417">
                <a:latin typeface="Microsoft Sans Serif"/>
                <a:cs typeface="Microsoft Sans Serif"/>
              </a:rPr>
              <a:t>„</a:t>
            </a:r>
            <a:r>
              <a:rPr dirty="0" baseline="7716" sz="2700" spc="375">
                <a:latin typeface="Microsoft Sans Serif"/>
                <a:cs typeface="Microsoft Sans Serif"/>
              </a:rPr>
              <a:t> </a:t>
            </a:r>
            <a:r>
              <a:rPr dirty="0" baseline="-21604" sz="2700" spc="-1230">
                <a:latin typeface="Microsoft Sans Serif"/>
                <a:cs typeface="Microsoft Sans Serif"/>
              </a:rPr>
              <a:t>„</a:t>
            </a:r>
            <a:r>
              <a:rPr dirty="0" baseline="3086" sz="2700" spc="-1230">
                <a:latin typeface="Microsoft Sans Serif"/>
                <a:cs typeface="Microsoft Sans Serif"/>
              </a:rPr>
              <a:t>ت</a:t>
            </a:r>
            <a:r>
              <a:rPr dirty="0" baseline="13888" sz="2700" spc="-1230">
                <a:latin typeface="Microsoft Sans Serif"/>
                <a:cs typeface="Microsoft Sans Serif"/>
              </a:rPr>
              <a:t>„</a:t>
            </a:r>
            <a:r>
              <a:rPr dirty="0" baseline="13888" sz="2700" spc="-412">
                <a:latin typeface="Microsoft Sans Serif"/>
                <a:cs typeface="Microsoft Sans Serif"/>
              </a:rPr>
              <a:t> </a:t>
            </a:r>
            <a:r>
              <a:rPr dirty="0" baseline="3086" sz="2700" spc="-652">
                <a:latin typeface="Microsoft Sans Serif"/>
                <a:cs typeface="Microsoft Sans Serif"/>
              </a:rPr>
              <a:t>لا</a:t>
            </a:r>
            <a:r>
              <a:rPr dirty="0" baseline="3086" sz="2700" spc="1350">
                <a:latin typeface="Microsoft Sans Serif"/>
                <a:cs typeface="Microsoft Sans Serif"/>
              </a:rPr>
              <a:t> </a:t>
            </a:r>
            <a:r>
              <a:rPr dirty="0" baseline="10802" sz="2700" spc="-1050">
                <a:latin typeface="Microsoft Sans Serif"/>
                <a:cs typeface="Microsoft Sans Serif"/>
              </a:rPr>
              <a:t>„</a:t>
            </a:r>
            <a:r>
              <a:rPr dirty="0" baseline="10802" sz="2700" spc="270">
                <a:latin typeface="Microsoft Sans Serif"/>
                <a:cs typeface="Microsoft Sans Serif"/>
              </a:rPr>
              <a:t> </a:t>
            </a:r>
            <a:r>
              <a:rPr dirty="0" baseline="1543" sz="2700" spc="-1162">
                <a:latin typeface="Microsoft Sans Serif"/>
                <a:cs typeface="Microsoft Sans Serif"/>
              </a:rPr>
              <a:t>ب</a:t>
            </a:r>
            <a:r>
              <a:rPr dirty="0" baseline="9259" sz="2700" spc="-1162">
                <a:latin typeface="Microsoft Sans Serif"/>
                <a:cs typeface="Microsoft Sans Serif"/>
              </a:rPr>
              <a:t>.</a:t>
            </a:r>
            <a:r>
              <a:rPr dirty="0" baseline="9259" sz="2700" spc="-179">
                <a:latin typeface="Microsoft Sans Serif"/>
                <a:cs typeface="Microsoft Sans Serif"/>
              </a:rPr>
              <a:t> </a:t>
            </a:r>
            <a:r>
              <a:rPr dirty="0" baseline="1543" sz="2700" spc="-1177">
                <a:latin typeface="Microsoft Sans Serif"/>
                <a:cs typeface="Microsoft Sans Serif"/>
              </a:rPr>
              <a:t>ث</a:t>
            </a:r>
            <a:r>
              <a:rPr dirty="0" baseline="-9259" sz="2700" spc="-1177">
                <a:latin typeface="Microsoft Sans Serif"/>
                <a:cs typeface="Microsoft Sans Serif"/>
              </a:rPr>
              <a:t>„</a:t>
            </a:r>
            <a:r>
              <a:rPr dirty="0" baseline="4629" sz="2700" spc="-1177">
                <a:latin typeface="Microsoft Sans Serif"/>
                <a:cs typeface="Microsoft Sans Serif"/>
              </a:rPr>
              <a:t>ثل</a:t>
            </a:r>
            <a:r>
              <a:rPr dirty="0" baseline="-4629" sz="2700" spc="-1177">
                <a:latin typeface="Microsoft Sans Serif"/>
                <a:cs typeface="Microsoft Sans Serif"/>
              </a:rPr>
              <a:t>,</a:t>
            </a:r>
            <a:r>
              <a:rPr dirty="0" baseline="-4629" sz="2700" spc="-270">
                <a:latin typeface="Microsoft Sans Serif"/>
                <a:cs typeface="Microsoft Sans Serif"/>
              </a:rPr>
              <a:t> </a:t>
            </a:r>
            <a:r>
              <a:rPr dirty="0" baseline="3086" sz="2700" spc="-330">
                <a:latin typeface="Microsoft Sans Serif"/>
                <a:cs typeface="Microsoft Sans Serif"/>
              </a:rPr>
              <a:t>ا</a:t>
            </a:r>
            <a:r>
              <a:rPr dirty="0" baseline="3086" sz="2700" spc="1582">
                <a:latin typeface="Microsoft Sans Serif"/>
                <a:cs typeface="Microsoft Sans Serif"/>
              </a:rPr>
              <a:t> </a:t>
            </a:r>
            <a:r>
              <a:rPr dirty="0" baseline="6172" sz="2700" spc="-1545">
                <a:latin typeface="Microsoft Sans Serif"/>
                <a:cs typeface="Microsoft Sans Serif"/>
              </a:rPr>
              <a:t>ف</a:t>
            </a:r>
            <a:r>
              <a:rPr dirty="0" baseline="23148" sz="2700" spc="-1545">
                <a:latin typeface="Microsoft Sans Serif"/>
                <a:cs typeface="Microsoft Sans Serif"/>
              </a:rPr>
              <a:t>„</a:t>
            </a:r>
            <a:r>
              <a:rPr dirty="0" baseline="23148" sz="2700" spc="37">
                <a:latin typeface="Microsoft Sans Serif"/>
                <a:cs typeface="Microsoft Sans Serif"/>
              </a:rPr>
              <a:t> </a:t>
            </a:r>
            <a:r>
              <a:rPr dirty="0" baseline="6172" sz="2700" spc="-652">
                <a:latin typeface="Microsoft Sans Serif"/>
                <a:cs typeface="Microsoft Sans Serif"/>
              </a:rPr>
              <a:t>ملا</a:t>
            </a:r>
            <a:r>
              <a:rPr dirty="0" baseline="6172" sz="2700" spc="7">
                <a:latin typeface="Microsoft Sans Serif"/>
                <a:cs typeface="Microsoft Sans Serif"/>
              </a:rPr>
              <a:t> </a:t>
            </a:r>
            <a:r>
              <a:rPr dirty="0" baseline="-1543" sz="2700" spc="-1380">
                <a:latin typeface="Microsoft Sans Serif"/>
                <a:cs typeface="Microsoft Sans Serif"/>
              </a:rPr>
              <a:t>ت</a:t>
            </a:r>
            <a:r>
              <a:rPr dirty="0" baseline="-7716" sz="2700" spc="-1380">
                <a:latin typeface="Microsoft Sans Serif"/>
                <a:cs typeface="Microsoft Sans Serif"/>
              </a:rPr>
              <a:t>„</a:t>
            </a:r>
            <a:r>
              <a:rPr dirty="0" baseline="-7716" sz="2700" spc="15">
                <a:latin typeface="Microsoft Sans Serif"/>
                <a:cs typeface="Microsoft Sans Serif"/>
              </a:rPr>
              <a:t> </a:t>
            </a:r>
            <a:r>
              <a:rPr dirty="0" baseline="12345" sz="2700" spc="-1297">
                <a:latin typeface="Microsoft Sans Serif"/>
                <a:cs typeface="Microsoft Sans Serif"/>
              </a:rPr>
              <a:t>حت</a:t>
            </a:r>
            <a:r>
              <a:rPr dirty="0" baseline="24691" sz="2700" spc="-1297">
                <a:latin typeface="Microsoft Sans Serif"/>
                <a:cs typeface="Microsoft Sans Serif"/>
              </a:rPr>
              <a:t>„</a:t>
            </a:r>
            <a:r>
              <a:rPr dirty="0" baseline="24691" sz="2700" spc="1800">
                <a:latin typeface="Microsoft Sans Serif"/>
                <a:cs typeface="Microsoft Sans Serif"/>
              </a:rPr>
              <a:t> </a:t>
            </a:r>
            <a:r>
              <a:rPr dirty="0" baseline="10802" sz="2700" spc="-1050">
                <a:latin typeface="Microsoft Sans Serif"/>
                <a:cs typeface="Microsoft Sans Serif"/>
              </a:rPr>
              <a:t>„</a:t>
            </a:r>
            <a:r>
              <a:rPr dirty="0" baseline="10802" sz="2700" spc="270">
                <a:latin typeface="Microsoft Sans Serif"/>
                <a:cs typeface="Microsoft Sans Serif"/>
              </a:rPr>
              <a:t> </a:t>
            </a:r>
            <a:r>
              <a:rPr dirty="0" baseline="1543" sz="2700" spc="-1162">
                <a:latin typeface="Microsoft Sans Serif"/>
                <a:cs typeface="Microsoft Sans Serif"/>
              </a:rPr>
              <a:t>ب</a:t>
            </a:r>
            <a:r>
              <a:rPr dirty="0" baseline="9259" sz="2700" spc="-1162">
                <a:latin typeface="Microsoft Sans Serif"/>
                <a:cs typeface="Microsoft Sans Serif"/>
              </a:rPr>
              <a:t>.</a:t>
            </a:r>
            <a:r>
              <a:rPr dirty="0" baseline="9259" sz="2700" spc="-179">
                <a:latin typeface="Microsoft Sans Serif"/>
                <a:cs typeface="Microsoft Sans Serif"/>
              </a:rPr>
              <a:t> </a:t>
            </a:r>
            <a:r>
              <a:rPr dirty="0" sz="1800" spc="-790">
                <a:latin typeface="Microsoft Sans Serif"/>
                <a:cs typeface="Microsoft Sans Serif"/>
              </a:rPr>
              <a:t>ثت</a:t>
            </a:r>
            <a:r>
              <a:rPr dirty="0" baseline="-6172" sz="2700" spc="-1185">
                <a:latin typeface="Microsoft Sans Serif"/>
                <a:cs typeface="Microsoft Sans Serif"/>
              </a:rPr>
              <a:t>,</a:t>
            </a:r>
            <a:r>
              <a:rPr dirty="0" baseline="-10802" sz="2700" spc="-1185">
                <a:latin typeface="Microsoft Sans Serif"/>
                <a:cs typeface="Microsoft Sans Serif"/>
              </a:rPr>
              <a:t>„</a:t>
            </a:r>
            <a:r>
              <a:rPr dirty="0" baseline="-10802" sz="2700" spc="6690">
                <a:latin typeface="Microsoft Sans Serif"/>
                <a:cs typeface="Microsoft Sans Serif"/>
              </a:rPr>
              <a:t> </a:t>
            </a:r>
            <a:r>
              <a:rPr dirty="0" baseline="10802" sz="2700" spc="-1050">
                <a:latin typeface="Microsoft Sans Serif"/>
                <a:cs typeface="Microsoft Sans Serif"/>
              </a:rPr>
              <a:t>„</a:t>
            </a:r>
            <a:r>
              <a:rPr dirty="0" baseline="10802" sz="2700" spc="247">
                <a:latin typeface="Microsoft Sans Serif"/>
                <a:cs typeface="Microsoft Sans Serif"/>
              </a:rPr>
              <a:t> </a:t>
            </a:r>
            <a:r>
              <a:rPr dirty="0" baseline="1543" sz="2700" spc="-1162">
                <a:latin typeface="Microsoft Sans Serif"/>
                <a:cs typeface="Microsoft Sans Serif"/>
              </a:rPr>
              <a:t>ب</a:t>
            </a:r>
            <a:r>
              <a:rPr dirty="0" baseline="9259" sz="2700" spc="-1162">
                <a:latin typeface="Microsoft Sans Serif"/>
                <a:cs typeface="Microsoft Sans Serif"/>
              </a:rPr>
              <a:t>.</a:t>
            </a:r>
            <a:r>
              <a:rPr dirty="0" baseline="9259" sz="2700" spc="-179">
                <a:latin typeface="Microsoft Sans Serif"/>
                <a:cs typeface="Microsoft Sans Serif"/>
              </a:rPr>
              <a:t> </a:t>
            </a:r>
            <a:r>
              <a:rPr dirty="0" baseline="1543" sz="2700" spc="-1177">
                <a:latin typeface="Microsoft Sans Serif"/>
                <a:cs typeface="Microsoft Sans Serif"/>
              </a:rPr>
              <a:t>ث</a:t>
            </a:r>
            <a:r>
              <a:rPr dirty="0" baseline="-9259" sz="2700" spc="-1177">
                <a:latin typeface="Microsoft Sans Serif"/>
                <a:cs typeface="Microsoft Sans Serif"/>
              </a:rPr>
              <a:t>„</a:t>
            </a:r>
            <a:r>
              <a:rPr dirty="0" baseline="4629" sz="2700" spc="-1177">
                <a:latin typeface="Microsoft Sans Serif"/>
                <a:cs typeface="Microsoft Sans Serif"/>
              </a:rPr>
              <a:t>ثل</a:t>
            </a:r>
            <a:r>
              <a:rPr dirty="0" baseline="-4629" sz="2700" spc="-1177">
                <a:latin typeface="Microsoft Sans Serif"/>
                <a:cs typeface="Microsoft Sans Serif"/>
              </a:rPr>
              <a:t>,</a:t>
            </a:r>
            <a:r>
              <a:rPr dirty="0" baseline="-4629" sz="2700" spc="-270">
                <a:latin typeface="Microsoft Sans Serif"/>
                <a:cs typeface="Microsoft Sans Serif"/>
              </a:rPr>
              <a:t> </a:t>
            </a:r>
            <a:r>
              <a:rPr dirty="0" baseline="3086" sz="2700" spc="-330">
                <a:latin typeface="Microsoft Sans Serif"/>
                <a:cs typeface="Microsoft Sans Serif"/>
              </a:rPr>
              <a:t>ا</a:t>
            </a:r>
            <a:r>
              <a:rPr dirty="0" baseline="3086" sz="2700" spc="8340">
                <a:latin typeface="Microsoft Sans Serif"/>
                <a:cs typeface="Microsoft Sans Serif"/>
              </a:rPr>
              <a:t> </a:t>
            </a:r>
            <a:r>
              <a:rPr dirty="0" baseline="10802" sz="2700" spc="-1050">
                <a:latin typeface="Microsoft Sans Serif"/>
                <a:cs typeface="Microsoft Sans Serif"/>
              </a:rPr>
              <a:t>„</a:t>
            </a:r>
            <a:r>
              <a:rPr dirty="0" baseline="10802" sz="2700" spc="270">
                <a:latin typeface="Microsoft Sans Serif"/>
                <a:cs typeface="Microsoft Sans Serif"/>
              </a:rPr>
              <a:t> </a:t>
            </a:r>
            <a:r>
              <a:rPr dirty="0" baseline="1543" sz="2700" spc="-1162">
                <a:latin typeface="Microsoft Sans Serif"/>
                <a:cs typeface="Microsoft Sans Serif"/>
              </a:rPr>
              <a:t>ب</a:t>
            </a:r>
            <a:r>
              <a:rPr dirty="0" baseline="9259" sz="2700" spc="-1162">
                <a:latin typeface="Microsoft Sans Serif"/>
                <a:cs typeface="Microsoft Sans Serif"/>
              </a:rPr>
              <a:t>.</a:t>
            </a:r>
            <a:r>
              <a:rPr dirty="0" baseline="9259" sz="2700" spc="-179">
                <a:latin typeface="Microsoft Sans Serif"/>
                <a:cs typeface="Microsoft Sans Serif"/>
              </a:rPr>
              <a:t> </a:t>
            </a:r>
            <a:r>
              <a:rPr dirty="0" baseline="4629" sz="2700" spc="-1177">
                <a:latin typeface="Microsoft Sans Serif"/>
                <a:cs typeface="Microsoft Sans Serif"/>
              </a:rPr>
              <a:t>ثثل</a:t>
            </a:r>
            <a:r>
              <a:rPr dirty="0" baseline="-4629" sz="2700" spc="-1177">
                <a:latin typeface="Microsoft Sans Serif"/>
                <a:cs typeface="Microsoft Sans Serif"/>
              </a:rPr>
              <a:t>,</a:t>
            </a:r>
            <a:r>
              <a:rPr dirty="0" baseline="-9259" sz="2700" spc="-1177">
                <a:latin typeface="Microsoft Sans Serif"/>
                <a:cs typeface="Microsoft Sans Serif"/>
              </a:rPr>
              <a:t>„</a:t>
            </a:r>
            <a:r>
              <a:rPr dirty="0" baseline="-9259" sz="2700" spc="307">
                <a:latin typeface="Microsoft Sans Serif"/>
                <a:cs typeface="Microsoft Sans Serif"/>
              </a:rPr>
              <a:t> </a:t>
            </a:r>
            <a:r>
              <a:rPr dirty="0" baseline="3086" sz="2700" spc="-330">
                <a:latin typeface="Microsoft Sans Serif"/>
                <a:cs typeface="Microsoft Sans Serif"/>
              </a:rPr>
              <a:t>ا</a:t>
            </a:r>
            <a:r>
              <a:rPr dirty="0" baseline="13888" sz="2700" spc="1987">
                <a:latin typeface="Microsoft Sans Serif"/>
                <a:cs typeface="Microsoft Sans Serif"/>
              </a:rPr>
              <a:t> </a:t>
            </a:r>
            <a:r>
              <a:rPr dirty="0" baseline="9259" sz="2700" spc="-1050">
                <a:latin typeface="Microsoft Sans Serif"/>
                <a:cs typeface="Microsoft Sans Serif"/>
              </a:rPr>
              <a:t>„</a:t>
            </a:r>
            <a:r>
              <a:rPr dirty="0" baseline="9259" sz="2700" spc="-359">
                <a:latin typeface="Microsoft Sans Serif"/>
                <a:cs typeface="Microsoft Sans Serif"/>
              </a:rPr>
              <a:t> </a:t>
            </a:r>
            <a:r>
              <a:rPr dirty="0" baseline="-4629" sz="2700" spc="-1410">
                <a:latin typeface="Microsoft Sans Serif"/>
                <a:cs typeface="Microsoft Sans Serif"/>
              </a:rPr>
              <a:t>ث</a:t>
            </a:r>
            <a:r>
              <a:rPr dirty="0" baseline="-9259" sz="2700" spc="-1410">
                <a:latin typeface="Microsoft Sans Serif"/>
                <a:cs typeface="Microsoft Sans Serif"/>
              </a:rPr>
              <a:t>„</a:t>
            </a:r>
            <a:r>
              <a:rPr dirty="0" sz="1800" spc="-940">
                <a:latin typeface="Microsoft Sans Serif"/>
                <a:cs typeface="Microsoft Sans Serif"/>
              </a:rPr>
              <a:t>ت</a:t>
            </a:r>
            <a:r>
              <a:rPr dirty="0" baseline="9259" sz="2700" spc="877">
                <a:latin typeface="Microsoft Sans Serif"/>
                <a:cs typeface="Microsoft Sans Serif"/>
              </a:rPr>
              <a:t> </a:t>
            </a:r>
            <a:r>
              <a:rPr dirty="0" sz="1800" spc="-434">
                <a:latin typeface="Microsoft Sans Serif"/>
                <a:cs typeface="Microsoft Sans Serif"/>
              </a:rPr>
              <a:t>لا</a:t>
            </a:r>
            <a:r>
              <a:rPr dirty="0" sz="1800" spc="900">
                <a:latin typeface="Microsoft Sans Serif"/>
                <a:cs typeface="Microsoft Sans Serif"/>
              </a:rPr>
              <a:t> </a:t>
            </a:r>
            <a:r>
              <a:rPr dirty="0" baseline="10802" sz="2700" spc="-1050">
                <a:latin typeface="Microsoft Sans Serif"/>
                <a:cs typeface="Microsoft Sans Serif"/>
              </a:rPr>
              <a:t>„</a:t>
            </a:r>
            <a:r>
              <a:rPr dirty="0" baseline="10802" sz="2700" spc="270">
                <a:latin typeface="Microsoft Sans Serif"/>
                <a:cs typeface="Microsoft Sans Serif"/>
              </a:rPr>
              <a:t> </a:t>
            </a:r>
            <a:r>
              <a:rPr dirty="0" baseline="1543" sz="2700" spc="-1162">
                <a:latin typeface="Microsoft Sans Serif"/>
                <a:cs typeface="Microsoft Sans Serif"/>
              </a:rPr>
              <a:t>ب</a:t>
            </a:r>
            <a:r>
              <a:rPr dirty="0" baseline="9259" sz="2700" spc="-1162">
                <a:latin typeface="Microsoft Sans Serif"/>
                <a:cs typeface="Microsoft Sans Serif"/>
              </a:rPr>
              <a:t>.</a:t>
            </a:r>
            <a:r>
              <a:rPr dirty="0" baseline="9259" sz="2700" spc="-179">
                <a:latin typeface="Microsoft Sans Serif"/>
                <a:cs typeface="Microsoft Sans Serif"/>
              </a:rPr>
              <a:t> </a:t>
            </a:r>
            <a:r>
              <a:rPr dirty="0" baseline="1543" sz="2700" spc="-960">
                <a:latin typeface="Microsoft Sans Serif"/>
                <a:cs typeface="Microsoft Sans Serif"/>
              </a:rPr>
              <a:t>ث</a:t>
            </a:r>
            <a:r>
              <a:rPr dirty="0" baseline="-9259" sz="2700" spc="-960">
                <a:latin typeface="Microsoft Sans Serif"/>
                <a:cs typeface="Microsoft Sans Serif"/>
              </a:rPr>
              <a:t>„</a:t>
            </a:r>
            <a:r>
              <a:rPr dirty="0" sz="1800" spc="-640">
                <a:latin typeface="Microsoft Sans Serif"/>
                <a:cs typeface="Microsoft Sans Serif"/>
              </a:rPr>
              <a:t>ث</a:t>
            </a:r>
            <a:r>
              <a:rPr dirty="0" baseline="-4629" sz="2700" spc="-960">
                <a:latin typeface="Microsoft Sans Serif"/>
                <a:cs typeface="Microsoft Sans Serif"/>
              </a:rPr>
              <a:t>,</a:t>
            </a:r>
            <a:r>
              <a:rPr dirty="0" baseline="3086" sz="2700" spc="-960">
                <a:latin typeface="Microsoft Sans Serif"/>
                <a:cs typeface="Microsoft Sans Serif"/>
              </a:rPr>
              <a:t>لا</a:t>
            </a:r>
            <a:r>
              <a:rPr dirty="0" baseline="3086" sz="2700" spc="20572">
                <a:latin typeface="Microsoft Sans Serif"/>
                <a:cs typeface="Microsoft Sans Serif"/>
              </a:rPr>
              <a:t> </a:t>
            </a:r>
            <a:r>
              <a:rPr dirty="0" baseline="10802" sz="2700" spc="-1050">
                <a:latin typeface="Microsoft Sans Serif"/>
                <a:cs typeface="Microsoft Sans Serif"/>
              </a:rPr>
              <a:t>„</a:t>
            </a:r>
            <a:r>
              <a:rPr dirty="0" baseline="10802" sz="2700" spc="270">
                <a:latin typeface="Microsoft Sans Serif"/>
                <a:cs typeface="Microsoft Sans Serif"/>
              </a:rPr>
              <a:t> </a:t>
            </a:r>
            <a:r>
              <a:rPr dirty="0" baseline="1543" sz="2700" spc="-1162">
                <a:latin typeface="Microsoft Sans Serif"/>
                <a:cs typeface="Microsoft Sans Serif"/>
              </a:rPr>
              <a:t>ب</a:t>
            </a:r>
            <a:r>
              <a:rPr dirty="0" baseline="9259" sz="2700" spc="-1162">
                <a:latin typeface="Microsoft Sans Serif"/>
                <a:cs typeface="Microsoft Sans Serif"/>
              </a:rPr>
              <a:t>.</a:t>
            </a:r>
            <a:r>
              <a:rPr dirty="0" baseline="9259" sz="2700" spc="-179">
                <a:latin typeface="Microsoft Sans Serif"/>
                <a:cs typeface="Microsoft Sans Serif"/>
              </a:rPr>
              <a:t> </a:t>
            </a:r>
            <a:r>
              <a:rPr dirty="0" baseline="1543" sz="2700" spc="-1185">
                <a:latin typeface="Microsoft Sans Serif"/>
                <a:cs typeface="Microsoft Sans Serif"/>
              </a:rPr>
              <a:t>ث</a:t>
            </a:r>
            <a:r>
              <a:rPr dirty="0" baseline="-10802" sz="2700" spc="-1185">
                <a:latin typeface="Microsoft Sans Serif"/>
                <a:cs typeface="Microsoft Sans Serif"/>
              </a:rPr>
              <a:t>„</a:t>
            </a:r>
            <a:r>
              <a:rPr dirty="0" sz="1800" spc="-790">
                <a:latin typeface="Microsoft Sans Serif"/>
                <a:cs typeface="Microsoft Sans Serif"/>
              </a:rPr>
              <a:t>ت</a:t>
            </a:r>
            <a:r>
              <a:rPr dirty="0" baseline="-6172" sz="2700" spc="-1185">
                <a:latin typeface="Microsoft Sans Serif"/>
                <a:cs typeface="Microsoft Sans Serif"/>
              </a:rPr>
              <a:t>,</a:t>
            </a:r>
            <a:endParaRPr baseline="-6172" sz="2700">
              <a:latin typeface="Microsoft Sans Serif"/>
              <a:cs typeface="Microsoft Sans Serif"/>
            </a:endParaRPr>
          </a:p>
        </p:txBody>
      </p:sp>
      <p:sp>
        <p:nvSpPr>
          <p:cNvPr id="13" name="object 13" descr=""/>
          <p:cNvSpPr txBox="1"/>
          <p:nvPr/>
        </p:nvSpPr>
        <p:spPr>
          <a:xfrm>
            <a:off x="8493632" y="3691890"/>
            <a:ext cx="2656840" cy="427990"/>
          </a:xfrm>
          <a:prstGeom prst="rect">
            <a:avLst/>
          </a:prstGeom>
        </p:spPr>
        <p:txBody>
          <a:bodyPr wrap="square" lIns="0" tIns="12700" rIns="0" bIns="0" rtlCol="0" vert="horz">
            <a:spAutoFit/>
          </a:bodyPr>
          <a:lstStyle/>
          <a:p>
            <a:pPr algn="r" marL="522605" marR="55880">
              <a:lnSpc>
                <a:spcPts val="1585"/>
              </a:lnSpc>
              <a:spcBef>
                <a:spcPts val="100"/>
              </a:spcBef>
            </a:pPr>
            <a:r>
              <a:rPr dirty="0" baseline="12345" sz="2700" spc="-322">
                <a:latin typeface="Microsoft Sans Serif"/>
                <a:cs typeface="Microsoft Sans Serif"/>
              </a:rPr>
              <a:t> </a:t>
            </a:r>
            <a:r>
              <a:rPr dirty="0" baseline="4629" sz="2700" spc="-652">
                <a:latin typeface="Microsoft Sans Serif"/>
                <a:cs typeface="Microsoft Sans Serif"/>
              </a:rPr>
              <a:t>لا</a:t>
            </a:r>
            <a:r>
              <a:rPr dirty="0" baseline="4629" sz="2700" spc="292">
                <a:latin typeface="Microsoft Sans Serif"/>
                <a:cs typeface="Microsoft Sans Serif"/>
              </a:rPr>
              <a:t>   </a:t>
            </a:r>
            <a:r>
              <a:rPr dirty="0" sz="1800" spc="-700">
                <a:latin typeface="Microsoft Sans Serif"/>
                <a:cs typeface="Microsoft Sans Serif"/>
              </a:rPr>
              <a:t>„</a:t>
            </a:r>
            <a:r>
              <a:rPr dirty="0" sz="1800" spc="-135">
                <a:latin typeface="Microsoft Sans Serif"/>
                <a:cs typeface="Microsoft Sans Serif"/>
              </a:rPr>
              <a:t> </a:t>
            </a:r>
            <a:r>
              <a:rPr dirty="0" sz="1800" spc="-380">
                <a:latin typeface="Microsoft Sans Serif"/>
                <a:cs typeface="Microsoft Sans Serif"/>
              </a:rPr>
              <a:t>ملا</a:t>
            </a:r>
            <a:r>
              <a:rPr dirty="0" baseline="1543" sz="2700" spc="705">
                <a:latin typeface="Microsoft Sans Serif"/>
                <a:cs typeface="Microsoft Sans Serif"/>
              </a:rPr>
              <a:t>       </a:t>
            </a:r>
            <a:r>
              <a:rPr dirty="0" sz="1800" spc="-590">
                <a:latin typeface="Microsoft Sans Serif"/>
                <a:cs typeface="Microsoft Sans Serif"/>
              </a:rPr>
              <a:t>.</a:t>
            </a:r>
            <a:r>
              <a:rPr dirty="0" baseline="-4629" sz="2700" spc="-885">
                <a:latin typeface="Microsoft Sans Serif"/>
                <a:cs typeface="Microsoft Sans Serif"/>
              </a:rPr>
              <a:t>ل</a:t>
            </a:r>
            <a:r>
              <a:rPr dirty="0" baseline="-4629" sz="2700" spc="569">
                <a:latin typeface="Microsoft Sans Serif"/>
                <a:cs typeface="Microsoft Sans Serif"/>
              </a:rPr>
              <a:t>   </a:t>
            </a:r>
            <a:r>
              <a:rPr dirty="0" baseline="1543" sz="2700" spc="-1050">
                <a:latin typeface="Microsoft Sans Serif"/>
                <a:cs typeface="Microsoft Sans Serif"/>
              </a:rPr>
              <a:t>„</a:t>
            </a:r>
            <a:r>
              <a:rPr dirty="0" baseline="1543" sz="2700" spc="712">
                <a:latin typeface="Microsoft Sans Serif"/>
                <a:cs typeface="Microsoft Sans Serif"/>
              </a:rPr>
              <a:t>  </a:t>
            </a:r>
            <a:r>
              <a:rPr dirty="0" baseline="7716" sz="2700" spc="-1177">
                <a:latin typeface="Microsoft Sans Serif"/>
                <a:cs typeface="Microsoft Sans Serif"/>
              </a:rPr>
              <a:t>.</a:t>
            </a:r>
            <a:r>
              <a:rPr dirty="0" baseline="1543" sz="2700" spc="-1177">
                <a:latin typeface="Microsoft Sans Serif"/>
                <a:cs typeface="Microsoft Sans Serif"/>
              </a:rPr>
              <a:t>ش</a:t>
            </a:r>
            <a:r>
              <a:rPr dirty="0" baseline="16975" sz="2700">
                <a:latin typeface="Microsoft Sans Serif"/>
                <a:cs typeface="Microsoft Sans Serif"/>
              </a:rPr>
              <a:t> </a:t>
            </a:r>
            <a:endParaRPr baseline="16975" sz="2700">
              <a:latin typeface="Microsoft Sans Serif"/>
              <a:cs typeface="Microsoft Sans Serif"/>
            </a:endParaRPr>
          </a:p>
          <a:p>
            <a:pPr algn="r" marL="50800" marR="154305">
              <a:lnSpc>
                <a:spcPts val="1585"/>
              </a:lnSpc>
            </a:pPr>
            <a:r>
              <a:rPr dirty="0" baseline="-13888" sz="2700" spc="-1050">
                <a:latin typeface="Microsoft Sans Serif"/>
                <a:cs typeface="Microsoft Sans Serif"/>
              </a:rPr>
              <a:t>„</a:t>
            </a:r>
            <a:r>
              <a:rPr dirty="0" baseline="-13888" sz="2700" spc="345">
                <a:latin typeface="Microsoft Sans Serif"/>
                <a:cs typeface="Microsoft Sans Serif"/>
              </a:rPr>
              <a:t>   </a:t>
            </a:r>
            <a:r>
              <a:rPr dirty="0" baseline="12345" sz="2700" spc="-1312">
                <a:latin typeface="Microsoft Sans Serif"/>
                <a:cs typeface="Microsoft Sans Serif"/>
              </a:rPr>
              <a:t>صخ</a:t>
            </a:r>
            <a:r>
              <a:rPr dirty="0" baseline="33950" sz="2700" spc="-1312">
                <a:latin typeface="Microsoft Sans Serif"/>
                <a:cs typeface="Microsoft Sans Serif"/>
              </a:rPr>
              <a:t>.</a:t>
            </a:r>
            <a:r>
              <a:rPr dirty="0" baseline="27777" sz="2700" spc="-1312">
                <a:latin typeface="Microsoft Sans Serif"/>
                <a:cs typeface="Microsoft Sans Serif"/>
              </a:rPr>
              <a:t>ش</a:t>
            </a:r>
            <a:r>
              <a:rPr dirty="0" baseline="27777" sz="2700" spc="540">
                <a:latin typeface="Microsoft Sans Serif"/>
                <a:cs typeface="Microsoft Sans Serif"/>
              </a:rPr>
              <a:t> </a:t>
            </a:r>
            <a:r>
              <a:rPr dirty="0" sz="1800" spc="-490">
                <a:latin typeface="Microsoft Sans Serif"/>
                <a:cs typeface="Microsoft Sans Serif"/>
              </a:rPr>
              <a:t>ة</a:t>
            </a:r>
            <a:r>
              <a:rPr dirty="0" baseline="16975" sz="2700" spc="-735">
                <a:latin typeface="Microsoft Sans Serif"/>
                <a:cs typeface="Microsoft Sans Serif"/>
              </a:rPr>
              <a:t>„</a:t>
            </a:r>
            <a:r>
              <a:rPr dirty="0" baseline="16975" sz="2700" spc="-352">
                <a:latin typeface="Microsoft Sans Serif"/>
                <a:cs typeface="Microsoft Sans Serif"/>
              </a:rPr>
              <a:t> </a:t>
            </a:r>
            <a:r>
              <a:rPr dirty="0" baseline="7716" sz="2700" spc="-1852">
                <a:latin typeface="Microsoft Sans Serif"/>
                <a:cs typeface="Microsoft Sans Serif"/>
              </a:rPr>
              <a:t>ثس</a:t>
            </a:r>
            <a:r>
              <a:rPr dirty="0" baseline="-1543" sz="2700" spc="-1852">
                <a:latin typeface="Microsoft Sans Serif"/>
                <a:cs typeface="Microsoft Sans Serif"/>
              </a:rPr>
              <a:t>,</a:t>
            </a:r>
            <a:r>
              <a:rPr dirty="0" baseline="-1543" sz="2700" spc="322">
                <a:latin typeface="Microsoft Sans Serif"/>
                <a:cs typeface="Microsoft Sans Serif"/>
              </a:rPr>
              <a:t> </a:t>
            </a:r>
            <a:r>
              <a:rPr dirty="0" baseline="21604" sz="2700" spc="-1139">
                <a:latin typeface="Microsoft Sans Serif"/>
                <a:cs typeface="Microsoft Sans Serif"/>
              </a:rPr>
              <a:t>نك</a:t>
            </a:r>
            <a:r>
              <a:rPr dirty="0" baseline="21604" sz="2700" spc="157">
                <a:latin typeface="Microsoft Sans Serif"/>
                <a:cs typeface="Microsoft Sans Serif"/>
              </a:rPr>
              <a:t>  </a:t>
            </a:r>
            <a:r>
              <a:rPr dirty="0" sz="1800" spc="-350">
                <a:latin typeface="Microsoft Sans Serif"/>
                <a:cs typeface="Microsoft Sans Serif"/>
              </a:rPr>
              <a:t>وا</a:t>
            </a:r>
            <a:r>
              <a:rPr dirty="0" baseline="21604" sz="2700" spc="97">
                <a:latin typeface="Microsoft Sans Serif"/>
                <a:cs typeface="Microsoft Sans Serif"/>
              </a:rPr>
              <a:t> </a:t>
            </a:r>
            <a:r>
              <a:rPr dirty="0" sz="1800" spc="-490">
                <a:latin typeface="Microsoft Sans Serif"/>
                <a:cs typeface="Microsoft Sans Serif"/>
              </a:rPr>
              <a:t>ة</a:t>
            </a:r>
            <a:r>
              <a:rPr dirty="0" baseline="16975" sz="2700" spc="-735">
                <a:latin typeface="Microsoft Sans Serif"/>
                <a:cs typeface="Microsoft Sans Serif"/>
              </a:rPr>
              <a:t>„</a:t>
            </a:r>
            <a:r>
              <a:rPr dirty="0" baseline="16975" sz="2700" spc="-352">
                <a:latin typeface="Microsoft Sans Serif"/>
                <a:cs typeface="Microsoft Sans Serif"/>
              </a:rPr>
              <a:t> </a:t>
            </a:r>
            <a:r>
              <a:rPr dirty="0" sz="1800" spc="-1035">
                <a:latin typeface="Microsoft Sans Serif"/>
                <a:cs typeface="Microsoft Sans Serif"/>
              </a:rPr>
              <a:t>ثتا</a:t>
            </a:r>
            <a:r>
              <a:rPr dirty="0" baseline="18518" sz="2700" spc="-712">
                <a:latin typeface="Microsoft Sans Serif"/>
                <a:cs typeface="Microsoft Sans Serif"/>
              </a:rPr>
              <a:t> </a:t>
            </a:r>
            <a:r>
              <a:rPr dirty="0" baseline="-1543" sz="2700" spc="-1050">
                <a:latin typeface="Microsoft Sans Serif"/>
                <a:cs typeface="Microsoft Sans Serif"/>
              </a:rPr>
              <a:t>„</a:t>
            </a:r>
            <a:r>
              <a:rPr dirty="0" baseline="-1543" sz="2700" spc="-104">
                <a:latin typeface="Microsoft Sans Serif"/>
                <a:cs typeface="Microsoft Sans Serif"/>
              </a:rPr>
              <a:t> </a:t>
            </a:r>
            <a:r>
              <a:rPr dirty="0" baseline="7716" sz="2700" spc="-660">
                <a:latin typeface="Microsoft Sans Serif"/>
                <a:cs typeface="Microsoft Sans Serif"/>
              </a:rPr>
              <a:t>رولا</a:t>
            </a:r>
            <a:r>
              <a:rPr dirty="0" baseline="7716" sz="2700" spc="-217">
                <a:latin typeface="Microsoft Sans Serif"/>
                <a:cs typeface="Microsoft Sans Serif"/>
              </a:rPr>
              <a:t> </a:t>
            </a:r>
            <a:r>
              <a:rPr dirty="0" baseline="9259" sz="2700" spc="-1289">
                <a:latin typeface="Microsoft Sans Serif"/>
                <a:cs typeface="Microsoft Sans Serif"/>
              </a:rPr>
              <a:t>صناضخ</a:t>
            </a:r>
            <a:r>
              <a:rPr dirty="0" baseline="9259" sz="2700" spc="-457">
                <a:latin typeface="Microsoft Sans Serif"/>
                <a:cs typeface="Microsoft Sans Serif"/>
              </a:rPr>
              <a:t> </a:t>
            </a:r>
            <a:r>
              <a:rPr dirty="0" baseline="9259" sz="2700" spc="-1192">
                <a:latin typeface="Microsoft Sans Serif"/>
                <a:cs typeface="Microsoft Sans Serif"/>
              </a:rPr>
              <a:t>اب</a:t>
            </a:r>
            <a:r>
              <a:rPr dirty="0" baseline="-3086" sz="2700" spc="-1192">
                <a:latin typeface="Microsoft Sans Serif"/>
                <a:cs typeface="Microsoft Sans Serif"/>
              </a:rPr>
              <a:t>,</a:t>
            </a:r>
            <a:r>
              <a:rPr dirty="0" baseline="-3086" sz="2700" spc="-82">
                <a:latin typeface="Microsoft Sans Serif"/>
                <a:cs typeface="Microsoft Sans Serif"/>
              </a:rPr>
              <a:t> </a:t>
            </a:r>
            <a:r>
              <a:rPr dirty="0" sz="1800" spc="-615">
                <a:latin typeface="Microsoft Sans Serif"/>
                <a:cs typeface="Microsoft Sans Serif"/>
              </a:rPr>
              <a:t>ق</a:t>
            </a:r>
            <a:r>
              <a:rPr dirty="0" baseline="15432" sz="2700" spc="-922">
                <a:latin typeface="Microsoft Sans Serif"/>
                <a:cs typeface="Microsoft Sans Serif"/>
              </a:rPr>
              <a:t>„</a:t>
            </a:r>
            <a:r>
              <a:rPr dirty="0" baseline="15432" sz="2700" spc="-472">
                <a:latin typeface="Microsoft Sans Serif"/>
                <a:cs typeface="Microsoft Sans Serif"/>
              </a:rPr>
              <a:t> </a:t>
            </a:r>
            <a:r>
              <a:rPr dirty="0" baseline="26234" sz="2700" spc="-1214">
                <a:latin typeface="Microsoft Sans Serif"/>
                <a:cs typeface="Microsoft Sans Serif"/>
              </a:rPr>
              <a:t>لعتت</a:t>
            </a:r>
            <a:r>
              <a:rPr dirty="0" baseline="20061" sz="2700" spc="-1214">
                <a:latin typeface="Microsoft Sans Serif"/>
                <a:cs typeface="Microsoft Sans Serif"/>
              </a:rPr>
              <a:t>„</a:t>
            </a:r>
            <a:r>
              <a:rPr dirty="0" baseline="20061" sz="2700" spc="-97">
                <a:latin typeface="Microsoft Sans Serif"/>
                <a:cs typeface="Microsoft Sans Serif"/>
              </a:rPr>
              <a:t> </a:t>
            </a:r>
            <a:r>
              <a:rPr dirty="0" baseline="16975" sz="2700" spc="-1500">
                <a:latin typeface="Microsoft Sans Serif"/>
                <a:cs typeface="Microsoft Sans Serif"/>
              </a:rPr>
              <a:t>يضخ</a:t>
            </a:r>
            <a:endParaRPr baseline="16975" sz="2700">
              <a:latin typeface="Microsoft Sans Serif"/>
              <a:cs typeface="Microsoft Sans Serif"/>
            </a:endParaRPr>
          </a:p>
        </p:txBody>
      </p:sp>
      <p:sp>
        <p:nvSpPr>
          <p:cNvPr id="14" name="object 14" descr=""/>
          <p:cNvSpPr txBox="1"/>
          <p:nvPr/>
        </p:nvSpPr>
        <p:spPr>
          <a:xfrm>
            <a:off x="5829427" y="3819905"/>
            <a:ext cx="362585" cy="299720"/>
          </a:xfrm>
          <a:prstGeom prst="rect">
            <a:avLst/>
          </a:prstGeom>
        </p:spPr>
        <p:txBody>
          <a:bodyPr wrap="square" lIns="0" tIns="12700" rIns="0" bIns="0" rtlCol="0" vert="horz">
            <a:spAutoFit/>
          </a:bodyPr>
          <a:lstStyle/>
          <a:p>
            <a:pPr algn="r" marL="12700" marR="5080">
              <a:lnSpc>
                <a:spcPct val="100000"/>
              </a:lnSpc>
              <a:spcBef>
                <a:spcPts val="100"/>
              </a:spcBef>
            </a:pPr>
            <a:r>
              <a:rPr dirty="0" sz="1800" spc="-540">
                <a:latin typeface="Microsoft Sans Serif"/>
                <a:cs typeface="Microsoft Sans Serif"/>
              </a:rPr>
              <a:t>ك</a:t>
            </a:r>
            <a:r>
              <a:rPr dirty="0" sz="1800" spc="-85">
                <a:latin typeface="Microsoft Sans Serif"/>
                <a:cs typeface="Microsoft Sans Serif"/>
              </a:rPr>
              <a:t> </a:t>
            </a:r>
            <a:r>
              <a:rPr dirty="0" sz="1800">
                <a:latin typeface="Microsoft Sans Serif"/>
                <a:cs typeface="Microsoft Sans Serif"/>
              </a:rPr>
              <a:t>ذ</a:t>
            </a:r>
            <a:r>
              <a:rPr dirty="0" sz="1800" spc="90">
                <a:latin typeface="Microsoft Sans Serif"/>
                <a:cs typeface="Microsoft Sans Serif"/>
              </a:rPr>
              <a:t> </a:t>
            </a:r>
            <a:r>
              <a:rPr dirty="0" sz="1800" spc="-60">
                <a:latin typeface="Microsoft Sans Serif"/>
                <a:cs typeface="Microsoft Sans Serif"/>
              </a:rPr>
              <a:t>ة</a:t>
            </a:r>
            <a:endParaRPr sz="1800">
              <a:latin typeface="Microsoft Sans Serif"/>
              <a:cs typeface="Microsoft Sans Serif"/>
            </a:endParaRPr>
          </a:p>
        </p:txBody>
      </p:sp>
      <p:sp>
        <p:nvSpPr>
          <p:cNvPr id="15" name="object 15" descr=""/>
          <p:cNvSpPr txBox="1"/>
          <p:nvPr/>
        </p:nvSpPr>
        <p:spPr>
          <a:xfrm>
            <a:off x="5592190" y="3824478"/>
            <a:ext cx="3218180" cy="299720"/>
          </a:xfrm>
          <a:prstGeom prst="rect">
            <a:avLst/>
          </a:prstGeom>
        </p:spPr>
        <p:txBody>
          <a:bodyPr wrap="square" lIns="0" tIns="12700" rIns="0" bIns="0" rtlCol="0" vert="horz">
            <a:spAutoFit/>
          </a:bodyPr>
          <a:lstStyle/>
          <a:p>
            <a:pPr algn="r" marL="38100" marR="30480">
              <a:lnSpc>
                <a:spcPct val="100000"/>
              </a:lnSpc>
              <a:spcBef>
                <a:spcPts val="100"/>
              </a:spcBef>
            </a:pPr>
            <a:r>
              <a:rPr dirty="0" baseline="12345" sz="2700" spc="-1432">
                <a:latin typeface="Microsoft Sans Serif"/>
                <a:cs typeface="Microsoft Sans Serif"/>
              </a:rPr>
              <a:t>خ</a:t>
            </a:r>
            <a:r>
              <a:rPr dirty="0" baseline="35493" sz="2700" spc="-1432">
                <a:latin typeface="Microsoft Sans Serif"/>
                <a:cs typeface="Microsoft Sans Serif"/>
              </a:rPr>
              <a:t>.</a:t>
            </a:r>
            <a:r>
              <a:rPr dirty="0" baseline="29320" sz="2700" spc="-1432">
                <a:latin typeface="Microsoft Sans Serif"/>
                <a:cs typeface="Microsoft Sans Serif"/>
              </a:rPr>
              <a:t>ش</a:t>
            </a:r>
            <a:r>
              <a:rPr dirty="0" baseline="44753" sz="2700" spc="-315">
                <a:latin typeface="Microsoft Sans Serif"/>
                <a:cs typeface="Microsoft Sans Serif"/>
              </a:rPr>
              <a:t> </a:t>
            </a:r>
            <a:r>
              <a:rPr dirty="0" baseline="37037" sz="2700" spc="-652">
                <a:latin typeface="Microsoft Sans Serif"/>
                <a:cs typeface="Microsoft Sans Serif"/>
              </a:rPr>
              <a:t>لا</a:t>
            </a:r>
            <a:r>
              <a:rPr dirty="0" baseline="37037" sz="2700" spc="600">
                <a:latin typeface="Microsoft Sans Serif"/>
                <a:cs typeface="Microsoft Sans Serif"/>
              </a:rPr>
              <a:t> </a:t>
            </a:r>
            <a:r>
              <a:rPr dirty="0" baseline="9259" sz="2700" spc="-787">
                <a:latin typeface="Microsoft Sans Serif"/>
                <a:cs typeface="Microsoft Sans Serif"/>
              </a:rPr>
              <a:t>ل</a:t>
            </a:r>
            <a:r>
              <a:rPr dirty="0" baseline="9259" sz="2700" spc="-172">
                <a:latin typeface="Microsoft Sans Serif"/>
                <a:cs typeface="Microsoft Sans Serif"/>
              </a:rPr>
              <a:t> </a:t>
            </a:r>
            <a:r>
              <a:rPr dirty="0" baseline="15432" sz="2700" spc="-750">
                <a:latin typeface="Microsoft Sans Serif"/>
                <a:cs typeface="Microsoft Sans Serif"/>
              </a:rPr>
              <a:t>.</a:t>
            </a:r>
            <a:r>
              <a:rPr dirty="0" baseline="15432" sz="2700" spc="-375">
                <a:latin typeface="Microsoft Sans Serif"/>
                <a:cs typeface="Microsoft Sans Serif"/>
              </a:rPr>
              <a:t> </a:t>
            </a:r>
            <a:r>
              <a:rPr dirty="0" baseline="7716" sz="2700" spc="-960">
                <a:latin typeface="Microsoft Sans Serif"/>
                <a:cs typeface="Microsoft Sans Serif"/>
              </a:rPr>
              <a:t>ل</a:t>
            </a:r>
            <a:r>
              <a:rPr dirty="0" baseline="7716" sz="2700" spc="217">
                <a:latin typeface="Microsoft Sans Serif"/>
                <a:cs typeface="Microsoft Sans Serif"/>
              </a:rPr>
              <a:t> </a:t>
            </a:r>
            <a:r>
              <a:rPr dirty="0" baseline="18518" sz="2700" spc="-1050">
                <a:latin typeface="Microsoft Sans Serif"/>
                <a:cs typeface="Microsoft Sans Serif"/>
              </a:rPr>
              <a:t>„</a:t>
            </a:r>
            <a:r>
              <a:rPr dirty="0" baseline="18518" sz="2700" spc="-352">
                <a:latin typeface="Microsoft Sans Serif"/>
                <a:cs typeface="Microsoft Sans Serif"/>
              </a:rPr>
              <a:t> </a:t>
            </a:r>
            <a:r>
              <a:rPr dirty="0" baseline="4629" sz="2700" spc="-1275">
                <a:latin typeface="Microsoft Sans Serif"/>
                <a:cs typeface="Microsoft Sans Serif"/>
              </a:rPr>
              <a:t>ث</a:t>
            </a:r>
            <a:r>
              <a:rPr dirty="0" sz="1800" spc="-850">
                <a:latin typeface="Microsoft Sans Serif"/>
                <a:cs typeface="Microsoft Sans Serif"/>
              </a:rPr>
              <a:t>„</a:t>
            </a:r>
            <a:r>
              <a:rPr dirty="0" baseline="30864" sz="2700" spc="-1275">
                <a:latin typeface="Microsoft Sans Serif"/>
                <a:cs typeface="Microsoft Sans Serif"/>
              </a:rPr>
              <a:t>حصلا</a:t>
            </a:r>
            <a:r>
              <a:rPr dirty="0" baseline="30864" sz="2700" spc="-217">
                <a:latin typeface="Microsoft Sans Serif"/>
                <a:cs typeface="Microsoft Sans Serif"/>
              </a:rPr>
              <a:t> </a:t>
            </a:r>
            <a:r>
              <a:rPr dirty="0" baseline="1543" sz="2700" spc="-509">
                <a:latin typeface="Microsoft Sans Serif"/>
                <a:cs typeface="Microsoft Sans Serif"/>
              </a:rPr>
              <a:t>وا</a:t>
            </a:r>
            <a:r>
              <a:rPr dirty="0" baseline="23148" sz="2700" spc="104">
                <a:latin typeface="Microsoft Sans Serif"/>
                <a:cs typeface="Microsoft Sans Serif"/>
              </a:rPr>
              <a:t> </a:t>
            </a:r>
            <a:r>
              <a:rPr dirty="0" baseline="1543" sz="2700" spc="-735">
                <a:latin typeface="Microsoft Sans Serif"/>
                <a:cs typeface="Microsoft Sans Serif"/>
              </a:rPr>
              <a:t>ة</a:t>
            </a:r>
            <a:r>
              <a:rPr dirty="0" baseline="18518" sz="2700" spc="-735">
                <a:latin typeface="Microsoft Sans Serif"/>
                <a:cs typeface="Microsoft Sans Serif"/>
              </a:rPr>
              <a:t>„</a:t>
            </a:r>
            <a:r>
              <a:rPr dirty="0" baseline="18518" sz="2700" spc="-352">
                <a:latin typeface="Microsoft Sans Serif"/>
                <a:cs typeface="Microsoft Sans Serif"/>
              </a:rPr>
              <a:t> </a:t>
            </a:r>
            <a:r>
              <a:rPr dirty="0" baseline="4629" sz="2700" spc="-1019">
                <a:latin typeface="Microsoft Sans Serif"/>
                <a:cs typeface="Microsoft Sans Serif"/>
              </a:rPr>
              <a:t>ث</a:t>
            </a:r>
            <a:r>
              <a:rPr dirty="0" sz="1800" spc="-680">
                <a:latin typeface="Microsoft Sans Serif"/>
                <a:cs typeface="Microsoft Sans Serif"/>
              </a:rPr>
              <a:t>„</a:t>
            </a:r>
            <a:r>
              <a:rPr dirty="0" baseline="9259" sz="2700" spc="-1019">
                <a:latin typeface="Microsoft Sans Serif"/>
                <a:cs typeface="Microsoft Sans Serif"/>
              </a:rPr>
              <a:t>ح</a:t>
            </a:r>
            <a:r>
              <a:rPr dirty="0" baseline="7716" sz="2700" spc="-1019">
                <a:latin typeface="Microsoft Sans Serif"/>
                <a:cs typeface="Microsoft Sans Serif"/>
              </a:rPr>
              <a:t>,</a:t>
            </a:r>
            <a:r>
              <a:rPr dirty="0" baseline="10802" sz="2700" spc="-1019">
                <a:latin typeface="Microsoft Sans Serif"/>
                <a:cs typeface="Microsoft Sans Serif"/>
              </a:rPr>
              <a:t>ولوت</a:t>
            </a:r>
            <a:r>
              <a:rPr dirty="0" baseline="7716" sz="2700" spc="-1019">
                <a:latin typeface="Microsoft Sans Serif"/>
                <a:cs typeface="Microsoft Sans Serif"/>
              </a:rPr>
              <a:t>„</a:t>
            </a:r>
            <a:r>
              <a:rPr dirty="0" baseline="24691" sz="2700" spc="-1019">
                <a:latin typeface="Microsoft Sans Serif"/>
                <a:cs typeface="Microsoft Sans Serif"/>
              </a:rPr>
              <a:t>سن</a:t>
            </a:r>
            <a:r>
              <a:rPr dirty="0" baseline="20061" sz="2700" spc="-1019">
                <a:latin typeface="Microsoft Sans Serif"/>
                <a:cs typeface="Microsoft Sans Serif"/>
              </a:rPr>
              <a:t>„</a:t>
            </a:r>
            <a:r>
              <a:rPr dirty="0" baseline="29320" sz="2700" spc="-1019">
                <a:latin typeface="Microsoft Sans Serif"/>
                <a:cs typeface="Microsoft Sans Serif"/>
              </a:rPr>
              <a:t>ق</a:t>
            </a:r>
            <a:r>
              <a:rPr dirty="0" baseline="47839" sz="2700" spc="-1019">
                <a:latin typeface="Microsoft Sans Serif"/>
                <a:cs typeface="Microsoft Sans Serif"/>
              </a:rPr>
              <a:t>.</a:t>
            </a:r>
            <a:r>
              <a:rPr dirty="0" baseline="47839" sz="2700" spc="-442">
                <a:latin typeface="Microsoft Sans Serif"/>
                <a:cs typeface="Microsoft Sans Serif"/>
              </a:rPr>
              <a:t> </a:t>
            </a:r>
            <a:r>
              <a:rPr dirty="0" baseline="35493" sz="2700" spc="-667">
                <a:latin typeface="Microsoft Sans Serif"/>
                <a:cs typeface="Microsoft Sans Serif"/>
              </a:rPr>
              <a:t>لا</a:t>
            </a:r>
            <a:r>
              <a:rPr dirty="0" baseline="35493" sz="2700" spc="-217">
                <a:latin typeface="Microsoft Sans Serif"/>
                <a:cs typeface="Microsoft Sans Serif"/>
              </a:rPr>
              <a:t> </a:t>
            </a:r>
            <a:r>
              <a:rPr dirty="0" baseline="1543" sz="2700" spc="-660">
                <a:latin typeface="Microsoft Sans Serif"/>
                <a:cs typeface="Microsoft Sans Serif"/>
              </a:rPr>
              <a:t>ب</a:t>
            </a:r>
            <a:r>
              <a:rPr dirty="0" baseline="18518" sz="2700" spc="-660">
                <a:latin typeface="Microsoft Sans Serif"/>
                <a:cs typeface="Microsoft Sans Serif"/>
              </a:rPr>
              <a:t>„</a:t>
            </a:r>
            <a:r>
              <a:rPr dirty="0" baseline="18518" sz="2700" spc="30">
                <a:latin typeface="Microsoft Sans Serif"/>
                <a:cs typeface="Microsoft Sans Serif"/>
              </a:rPr>
              <a:t> </a:t>
            </a:r>
            <a:r>
              <a:rPr dirty="0" baseline="21604" sz="2700" spc="-637">
                <a:latin typeface="Microsoft Sans Serif"/>
                <a:cs typeface="Microsoft Sans Serif"/>
              </a:rPr>
              <a:t>امسلا</a:t>
            </a:r>
            <a:r>
              <a:rPr dirty="0" baseline="21604" sz="2700" spc="-217">
                <a:latin typeface="Microsoft Sans Serif"/>
                <a:cs typeface="Microsoft Sans Serif"/>
              </a:rPr>
              <a:t> </a:t>
            </a:r>
            <a:r>
              <a:rPr dirty="0" baseline="7716" sz="2700" spc="-1087">
                <a:latin typeface="Microsoft Sans Serif"/>
                <a:cs typeface="Microsoft Sans Serif"/>
              </a:rPr>
              <a:t>ذرت</a:t>
            </a:r>
            <a:r>
              <a:rPr dirty="0" baseline="1543" sz="2700" spc="-1087">
                <a:latin typeface="Microsoft Sans Serif"/>
                <a:cs typeface="Microsoft Sans Serif"/>
              </a:rPr>
              <a:t>„</a:t>
            </a:r>
            <a:r>
              <a:rPr dirty="0" baseline="1543" sz="2700" spc="-315">
                <a:latin typeface="Microsoft Sans Serif"/>
                <a:cs typeface="Microsoft Sans Serif"/>
              </a:rPr>
              <a:t> </a:t>
            </a:r>
            <a:r>
              <a:rPr dirty="0" baseline="27777" sz="2700" spc="-1754">
                <a:latin typeface="Microsoft Sans Serif"/>
                <a:cs typeface="Microsoft Sans Serif"/>
              </a:rPr>
              <a:t>.</a:t>
            </a:r>
            <a:r>
              <a:rPr dirty="0" baseline="9259" sz="2700" spc="-1754">
                <a:latin typeface="Microsoft Sans Serif"/>
                <a:cs typeface="Microsoft Sans Serif"/>
              </a:rPr>
              <a:t>ف</a:t>
            </a:r>
            <a:r>
              <a:rPr dirty="0" baseline="9259" sz="2700" spc="-217">
                <a:latin typeface="Microsoft Sans Serif"/>
                <a:cs typeface="Microsoft Sans Serif"/>
              </a:rPr>
              <a:t> </a:t>
            </a:r>
            <a:r>
              <a:rPr dirty="0" baseline="10802" sz="2700" spc="-1035">
                <a:latin typeface="Microsoft Sans Serif"/>
                <a:cs typeface="Microsoft Sans Serif"/>
              </a:rPr>
              <a:t>لكش</a:t>
            </a:r>
            <a:r>
              <a:rPr dirty="0" baseline="26234" sz="2700" spc="-315">
                <a:latin typeface="Microsoft Sans Serif"/>
                <a:cs typeface="Microsoft Sans Serif"/>
              </a:rPr>
              <a:t> </a:t>
            </a:r>
            <a:r>
              <a:rPr dirty="0" baseline="20061" sz="2700" spc="-1642">
                <a:latin typeface="Microsoft Sans Serif"/>
                <a:cs typeface="Microsoft Sans Serif"/>
              </a:rPr>
              <a:t>ت</a:t>
            </a:r>
            <a:r>
              <a:rPr dirty="0" baseline="15432" sz="2700" spc="-1642">
                <a:latin typeface="Microsoft Sans Serif"/>
                <a:cs typeface="Microsoft Sans Serif"/>
              </a:rPr>
              <a:t>,</a:t>
            </a:r>
            <a:r>
              <a:rPr dirty="0" baseline="15432" sz="2700" spc="-37">
                <a:latin typeface="Microsoft Sans Serif"/>
                <a:cs typeface="Microsoft Sans Serif"/>
              </a:rPr>
              <a:t> </a:t>
            </a:r>
            <a:r>
              <a:rPr dirty="0" baseline="21604" sz="2700" spc="-810">
                <a:latin typeface="Microsoft Sans Serif"/>
                <a:cs typeface="Microsoft Sans Serif"/>
              </a:rPr>
              <a:t>دذحت</a:t>
            </a:r>
            <a:r>
              <a:rPr dirty="0" baseline="12345" sz="2700" spc="-810">
                <a:latin typeface="Microsoft Sans Serif"/>
                <a:cs typeface="Microsoft Sans Serif"/>
              </a:rPr>
              <a:t>„</a:t>
            </a:r>
            <a:r>
              <a:rPr dirty="0" baseline="12345" sz="2700" spc="-37">
                <a:latin typeface="Microsoft Sans Serif"/>
                <a:cs typeface="Microsoft Sans Serif"/>
              </a:rPr>
              <a:t> </a:t>
            </a:r>
            <a:r>
              <a:rPr dirty="0" baseline="21604" sz="2700" spc="-975">
                <a:latin typeface="Microsoft Sans Serif"/>
                <a:cs typeface="Microsoft Sans Serif"/>
              </a:rPr>
              <a:t>،يعت</a:t>
            </a:r>
            <a:r>
              <a:rPr dirty="0" baseline="18518" sz="2700" spc="-975">
                <a:latin typeface="Microsoft Sans Serif"/>
                <a:cs typeface="Microsoft Sans Serif"/>
              </a:rPr>
              <a:t>„</a:t>
            </a:r>
            <a:r>
              <a:rPr dirty="0" baseline="26234" sz="2700" spc="-975">
                <a:latin typeface="Microsoft Sans Serif"/>
                <a:cs typeface="Microsoft Sans Serif"/>
              </a:rPr>
              <a:t>ث</a:t>
            </a:r>
            <a:r>
              <a:rPr dirty="0" baseline="21604" sz="2700" spc="-975">
                <a:latin typeface="Microsoft Sans Serif"/>
                <a:cs typeface="Microsoft Sans Serif"/>
              </a:rPr>
              <a:t>,</a:t>
            </a:r>
            <a:r>
              <a:rPr dirty="0" baseline="30864" sz="2700" spc="-975">
                <a:latin typeface="Microsoft Sans Serif"/>
                <a:cs typeface="Microsoft Sans Serif"/>
              </a:rPr>
              <a:t>ط</a:t>
            </a:r>
            <a:endParaRPr baseline="30864" sz="2700">
              <a:latin typeface="Microsoft Sans Serif"/>
              <a:cs typeface="Microsoft Sans Serif"/>
            </a:endParaRPr>
          </a:p>
        </p:txBody>
      </p:sp>
      <p:sp>
        <p:nvSpPr>
          <p:cNvPr id="16" name="object 16" descr=""/>
          <p:cNvSpPr txBox="1"/>
          <p:nvPr/>
        </p:nvSpPr>
        <p:spPr>
          <a:xfrm>
            <a:off x="5120995" y="3819905"/>
            <a:ext cx="523240" cy="299720"/>
          </a:xfrm>
          <a:prstGeom prst="rect">
            <a:avLst/>
          </a:prstGeom>
        </p:spPr>
        <p:txBody>
          <a:bodyPr wrap="square" lIns="0" tIns="12700" rIns="0" bIns="0" rtlCol="0" vert="horz">
            <a:spAutoFit/>
          </a:bodyPr>
          <a:lstStyle/>
          <a:p>
            <a:pPr algn="r" marL="12700" marR="5080">
              <a:lnSpc>
                <a:spcPct val="100000"/>
              </a:lnSpc>
              <a:spcBef>
                <a:spcPts val="100"/>
              </a:spcBef>
            </a:pPr>
            <a:r>
              <a:rPr dirty="0" sz="1800" spc="-500">
                <a:latin typeface="Microsoft Sans Serif"/>
                <a:cs typeface="Microsoft Sans Serif"/>
              </a:rPr>
              <a:t>و</a:t>
            </a:r>
            <a:r>
              <a:rPr dirty="0" sz="1800" spc="-500">
                <a:latin typeface="Microsoft Sans Serif"/>
                <a:cs typeface="Microsoft Sans Serif"/>
              </a:rPr>
              <a:t>10:33</a:t>
            </a:r>
            <a:r>
              <a:rPr dirty="0" sz="1800" spc="-500">
                <a:latin typeface="Microsoft Sans Serif"/>
                <a:cs typeface="Microsoft Sans Serif"/>
              </a:rPr>
              <a:t>،ص</a:t>
            </a:r>
            <a:endParaRPr sz="1800">
              <a:latin typeface="Microsoft Sans Serif"/>
              <a:cs typeface="Microsoft Sans Serif"/>
            </a:endParaRPr>
          </a:p>
        </p:txBody>
      </p:sp>
      <p:sp>
        <p:nvSpPr>
          <p:cNvPr id="17" name="object 17" descr=""/>
          <p:cNvSpPr txBox="1"/>
          <p:nvPr/>
        </p:nvSpPr>
        <p:spPr>
          <a:xfrm>
            <a:off x="3310382" y="3792473"/>
            <a:ext cx="1876425" cy="299720"/>
          </a:xfrm>
          <a:prstGeom prst="rect">
            <a:avLst/>
          </a:prstGeom>
        </p:spPr>
        <p:txBody>
          <a:bodyPr wrap="square" lIns="0" tIns="12700" rIns="0" bIns="0" rtlCol="0" vert="horz">
            <a:spAutoFit/>
          </a:bodyPr>
          <a:lstStyle/>
          <a:p>
            <a:pPr algn="r" marL="38100" marR="30480">
              <a:lnSpc>
                <a:spcPct val="100000"/>
              </a:lnSpc>
              <a:spcBef>
                <a:spcPts val="100"/>
              </a:spcBef>
            </a:pPr>
            <a:r>
              <a:rPr dirty="0" baseline="4629" sz="2700" spc="-1432">
                <a:latin typeface="Microsoft Sans Serif"/>
                <a:cs typeface="Microsoft Sans Serif"/>
              </a:rPr>
              <a:t>خ</a:t>
            </a:r>
            <a:r>
              <a:rPr dirty="0" baseline="27777" sz="2700" spc="-1432">
                <a:latin typeface="Microsoft Sans Serif"/>
                <a:cs typeface="Microsoft Sans Serif"/>
              </a:rPr>
              <a:t>.</a:t>
            </a:r>
            <a:r>
              <a:rPr dirty="0" baseline="21604" sz="2700" spc="-1432">
                <a:latin typeface="Microsoft Sans Serif"/>
                <a:cs typeface="Microsoft Sans Serif"/>
              </a:rPr>
              <a:t>ش</a:t>
            </a:r>
            <a:r>
              <a:rPr dirty="0" baseline="37037" sz="2700" spc="-315">
                <a:latin typeface="Microsoft Sans Serif"/>
                <a:cs typeface="Microsoft Sans Serif"/>
              </a:rPr>
              <a:t> </a:t>
            </a:r>
            <a:r>
              <a:rPr dirty="0" baseline="41666" sz="2700" spc="-975">
                <a:latin typeface="Microsoft Sans Serif"/>
                <a:cs typeface="Microsoft Sans Serif"/>
              </a:rPr>
              <a:t>لل</a:t>
            </a:r>
            <a:r>
              <a:rPr dirty="0" baseline="41666" sz="2700" spc="209">
                <a:latin typeface="Microsoft Sans Serif"/>
                <a:cs typeface="Microsoft Sans Serif"/>
              </a:rPr>
              <a:t> </a:t>
            </a:r>
            <a:r>
              <a:rPr dirty="0" baseline="9259" sz="2700" spc="-1050">
                <a:latin typeface="Microsoft Sans Serif"/>
                <a:cs typeface="Microsoft Sans Serif"/>
              </a:rPr>
              <a:t>„</a:t>
            </a:r>
            <a:r>
              <a:rPr dirty="0" baseline="9259" sz="2700" spc="-352">
                <a:latin typeface="Microsoft Sans Serif"/>
                <a:cs typeface="Microsoft Sans Serif"/>
              </a:rPr>
              <a:t> </a:t>
            </a:r>
            <a:r>
              <a:rPr dirty="0" baseline="-3086" sz="2700" spc="-1102">
                <a:latin typeface="Microsoft Sans Serif"/>
                <a:cs typeface="Microsoft Sans Serif"/>
              </a:rPr>
              <a:t>ث</a:t>
            </a:r>
            <a:r>
              <a:rPr dirty="0" baseline="-7716" sz="2700" spc="-1102">
                <a:latin typeface="Microsoft Sans Serif"/>
                <a:cs typeface="Microsoft Sans Serif"/>
              </a:rPr>
              <a:t>„</a:t>
            </a:r>
            <a:r>
              <a:rPr dirty="0" baseline="1543" sz="2700" spc="-1102">
                <a:latin typeface="Microsoft Sans Serif"/>
                <a:cs typeface="Microsoft Sans Serif"/>
              </a:rPr>
              <a:t>ح</a:t>
            </a:r>
            <a:r>
              <a:rPr dirty="0" sz="1800" spc="-735">
                <a:latin typeface="Microsoft Sans Serif"/>
                <a:cs typeface="Microsoft Sans Serif"/>
              </a:rPr>
              <a:t>,</a:t>
            </a:r>
            <a:r>
              <a:rPr dirty="0" sz="1800" spc="35">
                <a:latin typeface="Microsoft Sans Serif"/>
                <a:cs typeface="Microsoft Sans Serif"/>
              </a:rPr>
              <a:t> </a:t>
            </a:r>
            <a:r>
              <a:rPr dirty="0" baseline="3086" sz="2700" spc="-960">
                <a:latin typeface="Microsoft Sans Serif"/>
                <a:cs typeface="Microsoft Sans Serif"/>
              </a:rPr>
              <a:t>ل</a:t>
            </a:r>
            <a:r>
              <a:rPr dirty="0" baseline="3086" sz="2700" spc="-217">
                <a:latin typeface="Microsoft Sans Serif"/>
                <a:cs typeface="Microsoft Sans Serif"/>
              </a:rPr>
              <a:t> </a:t>
            </a:r>
            <a:r>
              <a:rPr dirty="0" baseline="3086" sz="2700" spc="-1589">
                <a:latin typeface="Microsoft Sans Serif"/>
                <a:cs typeface="Microsoft Sans Serif"/>
              </a:rPr>
              <a:t>ت</a:t>
            </a:r>
            <a:r>
              <a:rPr dirty="0" baseline="-3086" sz="2700" spc="-1589">
                <a:latin typeface="Microsoft Sans Serif"/>
                <a:cs typeface="Microsoft Sans Serif"/>
              </a:rPr>
              <a:t>„</a:t>
            </a:r>
            <a:r>
              <a:rPr dirty="0" baseline="7716" sz="2700" spc="-1589">
                <a:latin typeface="Microsoft Sans Serif"/>
                <a:cs typeface="Microsoft Sans Serif"/>
              </a:rPr>
              <a:t>ت</a:t>
            </a:r>
            <a:r>
              <a:rPr dirty="0" baseline="3086" sz="2700" spc="-1589">
                <a:latin typeface="Microsoft Sans Serif"/>
                <a:cs typeface="Microsoft Sans Serif"/>
              </a:rPr>
              <a:t>,</a:t>
            </a:r>
            <a:r>
              <a:rPr dirty="0" baseline="3086" sz="2700" spc="345">
                <a:latin typeface="Microsoft Sans Serif"/>
                <a:cs typeface="Microsoft Sans Serif"/>
              </a:rPr>
              <a:t> </a:t>
            </a:r>
            <a:r>
              <a:rPr dirty="0" baseline="9259" sz="2700" spc="-1050">
                <a:latin typeface="Microsoft Sans Serif"/>
                <a:cs typeface="Microsoft Sans Serif"/>
              </a:rPr>
              <a:t>„</a:t>
            </a:r>
            <a:r>
              <a:rPr dirty="0" baseline="9259" sz="2700" spc="-352">
                <a:latin typeface="Microsoft Sans Serif"/>
                <a:cs typeface="Microsoft Sans Serif"/>
              </a:rPr>
              <a:t> </a:t>
            </a:r>
            <a:r>
              <a:rPr dirty="0" baseline="-3086" sz="2700" spc="-1679">
                <a:latin typeface="Microsoft Sans Serif"/>
                <a:cs typeface="Microsoft Sans Serif"/>
              </a:rPr>
              <a:t>ث</a:t>
            </a:r>
            <a:r>
              <a:rPr dirty="0" baseline="7716" sz="2700" spc="-1679">
                <a:latin typeface="Microsoft Sans Serif"/>
                <a:cs typeface="Microsoft Sans Serif"/>
              </a:rPr>
              <a:t>.</a:t>
            </a:r>
            <a:r>
              <a:rPr dirty="0" baseline="7716" sz="2700" spc="-442">
                <a:latin typeface="Microsoft Sans Serif"/>
                <a:cs typeface="Microsoft Sans Serif"/>
              </a:rPr>
              <a:t> </a:t>
            </a:r>
            <a:r>
              <a:rPr dirty="0" baseline="1543" sz="2700" spc="-997">
                <a:latin typeface="Microsoft Sans Serif"/>
                <a:cs typeface="Microsoft Sans Serif"/>
              </a:rPr>
              <a:t>ث</a:t>
            </a:r>
            <a:r>
              <a:rPr dirty="0" baseline="-3086" sz="2700" spc="-997">
                <a:latin typeface="Microsoft Sans Serif"/>
                <a:cs typeface="Microsoft Sans Serif"/>
              </a:rPr>
              <a:t>„</a:t>
            </a:r>
            <a:r>
              <a:rPr dirty="0" baseline="6172" sz="2700" spc="-997">
                <a:latin typeface="Microsoft Sans Serif"/>
                <a:cs typeface="Microsoft Sans Serif"/>
              </a:rPr>
              <a:t>ع</a:t>
            </a:r>
            <a:r>
              <a:rPr dirty="0" baseline="6172" sz="2700" spc="592">
                <a:latin typeface="Microsoft Sans Serif"/>
                <a:cs typeface="Microsoft Sans Serif"/>
              </a:rPr>
              <a:t> </a:t>
            </a:r>
            <a:r>
              <a:rPr dirty="0" baseline="1543" sz="2700" spc="-1252">
                <a:latin typeface="Microsoft Sans Serif"/>
                <a:cs typeface="Microsoft Sans Serif"/>
              </a:rPr>
              <a:t>ث</a:t>
            </a:r>
            <a:r>
              <a:rPr dirty="0" baseline="-9259" sz="2700" spc="-1252">
                <a:latin typeface="Microsoft Sans Serif"/>
                <a:cs typeface="Microsoft Sans Serif"/>
              </a:rPr>
              <a:t>„</a:t>
            </a:r>
            <a:r>
              <a:rPr dirty="0" baseline="18518" sz="2700" spc="-1252">
                <a:latin typeface="Microsoft Sans Serif"/>
                <a:cs typeface="Microsoft Sans Serif"/>
              </a:rPr>
              <a:t>لحت</a:t>
            </a:r>
            <a:r>
              <a:rPr dirty="0" baseline="30864" sz="2700" spc="-1252">
                <a:latin typeface="Microsoft Sans Serif"/>
                <a:cs typeface="Microsoft Sans Serif"/>
              </a:rPr>
              <a:t>„</a:t>
            </a:r>
            <a:r>
              <a:rPr dirty="0" baseline="30864" sz="2700" spc="240">
                <a:latin typeface="Microsoft Sans Serif"/>
                <a:cs typeface="Microsoft Sans Serif"/>
              </a:rPr>
              <a:t> </a:t>
            </a:r>
            <a:r>
              <a:rPr dirty="0" baseline="-6172" sz="2700" spc="-885">
                <a:latin typeface="Microsoft Sans Serif"/>
                <a:cs typeface="Microsoft Sans Serif"/>
              </a:rPr>
              <a:t>ن</a:t>
            </a:r>
            <a:r>
              <a:rPr dirty="0" baseline="6172" sz="2700" spc="-885">
                <a:latin typeface="Microsoft Sans Serif"/>
                <a:cs typeface="Microsoft Sans Serif"/>
              </a:rPr>
              <a:t>.</a:t>
            </a:r>
            <a:r>
              <a:rPr dirty="0" baseline="6172" sz="2700" spc="-209">
                <a:latin typeface="Microsoft Sans Serif"/>
                <a:cs typeface="Microsoft Sans Serif"/>
              </a:rPr>
              <a:t> </a:t>
            </a:r>
            <a:r>
              <a:rPr dirty="0" baseline="1543" sz="2700" spc="-82">
                <a:latin typeface="Microsoft Sans Serif"/>
                <a:cs typeface="Microsoft Sans Serif"/>
              </a:rPr>
              <a:t>م</a:t>
            </a:r>
            <a:r>
              <a:rPr dirty="0" baseline="1543" sz="2700" spc="-202">
                <a:latin typeface="Microsoft Sans Serif"/>
                <a:cs typeface="Microsoft Sans Serif"/>
              </a:rPr>
              <a:t> </a:t>
            </a:r>
            <a:r>
              <a:rPr dirty="0" baseline="20061" sz="2700" spc="-1297">
                <a:latin typeface="Microsoft Sans Serif"/>
                <a:cs typeface="Microsoft Sans Serif"/>
              </a:rPr>
              <a:t>صلح</a:t>
            </a:r>
            <a:r>
              <a:rPr dirty="0" baseline="32407" sz="2700" spc="-1297">
                <a:latin typeface="Microsoft Sans Serif"/>
                <a:cs typeface="Microsoft Sans Serif"/>
              </a:rPr>
              <a:t>.</a:t>
            </a:r>
            <a:r>
              <a:rPr dirty="0" baseline="27777" sz="2700" spc="-1297">
                <a:latin typeface="Microsoft Sans Serif"/>
                <a:cs typeface="Microsoft Sans Serif"/>
              </a:rPr>
              <a:t>ت</a:t>
            </a:r>
            <a:r>
              <a:rPr dirty="0" baseline="40123" sz="2700" spc="-1297">
                <a:latin typeface="Microsoft Sans Serif"/>
                <a:cs typeface="Microsoft Sans Serif"/>
              </a:rPr>
              <a:t>„</a:t>
            </a:r>
            <a:r>
              <a:rPr dirty="0" baseline="40123" sz="2700" spc="-405">
                <a:latin typeface="Microsoft Sans Serif"/>
                <a:cs typeface="Microsoft Sans Serif"/>
              </a:rPr>
              <a:t> </a:t>
            </a:r>
            <a:r>
              <a:rPr dirty="0" baseline="38580" sz="2700" spc="-1335">
                <a:latin typeface="Microsoft Sans Serif"/>
                <a:cs typeface="Microsoft Sans Serif"/>
              </a:rPr>
              <a:t>ست</a:t>
            </a:r>
            <a:r>
              <a:rPr dirty="0" baseline="33950" sz="2700" spc="-1335">
                <a:latin typeface="Microsoft Sans Serif"/>
                <a:cs typeface="Microsoft Sans Serif"/>
              </a:rPr>
              <a:t>„</a:t>
            </a:r>
            <a:endParaRPr baseline="33950" sz="2700">
              <a:latin typeface="Microsoft Sans Serif"/>
              <a:cs typeface="Microsoft Sans Serif"/>
            </a:endParaRPr>
          </a:p>
        </p:txBody>
      </p:sp>
      <p:sp>
        <p:nvSpPr>
          <p:cNvPr id="18" name="object 18" descr=""/>
          <p:cNvSpPr txBox="1"/>
          <p:nvPr/>
        </p:nvSpPr>
        <p:spPr>
          <a:xfrm>
            <a:off x="774191" y="3819905"/>
            <a:ext cx="3604895" cy="299720"/>
          </a:xfrm>
          <a:prstGeom prst="rect">
            <a:avLst/>
          </a:prstGeom>
        </p:spPr>
        <p:txBody>
          <a:bodyPr wrap="square" lIns="0" tIns="12700" rIns="0" bIns="0" rtlCol="0" vert="horz">
            <a:spAutoFit/>
          </a:bodyPr>
          <a:lstStyle/>
          <a:p>
            <a:pPr algn="r" marL="38100" marR="30480">
              <a:lnSpc>
                <a:spcPct val="100000"/>
              </a:lnSpc>
              <a:spcBef>
                <a:spcPts val="100"/>
              </a:spcBef>
            </a:pPr>
            <a:r>
              <a:rPr dirty="0" baseline="-13888" sz="2700" spc="-1050">
                <a:latin typeface="Microsoft Sans Serif"/>
                <a:cs typeface="Microsoft Sans Serif"/>
              </a:rPr>
              <a:t>„</a:t>
            </a:r>
            <a:r>
              <a:rPr dirty="0" baseline="-13888" sz="2700" spc="690">
                <a:latin typeface="Microsoft Sans Serif"/>
                <a:cs typeface="Microsoft Sans Serif"/>
              </a:rPr>
              <a:t>                    </a:t>
            </a:r>
            <a:r>
              <a:rPr dirty="0" sz="1800" spc="-965">
                <a:latin typeface="Microsoft Sans Serif"/>
                <a:cs typeface="Microsoft Sans Serif"/>
              </a:rPr>
              <a:t>ص</a:t>
            </a:r>
            <a:r>
              <a:rPr dirty="0" sz="1800" spc="415">
                <a:latin typeface="Microsoft Sans Serif"/>
                <a:cs typeface="Microsoft Sans Serif"/>
              </a:rPr>
              <a:t>  </a:t>
            </a:r>
            <a:r>
              <a:rPr dirty="0" sz="1800">
                <a:latin typeface="Microsoft Sans Serif"/>
                <a:cs typeface="Microsoft Sans Serif"/>
              </a:rPr>
              <a:t>ة</a:t>
            </a:r>
            <a:r>
              <a:rPr dirty="0" sz="1800" spc="425">
                <a:latin typeface="Microsoft Sans Serif"/>
                <a:cs typeface="Microsoft Sans Serif"/>
              </a:rPr>
              <a:t> </a:t>
            </a:r>
            <a:r>
              <a:rPr dirty="0" sz="1800" spc="-355">
                <a:latin typeface="Microsoft Sans Serif"/>
                <a:cs typeface="Microsoft Sans Serif"/>
              </a:rPr>
              <a:t>و</a:t>
            </a:r>
            <a:r>
              <a:rPr dirty="0" sz="1800" spc="-300">
                <a:latin typeface="Microsoft Sans Serif"/>
                <a:cs typeface="Microsoft Sans Serif"/>
              </a:rPr>
              <a:t> </a:t>
            </a:r>
            <a:r>
              <a:rPr dirty="0" sz="1800" spc="-355">
                <a:latin typeface="Microsoft Sans Serif"/>
                <a:cs typeface="Microsoft Sans Serif"/>
              </a:rPr>
              <a:t>و</a:t>
            </a:r>
            <a:r>
              <a:rPr dirty="0" sz="1800" spc="415">
                <a:latin typeface="Microsoft Sans Serif"/>
                <a:cs typeface="Microsoft Sans Serif"/>
              </a:rPr>
              <a:t> </a:t>
            </a:r>
            <a:r>
              <a:rPr dirty="0" sz="1800">
                <a:latin typeface="Microsoft Sans Serif"/>
                <a:cs typeface="Microsoft Sans Serif"/>
              </a:rPr>
              <a:t>ة</a:t>
            </a:r>
            <a:r>
              <a:rPr dirty="0" sz="1800" spc="350">
                <a:latin typeface="Microsoft Sans Serif"/>
                <a:cs typeface="Microsoft Sans Serif"/>
              </a:rPr>
              <a:t>  </a:t>
            </a:r>
            <a:r>
              <a:rPr dirty="0" sz="1800" spc="-425">
                <a:latin typeface="Microsoft Sans Serif"/>
                <a:cs typeface="Microsoft Sans Serif"/>
              </a:rPr>
              <a:t>ل</a:t>
            </a:r>
            <a:endParaRPr sz="1800">
              <a:latin typeface="Microsoft Sans Serif"/>
              <a:cs typeface="Microsoft Sans Serif"/>
            </a:endParaRPr>
          </a:p>
        </p:txBody>
      </p:sp>
      <p:sp>
        <p:nvSpPr>
          <p:cNvPr id="19" name="object 19" descr=""/>
          <p:cNvSpPr txBox="1"/>
          <p:nvPr/>
        </p:nvSpPr>
        <p:spPr>
          <a:xfrm>
            <a:off x="586740" y="3829050"/>
            <a:ext cx="2629535" cy="299720"/>
          </a:xfrm>
          <a:prstGeom prst="rect">
            <a:avLst/>
          </a:prstGeom>
        </p:spPr>
        <p:txBody>
          <a:bodyPr wrap="square" lIns="0" tIns="12700" rIns="0" bIns="0" rtlCol="0" vert="horz">
            <a:spAutoFit/>
          </a:bodyPr>
          <a:lstStyle/>
          <a:p>
            <a:pPr algn="r" marL="38100" marR="30480">
              <a:lnSpc>
                <a:spcPct val="100000"/>
              </a:lnSpc>
              <a:spcBef>
                <a:spcPts val="100"/>
              </a:spcBef>
            </a:pPr>
            <a:r>
              <a:rPr dirty="0" baseline="6172" sz="2700" spc="-1019">
                <a:latin typeface="Microsoft Sans Serif"/>
                <a:cs typeface="Microsoft Sans Serif"/>
              </a:rPr>
              <a:t>يلا</a:t>
            </a:r>
            <a:r>
              <a:rPr dirty="0" baseline="7716" sz="2700" spc="-1019">
                <a:latin typeface="Microsoft Sans Serif"/>
                <a:cs typeface="Microsoft Sans Serif"/>
              </a:rPr>
              <a:t>,</a:t>
            </a:r>
            <a:r>
              <a:rPr dirty="0" baseline="7716" sz="2700" spc="-104">
                <a:latin typeface="Microsoft Sans Serif"/>
                <a:cs typeface="Microsoft Sans Serif"/>
              </a:rPr>
              <a:t> </a:t>
            </a:r>
            <a:r>
              <a:rPr dirty="0" baseline="1543" sz="2700" spc="-622">
                <a:latin typeface="Microsoft Sans Serif"/>
                <a:cs typeface="Microsoft Sans Serif"/>
              </a:rPr>
              <a:t>يدو</a:t>
            </a:r>
            <a:r>
              <a:rPr dirty="0" baseline="20061" sz="2700" spc="-405">
                <a:latin typeface="Microsoft Sans Serif"/>
                <a:cs typeface="Microsoft Sans Serif"/>
              </a:rPr>
              <a:t> </a:t>
            </a:r>
            <a:r>
              <a:rPr dirty="0" baseline="10802" sz="2700" spc="-1207">
                <a:latin typeface="Microsoft Sans Serif"/>
                <a:cs typeface="Microsoft Sans Serif"/>
              </a:rPr>
              <a:t>ن</a:t>
            </a:r>
            <a:r>
              <a:rPr dirty="0" baseline="29320" sz="2700" spc="-1207">
                <a:latin typeface="Microsoft Sans Serif"/>
                <a:cs typeface="Microsoft Sans Serif"/>
              </a:rPr>
              <a:t>„</a:t>
            </a:r>
            <a:r>
              <a:rPr dirty="0" baseline="29320" sz="2700" spc="75">
                <a:latin typeface="Microsoft Sans Serif"/>
                <a:cs typeface="Microsoft Sans Serif"/>
              </a:rPr>
              <a:t> </a:t>
            </a:r>
            <a:r>
              <a:rPr dirty="0" baseline="9259" sz="2700" spc="-914">
                <a:latin typeface="Microsoft Sans Serif"/>
                <a:cs typeface="Microsoft Sans Serif"/>
              </a:rPr>
              <a:t>يرح</a:t>
            </a:r>
            <a:r>
              <a:rPr dirty="0" baseline="23148" sz="2700" spc="-914">
                <a:latin typeface="Microsoft Sans Serif"/>
                <a:cs typeface="Microsoft Sans Serif"/>
              </a:rPr>
              <a:t>.</a:t>
            </a:r>
            <a:r>
              <a:rPr dirty="0" baseline="23148" sz="2700" spc="-112">
                <a:latin typeface="Microsoft Sans Serif"/>
                <a:cs typeface="Microsoft Sans Serif"/>
              </a:rPr>
              <a:t> </a:t>
            </a:r>
            <a:r>
              <a:rPr dirty="0" baseline="1543" sz="2700" spc="-577">
                <a:latin typeface="Microsoft Sans Serif"/>
                <a:cs typeface="Microsoft Sans Serif"/>
              </a:rPr>
              <a:t>ا</a:t>
            </a:r>
            <a:r>
              <a:rPr dirty="0" baseline="24691" sz="2700" spc="104">
                <a:latin typeface="Microsoft Sans Serif"/>
                <a:cs typeface="Microsoft Sans Serif"/>
              </a:rPr>
              <a:t> </a:t>
            </a:r>
            <a:r>
              <a:rPr dirty="0" baseline="1543" sz="2700" spc="-735">
                <a:latin typeface="Microsoft Sans Serif"/>
                <a:cs typeface="Microsoft Sans Serif"/>
              </a:rPr>
              <a:t>ة</a:t>
            </a:r>
            <a:r>
              <a:rPr dirty="0" baseline="18518" sz="2700" spc="-735">
                <a:latin typeface="Microsoft Sans Serif"/>
                <a:cs typeface="Microsoft Sans Serif"/>
              </a:rPr>
              <a:t>„</a:t>
            </a:r>
            <a:r>
              <a:rPr dirty="0" baseline="18518" sz="2700" spc="-345">
                <a:latin typeface="Microsoft Sans Serif"/>
                <a:cs typeface="Microsoft Sans Serif"/>
              </a:rPr>
              <a:t> </a:t>
            </a:r>
            <a:r>
              <a:rPr dirty="0" baseline="4629" sz="2700" spc="-1679">
                <a:latin typeface="Microsoft Sans Serif"/>
                <a:cs typeface="Microsoft Sans Serif"/>
              </a:rPr>
              <a:t>ث</a:t>
            </a:r>
            <a:r>
              <a:rPr dirty="0" baseline="16975" sz="2700" spc="-1679">
                <a:latin typeface="Microsoft Sans Serif"/>
                <a:cs typeface="Microsoft Sans Serif"/>
              </a:rPr>
              <a:t>.</a:t>
            </a:r>
            <a:r>
              <a:rPr dirty="0" baseline="16975" sz="2700" spc="-450">
                <a:latin typeface="Microsoft Sans Serif"/>
                <a:cs typeface="Microsoft Sans Serif"/>
              </a:rPr>
              <a:t> </a:t>
            </a:r>
            <a:r>
              <a:rPr dirty="0" baseline="9259" sz="2700" spc="-1027">
                <a:latin typeface="Microsoft Sans Serif"/>
                <a:cs typeface="Microsoft Sans Serif"/>
              </a:rPr>
              <a:t>ث</a:t>
            </a:r>
            <a:r>
              <a:rPr dirty="0" baseline="6172" sz="2700" spc="-1027">
                <a:latin typeface="Microsoft Sans Serif"/>
                <a:cs typeface="Microsoft Sans Serif"/>
              </a:rPr>
              <a:t>„</a:t>
            </a:r>
            <a:r>
              <a:rPr dirty="0" baseline="23148" sz="2700" spc="-1027">
                <a:latin typeface="Microsoft Sans Serif"/>
                <a:cs typeface="Microsoft Sans Serif"/>
              </a:rPr>
              <a:t>عن</a:t>
            </a:r>
            <a:r>
              <a:rPr dirty="0" baseline="16975" sz="2700" spc="-1027">
                <a:latin typeface="Microsoft Sans Serif"/>
                <a:cs typeface="Microsoft Sans Serif"/>
              </a:rPr>
              <a:t>„</a:t>
            </a:r>
            <a:r>
              <a:rPr dirty="0" baseline="1543" sz="2700" spc="-1027">
                <a:latin typeface="Microsoft Sans Serif"/>
                <a:cs typeface="Microsoft Sans Serif"/>
              </a:rPr>
              <a:t>ا</a:t>
            </a:r>
            <a:r>
              <a:rPr dirty="0" baseline="24691" sz="2700" spc="112">
                <a:latin typeface="Microsoft Sans Serif"/>
                <a:cs typeface="Microsoft Sans Serif"/>
              </a:rPr>
              <a:t> </a:t>
            </a:r>
            <a:r>
              <a:rPr dirty="0" baseline="10802" sz="2700" spc="-1125">
                <a:latin typeface="Microsoft Sans Serif"/>
                <a:cs typeface="Microsoft Sans Serif"/>
              </a:rPr>
              <a:t>لث</a:t>
            </a:r>
            <a:r>
              <a:rPr dirty="0" sz="1800" spc="-750">
                <a:latin typeface="Microsoft Sans Serif"/>
                <a:cs typeface="Microsoft Sans Serif"/>
              </a:rPr>
              <a:t>„</a:t>
            </a:r>
            <a:r>
              <a:rPr dirty="0" baseline="27777" sz="2700" spc="-1125">
                <a:latin typeface="Microsoft Sans Serif"/>
                <a:cs typeface="Microsoft Sans Serif"/>
              </a:rPr>
              <a:t>لحت</a:t>
            </a:r>
            <a:r>
              <a:rPr dirty="0" baseline="40123" sz="2700" spc="-1125">
                <a:latin typeface="Microsoft Sans Serif"/>
                <a:cs typeface="Microsoft Sans Serif"/>
              </a:rPr>
              <a:t>„</a:t>
            </a:r>
            <a:r>
              <a:rPr dirty="0" baseline="40123" sz="2700" spc="217">
                <a:latin typeface="Microsoft Sans Serif"/>
                <a:cs typeface="Microsoft Sans Serif"/>
              </a:rPr>
              <a:t> </a:t>
            </a:r>
            <a:r>
              <a:rPr dirty="0" baseline="1543" sz="2700" spc="-525">
                <a:latin typeface="Microsoft Sans Serif"/>
                <a:cs typeface="Microsoft Sans Serif"/>
              </a:rPr>
              <a:t>وا</a:t>
            </a:r>
            <a:r>
              <a:rPr dirty="0" baseline="24691" sz="2700" spc="112">
                <a:latin typeface="Microsoft Sans Serif"/>
                <a:cs typeface="Microsoft Sans Serif"/>
              </a:rPr>
              <a:t> </a:t>
            </a:r>
            <a:r>
              <a:rPr dirty="0" baseline="1543" sz="2700" spc="-735">
                <a:latin typeface="Microsoft Sans Serif"/>
                <a:cs typeface="Microsoft Sans Serif"/>
              </a:rPr>
              <a:t>ة</a:t>
            </a:r>
            <a:r>
              <a:rPr dirty="0" baseline="18518" sz="2700" spc="-735">
                <a:latin typeface="Microsoft Sans Serif"/>
                <a:cs typeface="Microsoft Sans Serif"/>
              </a:rPr>
              <a:t>„</a:t>
            </a:r>
            <a:r>
              <a:rPr dirty="0" baseline="18518" sz="2700" spc="-352">
                <a:latin typeface="Microsoft Sans Serif"/>
                <a:cs typeface="Microsoft Sans Serif"/>
              </a:rPr>
              <a:t> </a:t>
            </a:r>
            <a:r>
              <a:rPr dirty="0" baseline="1543" sz="2700" spc="-1664">
                <a:latin typeface="Microsoft Sans Serif"/>
                <a:cs typeface="Microsoft Sans Serif"/>
              </a:rPr>
              <a:t>تو</a:t>
            </a:r>
            <a:r>
              <a:rPr dirty="0" sz="1800" spc="-1110">
                <a:latin typeface="Microsoft Sans Serif"/>
                <a:cs typeface="Microsoft Sans Serif"/>
              </a:rPr>
              <a:t>„</a:t>
            </a:r>
            <a:r>
              <a:rPr dirty="0" sz="1800" spc="-165">
                <a:latin typeface="Microsoft Sans Serif"/>
                <a:cs typeface="Microsoft Sans Serif"/>
              </a:rPr>
              <a:t> </a:t>
            </a:r>
            <a:r>
              <a:rPr dirty="0" baseline="10802" sz="2700" spc="-900">
                <a:latin typeface="Microsoft Sans Serif"/>
                <a:cs typeface="Microsoft Sans Serif"/>
              </a:rPr>
              <a:t>وت</a:t>
            </a:r>
            <a:r>
              <a:rPr dirty="0" baseline="23148" sz="2700" spc="-900">
                <a:latin typeface="Microsoft Sans Serif"/>
                <a:cs typeface="Microsoft Sans Serif"/>
              </a:rPr>
              <a:t>.</a:t>
            </a:r>
            <a:r>
              <a:rPr dirty="0" baseline="15432" sz="2700" spc="-900">
                <a:latin typeface="Microsoft Sans Serif"/>
                <a:cs typeface="Microsoft Sans Serif"/>
              </a:rPr>
              <a:t>لا</a:t>
            </a:r>
            <a:r>
              <a:rPr dirty="0" baseline="15432" sz="2700" spc="-209">
                <a:latin typeface="Microsoft Sans Serif"/>
                <a:cs typeface="Microsoft Sans Serif"/>
              </a:rPr>
              <a:t> </a:t>
            </a:r>
            <a:r>
              <a:rPr dirty="0" baseline="1543" sz="2700" spc="-1845">
                <a:latin typeface="Microsoft Sans Serif"/>
                <a:cs typeface="Microsoft Sans Serif"/>
              </a:rPr>
              <a:t>ص</a:t>
            </a:r>
            <a:r>
              <a:rPr dirty="0" baseline="26234" sz="2700" spc="-1845">
                <a:latin typeface="Microsoft Sans Serif"/>
                <a:cs typeface="Microsoft Sans Serif"/>
              </a:rPr>
              <a:t>.</a:t>
            </a:r>
            <a:r>
              <a:rPr dirty="0" baseline="26234" sz="2700" spc="-179">
                <a:latin typeface="Microsoft Sans Serif"/>
                <a:cs typeface="Microsoft Sans Serif"/>
              </a:rPr>
              <a:t> </a:t>
            </a:r>
            <a:r>
              <a:rPr dirty="0" baseline="1543" sz="2700" spc="-465">
                <a:latin typeface="Microsoft Sans Serif"/>
                <a:cs typeface="Microsoft Sans Serif"/>
              </a:rPr>
              <a:t>امجأ</a:t>
            </a:r>
            <a:r>
              <a:rPr dirty="0" baseline="20061" sz="2700" spc="-472">
                <a:latin typeface="Microsoft Sans Serif"/>
                <a:cs typeface="Microsoft Sans Serif"/>
              </a:rPr>
              <a:t> </a:t>
            </a:r>
            <a:r>
              <a:rPr dirty="0" baseline="6172" sz="2700" spc="-630">
                <a:latin typeface="Microsoft Sans Serif"/>
                <a:cs typeface="Microsoft Sans Serif"/>
              </a:rPr>
              <a:t>لا</a:t>
            </a:r>
            <a:r>
              <a:rPr dirty="0" baseline="6172" sz="2700" spc="-225">
                <a:latin typeface="Microsoft Sans Serif"/>
                <a:cs typeface="Microsoft Sans Serif"/>
              </a:rPr>
              <a:t> </a:t>
            </a:r>
            <a:r>
              <a:rPr dirty="0" baseline="10802" sz="2700" spc="-1117">
                <a:latin typeface="Microsoft Sans Serif"/>
                <a:cs typeface="Microsoft Sans Serif"/>
              </a:rPr>
              <a:t>لث</a:t>
            </a:r>
            <a:r>
              <a:rPr dirty="0" sz="1800" spc="-745">
                <a:latin typeface="Microsoft Sans Serif"/>
                <a:cs typeface="Microsoft Sans Serif"/>
              </a:rPr>
              <a:t>„</a:t>
            </a:r>
            <a:r>
              <a:rPr dirty="0" baseline="27777" sz="2700" spc="-1117">
                <a:latin typeface="Microsoft Sans Serif"/>
                <a:cs typeface="Microsoft Sans Serif"/>
              </a:rPr>
              <a:t>لحت</a:t>
            </a:r>
            <a:r>
              <a:rPr dirty="0" baseline="38580" sz="2700" spc="-1117">
                <a:latin typeface="Microsoft Sans Serif"/>
                <a:cs typeface="Microsoft Sans Serif"/>
              </a:rPr>
              <a:t>„</a:t>
            </a:r>
            <a:r>
              <a:rPr dirty="0" baseline="38580" sz="2700" spc="-405">
                <a:latin typeface="Microsoft Sans Serif"/>
                <a:cs typeface="Microsoft Sans Serif"/>
              </a:rPr>
              <a:t> </a:t>
            </a:r>
            <a:r>
              <a:rPr dirty="0" baseline="29320" sz="2700" spc="-675">
                <a:latin typeface="Microsoft Sans Serif"/>
                <a:cs typeface="Microsoft Sans Serif"/>
              </a:rPr>
              <a:t>ك</a:t>
            </a:r>
            <a:endParaRPr baseline="29320" sz="2700">
              <a:latin typeface="Microsoft Sans Serif"/>
              <a:cs typeface="Microsoft Sans Serif"/>
            </a:endParaRPr>
          </a:p>
        </p:txBody>
      </p:sp>
      <p:sp>
        <p:nvSpPr>
          <p:cNvPr id="20" name="object 20" descr=""/>
          <p:cNvSpPr txBox="1"/>
          <p:nvPr/>
        </p:nvSpPr>
        <p:spPr>
          <a:xfrm>
            <a:off x="9913366" y="4231385"/>
            <a:ext cx="1211580" cy="299720"/>
          </a:xfrm>
          <a:prstGeom prst="rect">
            <a:avLst/>
          </a:prstGeom>
        </p:spPr>
        <p:txBody>
          <a:bodyPr wrap="square" lIns="0" tIns="12700" rIns="0" bIns="0" rtlCol="0" vert="horz">
            <a:spAutoFit/>
          </a:bodyPr>
          <a:lstStyle/>
          <a:p>
            <a:pPr algn="r" marL="38100" marR="30480">
              <a:lnSpc>
                <a:spcPct val="100000"/>
              </a:lnSpc>
              <a:spcBef>
                <a:spcPts val="100"/>
              </a:spcBef>
            </a:pPr>
            <a:r>
              <a:rPr dirty="0" sz="1800" spc="-490">
                <a:latin typeface="Microsoft Sans Serif"/>
                <a:cs typeface="Microsoft Sans Serif"/>
              </a:rPr>
              <a:t>ة</a:t>
            </a:r>
            <a:r>
              <a:rPr dirty="0" baseline="16975" sz="2700" spc="-735">
                <a:latin typeface="Microsoft Sans Serif"/>
                <a:cs typeface="Microsoft Sans Serif"/>
              </a:rPr>
              <a:t>„</a:t>
            </a:r>
            <a:r>
              <a:rPr dirty="0" baseline="16975" sz="2700" spc="-345">
                <a:latin typeface="Microsoft Sans Serif"/>
                <a:cs typeface="Microsoft Sans Serif"/>
              </a:rPr>
              <a:t> </a:t>
            </a:r>
            <a:r>
              <a:rPr dirty="0" baseline="3086" sz="2700" spc="-1597">
                <a:latin typeface="Microsoft Sans Serif"/>
                <a:cs typeface="Microsoft Sans Serif"/>
              </a:rPr>
              <a:t>ث</a:t>
            </a:r>
            <a:r>
              <a:rPr dirty="0" baseline="-1543" sz="2700" spc="-1597">
                <a:latin typeface="Microsoft Sans Serif"/>
                <a:cs typeface="Microsoft Sans Serif"/>
              </a:rPr>
              <a:t>„</a:t>
            </a:r>
            <a:r>
              <a:rPr dirty="0" baseline="7716" sz="2700" spc="-1597">
                <a:latin typeface="Microsoft Sans Serif"/>
                <a:cs typeface="Microsoft Sans Serif"/>
              </a:rPr>
              <a:t>ت</a:t>
            </a:r>
            <a:r>
              <a:rPr dirty="0" baseline="18518" sz="2700" spc="-509">
                <a:latin typeface="Microsoft Sans Serif"/>
                <a:cs typeface="Microsoft Sans Serif"/>
              </a:rPr>
              <a:t> </a:t>
            </a:r>
            <a:r>
              <a:rPr dirty="0" sz="1800" spc="-365">
                <a:latin typeface="Microsoft Sans Serif"/>
                <a:cs typeface="Microsoft Sans Serif"/>
              </a:rPr>
              <a:t>ارو</a:t>
            </a:r>
            <a:r>
              <a:rPr dirty="0" sz="1800" spc="-229">
                <a:latin typeface="Microsoft Sans Serif"/>
                <a:cs typeface="Microsoft Sans Serif"/>
              </a:rPr>
              <a:t> </a:t>
            </a:r>
            <a:r>
              <a:rPr dirty="0" sz="1800" spc="-440">
                <a:latin typeface="Microsoft Sans Serif"/>
                <a:cs typeface="Microsoft Sans Serif"/>
              </a:rPr>
              <a:t>ب</a:t>
            </a:r>
            <a:r>
              <a:rPr dirty="0" baseline="18518" sz="2700" spc="-660">
                <a:latin typeface="Microsoft Sans Serif"/>
                <a:cs typeface="Microsoft Sans Serif"/>
              </a:rPr>
              <a:t>„</a:t>
            </a:r>
            <a:r>
              <a:rPr dirty="0" baseline="18518" sz="2700" spc="44">
                <a:latin typeface="Microsoft Sans Serif"/>
                <a:cs typeface="Microsoft Sans Serif"/>
              </a:rPr>
              <a:t> </a:t>
            </a:r>
            <a:r>
              <a:rPr dirty="0" baseline="9259" sz="2700" spc="-1350">
                <a:latin typeface="Microsoft Sans Serif"/>
                <a:cs typeface="Microsoft Sans Serif"/>
              </a:rPr>
              <a:t>اب</a:t>
            </a:r>
            <a:r>
              <a:rPr dirty="0" baseline="16975" sz="2700" spc="-1350">
                <a:latin typeface="Microsoft Sans Serif"/>
                <a:cs typeface="Microsoft Sans Serif"/>
              </a:rPr>
              <a:t>.</a:t>
            </a:r>
            <a:r>
              <a:rPr dirty="0" baseline="16975" sz="2700" spc="-419">
                <a:latin typeface="Microsoft Sans Serif"/>
                <a:cs typeface="Microsoft Sans Serif"/>
              </a:rPr>
              <a:t> </a:t>
            </a:r>
            <a:r>
              <a:rPr dirty="0" baseline="9259" sz="2700" spc="-1364">
                <a:latin typeface="Microsoft Sans Serif"/>
                <a:cs typeface="Microsoft Sans Serif"/>
              </a:rPr>
              <a:t>اث</a:t>
            </a:r>
            <a:r>
              <a:rPr dirty="0" baseline="-3086" sz="2700" spc="-1364">
                <a:latin typeface="Microsoft Sans Serif"/>
                <a:cs typeface="Microsoft Sans Serif"/>
              </a:rPr>
              <a:t>„</a:t>
            </a:r>
            <a:r>
              <a:rPr dirty="0" baseline="7716" sz="2700" spc="-1364">
                <a:latin typeface="Microsoft Sans Serif"/>
                <a:cs typeface="Microsoft Sans Serif"/>
              </a:rPr>
              <a:t>ت</a:t>
            </a:r>
            <a:r>
              <a:rPr dirty="0" baseline="1543" sz="2700" spc="-1364">
                <a:latin typeface="Microsoft Sans Serif"/>
                <a:cs typeface="Microsoft Sans Serif"/>
              </a:rPr>
              <a:t>,</a:t>
            </a:r>
            <a:r>
              <a:rPr dirty="0" baseline="1543" sz="2700" spc="-254">
                <a:latin typeface="Microsoft Sans Serif"/>
                <a:cs typeface="Microsoft Sans Serif"/>
              </a:rPr>
              <a:t> </a:t>
            </a:r>
            <a:r>
              <a:rPr dirty="0" baseline="13888" sz="2700" spc="-1185">
                <a:latin typeface="Microsoft Sans Serif"/>
                <a:cs typeface="Microsoft Sans Serif"/>
              </a:rPr>
              <a:t>صالح</a:t>
            </a:r>
            <a:r>
              <a:rPr dirty="0" baseline="26234" sz="2700" spc="-1185">
                <a:latin typeface="Microsoft Sans Serif"/>
                <a:cs typeface="Microsoft Sans Serif"/>
              </a:rPr>
              <a:t>.</a:t>
            </a:r>
            <a:r>
              <a:rPr dirty="0" baseline="20061" sz="2700" spc="-1185">
                <a:latin typeface="Microsoft Sans Serif"/>
                <a:cs typeface="Microsoft Sans Serif"/>
              </a:rPr>
              <a:t>ت</a:t>
            </a:r>
            <a:r>
              <a:rPr dirty="0" baseline="32407" sz="2700" spc="-1185">
                <a:latin typeface="Microsoft Sans Serif"/>
                <a:cs typeface="Microsoft Sans Serif"/>
              </a:rPr>
              <a:t>„</a:t>
            </a:r>
            <a:r>
              <a:rPr dirty="0" baseline="32407" sz="2700" spc="-397">
                <a:latin typeface="Microsoft Sans Serif"/>
                <a:cs typeface="Microsoft Sans Serif"/>
              </a:rPr>
              <a:t> </a:t>
            </a:r>
            <a:r>
              <a:rPr dirty="0" sz="1800" spc="-535">
                <a:latin typeface="Microsoft Sans Serif"/>
                <a:cs typeface="Microsoft Sans Serif"/>
              </a:rPr>
              <a:t>سا</a:t>
            </a:r>
            <a:endParaRPr sz="1800">
              <a:latin typeface="Microsoft Sans Serif"/>
              <a:cs typeface="Microsoft Sans Serif"/>
            </a:endParaRPr>
          </a:p>
        </p:txBody>
      </p:sp>
      <p:pic>
        <p:nvPicPr>
          <p:cNvPr id="21" name="object 21" descr=""/>
          <p:cNvPicPr/>
          <p:nvPr/>
        </p:nvPicPr>
        <p:blipFill>
          <a:blip r:embed="rId3" cstate="print"/>
          <a:stretch>
            <a:fillRect/>
          </a:stretch>
        </p:blipFill>
        <p:spPr>
          <a:xfrm>
            <a:off x="10776204" y="5442203"/>
            <a:ext cx="609600" cy="609599"/>
          </a:xfrm>
          <a:prstGeom prst="rect">
            <a:avLst/>
          </a:prstGeom>
        </p:spPr>
      </p:pic>
    </p:spTree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object 2" descr=""/>
          <p:cNvGrpSpPr/>
          <p:nvPr/>
        </p:nvGrpSpPr>
        <p:grpSpPr>
          <a:xfrm>
            <a:off x="413004" y="696468"/>
            <a:ext cx="10887710" cy="6111240"/>
            <a:chOff x="413004" y="696468"/>
            <a:chExt cx="10887710" cy="6111240"/>
          </a:xfrm>
        </p:grpSpPr>
        <p:pic>
          <p:nvPicPr>
            <p:cNvPr id="3" name="object 3" descr=""/>
            <p:cNvPicPr/>
            <p:nvPr/>
          </p:nvPicPr>
          <p:blipFill>
            <a:blip r:embed="rId2" cstate="print"/>
            <a:stretch>
              <a:fillRect/>
            </a:stretch>
          </p:blipFill>
          <p:spPr>
            <a:xfrm>
              <a:off x="601980" y="696468"/>
              <a:ext cx="10509504" cy="6111240"/>
            </a:xfrm>
            <a:prstGeom prst="rect">
              <a:avLst/>
            </a:prstGeom>
          </p:spPr>
        </p:pic>
        <p:sp>
          <p:nvSpPr>
            <p:cNvPr id="4" name="object 4" descr=""/>
            <p:cNvSpPr/>
            <p:nvPr/>
          </p:nvSpPr>
          <p:spPr>
            <a:xfrm>
              <a:off x="432054" y="884681"/>
              <a:ext cx="10849610" cy="5735320"/>
            </a:xfrm>
            <a:custGeom>
              <a:avLst/>
              <a:gdLst/>
              <a:ahLst/>
              <a:cxnLst/>
              <a:rect l="l" t="t" r="r" b="b"/>
              <a:pathLst>
                <a:path w="10849610" h="5735320">
                  <a:moveTo>
                    <a:pt x="10497185" y="0"/>
                  </a:moveTo>
                  <a:lnTo>
                    <a:pt x="352120" y="0"/>
                  </a:lnTo>
                  <a:lnTo>
                    <a:pt x="304338" y="3213"/>
                  </a:lnTo>
                  <a:lnTo>
                    <a:pt x="258511" y="12575"/>
                  </a:lnTo>
                  <a:lnTo>
                    <a:pt x="215057" y="27666"/>
                  </a:lnTo>
                  <a:lnTo>
                    <a:pt x="174396" y="48067"/>
                  </a:lnTo>
                  <a:lnTo>
                    <a:pt x="136948" y="73359"/>
                  </a:lnTo>
                  <a:lnTo>
                    <a:pt x="103131" y="103124"/>
                  </a:lnTo>
                  <a:lnTo>
                    <a:pt x="73367" y="136942"/>
                  </a:lnTo>
                  <a:lnTo>
                    <a:pt x="48073" y="174394"/>
                  </a:lnTo>
                  <a:lnTo>
                    <a:pt x="27670" y="215062"/>
                  </a:lnTo>
                  <a:lnTo>
                    <a:pt x="12577" y="258527"/>
                  </a:lnTo>
                  <a:lnTo>
                    <a:pt x="3214" y="304369"/>
                  </a:lnTo>
                  <a:lnTo>
                    <a:pt x="0" y="352170"/>
                  </a:lnTo>
                  <a:lnTo>
                    <a:pt x="0" y="5382691"/>
                  </a:lnTo>
                  <a:lnTo>
                    <a:pt x="3214" y="5430473"/>
                  </a:lnTo>
                  <a:lnTo>
                    <a:pt x="12577" y="5476300"/>
                  </a:lnTo>
                  <a:lnTo>
                    <a:pt x="27670" y="5519754"/>
                  </a:lnTo>
                  <a:lnTo>
                    <a:pt x="48073" y="5560415"/>
                  </a:lnTo>
                  <a:lnTo>
                    <a:pt x="73367" y="5597863"/>
                  </a:lnTo>
                  <a:lnTo>
                    <a:pt x="103131" y="5631680"/>
                  </a:lnTo>
                  <a:lnTo>
                    <a:pt x="136948" y="5661444"/>
                  </a:lnTo>
                  <a:lnTo>
                    <a:pt x="174396" y="5686738"/>
                  </a:lnTo>
                  <a:lnTo>
                    <a:pt x="215057" y="5707141"/>
                  </a:lnTo>
                  <a:lnTo>
                    <a:pt x="258511" y="5722234"/>
                  </a:lnTo>
                  <a:lnTo>
                    <a:pt x="304338" y="5731597"/>
                  </a:lnTo>
                  <a:lnTo>
                    <a:pt x="352120" y="5734811"/>
                  </a:lnTo>
                  <a:lnTo>
                    <a:pt x="10497185" y="5734811"/>
                  </a:lnTo>
                  <a:lnTo>
                    <a:pt x="10544986" y="5731597"/>
                  </a:lnTo>
                  <a:lnTo>
                    <a:pt x="10590828" y="5722234"/>
                  </a:lnTo>
                  <a:lnTo>
                    <a:pt x="10634293" y="5707141"/>
                  </a:lnTo>
                  <a:lnTo>
                    <a:pt x="10674961" y="5686738"/>
                  </a:lnTo>
                  <a:lnTo>
                    <a:pt x="10712413" y="5661444"/>
                  </a:lnTo>
                  <a:lnTo>
                    <a:pt x="10746232" y="5631680"/>
                  </a:lnTo>
                  <a:lnTo>
                    <a:pt x="10775996" y="5597863"/>
                  </a:lnTo>
                  <a:lnTo>
                    <a:pt x="10801288" y="5560415"/>
                  </a:lnTo>
                  <a:lnTo>
                    <a:pt x="10821689" y="5519754"/>
                  </a:lnTo>
                  <a:lnTo>
                    <a:pt x="10836780" y="5476300"/>
                  </a:lnTo>
                  <a:lnTo>
                    <a:pt x="10846142" y="5430473"/>
                  </a:lnTo>
                  <a:lnTo>
                    <a:pt x="10849356" y="5382691"/>
                  </a:lnTo>
                  <a:lnTo>
                    <a:pt x="10849356" y="352170"/>
                  </a:lnTo>
                  <a:lnTo>
                    <a:pt x="10846142" y="304369"/>
                  </a:lnTo>
                  <a:lnTo>
                    <a:pt x="10836780" y="258527"/>
                  </a:lnTo>
                  <a:lnTo>
                    <a:pt x="10821689" y="215062"/>
                  </a:lnTo>
                  <a:lnTo>
                    <a:pt x="10801288" y="174394"/>
                  </a:lnTo>
                  <a:lnTo>
                    <a:pt x="10775996" y="136942"/>
                  </a:lnTo>
                  <a:lnTo>
                    <a:pt x="10746232" y="103124"/>
                  </a:lnTo>
                  <a:lnTo>
                    <a:pt x="10712413" y="73359"/>
                  </a:lnTo>
                  <a:lnTo>
                    <a:pt x="10674961" y="48067"/>
                  </a:lnTo>
                  <a:lnTo>
                    <a:pt x="10634293" y="27666"/>
                  </a:lnTo>
                  <a:lnTo>
                    <a:pt x="10590828" y="12575"/>
                  </a:lnTo>
                  <a:lnTo>
                    <a:pt x="10544986" y="3213"/>
                  </a:lnTo>
                  <a:lnTo>
                    <a:pt x="10497185" y="0"/>
                  </a:lnTo>
                  <a:close/>
                </a:path>
              </a:pathLst>
            </a:custGeom>
            <a:solidFill>
              <a:srgbClr val="FFFFFF"/>
            </a:solidFill>
          </p:spPr>
          <p:txBody>
            <a:bodyPr wrap="square" lIns="0" tIns="0" rIns="0" bIns="0" rtlCol="0"/>
            <a:lstStyle/>
            <a:p/>
          </p:txBody>
        </p:sp>
        <p:sp>
          <p:nvSpPr>
            <p:cNvPr id="5" name="object 5" descr=""/>
            <p:cNvSpPr/>
            <p:nvPr/>
          </p:nvSpPr>
          <p:spPr>
            <a:xfrm>
              <a:off x="432054" y="884681"/>
              <a:ext cx="10849610" cy="5735320"/>
            </a:xfrm>
            <a:custGeom>
              <a:avLst/>
              <a:gdLst/>
              <a:ahLst/>
              <a:cxnLst/>
              <a:rect l="l" t="t" r="r" b="b"/>
              <a:pathLst>
                <a:path w="10849610" h="5735320">
                  <a:moveTo>
                    <a:pt x="0" y="352170"/>
                  </a:moveTo>
                  <a:lnTo>
                    <a:pt x="3214" y="304369"/>
                  </a:lnTo>
                  <a:lnTo>
                    <a:pt x="12577" y="258527"/>
                  </a:lnTo>
                  <a:lnTo>
                    <a:pt x="27670" y="215062"/>
                  </a:lnTo>
                  <a:lnTo>
                    <a:pt x="48073" y="174394"/>
                  </a:lnTo>
                  <a:lnTo>
                    <a:pt x="73367" y="136942"/>
                  </a:lnTo>
                  <a:lnTo>
                    <a:pt x="103131" y="103124"/>
                  </a:lnTo>
                  <a:lnTo>
                    <a:pt x="136948" y="73359"/>
                  </a:lnTo>
                  <a:lnTo>
                    <a:pt x="174396" y="48067"/>
                  </a:lnTo>
                  <a:lnTo>
                    <a:pt x="215057" y="27666"/>
                  </a:lnTo>
                  <a:lnTo>
                    <a:pt x="258511" y="12575"/>
                  </a:lnTo>
                  <a:lnTo>
                    <a:pt x="304338" y="3213"/>
                  </a:lnTo>
                  <a:lnTo>
                    <a:pt x="352120" y="0"/>
                  </a:lnTo>
                  <a:lnTo>
                    <a:pt x="10497185" y="0"/>
                  </a:lnTo>
                  <a:lnTo>
                    <a:pt x="10544986" y="3213"/>
                  </a:lnTo>
                  <a:lnTo>
                    <a:pt x="10590828" y="12575"/>
                  </a:lnTo>
                  <a:lnTo>
                    <a:pt x="10634293" y="27666"/>
                  </a:lnTo>
                  <a:lnTo>
                    <a:pt x="10674961" y="48067"/>
                  </a:lnTo>
                  <a:lnTo>
                    <a:pt x="10712413" y="73359"/>
                  </a:lnTo>
                  <a:lnTo>
                    <a:pt x="10746232" y="103124"/>
                  </a:lnTo>
                  <a:lnTo>
                    <a:pt x="10775996" y="136942"/>
                  </a:lnTo>
                  <a:lnTo>
                    <a:pt x="10801288" y="174394"/>
                  </a:lnTo>
                  <a:lnTo>
                    <a:pt x="10821689" y="215062"/>
                  </a:lnTo>
                  <a:lnTo>
                    <a:pt x="10836780" y="258527"/>
                  </a:lnTo>
                  <a:lnTo>
                    <a:pt x="10846142" y="304369"/>
                  </a:lnTo>
                  <a:lnTo>
                    <a:pt x="10849356" y="352170"/>
                  </a:lnTo>
                  <a:lnTo>
                    <a:pt x="10849356" y="5382691"/>
                  </a:lnTo>
                  <a:lnTo>
                    <a:pt x="10846142" y="5430473"/>
                  </a:lnTo>
                  <a:lnTo>
                    <a:pt x="10836780" y="5476300"/>
                  </a:lnTo>
                  <a:lnTo>
                    <a:pt x="10821689" y="5519754"/>
                  </a:lnTo>
                  <a:lnTo>
                    <a:pt x="10801288" y="5560415"/>
                  </a:lnTo>
                  <a:lnTo>
                    <a:pt x="10775996" y="5597863"/>
                  </a:lnTo>
                  <a:lnTo>
                    <a:pt x="10746232" y="5631680"/>
                  </a:lnTo>
                  <a:lnTo>
                    <a:pt x="10712413" y="5661444"/>
                  </a:lnTo>
                  <a:lnTo>
                    <a:pt x="10674961" y="5686738"/>
                  </a:lnTo>
                  <a:lnTo>
                    <a:pt x="10634293" y="5707141"/>
                  </a:lnTo>
                  <a:lnTo>
                    <a:pt x="10590828" y="5722234"/>
                  </a:lnTo>
                  <a:lnTo>
                    <a:pt x="10544986" y="5731597"/>
                  </a:lnTo>
                  <a:lnTo>
                    <a:pt x="10497185" y="5734811"/>
                  </a:lnTo>
                  <a:lnTo>
                    <a:pt x="352120" y="5734811"/>
                  </a:lnTo>
                  <a:lnTo>
                    <a:pt x="304338" y="5731597"/>
                  </a:lnTo>
                  <a:lnTo>
                    <a:pt x="258511" y="5722234"/>
                  </a:lnTo>
                  <a:lnTo>
                    <a:pt x="215057" y="5707141"/>
                  </a:lnTo>
                  <a:lnTo>
                    <a:pt x="174396" y="5686738"/>
                  </a:lnTo>
                  <a:lnTo>
                    <a:pt x="136948" y="5661444"/>
                  </a:lnTo>
                  <a:lnTo>
                    <a:pt x="103131" y="5631680"/>
                  </a:lnTo>
                  <a:lnTo>
                    <a:pt x="73367" y="5597863"/>
                  </a:lnTo>
                  <a:lnTo>
                    <a:pt x="48073" y="5560415"/>
                  </a:lnTo>
                  <a:lnTo>
                    <a:pt x="27670" y="5519754"/>
                  </a:lnTo>
                  <a:lnTo>
                    <a:pt x="12577" y="5476300"/>
                  </a:lnTo>
                  <a:lnTo>
                    <a:pt x="3214" y="5430473"/>
                  </a:lnTo>
                  <a:lnTo>
                    <a:pt x="0" y="5382691"/>
                  </a:lnTo>
                  <a:lnTo>
                    <a:pt x="0" y="352170"/>
                  </a:lnTo>
                  <a:close/>
                </a:path>
              </a:pathLst>
            </a:custGeom>
            <a:ln w="38100">
              <a:solidFill>
                <a:srgbClr val="E7E6E6"/>
              </a:solidFill>
            </a:ln>
          </p:spPr>
          <p:txBody>
            <a:bodyPr wrap="square" lIns="0" tIns="0" rIns="0" bIns="0" rtlCol="0"/>
            <a:lstStyle/>
            <a:p/>
          </p:txBody>
        </p:sp>
      </p:grpSp>
      <p:sp>
        <p:nvSpPr>
          <p:cNvPr id="6" name="object 6" descr=""/>
          <p:cNvSpPr txBox="1"/>
          <p:nvPr/>
        </p:nvSpPr>
        <p:spPr>
          <a:xfrm>
            <a:off x="8268589" y="3408426"/>
            <a:ext cx="2856230" cy="299720"/>
          </a:xfrm>
          <a:prstGeom prst="rect">
            <a:avLst/>
          </a:prstGeom>
        </p:spPr>
        <p:txBody>
          <a:bodyPr wrap="square" lIns="0" tIns="12700" rIns="0" bIns="0" rtlCol="0" vert="horz">
            <a:spAutoFit/>
          </a:bodyPr>
          <a:lstStyle/>
          <a:p>
            <a:pPr algn="r" marL="38100" marR="30480">
              <a:lnSpc>
                <a:spcPct val="100000"/>
              </a:lnSpc>
              <a:spcBef>
                <a:spcPts val="100"/>
              </a:spcBef>
            </a:pPr>
            <a:r>
              <a:rPr dirty="0" baseline="9259" sz="2700" spc="-1230">
                <a:latin typeface="Microsoft Sans Serif"/>
                <a:cs typeface="Microsoft Sans Serif"/>
              </a:rPr>
              <a:t>س</a:t>
            </a:r>
            <a:r>
              <a:rPr dirty="0" baseline="9259" sz="2700" spc="525">
                <a:latin typeface="Microsoft Sans Serif"/>
                <a:cs typeface="Microsoft Sans Serif"/>
              </a:rPr>
              <a:t> </a:t>
            </a:r>
            <a:r>
              <a:rPr dirty="0" baseline="16975" sz="2700" spc="-1050">
                <a:latin typeface="Microsoft Sans Serif"/>
                <a:cs typeface="Microsoft Sans Serif"/>
              </a:rPr>
              <a:t>„</a:t>
            </a:r>
            <a:r>
              <a:rPr dirty="0" baseline="16975" sz="2700" spc="-345">
                <a:latin typeface="Microsoft Sans Serif"/>
                <a:cs typeface="Microsoft Sans Serif"/>
              </a:rPr>
              <a:t> </a:t>
            </a:r>
            <a:r>
              <a:rPr dirty="0" baseline="3086" sz="2700" spc="-1275">
                <a:latin typeface="Microsoft Sans Serif"/>
                <a:cs typeface="Microsoft Sans Serif"/>
              </a:rPr>
              <a:t>ث</a:t>
            </a:r>
            <a:r>
              <a:rPr dirty="0" baseline="-1543" sz="2700" spc="-1275">
                <a:latin typeface="Microsoft Sans Serif"/>
                <a:cs typeface="Microsoft Sans Serif"/>
              </a:rPr>
              <a:t>„</a:t>
            </a:r>
            <a:r>
              <a:rPr dirty="0" baseline="29320" sz="2700" spc="-1275">
                <a:latin typeface="Microsoft Sans Serif"/>
                <a:cs typeface="Microsoft Sans Serif"/>
              </a:rPr>
              <a:t>حصلا</a:t>
            </a:r>
            <a:r>
              <a:rPr dirty="0" baseline="29320" sz="2700" spc="-375">
                <a:latin typeface="Microsoft Sans Serif"/>
                <a:cs typeface="Microsoft Sans Serif"/>
              </a:rPr>
              <a:t> </a:t>
            </a:r>
            <a:r>
              <a:rPr dirty="0" baseline="7716" sz="2700" spc="-975">
                <a:latin typeface="Microsoft Sans Serif"/>
                <a:cs typeface="Microsoft Sans Serif"/>
              </a:rPr>
              <a:t>درف</a:t>
            </a:r>
            <a:r>
              <a:rPr dirty="0" baseline="24691" sz="2700" spc="-975">
                <a:latin typeface="Microsoft Sans Serif"/>
                <a:cs typeface="Microsoft Sans Serif"/>
              </a:rPr>
              <a:t>.</a:t>
            </a:r>
            <a:r>
              <a:rPr dirty="0" baseline="24691" sz="2700" spc="-427">
                <a:latin typeface="Microsoft Sans Serif"/>
                <a:cs typeface="Microsoft Sans Serif"/>
              </a:rPr>
              <a:t> </a:t>
            </a:r>
            <a:r>
              <a:rPr dirty="0" baseline="12345" sz="2700" spc="-667">
                <a:latin typeface="Microsoft Sans Serif"/>
                <a:cs typeface="Microsoft Sans Serif"/>
              </a:rPr>
              <a:t>لا</a:t>
            </a:r>
            <a:r>
              <a:rPr dirty="0" baseline="12345" sz="2700" spc="-359">
                <a:latin typeface="Microsoft Sans Serif"/>
                <a:cs typeface="Microsoft Sans Serif"/>
              </a:rPr>
              <a:t> </a:t>
            </a:r>
            <a:r>
              <a:rPr dirty="0" sz="1800" spc="-465">
                <a:latin typeface="Microsoft Sans Serif"/>
                <a:cs typeface="Microsoft Sans Serif"/>
              </a:rPr>
              <a:t>ة</a:t>
            </a:r>
            <a:r>
              <a:rPr dirty="0" baseline="16975" sz="2700" spc="-697">
                <a:latin typeface="Microsoft Sans Serif"/>
                <a:cs typeface="Microsoft Sans Serif"/>
              </a:rPr>
              <a:t>„</a:t>
            </a:r>
            <a:r>
              <a:rPr dirty="0" baseline="16975" sz="2700" spc="-337">
                <a:latin typeface="Microsoft Sans Serif"/>
                <a:cs typeface="Microsoft Sans Serif"/>
              </a:rPr>
              <a:t> </a:t>
            </a:r>
            <a:r>
              <a:rPr dirty="0" baseline="15432" sz="2700" spc="-1035">
                <a:latin typeface="Microsoft Sans Serif"/>
                <a:cs typeface="Microsoft Sans Serif"/>
              </a:rPr>
              <a:t>لاحت</a:t>
            </a:r>
            <a:r>
              <a:rPr dirty="0" baseline="7716" sz="2700" spc="-1035">
                <a:latin typeface="Microsoft Sans Serif"/>
                <a:cs typeface="Microsoft Sans Serif"/>
              </a:rPr>
              <a:t>,</a:t>
            </a:r>
            <a:r>
              <a:rPr dirty="0" baseline="7716" sz="2700" spc="-142">
                <a:latin typeface="Microsoft Sans Serif"/>
                <a:cs typeface="Microsoft Sans Serif"/>
              </a:rPr>
              <a:t> </a:t>
            </a:r>
            <a:r>
              <a:rPr dirty="0" sz="1800" spc="-615">
                <a:latin typeface="Microsoft Sans Serif"/>
                <a:cs typeface="Microsoft Sans Serif"/>
              </a:rPr>
              <a:t>ق</a:t>
            </a:r>
            <a:r>
              <a:rPr dirty="0" baseline="15432" sz="2700" spc="-922">
                <a:latin typeface="Microsoft Sans Serif"/>
                <a:cs typeface="Microsoft Sans Serif"/>
              </a:rPr>
              <a:t>„</a:t>
            </a:r>
            <a:r>
              <a:rPr dirty="0" baseline="15432" sz="2700" spc="-465">
                <a:latin typeface="Microsoft Sans Serif"/>
                <a:cs typeface="Microsoft Sans Serif"/>
              </a:rPr>
              <a:t> </a:t>
            </a:r>
            <a:r>
              <a:rPr dirty="0" baseline="20061" sz="2700" spc="-1222">
                <a:latin typeface="Microsoft Sans Serif"/>
                <a:cs typeface="Microsoft Sans Serif"/>
              </a:rPr>
              <a:t>لعت</a:t>
            </a:r>
            <a:r>
              <a:rPr dirty="0" baseline="32407" sz="2700" spc="-1222">
                <a:latin typeface="Microsoft Sans Serif"/>
                <a:cs typeface="Microsoft Sans Serif"/>
              </a:rPr>
              <a:t>„</a:t>
            </a:r>
            <a:r>
              <a:rPr dirty="0" baseline="26234" sz="2700" spc="-1222">
                <a:latin typeface="Microsoft Sans Serif"/>
                <a:cs typeface="Microsoft Sans Serif"/>
              </a:rPr>
              <a:t>ت</a:t>
            </a:r>
            <a:r>
              <a:rPr dirty="0" baseline="20061" sz="2700" spc="-1222">
                <a:latin typeface="Microsoft Sans Serif"/>
                <a:cs typeface="Microsoft Sans Serif"/>
              </a:rPr>
              <a:t>„</a:t>
            </a:r>
            <a:r>
              <a:rPr dirty="0" baseline="20061" sz="2700" spc="-240">
                <a:latin typeface="Microsoft Sans Serif"/>
                <a:cs typeface="Microsoft Sans Serif"/>
              </a:rPr>
              <a:t> </a:t>
            </a:r>
            <a:r>
              <a:rPr dirty="0" baseline="16975" sz="2700" spc="-1455">
                <a:latin typeface="Microsoft Sans Serif"/>
                <a:cs typeface="Microsoft Sans Serif"/>
              </a:rPr>
              <a:t>يضخ</a:t>
            </a:r>
            <a:r>
              <a:rPr dirty="0" baseline="38580" sz="2700" spc="-1455">
                <a:latin typeface="Microsoft Sans Serif"/>
                <a:cs typeface="Microsoft Sans Serif"/>
              </a:rPr>
              <a:t>.</a:t>
            </a:r>
            <a:r>
              <a:rPr dirty="0" baseline="33950" sz="2700" spc="-1455">
                <a:latin typeface="Microsoft Sans Serif"/>
                <a:cs typeface="Microsoft Sans Serif"/>
              </a:rPr>
              <a:t>ش</a:t>
            </a:r>
            <a:r>
              <a:rPr dirty="0" baseline="47839" sz="2700" spc="97">
                <a:latin typeface="Microsoft Sans Serif"/>
                <a:cs typeface="Microsoft Sans Serif"/>
              </a:rPr>
              <a:t> </a:t>
            </a:r>
            <a:r>
              <a:rPr dirty="0" sz="1800" spc="-600">
                <a:latin typeface="Microsoft Sans Serif"/>
                <a:cs typeface="Microsoft Sans Serif"/>
              </a:rPr>
              <a:t>ن</a:t>
            </a:r>
            <a:r>
              <a:rPr dirty="0" baseline="13888" sz="2700" spc="-900">
                <a:latin typeface="Microsoft Sans Serif"/>
                <a:cs typeface="Microsoft Sans Serif"/>
              </a:rPr>
              <a:t>.</a:t>
            </a:r>
            <a:r>
              <a:rPr dirty="0" baseline="13888" sz="2700" spc="-179">
                <a:latin typeface="Microsoft Sans Serif"/>
                <a:cs typeface="Microsoft Sans Serif"/>
              </a:rPr>
              <a:t> </a:t>
            </a:r>
            <a:r>
              <a:rPr dirty="0" baseline="9259" sz="2700" spc="-1364">
                <a:latin typeface="Microsoft Sans Serif"/>
                <a:cs typeface="Microsoft Sans Serif"/>
              </a:rPr>
              <a:t>اث</a:t>
            </a:r>
            <a:r>
              <a:rPr dirty="0" baseline="-3086" sz="2700" spc="-1364">
                <a:latin typeface="Microsoft Sans Serif"/>
                <a:cs typeface="Microsoft Sans Serif"/>
              </a:rPr>
              <a:t>„</a:t>
            </a:r>
            <a:r>
              <a:rPr dirty="0" baseline="7716" sz="2700" spc="-1364">
                <a:latin typeface="Microsoft Sans Serif"/>
                <a:cs typeface="Microsoft Sans Serif"/>
              </a:rPr>
              <a:t>ت</a:t>
            </a:r>
            <a:r>
              <a:rPr dirty="0" baseline="1543" sz="2700" spc="-1364">
                <a:latin typeface="Microsoft Sans Serif"/>
                <a:cs typeface="Microsoft Sans Serif"/>
              </a:rPr>
              <a:t>,</a:t>
            </a:r>
            <a:r>
              <a:rPr dirty="0" baseline="1543" sz="2700" spc="-240">
                <a:latin typeface="Microsoft Sans Serif"/>
                <a:cs typeface="Microsoft Sans Serif"/>
              </a:rPr>
              <a:t> </a:t>
            </a:r>
            <a:r>
              <a:rPr dirty="0" baseline="9259" sz="2700" spc="-697">
                <a:latin typeface="Microsoft Sans Serif"/>
                <a:cs typeface="Microsoft Sans Serif"/>
              </a:rPr>
              <a:t>لك</a:t>
            </a:r>
            <a:r>
              <a:rPr dirty="0" baseline="9259" sz="2700" spc="-359">
                <a:latin typeface="Microsoft Sans Serif"/>
                <a:cs typeface="Microsoft Sans Serif"/>
              </a:rPr>
              <a:t> </a:t>
            </a:r>
            <a:r>
              <a:rPr dirty="0" sz="1800" spc="-490">
                <a:latin typeface="Microsoft Sans Serif"/>
                <a:cs typeface="Microsoft Sans Serif"/>
              </a:rPr>
              <a:t>ة</a:t>
            </a:r>
            <a:r>
              <a:rPr dirty="0" baseline="16975" sz="2700" spc="-735">
                <a:latin typeface="Microsoft Sans Serif"/>
                <a:cs typeface="Microsoft Sans Serif"/>
              </a:rPr>
              <a:t>„</a:t>
            </a:r>
            <a:r>
              <a:rPr dirty="0" baseline="16975" sz="2700" spc="-345">
                <a:latin typeface="Microsoft Sans Serif"/>
                <a:cs typeface="Microsoft Sans Serif"/>
              </a:rPr>
              <a:t> </a:t>
            </a:r>
            <a:r>
              <a:rPr dirty="0" baseline="3086" sz="2700" spc="-1275">
                <a:latin typeface="Microsoft Sans Serif"/>
                <a:cs typeface="Microsoft Sans Serif"/>
              </a:rPr>
              <a:t>ث</a:t>
            </a:r>
            <a:r>
              <a:rPr dirty="0" baseline="-1543" sz="2700" spc="-1275">
                <a:latin typeface="Microsoft Sans Serif"/>
                <a:cs typeface="Microsoft Sans Serif"/>
              </a:rPr>
              <a:t>„</a:t>
            </a:r>
            <a:r>
              <a:rPr dirty="0" baseline="29320" sz="2700" spc="-1275">
                <a:latin typeface="Microsoft Sans Serif"/>
                <a:cs typeface="Microsoft Sans Serif"/>
              </a:rPr>
              <a:t>حصلا</a:t>
            </a:r>
            <a:r>
              <a:rPr dirty="0" baseline="29320" sz="2700" spc="-359">
                <a:latin typeface="Microsoft Sans Serif"/>
                <a:cs typeface="Microsoft Sans Serif"/>
              </a:rPr>
              <a:t> </a:t>
            </a:r>
            <a:r>
              <a:rPr dirty="0" sz="1800" spc="-440">
                <a:latin typeface="Microsoft Sans Serif"/>
                <a:cs typeface="Microsoft Sans Serif"/>
              </a:rPr>
              <a:t>ب</a:t>
            </a:r>
            <a:r>
              <a:rPr dirty="0" baseline="18518" sz="2700" spc="-660">
                <a:latin typeface="Microsoft Sans Serif"/>
                <a:cs typeface="Microsoft Sans Serif"/>
              </a:rPr>
              <a:t>„</a:t>
            </a:r>
            <a:r>
              <a:rPr dirty="0" baseline="18518" sz="2700" spc="37">
                <a:latin typeface="Microsoft Sans Serif"/>
                <a:cs typeface="Microsoft Sans Serif"/>
              </a:rPr>
              <a:t> </a:t>
            </a:r>
            <a:r>
              <a:rPr dirty="0" baseline="9259" sz="2700" spc="-1350">
                <a:latin typeface="Microsoft Sans Serif"/>
                <a:cs typeface="Microsoft Sans Serif"/>
              </a:rPr>
              <a:t>اب</a:t>
            </a:r>
            <a:r>
              <a:rPr dirty="0" baseline="16975" sz="2700" spc="-1350">
                <a:latin typeface="Microsoft Sans Serif"/>
                <a:cs typeface="Microsoft Sans Serif"/>
              </a:rPr>
              <a:t>.</a:t>
            </a:r>
            <a:r>
              <a:rPr dirty="0" baseline="16975" sz="2700" spc="-419">
                <a:latin typeface="Microsoft Sans Serif"/>
                <a:cs typeface="Microsoft Sans Serif"/>
              </a:rPr>
              <a:t> </a:t>
            </a:r>
            <a:r>
              <a:rPr dirty="0" baseline="9259" sz="2700" spc="-914">
                <a:latin typeface="Microsoft Sans Serif"/>
                <a:cs typeface="Microsoft Sans Serif"/>
              </a:rPr>
              <a:t>اث</a:t>
            </a:r>
            <a:r>
              <a:rPr dirty="0" baseline="-1543" sz="2700" spc="-914">
                <a:latin typeface="Microsoft Sans Serif"/>
                <a:cs typeface="Microsoft Sans Serif"/>
              </a:rPr>
              <a:t>„</a:t>
            </a:r>
            <a:r>
              <a:rPr dirty="0" baseline="7716" sz="2700" spc="-914">
                <a:latin typeface="Microsoft Sans Serif"/>
                <a:cs typeface="Microsoft Sans Serif"/>
              </a:rPr>
              <a:t>ث</a:t>
            </a:r>
            <a:r>
              <a:rPr dirty="0" baseline="3086" sz="2700" spc="-914">
                <a:latin typeface="Microsoft Sans Serif"/>
                <a:cs typeface="Microsoft Sans Serif"/>
              </a:rPr>
              <a:t>,</a:t>
            </a:r>
            <a:r>
              <a:rPr dirty="0" baseline="10802" sz="2700" spc="-914">
                <a:latin typeface="Microsoft Sans Serif"/>
                <a:cs typeface="Microsoft Sans Serif"/>
              </a:rPr>
              <a:t>لا</a:t>
            </a:r>
            <a:endParaRPr baseline="10802" sz="2700">
              <a:latin typeface="Microsoft Sans Serif"/>
              <a:cs typeface="Microsoft Sans Serif"/>
            </a:endParaRPr>
          </a:p>
        </p:txBody>
      </p:sp>
      <p:sp>
        <p:nvSpPr>
          <p:cNvPr id="7" name="object 7" descr=""/>
          <p:cNvSpPr txBox="1"/>
          <p:nvPr/>
        </p:nvSpPr>
        <p:spPr>
          <a:xfrm>
            <a:off x="7699629" y="3408426"/>
            <a:ext cx="839469" cy="299720"/>
          </a:xfrm>
          <a:prstGeom prst="rect">
            <a:avLst/>
          </a:prstGeom>
        </p:spPr>
        <p:txBody>
          <a:bodyPr wrap="square" lIns="0" tIns="12700" rIns="0" bIns="0" rtlCol="0" vert="horz">
            <a:spAutoFit/>
          </a:bodyPr>
          <a:lstStyle/>
          <a:p>
            <a:pPr algn="r" marL="12700" marR="5080">
              <a:lnSpc>
                <a:spcPct val="100000"/>
              </a:lnSpc>
              <a:spcBef>
                <a:spcPts val="100"/>
              </a:spcBef>
            </a:pPr>
            <a:r>
              <a:rPr dirty="0" sz="1800" spc="-245">
                <a:latin typeface="Microsoft Sans Serif"/>
                <a:cs typeface="Microsoft Sans Serif"/>
              </a:rPr>
              <a:t>وا</a:t>
            </a:r>
            <a:r>
              <a:rPr dirty="0" sz="1800" spc="-240">
                <a:latin typeface="Microsoft Sans Serif"/>
                <a:cs typeface="Microsoft Sans Serif"/>
              </a:rPr>
              <a:t> </a:t>
            </a:r>
            <a:r>
              <a:rPr dirty="0" sz="1800">
                <a:latin typeface="Microsoft Sans Serif"/>
                <a:cs typeface="Microsoft Sans Serif"/>
              </a:rPr>
              <a:t>ةذ</a:t>
            </a:r>
            <a:r>
              <a:rPr dirty="0" sz="1800" spc="265">
                <a:latin typeface="Microsoft Sans Serif"/>
                <a:cs typeface="Microsoft Sans Serif"/>
              </a:rPr>
              <a:t>  </a:t>
            </a:r>
            <a:r>
              <a:rPr dirty="0" sz="1800" spc="-305">
                <a:latin typeface="Microsoft Sans Serif"/>
                <a:cs typeface="Microsoft Sans Serif"/>
              </a:rPr>
              <a:t>ءاو</a:t>
            </a:r>
            <a:r>
              <a:rPr dirty="0" sz="1800" spc="450">
                <a:latin typeface="Microsoft Sans Serif"/>
                <a:cs typeface="Microsoft Sans Serif"/>
              </a:rPr>
              <a:t> </a:t>
            </a:r>
            <a:r>
              <a:rPr dirty="0" sz="1800" spc="-135">
                <a:latin typeface="Microsoft Sans Serif"/>
                <a:cs typeface="Microsoft Sans Serif"/>
              </a:rPr>
              <a:t>،ة</a:t>
            </a:r>
            <a:endParaRPr sz="1800">
              <a:latin typeface="Microsoft Sans Serif"/>
              <a:cs typeface="Microsoft Sans Serif"/>
            </a:endParaRPr>
          </a:p>
        </p:txBody>
      </p:sp>
      <p:sp>
        <p:nvSpPr>
          <p:cNvPr id="8" name="object 8" descr=""/>
          <p:cNvSpPr txBox="1"/>
          <p:nvPr/>
        </p:nvSpPr>
        <p:spPr>
          <a:xfrm>
            <a:off x="4985639" y="3408426"/>
            <a:ext cx="3200400" cy="299720"/>
          </a:xfrm>
          <a:prstGeom prst="rect">
            <a:avLst/>
          </a:prstGeom>
        </p:spPr>
        <p:txBody>
          <a:bodyPr wrap="square" lIns="0" tIns="12700" rIns="0" bIns="0" rtlCol="0" vert="horz">
            <a:spAutoFit/>
          </a:bodyPr>
          <a:lstStyle/>
          <a:p>
            <a:pPr algn="r" marL="38100" marR="30480">
              <a:lnSpc>
                <a:spcPct val="100000"/>
              </a:lnSpc>
              <a:spcBef>
                <a:spcPts val="100"/>
              </a:spcBef>
            </a:pPr>
            <a:r>
              <a:rPr dirty="0" baseline="3086" sz="2700" spc="-922">
                <a:latin typeface="Microsoft Sans Serif"/>
                <a:cs typeface="Microsoft Sans Serif"/>
              </a:rPr>
              <a:t>ةت</a:t>
            </a:r>
            <a:r>
              <a:rPr dirty="0" baseline="-1543" sz="2700" spc="-922">
                <a:latin typeface="Microsoft Sans Serif"/>
                <a:cs typeface="Microsoft Sans Serif"/>
              </a:rPr>
              <a:t>,</a:t>
            </a:r>
            <a:r>
              <a:rPr dirty="0" baseline="-1543" sz="2700" spc="-225">
                <a:latin typeface="Microsoft Sans Serif"/>
                <a:cs typeface="Microsoft Sans Serif"/>
              </a:rPr>
              <a:t> </a:t>
            </a:r>
            <a:r>
              <a:rPr dirty="0" sz="1800" spc="-490">
                <a:latin typeface="Microsoft Sans Serif"/>
                <a:cs typeface="Microsoft Sans Serif"/>
              </a:rPr>
              <a:t>ة</a:t>
            </a:r>
            <a:r>
              <a:rPr dirty="0" baseline="16975" sz="2700" spc="-735">
                <a:latin typeface="Microsoft Sans Serif"/>
                <a:cs typeface="Microsoft Sans Serif"/>
              </a:rPr>
              <a:t>„</a:t>
            </a:r>
            <a:r>
              <a:rPr dirty="0" baseline="16975" sz="2700" spc="-352">
                <a:latin typeface="Microsoft Sans Serif"/>
                <a:cs typeface="Microsoft Sans Serif"/>
              </a:rPr>
              <a:t> </a:t>
            </a:r>
            <a:r>
              <a:rPr dirty="0" baseline="9259" sz="2700" spc="-1110">
                <a:latin typeface="Microsoft Sans Serif"/>
                <a:cs typeface="Microsoft Sans Serif"/>
              </a:rPr>
              <a:t>صاح</a:t>
            </a:r>
            <a:r>
              <a:rPr dirty="0" baseline="21604" sz="2700" spc="-1110">
                <a:latin typeface="Microsoft Sans Serif"/>
                <a:cs typeface="Microsoft Sans Serif"/>
              </a:rPr>
              <a:t>.</a:t>
            </a:r>
            <a:r>
              <a:rPr dirty="0" baseline="9259" sz="2700" spc="-1110">
                <a:latin typeface="Microsoft Sans Serif"/>
                <a:cs typeface="Microsoft Sans Serif"/>
              </a:rPr>
              <a:t>لا</a:t>
            </a:r>
            <a:r>
              <a:rPr dirty="0" baseline="9259" sz="2700" spc="-382">
                <a:latin typeface="Microsoft Sans Serif"/>
                <a:cs typeface="Microsoft Sans Serif"/>
              </a:rPr>
              <a:t> </a:t>
            </a:r>
            <a:r>
              <a:rPr dirty="0" sz="1800" spc="-490">
                <a:latin typeface="Microsoft Sans Serif"/>
                <a:cs typeface="Microsoft Sans Serif"/>
              </a:rPr>
              <a:t>ة</a:t>
            </a:r>
            <a:r>
              <a:rPr dirty="0" baseline="16975" sz="2700" spc="-735">
                <a:latin typeface="Microsoft Sans Serif"/>
                <a:cs typeface="Microsoft Sans Serif"/>
              </a:rPr>
              <a:t>„</a:t>
            </a:r>
            <a:r>
              <a:rPr dirty="0" baseline="16975" sz="2700" spc="-352">
                <a:latin typeface="Microsoft Sans Serif"/>
                <a:cs typeface="Microsoft Sans Serif"/>
              </a:rPr>
              <a:t> </a:t>
            </a:r>
            <a:r>
              <a:rPr dirty="0" baseline="3086" sz="2700" spc="-1275">
                <a:latin typeface="Microsoft Sans Serif"/>
                <a:cs typeface="Microsoft Sans Serif"/>
              </a:rPr>
              <a:t>ث</a:t>
            </a:r>
            <a:r>
              <a:rPr dirty="0" baseline="-1543" sz="2700" spc="-1275">
                <a:latin typeface="Microsoft Sans Serif"/>
                <a:cs typeface="Microsoft Sans Serif"/>
              </a:rPr>
              <a:t>„</a:t>
            </a:r>
            <a:r>
              <a:rPr dirty="0" baseline="29320" sz="2700" spc="-1275">
                <a:latin typeface="Microsoft Sans Serif"/>
                <a:cs typeface="Microsoft Sans Serif"/>
              </a:rPr>
              <a:t>حصلا</a:t>
            </a:r>
            <a:r>
              <a:rPr dirty="0" baseline="29320" sz="2700" spc="-345">
                <a:latin typeface="Microsoft Sans Serif"/>
                <a:cs typeface="Microsoft Sans Serif"/>
              </a:rPr>
              <a:t> </a:t>
            </a:r>
            <a:r>
              <a:rPr dirty="0" sz="1800" spc="-440">
                <a:latin typeface="Microsoft Sans Serif"/>
                <a:cs typeface="Microsoft Sans Serif"/>
              </a:rPr>
              <a:t>ب</a:t>
            </a:r>
            <a:r>
              <a:rPr dirty="0" baseline="18518" sz="2700" spc="-660">
                <a:latin typeface="Microsoft Sans Serif"/>
                <a:cs typeface="Microsoft Sans Serif"/>
              </a:rPr>
              <a:t>„</a:t>
            </a:r>
            <a:r>
              <a:rPr dirty="0" baseline="18518" sz="2700" spc="30">
                <a:latin typeface="Microsoft Sans Serif"/>
                <a:cs typeface="Microsoft Sans Serif"/>
              </a:rPr>
              <a:t> </a:t>
            </a:r>
            <a:r>
              <a:rPr dirty="0" baseline="6172" sz="2700" spc="-697">
                <a:latin typeface="Microsoft Sans Serif"/>
                <a:cs typeface="Microsoft Sans Serif"/>
              </a:rPr>
              <a:t>امذح</a:t>
            </a:r>
            <a:r>
              <a:rPr dirty="0" baseline="26234" sz="2700" spc="-697">
                <a:latin typeface="Microsoft Sans Serif"/>
                <a:cs typeface="Microsoft Sans Serif"/>
              </a:rPr>
              <a:t>.</a:t>
            </a:r>
            <a:r>
              <a:rPr dirty="0" baseline="9259" sz="2700" spc="-697">
                <a:latin typeface="Microsoft Sans Serif"/>
                <a:cs typeface="Microsoft Sans Serif"/>
              </a:rPr>
              <a:t>لاب</a:t>
            </a:r>
            <a:r>
              <a:rPr dirty="0" baseline="-3086" sz="2700" spc="-697">
                <a:latin typeface="Microsoft Sans Serif"/>
                <a:cs typeface="Microsoft Sans Serif"/>
              </a:rPr>
              <a:t>,</a:t>
            </a:r>
            <a:r>
              <a:rPr dirty="0" baseline="-3086" sz="2700" spc="-195">
                <a:latin typeface="Microsoft Sans Serif"/>
                <a:cs typeface="Microsoft Sans Serif"/>
              </a:rPr>
              <a:t> </a:t>
            </a:r>
            <a:r>
              <a:rPr dirty="0" sz="1800" spc="-490">
                <a:latin typeface="Microsoft Sans Serif"/>
                <a:cs typeface="Microsoft Sans Serif"/>
              </a:rPr>
              <a:t>ة</a:t>
            </a:r>
            <a:r>
              <a:rPr dirty="0" baseline="16975" sz="2700" spc="-735">
                <a:latin typeface="Microsoft Sans Serif"/>
                <a:cs typeface="Microsoft Sans Serif"/>
              </a:rPr>
              <a:t>„</a:t>
            </a:r>
            <a:r>
              <a:rPr dirty="0" baseline="16975" sz="2700" spc="-352">
                <a:latin typeface="Microsoft Sans Serif"/>
                <a:cs typeface="Microsoft Sans Serif"/>
              </a:rPr>
              <a:t> </a:t>
            </a:r>
            <a:r>
              <a:rPr dirty="0" baseline="3086" sz="2700" spc="-1139">
                <a:latin typeface="Microsoft Sans Serif"/>
                <a:cs typeface="Microsoft Sans Serif"/>
              </a:rPr>
              <a:t>ق</a:t>
            </a:r>
            <a:r>
              <a:rPr dirty="0" baseline="21604" sz="2700" spc="-1139">
                <a:latin typeface="Microsoft Sans Serif"/>
                <a:cs typeface="Microsoft Sans Serif"/>
              </a:rPr>
              <a:t>„</a:t>
            </a:r>
            <a:r>
              <a:rPr dirty="0" baseline="21604" sz="2700" spc="-442">
                <a:latin typeface="Microsoft Sans Serif"/>
                <a:cs typeface="Microsoft Sans Serif"/>
              </a:rPr>
              <a:t> </a:t>
            </a:r>
            <a:r>
              <a:rPr dirty="0" baseline="21604" sz="2700" spc="-914">
                <a:latin typeface="Microsoft Sans Serif"/>
                <a:cs typeface="Microsoft Sans Serif"/>
              </a:rPr>
              <a:t>لعت</a:t>
            </a:r>
            <a:r>
              <a:rPr dirty="0" baseline="33950" sz="2700" spc="-914">
                <a:latin typeface="Microsoft Sans Serif"/>
                <a:cs typeface="Microsoft Sans Serif"/>
              </a:rPr>
              <a:t>„</a:t>
            </a:r>
            <a:r>
              <a:rPr dirty="0" baseline="32407" sz="2700" spc="-914">
                <a:latin typeface="Microsoft Sans Serif"/>
                <a:cs typeface="Microsoft Sans Serif"/>
              </a:rPr>
              <a:t>ملا</a:t>
            </a:r>
            <a:r>
              <a:rPr dirty="0" baseline="32407" sz="2700" spc="-359">
                <a:latin typeface="Microsoft Sans Serif"/>
                <a:cs typeface="Microsoft Sans Serif"/>
              </a:rPr>
              <a:t> </a:t>
            </a:r>
            <a:r>
              <a:rPr dirty="0" sz="1800" spc="-350">
                <a:latin typeface="Microsoft Sans Serif"/>
                <a:cs typeface="Microsoft Sans Serif"/>
              </a:rPr>
              <a:t>وا</a:t>
            </a:r>
            <a:r>
              <a:rPr dirty="0" baseline="21604" sz="2700" spc="-37">
                <a:latin typeface="Microsoft Sans Serif"/>
                <a:cs typeface="Microsoft Sans Serif"/>
              </a:rPr>
              <a:t> </a:t>
            </a:r>
            <a:r>
              <a:rPr dirty="0" sz="1800" spc="-490">
                <a:latin typeface="Microsoft Sans Serif"/>
                <a:cs typeface="Microsoft Sans Serif"/>
              </a:rPr>
              <a:t>ة</a:t>
            </a:r>
            <a:r>
              <a:rPr dirty="0" baseline="16975" sz="2700" spc="-735">
                <a:latin typeface="Microsoft Sans Serif"/>
                <a:cs typeface="Microsoft Sans Serif"/>
              </a:rPr>
              <a:t>„</a:t>
            </a:r>
            <a:r>
              <a:rPr dirty="0" baseline="16975" sz="2700" spc="-352">
                <a:latin typeface="Microsoft Sans Serif"/>
                <a:cs typeface="Microsoft Sans Serif"/>
              </a:rPr>
              <a:t> </a:t>
            </a:r>
            <a:r>
              <a:rPr dirty="0" baseline="3086" sz="2700" spc="-1282">
                <a:latin typeface="Microsoft Sans Serif"/>
                <a:cs typeface="Microsoft Sans Serif"/>
              </a:rPr>
              <a:t>ث</a:t>
            </a:r>
            <a:r>
              <a:rPr dirty="0" baseline="-1543" sz="2700" spc="-1282">
                <a:latin typeface="Microsoft Sans Serif"/>
                <a:cs typeface="Microsoft Sans Serif"/>
              </a:rPr>
              <a:t>„</a:t>
            </a:r>
            <a:r>
              <a:rPr dirty="0" baseline="16975" sz="2700" spc="-1282">
                <a:latin typeface="Microsoft Sans Serif"/>
                <a:cs typeface="Microsoft Sans Serif"/>
              </a:rPr>
              <a:t>سق</a:t>
            </a:r>
            <a:r>
              <a:rPr dirty="0" baseline="35493" sz="2700" spc="-1282">
                <a:latin typeface="Microsoft Sans Serif"/>
                <a:cs typeface="Microsoft Sans Serif"/>
              </a:rPr>
              <a:t>.</a:t>
            </a:r>
            <a:r>
              <a:rPr dirty="0" baseline="35493" sz="2700" spc="-450">
                <a:latin typeface="Microsoft Sans Serif"/>
                <a:cs typeface="Microsoft Sans Serif"/>
              </a:rPr>
              <a:t> </a:t>
            </a:r>
            <a:r>
              <a:rPr dirty="0" baseline="23148" sz="2700" spc="-1064">
                <a:latin typeface="Microsoft Sans Serif"/>
                <a:cs typeface="Microsoft Sans Serif"/>
              </a:rPr>
              <a:t>ت</a:t>
            </a:r>
            <a:r>
              <a:rPr dirty="0" baseline="35493" sz="2700" spc="-1064">
                <a:latin typeface="Microsoft Sans Serif"/>
                <a:cs typeface="Microsoft Sans Serif"/>
              </a:rPr>
              <a:t>.</a:t>
            </a:r>
            <a:r>
              <a:rPr dirty="0" baseline="26234" sz="2700" spc="-1064">
                <a:latin typeface="Microsoft Sans Serif"/>
                <a:cs typeface="Microsoft Sans Serif"/>
              </a:rPr>
              <a:t>لا</a:t>
            </a:r>
            <a:r>
              <a:rPr dirty="0" baseline="26234" sz="2700" spc="-359">
                <a:latin typeface="Microsoft Sans Serif"/>
                <a:cs typeface="Microsoft Sans Serif"/>
              </a:rPr>
              <a:t> </a:t>
            </a:r>
            <a:r>
              <a:rPr dirty="0" sz="1800" spc="-350">
                <a:latin typeface="Microsoft Sans Serif"/>
                <a:cs typeface="Microsoft Sans Serif"/>
              </a:rPr>
              <a:t>وا</a:t>
            </a:r>
            <a:r>
              <a:rPr dirty="0" baseline="21604" sz="2700" spc="-7">
                <a:latin typeface="Microsoft Sans Serif"/>
                <a:cs typeface="Microsoft Sans Serif"/>
              </a:rPr>
              <a:t> </a:t>
            </a:r>
            <a:r>
              <a:rPr dirty="0" sz="1800" spc="-490">
                <a:latin typeface="Microsoft Sans Serif"/>
                <a:cs typeface="Microsoft Sans Serif"/>
              </a:rPr>
              <a:t>ة</a:t>
            </a:r>
            <a:r>
              <a:rPr dirty="0" baseline="16975" sz="2700" spc="-735">
                <a:latin typeface="Microsoft Sans Serif"/>
                <a:cs typeface="Microsoft Sans Serif"/>
              </a:rPr>
              <a:t>„</a:t>
            </a:r>
            <a:r>
              <a:rPr dirty="0" baseline="16975" sz="2700" spc="-352">
                <a:latin typeface="Microsoft Sans Serif"/>
                <a:cs typeface="Microsoft Sans Serif"/>
              </a:rPr>
              <a:t> </a:t>
            </a:r>
            <a:r>
              <a:rPr dirty="0" baseline="3086" sz="2700" spc="-1177">
                <a:latin typeface="Microsoft Sans Serif"/>
                <a:cs typeface="Microsoft Sans Serif"/>
              </a:rPr>
              <a:t>ث</a:t>
            </a:r>
            <a:r>
              <a:rPr dirty="0" baseline="-1543" sz="2700" spc="-1177">
                <a:latin typeface="Microsoft Sans Serif"/>
                <a:cs typeface="Microsoft Sans Serif"/>
              </a:rPr>
              <a:t>„</a:t>
            </a:r>
            <a:r>
              <a:rPr dirty="0" baseline="18518" sz="2700" spc="-1177">
                <a:latin typeface="Microsoft Sans Serif"/>
                <a:cs typeface="Microsoft Sans Serif"/>
              </a:rPr>
              <a:t>لق</a:t>
            </a:r>
            <a:r>
              <a:rPr dirty="0" baseline="29320" sz="2700" spc="-1177">
                <a:latin typeface="Microsoft Sans Serif"/>
                <a:cs typeface="Microsoft Sans Serif"/>
              </a:rPr>
              <a:t>„</a:t>
            </a:r>
            <a:r>
              <a:rPr dirty="0" baseline="29320" sz="2700" spc="-442">
                <a:latin typeface="Microsoft Sans Serif"/>
                <a:cs typeface="Microsoft Sans Serif"/>
              </a:rPr>
              <a:t> </a:t>
            </a:r>
            <a:r>
              <a:rPr dirty="0" baseline="24691" sz="2700" spc="-705">
                <a:latin typeface="Microsoft Sans Serif"/>
                <a:cs typeface="Microsoft Sans Serif"/>
              </a:rPr>
              <a:t>علا</a:t>
            </a:r>
            <a:r>
              <a:rPr dirty="0" baseline="21604" sz="2700" spc="412">
                <a:latin typeface="Microsoft Sans Serif"/>
                <a:cs typeface="Microsoft Sans Serif"/>
              </a:rPr>
              <a:t>  </a:t>
            </a:r>
            <a:r>
              <a:rPr dirty="0" baseline="16975" sz="2700" spc="-1050">
                <a:latin typeface="Microsoft Sans Serif"/>
                <a:cs typeface="Microsoft Sans Serif"/>
              </a:rPr>
              <a:t>„</a:t>
            </a:r>
            <a:r>
              <a:rPr dirty="0" baseline="16975" sz="2700" spc="-345">
                <a:latin typeface="Microsoft Sans Serif"/>
                <a:cs typeface="Microsoft Sans Serif"/>
              </a:rPr>
              <a:t> </a:t>
            </a:r>
            <a:r>
              <a:rPr dirty="0" baseline="3086" sz="2700" spc="-1702">
                <a:latin typeface="Microsoft Sans Serif"/>
                <a:cs typeface="Microsoft Sans Serif"/>
              </a:rPr>
              <a:t>ت</a:t>
            </a:r>
            <a:r>
              <a:rPr dirty="0" baseline="-1543" sz="2700" spc="-1702">
                <a:latin typeface="Microsoft Sans Serif"/>
                <a:cs typeface="Microsoft Sans Serif"/>
              </a:rPr>
              <a:t>„</a:t>
            </a:r>
            <a:r>
              <a:rPr dirty="0" baseline="-1543" sz="2700" spc="30">
                <a:latin typeface="Microsoft Sans Serif"/>
                <a:cs typeface="Microsoft Sans Serif"/>
              </a:rPr>
              <a:t> </a:t>
            </a:r>
            <a:r>
              <a:rPr dirty="0" baseline="23148" sz="2700" spc="-1042">
                <a:latin typeface="Microsoft Sans Serif"/>
                <a:cs typeface="Microsoft Sans Serif"/>
              </a:rPr>
              <a:t>سحلا</a:t>
            </a:r>
            <a:r>
              <a:rPr dirty="0" baseline="10802" sz="2700" spc="-1042">
                <a:latin typeface="Microsoft Sans Serif"/>
                <a:cs typeface="Microsoft Sans Serif"/>
              </a:rPr>
              <a:t>,</a:t>
            </a:r>
            <a:endParaRPr baseline="10802" sz="2700">
              <a:latin typeface="Microsoft Sans Serif"/>
              <a:cs typeface="Microsoft Sans Serif"/>
            </a:endParaRPr>
          </a:p>
        </p:txBody>
      </p:sp>
      <p:sp>
        <p:nvSpPr>
          <p:cNvPr id="9" name="object 9" descr=""/>
          <p:cNvSpPr txBox="1"/>
          <p:nvPr/>
        </p:nvSpPr>
        <p:spPr>
          <a:xfrm>
            <a:off x="10751566" y="3803142"/>
            <a:ext cx="326390" cy="299720"/>
          </a:xfrm>
          <a:prstGeom prst="rect">
            <a:avLst/>
          </a:prstGeom>
        </p:spPr>
        <p:txBody>
          <a:bodyPr wrap="square" lIns="0" tIns="12700" rIns="0" bIns="0" rtlCol="0" vert="horz">
            <a:spAutoFit/>
          </a:bodyPr>
          <a:lstStyle/>
          <a:p>
            <a:pPr algn="r" marL="38100" marR="30480">
              <a:lnSpc>
                <a:spcPct val="100000"/>
              </a:lnSpc>
              <a:spcBef>
                <a:spcPts val="100"/>
              </a:spcBef>
            </a:pPr>
            <a:r>
              <a:rPr dirty="0" baseline="3086" sz="2700" spc="-1200">
                <a:latin typeface="Microsoft Sans Serif"/>
                <a:cs typeface="Microsoft Sans Serif"/>
              </a:rPr>
              <a:t>ح</a:t>
            </a:r>
            <a:r>
              <a:rPr dirty="0" sz="1800" spc="-800">
                <a:latin typeface="Microsoft Sans Serif"/>
                <a:cs typeface="Microsoft Sans Serif"/>
              </a:rPr>
              <a:t>,</a:t>
            </a:r>
            <a:r>
              <a:rPr dirty="0" sz="1800" spc="35">
                <a:latin typeface="Microsoft Sans Serif"/>
                <a:cs typeface="Microsoft Sans Serif"/>
              </a:rPr>
              <a:t>  </a:t>
            </a:r>
            <a:r>
              <a:rPr dirty="0" baseline="1543" sz="2700" spc="-1139">
                <a:latin typeface="Microsoft Sans Serif"/>
                <a:cs typeface="Microsoft Sans Serif"/>
              </a:rPr>
              <a:t>ق</a:t>
            </a:r>
            <a:r>
              <a:rPr dirty="0" baseline="20061" sz="2700" spc="-1139">
                <a:latin typeface="Microsoft Sans Serif"/>
                <a:cs typeface="Microsoft Sans Serif"/>
              </a:rPr>
              <a:t>„</a:t>
            </a:r>
            <a:r>
              <a:rPr dirty="0" baseline="20061" sz="2700" spc="-442">
                <a:latin typeface="Microsoft Sans Serif"/>
                <a:cs typeface="Microsoft Sans Serif"/>
              </a:rPr>
              <a:t> </a:t>
            </a:r>
            <a:r>
              <a:rPr dirty="0" baseline="7716" sz="2700" spc="-1035">
                <a:latin typeface="Microsoft Sans Serif"/>
                <a:cs typeface="Microsoft Sans Serif"/>
              </a:rPr>
              <a:t>ل</a:t>
            </a:r>
            <a:endParaRPr baseline="7716" sz="2700">
              <a:latin typeface="Microsoft Sans Serif"/>
              <a:cs typeface="Microsoft Sans Serif"/>
            </a:endParaRPr>
          </a:p>
        </p:txBody>
      </p:sp>
      <p:sp>
        <p:nvSpPr>
          <p:cNvPr id="10" name="object 10" descr=""/>
          <p:cNvSpPr txBox="1"/>
          <p:nvPr/>
        </p:nvSpPr>
        <p:spPr>
          <a:xfrm>
            <a:off x="10408666" y="3742182"/>
            <a:ext cx="257175" cy="299720"/>
          </a:xfrm>
          <a:prstGeom prst="rect">
            <a:avLst/>
          </a:prstGeom>
        </p:spPr>
        <p:txBody>
          <a:bodyPr wrap="square" lIns="0" tIns="12700" rIns="0" bIns="0" rtlCol="0" vert="horz">
            <a:spAutoFit/>
          </a:bodyPr>
          <a:lstStyle/>
          <a:p>
            <a:pPr algn="r" marL="38100" marR="30480">
              <a:lnSpc>
                <a:spcPct val="100000"/>
              </a:lnSpc>
              <a:spcBef>
                <a:spcPts val="100"/>
              </a:spcBef>
            </a:pPr>
            <a:r>
              <a:rPr dirty="0" baseline="-9259" sz="2700" spc="-997">
                <a:latin typeface="Microsoft Sans Serif"/>
                <a:cs typeface="Microsoft Sans Serif"/>
              </a:rPr>
              <a:t>ط</a:t>
            </a:r>
            <a:r>
              <a:rPr dirty="0" sz="1800" spc="-665">
                <a:latin typeface="Microsoft Sans Serif"/>
                <a:cs typeface="Microsoft Sans Serif"/>
              </a:rPr>
              <a:t>.</a:t>
            </a:r>
            <a:r>
              <a:rPr dirty="0" sz="1800" spc="-254">
                <a:latin typeface="Microsoft Sans Serif"/>
                <a:cs typeface="Microsoft Sans Serif"/>
              </a:rPr>
              <a:t> </a:t>
            </a:r>
            <a:r>
              <a:rPr dirty="0" baseline="-12345" sz="2700" spc="-1732">
                <a:latin typeface="Microsoft Sans Serif"/>
                <a:cs typeface="Microsoft Sans Serif"/>
              </a:rPr>
              <a:t>ب</a:t>
            </a:r>
            <a:r>
              <a:rPr dirty="0" baseline="3086" sz="2700" spc="-1732">
                <a:latin typeface="Microsoft Sans Serif"/>
                <a:cs typeface="Microsoft Sans Serif"/>
              </a:rPr>
              <a:t>.</a:t>
            </a:r>
            <a:r>
              <a:rPr dirty="0" baseline="3086" sz="2700" spc="-480">
                <a:latin typeface="Microsoft Sans Serif"/>
                <a:cs typeface="Microsoft Sans Serif"/>
              </a:rPr>
              <a:t> </a:t>
            </a:r>
            <a:r>
              <a:rPr dirty="0" baseline="-6172" sz="2700" spc="-735">
                <a:latin typeface="Microsoft Sans Serif"/>
                <a:cs typeface="Microsoft Sans Serif"/>
              </a:rPr>
              <a:t>لا</a:t>
            </a:r>
            <a:endParaRPr baseline="-6172" sz="2700">
              <a:latin typeface="Microsoft Sans Serif"/>
              <a:cs typeface="Microsoft Sans Serif"/>
            </a:endParaRPr>
          </a:p>
        </p:txBody>
      </p:sp>
      <p:sp>
        <p:nvSpPr>
          <p:cNvPr id="11" name="object 11" descr=""/>
          <p:cNvSpPr txBox="1"/>
          <p:nvPr/>
        </p:nvSpPr>
        <p:spPr>
          <a:xfrm>
            <a:off x="8585581" y="3790950"/>
            <a:ext cx="1766570" cy="299720"/>
          </a:xfrm>
          <a:prstGeom prst="rect">
            <a:avLst/>
          </a:prstGeom>
        </p:spPr>
        <p:txBody>
          <a:bodyPr wrap="square" lIns="0" tIns="12700" rIns="0" bIns="0" rtlCol="0" vert="horz">
            <a:spAutoFit/>
          </a:bodyPr>
          <a:lstStyle/>
          <a:p>
            <a:pPr algn="r" marL="38100" marR="30480">
              <a:lnSpc>
                <a:spcPct val="100000"/>
              </a:lnSpc>
              <a:spcBef>
                <a:spcPts val="100"/>
              </a:spcBef>
            </a:pPr>
            <a:r>
              <a:rPr dirty="0" baseline="9259" sz="2700" spc="-750">
                <a:latin typeface="Microsoft Sans Serif"/>
                <a:cs typeface="Microsoft Sans Serif"/>
              </a:rPr>
              <a:t>.</a:t>
            </a:r>
            <a:r>
              <a:rPr dirty="0" baseline="9259" sz="2700" spc="44">
                <a:latin typeface="Microsoft Sans Serif"/>
                <a:cs typeface="Microsoft Sans Serif"/>
              </a:rPr>
              <a:t>  </a:t>
            </a:r>
            <a:r>
              <a:rPr dirty="0" baseline="6172" sz="2700" spc="-750">
                <a:latin typeface="Microsoft Sans Serif"/>
                <a:cs typeface="Microsoft Sans Serif"/>
              </a:rPr>
              <a:t>.</a:t>
            </a:r>
            <a:r>
              <a:rPr dirty="0" baseline="6172" sz="2700" spc="577">
                <a:latin typeface="Microsoft Sans Serif"/>
                <a:cs typeface="Microsoft Sans Serif"/>
              </a:rPr>
              <a:t>  </a:t>
            </a:r>
            <a:r>
              <a:rPr dirty="0" baseline="9259" sz="2700" spc="-1050">
                <a:latin typeface="Microsoft Sans Serif"/>
                <a:cs typeface="Microsoft Sans Serif"/>
              </a:rPr>
              <a:t>„</a:t>
            </a:r>
            <a:r>
              <a:rPr dirty="0" baseline="9259" sz="2700" spc="-352">
                <a:latin typeface="Microsoft Sans Serif"/>
                <a:cs typeface="Microsoft Sans Serif"/>
              </a:rPr>
              <a:t> </a:t>
            </a:r>
            <a:r>
              <a:rPr dirty="0" baseline="-4629" sz="2700" spc="-1139">
                <a:latin typeface="Microsoft Sans Serif"/>
                <a:cs typeface="Microsoft Sans Serif"/>
              </a:rPr>
              <a:t>ق</a:t>
            </a:r>
            <a:r>
              <a:rPr dirty="0" baseline="13888" sz="2700" spc="-1139">
                <a:latin typeface="Microsoft Sans Serif"/>
                <a:cs typeface="Microsoft Sans Serif"/>
              </a:rPr>
              <a:t>„</a:t>
            </a:r>
            <a:r>
              <a:rPr dirty="0" baseline="13888" sz="2700" spc="-450">
                <a:latin typeface="Microsoft Sans Serif"/>
                <a:cs typeface="Microsoft Sans Serif"/>
              </a:rPr>
              <a:t> </a:t>
            </a:r>
            <a:r>
              <a:rPr dirty="0" baseline="1543" sz="2700" spc="-1095">
                <a:latin typeface="Microsoft Sans Serif"/>
                <a:cs typeface="Microsoft Sans Serif"/>
              </a:rPr>
              <a:t>ن</a:t>
            </a:r>
            <a:r>
              <a:rPr dirty="0" baseline="-3086" sz="2700" spc="-1095">
                <a:latin typeface="Microsoft Sans Serif"/>
                <a:cs typeface="Microsoft Sans Serif"/>
              </a:rPr>
              <a:t>,</a:t>
            </a:r>
            <a:r>
              <a:rPr dirty="0" baseline="-3086" sz="2700" spc="-292">
                <a:latin typeface="Microsoft Sans Serif"/>
                <a:cs typeface="Microsoft Sans Serif"/>
              </a:rPr>
              <a:t> </a:t>
            </a:r>
            <a:r>
              <a:rPr dirty="0" baseline="3086" sz="2700" spc="-780">
                <a:latin typeface="Microsoft Sans Serif"/>
                <a:cs typeface="Microsoft Sans Serif"/>
              </a:rPr>
              <a:t>سلا</a:t>
            </a:r>
            <a:r>
              <a:rPr dirty="0" baseline="3086" sz="2700" spc="284">
                <a:latin typeface="Microsoft Sans Serif"/>
                <a:cs typeface="Microsoft Sans Serif"/>
              </a:rPr>
              <a:t>  </a:t>
            </a:r>
            <a:r>
              <a:rPr dirty="0" baseline="10802" sz="2700" spc="-1050">
                <a:latin typeface="Microsoft Sans Serif"/>
                <a:cs typeface="Microsoft Sans Serif"/>
              </a:rPr>
              <a:t>„</a:t>
            </a:r>
            <a:r>
              <a:rPr dirty="0" baseline="10802" sz="2700" spc="270">
                <a:latin typeface="Microsoft Sans Serif"/>
                <a:cs typeface="Microsoft Sans Serif"/>
              </a:rPr>
              <a:t> </a:t>
            </a:r>
            <a:r>
              <a:rPr dirty="0" baseline="1543" sz="2700" spc="-1575">
                <a:latin typeface="Microsoft Sans Serif"/>
                <a:cs typeface="Microsoft Sans Serif"/>
              </a:rPr>
              <a:t>ب</a:t>
            </a:r>
            <a:r>
              <a:rPr dirty="0" baseline="9259" sz="2700" spc="-1575">
                <a:latin typeface="Microsoft Sans Serif"/>
                <a:cs typeface="Microsoft Sans Serif"/>
              </a:rPr>
              <a:t>.</a:t>
            </a:r>
            <a:r>
              <a:rPr dirty="0" baseline="9259" sz="2700" spc="-179">
                <a:latin typeface="Microsoft Sans Serif"/>
                <a:cs typeface="Microsoft Sans Serif"/>
              </a:rPr>
              <a:t> </a:t>
            </a:r>
            <a:r>
              <a:rPr dirty="0" sz="1800" spc="-735">
                <a:latin typeface="Microsoft Sans Serif"/>
                <a:cs typeface="Microsoft Sans Serif"/>
              </a:rPr>
              <a:t>ثث</a:t>
            </a:r>
            <a:r>
              <a:rPr dirty="0" baseline="-4629" sz="2700" spc="-1102">
                <a:latin typeface="Microsoft Sans Serif"/>
                <a:cs typeface="Microsoft Sans Serif"/>
              </a:rPr>
              <a:t>,</a:t>
            </a:r>
            <a:r>
              <a:rPr dirty="0" baseline="3086" sz="2700" spc="-1102">
                <a:latin typeface="Microsoft Sans Serif"/>
                <a:cs typeface="Microsoft Sans Serif"/>
              </a:rPr>
              <a:t>لا</a:t>
            </a:r>
            <a:r>
              <a:rPr dirty="0" baseline="3086" sz="2700" spc="525">
                <a:latin typeface="Microsoft Sans Serif"/>
                <a:cs typeface="Microsoft Sans Serif"/>
              </a:rPr>
              <a:t> </a:t>
            </a:r>
            <a:r>
              <a:rPr dirty="0" baseline="6172" sz="2700" spc="-914">
                <a:latin typeface="Microsoft Sans Serif"/>
                <a:cs typeface="Microsoft Sans Serif"/>
              </a:rPr>
              <a:t>ت</a:t>
            </a:r>
            <a:r>
              <a:rPr dirty="0" baseline="3086" sz="2700" spc="-914">
                <a:latin typeface="Microsoft Sans Serif"/>
                <a:cs typeface="Microsoft Sans Serif"/>
              </a:rPr>
              <a:t>„</a:t>
            </a:r>
            <a:r>
              <a:rPr dirty="0" baseline="23148" sz="2700" spc="-914">
                <a:latin typeface="Microsoft Sans Serif"/>
                <a:cs typeface="Microsoft Sans Serif"/>
              </a:rPr>
              <a:t>مج</a:t>
            </a:r>
            <a:r>
              <a:rPr dirty="0" baseline="27777" sz="2700" spc="-914">
                <a:latin typeface="Microsoft Sans Serif"/>
                <a:cs typeface="Microsoft Sans Serif"/>
              </a:rPr>
              <a:t>,</a:t>
            </a:r>
            <a:r>
              <a:rPr dirty="0" baseline="27777" sz="2700" spc="67">
                <a:latin typeface="Microsoft Sans Serif"/>
                <a:cs typeface="Microsoft Sans Serif"/>
              </a:rPr>
              <a:t>  </a:t>
            </a:r>
            <a:r>
              <a:rPr dirty="0" sz="1800" spc="-1150">
                <a:latin typeface="Microsoft Sans Serif"/>
                <a:cs typeface="Microsoft Sans Serif"/>
              </a:rPr>
              <a:t>ش</a:t>
            </a:r>
            <a:r>
              <a:rPr dirty="0" baseline="12345" sz="2700" spc="-322">
                <a:latin typeface="Microsoft Sans Serif"/>
                <a:cs typeface="Microsoft Sans Serif"/>
              </a:rPr>
              <a:t> </a:t>
            </a:r>
            <a:r>
              <a:rPr dirty="0" baseline="7716" sz="2700" spc="-1350">
                <a:latin typeface="Microsoft Sans Serif"/>
                <a:cs typeface="Microsoft Sans Serif"/>
              </a:rPr>
              <a:t>ت</a:t>
            </a:r>
            <a:r>
              <a:rPr dirty="0" baseline="24691" sz="2700" spc="-1350">
                <a:latin typeface="Microsoft Sans Serif"/>
                <a:cs typeface="Microsoft Sans Serif"/>
              </a:rPr>
              <a:t>.</a:t>
            </a:r>
            <a:endParaRPr baseline="24691" sz="2700">
              <a:latin typeface="Microsoft Sans Serif"/>
              <a:cs typeface="Microsoft Sans Serif"/>
            </a:endParaRPr>
          </a:p>
        </p:txBody>
      </p:sp>
      <p:sp>
        <p:nvSpPr>
          <p:cNvPr id="12" name="object 12" descr=""/>
          <p:cNvSpPr txBox="1"/>
          <p:nvPr/>
        </p:nvSpPr>
        <p:spPr>
          <a:xfrm>
            <a:off x="8495156" y="3829050"/>
            <a:ext cx="2604770" cy="299720"/>
          </a:xfrm>
          <a:prstGeom prst="rect">
            <a:avLst/>
          </a:prstGeom>
        </p:spPr>
        <p:txBody>
          <a:bodyPr wrap="square" lIns="0" tIns="12700" rIns="0" bIns="0" rtlCol="0" vert="horz">
            <a:spAutoFit/>
          </a:bodyPr>
          <a:lstStyle/>
          <a:p>
            <a:pPr algn="r" marL="12700" marR="5080">
              <a:lnSpc>
                <a:spcPct val="100000"/>
              </a:lnSpc>
              <a:spcBef>
                <a:spcPts val="100"/>
              </a:spcBef>
            </a:pPr>
            <a:r>
              <a:rPr dirty="0" baseline="1543" sz="2700" spc="-472">
                <a:latin typeface="Microsoft Sans Serif"/>
                <a:cs typeface="Microsoft Sans Serif"/>
              </a:rPr>
              <a:t>ندا</a:t>
            </a:r>
            <a:r>
              <a:rPr dirty="0" sz="1800" spc="-315">
                <a:latin typeface="Microsoft Sans Serif"/>
                <a:cs typeface="Microsoft Sans Serif"/>
              </a:rPr>
              <a:t>,</a:t>
            </a:r>
            <a:r>
              <a:rPr dirty="0" sz="1800" spc="-95">
                <a:latin typeface="Microsoft Sans Serif"/>
                <a:cs typeface="Microsoft Sans Serif"/>
              </a:rPr>
              <a:t> </a:t>
            </a:r>
            <a:r>
              <a:rPr dirty="0" baseline="1543" sz="2700" spc="-375">
                <a:latin typeface="Microsoft Sans Serif"/>
                <a:cs typeface="Microsoft Sans Serif"/>
              </a:rPr>
              <a:t>نود</a:t>
            </a:r>
            <a:r>
              <a:rPr dirty="0" baseline="1543" sz="2700" spc="-397">
                <a:latin typeface="Microsoft Sans Serif"/>
                <a:cs typeface="Microsoft Sans Serif"/>
              </a:rPr>
              <a:t> </a:t>
            </a:r>
            <a:r>
              <a:rPr dirty="0" baseline="1543" sz="2700">
                <a:latin typeface="Microsoft Sans Serif"/>
                <a:cs typeface="Microsoft Sans Serif"/>
              </a:rPr>
              <a:t>ة</a:t>
            </a:r>
            <a:r>
              <a:rPr dirty="0" baseline="1543" sz="2700" spc="450">
                <a:latin typeface="Microsoft Sans Serif"/>
                <a:cs typeface="Microsoft Sans Serif"/>
              </a:rPr>
              <a:t> </a:t>
            </a:r>
            <a:r>
              <a:rPr dirty="0" baseline="1543" sz="2700" spc="-397">
                <a:latin typeface="Microsoft Sans Serif"/>
                <a:cs typeface="Microsoft Sans Serif"/>
              </a:rPr>
              <a:t>ا</a:t>
            </a:r>
            <a:r>
              <a:rPr dirty="0" baseline="1543" sz="2700" spc="427">
                <a:latin typeface="Microsoft Sans Serif"/>
                <a:cs typeface="Microsoft Sans Serif"/>
              </a:rPr>
              <a:t>  </a:t>
            </a:r>
            <a:r>
              <a:rPr dirty="0" baseline="1543" sz="2700">
                <a:latin typeface="Microsoft Sans Serif"/>
                <a:cs typeface="Microsoft Sans Serif"/>
              </a:rPr>
              <a:t>با</a:t>
            </a:r>
            <a:r>
              <a:rPr dirty="0" baseline="1543" sz="2700" spc="-60">
                <a:latin typeface="Microsoft Sans Serif"/>
                <a:cs typeface="Microsoft Sans Serif"/>
              </a:rPr>
              <a:t> </a:t>
            </a:r>
            <a:r>
              <a:rPr dirty="0" baseline="1543" sz="2700" spc="-397">
                <a:latin typeface="Microsoft Sans Serif"/>
                <a:cs typeface="Microsoft Sans Serif"/>
              </a:rPr>
              <a:t>ا</a:t>
            </a:r>
            <a:r>
              <a:rPr dirty="0" baseline="1543" sz="2700" spc="-67">
                <a:latin typeface="Microsoft Sans Serif"/>
                <a:cs typeface="Microsoft Sans Serif"/>
              </a:rPr>
              <a:t> </a:t>
            </a:r>
            <a:r>
              <a:rPr dirty="0" sz="1800" spc="-700">
                <a:latin typeface="Microsoft Sans Serif"/>
                <a:cs typeface="Microsoft Sans Serif"/>
              </a:rPr>
              <a:t>„</a:t>
            </a:r>
            <a:r>
              <a:rPr dirty="0" sz="1800" spc="75">
                <a:latin typeface="Microsoft Sans Serif"/>
                <a:cs typeface="Microsoft Sans Serif"/>
              </a:rPr>
              <a:t>  </a:t>
            </a:r>
            <a:r>
              <a:rPr dirty="0" baseline="1543" sz="2700" spc="-585">
                <a:latin typeface="Microsoft Sans Serif"/>
                <a:cs typeface="Microsoft Sans Serif"/>
              </a:rPr>
              <a:t>ع</a:t>
            </a:r>
            <a:r>
              <a:rPr dirty="0" baseline="1543" sz="2700" spc="390">
                <a:latin typeface="Microsoft Sans Serif"/>
                <a:cs typeface="Microsoft Sans Serif"/>
              </a:rPr>
              <a:t>  </a:t>
            </a:r>
            <a:r>
              <a:rPr dirty="0" baseline="1543" sz="2700" spc="-382">
                <a:latin typeface="Microsoft Sans Serif"/>
                <a:cs typeface="Microsoft Sans Serif"/>
              </a:rPr>
              <a:t>ر</a:t>
            </a:r>
            <a:r>
              <a:rPr dirty="0" baseline="1543" sz="2700" spc="142">
                <a:latin typeface="Microsoft Sans Serif"/>
                <a:cs typeface="Microsoft Sans Serif"/>
              </a:rPr>
              <a:t>  </a:t>
            </a:r>
            <a:r>
              <a:rPr dirty="0" baseline="1543" sz="2700">
                <a:latin typeface="Microsoft Sans Serif"/>
                <a:cs typeface="Microsoft Sans Serif"/>
              </a:rPr>
              <a:t>ما</a:t>
            </a:r>
            <a:r>
              <a:rPr dirty="0" baseline="1543" sz="2700" spc="502">
                <a:latin typeface="Microsoft Sans Serif"/>
                <a:cs typeface="Microsoft Sans Serif"/>
              </a:rPr>
              <a:t>  </a:t>
            </a:r>
            <a:r>
              <a:rPr dirty="0" baseline="1543" sz="2700" spc="-315">
                <a:latin typeface="Microsoft Sans Serif"/>
                <a:cs typeface="Microsoft Sans Serif"/>
              </a:rPr>
              <a:t>مر</a:t>
            </a:r>
            <a:r>
              <a:rPr dirty="0" baseline="1543" sz="2700" spc="195">
                <a:latin typeface="Microsoft Sans Serif"/>
                <a:cs typeface="Microsoft Sans Serif"/>
              </a:rPr>
              <a:t> </a:t>
            </a:r>
            <a:r>
              <a:rPr dirty="0" baseline="1543" sz="2700">
                <a:latin typeface="Microsoft Sans Serif"/>
                <a:cs typeface="Microsoft Sans Serif"/>
              </a:rPr>
              <a:t>ذ</a:t>
            </a:r>
            <a:r>
              <a:rPr dirty="0" baseline="1543" sz="2700" spc="240">
                <a:latin typeface="Microsoft Sans Serif"/>
                <a:cs typeface="Microsoft Sans Serif"/>
              </a:rPr>
              <a:t> </a:t>
            </a:r>
            <a:r>
              <a:rPr dirty="0" baseline="1543" sz="2700" spc="-525">
                <a:latin typeface="Microsoft Sans Serif"/>
                <a:cs typeface="Microsoft Sans Serif"/>
              </a:rPr>
              <a:t>و</a:t>
            </a:r>
            <a:endParaRPr baseline="1543" sz="2700">
              <a:latin typeface="Microsoft Sans Serif"/>
              <a:cs typeface="Microsoft Sans Serif"/>
            </a:endParaRPr>
          </a:p>
        </p:txBody>
      </p:sp>
      <p:sp>
        <p:nvSpPr>
          <p:cNvPr id="13" name="object 13" descr=""/>
          <p:cNvSpPr txBox="1"/>
          <p:nvPr/>
        </p:nvSpPr>
        <p:spPr>
          <a:xfrm>
            <a:off x="8224393" y="3766566"/>
            <a:ext cx="367665" cy="299720"/>
          </a:xfrm>
          <a:prstGeom prst="rect">
            <a:avLst/>
          </a:prstGeom>
        </p:spPr>
        <p:txBody>
          <a:bodyPr wrap="square" lIns="0" tIns="12700" rIns="0" bIns="0" rtlCol="0" vert="horz">
            <a:spAutoFit/>
          </a:bodyPr>
          <a:lstStyle/>
          <a:p>
            <a:pPr algn="r" marL="38100" marR="30480">
              <a:lnSpc>
                <a:spcPct val="100000"/>
              </a:lnSpc>
              <a:spcBef>
                <a:spcPts val="100"/>
              </a:spcBef>
            </a:pPr>
            <a:r>
              <a:rPr dirty="0" baseline="1543" sz="2700" spc="-1050">
                <a:latin typeface="Microsoft Sans Serif"/>
                <a:cs typeface="Microsoft Sans Serif"/>
              </a:rPr>
              <a:t>„</a:t>
            </a:r>
            <a:r>
              <a:rPr dirty="0" baseline="1543" sz="2700" spc="-472">
                <a:latin typeface="Microsoft Sans Serif"/>
                <a:cs typeface="Microsoft Sans Serif"/>
              </a:rPr>
              <a:t> </a:t>
            </a:r>
            <a:r>
              <a:rPr dirty="0" baseline="-4629" sz="2700" spc="-892">
                <a:latin typeface="Microsoft Sans Serif"/>
                <a:cs typeface="Microsoft Sans Serif"/>
              </a:rPr>
              <a:t>ت</a:t>
            </a:r>
            <a:r>
              <a:rPr dirty="0" baseline="-9259" sz="2700" spc="-892">
                <a:latin typeface="Microsoft Sans Serif"/>
                <a:cs typeface="Microsoft Sans Serif"/>
              </a:rPr>
              <a:t>,</a:t>
            </a:r>
            <a:r>
              <a:rPr dirty="0" baseline="9259" sz="2700" spc="-892">
                <a:latin typeface="Microsoft Sans Serif"/>
                <a:cs typeface="Microsoft Sans Serif"/>
              </a:rPr>
              <a:t>سم</a:t>
            </a:r>
            <a:r>
              <a:rPr dirty="0" baseline="9259" sz="2700" spc="142">
                <a:latin typeface="Microsoft Sans Serif"/>
                <a:cs typeface="Microsoft Sans Serif"/>
              </a:rPr>
              <a:t> </a:t>
            </a:r>
            <a:r>
              <a:rPr dirty="0" sz="1800" spc="-500">
                <a:latin typeface="Microsoft Sans Serif"/>
                <a:cs typeface="Microsoft Sans Serif"/>
              </a:rPr>
              <a:t>.</a:t>
            </a:r>
            <a:endParaRPr sz="1800">
              <a:latin typeface="Microsoft Sans Serif"/>
              <a:cs typeface="Microsoft Sans Serif"/>
            </a:endParaRPr>
          </a:p>
        </p:txBody>
      </p:sp>
      <p:sp>
        <p:nvSpPr>
          <p:cNvPr id="14" name="object 14" descr=""/>
          <p:cNvSpPr txBox="1"/>
          <p:nvPr/>
        </p:nvSpPr>
        <p:spPr>
          <a:xfrm>
            <a:off x="8150732" y="3819905"/>
            <a:ext cx="146050" cy="299720"/>
          </a:xfrm>
          <a:prstGeom prst="rect">
            <a:avLst/>
          </a:prstGeom>
        </p:spPr>
        <p:txBody>
          <a:bodyPr wrap="square" lIns="0" tIns="12700" rIns="0" bIns="0" rtlCol="0" vert="horz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dirty="0" sz="1800" spc="-335">
                <a:latin typeface="Microsoft Sans Serif"/>
                <a:cs typeface="Microsoft Sans Serif"/>
              </a:rPr>
              <a:t>.</a:t>
            </a:r>
            <a:r>
              <a:rPr dirty="0" sz="1800" spc="-335">
                <a:latin typeface="Microsoft Sans Serif"/>
                <a:cs typeface="Microsoft Sans Serif"/>
              </a:rPr>
              <a:t>ق</a:t>
            </a:r>
            <a:endParaRPr sz="1800">
              <a:latin typeface="Microsoft Sans Serif"/>
              <a:cs typeface="Microsoft Sans Serif"/>
            </a:endParaRPr>
          </a:p>
        </p:txBody>
      </p:sp>
      <p:pic>
        <p:nvPicPr>
          <p:cNvPr id="15" name="object 15" descr=""/>
          <p:cNvPicPr/>
          <p:nvPr/>
        </p:nvPicPr>
        <p:blipFill>
          <a:blip r:embed="rId3" cstate="print"/>
          <a:stretch>
            <a:fillRect/>
          </a:stretch>
        </p:blipFill>
        <p:spPr>
          <a:xfrm>
            <a:off x="10776204" y="5442203"/>
            <a:ext cx="609600" cy="609599"/>
          </a:xfrm>
          <a:prstGeom prst="rect">
            <a:avLst/>
          </a:prstGeom>
        </p:spPr>
      </p:pic>
    </p:spTree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object 2" descr=""/>
          <p:cNvGrpSpPr/>
          <p:nvPr/>
        </p:nvGrpSpPr>
        <p:grpSpPr>
          <a:xfrm>
            <a:off x="364236" y="1126234"/>
            <a:ext cx="7585075" cy="5713730"/>
            <a:chOff x="364236" y="1126234"/>
            <a:chExt cx="7585075" cy="5713730"/>
          </a:xfrm>
        </p:grpSpPr>
        <p:pic>
          <p:nvPicPr>
            <p:cNvPr id="3" name="object 3" descr=""/>
            <p:cNvPicPr/>
            <p:nvPr/>
          </p:nvPicPr>
          <p:blipFill>
            <a:blip r:embed="rId2" cstate="print"/>
            <a:stretch>
              <a:fillRect/>
            </a:stretch>
          </p:blipFill>
          <p:spPr>
            <a:xfrm>
              <a:off x="364236" y="1126234"/>
              <a:ext cx="7584948" cy="5713476"/>
            </a:xfrm>
            <a:prstGeom prst="rect">
              <a:avLst/>
            </a:prstGeom>
          </p:spPr>
        </p:pic>
        <p:sp>
          <p:nvSpPr>
            <p:cNvPr id="4" name="object 4" descr=""/>
            <p:cNvSpPr/>
            <p:nvPr/>
          </p:nvSpPr>
          <p:spPr>
            <a:xfrm>
              <a:off x="432054" y="1346454"/>
              <a:ext cx="7449820" cy="5273040"/>
            </a:xfrm>
            <a:custGeom>
              <a:avLst/>
              <a:gdLst/>
              <a:ahLst/>
              <a:cxnLst/>
              <a:rect l="l" t="t" r="r" b="b"/>
              <a:pathLst>
                <a:path w="7449820" h="5273040">
                  <a:moveTo>
                    <a:pt x="7125589" y="0"/>
                  </a:moveTo>
                  <a:lnTo>
                    <a:pt x="323761" y="0"/>
                  </a:lnTo>
                  <a:lnTo>
                    <a:pt x="275919" y="3509"/>
                  </a:lnTo>
                  <a:lnTo>
                    <a:pt x="230256" y="13703"/>
                  </a:lnTo>
                  <a:lnTo>
                    <a:pt x="187273" y="30082"/>
                  </a:lnTo>
                  <a:lnTo>
                    <a:pt x="147472" y="52146"/>
                  </a:lnTo>
                  <a:lnTo>
                    <a:pt x="111352" y="79394"/>
                  </a:lnTo>
                  <a:lnTo>
                    <a:pt x="79414" y="111325"/>
                  </a:lnTo>
                  <a:lnTo>
                    <a:pt x="52161" y="147439"/>
                  </a:lnTo>
                  <a:lnTo>
                    <a:pt x="30091" y="187237"/>
                  </a:lnTo>
                  <a:lnTo>
                    <a:pt x="13708" y="230217"/>
                  </a:lnTo>
                  <a:lnTo>
                    <a:pt x="3510" y="275879"/>
                  </a:lnTo>
                  <a:lnTo>
                    <a:pt x="0" y="323723"/>
                  </a:lnTo>
                  <a:lnTo>
                    <a:pt x="0" y="4949278"/>
                  </a:lnTo>
                  <a:lnTo>
                    <a:pt x="3510" y="4997120"/>
                  </a:lnTo>
                  <a:lnTo>
                    <a:pt x="13708" y="5042783"/>
                  </a:lnTo>
                  <a:lnTo>
                    <a:pt x="30091" y="5085766"/>
                  </a:lnTo>
                  <a:lnTo>
                    <a:pt x="52161" y="5125567"/>
                  </a:lnTo>
                  <a:lnTo>
                    <a:pt x="79414" y="5161687"/>
                  </a:lnTo>
                  <a:lnTo>
                    <a:pt x="111352" y="5193625"/>
                  </a:lnTo>
                  <a:lnTo>
                    <a:pt x="147472" y="5220878"/>
                  </a:lnTo>
                  <a:lnTo>
                    <a:pt x="187273" y="5242948"/>
                  </a:lnTo>
                  <a:lnTo>
                    <a:pt x="230256" y="5259331"/>
                  </a:lnTo>
                  <a:lnTo>
                    <a:pt x="275919" y="5269529"/>
                  </a:lnTo>
                  <a:lnTo>
                    <a:pt x="323761" y="5273040"/>
                  </a:lnTo>
                  <a:lnTo>
                    <a:pt x="7125589" y="5273040"/>
                  </a:lnTo>
                  <a:lnTo>
                    <a:pt x="7173432" y="5269529"/>
                  </a:lnTo>
                  <a:lnTo>
                    <a:pt x="7219094" y="5259331"/>
                  </a:lnTo>
                  <a:lnTo>
                    <a:pt x="7262074" y="5242948"/>
                  </a:lnTo>
                  <a:lnTo>
                    <a:pt x="7301872" y="5220878"/>
                  </a:lnTo>
                  <a:lnTo>
                    <a:pt x="7337986" y="5193625"/>
                  </a:lnTo>
                  <a:lnTo>
                    <a:pt x="7369917" y="5161687"/>
                  </a:lnTo>
                  <a:lnTo>
                    <a:pt x="7397165" y="5125567"/>
                  </a:lnTo>
                  <a:lnTo>
                    <a:pt x="7419229" y="5085766"/>
                  </a:lnTo>
                  <a:lnTo>
                    <a:pt x="7435608" y="5042783"/>
                  </a:lnTo>
                  <a:lnTo>
                    <a:pt x="7445802" y="4997120"/>
                  </a:lnTo>
                  <a:lnTo>
                    <a:pt x="7449312" y="4949278"/>
                  </a:lnTo>
                  <a:lnTo>
                    <a:pt x="7449312" y="323723"/>
                  </a:lnTo>
                  <a:lnTo>
                    <a:pt x="7445802" y="275879"/>
                  </a:lnTo>
                  <a:lnTo>
                    <a:pt x="7435608" y="230217"/>
                  </a:lnTo>
                  <a:lnTo>
                    <a:pt x="7419229" y="187237"/>
                  </a:lnTo>
                  <a:lnTo>
                    <a:pt x="7397165" y="147439"/>
                  </a:lnTo>
                  <a:lnTo>
                    <a:pt x="7369917" y="111325"/>
                  </a:lnTo>
                  <a:lnTo>
                    <a:pt x="7337986" y="79394"/>
                  </a:lnTo>
                  <a:lnTo>
                    <a:pt x="7301872" y="52146"/>
                  </a:lnTo>
                  <a:lnTo>
                    <a:pt x="7262074" y="30082"/>
                  </a:lnTo>
                  <a:lnTo>
                    <a:pt x="7219094" y="13703"/>
                  </a:lnTo>
                  <a:lnTo>
                    <a:pt x="7173432" y="3509"/>
                  </a:lnTo>
                  <a:lnTo>
                    <a:pt x="7125589" y="0"/>
                  </a:lnTo>
                  <a:close/>
                </a:path>
              </a:pathLst>
            </a:custGeom>
            <a:solidFill>
              <a:srgbClr val="FFFFFF"/>
            </a:solidFill>
          </p:spPr>
          <p:txBody>
            <a:bodyPr wrap="square" lIns="0" tIns="0" rIns="0" bIns="0" rtlCol="0"/>
            <a:lstStyle/>
            <a:p/>
          </p:txBody>
        </p:sp>
        <p:sp>
          <p:nvSpPr>
            <p:cNvPr id="5" name="object 5" descr=""/>
            <p:cNvSpPr/>
            <p:nvPr/>
          </p:nvSpPr>
          <p:spPr>
            <a:xfrm>
              <a:off x="432054" y="1346454"/>
              <a:ext cx="7449820" cy="5273040"/>
            </a:xfrm>
            <a:custGeom>
              <a:avLst/>
              <a:gdLst/>
              <a:ahLst/>
              <a:cxnLst/>
              <a:rect l="l" t="t" r="r" b="b"/>
              <a:pathLst>
                <a:path w="7449820" h="5273040">
                  <a:moveTo>
                    <a:pt x="0" y="323723"/>
                  </a:moveTo>
                  <a:lnTo>
                    <a:pt x="3510" y="275879"/>
                  </a:lnTo>
                  <a:lnTo>
                    <a:pt x="13708" y="230217"/>
                  </a:lnTo>
                  <a:lnTo>
                    <a:pt x="30091" y="187237"/>
                  </a:lnTo>
                  <a:lnTo>
                    <a:pt x="52161" y="147439"/>
                  </a:lnTo>
                  <a:lnTo>
                    <a:pt x="79414" y="111325"/>
                  </a:lnTo>
                  <a:lnTo>
                    <a:pt x="111352" y="79394"/>
                  </a:lnTo>
                  <a:lnTo>
                    <a:pt x="147472" y="52146"/>
                  </a:lnTo>
                  <a:lnTo>
                    <a:pt x="187273" y="30082"/>
                  </a:lnTo>
                  <a:lnTo>
                    <a:pt x="230256" y="13703"/>
                  </a:lnTo>
                  <a:lnTo>
                    <a:pt x="275919" y="3509"/>
                  </a:lnTo>
                  <a:lnTo>
                    <a:pt x="323761" y="0"/>
                  </a:lnTo>
                  <a:lnTo>
                    <a:pt x="7125589" y="0"/>
                  </a:lnTo>
                  <a:lnTo>
                    <a:pt x="7173432" y="3509"/>
                  </a:lnTo>
                  <a:lnTo>
                    <a:pt x="7219094" y="13703"/>
                  </a:lnTo>
                  <a:lnTo>
                    <a:pt x="7262074" y="30082"/>
                  </a:lnTo>
                  <a:lnTo>
                    <a:pt x="7301872" y="52146"/>
                  </a:lnTo>
                  <a:lnTo>
                    <a:pt x="7337986" y="79394"/>
                  </a:lnTo>
                  <a:lnTo>
                    <a:pt x="7369917" y="111325"/>
                  </a:lnTo>
                  <a:lnTo>
                    <a:pt x="7397165" y="147439"/>
                  </a:lnTo>
                  <a:lnTo>
                    <a:pt x="7419229" y="187237"/>
                  </a:lnTo>
                  <a:lnTo>
                    <a:pt x="7435608" y="230217"/>
                  </a:lnTo>
                  <a:lnTo>
                    <a:pt x="7445802" y="275879"/>
                  </a:lnTo>
                  <a:lnTo>
                    <a:pt x="7449312" y="323723"/>
                  </a:lnTo>
                  <a:lnTo>
                    <a:pt x="7449312" y="4949278"/>
                  </a:lnTo>
                  <a:lnTo>
                    <a:pt x="7445802" y="4997120"/>
                  </a:lnTo>
                  <a:lnTo>
                    <a:pt x="7435608" y="5042783"/>
                  </a:lnTo>
                  <a:lnTo>
                    <a:pt x="7419229" y="5085766"/>
                  </a:lnTo>
                  <a:lnTo>
                    <a:pt x="7397165" y="5125567"/>
                  </a:lnTo>
                  <a:lnTo>
                    <a:pt x="7369917" y="5161687"/>
                  </a:lnTo>
                  <a:lnTo>
                    <a:pt x="7337986" y="5193625"/>
                  </a:lnTo>
                  <a:lnTo>
                    <a:pt x="7301872" y="5220878"/>
                  </a:lnTo>
                  <a:lnTo>
                    <a:pt x="7262074" y="5242948"/>
                  </a:lnTo>
                  <a:lnTo>
                    <a:pt x="7219094" y="5259331"/>
                  </a:lnTo>
                  <a:lnTo>
                    <a:pt x="7173432" y="5269529"/>
                  </a:lnTo>
                  <a:lnTo>
                    <a:pt x="7125589" y="5273040"/>
                  </a:lnTo>
                  <a:lnTo>
                    <a:pt x="323761" y="5273040"/>
                  </a:lnTo>
                  <a:lnTo>
                    <a:pt x="275919" y="5269529"/>
                  </a:lnTo>
                  <a:lnTo>
                    <a:pt x="230256" y="5259331"/>
                  </a:lnTo>
                  <a:lnTo>
                    <a:pt x="187273" y="5242948"/>
                  </a:lnTo>
                  <a:lnTo>
                    <a:pt x="147472" y="5220878"/>
                  </a:lnTo>
                  <a:lnTo>
                    <a:pt x="111352" y="5193625"/>
                  </a:lnTo>
                  <a:lnTo>
                    <a:pt x="79414" y="5161687"/>
                  </a:lnTo>
                  <a:lnTo>
                    <a:pt x="52161" y="5125567"/>
                  </a:lnTo>
                  <a:lnTo>
                    <a:pt x="30091" y="5085766"/>
                  </a:lnTo>
                  <a:lnTo>
                    <a:pt x="13708" y="5042783"/>
                  </a:lnTo>
                  <a:lnTo>
                    <a:pt x="3510" y="4997120"/>
                  </a:lnTo>
                  <a:lnTo>
                    <a:pt x="0" y="4949278"/>
                  </a:lnTo>
                  <a:lnTo>
                    <a:pt x="0" y="323723"/>
                  </a:lnTo>
                  <a:close/>
                </a:path>
              </a:pathLst>
            </a:custGeom>
            <a:ln w="38100">
              <a:solidFill>
                <a:srgbClr val="E7E6E6"/>
              </a:solidFill>
            </a:ln>
          </p:spPr>
          <p:txBody>
            <a:bodyPr wrap="square" lIns="0" tIns="0" rIns="0" bIns="0" rtlCol="0"/>
            <a:lstStyle/>
            <a:p/>
          </p:txBody>
        </p:sp>
      </p:grpSp>
      <p:sp>
        <p:nvSpPr>
          <p:cNvPr id="6" name="object 6" descr=""/>
          <p:cNvSpPr txBox="1"/>
          <p:nvPr/>
        </p:nvSpPr>
        <p:spPr>
          <a:xfrm>
            <a:off x="5076190" y="3236721"/>
            <a:ext cx="2656840" cy="299720"/>
          </a:xfrm>
          <a:prstGeom prst="rect">
            <a:avLst/>
          </a:prstGeom>
        </p:spPr>
        <p:txBody>
          <a:bodyPr wrap="square" lIns="0" tIns="12700" rIns="0" bIns="0" rtlCol="0" vert="horz">
            <a:spAutoFit/>
          </a:bodyPr>
          <a:lstStyle/>
          <a:p>
            <a:pPr algn="r" marL="38100" marR="30480">
              <a:lnSpc>
                <a:spcPct val="100000"/>
              </a:lnSpc>
              <a:spcBef>
                <a:spcPts val="100"/>
              </a:spcBef>
            </a:pPr>
            <a:r>
              <a:rPr dirty="0" baseline="15432" sz="2700" spc="-847">
                <a:latin typeface="Microsoft Sans Serif"/>
                <a:cs typeface="Microsoft Sans Serif"/>
              </a:rPr>
              <a:t>ح</a:t>
            </a:r>
            <a:r>
              <a:rPr dirty="0" baseline="24691" sz="2700" spc="-847">
                <a:latin typeface="Microsoft Sans Serif"/>
                <a:cs typeface="Microsoft Sans Serif"/>
              </a:rPr>
              <a:t>.</a:t>
            </a:r>
            <a:r>
              <a:rPr dirty="0" baseline="24691" sz="2700" spc="112">
                <a:latin typeface="Microsoft Sans Serif"/>
                <a:cs typeface="Microsoft Sans Serif"/>
              </a:rPr>
              <a:t>  </a:t>
            </a:r>
            <a:r>
              <a:rPr dirty="0" baseline="15432" sz="2700" spc="-750">
                <a:latin typeface="Microsoft Sans Serif"/>
                <a:cs typeface="Microsoft Sans Serif"/>
              </a:rPr>
              <a:t>.</a:t>
            </a:r>
            <a:r>
              <a:rPr dirty="0" baseline="15432" sz="2700" spc="-209">
                <a:latin typeface="Microsoft Sans Serif"/>
                <a:cs typeface="Microsoft Sans Serif"/>
              </a:rPr>
              <a:t> </a:t>
            </a:r>
            <a:r>
              <a:rPr dirty="0" baseline="9259" sz="2700">
                <a:latin typeface="Microsoft Sans Serif"/>
                <a:cs typeface="Microsoft Sans Serif"/>
              </a:rPr>
              <a:t>م</a:t>
            </a:r>
            <a:r>
              <a:rPr dirty="0" baseline="9259" sz="2700" spc="202">
                <a:latin typeface="Microsoft Sans Serif"/>
                <a:cs typeface="Microsoft Sans Serif"/>
              </a:rPr>
              <a:t> </a:t>
            </a:r>
            <a:r>
              <a:rPr dirty="0" baseline="18518" sz="2700" spc="-1050">
                <a:latin typeface="Microsoft Sans Serif"/>
                <a:cs typeface="Microsoft Sans Serif"/>
              </a:rPr>
              <a:t>„</a:t>
            </a:r>
            <a:r>
              <a:rPr dirty="0" baseline="18518" sz="2700" spc="-359">
                <a:latin typeface="Microsoft Sans Serif"/>
                <a:cs typeface="Microsoft Sans Serif"/>
              </a:rPr>
              <a:t> </a:t>
            </a:r>
            <a:r>
              <a:rPr dirty="0" baseline="4629" sz="2700" spc="-1582">
                <a:latin typeface="Microsoft Sans Serif"/>
                <a:cs typeface="Microsoft Sans Serif"/>
              </a:rPr>
              <a:t>ث</a:t>
            </a:r>
            <a:r>
              <a:rPr dirty="0" baseline="1543" sz="2700" spc="-1582">
                <a:latin typeface="Microsoft Sans Serif"/>
                <a:cs typeface="Microsoft Sans Serif"/>
              </a:rPr>
              <a:t>„</a:t>
            </a:r>
            <a:r>
              <a:rPr dirty="0" baseline="9259" sz="2700" spc="-1582">
                <a:latin typeface="Microsoft Sans Serif"/>
                <a:cs typeface="Microsoft Sans Serif"/>
              </a:rPr>
              <a:t>ص</a:t>
            </a:r>
            <a:r>
              <a:rPr dirty="0" baseline="9259" sz="2700" spc="-284">
                <a:latin typeface="Microsoft Sans Serif"/>
                <a:cs typeface="Microsoft Sans Serif"/>
              </a:rPr>
              <a:t> </a:t>
            </a:r>
            <a:r>
              <a:rPr dirty="0" baseline="18518" sz="2700" spc="-1335">
                <a:latin typeface="Microsoft Sans Serif"/>
                <a:cs typeface="Microsoft Sans Serif"/>
              </a:rPr>
              <a:t>صخ</a:t>
            </a:r>
            <a:r>
              <a:rPr dirty="0" baseline="40123" sz="2700" spc="-1335">
                <a:latin typeface="Microsoft Sans Serif"/>
                <a:cs typeface="Microsoft Sans Serif"/>
              </a:rPr>
              <a:t>.</a:t>
            </a:r>
            <a:r>
              <a:rPr dirty="0" baseline="27777" sz="2700" spc="-1335">
                <a:latin typeface="Microsoft Sans Serif"/>
                <a:cs typeface="Microsoft Sans Serif"/>
              </a:rPr>
              <a:t>لا</a:t>
            </a:r>
            <a:r>
              <a:rPr dirty="0" baseline="27777" sz="2700" spc="262">
                <a:latin typeface="Microsoft Sans Serif"/>
                <a:cs typeface="Microsoft Sans Serif"/>
              </a:rPr>
              <a:t> </a:t>
            </a:r>
            <a:r>
              <a:rPr dirty="0" baseline="29320" sz="2700" spc="-1035">
                <a:latin typeface="Microsoft Sans Serif"/>
                <a:cs typeface="Microsoft Sans Serif"/>
              </a:rPr>
              <a:t>.</a:t>
            </a:r>
            <a:r>
              <a:rPr dirty="0" baseline="-10802" sz="2700" spc="-1035">
                <a:latin typeface="Microsoft Sans Serif"/>
                <a:cs typeface="Microsoft Sans Serif"/>
              </a:rPr>
              <a:t>„</a:t>
            </a:r>
            <a:r>
              <a:rPr dirty="0" baseline="12345" sz="2700" spc="-1035">
                <a:latin typeface="Microsoft Sans Serif"/>
                <a:cs typeface="Microsoft Sans Serif"/>
              </a:rPr>
              <a:t>ق</a:t>
            </a:r>
            <a:r>
              <a:rPr dirty="0" baseline="12345" sz="2700" spc="547">
                <a:latin typeface="Microsoft Sans Serif"/>
                <a:cs typeface="Microsoft Sans Serif"/>
              </a:rPr>
              <a:t> </a:t>
            </a:r>
            <a:r>
              <a:rPr dirty="0" baseline="16975" sz="2700" spc="-1050">
                <a:latin typeface="Microsoft Sans Serif"/>
                <a:cs typeface="Microsoft Sans Serif"/>
              </a:rPr>
              <a:t>„</a:t>
            </a:r>
            <a:r>
              <a:rPr dirty="0" baseline="16975" sz="2700" spc="-472">
                <a:latin typeface="Microsoft Sans Serif"/>
                <a:cs typeface="Microsoft Sans Serif"/>
              </a:rPr>
              <a:t> </a:t>
            </a:r>
            <a:r>
              <a:rPr dirty="0" baseline="16975" sz="2700" spc="-1012">
                <a:latin typeface="Microsoft Sans Serif"/>
                <a:cs typeface="Microsoft Sans Serif"/>
              </a:rPr>
              <a:t>حلا</a:t>
            </a:r>
            <a:r>
              <a:rPr dirty="0" baseline="16975" sz="2700" spc="577">
                <a:latin typeface="Microsoft Sans Serif"/>
                <a:cs typeface="Microsoft Sans Serif"/>
              </a:rPr>
              <a:t> </a:t>
            </a:r>
            <a:r>
              <a:rPr dirty="0" baseline="12345" sz="2700" spc="-1275">
                <a:latin typeface="Microsoft Sans Serif"/>
                <a:cs typeface="Microsoft Sans Serif"/>
              </a:rPr>
              <a:t>كش</a:t>
            </a:r>
            <a:r>
              <a:rPr dirty="0" baseline="26234" sz="2700" spc="-322">
                <a:latin typeface="Microsoft Sans Serif"/>
                <a:cs typeface="Microsoft Sans Serif"/>
              </a:rPr>
              <a:t> </a:t>
            </a:r>
            <a:r>
              <a:rPr dirty="0" baseline="21604" sz="2700" spc="-1777">
                <a:latin typeface="Microsoft Sans Serif"/>
                <a:cs typeface="Microsoft Sans Serif"/>
              </a:rPr>
              <a:t>ت</a:t>
            </a:r>
            <a:r>
              <a:rPr dirty="0" baseline="37037" sz="2700" spc="-1777">
                <a:latin typeface="Microsoft Sans Serif"/>
                <a:cs typeface="Microsoft Sans Serif"/>
              </a:rPr>
              <a:t>„</a:t>
            </a:r>
            <a:r>
              <a:rPr dirty="0" baseline="37037" sz="2700" spc="89">
                <a:latin typeface="Microsoft Sans Serif"/>
                <a:cs typeface="Microsoft Sans Serif"/>
              </a:rPr>
              <a:t> </a:t>
            </a:r>
            <a:r>
              <a:rPr dirty="0" baseline="1543" sz="2700" spc="-1402">
                <a:latin typeface="Microsoft Sans Serif"/>
                <a:cs typeface="Microsoft Sans Serif"/>
              </a:rPr>
              <a:t>ي</a:t>
            </a:r>
            <a:r>
              <a:rPr dirty="0" baseline="-10802" sz="2700" spc="-1402">
                <a:latin typeface="Microsoft Sans Serif"/>
                <a:cs typeface="Microsoft Sans Serif"/>
              </a:rPr>
              <a:t>„</a:t>
            </a:r>
            <a:r>
              <a:rPr dirty="0" baseline="12345" sz="2700" spc="-1402">
                <a:latin typeface="Microsoft Sans Serif"/>
                <a:cs typeface="Microsoft Sans Serif"/>
              </a:rPr>
              <a:t>ت</a:t>
            </a:r>
            <a:r>
              <a:rPr dirty="0" baseline="24691" sz="2700" spc="-1402">
                <a:latin typeface="Microsoft Sans Serif"/>
                <a:cs typeface="Microsoft Sans Serif"/>
              </a:rPr>
              <a:t>„</a:t>
            </a:r>
            <a:r>
              <a:rPr dirty="0" baseline="24691" sz="2700" spc="-412">
                <a:latin typeface="Microsoft Sans Serif"/>
                <a:cs typeface="Microsoft Sans Serif"/>
              </a:rPr>
              <a:t> </a:t>
            </a:r>
            <a:r>
              <a:rPr dirty="0" baseline="13888" sz="2700" spc="-667">
                <a:latin typeface="Microsoft Sans Serif"/>
                <a:cs typeface="Microsoft Sans Serif"/>
              </a:rPr>
              <a:t>لا</a:t>
            </a:r>
            <a:r>
              <a:rPr dirty="0" baseline="13888" sz="2700" spc="-225">
                <a:latin typeface="Microsoft Sans Serif"/>
                <a:cs typeface="Microsoft Sans Serif"/>
              </a:rPr>
              <a:t> </a:t>
            </a:r>
            <a:r>
              <a:rPr dirty="0" baseline="1543" sz="2700" spc="-600">
                <a:latin typeface="Microsoft Sans Serif"/>
                <a:cs typeface="Microsoft Sans Serif"/>
              </a:rPr>
              <a:t>ءار</a:t>
            </a:r>
            <a:r>
              <a:rPr dirty="0" baseline="15432" sz="2700" spc="-600">
                <a:latin typeface="Microsoft Sans Serif"/>
                <a:cs typeface="Microsoft Sans Serif"/>
              </a:rPr>
              <a:t>.</a:t>
            </a:r>
            <a:r>
              <a:rPr dirty="0" baseline="15432" sz="2700" spc="-412">
                <a:latin typeface="Microsoft Sans Serif"/>
                <a:cs typeface="Microsoft Sans Serif"/>
              </a:rPr>
              <a:t> </a:t>
            </a:r>
            <a:r>
              <a:rPr dirty="0" baseline="9259" sz="2700" spc="-780">
                <a:latin typeface="Microsoft Sans Serif"/>
                <a:cs typeface="Microsoft Sans Serif"/>
              </a:rPr>
              <a:t>ح</a:t>
            </a:r>
            <a:r>
              <a:rPr dirty="0" baseline="6172" sz="2700" spc="-780">
                <a:latin typeface="Microsoft Sans Serif"/>
                <a:cs typeface="Microsoft Sans Serif"/>
              </a:rPr>
              <a:t>,</a:t>
            </a:r>
            <a:r>
              <a:rPr dirty="0" baseline="1543" sz="2700" spc="-780">
                <a:latin typeface="Microsoft Sans Serif"/>
                <a:cs typeface="Microsoft Sans Serif"/>
              </a:rPr>
              <a:t>أ</a:t>
            </a:r>
            <a:r>
              <a:rPr dirty="0" baseline="20061" sz="2700" spc="-472">
                <a:latin typeface="Microsoft Sans Serif"/>
                <a:cs typeface="Microsoft Sans Serif"/>
              </a:rPr>
              <a:t> </a:t>
            </a:r>
            <a:r>
              <a:rPr dirty="0" baseline="6172" sz="2700" spc="-630">
                <a:latin typeface="Microsoft Sans Serif"/>
                <a:cs typeface="Microsoft Sans Serif"/>
              </a:rPr>
              <a:t>لا</a:t>
            </a:r>
            <a:r>
              <a:rPr dirty="0" baseline="6172" sz="2700" spc="-232">
                <a:latin typeface="Microsoft Sans Serif"/>
                <a:cs typeface="Microsoft Sans Serif"/>
              </a:rPr>
              <a:t> </a:t>
            </a:r>
            <a:r>
              <a:rPr dirty="0" baseline="10802" sz="2700" spc="-1102">
                <a:latin typeface="Microsoft Sans Serif"/>
                <a:cs typeface="Microsoft Sans Serif"/>
              </a:rPr>
              <a:t>حاض</a:t>
            </a:r>
            <a:r>
              <a:rPr dirty="0" baseline="23148" sz="2700" spc="-1102">
                <a:latin typeface="Microsoft Sans Serif"/>
                <a:cs typeface="Microsoft Sans Serif"/>
              </a:rPr>
              <a:t>.</a:t>
            </a:r>
            <a:r>
              <a:rPr dirty="0" baseline="23148" sz="2700" spc="-397">
                <a:latin typeface="Microsoft Sans Serif"/>
                <a:cs typeface="Microsoft Sans Serif"/>
              </a:rPr>
              <a:t> </a:t>
            </a:r>
            <a:r>
              <a:rPr dirty="0" baseline="12345" sz="2700" spc="-900">
                <a:latin typeface="Microsoft Sans Serif"/>
                <a:cs typeface="Microsoft Sans Serif"/>
              </a:rPr>
              <a:t>ن</a:t>
            </a:r>
            <a:r>
              <a:rPr dirty="0" baseline="7716" sz="2700" spc="-900">
                <a:latin typeface="Microsoft Sans Serif"/>
                <a:cs typeface="Microsoft Sans Serif"/>
              </a:rPr>
              <a:t>„</a:t>
            </a:r>
            <a:r>
              <a:rPr dirty="0" baseline="1543" sz="2700" spc="-900">
                <a:latin typeface="Microsoft Sans Serif"/>
                <a:cs typeface="Microsoft Sans Serif"/>
              </a:rPr>
              <a:t>ا</a:t>
            </a:r>
            <a:r>
              <a:rPr dirty="0" sz="1800" spc="-600">
                <a:latin typeface="Microsoft Sans Serif"/>
                <a:cs typeface="Microsoft Sans Serif"/>
              </a:rPr>
              <a:t>,</a:t>
            </a:r>
            <a:r>
              <a:rPr dirty="0" sz="1800" spc="10">
                <a:latin typeface="Microsoft Sans Serif"/>
                <a:cs typeface="Microsoft Sans Serif"/>
              </a:rPr>
              <a:t> </a:t>
            </a:r>
            <a:r>
              <a:rPr dirty="0" baseline="1543" sz="2700" spc="-885">
                <a:latin typeface="Microsoft Sans Serif"/>
                <a:cs typeface="Microsoft Sans Serif"/>
              </a:rPr>
              <a:t>ن</a:t>
            </a:r>
            <a:r>
              <a:rPr dirty="0" baseline="15432" sz="2700" spc="-885">
                <a:latin typeface="Microsoft Sans Serif"/>
                <a:cs typeface="Microsoft Sans Serif"/>
              </a:rPr>
              <a:t>.</a:t>
            </a:r>
            <a:r>
              <a:rPr dirty="0" baseline="15432" sz="2700" spc="-217">
                <a:latin typeface="Microsoft Sans Serif"/>
                <a:cs typeface="Microsoft Sans Serif"/>
              </a:rPr>
              <a:t> </a:t>
            </a:r>
            <a:r>
              <a:rPr dirty="0" baseline="26234" sz="2700" spc="-952">
                <a:latin typeface="Microsoft Sans Serif"/>
                <a:cs typeface="Microsoft Sans Serif"/>
              </a:rPr>
              <a:t>كمت</a:t>
            </a:r>
            <a:r>
              <a:rPr dirty="0" baseline="16975" sz="2700" spc="-952">
                <a:latin typeface="Microsoft Sans Serif"/>
                <a:cs typeface="Microsoft Sans Serif"/>
              </a:rPr>
              <a:t>„</a:t>
            </a:r>
            <a:r>
              <a:rPr dirty="0" baseline="1543" sz="2700" spc="-952">
                <a:latin typeface="Microsoft Sans Serif"/>
                <a:cs typeface="Microsoft Sans Serif"/>
              </a:rPr>
              <a:t>و</a:t>
            </a:r>
            <a:endParaRPr baseline="1543" sz="2700">
              <a:latin typeface="Microsoft Sans Serif"/>
              <a:cs typeface="Microsoft Sans Serif"/>
            </a:endParaRPr>
          </a:p>
        </p:txBody>
      </p:sp>
      <p:sp>
        <p:nvSpPr>
          <p:cNvPr id="7" name="object 7" descr=""/>
          <p:cNvSpPr txBox="1"/>
          <p:nvPr/>
        </p:nvSpPr>
        <p:spPr>
          <a:xfrm>
            <a:off x="4422394" y="3166617"/>
            <a:ext cx="535940" cy="299720"/>
          </a:xfrm>
          <a:prstGeom prst="rect">
            <a:avLst/>
          </a:prstGeom>
        </p:spPr>
        <p:txBody>
          <a:bodyPr wrap="square" lIns="0" tIns="12700" rIns="0" bIns="0" rtlCol="0" vert="horz">
            <a:spAutoFit/>
          </a:bodyPr>
          <a:lstStyle/>
          <a:p>
            <a:pPr algn="r" marL="38100" marR="30480">
              <a:lnSpc>
                <a:spcPct val="100000"/>
              </a:lnSpc>
              <a:spcBef>
                <a:spcPts val="100"/>
              </a:spcBef>
            </a:pPr>
            <a:r>
              <a:rPr dirty="0" baseline="7716" sz="2700" spc="-750">
                <a:latin typeface="Microsoft Sans Serif"/>
                <a:cs typeface="Microsoft Sans Serif"/>
              </a:rPr>
              <a:t>.</a:t>
            </a:r>
            <a:r>
              <a:rPr dirty="0" baseline="7716" sz="2700" spc="-450">
                <a:latin typeface="Microsoft Sans Serif"/>
                <a:cs typeface="Microsoft Sans Serif"/>
              </a:rPr>
              <a:t> </a:t>
            </a:r>
            <a:r>
              <a:rPr dirty="0" baseline="-4629" sz="2700" spc="-1102">
                <a:latin typeface="Microsoft Sans Serif"/>
                <a:cs typeface="Microsoft Sans Serif"/>
              </a:rPr>
              <a:t>ن</a:t>
            </a:r>
            <a:r>
              <a:rPr dirty="0" baseline="-10802" sz="2700" spc="-1102">
                <a:latin typeface="Microsoft Sans Serif"/>
                <a:cs typeface="Microsoft Sans Serif"/>
              </a:rPr>
              <a:t>„</a:t>
            </a:r>
            <a:r>
              <a:rPr dirty="0" baseline="-10802" sz="2700" spc="-254">
                <a:latin typeface="Microsoft Sans Serif"/>
                <a:cs typeface="Microsoft Sans Serif"/>
              </a:rPr>
              <a:t> </a:t>
            </a:r>
            <a:r>
              <a:rPr dirty="0" sz="1800" spc="-700">
                <a:latin typeface="Microsoft Sans Serif"/>
                <a:cs typeface="Microsoft Sans Serif"/>
              </a:rPr>
              <a:t>عت</a:t>
            </a:r>
            <a:r>
              <a:rPr dirty="0" baseline="12345" sz="2700" spc="-1050">
                <a:latin typeface="Microsoft Sans Serif"/>
                <a:cs typeface="Microsoft Sans Serif"/>
              </a:rPr>
              <a:t>„</a:t>
            </a:r>
            <a:r>
              <a:rPr dirty="0" baseline="3086" sz="2700" spc="-1050">
                <a:latin typeface="Microsoft Sans Serif"/>
                <a:cs typeface="Microsoft Sans Serif"/>
              </a:rPr>
              <a:t>لا</a:t>
            </a:r>
            <a:r>
              <a:rPr dirty="0" baseline="3086" sz="2700" spc="697">
                <a:latin typeface="Microsoft Sans Serif"/>
                <a:cs typeface="Microsoft Sans Serif"/>
              </a:rPr>
              <a:t> </a:t>
            </a:r>
            <a:r>
              <a:rPr dirty="0" sz="1800" spc="-500">
                <a:latin typeface="Microsoft Sans Serif"/>
                <a:cs typeface="Microsoft Sans Serif"/>
              </a:rPr>
              <a:t>.</a:t>
            </a:r>
            <a:r>
              <a:rPr dirty="0" sz="1800" spc="-250">
                <a:latin typeface="Microsoft Sans Serif"/>
                <a:cs typeface="Microsoft Sans Serif"/>
              </a:rPr>
              <a:t> </a:t>
            </a:r>
            <a:r>
              <a:rPr dirty="0" baseline="-9259" sz="2700" spc="-75">
                <a:latin typeface="Microsoft Sans Serif"/>
                <a:cs typeface="Microsoft Sans Serif"/>
              </a:rPr>
              <a:t>ه</a:t>
            </a:r>
            <a:endParaRPr baseline="-9259" sz="2700">
              <a:latin typeface="Microsoft Sans Serif"/>
              <a:cs typeface="Microsoft Sans Serif"/>
            </a:endParaRPr>
          </a:p>
        </p:txBody>
      </p:sp>
      <p:sp>
        <p:nvSpPr>
          <p:cNvPr id="8" name="object 8" descr=""/>
          <p:cNvSpPr txBox="1"/>
          <p:nvPr/>
        </p:nvSpPr>
        <p:spPr>
          <a:xfrm>
            <a:off x="3233166" y="3227578"/>
            <a:ext cx="3092450" cy="299720"/>
          </a:xfrm>
          <a:prstGeom prst="rect">
            <a:avLst/>
          </a:prstGeom>
        </p:spPr>
        <p:txBody>
          <a:bodyPr wrap="square" lIns="0" tIns="12700" rIns="0" bIns="0" rtlCol="0" vert="horz">
            <a:spAutoFit/>
          </a:bodyPr>
          <a:lstStyle/>
          <a:p>
            <a:pPr algn="r" marL="12700" marR="5080">
              <a:lnSpc>
                <a:spcPct val="100000"/>
              </a:lnSpc>
              <a:spcBef>
                <a:spcPts val="100"/>
              </a:spcBef>
            </a:pPr>
            <a:r>
              <a:rPr dirty="0" sz="1800" spc="-355">
                <a:latin typeface="Microsoft Sans Serif"/>
                <a:cs typeface="Microsoft Sans Serif"/>
              </a:rPr>
              <a:t>و</a:t>
            </a:r>
            <a:r>
              <a:rPr dirty="0" sz="1800" spc="260">
                <a:latin typeface="Microsoft Sans Serif"/>
                <a:cs typeface="Microsoft Sans Serif"/>
              </a:rPr>
              <a:t> </a:t>
            </a:r>
            <a:r>
              <a:rPr dirty="0" sz="1800">
                <a:latin typeface="Microsoft Sans Serif"/>
                <a:cs typeface="Microsoft Sans Serif"/>
              </a:rPr>
              <a:t>ة</a:t>
            </a:r>
            <a:r>
              <a:rPr dirty="0" sz="1800" spc="15">
                <a:latin typeface="Microsoft Sans Serif"/>
                <a:cs typeface="Microsoft Sans Serif"/>
              </a:rPr>
              <a:t>  </a:t>
            </a:r>
            <a:r>
              <a:rPr dirty="0" sz="1800" spc="-355">
                <a:latin typeface="Microsoft Sans Serif"/>
                <a:cs typeface="Microsoft Sans Serif"/>
              </a:rPr>
              <a:t>و</a:t>
            </a:r>
            <a:r>
              <a:rPr dirty="0" sz="1800" spc="270">
                <a:latin typeface="Microsoft Sans Serif"/>
                <a:cs typeface="Microsoft Sans Serif"/>
              </a:rPr>
              <a:t>  </a:t>
            </a:r>
            <a:r>
              <a:rPr dirty="0" sz="1800" spc="-725">
                <a:latin typeface="Microsoft Sans Serif"/>
                <a:cs typeface="Microsoft Sans Serif"/>
              </a:rPr>
              <a:t>ي</a:t>
            </a:r>
            <a:r>
              <a:rPr dirty="0" sz="1800" spc="130">
                <a:latin typeface="Microsoft Sans Serif"/>
                <a:cs typeface="Microsoft Sans Serif"/>
              </a:rPr>
              <a:t> </a:t>
            </a:r>
            <a:r>
              <a:rPr dirty="0" sz="1800" spc="-360">
                <a:latin typeface="Microsoft Sans Serif"/>
                <a:cs typeface="Microsoft Sans Serif"/>
              </a:rPr>
              <a:t>ق</a:t>
            </a:r>
            <a:r>
              <a:rPr dirty="0" sz="1800" spc="105">
                <a:latin typeface="Microsoft Sans Serif"/>
                <a:cs typeface="Microsoft Sans Serif"/>
              </a:rPr>
              <a:t> </a:t>
            </a:r>
            <a:r>
              <a:rPr dirty="0" sz="1800" spc="-450">
                <a:latin typeface="Microsoft Sans Serif"/>
                <a:cs typeface="Microsoft Sans Serif"/>
              </a:rPr>
              <a:t>«</a:t>
            </a:r>
            <a:r>
              <a:rPr dirty="0" sz="1800" spc="-160">
                <a:latin typeface="Microsoft Sans Serif"/>
                <a:cs typeface="Microsoft Sans Serif"/>
              </a:rPr>
              <a:t> </a:t>
            </a:r>
            <a:r>
              <a:rPr dirty="0" sz="1800">
                <a:latin typeface="Microsoft Sans Serif"/>
                <a:cs typeface="Microsoft Sans Serif"/>
              </a:rPr>
              <a:t>فر</a:t>
            </a:r>
            <a:r>
              <a:rPr dirty="0" sz="1800" spc="225">
                <a:latin typeface="Microsoft Sans Serif"/>
                <a:cs typeface="Microsoft Sans Serif"/>
              </a:rPr>
              <a:t>  </a:t>
            </a:r>
            <a:r>
              <a:rPr dirty="0" sz="1800">
                <a:latin typeface="Microsoft Sans Serif"/>
                <a:cs typeface="Microsoft Sans Serif"/>
              </a:rPr>
              <a:t>اذ</a:t>
            </a:r>
            <a:r>
              <a:rPr dirty="0" sz="1800" spc="405">
                <a:latin typeface="Microsoft Sans Serif"/>
                <a:cs typeface="Microsoft Sans Serif"/>
              </a:rPr>
              <a:t> </a:t>
            </a:r>
            <a:r>
              <a:rPr dirty="0" sz="1800" spc="-360">
                <a:latin typeface="Microsoft Sans Serif"/>
                <a:cs typeface="Microsoft Sans Serif"/>
              </a:rPr>
              <a:t>لال</a:t>
            </a:r>
            <a:r>
              <a:rPr dirty="0" sz="1800" spc="45">
                <a:latin typeface="Microsoft Sans Serif"/>
                <a:cs typeface="Microsoft Sans Serif"/>
              </a:rPr>
              <a:t>  </a:t>
            </a:r>
            <a:r>
              <a:rPr dirty="0" sz="1800">
                <a:latin typeface="Microsoft Sans Serif"/>
                <a:cs typeface="Microsoft Sans Serif"/>
              </a:rPr>
              <a:t>ن</a:t>
            </a:r>
            <a:r>
              <a:rPr dirty="0" sz="1800" spc="375">
                <a:latin typeface="Microsoft Sans Serif"/>
                <a:cs typeface="Microsoft Sans Serif"/>
              </a:rPr>
              <a:t> </a:t>
            </a:r>
            <a:r>
              <a:rPr dirty="0" sz="1800">
                <a:latin typeface="Microsoft Sans Serif"/>
                <a:cs typeface="Microsoft Sans Serif"/>
              </a:rPr>
              <a:t>ة</a:t>
            </a:r>
            <a:r>
              <a:rPr dirty="0" sz="1800" spc="20">
                <a:latin typeface="Microsoft Sans Serif"/>
                <a:cs typeface="Microsoft Sans Serif"/>
              </a:rPr>
              <a:t>  </a:t>
            </a:r>
            <a:r>
              <a:rPr dirty="0" sz="1800" spc="-355">
                <a:latin typeface="Microsoft Sans Serif"/>
                <a:cs typeface="Microsoft Sans Serif"/>
              </a:rPr>
              <a:t>و</a:t>
            </a:r>
            <a:r>
              <a:rPr dirty="0" sz="1800" spc="270">
                <a:latin typeface="Microsoft Sans Serif"/>
                <a:cs typeface="Microsoft Sans Serif"/>
              </a:rPr>
              <a:t>  </a:t>
            </a:r>
            <a:r>
              <a:rPr dirty="0" sz="1800" spc="-725">
                <a:latin typeface="Microsoft Sans Serif"/>
                <a:cs typeface="Microsoft Sans Serif"/>
              </a:rPr>
              <a:t>ي</a:t>
            </a:r>
            <a:r>
              <a:rPr dirty="0" sz="1800" spc="125">
                <a:latin typeface="Microsoft Sans Serif"/>
                <a:cs typeface="Microsoft Sans Serif"/>
              </a:rPr>
              <a:t> </a:t>
            </a:r>
            <a:r>
              <a:rPr dirty="0" sz="1800" spc="-360">
                <a:latin typeface="Microsoft Sans Serif"/>
                <a:cs typeface="Microsoft Sans Serif"/>
              </a:rPr>
              <a:t>ق</a:t>
            </a:r>
            <a:r>
              <a:rPr dirty="0" sz="1800" spc="375">
                <a:latin typeface="Microsoft Sans Serif"/>
                <a:cs typeface="Microsoft Sans Serif"/>
              </a:rPr>
              <a:t> </a:t>
            </a:r>
            <a:r>
              <a:rPr dirty="0" sz="1800" spc="-425">
                <a:latin typeface="Microsoft Sans Serif"/>
                <a:cs typeface="Microsoft Sans Serif"/>
              </a:rPr>
              <a:t>ل</a:t>
            </a:r>
            <a:endParaRPr sz="1800">
              <a:latin typeface="Microsoft Sans Serif"/>
              <a:cs typeface="Microsoft Sans Serif"/>
            </a:endParaRPr>
          </a:p>
        </p:txBody>
      </p:sp>
      <p:sp>
        <p:nvSpPr>
          <p:cNvPr id="9" name="object 9" descr=""/>
          <p:cNvSpPr txBox="1"/>
          <p:nvPr/>
        </p:nvSpPr>
        <p:spPr>
          <a:xfrm>
            <a:off x="579729" y="3227578"/>
            <a:ext cx="3615054" cy="299720"/>
          </a:xfrm>
          <a:prstGeom prst="rect">
            <a:avLst/>
          </a:prstGeom>
        </p:spPr>
        <p:txBody>
          <a:bodyPr wrap="square" lIns="0" tIns="12700" rIns="0" bIns="0" rtlCol="0" vert="horz">
            <a:spAutoFit/>
          </a:bodyPr>
          <a:lstStyle/>
          <a:p>
            <a:pPr algn="r" marL="38100" marR="30480">
              <a:lnSpc>
                <a:spcPct val="100000"/>
              </a:lnSpc>
              <a:spcBef>
                <a:spcPts val="100"/>
              </a:spcBef>
            </a:pPr>
            <a:r>
              <a:rPr dirty="0" baseline="9259" sz="2700" spc="-697">
                <a:solidFill>
                  <a:srgbClr val="FF0000"/>
                </a:solidFill>
                <a:latin typeface="Microsoft Sans Serif"/>
                <a:cs typeface="Microsoft Sans Serif"/>
              </a:rPr>
              <a:t>لك</a:t>
            </a:r>
            <a:r>
              <a:rPr dirty="0" baseline="9259" sz="2700" spc="-217">
                <a:solidFill>
                  <a:srgbClr val="FF0000"/>
                </a:solidFill>
                <a:latin typeface="Microsoft Sans Serif"/>
                <a:cs typeface="Microsoft Sans Serif"/>
              </a:rPr>
              <a:t> </a:t>
            </a:r>
            <a:r>
              <a:rPr dirty="0" baseline="12345" sz="2700" spc="-817">
                <a:solidFill>
                  <a:srgbClr val="FF0000"/>
                </a:solidFill>
                <a:latin typeface="Microsoft Sans Serif"/>
                <a:cs typeface="Microsoft Sans Serif"/>
              </a:rPr>
              <a:t>لمس</a:t>
            </a:r>
            <a:r>
              <a:rPr dirty="0" baseline="27777" sz="2700" spc="-315">
                <a:solidFill>
                  <a:srgbClr val="FF0000"/>
                </a:solidFill>
                <a:latin typeface="Microsoft Sans Serif"/>
                <a:cs typeface="Microsoft Sans Serif"/>
              </a:rPr>
              <a:t> </a:t>
            </a:r>
            <a:r>
              <a:rPr dirty="0" baseline="21604" sz="2700" spc="-1635">
                <a:solidFill>
                  <a:srgbClr val="FF0000"/>
                </a:solidFill>
                <a:latin typeface="Microsoft Sans Serif"/>
                <a:cs typeface="Microsoft Sans Serif"/>
              </a:rPr>
              <a:t>ت</a:t>
            </a:r>
            <a:r>
              <a:rPr dirty="0" baseline="16975" sz="2700" spc="-1635">
                <a:solidFill>
                  <a:srgbClr val="FF0000"/>
                </a:solidFill>
                <a:latin typeface="Microsoft Sans Serif"/>
                <a:cs typeface="Microsoft Sans Serif"/>
              </a:rPr>
              <a:t>„</a:t>
            </a:r>
            <a:r>
              <a:rPr dirty="0" baseline="16975" sz="2700" spc="-44">
                <a:solidFill>
                  <a:srgbClr val="FF0000"/>
                </a:solidFill>
                <a:latin typeface="Microsoft Sans Serif"/>
                <a:cs typeface="Microsoft Sans Serif"/>
              </a:rPr>
              <a:t> </a:t>
            </a:r>
            <a:r>
              <a:rPr dirty="0" sz="1800" spc="-819">
                <a:solidFill>
                  <a:srgbClr val="FF0000"/>
                </a:solidFill>
                <a:latin typeface="Microsoft Sans Serif"/>
                <a:cs typeface="Microsoft Sans Serif"/>
              </a:rPr>
              <a:t>ي</a:t>
            </a:r>
            <a:r>
              <a:rPr dirty="0" baseline="-13888" sz="2700" spc="-1230">
                <a:solidFill>
                  <a:srgbClr val="FF0000"/>
                </a:solidFill>
                <a:latin typeface="Microsoft Sans Serif"/>
                <a:cs typeface="Microsoft Sans Serif"/>
              </a:rPr>
              <a:t>„</a:t>
            </a:r>
            <a:r>
              <a:rPr dirty="0" baseline="-13888" sz="2700" spc="-165">
                <a:solidFill>
                  <a:srgbClr val="FF0000"/>
                </a:solidFill>
                <a:latin typeface="Microsoft Sans Serif"/>
                <a:cs typeface="Microsoft Sans Serif"/>
              </a:rPr>
              <a:t> </a:t>
            </a:r>
            <a:r>
              <a:rPr dirty="0" sz="1800" spc="-380">
                <a:solidFill>
                  <a:srgbClr val="FF0000"/>
                </a:solidFill>
                <a:latin typeface="Microsoft Sans Serif"/>
                <a:cs typeface="Microsoft Sans Serif"/>
              </a:rPr>
              <a:t>ذ</a:t>
            </a:r>
            <a:r>
              <a:rPr dirty="0" baseline="15432" sz="2700" spc="-569">
                <a:solidFill>
                  <a:srgbClr val="FF0000"/>
                </a:solidFill>
                <a:latin typeface="Microsoft Sans Serif"/>
                <a:cs typeface="Microsoft Sans Serif"/>
              </a:rPr>
              <a:t>.</a:t>
            </a:r>
            <a:r>
              <a:rPr dirty="0" baseline="15432" sz="2700" spc="-382">
                <a:solidFill>
                  <a:srgbClr val="FF0000"/>
                </a:solidFill>
                <a:latin typeface="Microsoft Sans Serif"/>
                <a:cs typeface="Microsoft Sans Serif"/>
              </a:rPr>
              <a:t> </a:t>
            </a:r>
            <a:r>
              <a:rPr dirty="0" sz="1800" spc="-409">
                <a:solidFill>
                  <a:srgbClr val="FF0000"/>
                </a:solidFill>
                <a:latin typeface="Microsoft Sans Serif"/>
                <a:cs typeface="Microsoft Sans Serif"/>
              </a:rPr>
              <a:t>لاو</a:t>
            </a:r>
            <a:r>
              <a:rPr dirty="0" sz="1800" spc="-145">
                <a:solidFill>
                  <a:srgbClr val="FF0000"/>
                </a:solidFill>
                <a:latin typeface="Microsoft Sans Serif"/>
                <a:cs typeface="Microsoft Sans Serif"/>
              </a:rPr>
              <a:t> </a:t>
            </a:r>
            <a:r>
              <a:rPr dirty="0" baseline="9259" sz="2700" spc="-1237">
                <a:solidFill>
                  <a:srgbClr val="FF0000"/>
                </a:solidFill>
                <a:latin typeface="Microsoft Sans Serif"/>
                <a:cs typeface="Microsoft Sans Serif"/>
              </a:rPr>
              <a:t>اث</a:t>
            </a:r>
            <a:r>
              <a:rPr dirty="0" baseline="13888" sz="2700" spc="-1237">
                <a:solidFill>
                  <a:srgbClr val="FF0000"/>
                </a:solidFill>
                <a:latin typeface="Microsoft Sans Serif"/>
                <a:cs typeface="Microsoft Sans Serif"/>
              </a:rPr>
              <a:t>.</a:t>
            </a:r>
            <a:r>
              <a:rPr dirty="0" baseline="13888" sz="2700" spc="-487">
                <a:solidFill>
                  <a:srgbClr val="FF0000"/>
                </a:solidFill>
                <a:latin typeface="Microsoft Sans Serif"/>
                <a:cs typeface="Microsoft Sans Serif"/>
              </a:rPr>
              <a:t> </a:t>
            </a:r>
            <a:r>
              <a:rPr dirty="0" baseline="13888" sz="2700" spc="-1207">
                <a:solidFill>
                  <a:srgbClr val="FF0000"/>
                </a:solidFill>
                <a:latin typeface="Microsoft Sans Serif"/>
                <a:cs typeface="Microsoft Sans Serif"/>
              </a:rPr>
              <a:t>طب</a:t>
            </a:r>
            <a:r>
              <a:rPr dirty="0" baseline="12345" sz="2700" spc="-1207">
                <a:solidFill>
                  <a:srgbClr val="FF0000"/>
                </a:solidFill>
                <a:latin typeface="Microsoft Sans Serif"/>
                <a:cs typeface="Microsoft Sans Serif"/>
              </a:rPr>
              <a:t>„</a:t>
            </a:r>
            <a:r>
              <a:rPr dirty="0" baseline="35493" sz="2700" spc="-1207">
                <a:solidFill>
                  <a:srgbClr val="FF0000"/>
                </a:solidFill>
                <a:latin typeface="Microsoft Sans Serif"/>
                <a:cs typeface="Microsoft Sans Serif"/>
              </a:rPr>
              <a:t>حت</a:t>
            </a:r>
            <a:r>
              <a:rPr dirty="0" baseline="27777" sz="2700" spc="-1207">
                <a:solidFill>
                  <a:srgbClr val="FF0000"/>
                </a:solidFill>
                <a:latin typeface="Microsoft Sans Serif"/>
                <a:cs typeface="Microsoft Sans Serif"/>
              </a:rPr>
              <a:t>„</a:t>
            </a:r>
            <a:r>
              <a:rPr dirty="0" baseline="27777" sz="2700" spc="-37">
                <a:solidFill>
                  <a:srgbClr val="FF0000"/>
                </a:solidFill>
                <a:latin typeface="Microsoft Sans Serif"/>
                <a:cs typeface="Microsoft Sans Serif"/>
              </a:rPr>
              <a:t> </a:t>
            </a:r>
            <a:r>
              <a:rPr dirty="0" sz="1800" spc="-819">
                <a:solidFill>
                  <a:srgbClr val="FF0000"/>
                </a:solidFill>
                <a:latin typeface="Microsoft Sans Serif"/>
                <a:cs typeface="Microsoft Sans Serif"/>
              </a:rPr>
              <a:t>ي</a:t>
            </a:r>
            <a:r>
              <a:rPr dirty="0" baseline="-13888" sz="2700" spc="-1230">
                <a:solidFill>
                  <a:srgbClr val="FF0000"/>
                </a:solidFill>
                <a:latin typeface="Microsoft Sans Serif"/>
                <a:cs typeface="Microsoft Sans Serif"/>
              </a:rPr>
              <a:t>„</a:t>
            </a:r>
            <a:r>
              <a:rPr dirty="0" baseline="-13888" sz="2700" spc="-172">
                <a:solidFill>
                  <a:srgbClr val="FF0000"/>
                </a:solidFill>
                <a:latin typeface="Microsoft Sans Serif"/>
                <a:cs typeface="Microsoft Sans Serif"/>
              </a:rPr>
              <a:t> </a:t>
            </a:r>
            <a:r>
              <a:rPr dirty="0" sz="1800" spc="-380">
                <a:solidFill>
                  <a:srgbClr val="FF0000"/>
                </a:solidFill>
                <a:latin typeface="Microsoft Sans Serif"/>
                <a:cs typeface="Microsoft Sans Serif"/>
              </a:rPr>
              <a:t>ذ</a:t>
            </a:r>
            <a:r>
              <a:rPr dirty="0" baseline="15432" sz="2700" spc="-569">
                <a:solidFill>
                  <a:srgbClr val="FF0000"/>
                </a:solidFill>
                <a:latin typeface="Microsoft Sans Serif"/>
                <a:cs typeface="Microsoft Sans Serif"/>
              </a:rPr>
              <a:t>.</a:t>
            </a:r>
            <a:r>
              <a:rPr dirty="0" baseline="15432" sz="2700" spc="-375">
                <a:solidFill>
                  <a:srgbClr val="FF0000"/>
                </a:solidFill>
                <a:latin typeface="Microsoft Sans Serif"/>
                <a:cs typeface="Microsoft Sans Serif"/>
              </a:rPr>
              <a:t> </a:t>
            </a:r>
            <a:r>
              <a:rPr dirty="0" baseline="4629" sz="2700" spc="-667">
                <a:solidFill>
                  <a:srgbClr val="FF0000"/>
                </a:solidFill>
                <a:latin typeface="Microsoft Sans Serif"/>
                <a:cs typeface="Microsoft Sans Serif"/>
              </a:rPr>
              <a:t>لا</a:t>
            </a:r>
            <a:r>
              <a:rPr dirty="0" baseline="4629" sz="2700" spc="-217">
                <a:solidFill>
                  <a:srgbClr val="FF0000"/>
                </a:solidFill>
                <a:latin typeface="Microsoft Sans Serif"/>
                <a:cs typeface="Microsoft Sans Serif"/>
              </a:rPr>
              <a:t> </a:t>
            </a:r>
            <a:r>
              <a:rPr dirty="0" sz="1800" spc="-615">
                <a:solidFill>
                  <a:srgbClr val="FF0000"/>
                </a:solidFill>
                <a:latin typeface="Microsoft Sans Serif"/>
                <a:cs typeface="Microsoft Sans Serif"/>
              </a:rPr>
              <a:t>ق</a:t>
            </a:r>
            <a:r>
              <a:rPr dirty="0" baseline="15432" sz="2700" spc="-922">
                <a:solidFill>
                  <a:srgbClr val="FF0000"/>
                </a:solidFill>
                <a:latin typeface="Microsoft Sans Serif"/>
                <a:cs typeface="Microsoft Sans Serif"/>
              </a:rPr>
              <a:t>„</a:t>
            </a:r>
            <a:r>
              <a:rPr dirty="0" baseline="15432" sz="2700" spc="-427">
                <a:solidFill>
                  <a:srgbClr val="FF0000"/>
                </a:solidFill>
                <a:latin typeface="Microsoft Sans Serif"/>
                <a:cs typeface="Microsoft Sans Serif"/>
              </a:rPr>
              <a:t> </a:t>
            </a:r>
            <a:r>
              <a:rPr dirty="0" baseline="7716" sz="2700" spc="-1064">
                <a:solidFill>
                  <a:srgbClr val="FF0000"/>
                </a:solidFill>
                <a:latin typeface="Microsoft Sans Serif"/>
                <a:cs typeface="Microsoft Sans Serif"/>
              </a:rPr>
              <a:t>اطب</a:t>
            </a:r>
            <a:r>
              <a:rPr dirty="0" baseline="21604" sz="2700" spc="-1064">
                <a:solidFill>
                  <a:srgbClr val="FF0000"/>
                </a:solidFill>
                <a:latin typeface="Microsoft Sans Serif"/>
                <a:cs typeface="Microsoft Sans Serif"/>
              </a:rPr>
              <a:t>.</a:t>
            </a:r>
            <a:r>
              <a:rPr dirty="0" baseline="21604" sz="2700" spc="-487">
                <a:solidFill>
                  <a:srgbClr val="FF0000"/>
                </a:solidFill>
                <a:latin typeface="Microsoft Sans Serif"/>
                <a:cs typeface="Microsoft Sans Serif"/>
              </a:rPr>
              <a:t> </a:t>
            </a:r>
            <a:r>
              <a:rPr dirty="0" baseline="9259" sz="2700" spc="-1095">
                <a:solidFill>
                  <a:srgbClr val="FF0000"/>
                </a:solidFill>
                <a:latin typeface="Microsoft Sans Serif"/>
                <a:cs typeface="Microsoft Sans Serif"/>
              </a:rPr>
              <a:t>لاب</a:t>
            </a:r>
            <a:r>
              <a:rPr dirty="0" baseline="-3086" sz="2700" spc="-1095">
                <a:solidFill>
                  <a:srgbClr val="FF0000"/>
                </a:solidFill>
                <a:latin typeface="Microsoft Sans Serif"/>
                <a:cs typeface="Microsoft Sans Serif"/>
              </a:rPr>
              <a:t>,</a:t>
            </a:r>
            <a:r>
              <a:rPr dirty="0" baseline="-3086" sz="2700" spc="-75">
                <a:solidFill>
                  <a:srgbClr val="FF0000"/>
                </a:solidFill>
                <a:latin typeface="Microsoft Sans Serif"/>
                <a:cs typeface="Microsoft Sans Serif"/>
              </a:rPr>
              <a:t> </a:t>
            </a:r>
            <a:r>
              <a:rPr dirty="0" sz="1800" spc="-560">
                <a:latin typeface="Microsoft Sans Serif"/>
                <a:cs typeface="Microsoft Sans Serif"/>
              </a:rPr>
              <a:t>ظ</a:t>
            </a:r>
            <a:r>
              <a:rPr dirty="0" baseline="18518" sz="2700" spc="-839">
                <a:latin typeface="Microsoft Sans Serif"/>
                <a:cs typeface="Microsoft Sans Serif"/>
              </a:rPr>
              <a:t>.</a:t>
            </a:r>
            <a:r>
              <a:rPr dirty="0" baseline="18518" sz="2700" spc="-315">
                <a:latin typeface="Microsoft Sans Serif"/>
                <a:cs typeface="Microsoft Sans Serif"/>
              </a:rPr>
              <a:t> </a:t>
            </a:r>
            <a:r>
              <a:rPr dirty="0" baseline="9259" sz="2700" spc="-742">
                <a:latin typeface="Microsoft Sans Serif"/>
                <a:cs typeface="Microsoft Sans Serif"/>
              </a:rPr>
              <a:t>اق</a:t>
            </a:r>
            <a:r>
              <a:rPr dirty="0" baseline="20061" sz="2700" spc="-742">
                <a:latin typeface="Microsoft Sans Serif"/>
                <a:cs typeface="Microsoft Sans Serif"/>
              </a:rPr>
              <a:t>.</a:t>
            </a:r>
            <a:r>
              <a:rPr dirty="0" baseline="20061" sz="2700" spc="-450">
                <a:latin typeface="Microsoft Sans Serif"/>
                <a:cs typeface="Microsoft Sans Serif"/>
              </a:rPr>
              <a:t> </a:t>
            </a:r>
            <a:r>
              <a:rPr dirty="0" baseline="7716" sz="2700" spc="-817">
                <a:latin typeface="Microsoft Sans Serif"/>
                <a:cs typeface="Microsoft Sans Serif"/>
              </a:rPr>
              <a:t>ت</a:t>
            </a:r>
            <a:r>
              <a:rPr dirty="0" baseline="20061" sz="2700" spc="-817">
                <a:latin typeface="Microsoft Sans Serif"/>
                <a:cs typeface="Microsoft Sans Serif"/>
              </a:rPr>
              <a:t>„</a:t>
            </a:r>
            <a:r>
              <a:rPr dirty="0" baseline="4629" sz="2700" spc="-817">
                <a:latin typeface="Microsoft Sans Serif"/>
                <a:cs typeface="Microsoft Sans Serif"/>
              </a:rPr>
              <a:t>حألا</a:t>
            </a:r>
            <a:r>
              <a:rPr dirty="0" baseline="4629" sz="2700" spc="-240">
                <a:latin typeface="Microsoft Sans Serif"/>
                <a:cs typeface="Microsoft Sans Serif"/>
              </a:rPr>
              <a:t> </a:t>
            </a:r>
            <a:r>
              <a:rPr dirty="0" sz="1800" spc="-755">
                <a:latin typeface="Microsoft Sans Serif"/>
                <a:cs typeface="Microsoft Sans Serif"/>
              </a:rPr>
              <a:t>ي</a:t>
            </a:r>
            <a:r>
              <a:rPr dirty="0" baseline="26234" sz="2700" spc="-1132">
                <a:latin typeface="Microsoft Sans Serif"/>
                <a:cs typeface="Microsoft Sans Serif"/>
              </a:rPr>
              <a:t>.</a:t>
            </a:r>
            <a:r>
              <a:rPr dirty="0" baseline="-13888" sz="2700" spc="-1132">
                <a:latin typeface="Microsoft Sans Serif"/>
                <a:cs typeface="Microsoft Sans Serif"/>
              </a:rPr>
              <a:t>„</a:t>
            </a:r>
            <a:r>
              <a:rPr dirty="0" baseline="10802" sz="2700" spc="-1132">
                <a:latin typeface="Microsoft Sans Serif"/>
                <a:cs typeface="Microsoft Sans Serif"/>
              </a:rPr>
              <a:t>ق</a:t>
            </a:r>
            <a:r>
              <a:rPr dirty="0" baseline="10802" sz="2700" spc="-232">
                <a:latin typeface="Microsoft Sans Serif"/>
                <a:cs typeface="Microsoft Sans Serif"/>
              </a:rPr>
              <a:t> </a:t>
            </a:r>
            <a:r>
              <a:rPr dirty="0" baseline="9259" sz="2700" spc="-1237">
                <a:latin typeface="Microsoft Sans Serif"/>
                <a:cs typeface="Microsoft Sans Serif"/>
              </a:rPr>
              <a:t>اث</a:t>
            </a:r>
            <a:r>
              <a:rPr dirty="0" baseline="13888" sz="2700" spc="-1237">
                <a:latin typeface="Microsoft Sans Serif"/>
                <a:cs typeface="Microsoft Sans Serif"/>
              </a:rPr>
              <a:t>.</a:t>
            </a:r>
            <a:r>
              <a:rPr dirty="0" baseline="13888" sz="2700" spc="-480">
                <a:latin typeface="Microsoft Sans Serif"/>
                <a:cs typeface="Microsoft Sans Serif"/>
              </a:rPr>
              <a:t> </a:t>
            </a:r>
            <a:r>
              <a:rPr dirty="0" baseline="7716" sz="2700" spc="-1139">
                <a:latin typeface="Microsoft Sans Serif"/>
                <a:cs typeface="Microsoft Sans Serif"/>
              </a:rPr>
              <a:t>ق</a:t>
            </a:r>
            <a:r>
              <a:rPr dirty="0" baseline="26234" sz="2700" spc="-1139">
                <a:latin typeface="Microsoft Sans Serif"/>
                <a:cs typeface="Microsoft Sans Serif"/>
              </a:rPr>
              <a:t>„</a:t>
            </a:r>
            <a:r>
              <a:rPr dirty="0" baseline="26234" sz="2700" spc="-442">
                <a:latin typeface="Microsoft Sans Serif"/>
                <a:cs typeface="Microsoft Sans Serif"/>
              </a:rPr>
              <a:t> </a:t>
            </a:r>
            <a:r>
              <a:rPr dirty="0" baseline="13888" sz="2700" spc="-502">
                <a:latin typeface="Microsoft Sans Serif"/>
                <a:cs typeface="Microsoft Sans Serif"/>
              </a:rPr>
              <a:t>ح</a:t>
            </a:r>
            <a:r>
              <a:rPr dirty="0" baseline="13888" sz="2700" spc="412">
                <a:latin typeface="Microsoft Sans Serif"/>
                <a:cs typeface="Microsoft Sans Serif"/>
              </a:rPr>
              <a:t> </a:t>
            </a:r>
            <a:r>
              <a:rPr dirty="0" baseline="9259" sz="2700">
                <a:latin typeface="Microsoft Sans Serif"/>
                <a:cs typeface="Microsoft Sans Serif"/>
              </a:rPr>
              <a:t>ه</a:t>
            </a:r>
            <a:r>
              <a:rPr dirty="0" baseline="9259" sz="2700" spc="209">
                <a:latin typeface="Microsoft Sans Serif"/>
                <a:cs typeface="Microsoft Sans Serif"/>
              </a:rPr>
              <a:t> </a:t>
            </a:r>
            <a:r>
              <a:rPr dirty="0" baseline="16975" sz="2700" spc="-1050">
                <a:latin typeface="Microsoft Sans Serif"/>
                <a:cs typeface="Microsoft Sans Serif"/>
              </a:rPr>
              <a:t>„</a:t>
            </a:r>
            <a:r>
              <a:rPr dirty="0" baseline="16975" sz="2700" spc="-352">
                <a:latin typeface="Microsoft Sans Serif"/>
                <a:cs typeface="Microsoft Sans Serif"/>
              </a:rPr>
              <a:t> </a:t>
            </a:r>
            <a:r>
              <a:rPr dirty="0" baseline="3086" sz="2700" spc="-1582">
                <a:latin typeface="Microsoft Sans Serif"/>
                <a:cs typeface="Microsoft Sans Serif"/>
              </a:rPr>
              <a:t>ث</a:t>
            </a:r>
            <a:r>
              <a:rPr dirty="0" baseline="-1543" sz="2700" spc="-1582">
                <a:latin typeface="Microsoft Sans Serif"/>
                <a:cs typeface="Microsoft Sans Serif"/>
              </a:rPr>
              <a:t>„</a:t>
            </a:r>
            <a:r>
              <a:rPr dirty="0" baseline="7716" sz="2700" spc="-1582">
                <a:latin typeface="Microsoft Sans Serif"/>
                <a:cs typeface="Microsoft Sans Serif"/>
              </a:rPr>
              <a:t>ص</a:t>
            </a:r>
            <a:r>
              <a:rPr dirty="0" baseline="7716" sz="2700" spc="-277">
                <a:latin typeface="Microsoft Sans Serif"/>
                <a:cs typeface="Microsoft Sans Serif"/>
              </a:rPr>
              <a:t> </a:t>
            </a:r>
            <a:r>
              <a:rPr dirty="0" baseline="15432" sz="2700" spc="-1335">
                <a:latin typeface="Microsoft Sans Serif"/>
                <a:cs typeface="Microsoft Sans Serif"/>
              </a:rPr>
              <a:t>صخ</a:t>
            </a:r>
            <a:r>
              <a:rPr dirty="0" baseline="37037" sz="2700" spc="-1335">
                <a:latin typeface="Microsoft Sans Serif"/>
                <a:cs typeface="Microsoft Sans Serif"/>
              </a:rPr>
              <a:t>.</a:t>
            </a:r>
            <a:r>
              <a:rPr dirty="0" baseline="26234" sz="2700" spc="-1335">
                <a:latin typeface="Microsoft Sans Serif"/>
                <a:cs typeface="Microsoft Sans Serif"/>
              </a:rPr>
              <a:t>لا</a:t>
            </a:r>
            <a:r>
              <a:rPr dirty="0" baseline="26234" sz="2700" spc="277">
                <a:latin typeface="Microsoft Sans Serif"/>
                <a:cs typeface="Microsoft Sans Serif"/>
              </a:rPr>
              <a:t> </a:t>
            </a:r>
            <a:r>
              <a:rPr dirty="0" baseline="26234" sz="2700" spc="-1035">
                <a:latin typeface="Microsoft Sans Serif"/>
                <a:cs typeface="Microsoft Sans Serif"/>
              </a:rPr>
              <a:t>.</a:t>
            </a:r>
            <a:r>
              <a:rPr dirty="0" baseline="-13888" sz="2700" spc="-1035">
                <a:latin typeface="Microsoft Sans Serif"/>
                <a:cs typeface="Microsoft Sans Serif"/>
              </a:rPr>
              <a:t>„</a:t>
            </a:r>
            <a:r>
              <a:rPr dirty="0" baseline="10802" sz="2700" spc="-1035">
                <a:latin typeface="Microsoft Sans Serif"/>
                <a:cs typeface="Microsoft Sans Serif"/>
              </a:rPr>
              <a:t>ق</a:t>
            </a:r>
            <a:r>
              <a:rPr dirty="0" baseline="10802" sz="2700" spc="569">
                <a:latin typeface="Microsoft Sans Serif"/>
                <a:cs typeface="Microsoft Sans Serif"/>
              </a:rPr>
              <a:t> </a:t>
            </a:r>
            <a:r>
              <a:rPr dirty="0" baseline="15432" sz="2700" spc="-1050">
                <a:latin typeface="Microsoft Sans Serif"/>
                <a:cs typeface="Microsoft Sans Serif"/>
              </a:rPr>
              <a:t>„</a:t>
            </a:r>
            <a:r>
              <a:rPr dirty="0" baseline="15432" sz="2700" spc="-465">
                <a:latin typeface="Microsoft Sans Serif"/>
                <a:cs typeface="Microsoft Sans Serif"/>
              </a:rPr>
              <a:t> </a:t>
            </a:r>
            <a:r>
              <a:rPr dirty="0" baseline="15432" sz="2700" spc="-914">
                <a:latin typeface="Microsoft Sans Serif"/>
                <a:cs typeface="Microsoft Sans Serif"/>
              </a:rPr>
              <a:t>حلا</a:t>
            </a:r>
            <a:endParaRPr baseline="15432" sz="2700">
              <a:latin typeface="Microsoft Sans Serif"/>
              <a:cs typeface="Microsoft Sans Serif"/>
            </a:endParaRPr>
          </a:p>
        </p:txBody>
      </p:sp>
      <p:sp>
        <p:nvSpPr>
          <p:cNvPr id="10" name="object 10" descr=""/>
          <p:cNvSpPr txBox="1"/>
          <p:nvPr/>
        </p:nvSpPr>
        <p:spPr>
          <a:xfrm>
            <a:off x="7363459" y="3646678"/>
            <a:ext cx="310515" cy="299720"/>
          </a:xfrm>
          <a:prstGeom prst="rect">
            <a:avLst/>
          </a:prstGeom>
        </p:spPr>
        <p:txBody>
          <a:bodyPr wrap="square" lIns="0" tIns="12700" rIns="0" bIns="0" rtlCol="0" vert="horz">
            <a:spAutoFit/>
          </a:bodyPr>
          <a:lstStyle/>
          <a:p>
            <a:pPr algn="r" marL="12700" marR="5080">
              <a:lnSpc>
                <a:spcPct val="100000"/>
              </a:lnSpc>
              <a:spcBef>
                <a:spcPts val="100"/>
              </a:spcBef>
            </a:pPr>
            <a:r>
              <a:rPr dirty="0" baseline="1543" sz="2700" spc="-450">
                <a:solidFill>
                  <a:srgbClr val="FF0000"/>
                </a:solidFill>
                <a:latin typeface="Microsoft Sans Serif"/>
                <a:cs typeface="Microsoft Sans Serif"/>
              </a:rPr>
              <a:t>ءا</a:t>
            </a:r>
            <a:r>
              <a:rPr dirty="0" baseline="1543" sz="2700" spc="-82">
                <a:solidFill>
                  <a:srgbClr val="FF0000"/>
                </a:solidFill>
                <a:latin typeface="Microsoft Sans Serif"/>
                <a:cs typeface="Microsoft Sans Serif"/>
              </a:rPr>
              <a:t> </a:t>
            </a:r>
            <a:r>
              <a:rPr dirty="0" sz="1800" spc="-700">
                <a:solidFill>
                  <a:srgbClr val="FF0000"/>
                </a:solidFill>
                <a:latin typeface="Microsoft Sans Serif"/>
                <a:cs typeface="Microsoft Sans Serif"/>
              </a:rPr>
              <a:t>„</a:t>
            </a:r>
            <a:r>
              <a:rPr dirty="0" sz="1800" spc="95">
                <a:solidFill>
                  <a:srgbClr val="FF0000"/>
                </a:solidFill>
                <a:latin typeface="Microsoft Sans Serif"/>
                <a:cs typeface="Microsoft Sans Serif"/>
              </a:rPr>
              <a:t> </a:t>
            </a:r>
            <a:r>
              <a:rPr dirty="0" baseline="1543" sz="2700" spc="-569">
                <a:solidFill>
                  <a:srgbClr val="FF0000"/>
                </a:solidFill>
                <a:latin typeface="Microsoft Sans Serif"/>
                <a:cs typeface="Microsoft Sans Serif"/>
              </a:rPr>
              <a:t>أل</a:t>
            </a:r>
            <a:endParaRPr baseline="1543" sz="2700">
              <a:latin typeface="Microsoft Sans Serif"/>
              <a:cs typeface="Microsoft Sans Serif"/>
            </a:endParaRPr>
          </a:p>
        </p:txBody>
      </p:sp>
      <p:sp>
        <p:nvSpPr>
          <p:cNvPr id="11" name="object 11" descr=""/>
          <p:cNvSpPr txBox="1"/>
          <p:nvPr/>
        </p:nvSpPr>
        <p:spPr>
          <a:xfrm>
            <a:off x="6262115" y="3622294"/>
            <a:ext cx="1470660" cy="299720"/>
          </a:xfrm>
          <a:prstGeom prst="rect">
            <a:avLst/>
          </a:prstGeom>
        </p:spPr>
        <p:txBody>
          <a:bodyPr wrap="square" lIns="0" tIns="12700" rIns="0" bIns="0" rtlCol="0" vert="horz">
            <a:spAutoFit/>
          </a:bodyPr>
          <a:lstStyle/>
          <a:p>
            <a:pPr algn="r" marL="38100" marR="30480">
              <a:lnSpc>
                <a:spcPct val="100000"/>
              </a:lnSpc>
              <a:spcBef>
                <a:spcPts val="100"/>
              </a:spcBef>
            </a:pPr>
            <a:r>
              <a:rPr dirty="0" baseline="4629" sz="2700" spc="-1455">
                <a:solidFill>
                  <a:srgbClr val="FF0000"/>
                </a:solidFill>
                <a:latin typeface="Microsoft Sans Serif"/>
                <a:cs typeface="Microsoft Sans Serif"/>
              </a:rPr>
              <a:t>ث</a:t>
            </a:r>
            <a:r>
              <a:rPr dirty="0" baseline="9259" sz="2700" spc="-480">
                <a:solidFill>
                  <a:srgbClr val="FF0000"/>
                </a:solidFill>
                <a:latin typeface="Microsoft Sans Serif"/>
                <a:cs typeface="Microsoft Sans Serif"/>
              </a:rPr>
              <a:t> </a:t>
            </a:r>
            <a:r>
              <a:rPr dirty="0" baseline="3086" sz="2700">
                <a:solidFill>
                  <a:srgbClr val="FF0000"/>
                </a:solidFill>
                <a:latin typeface="Microsoft Sans Serif"/>
                <a:cs typeface="Microsoft Sans Serif"/>
              </a:rPr>
              <a:t>م</a:t>
            </a:r>
            <a:r>
              <a:rPr dirty="0" baseline="3086" sz="2700" spc="330">
                <a:solidFill>
                  <a:srgbClr val="FF0000"/>
                </a:solidFill>
                <a:latin typeface="Microsoft Sans Serif"/>
                <a:cs typeface="Microsoft Sans Serif"/>
              </a:rPr>
              <a:t> </a:t>
            </a:r>
            <a:r>
              <a:rPr dirty="0" baseline="4629" sz="2700" spc="-1455">
                <a:solidFill>
                  <a:srgbClr val="FF0000"/>
                </a:solidFill>
                <a:latin typeface="Microsoft Sans Serif"/>
                <a:cs typeface="Microsoft Sans Serif"/>
              </a:rPr>
              <a:t>ث</a:t>
            </a:r>
            <a:r>
              <a:rPr dirty="0" baseline="9259" sz="2700" spc="-1455">
                <a:solidFill>
                  <a:srgbClr val="FF0000"/>
                </a:solidFill>
                <a:latin typeface="Microsoft Sans Serif"/>
                <a:cs typeface="Microsoft Sans Serif"/>
              </a:rPr>
              <a:t>.</a:t>
            </a:r>
            <a:r>
              <a:rPr dirty="0" baseline="9259" sz="2700" spc="-487">
                <a:solidFill>
                  <a:srgbClr val="FF0000"/>
                </a:solidFill>
                <a:latin typeface="Microsoft Sans Serif"/>
                <a:cs typeface="Microsoft Sans Serif"/>
              </a:rPr>
              <a:t> </a:t>
            </a:r>
            <a:r>
              <a:rPr dirty="0" baseline="3086" sz="2700">
                <a:solidFill>
                  <a:srgbClr val="FF0000"/>
                </a:solidFill>
                <a:latin typeface="Microsoft Sans Serif"/>
                <a:cs typeface="Microsoft Sans Serif"/>
              </a:rPr>
              <a:t>م</a:t>
            </a:r>
            <a:r>
              <a:rPr dirty="0" baseline="3086" sz="2700" spc="375">
                <a:solidFill>
                  <a:srgbClr val="FF0000"/>
                </a:solidFill>
                <a:latin typeface="Microsoft Sans Serif"/>
                <a:cs typeface="Microsoft Sans Serif"/>
              </a:rPr>
              <a:t> </a:t>
            </a:r>
            <a:r>
              <a:rPr dirty="0" baseline="10802" sz="2700">
                <a:solidFill>
                  <a:srgbClr val="FF0000"/>
                </a:solidFill>
                <a:latin typeface="Microsoft Sans Serif"/>
                <a:cs typeface="Microsoft Sans Serif"/>
              </a:rPr>
              <a:t>ً</a:t>
            </a:r>
            <a:r>
              <a:rPr dirty="0" baseline="10802" sz="2700" spc="240">
                <a:solidFill>
                  <a:srgbClr val="FF0000"/>
                </a:solidFill>
                <a:latin typeface="Microsoft Sans Serif"/>
                <a:cs typeface="Microsoft Sans Serif"/>
              </a:rPr>
              <a:t> </a:t>
            </a:r>
            <a:r>
              <a:rPr dirty="0" baseline="9259" sz="2700" spc="-750">
                <a:solidFill>
                  <a:srgbClr val="FF0000"/>
                </a:solidFill>
                <a:latin typeface="Microsoft Sans Serif"/>
                <a:cs typeface="Microsoft Sans Serif"/>
              </a:rPr>
              <a:t>.</a:t>
            </a:r>
            <a:r>
              <a:rPr dirty="0" baseline="9259" sz="2700" spc="-412">
                <a:solidFill>
                  <a:srgbClr val="FF0000"/>
                </a:solidFill>
                <a:latin typeface="Microsoft Sans Serif"/>
                <a:cs typeface="Microsoft Sans Serif"/>
              </a:rPr>
              <a:t> </a:t>
            </a:r>
            <a:r>
              <a:rPr dirty="0" baseline="3086" sz="2700" spc="-1200">
                <a:solidFill>
                  <a:srgbClr val="FF0000"/>
                </a:solidFill>
                <a:latin typeface="Microsoft Sans Serif"/>
                <a:cs typeface="Microsoft Sans Serif"/>
              </a:rPr>
              <a:t>ح</a:t>
            </a:r>
            <a:r>
              <a:rPr dirty="0" sz="1800" spc="-800">
                <a:solidFill>
                  <a:srgbClr val="FF0000"/>
                </a:solidFill>
                <a:latin typeface="Microsoft Sans Serif"/>
                <a:cs typeface="Microsoft Sans Serif"/>
              </a:rPr>
              <a:t>,</a:t>
            </a:r>
            <a:r>
              <a:rPr dirty="0" sz="1800" spc="70">
                <a:solidFill>
                  <a:srgbClr val="FF0000"/>
                </a:solidFill>
                <a:latin typeface="Microsoft Sans Serif"/>
                <a:cs typeface="Microsoft Sans Serif"/>
              </a:rPr>
              <a:t>  </a:t>
            </a:r>
            <a:r>
              <a:rPr dirty="0" baseline="9259" sz="2700" spc="-1012">
                <a:solidFill>
                  <a:srgbClr val="FF0000"/>
                </a:solidFill>
                <a:latin typeface="Microsoft Sans Serif"/>
                <a:cs typeface="Microsoft Sans Serif"/>
              </a:rPr>
              <a:t>عن</a:t>
            </a:r>
            <a:r>
              <a:rPr dirty="0" baseline="27777" sz="2700" spc="-1012">
                <a:solidFill>
                  <a:srgbClr val="FF0000"/>
                </a:solidFill>
                <a:latin typeface="Microsoft Sans Serif"/>
                <a:cs typeface="Microsoft Sans Serif"/>
              </a:rPr>
              <a:t>„</a:t>
            </a:r>
            <a:r>
              <a:rPr dirty="0" baseline="27777" sz="2700" spc="682">
                <a:solidFill>
                  <a:srgbClr val="FF0000"/>
                </a:solidFill>
                <a:latin typeface="Microsoft Sans Serif"/>
                <a:cs typeface="Microsoft Sans Serif"/>
              </a:rPr>
              <a:t> </a:t>
            </a:r>
            <a:r>
              <a:rPr dirty="0" baseline="6172" sz="2700" spc="-1717">
                <a:solidFill>
                  <a:srgbClr val="FF0000"/>
                </a:solidFill>
                <a:latin typeface="Microsoft Sans Serif"/>
                <a:cs typeface="Microsoft Sans Serif"/>
              </a:rPr>
              <a:t>ت</a:t>
            </a:r>
            <a:r>
              <a:rPr dirty="0" baseline="18518" sz="2700" spc="-1717">
                <a:solidFill>
                  <a:srgbClr val="FF0000"/>
                </a:solidFill>
                <a:latin typeface="Microsoft Sans Serif"/>
                <a:cs typeface="Microsoft Sans Serif"/>
              </a:rPr>
              <a:t>„</a:t>
            </a:r>
            <a:r>
              <a:rPr dirty="0" baseline="18518" sz="2700" spc="-412">
                <a:solidFill>
                  <a:srgbClr val="FF0000"/>
                </a:solidFill>
                <a:latin typeface="Microsoft Sans Serif"/>
                <a:cs typeface="Microsoft Sans Serif"/>
              </a:rPr>
              <a:t> </a:t>
            </a:r>
            <a:r>
              <a:rPr dirty="0" baseline="7716" sz="2700" spc="-652">
                <a:solidFill>
                  <a:srgbClr val="FF0000"/>
                </a:solidFill>
                <a:latin typeface="Microsoft Sans Serif"/>
                <a:cs typeface="Microsoft Sans Serif"/>
              </a:rPr>
              <a:t>لا</a:t>
            </a:r>
            <a:r>
              <a:rPr dirty="0" baseline="7716" sz="2700" spc="600">
                <a:solidFill>
                  <a:srgbClr val="FF0000"/>
                </a:solidFill>
                <a:latin typeface="Microsoft Sans Serif"/>
                <a:cs typeface="Microsoft Sans Serif"/>
              </a:rPr>
              <a:t> </a:t>
            </a:r>
            <a:r>
              <a:rPr dirty="0" baseline="3086" sz="2700" spc="-1439">
                <a:solidFill>
                  <a:srgbClr val="FF0000"/>
                </a:solidFill>
                <a:latin typeface="Microsoft Sans Serif"/>
                <a:cs typeface="Microsoft Sans Serif"/>
              </a:rPr>
              <a:t>ثس</a:t>
            </a:r>
            <a:r>
              <a:rPr dirty="0" baseline="13888" sz="2700" spc="480">
                <a:solidFill>
                  <a:srgbClr val="FF0000"/>
                </a:solidFill>
                <a:latin typeface="Microsoft Sans Serif"/>
                <a:cs typeface="Microsoft Sans Serif"/>
              </a:rPr>
              <a:t> </a:t>
            </a:r>
            <a:r>
              <a:rPr dirty="0" sz="1800" spc="-50">
                <a:solidFill>
                  <a:srgbClr val="FF0000"/>
                </a:solidFill>
                <a:latin typeface="Microsoft Sans Serif"/>
                <a:cs typeface="Microsoft Sans Serif"/>
              </a:rPr>
              <a:t>ا</a:t>
            </a:r>
            <a:endParaRPr sz="1800">
              <a:latin typeface="Microsoft Sans Serif"/>
              <a:cs typeface="Microsoft Sans Serif"/>
            </a:endParaRPr>
          </a:p>
        </p:txBody>
      </p:sp>
      <p:sp>
        <p:nvSpPr>
          <p:cNvPr id="12" name="object 12" descr=""/>
          <p:cNvSpPr txBox="1"/>
          <p:nvPr/>
        </p:nvSpPr>
        <p:spPr>
          <a:xfrm>
            <a:off x="5135626" y="3570478"/>
            <a:ext cx="1063625" cy="299720"/>
          </a:xfrm>
          <a:prstGeom prst="rect">
            <a:avLst/>
          </a:prstGeom>
        </p:spPr>
        <p:txBody>
          <a:bodyPr wrap="square" lIns="0" tIns="12700" rIns="0" bIns="0" rtlCol="0" vert="horz">
            <a:spAutoFit/>
          </a:bodyPr>
          <a:lstStyle/>
          <a:p>
            <a:pPr algn="r" marL="38100" marR="30480">
              <a:lnSpc>
                <a:spcPct val="100000"/>
              </a:lnSpc>
              <a:spcBef>
                <a:spcPts val="100"/>
              </a:spcBef>
            </a:pPr>
            <a:r>
              <a:rPr dirty="0" baseline="1543" sz="2700" spc="-1050">
                <a:solidFill>
                  <a:srgbClr val="FF0000"/>
                </a:solidFill>
                <a:latin typeface="Microsoft Sans Serif"/>
                <a:cs typeface="Microsoft Sans Serif"/>
              </a:rPr>
              <a:t>„</a:t>
            </a:r>
            <a:r>
              <a:rPr dirty="0" baseline="1543" sz="2700" spc="277">
                <a:solidFill>
                  <a:srgbClr val="FF0000"/>
                </a:solidFill>
                <a:latin typeface="Microsoft Sans Serif"/>
                <a:cs typeface="Microsoft Sans Serif"/>
              </a:rPr>
              <a:t> </a:t>
            </a:r>
            <a:r>
              <a:rPr dirty="0" baseline="1543" sz="2700" spc="-1170">
                <a:solidFill>
                  <a:srgbClr val="FF0000"/>
                </a:solidFill>
                <a:latin typeface="Microsoft Sans Serif"/>
                <a:cs typeface="Microsoft Sans Serif"/>
              </a:rPr>
              <a:t>كلث</a:t>
            </a:r>
            <a:r>
              <a:rPr dirty="0" baseline="7716" sz="2700" spc="-1170">
                <a:solidFill>
                  <a:srgbClr val="FF0000"/>
                </a:solidFill>
                <a:latin typeface="Microsoft Sans Serif"/>
                <a:cs typeface="Microsoft Sans Serif"/>
              </a:rPr>
              <a:t>„</a:t>
            </a:r>
            <a:r>
              <a:rPr dirty="0" baseline="7716" sz="2700" spc="-487">
                <a:solidFill>
                  <a:srgbClr val="FF0000"/>
                </a:solidFill>
                <a:latin typeface="Microsoft Sans Serif"/>
                <a:cs typeface="Microsoft Sans Serif"/>
              </a:rPr>
              <a:t> </a:t>
            </a:r>
            <a:r>
              <a:rPr dirty="0" baseline="16975" sz="2700" spc="-600">
                <a:solidFill>
                  <a:srgbClr val="FF0000"/>
                </a:solidFill>
                <a:latin typeface="Microsoft Sans Serif"/>
                <a:cs typeface="Microsoft Sans Serif"/>
              </a:rPr>
              <a:t>مملا</a:t>
            </a:r>
            <a:r>
              <a:rPr dirty="0" baseline="16975" sz="2700" spc="427">
                <a:solidFill>
                  <a:srgbClr val="FF0000"/>
                </a:solidFill>
                <a:latin typeface="Microsoft Sans Serif"/>
                <a:cs typeface="Microsoft Sans Serif"/>
              </a:rPr>
              <a:t>  </a:t>
            </a:r>
            <a:r>
              <a:rPr dirty="0" baseline="-3086" sz="2700" spc="-750">
                <a:solidFill>
                  <a:srgbClr val="FF0000"/>
                </a:solidFill>
                <a:latin typeface="Microsoft Sans Serif"/>
                <a:cs typeface="Microsoft Sans Serif"/>
              </a:rPr>
              <a:t>.</a:t>
            </a:r>
            <a:r>
              <a:rPr dirty="0" baseline="-3086" sz="2700" spc="-405">
                <a:solidFill>
                  <a:srgbClr val="FF0000"/>
                </a:solidFill>
                <a:latin typeface="Microsoft Sans Serif"/>
                <a:cs typeface="Microsoft Sans Serif"/>
              </a:rPr>
              <a:t> </a:t>
            </a:r>
            <a:r>
              <a:rPr dirty="0" baseline="-9259" sz="2700" spc="-1612">
                <a:solidFill>
                  <a:srgbClr val="FF0000"/>
                </a:solidFill>
                <a:latin typeface="Microsoft Sans Serif"/>
                <a:cs typeface="Microsoft Sans Serif"/>
              </a:rPr>
              <a:t>ي</a:t>
            </a:r>
            <a:r>
              <a:rPr dirty="0" baseline="1543" sz="2700" spc="-1612">
                <a:solidFill>
                  <a:srgbClr val="FF0000"/>
                </a:solidFill>
                <a:latin typeface="Microsoft Sans Serif"/>
                <a:cs typeface="Microsoft Sans Serif"/>
              </a:rPr>
              <a:t>.</a:t>
            </a:r>
            <a:r>
              <a:rPr dirty="0" baseline="1543" sz="2700" spc="-434">
                <a:solidFill>
                  <a:srgbClr val="FF0000"/>
                </a:solidFill>
                <a:latin typeface="Microsoft Sans Serif"/>
                <a:cs typeface="Microsoft Sans Serif"/>
              </a:rPr>
              <a:t> </a:t>
            </a:r>
            <a:r>
              <a:rPr dirty="0" baseline="-3086" sz="2700" spc="-637">
                <a:solidFill>
                  <a:srgbClr val="FF0000"/>
                </a:solidFill>
                <a:latin typeface="Microsoft Sans Serif"/>
                <a:cs typeface="Microsoft Sans Serif"/>
              </a:rPr>
              <a:t>ملا</a:t>
            </a:r>
            <a:r>
              <a:rPr dirty="0" baseline="-3086" sz="2700" spc="30">
                <a:solidFill>
                  <a:srgbClr val="FF0000"/>
                </a:solidFill>
                <a:latin typeface="Microsoft Sans Serif"/>
                <a:cs typeface="Microsoft Sans Serif"/>
              </a:rPr>
              <a:t>  </a:t>
            </a:r>
            <a:r>
              <a:rPr dirty="0" baseline="18518" sz="2700" spc="-1027">
                <a:solidFill>
                  <a:srgbClr val="FF0000"/>
                </a:solidFill>
                <a:latin typeface="Microsoft Sans Serif"/>
                <a:cs typeface="Microsoft Sans Serif"/>
              </a:rPr>
              <a:t>سحلا</a:t>
            </a:r>
            <a:r>
              <a:rPr dirty="0" baseline="6172" sz="2700" spc="-1027">
                <a:solidFill>
                  <a:srgbClr val="FF0000"/>
                </a:solidFill>
                <a:latin typeface="Microsoft Sans Serif"/>
                <a:cs typeface="Microsoft Sans Serif"/>
              </a:rPr>
              <a:t>,</a:t>
            </a:r>
            <a:endParaRPr baseline="6172" sz="2700">
              <a:latin typeface="Microsoft Sans Serif"/>
              <a:cs typeface="Microsoft Sans Serif"/>
            </a:endParaRPr>
          </a:p>
        </p:txBody>
      </p:sp>
      <p:sp>
        <p:nvSpPr>
          <p:cNvPr id="13" name="object 13" descr=""/>
          <p:cNvSpPr txBox="1"/>
          <p:nvPr/>
        </p:nvSpPr>
        <p:spPr>
          <a:xfrm>
            <a:off x="4591558" y="3639057"/>
            <a:ext cx="2674620" cy="299720"/>
          </a:xfrm>
          <a:prstGeom prst="rect">
            <a:avLst/>
          </a:prstGeom>
        </p:spPr>
        <p:txBody>
          <a:bodyPr wrap="square" lIns="0" tIns="12700" rIns="0" bIns="0" rtlCol="0" vert="horz">
            <a:spAutoFit/>
          </a:bodyPr>
          <a:lstStyle/>
          <a:p>
            <a:pPr algn="r" marL="38100" marR="30480">
              <a:lnSpc>
                <a:spcPct val="100000"/>
              </a:lnSpc>
              <a:spcBef>
                <a:spcPts val="100"/>
              </a:spcBef>
            </a:pPr>
            <a:r>
              <a:rPr dirty="0" sz="1800" spc="-310">
                <a:solidFill>
                  <a:srgbClr val="FF0000"/>
                </a:solidFill>
                <a:latin typeface="Microsoft Sans Serif"/>
                <a:cs typeface="Microsoft Sans Serif"/>
              </a:rPr>
              <a:t>،را</a:t>
            </a:r>
            <a:r>
              <a:rPr dirty="0" sz="1800" spc="190">
                <a:solidFill>
                  <a:srgbClr val="FF0000"/>
                </a:solidFill>
                <a:latin typeface="Microsoft Sans Serif"/>
                <a:cs typeface="Microsoft Sans Serif"/>
              </a:rPr>
              <a:t> </a:t>
            </a:r>
            <a:r>
              <a:rPr dirty="0" sz="1800" spc="-355">
                <a:solidFill>
                  <a:srgbClr val="FF0000"/>
                </a:solidFill>
                <a:latin typeface="Microsoft Sans Serif"/>
                <a:cs typeface="Microsoft Sans Serif"/>
              </a:rPr>
              <a:t>أل</a:t>
            </a:r>
            <a:r>
              <a:rPr dirty="0" sz="1800" spc="85">
                <a:solidFill>
                  <a:srgbClr val="FF0000"/>
                </a:solidFill>
                <a:latin typeface="Microsoft Sans Serif"/>
                <a:cs typeface="Microsoft Sans Serif"/>
              </a:rPr>
              <a:t> </a:t>
            </a:r>
            <a:r>
              <a:rPr dirty="0" sz="1800">
                <a:solidFill>
                  <a:srgbClr val="FF0000"/>
                </a:solidFill>
                <a:latin typeface="Microsoft Sans Serif"/>
                <a:cs typeface="Microsoft Sans Serif"/>
              </a:rPr>
              <a:t>،بأ</a:t>
            </a:r>
            <a:r>
              <a:rPr dirty="0" sz="1800" spc="250">
                <a:solidFill>
                  <a:srgbClr val="FF0000"/>
                </a:solidFill>
                <a:latin typeface="Microsoft Sans Serif"/>
                <a:cs typeface="Microsoft Sans Serif"/>
              </a:rPr>
              <a:t>   </a:t>
            </a:r>
            <a:r>
              <a:rPr dirty="0" sz="1800" spc="-315">
                <a:solidFill>
                  <a:srgbClr val="FF0000"/>
                </a:solidFill>
                <a:latin typeface="Microsoft Sans Serif"/>
                <a:cs typeface="Microsoft Sans Serif"/>
              </a:rPr>
              <a:t>،لر</a:t>
            </a:r>
            <a:r>
              <a:rPr dirty="0" sz="1800" spc="130">
                <a:solidFill>
                  <a:srgbClr val="FF0000"/>
                </a:solidFill>
                <a:latin typeface="Microsoft Sans Serif"/>
                <a:cs typeface="Microsoft Sans Serif"/>
              </a:rPr>
              <a:t>  </a:t>
            </a:r>
            <a:r>
              <a:rPr dirty="0" sz="1800">
                <a:solidFill>
                  <a:srgbClr val="FF0000"/>
                </a:solidFill>
                <a:latin typeface="Microsoft Sans Serif"/>
                <a:cs typeface="Microsoft Sans Serif"/>
              </a:rPr>
              <a:t>،م</a:t>
            </a:r>
            <a:r>
              <a:rPr dirty="0" sz="1800" spc="260">
                <a:solidFill>
                  <a:srgbClr val="FF0000"/>
                </a:solidFill>
                <a:latin typeface="Microsoft Sans Serif"/>
                <a:cs typeface="Microsoft Sans Serif"/>
              </a:rPr>
              <a:t>  </a:t>
            </a:r>
            <a:r>
              <a:rPr dirty="0" sz="1800" spc="-315">
                <a:solidFill>
                  <a:srgbClr val="FF0000"/>
                </a:solidFill>
                <a:latin typeface="Microsoft Sans Serif"/>
                <a:cs typeface="Microsoft Sans Serif"/>
              </a:rPr>
              <a:t>:</a:t>
            </a:r>
            <a:r>
              <a:rPr dirty="0" sz="1800" spc="-315">
                <a:solidFill>
                  <a:srgbClr val="FF0000"/>
                </a:solidFill>
                <a:latin typeface="Microsoft Sans Serif"/>
                <a:cs typeface="Microsoft Sans Serif"/>
              </a:rPr>
              <a:t>ل</a:t>
            </a:r>
            <a:r>
              <a:rPr dirty="0" sz="1800" spc="145">
                <a:solidFill>
                  <a:srgbClr val="FF0000"/>
                </a:solidFill>
                <a:latin typeface="Microsoft Sans Serif"/>
                <a:cs typeface="Microsoft Sans Serif"/>
              </a:rPr>
              <a:t>  </a:t>
            </a:r>
            <a:r>
              <a:rPr dirty="0" sz="1800" spc="-265">
                <a:solidFill>
                  <a:srgbClr val="FF0000"/>
                </a:solidFill>
                <a:latin typeface="Microsoft Sans Serif"/>
                <a:cs typeface="Microsoft Sans Serif"/>
              </a:rPr>
              <a:t>،ا</a:t>
            </a:r>
            <a:r>
              <a:rPr dirty="0" sz="1800" spc="140">
                <a:solidFill>
                  <a:srgbClr val="FF0000"/>
                </a:solidFill>
                <a:latin typeface="Microsoft Sans Serif"/>
                <a:cs typeface="Microsoft Sans Serif"/>
              </a:rPr>
              <a:t>  </a:t>
            </a:r>
            <a:r>
              <a:rPr dirty="0" sz="1800" spc="-210">
                <a:solidFill>
                  <a:srgbClr val="FF0000"/>
                </a:solidFill>
                <a:latin typeface="Microsoft Sans Serif"/>
                <a:cs typeface="Microsoft Sans Serif"/>
              </a:rPr>
              <a:t>اءر</a:t>
            </a:r>
            <a:r>
              <a:rPr dirty="0" sz="1800" spc="170">
                <a:solidFill>
                  <a:srgbClr val="FF0000"/>
                </a:solidFill>
                <a:latin typeface="Microsoft Sans Serif"/>
                <a:cs typeface="Microsoft Sans Serif"/>
              </a:rPr>
              <a:t> </a:t>
            </a:r>
            <a:r>
              <a:rPr dirty="0" sz="1800">
                <a:solidFill>
                  <a:srgbClr val="FF0000"/>
                </a:solidFill>
                <a:latin typeface="Microsoft Sans Serif"/>
                <a:cs typeface="Microsoft Sans Serif"/>
              </a:rPr>
              <a:t>ذ</a:t>
            </a:r>
            <a:r>
              <a:rPr dirty="0" sz="1800" spc="45">
                <a:solidFill>
                  <a:srgbClr val="FF0000"/>
                </a:solidFill>
                <a:latin typeface="Microsoft Sans Serif"/>
                <a:cs typeface="Microsoft Sans Serif"/>
              </a:rPr>
              <a:t>  </a:t>
            </a:r>
            <a:r>
              <a:rPr dirty="0" sz="1800" spc="-810">
                <a:solidFill>
                  <a:srgbClr val="FF0000"/>
                </a:solidFill>
                <a:latin typeface="Microsoft Sans Serif"/>
                <a:cs typeface="Microsoft Sans Serif"/>
              </a:rPr>
              <a:t>ي</a:t>
            </a:r>
            <a:r>
              <a:rPr dirty="0" baseline="-13888" sz="2700" spc="-1214">
                <a:solidFill>
                  <a:srgbClr val="FF0000"/>
                </a:solidFill>
                <a:latin typeface="Microsoft Sans Serif"/>
                <a:cs typeface="Microsoft Sans Serif"/>
              </a:rPr>
              <a:t>„</a:t>
            </a:r>
            <a:endParaRPr baseline="-13888" sz="2700">
              <a:latin typeface="Microsoft Sans Serif"/>
              <a:cs typeface="Microsoft Sans Serif"/>
            </a:endParaRPr>
          </a:p>
        </p:txBody>
      </p:sp>
      <p:sp>
        <p:nvSpPr>
          <p:cNvPr id="14" name="object 14" descr=""/>
          <p:cNvSpPr txBox="1"/>
          <p:nvPr/>
        </p:nvSpPr>
        <p:spPr>
          <a:xfrm>
            <a:off x="4711953" y="3602482"/>
            <a:ext cx="281940" cy="299720"/>
          </a:xfrm>
          <a:prstGeom prst="rect">
            <a:avLst/>
          </a:prstGeom>
        </p:spPr>
        <p:txBody>
          <a:bodyPr wrap="square" lIns="0" tIns="12700" rIns="0" bIns="0" rtlCol="0" vert="horz">
            <a:spAutoFit/>
          </a:bodyPr>
          <a:lstStyle/>
          <a:p>
            <a:pPr algn="r" marL="38100" marR="30480">
              <a:lnSpc>
                <a:spcPct val="100000"/>
              </a:lnSpc>
              <a:spcBef>
                <a:spcPts val="100"/>
              </a:spcBef>
            </a:pPr>
            <a:r>
              <a:rPr dirty="0" baseline="1543" sz="2700" spc="-1439">
                <a:solidFill>
                  <a:srgbClr val="FF0000"/>
                </a:solidFill>
                <a:latin typeface="Microsoft Sans Serif"/>
                <a:cs typeface="Microsoft Sans Serif"/>
              </a:rPr>
              <a:t>كف</a:t>
            </a:r>
            <a:r>
              <a:rPr dirty="0" baseline="18518" sz="2700" spc="-1439">
                <a:solidFill>
                  <a:srgbClr val="FF0000"/>
                </a:solidFill>
                <a:latin typeface="Microsoft Sans Serif"/>
                <a:cs typeface="Microsoft Sans Serif"/>
              </a:rPr>
              <a:t>.</a:t>
            </a:r>
            <a:r>
              <a:rPr dirty="0" baseline="9259" sz="2700" spc="390">
                <a:solidFill>
                  <a:srgbClr val="FF0000"/>
                </a:solidFill>
                <a:latin typeface="Microsoft Sans Serif"/>
                <a:cs typeface="Microsoft Sans Serif"/>
              </a:rPr>
              <a:t> </a:t>
            </a:r>
            <a:r>
              <a:rPr dirty="0" baseline="-4629" sz="2700" spc="-240">
                <a:solidFill>
                  <a:srgbClr val="FF0000"/>
                </a:solidFill>
                <a:latin typeface="Microsoft Sans Serif"/>
                <a:cs typeface="Microsoft Sans Serif"/>
              </a:rPr>
              <a:t>ا</a:t>
            </a:r>
            <a:endParaRPr baseline="-4629" sz="2700">
              <a:latin typeface="Microsoft Sans Serif"/>
              <a:cs typeface="Microsoft Sans Serif"/>
            </a:endParaRPr>
          </a:p>
        </p:txBody>
      </p:sp>
      <p:sp>
        <p:nvSpPr>
          <p:cNvPr id="15" name="object 15" descr=""/>
          <p:cNvSpPr txBox="1"/>
          <p:nvPr/>
        </p:nvSpPr>
        <p:spPr>
          <a:xfrm>
            <a:off x="3324605" y="3648202"/>
            <a:ext cx="1082675" cy="299720"/>
          </a:xfrm>
          <a:prstGeom prst="rect">
            <a:avLst/>
          </a:prstGeom>
        </p:spPr>
        <p:txBody>
          <a:bodyPr wrap="square" lIns="0" tIns="12700" rIns="0" bIns="0" rtlCol="0" vert="horz">
            <a:spAutoFit/>
          </a:bodyPr>
          <a:lstStyle/>
          <a:p>
            <a:pPr algn="r" marL="12700" marR="5080">
              <a:lnSpc>
                <a:spcPct val="100000"/>
              </a:lnSpc>
              <a:spcBef>
                <a:spcPts val="100"/>
              </a:spcBef>
            </a:pPr>
            <a:r>
              <a:rPr dirty="0" baseline="1543" sz="2700" spc="-450">
                <a:latin typeface="Microsoft Sans Serif"/>
                <a:cs typeface="Microsoft Sans Serif"/>
              </a:rPr>
              <a:t>و</a:t>
            </a:r>
            <a:r>
              <a:rPr dirty="0" baseline="1543" sz="2700" spc="-254">
                <a:latin typeface="Microsoft Sans Serif"/>
                <a:cs typeface="Microsoft Sans Serif"/>
              </a:rPr>
              <a:t> </a:t>
            </a:r>
            <a:r>
              <a:rPr dirty="0" baseline="1543" sz="2700" spc="-600">
                <a:solidFill>
                  <a:srgbClr val="FF0000"/>
                </a:solidFill>
                <a:latin typeface="Microsoft Sans Serif"/>
                <a:cs typeface="Microsoft Sans Serif"/>
              </a:rPr>
              <a:t>.</a:t>
            </a:r>
            <a:r>
              <a:rPr dirty="0" baseline="1543" sz="2700" spc="-600">
                <a:solidFill>
                  <a:srgbClr val="FF0000"/>
                </a:solidFill>
                <a:latin typeface="Microsoft Sans Serif"/>
                <a:cs typeface="Microsoft Sans Serif"/>
              </a:rPr>
              <a:t>ةو</a:t>
            </a:r>
            <a:r>
              <a:rPr dirty="0" sz="1800" spc="-400">
                <a:solidFill>
                  <a:srgbClr val="FF0000"/>
                </a:solidFill>
                <a:latin typeface="Microsoft Sans Serif"/>
                <a:cs typeface="Microsoft Sans Serif"/>
              </a:rPr>
              <a:t>„</a:t>
            </a:r>
            <a:r>
              <a:rPr dirty="0" sz="1800" spc="155">
                <a:solidFill>
                  <a:srgbClr val="FF0000"/>
                </a:solidFill>
                <a:latin typeface="Microsoft Sans Serif"/>
                <a:cs typeface="Microsoft Sans Serif"/>
              </a:rPr>
              <a:t>  </a:t>
            </a:r>
            <a:r>
              <a:rPr dirty="0" baseline="1543" sz="2700" spc="-450">
                <a:solidFill>
                  <a:srgbClr val="FF0000"/>
                </a:solidFill>
                <a:latin typeface="Microsoft Sans Serif"/>
                <a:cs typeface="Microsoft Sans Serif"/>
              </a:rPr>
              <a:t>و</a:t>
            </a:r>
            <a:r>
              <a:rPr dirty="0" baseline="1543" sz="2700" spc="-254">
                <a:solidFill>
                  <a:srgbClr val="FF0000"/>
                </a:solidFill>
                <a:latin typeface="Microsoft Sans Serif"/>
                <a:cs typeface="Microsoft Sans Serif"/>
              </a:rPr>
              <a:t> </a:t>
            </a:r>
            <a:r>
              <a:rPr dirty="0" baseline="1543" sz="2700" spc="-480">
                <a:solidFill>
                  <a:srgbClr val="FF0000"/>
                </a:solidFill>
                <a:latin typeface="Microsoft Sans Serif"/>
                <a:cs typeface="Microsoft Sans Serif"/>
              </a:rPr>
              <a:t>رار</a:t>
            </a:r>
            <a:r>
              <a:rPr dirty="0" baseline="1543" sz="2700" spc="7">
                <a:solidFill>
                  <a:srgbClr val="FF0000"/>
                </a:solidFill>
                <a:latin typeface="Microsoft Sans Serif"/>
                <a:cs typeface="Microsoft Sans Serif"/>
              </a:rPr>
              <a:t> </a:t>
            </a:r>
            <a:r>
              <a:rPr dirty="0" baseline="1543" sz="2700" spc="-532">
                <a:solidFill>
                  <a:srgbClr val="FF0000"/>
                </a:solidFill>
                <a:latin typeface="Microsoft Sans Serif"/>
                <a:cs typeface="Microsoft Sans Serif"/>
              </a:rPr>
              <a:t>أل</a:t>
            </a:r>
            <a:r>
              <a:rPr dirty="0" baseline="1543" sz="2700" spc="142">
                <a:solidFill>
                  <a:srgbClr val="FF0000"/>
                </a:solidFill>
                <a:latin typeface="Microsoft Sans Serif"/>
                <a:cs typeface="Microsoft Sans Serif"/>
              </a:rPr>
              <a:t> </a:t>
            </a:r>
            <a:r>
              <a:rPr dirty="0" baseline="1543" sz="2700" spc="-382">
                <a:solidFill>
                  <a:srgbClr val="FF0000"/>
                </a:solidFill>
                <a:latin typeface="Microsoft Sans Serif"/>
                <a:cs typeface="Microsoft Sans Serif"/>
              </a:rPr>
              <a:t>،ر</a:t>
            </a:r>
            <a:r>
              <a:rPr dirty="0" baseline="1543" sz="2700" spc="60">
                <a:solidFill>
                  <a:srgbClr val="FF0000"/>
                </a:solidFill>
                <a:latin typeface="Microsoft Sans Serif"/>
                <a:cs typeface="Microsoft Sans Serif"/>
              </a:rPr>
              <a:t> </a:t>
            </a:r>
            <a:r>
              <a:rPr dirty="0" baseline="1543" sz="2700" spc="-472">
                <a:solidFill>
                  <a:srgbClr val="FF0000"/>
                </a:solidFill>
                <a:latin typeface="Microsoft Sans Serif"/>
                <a:cs typeface="Microsoft Sans Serif"/>
              </a:rPr>
              <a:t>ا</a:t>
            </a:r>
            <a:endParaRPr baseline="1543" sz="2700">
              <a:latin typeface="Microsoft Sans Serif"/>
              <a:cs typeface="Microsoft Sans Serif"/>
            </a:endParaRPr>
          </a:p>
        </p:txBody>
      </p:sp>
      <p:sp>
        <p:nvSpPr>
          <p:cNvPr id="16" name="object 16" descr=""/>
          <p:cNvSpPr txBox="1"/>
          <p:nvPr/>
        </p:nvSpPr>
        <p:spPr>
          <a:xfrm>
            <a:off x="1972945" y="3581145"/>
            <a:ext cx="1787525" cy="299720"/>
          </a:xfrm>
          <a:prstGeom prst="rect">
            <a:avLst/>
          </a:prstGeom>
        </p:spPr>
        <p:txBody>
          <a:bodyPr wrap="square" lIns="0" tIns="12700" rIns="0" bIns="0" rtlCol="0" vert="horz">
            <a:spAutoFit/>
          </a:bodyPr>
          <a:lstStyle/>
          <a:p>
            <a:pPr algn="r" marL="38100" marR="30480">
              <a:lnSpc>
                <a:spcPct val="100000"/>
              </a:lnSpc>
              <a:spcBef>
                <a:spcPts val="100"/>
              </a:spcBef>
            </a:pPr>
            <a:r>
              <a:rPr dirty="0" baseline="1543" sz="2700" spc="-1050">
                <a:latin typeface="Microsoft Sans Serif"/>
                <a:cs typeface="Microsoft Sans Serif"/>
              </a:rPr>
              <a:t>„</a:t>
            </a:r>
            <a:r>
              <a:rPr dirty="0" baseline="1543" sz="2700" spc="135">
                <a:latin typeface="Microsoft Sans Serif"/>
                <a:cs typeface="Microsoft Sans Serif"/>
              </a:rPr>
              <a:t>  </a:t>
            </a:r>
            <a:r>
              <a:rPr dirty="0" baseline="-7716" sz="2700" spc="-1139">
                <a:latin typeface="Microsoft Sans Serif"/>
                <a:cs typeface="Microsoft Sans Serif"/>
              </a:rPr>
              <a:t>ق</a:t>
            </a:r>
            <a:r>
              <a:rPr dirty="0" baseline="10802" sz="2700" spc="-1139">
                <a:latin typeface="Microsoft Sans Serif"/>
                <a:cs typeface="Microsoft Sans Serif"/>
              </a:rPr>
              <a:t>„</a:t>
            </a:r>
            <a:r>
              <a:rPr dirty="0" baseline="10802" sz="2700" spc="-450">
                <a:latin typeface="Microsoft Sans Serif"/>
                <a:cs typeface="Microsoft Sans Serif"/>
              </a:rPr>
              <a:t> </a:t>
            </a:r>
            <a:r>
              <a:rPr dirty="0" baseline="-3086" sz="2700" spc="-667">
                <a:latin typeface="Microsoft Sans Serif"/>
                <a:cs typeface="Microsoft Sans Serif"/>
              </a:rPr>
              <a:t>لا</a:t>
            </a:r>
            <a:r>
              <a:rPr dirty="0" baseline="-3086" sz="2700" spc="187">
                <a:latin typeface="Microsoft Sans Serif"/>
                <a:cs typeface="Microsoft Sans Serif"/>
              </a:rPr>
              <a:t> </a:t>
            </a:r>
            <a:r>
              <a:rPr dirty="0" baseline="3086" sz="2700" spc="-1050">
                <a:latin typeface="Microsoft Sans Serif"/>
                <a:cs typeface="Microsoft Sans Serif"/>
              </a:rPr>
              <a:t>„</a:t>
            </a:r>
            <a:r>
              <a:rPr dirty="0" baseline="3086" sz="2700" spc="-359">
                <a:latin typeface="Microsoft Sans Serif"/>
                <a:cs typeface="Microsoft Sans Serif"/>
              </a:rPr>
              <a:t> </a:t>
            </a:r>
            <a:r>
              <a:rPr dirty="0" baseline="-6172" sz="2700" spc="-1582">
                <a:latin typeface="Microsoft Sans Serif"/>
                <a:cs typeface="Microsoft Sans Serif"/>
              </a:rPr>
              <a:t>ثص</a:t>
            </a:r>
            <a:r>
              <a:rPr dirty="0" baseline="-6172" sz="2700" spc="-284">
                <a:latin typeface="Microsoft Sans Serif"/>
                <a:cs typeface="Microsoft Sans Serif"/>
              </a:rPr>
              <a:t> </a:t>
            </a:r>
            <a:r>
              <a:rPr dirty="0" baseline="1543" sz="2700" spc="-1342">
                <a:latin typeface="Microsoft Sans Serif"/>
                <a:cs typeface="Microsoft Sans Serif"/>
              </a:rPr>
              <a:t>صخ</a:t>
            </a:r>
            <a:r>
              <a:rPr dirty="0" baseline="23148" sz="2700" spc="-1342">
                <a:latin typeface="Microsoft Sans Serif"/>
                <a:cs typeface="Microsoft Sans Serif"/>
              </a:rPr>
              <a:t>.</a:t>
            </a:r>
            <a:r>
              <a:rPr dirty="0" baseline="12345" sz="2700" spc="-1342">
                <a:latin typeface="Microsoft Sans Serif"/>
                <a:cs typeface="Microsoft Sans Serif"/>
              </a:rPr>
              <a:t>لا</a:t>
            </a:r>
            <a:r>
              <a:rPr dirty="0" baseline="12345" sz="2700" spc="240">
                <a:latin typeface="Microsoft Sans Serif"/>
                <a:cs typeface="Microsoft Sans Serif"/>
              </a:rPr>
              <a:t> </a:t>
            </a:r>
            <a:r>
              <a:rPr dirty="0" baseline="12345" sz="2700" spc="-1019">
                <a:latin typeface="Microsoft Sans Serif"/>
                <a:cs typeface="Microsoft Sans Serif"/>
              </a:rPr>
              <a:t>.</a:t>
            </a:r>
            <a:r>
              <a:rPr dirty="0" baseline="-3086" sz="2700" spc="-1019">
                <a:latin typeface="Microsoft Sans Serif"/>
                <a:cs typeface="Microsoft Sans Serif"/>
              </a:rPr>
              <a:t>ق</a:t>
            </a:r>
            <a:r>
              <a:rPr dirty="0" baseline="-3086" sz="2700" spc="540">
                <a:latin typeface="Microsoft Sans Serif"/>
                <a:cs typeface="Microsoft Sans Serif"/>
              </a:rPr>
              <a:t> </a:t>
            </a:r>
            <a:r>
              <a:rPr dirty="0" baseline="1543" sz="2700" spc="-1050">
                <a:latin typeface="Microsoft Sans Serif"/>
                <a:cs typeface="Microsoft Sans Serif"/>
              </a:rPr>
              <a:t>„</a:t>
            </a:r>
            <a:r>
              <a:rPr dirty="0" baseline="1543" sz="2700" spc="-472">
                <a:latin typeface="Microsoft Sans Serif"/>
                <a:cs typeface="Microsoft Sans Serif"/>
              </a:rPr>
              <a:t> </a:t>
            </a:r>
            <a:r>
              <a:rPr dirty="0" baseline="1543" sz="2700" spc="-1012">
                <a:latin typeface="Microsoft Sans Serif"/>
                <a:cs typeface="Microsoft Sans Serif"/>
              </a:rPr>
              <a:t>حلا</a:t>
            </a:r>
            <a:r>
              <a:rPr dirty="0" baseline="1543" sz="2700" spc="-7">
                <a:latin typeface="Microsoft Sans Serif"/>
                <a:cs typeface="Microsoft Sans Serif"/>
              </a:rPr>
              <a:t> </a:t>
            </a:r>
            <a:r>
              <a:rPr dirty="0" baseline="-4629" sz="2700" spc="-1455">
                <a:latin typeface="Microsoft Sans Serif"/>
                <a:cs typeface="Microsoft Sans Serif"/>
              </a:rPr>
              <a:t>ث</a:t>
            </a:r>
            <a:r>
              <a:rPr dirty="0" sz="1800" spc="-969">
                <a:latin typeface="Microsoft Sans Serif"/>
                <a:cs typeface="Microsoft Sans Serif"/>
              </a:rPr>
              <a:t>.</a:t>
            </a:r>
            <a:r>
              <a:rPr dirty="0" sz="1800" spc="-325">
                <a:latin typeface="Microsoft Sans Serif"/>
                <a:cs typeface="Microsoft Sans Serif"/>
              </a:rPr>
              <a:t> </a:t>
            </a:r>
            <a:r>
              <a:rPr dirty="0" baseline="7716" sz="2700" spc="-1417">
                <a:latin typeface="Microsoft Sans Serif"/>
                <a:cs typeface="Microsoft Sans Serif"/>
              </a:rPr>
              <a:t>حت</a:t>
            </a:r>
            <a:r>
              <a:rPr dirty="0" baseline="20061" sz="2700" spc="-1417">
                <a:latin typeface="Microsoft Sans Serif"/>
                <a:cs typeface="Microsoft Sans Serif"/>
              </a:rPr>
              <a:t>.</a:t>
            </a:r>
            <a:r>
              <a:rPr dirty="0" baseline="20061" sz="2700" spc="-412">
                <a:latin typeface="Microsoft Sans Serif"/>
                <a:cs typeface="Microsoft Sans Serif"/>
              </a:rPr>
              <a:t> </a:t>
            </a:r>
            <a:r>
              <a:rPr dirty="0" baseline="21604" sz="2700" spc="-1019">
                <a:latin typeface="Microsoft Sans Serif"/>
                <a:cs typeface="Microsoft Sans Serif"/>
              </a:rPr>
              <a:t>مت</a:t>
            </a:r>
            <a:r>
              <a:rPr dirty="0" baseline="13888" sz="2700" spc="-1019">
                <a:latin typeface="Microsoft Sans Serif"/>
                <a:cs typeface="Microsoft Sans Serif"/>
              </a:rPr>
              <a:t>„</a:t>
            </a:r>
            <a:r>
              <a:rPr dirty="0" baseline="13888" sz="2700" spc="300">
                <a:latin typeface="Microsoft Sans Serif"/>
                <a:cs typeface="Microsoft Sans Serif"/>
              </a:rPr>
              <a:t>  </a:t>
            </a:r>
            <a:r>
              <a:rPr dirty="0" baseline="3086" sz="2700" spc="-1050">
                <a:solidFill>
                  <a:srgbClr val="FF0000"/>
                </a:solidFill>
                <a:latin typeface="Microsoft Sans Serif"/>
                <a:cs typeface="Microsoft Sans Serif"/>
              </a:rPr>
              <a:t>„</a:t>
            </a:r>
            <a:r>
              <a:rPr dirty="0" baseline="3086" sz="2700" spc="-352">
                <a:solidFill>
                  <a:srgbClr val="FF0000"/>
                </a:solidFill>
                <a:latin typeface="Microsoft Sans Serif"/>
                <a:cs typeface="Microsoft Sans Serif"/>
              </a:rPr>
              <a:t> </a:t>
            </a:r>
            <a:r>
              <a:rPr dirty="0" baseline="-10802" sz="2700" spc="-1567">
                <a:solidFill>
                  <a:srgbClr val="FF0000"/>
                </a:solidFill>
                <a:latin typeface="Microsoft Sans Serif"/>
                <a:cs typeface="Microsoft Sans Serif"/>
              </a:rPr>
              <a:t>ت</a:t>
            </a:r>
            <a:r>
              <a:rPr dirty="0" baseline="-10802" sz="2700" spc="-284">
                <a:solidFill>
                  <a:srgbClr val="FF0000"/>
                </a:solidFill>
                <a:latin typeface="Microsoft Sans Serif"/>
                <a:cs typeface="Microsoft Sans Serif"/>
              </a:rPr>
              <a:t> </a:t>
            </a:r>
            <a:r>
              <a:rPr dirty="0" sz="1800" spc="-355">
                <a:solidFill>
                  <a:srgbClr val="FF0000"/>
                </a:solidFill>
                <a:latin typeface="Microsoft Sans Serif"/>
                <a:cs typeface="Microsoft Sans Serif"/>
              </a:rPr>
              <a:t>هلا</a:t>
            </a:r>
            <a:endParaRPr sz="1800">
              <a:latin typeface="Microsoft Sans Serif"/>
              <a:cs typeface="Microsoft Sans Serif"/>
            </a:endParaRPr>
          </a:p>
        </p:txBody>
      </p:sp>
      <p:sp>
        <p:nvSpPr>
          <p:cNvPr id="17" name="object 17" descr=""/>
          <p:cNvSpPr txBox="1"/>
          <p:nvPr/>
        </p:nvSpPr>
        <p:spPr>
          <a:xfrm>
            <a:off x="1535557" y="3646678"/>
            <a:ext cx="1635760" cy="299720"/>
          </a:xfrm>
          <a:prstGeom prst="rect">
            <a:avLst/>
          </a:prstGeom>
        </p:spPr>
        <p:txBody>
          <a:bodyPr wrap="square" lIns="0" tIns="12700" rIns="0" bIns="0" rtlCol="0" vert="horz">
            <a:spAutoFit/>
          </a:bodyPr>
          <a:lstStyle/>
          <a:p>
            <a:pPr algn="r" marL="38100" marR="43180">
              <a:lnSpc>
                <a:spcPct val="100000"/>
              </a:lnSpc>
              <a:spcBef>
                <a:spcPts val="100"/>
              </a:spcBef>
            </a:pPr>
            <a:r>
              <a:rPr dirty="0" sz="1800" spc="-700">
                <a:latin typeface="Microsoft Sans Serif"/>
                <a:cs typeface="Microsoft Sans Serif"/>
              </a:rPr>
              <a:t>„</a:t>
            </a:r>
            <a:r>
              <a:rPr dirty="0" sz="1800" spc="50">
                <a:latin typeface="Microsoft Sans Serif"/>
                <a:cs typeface="Microsoft Sans Serif"/>
              </a:rPr>
              <a:t>  </a:t>
            </a:r>
            <a:r>
              <a:rPr dirty="0" baseline="1543" sz="2700" spc="-254">
                <a:latin typeface="Microsoft Sans Serif"/>
                <a:cs typeface="Microsoft Sans Serif"/>
              </a:rPr>
              <a:t>ا</a:t>
            </a:r>
            <a:r>
              <a:rPr dirty="0" baseline="1543" sz="2700" spc="-247">
                <a:latin typeface="Microsoft Sans Serif"/>
                <a:cs typeface="Microsoft Sans Serif"/>
              </a:rPr>
              <a:t> </a:t>
            </a:r>
            <a:r>
              <a:rPr dirty="0" baseline="1543" sz="2700" spc="-1087">
                <a:latin typeface="Microsoft Sans Serif"/>
                <a:cs typeface="Microsoft Sans Serif"/>
              </a:rPr>
              <a:t>ي</a:t>
            </a:r>
            <a:r>
              <a:rPr dirty="0" baseline="1543" sz="2700" spc="97">
                <a:latin typeface="Microsoft Sans Serif"/>
                <a:cs typeface="Microsoft Sans Serif"/>
              </a:rPr>
              <a:t>  </a:t>
            </a:r>
            <a:r>
              <a:rPr dirty="0" baseline="1543" sz="2700" spc="-127">
                <a:latin typeface="Microsoft Sans Serif"/>
                <a:cs typeface="Microsoft Sans Serif"/>
              </a:rPr>
              <a:t>ةرذ</a:t>
            </a:r>
            <a:r>
              <a:rPr dirty="0" baseline="1543" sz="2700" spc="60">
                <a:latin typeface="Microsoft Sans Serif"/>
                <a:cs typeface="Microsoft Sans Serif"/>
              </a:rPr>
              <a:t>  </a:t>
            </a:r>
            <a:r>
              <a:rPr dirty="0" baseline="1543" sz="2700" spc="-67">
                <a:latin typeface="Microsoft Sans Serif"/>
                <a:cs typeface="Microsoft Sans Serif"/>
              </a:rPr>
              <a:t>ة</a:t>
            </a:r>
            <a:r>
              <a:rPr dirty="0" baseline="1543" sz="2700" spc="-217">
                <a:latin typeface="Microsoft Sans Serif"/>
                <a:cs typeface="Microsoft Sans Serif"/>
              </a:rPr>
              <a:t> </a:t>
            </a:r>
            <a:r>
              <a:rPr dirty="0" sz="1800" spc="-700">
                <a:latin typeface="Microsoft Sans Serif"/>
                <a:cs typeface="Microsoft Sans Serif"/>
              </a:rPr>
              <a:t>„</a:t>
            </a:r>
            <a:r>
              <a:rPr dirty="0" sz="1800" spc="225">
                <a:latin typeface="Microsoft Sans Serif"/>
                <a:cs typeface="Microsoft Sans Serif"/>
              </a:rPr>
              <a:t> </a:t>
            </a:r>
            <a:r>
              <a:rPr dirty="0" baseline="1543" sz="2700" spc="-532">
                <a:latin typeface="Microsoft Sans Serif"/>
                <a:cs typeface="Microsoft Sans Serif"/>
              </a:rPr>
              <a:t>و</a:t>
            </a:r>
            <a:r>
              <a:rPr dirty="0" baseline="1543" sz="2700" spc="382">
                <a:latin typeface="Microsoft Sans Serif"/>
                <a:cs typeface="Microsoft Sans Serif"/>
              </a:rPr>
              <a:t>  </a:t>
            </a:r>
            <a:r>
              <a:rPr dirty="0" baseline="1543" sz="2700" spc="-1207">
                <a:latin typeface="Microsoft Sans Serif"/>
                <a:cs typeface="Microsoft Sans Serif"/>
              </a:rPr>
              <a:t>ي</a:t>
            </a:r>
            <a:r>
              <a:rPr dirty="0" baseline="-10802" sz="2700" spc="-1207">
                <a:latin typeface="Microsoft Sans Serif"/>
                <a:cs typeface="Microsoft Sans Serif"/>
              </a:rPr>
              <a:t>„</a:t>
            </a:r>
            <a:r>
              <a:rPr dirty="0" baseline="-10802" sz="2700" spc="292">
                <a:latin typeface="Microsoft Sans Serif"/>
                <a:cs typeface="Microsoft Sans Serif"/>
              </a:rPr>
              <a:t> </a:t>
            </a:r>
            <a:r>
              <a:rPr dirty="0" baseline="1543" sz="2700" spc="-540">
                <a:latin typeface="Microsoft Sans Serif"/>
                <a:cs typeface="Microsoft Sans Serif"/>
              </a:rPr>
              <a:t>ق</a:t>
            </a:r>
            <a:r>
              <a:rPr dirty="0" baseline="1543" sz="2700" spc="540">
                <a:latin typeface="Microsoft Sans Serif"/>
                <a:cs typeface="Microsoft Sans Serif"/>
              </a:rPr>
              <a:t> </a:t>
            </a:r>
            <a:r>
              <a:rPr dirty="0" baseline="1543" sz="2700" spc="-472">
                <a:latin typeface="Microsoft Sans Serif"/>
                <a:cs typeface="Microsoft Sans Serif"/>
              </a:rPr>
              <a:t>ا</a:t>
            </a:r>
            <a:endParaRPr baseline="1543" sz="2700">
              <a:latin typeface="Microsoft Sans Serif"/>
              <a:cs typeface="Microsoft Sans Serif"/>
            </a:endParaRPr>
          </a:p>
        </p:txBody>
      </p:sp>
      <p:sp>
        <p:nvSpPr>
          <p:cNvPr id="18" name="object 18" descr=""/>
          <p:cNvSpPr txBox="1"/>
          <p:nvPr/>
        </p:nvSpPr>
        <p:spPr>
          <a:xfrm>
            <a:off x="1317142" y="3607054"/>
            <a:ext cx="3323590" cy="299720"/>
          </a:xfrm>
          <a:prstGeom prst="rect">
            <a:avLst/>
          </a:prstGeom>
        </p:spPr>
        <p:txBody>
          <a:bodyPr wrap="square" lIns="0" tIns="12700" rIns="0" bIns="0" rtlCol="0" vert="horz">
            <a:spAutoFit/>
          </a:bodyPr>
          <a:lstStyle/>
          <a:p>
            <a:pPr algn="r" marL="50800" marR="43180">
              <a:lnSpc>
                <a:spcPct val="100000"/>
              </a:lnSpc>
              <a:spcBef>
                <a:spcPts val="100"/>
              </a:spcBef>
            </a:pPr>
            <a:r>
              <a:rPr dirty="0" baseline="13888" sz="2700" spc="150">
                <a:latin typeface="Microsoft Sans Serif"/>
                <a:cs typeface="Microsoft Sans Serif"/>
              </a:rPr>
              <a:t>  </a:t>
            </a:r>
            <a:r>
              <a:rPr dirty="0" sz="1800" spc="-985">
                <a:latin typeface="Microsoft Sans Serif"/>
                <a:cs typeface="Microsoft Sans Serif"/>
              </a:rPr>
              <a:t>ثث</a:t>
            </a:r>
            <a:r>
              <a:rPr dirty="0" baseline="10802" sz="2700" spc="-1477">
                <a:latin typeface="Microsoft Sans Serif"/>
                <a:cs typeface="Microsoft Sans Serif"/>
              </a:rPr>
              <a:t>„</a:t>
            </a:r>
            <a:r>
              <a:rPr dirty="0" baseline="10802" sz="2700" spc="-442">
                <a:latin typeface="Microsoft Sans Serif"/>
                <a:cs typeface="Microsoft Sans Serif"/>
              </a:rPr>
              <a:t> </a:t>
            </a:r>
            <a:r>
              <a:rPr dirty="0" baseline="4629" sz="2700" spc="-900">
                <a:latin typeface="Microsoft Sans Serif"/>
                <a:cs typeface="Microsoft Sans Serif"/>
              </a:rPr>
              <a:t>ح</a:t>
            </a:r>
            <a:r>
              <a:rPr dirty="0" baseline="20061" sz="2700" spc="-900">
                <a:latin typeface="Microsoft Sans Serif"/>
                <a:cs typeface="Microsoft Sans Serif"/>
              </a:rPr>
              <a:t>.</a:t>
            </a:r>
            <a:r>
              <a:rPr dirty="0" baseline="20061" sz="2700" spc="315">
                <a:latin typeface="Microsoft Sans Serif"/>
                <a:cs typeface="Microsoft Sans Serif"/>
              </a:rPr>
              <a:t>  </a:t>
            </a:r>
            <a:r>
              <a:rPr dirty="0" baseline="12345" sz="2700" spc="-847">
                <a:latin typeface="Microsoft Sans Serif"/>
                <a:cs typeface="Microsoft Sans Serif"/>
              </a:rPr>
              <a:t>لع</a:t>
            </a:r>
            <a:r>
              <a:rPr dirty="0" baseline="12345" sz="2700" spc="675">
                <a:latin typeface="Microsoft Sans Serif"/>
                <a:cs typeface="Microsoft Sans Serif"/>
              </a:rPr>
              <a:t>                 </a:t>
            </a:r>
            <a:r>
              <a:rPr dirty="0" sz="1800" spc="-780">
                <a:solidFill>
                  <a:srgbClr val="FF0000"/>
                </a:solidFill>
                <a:latin typeface="Microsoft Sans Serif"/>
                <a:cs typeface="Microsoft Sans Serif"/>
              </a:rPr>
              <a:t>ش</a:t>
            </a:r>
            <a:r>
              <a:rPr dirty="0" baseline="10802" sz="2700" spc="-52">
                <a:solidFill>
                  <a:srgbClr val="FF0000"/>
                </a:solidFill>
                <a:latin typeface="Microsoft Sans Serif"/>
                <a:cs typeface="Microsoft Sans Serif"/>
              </a:rPr>
              <a:t> </a:t>
            </a:r>
            <a:r>
              <a:rPr dirty="0" baseline="-3086" sz="2700">
                <a:solidFill>
                  <a:srgbClr val="FF0000"/>
                </a:solidFill>
                <a:latin typeface="Microsoft Sans Serif"/>
                <a:cs typeface="Microsoft Sans Serif"/>
              </a:rPr>
              <a:t>ا</a:t>
            </a:r>
            <a:r>
              <a:rPr dirty="0" baseline="-3086" sz="2700" spc="187">
                <a:solidFill>
                  <a:srgbClr val="FF0000"/>
                </a:solidFill>
                <a:latin typeface="Microsoft Sans Serif"/>
                <a:cs typeface="Microsoft Sans Serif"/>
              </a:rPr>
              <a:t>  </a:t>
            </a:r>
            <a:r>
              <a:rPr dirty="0" baseline="1543" sz="2700" spc="-922">
                <a:solidFill>
                  <a:srgbClr val="FF0000"/>
                </a:solidFill>
                <a:latin typeface="Microsoft Sans Serif"/>
                <a:cs typeface="Microsoft Sans Serif"/>
              </a:rPr>
              <a:t>عس</a:t>
            </a:r>
            <a:r>
              <a:rPr dirty="0" baseline="9259" sz="2700" spc="-315">
                <a:solidFill>
                  <a:srgbClr val="FF0000"/>
                </a:solidFill>
                <a:latin typeface="Microsoft Sans Serif"/>
                <a:cs typeface="Microsoft Sans Serif"/>
              </a:rPr>
              <a:t> </a:t>
            </a:r>
            <a:r>
              <a:rPr dirty="0" baseline="9259" sz="2700" spc="-675">
                <a:solidFill>
                  <a:srgbClr val="FF0000"/>
                </a:solidFill>
                <a:latin typeface="Microsoft Sans Serif"/>
                <a:cs typeface="Microsoft Sans Serif"/>
              </a:rPr>
              <a:t>ملا</a:t>
            </a:r>
            <a:endParaRPr baseline="9259" sz="2700">
              <a:latin typeface="Microsoft Sans Serif"/>
              <a:cs typeface="Microsoft Sans Serif"/>
            </a:endParaRPr>
          </a:p>
        </p:txBody>
      </p:sp>
      <p:sp>
        <p:nvSpPr>
          <p:cNvPr id="19" name="object 19" descr=""/>
          <p:cNvSpPr txBox="1"/>
          <p:nvPr/>
        </p:nvSpPr>
        <p:spPr>
          <a:xfrm>
            <a:off x="579729" y="3639057"/>
            <a:ext cx="976630" cy="299720"/>
          </a:xfrm>
          <a:prstGeom prst="rect">
            <a:avLst/>
          </a:prstGeom>
        </p:spPr>
        <p:txBody>
          <a:bodyPr wrap="square" lIns="0" tIns="12700" rIns="0" bIns="0" rtlCol="0" vert="horz">
            <a:spAutoFit/>
          </a:bodyPr>
          <a:lstStyle/>
          <a:p>
            <a:pPr algn="r" marL="38100" marR="30480">
              <a:lnSpc>
                <a:spcPct val="100000"/>
              </a:lnSpc>
              <a:spcBef>
                <a:spcPts val="100"/>
              </a:spcBef>
            </a:pPr>
            <a:r>
              <a:rPr dirty="0" sz="1800">
                <a:latin typeface="Microsoft Sans Serif"/>
                <a:cs typeface="Microsoft Sans Serif"/>
              </a:rPr>
              <a:t>اذ</a:t>
            </a:r>
            <a:r>
              <a:rPr dirty="0" sz="1800" spc="165">
                <a:latin typeface="Microsoft Sans Serif"/>
                <a:cs typeface="Microsoft Sans Serif"/>
              </a:rPr>
              <a:t> </a:t>
            </a:r>
            <a:r>
              <a:rPr dirty="0" sz="1800">
                <a:latin typeface="Microsoft Sans Serif"/>
                <a:cs typeface="Microsoft Sans Serif"/>
              </a:rPr>
              <a:t>ن</a:t>
            </a:r>
            <a:r>
              <a:rPr dirty="0" sz="1800" spc="275">
                <a:latin typeface="Microsoft Sans Serif"/>
                <a:cs typeface="Microsoft Sans Serif"/>
              </a:rPr>
              <a:t> </a:t>
            </a:r>
            <a:r>
              <a:rPr dirty="0" sz="1800" spc="-300">
                <a:latin typeface="Microsoft Sans Serif"/>
                <a:cs typeface="Microsoft Sans Serif"/>
              </a:rPr>
              <a:t>ءر</a:t>
            </a:r>
            <a:r>
              <a:rPr dirty="0" sz="1800" spc="185">
                <a:latin typeface="Microsoft Sans Serif"/>
                <a:cs typeface="Microsoft Sans Serif"/>
              </a:rPr>
              <a:t> </a:t>
            </a:r>
            <a:r>
              <a:rPr dirty="0" sz="1800" spc="-819">
                <a:latin typeface="Microsoft Sans Serif"/>
                <a:cs typeface="Microsoft Sans Serif"/>
              </a:rPr>
              <a:t>ي</a:t>
            </a:r>
            <a:r>
              <a:rPr dirty="0" baseline="-13888" sz="2700" spc="-1230">
                <a:latin typeface="Microsoft Sans Serif"/>
                <a:cs typeface="Microsoft Sans Serif"/>
              </a:rPr>
              <a:t>„</a:t>
            </a:r>
            <a:r>
              <a:rPr dirty="0" baseline="-13888" sz="2700" spc="-89">
                <a:latin typeface="Microsoft Sans Serif"/>
                <a:cs typeface="Microsoft Sans Serif"/>
              </a:rPr>
              <a:t> </a:t>
            </a:r>
            <a:r>
              <a:rPr dirty="0" sz="1800" spc="-170">
                <a:latin typeface="Microsoft Sans Serif"/>
                <a:cs typeface="Microsoft Sans Serif"/>
              </a:rPr>
              <a:t>ا</a:t>
            </a:r>
            <a:r>
              <a:rPr dirty="0" sz="1800" spc="-170">
                <a:latin typeface="Microsoft Sans Serif"/>
                <a:cs typeface="Microsoft Sans Serif"/>
              </a:rPr>
              <a:t> </a:t>
            </a:r>
            <a:r>
              <a:rPr dirty="0" sz="1800" spc="-355">
                <a:latin typeface="Microsoft Sans Serif"/>
                <a:cs typeface="Microsoft Sans Serif"/>
              </a:rPr>
              <a:t>را</a:t>
            </a:r>
            <a:endParaRPr sz="1800">
              <a:latin typeface="Microsoft Sans Serif"/>
              <a:cs typeface="Microsoft Sans Serif"/>
            </a:endParaRPr>
          </a:p>
        </p:txBody>
      </p:sp>
      <p:sp>
        <p:nvSpPr>
          <p:cNvPr id="20" name="object 20" descr=""/>
          <p:cNvSpPr txBox="1"/>
          <p:nvPr/>
        </p:nvSpPr>
        <p:spPr>
          <a:xfrm>
            <a:off x="657758" y="3584194"/>
            <a:ext cx="605155" cy="299720"/>
          </a:xfrm>
          <a:prstGeom prst="rect">
            <a:avLst/>
          </a:prstGeom>
        </p:spPr>
        <p:txBody>
          <a:bodyPr wrap="square" lIns="0" tIns="12700" rIns="0" bIns="0" rtlCol="0" vert="horz">
            <a:spAutoFit/>
          </a:bodyPr>
          <a:lstStyle/>
          <a:p>
            <a:pPr algn="r" marL="38100" marR="30480">
              <a:lnSpc>
                <a:spcPct val="100000"/>
              </a:lnSpc>
              <a:spcBef>
                <a:spcPts val="100"/>
              </a:spcBef>
            </a:pPr>
            <a:r>
              <a:rPr dirty="0" baseline="1543" sz="2700" spc="-750">
                <a:latin typeface="Microsoft Sans Serif"/>
                <a:cs typeface="Microsoft Sans Serif"/>
              </a:rPr>
              <a:t>.</a:t>
            </a:r>
            <a:r>
              <a:rPr dirty="0" baseline="1543" sz="2700" spc="-375">
                <a:latin typeface="Microsoft Sans Serif"/>
                <a:cs typeface="Microsoft Sans Serif"/>
              </a:rPr>
              <a:t> </a:t>
            </a:r>
            <a:r>
              <a:rPr dirty="0" baseline="-7716" sz="2700">
                <a:latin typeface="Microsoft Sans Serif"/>
                <a:cs typeface="Microsoft Sans Serif"/>
              </a:rPr>
              <a:t>ه</a:t>
            </a:r>
            <a:r>
              <a:rPr dirty="0" baseline="-7716" sz="2700" spc="277">
                <a:latin typeface="Microsoft Sans Serif"/>
                <a:cs typeface="Microsoft Sans Serif"/>
              </a:rPr>
              <a:t> </a:t>
            </a:r>
            <a:r>
              <a:rPr dirty="0" sz="1800" spc="-500">
                <a:latin typeface="Microsoft Sans Serif"/>
                <a:cs typeface="Microsoft Sans Serif"/>
              </a:rPr>
              <a:t>.</a:t>
            </a:r>
            <a:r>
              <a:rPr dirty="0" sz="1800" spc="-145">
                <a:latin typeface="Microsoft Sans Serif"/>
                <a:cs typeface="Microsoft Sans Serif"/>
              </a:rPr>
              <a:t> </a:t>
            </a:r>
            <a:r>
              <a:rPr dirty="0" baseline="-6172" sz="2700">
                <a:latin typeface="Microsoft Sans Serif"/>
                <a:cs typeface="Microsoft Sans Serif"/>
              </a:rPr>
              <a:t>م</a:t>
            </a:r>
            <a:r>
              <a:rPr dirty="0" baseline="-6172" sz="2700" spc="135">
                <a:latin typeface="Microsoft Sans Serif"/>
                <a:cs typeface="Microsoft Sans Serif"/>
              </a:rPr>
              <a:t>  </a:t>
            </a:r>
            <a:r>
              <a:rPr dirty="0" sz="1800" spc="-500">
                <a:latin typeface="Microsoft Sans Serif"/>
                <a:cs typeface="Microsoft Sans Serif"/>
              </a:rPr>
              <a:t>.</a:t>
            </a:r>
            <a:r>
              <a:rPr dirty="0" sz="1800" spc="-275">
                <a:latin typeface="Microsoft Sans Serif"/>
                <a:cs typeface="Microsoft Sans Serif"/>
              </a:rPr>
              <a:t> </a:t>
            </a:r>
            <a:r>
              <a:rPr dirty="0" baseline="-6172" sz="2700" spc="-1057">
                <a:latin typeface="Microsoft Sans Serif"/>
                <a:cs typeface="Microsoft Sans Serif"/>
              </a:rPr>
              <a:t>ح</a:t>
            </a:r>
            <a:r>
              <a:rPr dirty="0" baseline="-9259" sz="2700" spc="-1057">
                <a:latin typeface="Microsoft Sans Serif"/>
                <a:cs typeface="Microsoft Sans Serif"/>
              </a:rPr>
              <a:t>,</a:t>
            </a:r>
            <a:endParaRPr baseline="-9259" sz="2700">
              <a:latin typeface="Microsoft Sans Serif"/>
              <a:cs typeface="Microsoft Sans Serif"/>
            </a:endParaRPr>
          </a:p>
        </p:txBody>
      </p:sp>
      <p:sp>
        <p:nvSpPr>
          <p:cNvPr id="21" name="object 21" descr=""/>
          <p:cNvSpPr txBox="1"/>
          <p:nvPr/>
        </p:nvSpPr>
        <p:spPr>
          <a:xfrm>
            <a:off x="6553200" y="3995064"/>
            <a:ext cx="1179195" cy="300355"/>
          </a:xfrm>
          <a:prstGeom prst="rect">
            <a:avLst/>
          </a:prstGeom>
        </p:spPr>
        <p:txBody>
          <a:bodyPr wrap="square" lIns="0" tIns="12700" rIns="0" bIns="0" rtlCol="0" vert="horz">
            <a:spAutoFit/>
          </a:bodyPr>
          <a:lstStyle/>
          <a:p>
            <a:pPr algn="r" marL="38100" marR="30480">
              <a:lnSpc>
                <a:spcPct val="100000"/>
              </a:lnSpc>
              <a:spcBef>
                <a:spcPts val="100"/>
              </a:spcBef>
            </a:pPr>
            <a:r>
              <a:rPr dirty="0" baseline="-4629" sz="2700" spc="-1800">
                <a:latin typeface="Microsoft Sans Serif"/>
                <a:cs typeface="Microsoft Sans Serif"/>
              </a:rPr>
              <a:t>ص</a:t>
            </a:r>
            <a:r>
              <a:rPr dirty="0" baseline="-4629" sz="2700" spc="-284">
                <a:latin typeface="Microsoft Sans Serif"/>
                <a:cs typeface="Microsoft Sans Serif"/>
              </a:rPr>
              <a:t> </a:t>
            </a:r>
            <a:r>
              <a:rPr dirty="0" baseline="-6172" sz="2700" spc="-690">
                <a:latin typeface="Microsoft Sans Serif"/>
                <a:cs typeface="Microsoft Sans Serif"/>
              </a:rPr>
              <a:t>لا</a:t>
            </a:r>
            <a:r>
              <a:rPr dirty="0" baseline="-6172" sz="2700" spc="217">
                <a:latin typeface="Microsoft Sans Serif"/>
                <a:cs typeface="Microsoft Sans Serif"/>
              </a:rPr>
              <a:t> </a:t>
            </a:r>
            <a:r>
              <a:rPr dirty="0" sz="1800" spc="-500">
                <a:latin typeface="Microsoft Sans Serif"/>
                <a:cs typeface="Microsoft Sans Serif"/>
              </a:rPr>
              <a:t>.</a:t>
            </a:r>
            <a:r>
              <a:rPr dirty="0" sz="1800" spc="-120">
                <a:latin typeface="Microsoft Sans Serif"/>
                <a:cs typeface="Microsoft Sans Serif"/>
              </a:rPr>
              <a:t> </a:t>
            </a:r>
            <a:r>
              <a:rPr dirty="0" baseline="-3086" sz="2700" spc="-1552">
                <a:latin typeface="Microsoft Sans Serif"/>
                <a:cs typeface="Microsoft Sans Serif"/>
              </a:rPr>
              <a:t>ي</a:t>
            </a:r>
            <a:r>
              <a:rPr dirty="0" baseline="-9259" sz="2700" spc="-1552">
                <a:latin typeface="Microsoft Sans Serif"/>
                <a:cs typeface="Microsoft Sans Serif"/>
              </a:rPr>
              <a:t>„</a:t>
            </a:r>
            <a:r>
              <a:rPr dirty="0" baseline="-9259" sz="2700" spc="-262">
                <a:latin typeface="Microsoft Sans Serif"/>
                <a:cs typeface="Microsoft Sans Serif"/>
              </a:rPr>
              <a:t> </a:t>
            </a:r>
            <a:r>
              <a:rPr dirty="0" baseline="-6172" sz="2700" spc="-1462">
                <a:latin typeface="Microsoft Sans Serif"/>
                <a:cs typeface="Microsoft Sans Serif"/>
              </a:rPr>
              <a:t>ح</a:t>
            </a:r>
            <a:r>
              <a:rPr dirty="0" baseline="7716" sz="2700" spc="-1462">
                <a:latin typeface="Microsoft Sans Serif"/>
                <a:cs typeface="Microsoft Sans Serif"/>
              </a:rPr>
              <a:t>.</a:t>
            </a:r>
            <a:r>
              <a:rPr dirty="0" baseline="7716" sz="2700" spc="-390">
                <a:latin typeface="Microsoft Sans Serif"/>
                <a:cs typeface="Microsoft Sans Serif"/>
              </a:rPr>
              <a:t> </a:t>
            </a:r>
            <a:r>
              <a:rPr dirty="0" baseline="-13888" sz="2700" spc="-525">
                <a:latin typeface="Microsoft Sans Serif"/>
                <a:cs typeface="Microsoft Sans Serif"/>
              </a:rPr>
              <a:t>ا</a:t>
            </a:r>
            <a:r>
              <a:rPr dirty="0" baseline="4629" sz="2700" spc="-525">
                <a:latin typeface="Microsoft Sans Serif"/>
                <a:cs typeface="Microsoft Sans Serif"/>
              </a:rPr>
              <a:t>,</a:t>
            </a:r>
            <a:r>
              <a:rPr dirty="0" baseline="4629" sz="2700" spc="-472">
                <a:latin typeface="Microsoft Sans Serif"/>
                <a:cs typeface="Microsoft Sans Serif"/>
              </a:rPr>
              <a:t> </a:t>
            </a:r>
            <a:r>
              <a:rPr dirty="0" sz="1800" spc="-660">
                <a:latin typeface="Microsoft Sans Serif"/>
                <a:cs typeface="Microsoft Sans Serif"/>
              </a:rPr>
              <a:t>لل</a:t>
            </a:r>
            <a:r>
              <a:rPr dirty="0" sz="1800" spc="160">
                <a:latin typeface="Microsoft Sans Serif"/>
                <a:cs typeface="Microsoft Sans Serif"/>
              </a:rPr>
              <a:t> </a:t>
            </a:r>
            <a:r>
              <a:rPr dirty="0" sz="1800" spc="-500">
                <a:latin typeface="Microsoft Sans Serif"/>
                <a:cs typeface="Microsoft Sans Serif"/>
              </a:rPr>
              <a:t>.</a:t>
            </a:r>
            <a:r>
              <a:rPr dirty="0" sz="1800" spc="-140">
                <a:latin typeface="Microsoft Sans Serif"/>
                <a:cs typeface="Microsoft Sans Serif"/>
              </a:rPr>
              <a:t> </a:t>
            </a:r>
            <a:r>
              <a:rPr dirty="0" baseline="9259" sz="2700" spc="-1139">
                <a:latin typeface="Microsoft Sans Serif"/>
                <a:cs typeface="Microsoft Sans Serif"/>
              </a:rPr>
              <a:t>كمت</a:t>
            </a:r>
            <a:r>
              <a:rPr dirty="0" baseline="1543" sz="2700" spc="-1139">
                <a:latin typeface="Microsoft Sans Serif"/>
                <a:cs typeface="Microsoft Sans Serif"/>
              </a:rPr>
              <a:t>„</a:t>
            </a:r>
            <a:r>
              <a:rPr dirty="0" baseline="1543" sz="2700" spc="690">
                <a:latin typeface="Microsoft Sans Serif"/>
                <a:cs typeface="Microsoft Sans Serif"/>
              </a:rPr>
              <a:t> </a:t>
            </a:r>
            <a:r>
              <a:rPr dirty="0" baseline="1543" sz="2700" spc="-1050">
                <a:latin typeface="Microsoft Sans Serif"/>
                <a:cs typeface="Microsoft Sans Serif"/>
              </a:rPr>
              <a:t>„</a:t>
            </a:r>
            <a:r>
              <a:rPr dirty="0" baseline="1543" sz="2700" spc="-172">
                <a:latin typeface="Microsoft Sans Serif"/>
                <a:cs typeface="Microsoft Sans Serif"/>
              </a:rPr>
              <a:t> </a:t>
            </a:r>
            <a:r>
              <a:rPr dirty="0" baseline="-6172" sz="2700" spc="-1192">
                <a:latin typeface="Microsoft Sans Serif"/>
                <a:cs typeface="Microsoft Sans Serif"/>
              </a:rPr>
              <a:t>طب</a:t>
            </a:r>
            <a:r>
              <a:rPr dirty="0" baseline="7716" sz="2700" spc="-1192">
                <a:latin typeface="Microsoft Sans Serif"/>
                <a:cs typeface="Microsoft Sans Serif"/>
              </a:rPr>
              <a:t>.</a:t>
            </a:r>
            <a:r>
              <a:rPr dirty="0" baseline="7716" sz="2700" spc="-480">
                <a:latin typeface="Microsoft Sans Serif"/>
                <a:cs typeface="Microsoft Sans Serif"/>
              </a:rPr>
              <a:t> </a:t>
            </a:r>
            <a:r>
              <a:rPr dirty="0" sz="1800" spc="-490">
                <a:latin typeface="Microsoft Sans Serif"/>
                <a:cs typeface="Microsoft Sans Serif"/>
              </a:rPr>
              <a:t>لا</a:t>
            </a:r>
            <a:endParaRPr sz="1800">
              <a:latin typeface="Microsoft Sans Serif"/>
              <a:cs typeface="Microsoft Sans Serif"/>
            </a:endParaRPr>
          </a:p>
        </p:txBody>
      </p:sp>
      <p:sp>
        <p:nvSpPr>
          <p:cNvPr id="22" name="object 22" descr=""/>
          <p:cNvSpPr txBox="1"/>
          <p:nvPr/>
        </p:nvSpPr>
        <p:spPr>
          <a:xfrm>
            <a:off x="6310376" y="4024325"/>
            <a:ext cx="133350" cy="300355"/>
          </a:xfrm>
          <a:prstGeom prst="rect">
            <a:avLst/>
          </a:prstGeom>
        </p:spPr>
        <p:txBody>
          <a:bodyPr wrap="square" lIns="0" tIns="12700" rIns="0" bIns="0" rtlCol="0" vert="horz">
            <a:spAutoFit/>
          </a:bodyPr>
          <a:lstStyle/>
          <a:p>
            <a:pPr algn="r" marL="12700" marR="5080">
              <a:lnSpc>
                <a:spcPct val="100000"/>
              </a:lnSpc>
              <a:spcBef>
                <a:spcPts val="100"/>
              </a:spcBef>
            </a:pPr>
            <a:r>
              <a:rPr dirty="0" sz="1800" spc="-700">
                <a:latin typeface="Microsoft Sans Serif"/>
                <a:cs typeface="Microsoft Sans Serif"/>
              </a:rPr>
              <a:t>ثلا</a:t>
            </a:r>
            <a:r>
              <a:rPr dirty="0" baseline="3086" sz="2700" spc="-1050">
                <a:latin typeface="Microsoft Sans Serif"/>
                <a:cs typeface="Microsoft Sans Serif"/>
              </a:rPr>
              <a:t>,</a:t>
            </a:r>
            <a:endParaRPr baseline="3086" sz="2700">
              <a:latin typeface="Microsoft Sans Serif"/>
              <a:cs typeface="Microsoft Sans Serif"/>
            </a:endParaRPr>
          </a:p>
        </p:txBody>
      </p:sp>
      <p:sp>
        <p:nvSpPr>
          <p:cNvPr id="23" name="object 23" descr=""/>
          <p:cNvSpPr txBox="1"/>
          <p:nvPr/>
        </p:nvSpPr>
        <p:spPr>
          <a:xfrm>
            <a:off x="5652515" y="3886555"/>
            <a:ext cx="522605" cy="300355"/>
          </a:xfrm>
          <a:prstGeom prst="rect">
            <a:avLst/>
          </a:prstGeom>
        </p:spPr>
        <p:txBody>
          <a:bodyPr wrap="square" lIns="0" tIns="12700" rIns="0" bIns="0" rtlCol="0" vert="horz">
            <a:spAutoFit/>
          </a:bodyPr>
          <a:lstStyle/>
          <a:p>
            <a:pPr algn="r" marL="38100" marR="30480">
              <a:lnSpc>
                <a:spcPct val="100000"/>
              </a:lnSpc>
              <a:spcBef>
                <a:spcPts val="100"/>
              </a:spcBef>
            </a:pPr>
            <a:r>
              <a:rPr dirty="0" baseline="-33950" sz="2700">
                <a:latin typeface="Microsoft Sans Serif"/>
                <a:cs typeface="Microsoft Sans Serif"/>
              </a:rPr>
              <a:t>م</a:t>
            </a:r>
            <a:r>
              <a:rPr dirty="0" baseline="-33950" sz="2700" spc="67">
                <a:latin typeface="Microsoft Sans Serif"/>
                <a:cs typeface="Microsoft Sans Serif"/>
              </a:rPr>
              <a:t> </a:t>
            </a:r>
            <a:r>
              <a:rPr dirty="0" baseline="-12345" sz="2700" spc="-1019">
                <a:latin typeface="Microsoft Sans Serif"/>
                <a:cs typeface="Microsoft Sans Serif"/>
              </a:rPr>
              <a:t>.</a:t>
            </a:r>
            <a:r>
              <a:rPr dirty="0" baseline="-29320" sz="2700" spc="-1019">
                <a:latin typeface="Microsoft Sans Serif"/>
                <a:cs typeface="Microsoft Sans Serif"/>
              </a:rPr>
              <a:t>ق</a:t>
            </a:r>
            <a:r>
              <a:rPr dirty="0" baseline="-29320" sz="2700" spc="225">
                <a:latin typeface="Microsoft Sans Serif"/>
                <a:cs typeface="Microsoft Sans Serif"/>
              </a:rPr>
              <a:t> </a:t>
            </a:r>
            <a:r>
              <a:rPr dirty="0" sz="1800" spc="-905">
                <a:latin typeface="Microsoft Sans Serif"/>
                <a:cs typeface="Microsoft Sans Serif"/>
              </a:rPr>
              <a:t>كحت</a:t>
            </a:r>
            <a:r>
              <a:rPr dirty="0" baseline="12345" sz="2700" spc="-1357">
                <a:latin typeface="Microsoft Sans Serif"/>
                <a:cs typeface="Microsoft Sans Serif"/>
              </a:rPr>
              <a:t>„</a:t>
            </a:r>
            <a:r>
              <a:rPr dirty="0" baseline="12345" sz="2700" spc="-412">
                <a:latin typeface="Microsoft Sans Serif"/>
                <a:cs typeface="Microsoft Sans Serif"/>
              </a:rPr>
              <a:t> </a:t>
            </a:r>
            <a:r>
              <a:rPr dirty="0" baseline="1543" sz="2700" spc="-735">
                <a:latin typeface="Microsoft Sans Serif"/>
                <a:cs typeface="Microsoft Sans Serif"/>
              </a:rPr>
              <a:t>لا</a:t>
            </a:r>
            <a:endParaRPr baseline="1543" sz="2700">
              <a:latin typeface="Microsoft Sans Serif"/>
              <a:cs typeface="Microsoft Sans Serif"/>
            </a:endParaRPr>
          </a:p>
        </p:txBody>
      </p:sp>
      <p:sp>
        <p:nvSpPr>
          <p:cNvPr id="24" name="object 24" descr=""/>
          <p:cNvSpPr txBox="1"/>
          <p:nvPr/>
        </p:nvSpPr>
        <p:spPr>
          <a:xfrm>
            <a:off x="5166105" y="4054805"/>
            <a:ext cx="2385060" cy="300355"/>
          </a:xfrm>
          <a:prstGeom prst="rect">
            <a:avLst/>
          </a:prstGeom>
        </p:spPr>
        <p:txBody>
          <a:bodyPr wrap="square" lIns="0" tIns="12700" rIns="0" bIns="0" rtlCol="0" vert="horz">
            <a:spAutoFit/>
          </a:bodyPr>
          <a:lstStyle/>
          <a:p>
            <a:pPr algn="r" marL="38100" marR="30480">
              <a:lnSpc>
                <a:spcPct val="100000"/>
              </a:lnSpc>
              <a:spcBef>
                <a:spcPts val="100"/>
              </a:spcBef>
            </a:pPr>
            <a:r>
              <a:rPr dirty="0" baseline="1543" sz="2700">
                <a:latin typeface="Microsoft Sans Serif"/>
                <a:cs typeface="Microsoft Sans Serif"/>
              </a:rPr>
              <a:t>ة</a:t>
            </a:r>
            <a:r>
              <a:rPr dirty="0" baseline="1543" sz="2700" spc="502">
                <a:latin typeface="Microsoft Sans Serif"/>
                <a:cs typeface="Microsoft Sans Serif"/>
              </a:rPr>
              <a:t>  </a:t>
            </a:r>
            <a:r>
              <a:rPr dirty="0" baseline="1543" sz="2700" spc="-172">
                <a:latin typeface="Microsoft Sans Serif"/>
                <a:cs typeface="Microsoft Sans Serif"/>
              </a:rPr>
              <a:t>يذ</a:t>
            </a:r>
            <a:r>
              <a:rPr dirty="0" baseline="1543" sz="2700" spc="382">
                <a:latin typeface="Microsoft Sans Serif"/>
                <a:cs typeface="Microsoft Sans Serif"/>
              </a:rPr>
              <a:t> </a:t>
            </a:r>
            <a:r>
              <a:rPr dirty="0" baseline="1543" sz="2700" spc="-1207">
                <a:latin typeface="Microsoft Sans Serif"/>
                <a:cs typeface="Microsoft Sans Serif"/>
              </a:rPr>
              <a:t>ي</a:t>
            </a:r>
            <a:r>
              <a:rPr dirty="0" baseline="-12345" sz="2700" spc="-1207">
                <a:latin typeface="Microsoft Sans Serif"/>
                <a:cs typeface="Microsoft Sans Serif"/>
              </a:rPr>
              <a:t>„</a:t>
            </a:r>
            <a:r>
              <a:rPr dirty="0" baseline="-12345" sz="2700" spc="195">
                <a:latin typeface="Microsoft Sans Serif"/>
                <a:cs typeface="Microsoft Sans Serif"/>
              </a:rPr>
              <a:t> </a:t>
            </a:r>
            <a:r>
              <a:rPr dirty="0" baseline="1543" sz="2700">
                <a:latin typeface="Microsoft Sans Serif"/>
                <a:cs typeface="Microsoft Sans Serif"/>
              </a:rPr>
              <a:t>م</a:t>
            </a:r>
            <a:r>
              <a:rPr dirty="0" baseline="1543" sz="2700" spc="202">
                <a:latin typeface="Microsoft Sans Serif"/>
                <a:cs typeface="Microsoft Sans Serif"/>
              </a:rPr>
              <a:t>  </a:t>
            </a:r>
            <a:r>
              <a:rPr dirty="0" baseline="1543" sz="2700" spc="-450">
                <a:latin typeface="Microsoft Sans Serif"/>
                <a:cs typeface="Microsoft Sans Serif"/>
              </a:rPr>
              <a:t>و</a:t>
            </a:r>
            <a:r>
              <a:rPr dirty="0" baseline="1543" sz="2700" spc="-375">
                <a:latin typeface="Microsoft Sans Serif"/>
                <a:cs typeface="Microsoft Sans Serif"/>
              </a:rPr>
              <a:t> </a:t>
            </a:r>
            <a:r>
              <a:rPr dirty="0" baseline="1543" sz="2700" spc="-232">
                <a:latin typeface="Microsoft Sans Serif"/>
                <a:cs typeface="Microsoft Sans Serif"/>
              </a:rPr>
              <a:t>،ة</a:t>
            </a:r>
            <a:r>
              <a:rPr dirty="0" baseline="1543" sz="2700" spc="-217">
                <a:latin typeface="Microsoft Sans Serif"/>
                <a:cs typeface="Microsoft Sans Serif"/>
              </a:rPr>
              <a:t> </a:t>
            </a:r>
            <a:r>
              <a:rPr dirty="0" sz="1800" spc="-700">
                <a:latin typeface="Microsoft Sans Serif"/>
                <a:cs typeface="Microsoft Sans Serif"/>
              </a:rPr>
              <a:t>„</a:t>
            </a:r>
            <a:r>
              <a:rPr dirty="0" sz="1800" spc="250">
                <a:latin typeface="Microsoft Sans Serif"/>
                <a:cs typeface="Microsoft Sans Serif"/>
              </a:rPr>
              <a:t> </a:t>
            </a:r>
            <a:r>
              <a:rPr dirty="0" baseline="1543" sz="2700" spc="-487">
                <a:latin typeface="Microsoft Sans Serif"/>
                <a:cs typeface="Microsoft Sans Serif"/>
              </a:rPr>
              <a:t>لو</a:t>
            </a:r>
            <a:r>
              <a:rPr dirty="0" baseline="1543" sz="2700" spc="232">
                <a:latin typeface="Microsoft Sans Serif"/>
                <a:cs typeface="Microsoft Sans Serif"/>
              </a:rPr>
              <a:t> </a:t>
            </a:r>
            <a:r>
              <a:rPr dirty="0" baseline="1543" sz="2700" spc="-532">
                <a:latin typeface="Microsoft Sans Serif"/>
                <a:cs typeface="Microsoft Sans Serif"/>
              </a:rPr>
              <a:t>و</a:t>
            </a:r>
            <a:r>
              <a:rPr dirty="0" baseline="1543" sz="2700" spc="352">
                <a:latin typeface="Microsoft Sans Serif"/>
                <a:cs typeface="Microsoft Sans Serif"/>
              </a:rPr>
              <a:t> </a:t>
            </a:r>
            <a:r>
              <a:rPr dirty="0" baseline="1543" sz="2700" spc="-525">
                <a:latin typeface="Microsoft Sans Serif"/>
                <a:cs typeface="Microsoft Sans Serif"/>
              </a:rPr>
              <a:t>نر</a:t>
            </a:r>
            <a:r>
              <a:rPr dirty="0" baseline="1543" sz="2700" spc="270">
                <a:latin typeface="Microsoft Sans Serif"/>
                <a:cs typeface="Microsoft Sans Serif"/>
              </a:rPr>
              <a:t>  </a:t>
            </a:r>
            <a:r>
              <a:rPr dirty="0" baseline="1543" sz="2700">
                <a:latin typeface="Microsoft Sans Serif"/>
                <a:cs typeface="Microsoft Sans Serif"/>
              </a:rPr>
              <a:t>ن</a:t>
            </a:r>
            <a:r>
              <a:rPr dirty="0" baseline="1543" sz="2700" spc="172">
                <a:latin typeface="Microsoft Sans Serif"/>
                <a:cs typeface="Microsoft Sans Serif"/>
              </a:rPr>
              <a:t>  </a:t>
            </a:r>
            <a:r>
              <a:rPr dirty="0" baseline="1543" sz="2700" spc="-494">
                <a:latin typeface="Microsoft Sans Serif"/>
                <a:cs typeface="Microsoft Sans Serif"/>
              </a:rPr>
              <a:t>قا</a:t>
            </a:r>
            <a:endParaRPr baseline="1543" sz="2700">
              <a:latin typeface="Microsoft Sans Serif"/>
              <a:cs typeface="Microsoft Sans Serif"/>
            </a:endParaRPr>
          </a:p>
        </p:txBody>
      </p:sp>
      <p:sp>
        <p:nvSpPr>
          <p:cNvPr id="25" name="object 25" descr=""/>
          <p:cNvSpPr txBox="1"/>
          <p:nvPr/>
        </p:nvSpPr>
        <p:spPr>
          <a:xfrm>
            <a:off x="4850638" y="4049623"/>
            <a:ext cx="683260" cy="300355"/>
          </a:xfrm>
          <a:prstGeom prst="rect">
            <a:avLst/>
          </a:prstGeom>
        </p:spPr>
        <p:txBody>
          <a:bodyPr wrap="square" lIns="0" tIns="12700" rIns="0" bIns="0" rtlCol="0" vert="horz">
            <a:spAutoFit/>
          </a:bodyPr>
          <a:lstStyle/>
          <a:p>
            <a:pPr algn="r" marL="38100" marR="30480">
              <a:lnSpc>
                <a:spcPct val="100000"/>
              </a:lnSpc>
              <a:spcBef>
                <a:spcPts val="100"/>
              </a:spcBef>
            </a:pPr>
            <a:r>
              <a:rPr dirty="0" baseline="16975" sz="2700" spc="-1050">
                <a:latin typeface="Microsoft Sans Serif"/>
                <a:cs typeface="Microsoft Sans Serif"/>
              </a:rPr>
              <a:t>„</a:t>
            </a:r>
            <a:r>
              <a:rPr dirty="0" baseline="16975" sz="2700" spc="112">
                <a:latin typeface="Microsoft Sans Serif"/>
                <a:cs typeface="Microsoft Sans Serif"/>
              </a:rPr>
              <a:t> </a:t>
            </a:r>
            <a:r>
              <a:rPr dirty="0" baseline="7716" sz="2700" spc="-989">
                <a:latin typeface="Microsoft Sans Serif"/>
                <a:cs typeface="Microsoft Sans Serif"/>
              </a:rPr>
              <a:t>ث</a:t>
            </a:r>
            <a:r>
              <a:rPr dirty="0" baseline="3086" sz="2700" spc="-989">
                <a:latin typeface="Microsoft Sans Serif"/>
                <a:cs typeface="Microsoft Sans Serif"/>
              </a:rPr>
              <a:t>„</a:t>
            </a:r>
            <a:r>
              <a:rPr dirty="0" baseline="12345" sz="2700" spc="-989">
                <a:latin typeface="Microsoft Sans Serif"/>
                <a:cs typeface="Microsoft Sans Serif"/>
              </a:rPr>
              <a:t>ق</a:t>
            </a:r>
            <a:r>
              <a:rPr dirty="0" baseline="30864" sz="2700" spc="-989">
                <a:latin typeface="Microsoft Sans Serif"/>
                <a:cs typeface="Microsoft Sans Serif"/>
              </a:rPr>
              <a:t>„</a:t>
            </a:r>
            <a:r>
              <a:rPr dirty="0" baseline="9259" sz="2700" spc="-989">
                <a:latin typeface="Microsoft Sans Serif"/>
                <a:cs typeface="Microsoft Sans Serif"/>
              </a:rPr>
              <a:t>ون</a:t>
            </a:r>
            <a:r>
              <a:rPr dirty="0" baseline="26234" sz="2700" spc="-989">
                <a:latin typeface="Microsoft Sans Serif"/>
                <a:cs typeface="Microsoft Sans Serif"/>
              </a:rPr>
              <a:t>„</a:t>
            </a:r>
            <a:r>
              <a:rPr dirty="0" sz="1800" spc="-660">
                <a:latin typeface="Microsoft Sans Serif"/>
                <a:cs typeface="Microsoft Sans Serif"/>
              </a:rPr>
              <a:t>و</a:t>
            </a:r>
            <a:r>
              <a:rPr dirty="0" sz="1800" spc="45">
                <a:latin typeface="Microsoft Sans Serif"/>
                <a:cs typeface="Microsoft Sans Serif"/>
              </a:rPr>
              <a:t> </a:t>
            </a:r>
            <a:r>
              <a:rPr dirty="0" baseline="16975" sz="2700" spc="-1050">
                <a:latin typeface="Microsoft Sans Serif"/>
                <a:cs typeface="Microsoft Sans Serif"/>
              </a:rPr>
              <a:t>„</a:t>
            </a:r>
            <a:r>
              <a:rPr dirty="0" baseline="16975" sz="2700" spc="-352">
                <a:latin typeface="Microsoft Sans Serif"/>
                <a:cs typeface="Microsoft Sans Serif"/>
              </a:rPr>
              <a:t> </a:t>
            </a:r>
            <a:r>
              <a:rPr dirty="0" baseline="3086" sz="2700" spc="-1095">
                <a:latin typeface="Microsoft Sans Serif"/>
                <a:cs typeface="Microsoft Sans Serif"/>
              </a:rPr>
              <a:t>ق</a:t>
            </a:r>
            <a:r>
              <a:rPr dirty="0" baseline="21604" sz="2700" spc="-1095">
                <a:latin typeface="Microsoft Sans Serif"/>
                <a:cs typeface="Microsoft Sans Serif"/>
              </a:rPr>
              <a:t>„</a:t>
            </a:r>
            <a:r>
              <a:rPr dirty="0" baseline="9259" sz="2700" spc="-1095">
                <a:latin typeface="Microsoft Sans Serif"/>
                <a:cs typeface="Microsoft Sans Serif"/>
              </a:rPr>
              <a:t>رن</a:t>
            </a:r>
            <a:r>
              <a:rPr dirty="0" baseline="3086" sz="2700" spc="-1095">
                <a:latin typeface="Microsoft Sans Serif"/>
                <a:cs typeface="Microsoft Sans Serif"/>
              </a:rPr>
              <a:t>„</a:t>
            </a:r>
            <a:r>
              <a:rPr dirty="0" baseline="3086" sz="2700" spc="-262">
                <a:latin typeface="Microsoft Sans Serif"/>
                <a:cs typeface="Microsoft Sans Serif"/>
              </a:rPr>
              <a:t> </a:t>
            </a:r>
            <a:r>
              <a:rPr dirty="0" sz="1800" spc="-570">
                <a:latin typeface="Microsoft Sans Serif"/>
                <a:cs typeface="Microsoft Sans Serif"/>
              </a:rPr>
              <a:t>طو</a:t>
            </a:r>
            <a:endParaRPr sz="1800">
              <a:latin typeface="Microsoft Sans Serif"/>
              <a:cs typeface="Microsoft Sans Serif"/>
            </a:endParaRPr>
          </a:p>
        </p:txBody>
      </p:sp>
      <p:sp>
        <p:nvSpPr>
          <p:cNvPr id="26" name="object 26" descr=""/>
          <p:cNvSpPr txBox="1"/>
          <p:nvPr/>
        </p:nvSpPr>
        <p:spPr>
          <a:xfrm>
            <a:off x="4477258" y="3965803"/>
            <a:ext cx="276225" cy="300355"/>
          </a:xfrm>
          <a:prstGeom prst="rect">
            <a:avLst/>
          </a:prstGeom>
        </p:spPr>
        <p:txBody>
          <a:bodyPr wrap="square" lIns="0" tIns="12700" rIns="0" bIns="0" rtlCol="0" vert="horz">
            <a:spAutoFit/>
          </a:bodyPr>
          <a:lstStyle/>
          <a:p>
            <a:pPr algn="r" marL="38100" marR="30480">
              <a:lnSpc>
                <a:spcPct val="100000"/>
              </a:lnSpc>
              <a:spcBef>
                <a:spcPts val="100"/>
              </a:spcBef>
            </a:pPr>
            <a:r>
              <a:rPr dirty="0" baseline="-13888" sz="2700" spc="-1417">
                <a:latin typeface="Microsoft Sans Serif"/>
                <a:cs typeface="Microsoft Sans Serif"/>
              </a:rPr>
              <a:t>ح</a:t>
            </a:r>
            <a:r>
              <a:rPr dirty="0" baseline="4629" sz="2700" spc="-1417">
                <a:latin typeface="Microsoft Sans Serif"/>
                <a:cs typeface="Microsoft Sans Serif"/>
              </a:rPr>
              <a:t>.</a:t>
            </a:r>
            <a:r>
              <a:rPr dirty="0" sz="1800" spc="-944">
                <a:latin typeface="Microsoft Sans Serif"/>
                <a:cs typeface="Microsoft Sans Serif"/>
              </a:rPr>
              <a:t>ت</a:t>
            </a:r>
            <a:r>
              <a:rPr dirty="0" baseline="12345" sz="2700" spc="-1417">
                <a:latin typeface="Microsoft Sans Serif"/>
                <a:cs typeface="Microsoft Sans Serif"/>
              </a:rPr>
              <a:t>„</a:t>
            </a:r>
            <a:r>
              <a:rPr dirty="0" baseline="12345" sz="2700" spc="-397">
                <a:latin typeface="Microsoft Sans Serif"/>
                <a:cs typeface="Microsoft Sans Serif"/>
              </a:rPr>
              <a:t> </a:t>
            </a:r>
            <a:r>
              <a:rPr dirty="0" baseline="-20061" sz="2700" spc="-810">
                <a:latin typeface="Microsoft Sans Serif"/>
                <a:cs typeface="Microsoft Sans Serif"/>
              </a:rPr>
              <a:t>سا</a:t>
            </a:r>
            <a:endParaRPr baseline="-20061" sz="2700">
              <a:latin typeface="Microsoft Sans Serif"/>
              <a:cs typeface="Microsoft Sans Serif"/>
            </a:endParaRPr>
          </a:p>
        </p:txBody>
      </p:sp>
      <p:sp>
        <p:nvSpPr>
          <p:cNvPr id="27" name="object 27" descr=""/>
          <p:cNvSpPr txBox="1"/>
          <p:nvPr/>
        </p:nvSpPr>
        <p:spPr>
          <a:xfrm>
            <a:off x="4087114" y="4033164"/>
            <a:ext cx="248920" cy="300355"/>
          </a:xfrm>
          <a:prstGeom prst="rect">
            <a:avLst/>
          </a:prstGeom>
        </p:spPr>
        <p:txBody>
          <a:bodyPr wrap="square" lIns="0" tIns="12700" rIns="0" bIns="0" rtlCol="0" vert="horz">
            <a:spAutoFit/>
          </a:bodyPr>
          <a:lstStyle/>
          <a:p>
            <a:pPr algn="r" marL="38100" marR="30480">
              <a:lnSpc>
                <a:spcPct val="100000"/>
              </a:lnSpc>
              <a:spcBef>
                <a:spcPts val="100"/>
              </a:spcBef>
            </a:pPr>
            <a:r>
              <a:rPr dirty="0" baseline="9259" sz="2700" spc="-750">
                <a:latin typeface="Microsoft Sans Serif"/>
                <a:cs typeface="Microsoft Sans Serif"/>
              </a:rPr>
              <a:t>.</a:t>
            </a:r>
            <a:r>
              <a:rPr dirty="0" baseline="9259" sz="2700" spc="-412">
                <a:latin typeface="Microsoft Sans Serif"/>
                <a:cs typeface="Microsoft Sans Serif"/>
              </a:rPr>
              <a:t> </a:t>
            </a:r>
            <a:r>
              <a:rPr dirty="0" baseline="3086" sz="2700" spc="-1200">
                <a:latin typeface="Microsoft Sans Serif"/>
                <a:cs typeface="Microsoft Sans Serif"/>
              </a:rPr>
              <a:t>ح</a:t>
            </a:r>
            <a:r>
              <a:rPr dirty="0" sz="1800" spc="-800">
                <a:latin typeface="Microsoft Sans Serif"/>
                <a:cs typeface="Microsoft Sans Serif"/>
              </a:rPr>
              <a:t>,</a:t>
            </a:r>
            <a:r>
              <a:rPr dirty="0" baseline="13888" sz="2700" spc="322">
                <a:latin typeface="Microsoft Sans Serif"/>
                <a:cs typeface="Microsoft Sans Serif"/>
              </a:rPr>
              <a:t> </a:t>
            </a:r>
            <a:r>
              <a:rPr dirty="0" sz="1800" spc="-180">
                <a:latin typeface="Microsoft Sans Serif"/>
                <a:cs typeface="Microsoft Sans Serif"/>
              </a:rPr>
              <a:t>ا</a:t>
            </a:r>
            <a:endParaRPr sz="1800">
              <a:latin typeface="Microsoft Sans Serif"/>
              <a:cs typeface="Microsoft Sans Serif"/>
            </a:endParaRPr>
          </a:p>
        </p:txBody>
      </p:sp>
      <p:sp>
        <p:nvSpPr>
          <p:cNvPr id="28" name="object 28" descr=""/>
          <p:cNvSpPr txBox="1"/>
          <p:nvPr/>
        </p:nvSpPr>
        <p:spPr>
          <a:xfrm>
            <a:off x="3483609" y="4050233"/>
            <a:ext cx="1514475" cy="300355"/>
          </a:xfrm>
          <a:prstGeom prst="rect">
            <a:avLst/>
          </a:prstGeom>
        </p:spPr>
        <p:txBody>
          <a:bodyPr wrap="square" lIns="0" tIns="12700" rIns="0" bIns="0" rtlCol="0" vert="horz">
            <a:spAutoFit/>
          </a:bodyPr>
          <a:lstStyle/>
          <a:p>
            <a:pPr algn="r" marL="38100" marR="30480">
              <a:lnSpc>
                <a:spcPct val="100000"/>
              </a:lnSpc>
              <a:spcBef>
                <a:spcPts val="100"/>
              </a:spcBef>
            </a:pPr>
            <a:r>
              <a:rPr dirty="0" sz="1800" spc="-265">
                <a:latin typeface="Microsoft Sans Serif"/>
                <a:cs typeface="Microsoft Sans Serif"/>
              </a:rPr>
              <a:t>ار</a:t>
            </a:r>
            <a:r>
              <a:rPr dirty="0" sz="1800" spc="200">
                <a:latin typeface="Microsoft Sans Serif"/>
                <a:cs typeface="Microsoft Sans Serif"/>
              </a:rPr>
              <a:t>  </a:t>
            </a:r>
            <a:r>
              <a:rPr dirty="0" sz="1800" spc="-755">
                <a:latin typeface="Microsoft Sans Serif"/>
                <a:cs typeface="Microsoft Sans Serif"/>
              </a:rPr>
              <a:t>ي</a:t>
            </a:r>
            <a:r>
              <a:rPr dirty="0" baseline="-13888" sz="2700" spc="-1132">
                <a:latin typeface="Microsoft Sans Serif"/>
                <a:cs typeface="Microsoft Sans Serif"/>
              </a:rPr>
              <a:t>„</a:t>
            </a:r>
            <a:r>
              <a:rPr dirty="0" baseline="-13888" sz="2700" spc="127">
                <a:latin typeface="Microsoft Sans Serif"/>
                <a:cs typeface="Microsoft Sans Serif"/>
              </a:rPr>
              <a:t>  </a:t>
            </a:r>
            <a:r>
              <a:rPr dirty="0" sz="1800" spc="-295">
                <a:latin typeface="Microsoft Sans Serif"/>
                <a:cs typeface="Microsoft Sans Serif"/>
              </a:rPr>
              <a:t>ءار</a:t>
            </a:r>
            <a:r>
              <a:rPr dirty="0" sz="1800" spc="-254">
                <a:latin typeface="Microsoft Sans Serif"/>
                <a:cs typeface="Microsoft Sans Serif"/>
              </a:rPr>
              <a:t> </a:t>
            </a:r>
            <a:r>
              <a:rPr dirty="0" sz="1800" spc="-345">
                <a:latin typeface="Microsoft Sans Serif"/>
                <a:cs typeface="Microsoft Sans Serif"/>
              </a:rPr>
              <a:t>أل</a:t>
            </a:r>
            <a:r>
              <a:rPr dirty="0" sz="1800" spc="25">
                <a:latin typeface="Microsoft Sans Serif"/>
                <a:cs typeface="Microsoft Sans Serif"/>
              </a:rPr>
              <a:t> </a:t>
            </a:r>
            <a:r>
              <a:rPr dirty="0" sz="1800">
                <a:latin typeface="Microsoft Sans Serif"/>
                <a:cs typeface="Microsoft Sans Serif"/>
              </a:rPr>
              <a:t>ماذ</a:t>
            </a:r>
            <a:r>
              <a:rPr dirty="0" sz="1800" spc="380">
                <a:latin typeface="Microsoft Sans Serif"/>
                <a:cs typeface="Microsoft Sans Serif"/>
              </a:rPr>
              <a:t>  </a:t>
            </a:r>
            <a:r>
              <a:rPr dirty="0" sz="1800" spc="335">
                <a:latin typeface="Microsoft Sans Serif"/>
                <a:cs typeface="Microsoft Sans Serif"/>
              </a:rPr>
              <a:t>ت</a:t>
            </a:r>
            <a:endParaRPr sz="1800">
              <a:latin typeface="Microsoft Sans Serif"/>
              <a:cs typeface="Microsoft Sans Serif"/>
            </a:endParaRPr>
          </a:p>
        </p:txBody>
      </p:sp>
      <p:sp>
        <p:nvSpPr>
          <p:cNvPr id="29" name="object 29" descr=""/>
          <p:cNvSpPr txBox="1"/>
          <p:nvPr/>
        </p:nvSpPr>
        <p:spPr>
          <a:xfrm>
            <a:off x="2830957" y="4017619"/>
            <a:ext cx="1179830" cy="300355"/>
          </a:xfrm>
          <a:prstGeom prst="rect">
            <a:avLst/>
          </a:prstGeom>
        </p:spPr>
        <p:txBody>
          <a:bodyPr wrap="square" lIns="0" tIns="12700" rIns="0" bIns="0" rtlCol="0" vert="horz">
            <a:spAutoFit/>
          </a:bodyPr>
          <a:lstStyle/>
          <a:p>
            <a:pPr algn="r" marL="38100" marR="30480">
              <a:lnSpc>
                <a:spcPct val="100000"/>
              </a:lnSpc>
              <a:spcBef>
                <a:spcPts val="100"/>
              </a:spcBef>
            </a:pPr>
            <a:r>
              <a:rPr dirty="0" baseline="12345" sz="2700" spc="-922">
                <a:latin typeface="Microsoft Sans Serif"/>
                <a:cs typeface="Microsoft Sans Serif"/>
              </a:rPr>
              <a:t>هت</a:t>
            </a:r>
            <a:r>
              <a:rPr dirty="0" baseline="24691" sz="2700" spc="-922">
                <a:latin typeface="Microsoft Sans Serif"/>
                <a:cs typeface="Microsoft Sans Serif"/>
              </a:rPr>
              <a:t>.</a:t>
            </a:r>
            <a:r>
              <a:rPr dirty="0" baseline="24691" sz="2700" spc="-412">
                <a:latin typeface="Microsoft Sans Serif"/>
                <a:cs typeface="Microsoft Sans Serif"/>
              </a:rPr>
              <a:t> </a:t>
            </a:r>
            <a:r>
              <a:rPr dirty="0" baseline="15432" sz="2700" spc="-532">
                <a:latin typeface="Microsoft Sans Serif"/>
                <a:cs typeface="Microsoft Sans Serif"/>
              </a:rPr>
              <a:t>ع</a:t>
            </a:r>
            <a:r>
              <a:rPr dirty="0" baseline="15432" sz="2700" spc="-345">
                <a:latin typeface="Microsoft Sans Serif"/>
                <a:cs typeface="Microsoft Sans Serif"/>
              </a:rPr>
              <a:t> </a:t>
            </a:r>
            <a:r>
              <a:rPr dirty="0" baseline="-7716" sz="2700" spc="-322">
                <a:latin typeface="Microsoft Sans Serif"/>
                <a:cs typeface="Microsoft Sans Serif"/>
              </a:rPr>
              <a:t>ف</a:t>
            </a:r>
            <a:r>
              <a:rPr dirty="0" baseline="13888" sz="2700" spc="-322">
                <a:latin typeface="Microsoft Sans Serif"/>
                <a:cs typeface="Microsoft Sans Serif"/>
              </a:rPr>
              <a:t>.</a:t>
            </a:r>
            <a:r>
              <a:rPr dirty="0" baseline="13888" sz="2700" spc="-457">
                <a:latin typeface="Microsoft Sans Serif"/>
                <a:cs typeface="Microsoft Sans Serif"/>
              </a:rPr>
              <a:t> </a:t>
            </a:r>
            <a:r>
              <a:rPr dirty="0" baseline="1543" sz="2700" spc="-1695">
                <a:latin typeface="Microsoft Sans Serif"/>
                <a:cs typeface="Microsoft Sans Serif"/>
              </a:rPr>
              <a:t>ش</a:t>
            </a:r>
            <a:r>
              <a:rPr dirty="0" baseline="16975" sz="2700" spc="-322">
                <a:latin typeface="Microsoft Sans Serif"/>
                <a:cs typeface="Microsoft Sans Serif"/>
              </a:rPr>
              <a:t> </a:t>
            </a:r>
            <a:r>
              <a:rPr dirty="0" baseline="13888" sz="2700" spc="-930">
                <a:latin typeface="Microsoft Sans Serif"/>
                <a:cs typeface="Microsoft Sans Serif"/>
              </a:rPr>
              <a:t>كلا</a:t>
            </a:r>
            <a:r>
              <a:rPr dirty="0" baseline="13888" sz="2700" spc="-97">
                <a:latin typeface="Microsoft Sans Serif"/>
                <a:cs typeface="Microsoft Sans Serif"/>
              </a:rPr>
              <a:t> </a:t>
            </a:r>
            <a:r>
              <a:rPr dirty="0" baseline="1543" sz="2700" spc="-1575">
                <a:latin typeface="Microsoft Sans Serif"/>
                <a:cs typeface="Microsoft Sans Serif"/>
              </a:rPr>
              <a:t>ب</a:t>
            </a:r>
            <a:r>
              <a:rPr dirty="0" baseline="9259" sz="2700" spc="-1575">
                <a:latin typeface="Microsoft Sans Serif"/>
                <a:cs typeface="Microsoft Sans Serif"/>
              </a:rPr>
              <a:t>.</a:t>
            </a:r>
            <a:r>
              <a:rPr dirty="0" baseline="9259" sz="2700" spc="-165">
                <a:latin typeface="Microsoft Sans Serif"/>
                <a:cs typeface="Microsoft Sans Serif"/>
              </a:rPr>
              <a:t> </a:t>
            </a:r>
            <a:r>
              <a:rPr dirty="0" sz="1800" spc="-1060">
                <a:latin typeface="Microsoft Sans Serif"/>
                <a:cs typeface="Microsoft Sans Serif"/>
              </a:rPr>
              <a:t>ي</a:t>
            </a:r>
            <a:r>
              <a:rPr dirty="0" baseline="10802" sz="2700" spc="-1589">
                <a:latin typeface="Microsoft Sans Serif"/>
                <a:cs typeface="Microsoft Sans Serif"/>
              </a:rPr>
              <a:t>„</a:t>
            </a:r>
            <a:r>
              <a:rPr dirty="0" baseline="10802" sz="2700" spc="-434">
                <a:latin typeface="Microsoft Sans Serif"/>
                <a:cs typeface="Microsoft Sans Serif"/>
              </a:rPr>
              <a:t> </a:t>
            </a:r>
            <a:r>
              <a:rPr dirty="0" sz="1800" spc="-695">
                <a:latin typeface="Microsoft Sans Serif"/>
                <a:cs typeface="Microsoft Sans Serif"/>
              </a:rPr>
              <a:t>ح</a:t>
            </a:r>
            <a:r>
              <a:rPr dirty="0" baseline="16975" sz="2700" spc="-1042">
                <a:latin typeface="Microsoft Sans Serif"/>
                <a:cs typeface="Microsoft Sans Serif"/>
              </a:rPr>
              <a:t>.</a:t>
            </a:r>
            <a:r>
              <a:rPr dirty="0" baseline="16975" sz="2700" spc="-127">
                <a:latin typeface="Microsoft Sans Serif"/>
                <a:cs typeface="Microsoft Sans Serif"/>
              </a:rPr>
              <a:t> </a:t>
            </a:r>
            <a:r>
              <a:rPr dirty="0" baseline="-7716" sz="2700">
                <a:latin typeface="Microsoft Sans Serif"/>
                <a:cs typeface="Microsoft Sans Serif"/>
              </a:rPr>
              <a:t>ا</a:t>
            </a:r>
            <a:r>
              <a:rPr dirty="0" baseline="-7716" sz="2700" spc="89">
                <a:latin typeface="Microsoft Sans Serif"/>
                <a:cs typeface="Microsoft Sans Serif"/>
              </a:rPr>
              <a:t> </a:t>
            </a:r>
            <a:r>
              <a:rPr dirty="0" baseline="3086" sz="2700" spc="-1702">
                <a:latin typeface="Microsoft Sans Serif"/>
                <a:cs typeface="Microsoft Sans Serif"/>
              </a:rPr>
              <a:t>ت</a:t>
            </a:r>
            <a:r>
              <a:rPr dirty="0" baseline="13888" sz="2700" spc="-1702">
                <a:latin typeface="Microsoft Sans Serif"/>
                <a:cs typeface="Microsoft Sans Serif"/>
              </a:rPr>
              <a:t>„</a:t>
            </a:r>
            <a:r>
              <a:rPr dirty="0" baseline="13888" sz="2700" spc="-412">
                <a:latin typeface="Microsoft Sans Serif"/>
                <a:cs typeface="Microsoft Sans Serif"/>
              </a:rPr>
              <a:t> </a:t>
            </a:r>
            <a:r>
              <a:rPr dirty="0" baseline="3086" sz="2700" spc="-735">
                <a:latin typeface="Microsoft Sans Serif"/>
                <a:cs typeface="Microsoft Sans Serif"/>
              </a:rPr>
              <a:t>لا</a:t>
            </a:r>
            <a:endParaRPr baseline="3086" sz="2700">
              <a:latin typeface="Microsoft Sans Serif"/>
              <a:cs typeface="Microsoft Sans Serif"/>
            </a:endParaRPr>
          </a:p>
        </p:txBody>
      </p:sp>
      <p:sp>
        <p:nvSpPr>
          <p:cNvPr id="30" name="object 30" descr=""/>
          <p:cNvSpPr txBox="1"/>
          <p:nvPr/>
        </p:nvSpPr>
        <p:spPr>
          <a:xfrm>
            <a:off x="2764917" y="4050233"/>
            <a:ext cx="116839" cy="300355"/>
          </a:xfrm>
          <a:prstGeom prst="rect">
            <a:avLst/>
          </a:prstGeom>
        </p:spPr>
        <p:txBody>
          <a:bodyPr wrap="square" lIns="0" tIns="12700" rIns="0" bIns="0" rtlCol="0" vert="horz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dirty="0" sz="1800" spc="-385">
                <a:latin typeface="Microsoft Sans Serif"/>
                <a:cs typeface="Microsoft Sans Serif"/>
              </a:rPr>
              <a:t>»</a:t>
            </a:r>
            <a:r>
              <a:rPr dirty="0" sz="1800" spc="-385">
                <a:latin typeface="Microsoft Sans Serif"/>
                <a:cs typeface="Microsoft Sans Serif"/>
              </a:rPr>
              <a:t>ا</a:t>
            </a:r>
            <a:endParaRPr sz="1800">
              <a:latin typeface="Microsoft Sans Serif"/>
              <a:cs typeface="Microsoft Sans Serif"/>
            </a:endParaRPr>
          </a:p>
        </p:txBody>
      </p:sp>
      <p:sp>
        <p:nvSpPr>
          <p:cNvPr id="31" name="object 31" descr=""/>
          <p:cNvSpPr txBox="1"/>
          <p:nvPr/>
        </p:nvSpPr>
        <p:spPr>
          <a:xfrm>
            <a:off x="6656831" y="4471542"/>
            <a:ext cx="1076325" cy="299720"/>
          </a:xfrm>
          <a:prstGeom prst="rect">
            <a:avLst/>
          </a:prstGeom>
        </p:spPr>
        <p:txBody>
          <a:bodyPr wrap="square" lIns="0" tIns="12700" rIns="0" bIns="0" rtlCol="0" vert="horz">
            <a:spAutoFit/>
          </a:bodyPr>
          <a:lstStyle/>
          <a:p>
            <a:pPr algn="r" marL="38100" marR="30480">
              <a:lnSpc>
                <a:spcPct val="100000"/>
              </a:lnSpc>
              <a:spcBef>
                <a:spcPts val="100"/>
              </a:spcBef>
            </a:pPr>
            <a:r>
              <a:rPr dirty="0" baseline="1543" sz="2700">
                <a:latin typeface="Microsoft Sans Serif"/>
                <a:cs typeface="Microsoft Sans Serif"/>
              </a:rPr>
              <a:t>ة</a:t>
            </a:r>
            <a:r>
              <a:rPr dirty="0" baseline="1543" sz="2700" spc="480">
                <a:latin typeface="Microsoft Sans Serif"/>
                <a:cs typeface="Microsoft Sans Serif"/>
              </a:rPr>
              <a:t> </a:t>
            </a:r>
            <a:r>
              <a:rPr dirty="0" baseline="1543" sz="2700" spc="-397">
                <a:latin typeface="Microsoft Sans Serif"/>
                <a:cs typeface="Microsoft Sans Serif"/>
              </a:rPr>
              <a:t>ا</a:t>
            </a:r>
            <a:r>
              <a:rPr dirty="0" baseline="1543" sz="2700" spc="712">
                <a:latin typeface="Microsoft Sans Serif"/>
                <a:cs typeface="Microsoft Sans Serif"/>
              </a:rPr>
              <a:t> </a:t>
            </a:r>
            <a:r>
              <a:rPr dirty="0" baseline="1543" sz="2700" spc="-277">
                <a:latin typeface="Microsoft Sans Serif"/>
                <a:cs typeface="Microsoft Sans Serif"/>
              </a:rPr>
              <a:t>ةا</a:t>
            </a:r>
            <a:r>
              <a:rPr dirty="0" baseline="1543" sz="2700" spc="-67">
                <a:latin typeface="Microsoft Sans Serif"/>
                <a:cs typeface="Microsoft Sans Serif"/>
              </a:rPr>
              <a:t> </a:t>
            </a:r>
            <a:r>
              <a:rPr dirty="0" sz="1800" spc="-700">
                <a:latin typeface="Microsoft Sans Serif"/>
                <a:cs typeface="Microsoft Sans Serif"/>
              </a:rPr>
              <a:t>„</a:t>
            </a:r>
            <a:r>
              <a:rPr dirty="0" sz="1800" spc="405">
                <a:latin typeface="Microsoft Sans Serif"/>
                <a:cs typeface="Microsoft Sans Serif"/>
              </a:rPr>
              <a:t> </a:t>
            </a:r>
            <a:r>
              <a:rPr dirty="0" baseline="1543" sz="2700" spc="-1207">
                <a:latin typeface="Microsoft Sans Serif"/>
                <a:cs typeface="Microsoft Sans Serif"/>
              </a:rPr>
              <a:t>ي</a:t>
            </a:r>
            <a:r>
              <a:rPr dirty="0" baseline="-10802" sz="2700" spc="-1207">
                <a:latin typeface="Microsoft Sans Serif"/>
                <a:cs typeface="Microsoft Sans Serif"/>
              </a:rPr>
              <a:t>„</a:t>
            </a:r>
            <a:r>
              <a:rPr dirty="0" baseline="-10802" sz="2700" spc="195">
                <a:latin typeface="Microsoft Sans Serif"/>
                <a:cs typeface="Microsoft Sans Serif"/>
              </a:rPr>
              <a:t> </a:t>
            </a:r>
            <a:r>
              <a:rPr dirty="0" baseline="1543" sz="2700" spc="-540">
                <a:latin typeface="Microsoft Sans Serif"/>
                <a:cs typeface="Microsoft Sans Serif"/>
              </a:rPr>
              <a:t>ق</a:t>
            </a:r>
            <a:r>
              <a:rPr dirty="0" baseline="1543" sz="2700" spc="480">
                <a:latin typeface="Microsoft Sans Serif"/>
                <a:cs typeface="Microsoft Sans Serif"/>
              </a:rPr>
              <a:t> </a:t>
            </a:r>
            <a:r>
              <a:rPr dirty="0" baseline="1543" sz="2700" spc="-577">
                <a:latin typeface="Microsoft Sans Serif"/>
                <a:cs typeface="Microsoft Sans Serif"/>
              </a:rPr>
              <a:t>نا</a:t>
            </a:r>
            <a:r>
              <a:rPr dirty="0" sz="1800" spc="-385">
                <a:latin typeface="Microsoft Sans Serif"/>
                <a:cs typeface="Microsoft Sans Serif"/>
              </a:rPr>
              <a:t>,</a:t>
            </a:r>
            <a:endParaRPr sz="1800">
              <a:latin typeface="Microsoft Sans Serif"/>
              <a:cs typeface="Microsoft Sans Serif"/>
            </a:endParaRPr>
          </a:p>
        </p:txBody>
      </p:sp>
      <p:sp>
        <p:nvSpPr>
          <p:cNvPr id="32" name="object 32" descr=""/>
          <p:cNvSpPr txBox="1"/>
          <p:nvPr/>
        </p:nvSpPr>
        <p:spPr>
          <a:xfrm>
            <a:off x="5429503" y="4462398"/>
            <a:ext cx="1042035" cy="299720"/>
          </a:xfrm>
          <a:prstGeom prst="rect">
            <a:avLst/>
          </a:prstGeom>
        </p:spPr>
        <p:txBody>
          <a:bodyPr wrap="square" lIns="0" tIns="12700" rIns="0" bIns="0" rtlCol="0" vert="horz">
            <a:spAutoFit/>
          </a:bodyPr>
          <a:lstStyle/>
          <a:p>
            <a:pPr algn="r" marL="12700" marR="5080">
              <a:lnSpc>
                <a:spcPct val="100000"/>
              </a:lnSpc>
              <a:spcBef>
                <a:spcPts val="100"/>
              </a:spcBef>
            </a:pPr>
            <a:r>
              <a:rPr dirty="0" sz="1800" spc="-254">
                <a:latin typeface="Microsoft Sans Serif"/>
                <a:cs typeface="Microsoft Sans Serif"/>
              </a:rPr>
              <a:t>ر</a:t>
            </a:r>
            <a:r>
              <a:rPr dirty="0" sz="1800" spc="180">
                <a:latin typeface="Microsoft Sans Serif"/>
                <a:cs typeface="Microsoft Sans Serif"/>
              </a:rPr>
              <a:t> </a:t>
            </a:r>
            <a:r>
              <a:rPr dirty="0" sz="1800" spc="-265">
                <a:latin typeface="Microsoft Sans Serif"/>
                <a:cs typeface="Microsoft Sans Serif"/>
              </a:rPr>
              <a:t>ا</a:t>
            </a:r>
            <a:r>
              <a:rPr dirty="0" sz="1800" spc="315">
                <a:latin typeface="Microsoft Sans Serif"/>
                <a:cs typeface="Microsoft Sans Serif"/>
              </a:rPr>
              <a:t>  </a:t>
            </a:r>
            <a:r>
              <a:rPr dirty="0" sz="1800">
                <a:latin typeface="Microsoft Sans Serif"/>
                <a:cs typeface="Microsoft Sans Serif"/>
              </a:rPr>
              <a:t>ن</a:t>
            </a:r>
            <a:r>
              <a:rPr dirty="0" sz="1800" spc="260">
                <a:latin typeface="Microsoft Sans Serif"/>
                <a:cs typeface="Microsoft Sans Serif"/>
              </a:rPr>
              <a:t> </a:t>
            </a:r>
            <a:r>
              <a:rPr dirty="0" sz="1800">
                <a:latin typeface="Microsoft Sans Serif"/>
                <a:cs typeface="Microsoft Sans Serif"/>
              </a:rPr>
              <a:t>ة</a:t>
            </a:r>
            <a:r>
              <a:rPr dirty="0" sz="1800" spc="-60">
                <a:latin typeface="Microsoft Sans Serif"/>
                <a:cs typeface="Microsoft Sans Serif"/>
              </a:rPr>
              <a:t> </a:t>
            </a:r>
            <a:r>
              <a:rPr dirty="0" sz="1800" spc="-355">
                <a:latin typeface="Microsoft Sans Serif"/>
                <a:cs typeface="Microsoft Sans Serif"/>
              </a:rPr>
              <a:t>و</a:t>
            </a:r>
            <a:r>
              <a:rPr dirty="0" sz="1800" spc="95">
                <a:latin typeface="Microsoft Sans Serif"/>
                <a:cs typeface="Microsoft Sans Serif"/>
              </a:rPr>
              <a:t>  </a:t>
            </a:r>
            <a:r>
              <a:rPr dirty="0" sz="1800" spc="-225">
                <a:latin typeface="Microsoft Sans Serif"/>
                <a:cs typeface="Microsoft Sans Serif"/>
              </a:rPr>
              <a:t>ن</a:t>
            </a:r>
            <a:endParaRPr sz="1800">
              <a:latin typeface="Microsoft Sans Serif"/>
              <a:cs typeface="Microsoft Sans Serif"/>
            </a:endParaRPr>
          </a:p>
        </p:txBody>
      </p:sp>
      <p:sp>
        <p:nvSpPr>
          <p:cNvPr id="33" name="object 33" descr=""/>
          <p:cNvSpPr txBox="1"/>
          <p:nvPr/>
        </p:nvSpPr>
        <p:spPr>
          <a:xfrm>
            <a:off x="3022980" y="4434967"/>
            <a:ext cx="4556760" cy="299720"/>
          </a:xfrm>
          <a:prstGeom prst="rect">
            <a:avLst/>
          </a:prstGeom>
        </p:spPr>
        <p:txBody>
          <a:bodyPr wrap="square" lIns="0" tIns="12700" rIns="0" bIns="0" rtlCol="0" vert="horz">
            <a:spAutoFit/>
          </a:bodyPr>
          <a:lstStyle/>
          <a:p>
            <a:pPr algn="r" marL="38100" marR="30480">
              <a:lnSpc>
                <a:spcPct val="100000"/>
              </a:lnSpc>
              <a:spcBef>
                <a:spcPts val="100"/>
              </a:spcBef>
            </a:pPr>
            <a:r>
              <a:rPr dirty="0" baseline="13888" sz="2700" spc="-1395">
                <a:latin typeface="Microsoft Sans Serif"/>
                <a:cs typeface="Microsoft Sans Serif"/>
              </a:rPr>
              <a:t>لب</a:t>
            </a:r>
            <a:r>
              <a:rPr dirty="0" baseline="1543" sz="2700" spc="-1395">
                <a:latin typeface="Microsoft Sans Serif"/>
                <a:cs typeface="Microsoft Sans Serif"/>
              </a:rPr>
              <a:t>„</a:t>
            </a:r>
            <a:r>
              <a:rPr dirty="0" baseline="1543" sz="2700" spc="22">
                <a:latin typeface="Microsoft Sans Serif"/>
                <a:cs typeface="Microsoft Sans Serif"/>
              </a:rPr>
              <a:t> </a:t>
            </a:r>
            <a:r>
              <a:rPr dirty="0" baseline="6172" sz="2700" spc="-1064">
                <a:latin typeface="Microsoft Sans Serif"/>
                <a:cs typeface="Microsoft Sans Serif"/>
              </a:rPr>
              <a:t>مت</a:t>
            </a:r>
            <a:r>
              <a:rPr dirty="0" baseline="-3086" sz="2700" spc="-1064">
                <a:latin typeface="Microsoft Sans Serif"/>
                <a:cs typeface="Microsoft Sans Serif"/>
              </a:rPr>
              <a:t>„</a:t>
            </a:r>
            <a:r>
              <a:rPr dirty="0" baseline="9259" sz="2700" spc="-1064">
                <a:latin typeface="Microsoft Sans Serif"/>
                <a:cs typeface="Microsoft Sans Serif"/>
              </a:rPr>
              <a:t>ق</a:t>
            </a:r>
            <a:r>
              <a:rPr dirty="0" baseline="27777" sz="2700" spc="-1064">
                <a:latin typeface="Microsoft Sans Serif"/>
                <a:cs typeface="Microsoft Sans Serif"/>
              </a:rPr>
              <a:t>.</a:t>
            </a:r>
            <a:r>
              <a:rPr dirty="0" baseline="27777" sz="2700" spc="247">
                <a:latin typeface="Microsoft Sans Serif"/>
                <a:cs typeface="Microsoft Sans Serif"/>
              </a:rPr>
              <a:t> </a:t>
            </a:r>
            <a:r>
              <a:rPr dirty="0" baseline="1543" sz="2700" spc="-794">
                <a:latin typeface="Microsoft Sans Serif"/>
                <a:cs typeface="Microsoft Sans Serif"/>
              </a:rPr>
              <a:t>هش</a:t>
            </a:r>
            <a:r>
              <a:rPr dirty="0" baseline="13888" sz="2700" spc="-307">
                <a:latin typeface="Microsoft Sans Serif"/>
                <a:cs typeface="Microsoft Sans Serif"/>
              </a:rPr>
              <a:t> </a:t>
            </a:r>
            <a:r>
              <a:rPr dirty="0" baseline="9259" sz="2700" spc="-1380">
                <a:latin typeface="Microsoft Sans Serif"/>
                <a:cs typeface="Microsoft Sans Serif"/>
              </a:rPr>
              <a:t>ق</a:t>
            </a:r>
            <a:r>
              <a:rPr dirty="0" baseline="27777" sz="2700" spc="-1380">
                <a:latin typeface="Microsoft Sans Serif"/>
                <a:cs typeface="Microsoft Sans Serif"/>
              </a:rPr>
              <a:t>„</a:t>
            </a:r>
            <a:r>
              <a:rPr dirty="0" baseline="27777" sz="2700" spc="-52">
                <a:latin typeface="Microsoft Sans Serif"/>
                <a:cs typeface="Microsoft Sans Serif"/>
              </a:rPr>
              <a:t> </a:t>
            </a:r>
            <a:r>
              <a:rPr dirty="0" baseline="1543" sz="2700" spc="-1455">
                <a:latin typeface="Microsoft Sans Serif"/>
                <a:cs typeface="Microsoft Sans Serif"/>
              </a:rPr>
              <a:t>ث</a:t>
            </a:r>
            <a:r>
              <a:rPr dirty="0" baseline="7716" sz="2700" spc="-1455">
                <a:latin typeface="Microsoft Sans Serif"/>
                <a:cs typeface="Microsoft Sans Serif"/>
              </a:rPr>
              <a:t>.</a:t>
            </a:r>
            <a:r>
              <a:rPr dirty="0" baseline="7716" sz="2700" spc="-487">
                <a:latin typeface="Microsoft Sans Serif"/>
                <a:cs typeface="Microsoft Sans Serif"/>
              </a:rPr>
              <a:t> </a:t>
            </a:r>
            <a:r>
              <a:rPr dirty="0" sz="1800" spc="-1185">
                <a:latin typeface="Microsoft Sans Serif"/>
                <a:cs typeface="Microsoft Sans Serif"/>
              </a:rPr>
              <a:t>ت</a:t>
            </a:r>
            <a:r>
              <a:rPr dirty="0" baseline="10802" sz="2700" spc="-1777">
                <a:latin typeface="Microsoft Sans Serif"/>
                <a:cs typeface="Microsoft Sans Serif"/>
              </a:rPr>
              <a:t>.</a:t>
            </a:r>
            <a:r>
              <a:rPr dirty="0" baseline="10802" sz="2700" spc="697">
                <a:latin typeface="Microsoft Sans Serif"/>
                <a:cs typeface="Microsoft Sans Serif"/>
              </a:rPr>
              <a:t> </a:t>
            </a:r>
            <a:r>
              <a:rPr dirty="0" baseline="9259" sz="2700" spc="-1050">
                <a:latin typeface="Microsoft Sans Serif"/>
                <a:cs typeface="Microsoft Sans Serif"/>
              </a:rPr>
              <a:t>„</a:t>
            </a:r>
            <a:r>
              <a:rPr dirty="0" baseline="9259" sz="2700" spc="-359">
                <a:latin typeface="Microsoft Sans Serif"/>
                <a:cs typeface="Microsoft Sans Serif"/>
              </a:rPr>
              <a:t> </a:t>
            </a:r>
            <a:r>
              <a:rPr dirty="0" baseline="-3086" sz="2700" spc="-1567">
                <a:latin typeface="Microsoft Sans Serif"/>
                <a:cs typeface="Microsoft Sans Serif"/>
              </a:rPr>
              <a:t>ت</a:t>
            </a:r>
            <a:r>
              <a:rPr dirty="0" baseline="-3086" sz="2700" spc="209">
                <a:latin typeface="Microsoft Sans Serif"/>
                <a:cs typeface="Microsoft Sans Serif"/>
              </a:rPr>
              <a:t> </a:t>
            </a:r>
            <a:r>
              <a:rPr dirty="0" sz="1800" spc="-385">
                <a:latin typeface="Microsoft Sans Serif"/>
                <a:cs typeface="Microsoft Sans Serif"/>
              </a:rPr>
              <a:t>ملا</a:t>
            </a:r>
            <a:r>
              <a:rPr dirty="0" sz="1800" spc="345">
                <a:latin typeface="Microsoft Sans Serif"/>
                <a:cs typeface="Microsoft Sans Serif"/>
              </a:rPr>
              <a:t> </a:t>
            </a:r>
            <a:r>
              <a:rPr dirty="0" baseline="1543" sz="2700" spc="-1560">
                <a:latin typeface="Microsoft Sans Serif"/>
                <a:cs typeface="Microsoft Sans Serif"/>
              </a:rPr>
              <a:t>ضث</a:t>
            </a:r>
            <a:r>
              <a:rPr dirty="0" baseline="7716" sz="2700" spc="-1560">
                <a:latin typeface="Microsoft Sans Serif"/>
                <a:cs typeface="Microsoft Sans Serif"/>
              </a:rPr>
              <a:t>.</a:t>
            </a:r>
            <a:r>
              <a:rPr dirty="0" baseline="7716" sz="2700" spc="-487">
                <a:latin typeface="Microsoft Sans Serif"/>
                <a:cs typeface="Microsoft Sans Serif"/>
              </a:rPr>
              <a:t> </a:t>
            </a:r>
            <a:r>
              <a:rPr dirty="0" baseline="6172" sz="2700" spc="-719">
                <a:latin typeface="Microsoft Sans Serif"/>
                <a:cs typeface="Microsoft Sans Serif"/>
              </a:rPr>
              <a:t>علا</a:t>
            </a:r>
            <a:r>
              <a:rPr dirty="0" baseline="6172" sz="2700" spc="202">
                <a:latin typeface="Microsoft Sans Serif"/>
                <a:cs typeface="Microsoft Sans Serif"/>
              </a:rPr>
              <a:t> </a:t>
            </a:r>
            <a:r>
              <a:rPr dirty="0" baseline="6172" sz="2700" spc="-750">
                <a:latin typeface="Microsoft Sans Serif"/>
                <a:cs typeface="Microsoft Sans Serif"/>
              </a:rPr>
              <a:t>.</a:t>
            </a:r>
            <a:r>
              <a:rPr dirty="0" baseline="6172" sz="2700" spc="-217">
                <a:latin typeface="Microsoft Sans Serif"/>
                <a:cs typeface="Microsoft Sans Serif"/>
              </a:rPr>
              <a:t> </a:t>
            </a:r>
            <a:r>
              <a:rPr dirty="0" baseline="1543" sz="2700">
                <a:latin typeface="Microsoft Sans Serif"/>
                <a:cs typeface="Microsoft Sans Serif"/>
              </a:rPr>
              <a:t>م</a:t>
            </a:r>
            <a:r>
              <a:rPr dirty="0" baseline="1543" sz="2700" spc="37">
                <a:latin typeface="Microsoft Sans Serif"/>
                <a:cs typeface="Microsoft Sans Serif"/>
              </a:rPr>
              <a:t> </a:t>
            </a:r>
            <a:r>
              <a:rPr dirty="0" baseline="9259" sz="2700" spc="-1050">
                <a:latin typeface="Microsoft Sans Serif"/>
                <a:cs typeface="Microsoft Sans Serif"/>
              </a:rPr>
              <a:t>„</a:t>
            </a:r>
            <a:r>
              <a:rPr dirty="0" baseline="9259" sz="2700" spc="-359">
                <a:latin typeface="Microsoft Sans Serif"/>
                <a:cs typeface="Microsoft Sans Serif"/>
              </a:rPr>
              <a:t> </a:t>
            </a:r>
            <a:r>
              <a:rPr dirty="0" baseline="-3086" sz="2700" spc="-532">
                <a:latin typeface="Microsoft Sans Serif"/>
                <a:cs typeface="Microsoft Sans Serif"/>
              </a:rPr>
              <a:t>ع</a:t>
            </a:r>
            <a:r>
              <a:rPr dirty="0" baseline="-3086" sz="2700" spc="-359">
                <a:latin typeface="Microsoft Sans Serif"/>
                <a:cs typeface="Microsoft Sans Serif"/>
              </a:rPr>
              <a:t> </a:t>
            </a:r>
            <a:r>
              <a:rPr dirty="0" baseline="30864" sz="2700" spc="-780">
                <a:latin typeface="Microsoft Sans Serif"/>
                <a:cs typeface="Microsoft Sans Serif"/>
              </a:rPr>
              <a:t>محم</a:t>
            </a:r>
            <a:r>
              <a:rPr dirty="0" baseline="6172" sz="2700" spc="-780">
                <a:latin typeface="Microsoft Sans Serif"/>
                <a:cs typeface="Microsoft Sans Serif"/>
              </a:rPr>
              <a:t>,</a:t>
            </a:r>
            <a:r>
              <a:rPr dirty="0" baseline="6172" sz="2700" spc="375">
                <a:latin typeface="Microsoft Sans Serif"/>
                <a:cs typeface="Microsoft Sans Serif"/>
              </a:rPr>
              <a:t>  </a:t>
            </a:r>
            <a:r>
              <a:rPr dirty="0" baseline="9259" sz="2700" spc="-1050">
                <a:latin typeface="Microsoft Sans Serif"/>
                <a:cs typeface="Microsoft Sans Serif"/>
              </a:rPr>
              <a:t>„</a:t>
            </a:r>
            <a:r>
              <a:rPr dirty="0" baseline="9259" sz="2700" spc="-359">
                <a:latin typeface="Microsoft Sans Serif"/>
                <a:cs typeface="Microsoft Sans Serif"/>
              </a:rPr>
              <a:t> </a:t>
            </a:r>
            <a:r>
              <a:rPr dirty="0" baseline="-3086" sz="2700" spc="-1567">
                <a:latin typeface="Microsoft Sans Serif"/>
                <a:cs typeface="Microsoft Sans Serif"/>
              </a:rPr>
              <a:t>ت</a:t>
            </a:r>
            <a:r>
              <a:rPr dirty="0" baseline="-3086" sz="2700" spc="-292">
                <a:latin typeface="Microsoft Sans Serif"/>
                <a:cs typeface="Microsoft Sans Serif"/>
              </a:rPr>
              <a:t> </a:t>
            </a:r>
            <a:r>
              <a:rPr dirty="0" baseline="3086" sz="2700" spc="-900">
                <a:latin typeface="Microsoft Sans Serif"/>
                <a:cs typeface="Microsoft Sans Serif"/>
              </a:rPr>
              <a:t>ت</a:t>
            </a:r>
            <a:r>
              <a:rPr dirty="0" baseline="13888" sz="2700" spc="-900">
                <a:latin typeface="Microsoft Sans Serif"/>
                <a:cs typeface="Microsoft Sans Serif"/>
              </a:rPr>
              <a:t>.</a:t>
            </a:r>
            <a:r>
              <a:rPr dirty="0" baseline="20061" sz="2700" spc="-900">
                <a:latin typeface="Microsoft Sans Serif"/>
                <a:cs typeface="Microsoft Sans Serif"/>
              </a:rPr>
              <a:t>عملا</a:t>
            </a:r>
            <a:r>
              <a:rPr dirty="0" baseline="20061" sz="2700" spc="562">
                <a:latin typeface="Microsoft Sans Serif"/>
                <a:cs typeface="Microsoft Sans Serif"/>
              </a:rPr>
              <a:t> </a:t>
            </a:r>
            <a:r>
              <a:rPr dirty="0" baseline="1543" sz="2700" spc="-1560">
                <a:latin typeface="Microsoft Sans Serif"/>
                <a:cs typeface="Microsoft Sans Serif"/>
              </a:rPr>
              <a:t>ضث</a:t>
            </a:r>
            <a:r>
              <a:rPr dirty="0" baseline="7716" sz="2700" spc="-1560">
                <a:latin typeface="Microsoft Sans Serif"/>
                <a:cs typeface="Microsoft Sans Serif"/>
              </a:rPr>
              <a:t>.</a:t>
            </a:r>
            <a:r>
              <a:rPr dirty="0" baseline="7716" sz="2700" spc="-487">
                <a:latin typeface="Microsoft Sans Serif"/>
                <a:cs typeface="Microsoft Sans Serif"/>
              </a:rPr>
              <a:t> </a:t>
            </a:r>
            <a:r>
              <a:rPr dirty="0" baseline="6172" sz="2700" spc="-719">
                <a:latin typeface="Microsoft Sans Serif"/>
                <a:cs typeface="Microsoft Sans Serif"/>
              </a:rPr>
              <a:t>علا</a:t>
            </a:r>
            <a:r>
              <a:rPr dirty="0" baseline="6172" sz="2700" spc="202">
                <a:latin typeface="Microsoft Sans Serif"/>
                <a:cs typeface="Microsoft Sans Serif"/>
              </a:rPr>
              <a:t> </a:t>
            </a:r>
            <a:r>
              <a:rPr dirty="0" baseline="6172" sz="2700" spc="-750">
                <a:latin typeface="Microsoft Sans Serif"/>
                <a:cs typeface="Microsoft Sans Serif"/>
              </a:rPr>
              <a:t>.</a:t>
            </a:r>
            <a:r>
              <a:rPr dirty="0" baseline="6172" sz="2700" spc="-217">
                <a:latin typeface="Microsoft Sans Serif"/>
                <a:cs typeface="Microsoft Sans Serif"/>
              </a:rPr>
              <a:t> </a:t>
            </a:r>
            <a:r>
              <a:rPr dirty="0" baseline="1543" sz="2700">
                <a:latin typeface="Microsoft Sans Serif"/>
                <a:cs typeface="Microsoft Sans Serif"/>
              </a:rPr>
              <a:t>م</a:t>
            </a:r>
            <a:r>
              <a:rPr dirty="0" baseline="1543" sz="2700" spc="37">
                <a:latin typeface="Microsoft Sans Serif"/>
                <a:cs typeface="Microsoft Sans Serif"/>
              </a:rPr>
              <a:t> </a:t>
            </a:r>
            <a:r>
              <a:rPr dirty="0" baseline="9259" sz="2700" spc="-1050">
                <a:latin typeface="Microsoft Sans Serif"/>
                <a:cs typeface="Microsoft Sans Serif"/>
              </a:rPr>
              <a:t>„</a:t>
            </a:r>
            <a:r>
              <a:rPr dirty="0" baseline="9259" sz="2700" spc="-359">
                <a:latin typeface="Microsoft Sans Serif"/>
                <a:cs typeface="Microsoft Sans Serif"/>
              </a:rPr>
              <a:t> </a:t>
            </a:r>
            <a:r>
              <a:rPr dirty="0" baseline="-3086" sz="2700" spc="-532">
                <a:latin typeface="Microsoft Sans Serif"/>
                <a:cs typeface="Microsoft Sans Serif"/>
              </a:rPr>
              <a:t>ع</a:t>
            </a:r>
            <a:r>
              <a:rPr dirty="0" baseline="-3086" sz="2700" spc="-359">
                <a:latin typeface="Microsoft Sans Serif"/>
                <a:cs typeface="Microsoft Sans Serif"/>
              </a:rPr>
              <a:t> </a:t>
            </a:r>
            <a:r>
              <a:rPr dirty="0" baseline="30864" sz="2700" spc="-780">
                <a:latin typeface="Microsoft Sans Serif"/>
                <a:cs typeface="Microsoft Sans Serif"/>
              </a:rPr>
              <a:t>محم</a:t>
            </a:r>
            <a:r>
              <a:rPr dirty="0" baseline="6172" sz="2700" spc="-780">
                <a:latin typeface="Microsoft Sans Serif"/>
                <a:cs typeface="Microsoft Sans Serif"/>
              </a:rPr>
              <a:t>,</a:t>
            </a:r>
            <a:r>
              <a:rPr dirty="0" baseline="6172" sz="2700" spc="675">
                <a:latin typeface="Microsoft Sans Serif"/>
                <a:cs typeface="Microsoft Sans Serif"/>
              </a:rPr>
              <a:t> </a:t>
            </a:r>
            <a:r>
              <a:rPr dirty="0" baseline="6172" sz="2700" spc="-750">
                <a:latin typeface="Microsoft Sans Serif"/>
                <a:cs typeface="Microsoft Sans Serif"/>
              </a:rPr>
              <a:t>.</a:t>
            </a:r>
            <a:r>
              <a:rPr dirty="0" baseline="6172" sz="2700" spc="-217">
                <a:latin typeface="Microsoft Sans Serif"/>
                <a:cs typeface="Microsoft Sans Serif"/>
              </a:rPr>
              <a:t> </a:t>
            </a:r>
            <a:r>
              <a:rPr dirty="0" baseline="12345" sz="2700" spc="-1717">
                <a:latin typeface="Microsoft Sans Serif"/>
                <a:cs typeface="Microsoft Sans Serif"/>
              </a:rPr>
              <a:t>مض</a:t>
            </a:r>
            <a:r>
              <a:rPr dirty="0" baseline="30864" sz="2700" spc="-1717">
                <a:latin typeface="Microsoft Sans Serif"/>
                <a:cs typeface="Microsoft Sans Serif"/>
              </a:rPr>
              <a:t>.</a:t>
            </a:r>
            <a:r>
              <a:rPr dirty="0" baseline="30864" sz="2700" spc="-382">
                <a:latin typeface="Microsoft Sans Serif"/>
                <a:cs typeface="Microsoft Sans Serif"/>
              </a:rPr>
              <a:t> </a:t>
            </a:r>
            <a:r>
              <a:rPr dirty="0" baseline="18518" sz="2700" spc="-1725">
                <a:latin typeface="Microsoft Sans Serif"/>
                <a:cs typeface="Microsoft Sans Serif"/>
              </a:rPr>
              <a:t>ب</a:t>
            </a:r>
            <a:r>
              <a:rPr dirty="0" baseline="33950" sz="2700" spc="-1725">
                <a:latin typeface="Microsoft Sans Serif"/>
                <a:cs typeface="Microsoft Sans Serif"/>
              </a:rPr>
              <a:t>„</a:t>
            </a:r>
            <a:r>
              <a:rPr dirty="0" baseline="33950" sz="2700" spc="-487">
                <a:latin typeface="Microsoft Sans Serif"/>
                <a:cs typeface="Microsoft Sans Serif"/>
              </a:rPr>
              <a:t> </a:t>
            </a:r>
            <a:r>
              <a:rPr dirty="0" baseline="27777" sz="2700" spc="-1702">
                <a:latin typeface="Microsoft Sans Serif"/>
                <a:cs typeface="Microsoft Sans Serif"/>
              </a:rPr>
              <a:t>ت</a:t>
            </a:r>
            <a:r>
              <a:rPr dirty="0" baseline="21604" sz="2700" spc="-1702">
                <a:latin typeface="Microsoft Sans Serif"/>
                <a:cs typeface="Microsoft Sans Serif"/>
              </a:rPr>
              <a:t>„</a:t>
            </a:r>
            <a:r>
              <a:rPr dirty="0" baseline="21604" sz="2700" spc="179">
                <a:latin typeface="Microsoft Sans Serif"/>
                <a:cs typeface="Microsoft Sans Serif"/>
              </a:rPr>
              <a:t> </a:t>
            </a:r>
            <a:r>
              <a:rPr dirty="0" baseline="9259" sz="2700" spc="-1050">
                <a:latin typeface="Microsoft Sans Serif"/>
                <a:cs typeface="Microsoft Sans Serif"/>
              </a:rPr>
              <a:t>„</a:t>
            </a:r>
            <a:r>
              <a:rPr dirty="0" baseline="9259" sz="2700" spc="-359">
                <a:latin typeface="Microsoft Sans Serif"/>
                <a:cs typeface="Microsoft Sans Serif"/>
              </a:rPr>
              <a:t> </a:t>
            </a:r>
            <a:r>
              <a:rPr dirty="0" baseline="1543" sz="2700" spc="-1087">
                <a:latin typeface="Microsoft Sans Serif"/>
                <a:cs typeface="Microsoft Sans Serif"/>
              </a:rPr>
              <a:t>صح</a:t>
            </a:r>
            <a:r>
              <a:rPr dirty="0" baseline="15432" sz="2700" spc="-1087">
                <a:latin typeface="Microsoft Sans Serif"/>
                <a:cs typeface="Microsoft Sans Serif"/>
              </a:rPr>
              <a:t>.</a:t>
            </a:r>
            <a:r>
              <a:rPr dirty="0" baseline="3086" sz="2700" spc="-1087">
                <a:latin typeface="Microsoft Sans Serif"/>
                <a:cs typeface="Microsoft Sans Serif"/>
              </a:rPr>
              <a:t>لا</a:t>
            </a:r>
            <a:r>
              <a:rPr dirty="0" baseline="3086" sz="2700" spc="7">
                <a:latin typeface="Microsoft Sans Serif"/>
                <a:cs typeface="Microsoft Sans Serif"/>
              </a:rPr>
              <a:t> </a:t>
            </a:r>
            <a:r>
              <a:rPr dirty="0" baseline="9259" sz="2700" spc="-1050">
                <a:latin typeface="Microsoft Sans Serif"/>
                <a:cs typeface="Microsoft Sans Serif"/>
              </a:rPr>
              <a:t>„</a:t>
            </a:r>
            <a:r>
              <a:rPr dirty="0" baseline="9259" sz="2700" spc="-127">
                <a:latin typeface="Microsoft Sans Serif"/>
                <a:cs typeface="Microsoft Sans Serif"/>
              </a:rPr>
              <a:t> </a:t>
            </a:r>
            <a:r>
              <a:rPr dirty="0" baseline="7716" sz="2700" spc="-1072">
                <a:latin typeface="Microsoft Sans Serif"/>
                <a:cs typeface="Microsoft Sans Serif"/>
              </a:rPr>
              <a:t>ثحلا</a:t>
            </a:r>
            <a:r>
              <a:rPr dirty="0" baseline="7716" sz="2700" spc="112">
                <a:latin typeface="Microsoft Sans Serif"/>
                <a:cs typeface="Microsoft Sans Serif"/>
              </a:rPr>
              <a:t> </a:t>
            </a:r>
            <a:r>
              <a:rPr dirty="0" baseline="20061" sz="2700" spc="-1019">
                <a:latin typeface="Microsoft Sans Serif"/>
                <a:cs typeface="Microsoft Sans Serif"/>
              </a:rPr>
              <a:t>.</a:t>
            </a:r>
            <a:r>
              <a:rPr dirty="0" baseline="3086" sz="2700" spc="-1019">
                <a:latin typeface="Microsoft Sans Serif"/>
                <a:cs typeface="Microsoft Sans Serif"/>
              </a:rPr>
              <a:t>ق</a:t>
            </a:r>
            <a:r>
              <a:rPr dirty="0" baseline="3086" sz="2700" spc="442">
                <a:latin typeface="Microsoft Sans Serif"/>
                <a:cs typeface="Microsoft Sans Serif"/>
              </a:rPr>
              <a:t> </a:t>
            </a:r>
            <a:r>
              <a:rPr dirty="0" baseline="9259" sz="2700" spc="-1050">
                <a:latin typeface="Microsoft Sans Serif"/>
                <a:cs typeface="Microsoft Sans Serif"/>
              </a:rPr>
              <a:t>„</a:t>
            </a:r>
            <a:r>
              <a:rPr dirty="0" baseline="9259" sz="2700" spc="-472">
                <a:latin typeface="Microsoft Sans Serif"/>
                <a:cs typeface="Microsoft Sans Serif"/>
              </a:rPr>
              <a:t> </a:t>
            </a:r>
            <a:r>
              <a:rPr dirty="0" baseline="9259" sz="2700" spc="-922">
                <a:latin typeface="Microsoft Sans Serif"/>
                <a:cs typeface="Microsoft Sans Serif"/>
              </a:rPr>
              <a:t>حلا</a:t>
            </a:r>
            <a:endParaRPr baseline="9259" sz="2700">
              <a:latin typeface="Microsoft Sans Serif"/>
              <a:cs typeface="Microsoft Sans Serif"/>
            </a:endParaRPr>
          </a:p>
        </p:txBody>
      </p:sp>
      <p:sp>
        <p:nvSpPr>
          <p:cNvPr id="34" name="object 34" descr=""/>
          <p:cNvSpPr txBox="1"/>
          <p:nvPr/>
        </p:nvSpPr>
        <p:spPr>
          <a:xfrm>
            <a:off x="2923413" y="4471542"/>
            <a:ext cx="2340610" cy="299720"/>
          </a:xfrm>
          <a:prstGeom prst="rect">
            <a:avLst/>
          </a:prstGeom>
        </p:spPr>
        <p:txBody>
          <a:bodyPr wrap="square" lIns="0" tIns="12700" rIns="0" bIns="0" rtlCol="0" vert="horz">
            <a:spAutoFit/>
          </a:bodyPr>
          <a:lstStyle/>
          <a:p>
            <a:pPr algn="r" marL="50800" marR="30480">
              <a:lnSpc>
                <a:spcPct val="100000"/>
              </a:lnSpc>
              <a:spcBef>
                <a:spcPts val="100"/>
              </a:spcBef>
            </a:pPr>
            <a:r>
              <a:rPr dirty="0" baseline="1543" sz="2700" spc="-952">
                <a:latin typeface="Microsoft Sans Serif"/>
                <a:cs typeface="Microsoft Sans Serif"/>
              </a:rPr>
              <a:t>:</a:t>
            </a:r>
            <a:r>
              <a:rPr dirty="0" baseline="1543" sz="2700" spc="-952">
                <a:latin typeface="Microsoft Sans Serif"/>
                <a:cs typeface="Microsoft Sans Serif"/>
              </a:rPr>
              <a:t>ي</a:t>
            </a:r>
            <a:r>
              <a:rPr dirty="0" baseline="-10802" sz="2700" spc="-952">
                <a:latin typeface="Microsoft Sans Serif"/>
                <a:cs typeface="Microsoft Sans Serif"/>
              </a:rPr>
              <a:t>„</a:t>
            </a:r>
            <a:r>
              <a:rPr dirty="0" baseline="-10802" sz="2700" spc="487">
                <a:latin typeface="Microsoft Sans Serif"/>
                <a:cs typeface="Microsoft Sans Serif"/>
              </a:rPr>
              <a:t> </a:t>
            </a:r>
            <a:r>
              <a:rPr dirty="0" baseline="1543" sz="2700" spc="-397">
                <a:latin typeface="Microsoft Sans Serif"/>
                <a:cs typeface="Microsoft Sans Serif"/>
              </a:rPr>
              <a:t>ا</a:t>
            </a:r>
            <a:r>
              <a:rPr dirty="0" baseline="1543" sz="2700" spc="315">
                <a:latin typeface="Microsoft Sans Serif"/>
                <a:cs typeface="Microsoft Sans Serif"/>
              </a:rPr>
              <a:t>  </a:t>
            </a:r>
            <a:r>
              <a:rPr dirty="0" baseline="1543" sz="2700" spc="-397">
                <a:latin typeface="Microsoft Sans Serif"/>
                <a:cs typeface="Microsoft Sans Serif"/>
              </a:rPr>
              <a:t>ا</a:t>
            </a:r>
            <a:r>
              <a:rPr dirty="0" baseline="1543" sz="2700" spc="525">
                <a:latin typeface="Microsoft Sans Serif"/>
                <a:cs typeface="Microsoft Sans Serif"/>
              </a:rPr>
              <a:t>  </a:t>
            </a:r>
            <a:r>
              <a:rPr dirty="0" baseline="1543" sz="2700" spc="-397">
                <a:latin typeface="Microsoft Sans Serif"/>
                <a:cs typeface="Microsoft Sans Serif"/>
              </a:rPr>
              <a:t>ا</a:t>
            </a:r>
            <a:r>
              <a:rPr dirty="0" baseline="1543" sz="2700" spc="719">
                <a:latin typeface="Microsoft Sans Serif"/>
                <a:cs typeface="Microsoft Sans Serif"/>
              </a:rPr>
              <a:t> </a:t>
            </a:r>
            <a:r>
              <a:rPr dirty="0" baseline="1543" sz="2700" spc="-232">
                <a:latin typeface="Microsoft Sans Serif"/>
                <a:cs typeface="Microsoft Sans Serif"/>
              </a:rPr>
              <a:t>،ة</a:t>
            </a:r>
            <a:r>
              <a:rPr dirty="0" baseline="1543" sz="2700" spc="-465">
                <a:latin typeface="Microsoft Sans Serif"/>
                <a:cs typeface="Microsoft Sans Serif"/>
              </a:rPr>
              <a:t> </a:t>
            </a:r>
            <a:r>
              <a:rPr dirty="0" sz="1800" spc="-350">
                <a:latin typeface="Microsoft Sans Serif"/>
                <a:cs typeface="Microsoft Sans Serif"/>
              </a:rPr>
              <a:t>„</a:t>
            </a:r>
            <a:r>
              <a:rPr dirty="0" baseline="1543" sz="2700" spc="-525">
                <a:latin typeface="Microsoft Sans Serif"/>
                <a:cs typeface="Microsoft Sans Serif"/>
              </a:rPr>
              <a:t>دا</a:t>
            </a:r>
            <a:r>
              <a:rPr dirty="0" baseline="1543" sz="2700" spc="37">
                <a:latin typeface="Microsoft Sans Serif"/>
                <a:cs typeface="Microsoft Sans Serif"/>
              </a:rPr>
              <a:t>  </a:t>
            </a:r>
            <a:r>
              <a:rPr dirty="0" baseline="1543" sz="2700" spc="-382">
                <a:latin typeface="Microsoft Sans Serif"/>
                <a:cs typeface="Microsoft Sans Serif"/>
              </a:rPr>
              <a:t>ر</a:t>
            </a:r>
            <a:r>
              <a:rPr dirty="0" baseline="1543" sz="2700" spc="322">
                <a:latin typeface="Microsoft Sans Serif"/>
                <a:cs typeface="Microsoft Sans Serif"/>
              </a:rPr>
              <a:t> </a:t>
            </a:r>
            <a:r>
              <a:rPr dirty="0" baseline="1543" sz="2700" spc="-397">
                <a:latin typeface="Microsoft Sans Serif"/>
                <a:cs typeface="Microsoft Sans Serif"/>
              </a:rPr>
              <a:t>ا</a:t>
            </a:r>
            <a:r>
              <a:rPr dirty="0" baseline="1543" sz="2700" spc="517">
                <a:latin typeface="Microsoft Sans Serif"/>
                <a:cs typeface="Microsoft Sans Serif"/>
              </a:rPr>
              <a:t>  </a:t>
            </a:r>
            <a:r>
              <a:rPr dirty="0" baseline="1543" sz="2700">
                <a:latin typeface="Microsoft Sans Serif"/>
                <a:cs typeface="Microsoft Sans Serif"/>
              </a:rPr>
              <a:t>ن</a:t>
            </a:r>
            <a:r>
              <a:rPr dirty="0" baseline="1543" sz="2700" spc="427">
                <a:latin typeface="Microsoft Sans Serif"/>
                <a:cs typeface="Microsoft Sans Serif"/>
              </a:rPr>
              <a:t> </a:t>
            </a:r>
            <a:r>
              <a:rPr dirty="0" baseline="1543" sz="2700">
                <a:latin typeface="Microsoft Sans Serif"/>
                <a:cs typeface="Microsoft Sans Serif"/>
              </a:rPr>
              <a:t>ة</a:t>
            </a:r>
            <a:r>
              <a:rPr dirty="0" baseline="1543" sz="2700" spc="-67">
                <a:latin typeface="Microsoft Sans Serif"/>
                <a:cs typeface="Microsoft Sans Serif"/>
              </a:rPr>
              <a:t> </a:t>
            </a:r>
            <a:r>
              <a:rPr dirty="0" baseline="1543" sz="2700" spc="-532">
                <a:latin typeface="Microsoft Sans Serif"/>
                <a:cs typeface="Microsoft Sans Serif"/>
              </a:rPr>
              <a:t>و</a:t>
            </a:r>
            <a:r>
              <a:rPr dirty="0" baseline="1543" sz="2700" spc="600">
                <a:latin typeface="Microsoft Sans Serif"/>
                <a:cs typeface="Microsoft Sans Serif"/>
              </a:rPr>
              <a:t> </a:t>
            </a:r>
            <a:r>
              <a:rPr dirty="0" baseline="1543" sz="2700" spc="-450">
                <a:latin typeface="Microsoft Sans Serif"/>
                <a:cs typeface="Microsoft Sans Serif"/>
              </a:rPr>
              <a:t>و</a:t>
            </a:r>
            <a:r>
              <a:rPr dirty="0" baseline="1543" sz="2700" spc="-15">
                <a:latin typeface="Microsoft Sans Serif"/>
                <a:cs typeface="Microsoft Sans Serif"/>
              </a:rPr>
              <a:t> </a:t>
            </a:r>
            <a:r>
              <a:rPr dirty="0" baseline="1543" sz="2700" spc="-712">
                <a:latin typeface="Microsoft Sans Serif"/>
                <a:cs typeface="Microsoft Sans Serif"/>
              </a:rPr>
              <a:t>ةو</a:t>
            </a:r>
            <a:r>
              <a:rPr dirty="0" sz="1800" spc="-475">
                <a:latin typeface="Microsoft Sans Serif"/>
                <a:cs typeface="Microsoft Sans Serif"/>
              </a:rPr>
              <a:t>„</a:t>
            </a:r>
            <a:endParaRPr sz="1800">
              <a:latin typeface="Microsoft Sans Serif"/>
              <a:cs typeface="Microsoft Sans Serif"/>
            </a:endParaRPr>
          </a:p>
        </p:txBody>
      </p:sp>
      <p:pic>
        <p:nvPicPr>
          <p:cNvPr id="35" name="object 35" descr=""/>
          <p:cNvPicPr/>
          <p:nvPr/>
        </p:nvPicPr>
        <p:blipFill>
          <a:blip r:embed="rId3" cstate="print"/>
          <a:stretch>
            <a:fillRect/>
          </a:stretch>
        </p:blipFill>
        <p:spPr>
          <a:xfrm>
            <a:off x="9678923" y="268223"/>
            <a:ext cx="2305811" cy="1077468"/>
          </a:xfrm>
          <a:prstGeom prst="rect">
            <a:avLst/>
          </a:prstGeom>
        </p:spPr>
      </p:pic>
      <p:sp>
        <p:nvSpPr>
          <p:cNvPr id="36" name="object 36"/>
          <p:cNvSpPr txBox="1">
            <a:spLocks noGrp="1"/>
          </p:cNvSpPr>
          <p:nvPr>
            <p:ph type="title"/>
          </p:nvPr>
        </p:nvSpPr>
        <p:spPr>
          <a:xfrm>
            <a:off x="5452236" y="665734"/>
            <a:ext cx="1889760" cy="391160"/>
          </a:xfrm>
          <a:prstGeom prst="rect"/>
        </p:spPr>
        <p:txBody>
          <a:bodyPr wrap="square" lIns="0" tIns="12700" rIns="0" bIns="0" rtlCol="0" vert="horz">
            <a:spAutoFit/>
          </a:bodyPr>
          <a:lstStyle/>
          <a:p>
            <a:pPr algn="r" marL="38100" marR="30480">
              <a:lnSpc>
                <a:spcPct val="100000"/>
              </a:lnSpc>
              <a:spcBef>
                <a:spcPts val="100"/>
              </a:spcBef>
            </a:pPr>
            <a:r>
              <a:rPr dirty="0" baseline="2314" sz="3600" spc="-982"/>
              <a:t>ة</a:t>
            </a:r>
            <a:r>
              <a:rPr dirty="0" baseline="18518" sz="3600" spc="-982"/>
              <a:t>„</a:t>
            </a:r>
            <a:r>
              <a:rPr dirty="0" baseline="18518" sz="3600" spc="-487"/>
              <a:t> </a:t>
            </a:r>
            <a:r>
              <a:rPr dirty="0" baseline="10416" sz="3600" spc="-1477"/>
              <a:t>صاح</a:t>
            </a:r>
            <a:r>
              <a:rPr dirty="0" baseline="23148" sz="3600" spc="-1477"/>
              <a:t>.</a:t>
            </a:r>
            <a:r>
              <a:rPr dirty="0" baseline="11574" sz="3600" spc="-1477"/>
              <a:t>لا</a:t>
            </a:r>
            <a:r>
              <a:rPr dirty="0" baseline="11574" sz="3600" spc="-465"/>
              <a:t> </a:t>
            </a:r>
            <a:r>
              <a:rPr dirty="0" baseline="2314" sz="3600" spc="-1019"/>
              <a:t>ة</a:t>
            </a:r>
            <a:r>
              <a:rPr dirty="0" baseline="17361" sz="3600" spc="-1019"/>
              <a:t>„</a:t>
            </a:r>
            <a:r>
              <a:rPr dirty="0" baseline="17361" sz="3600" spc="-502"/>
              <a:t> </a:t>
            </a:r>
            <a:r>
              <a:rPr dirty="0" baseline="10416" sz="3600" spc="-1342"/>
              <a:t>اث</a:t>
            </a:r>
            <a:r>
              <a:rPr dirty="0" sz="2400" spc="-894"/>
              <a:t>„</a:t>
            </a:r>
            <a:r>
              <a:rPr dirty="0" baseline="17361" sz="3600" spc="-1342"/>
              <a:t>حلا</a:t>
            </a:r>
            <a:r>
              <a:rPr dirty="0" baseline="17361" sz="3600" spc="-457"/>
              <a:t> </a:t>
            </a:r>
            <a:r>
              <a:rPr dirty="0" baseline="2314" sz="3600" spc="-1230"/>
              <a:t>ق</a:t>
            </a:r>
            <a:r>
              <a:rPr dirty="0" baseline="17361" sz="3600" spc="-1230"/>
              <a:t>„</a:t>
            </a:r>
            <a:r>
              <a:rPr dirty="0" baseline="17361" sz="3600" spc="-630"/>
              <a:t> </a:t>
            </a:r>
            <a:r>
              <a:rPr dirty="0" baseline="9259" sz="3600" spc="-667"/>
              <a:t>ح</a:t>
            </a:r>
            <a:r>
              <a:rPr dirty="0" baseline="9259" sz="3600" spc="-457"/>
              <a:t> </a:t>
            </a:r>
            <a:r>
              <a:rPr dirty="0" baseline="4629" sz="3600" spc="-1207"/>
              <a:t>ةث</a:t>
            </a:r>
            <a:r>
              <a:rPr dirty="0" baseline="16203" sz="3600" spc="-1207"/>
              <a:t>.</a:t>
            </a:r>
            <a:r>
              <a:rPr dirty="0" baseline="16203" sz="3600" spc="-592"/>
              <a:t> </a:t>
            </a:r>
            <a:r>
              <a:rPr dirty="0" baseline="20833" sz="3600" spc="-2265"/>
              <a:t>مض</a:t>
            </a:r>
            <a:r>
              <a:rPr dirty="0" baseline="39351" sz="3600" spc="-2265"/>
              <a:t>.</a:t>
            </a:r>
            <a:r>
              <a:rPr dirty="0" baseline="39351" sz="3600" spc="-502"/>
              <a:t> </a:t>
            </a:r>
            <a:r>
              <a:rPr dirty="0" baseline="27777" sz="3600" spc="-2167"/>
              <a:t>ب</a:t>
            </a:r>
            <a:r>
              <a:rPr dirty="0" baseline="41666" sz="3600" spc="-2167"/>
              <a:t>:</a:t>
            </a:r>
            <a:r>
              <a:rPr dirty="0" baseline="34722" sz="3600" spc="-2167"/>
              <a:t>ت</a:t>
            </a:r>
            <a:r>
              <a:rPr dirty="0" baseline="45138" sz="3600" spc="-2167"/>
              <a:t>:</a:t>
            </a:r>
            <a:r>
              <a:rPr dirty="0" baseline="45138" sz="3600" spc="-209"/>
              <a:t> </a:t>
            </a:r>
            <a:r>
              <a:rPr dirty="0" baseline="10416" sz="3600" spc="-217"/>
              <a:t>ام</a:t>
            </a:r>
            <a:r>
              <a:rPr dirty="0" baseline="10416" sz="3600" spc="-494"/>
              <a:t> </a:t>
            </a:r>
            <a:r>
              <a:rPr dirty="0" baseline="2314" sz="3600" spc="-450"/>
              <a:t>-</a:t>
            </a:r>
            <a:r>
              <a:rPr dirty="0" baseline="2314" sz="3600" spc="-1125"/>
              <a:t>3</a:t>
            </a:r>
            <a:endParaRPr baseline="2314" sz="3600"/>
          </a:p>
        </p:txBody>
      </p:sp>
      <p:grpSp>
        <p:nvGrpSpPr>
          <p:cNvPr id="37" name="object 37" descr=""/>
          <p:cNvGrpSpPr/>
          <p:nvPr/>
        </p:nvGrpSpPr>
        <p:grpSpPr>
          <a:xfrm>
            <a:off x="8705088" y="1447800"/>
            <a:ext cx="2712720" cy="4985385"/>
            <a:chOff x="8705088" y="1447800"/>
            <a:chExt cx="2712720" cy="4985385"/>
          </a:xfrm>
        </p:grpSpPr>
        <p:pic>
          <p:nvPicPr>
            <p:cNvPr id="38" name="object 38" descr=""/>
            <p:cNvPicPr/>
            <p:nvPr/>
          </p:nvPicPr>
          <p:blipFill>
            <a:blip r:embed="rId4" cstate="print"/>
            <a:stretch>
              <a:fillRect/>
            </a:stretch>
          </p:blipFill>
          <p:spPr>
            <a:xfrm>
              <a:off x="8705088" y="1447800"/>
              <a:ext cx="2712720" cy="4985004"/>
            </a:xfrm>
            <a:prstGeom prst="rect">
              <a:avLst/>
            </a:prstGeom>
          </p:spPr>
        </p:pic>
        <p:pic>
          <p:nvPicPr>
            <p:cNvPr id="39" name="object 39" descr=""/>
            <p:cNvPicPr/>
            <p:nvPr/>
          </p:nvPicPr>
          <p:blipFill>
            <a:blip r:embed="rId5" cstate="print"/>
            <a:stretch>
              <a:fillRect/>
            </a:stretch>
          </p:blipFill>
          <p:spPr>
            <a:xfrm>
              <a:off x="10776204" y="5442203"/>
              <a:ext cx="609600" cy="609599"/>
            </a:xfrm>
            <a:prstGeom prst="rect">
              <a:avLst/>
            </a:prstGeom>
          </p:spPr>
        </p:pic>
      </p:grpSp>
    </p:spTree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object 2" descr=""/>
          <p:cNvGrpSpPr/>
          <p:nvPr/>
        </p:nvGrpSpPr>
        <p:grpSpPr>
          <a:xfrm>
            <a:off x="413004" y="696468"/>
            <a:ext cx="10887710" cy="6111240"/>
            <a:chOff x="413004" y="696468"/>
            <a:chExt cx="10887710" cy="6111240"/>
          </a:xfrm>
        </p:grpSpPr>
        <p:pic>
          <p:nvPicPr>
            <p:cNvPr id="3" name="object 3" descr=""/>
            <p:cNvPicPr/>
            <p:nvPr/>
          </p:nvPicPr>
          <p:blipFill>
            <a:blip r:embed="rId2" cstate="print"/>
            <a:stretch>
              <a:fillRect/>
            </a:stretch>
          </p:blipFill>
          <p:spPr>
            <a:xfrm>
              <a:off x="601980" y="696468"/>
              <a:ext cx="10509504" cy="6111240"/>
            </a:xfrm>
            <a:prstGeom prst="rect">
              <a:avLst/>
            </a:prstGeom>
          </p:spPr>
        </p:pic>
        <p:sp>
          <p:nvSpPr>
            <p:cNvPr id="4" name="object 4" descr=""/>
            <p:cNvSpPr/>
            <p:nvPr/>
          </p:nvSpPr>
          <p:spPr>
            <a:xfrm>
              <a:off x="432054" y="884681"/>
              <a:ext cx="10849610" cy="5735320"/>
            </a:xfrm>
            <a:custGeom>
              <a:avLst/>
              <a:gdLst/>
              <a:ahLst/>
              <a:cxnLst/>
              <a:rect l="l" t="t" r="r" b="b"/>
              <a:pathLst>
                <a:path w="10849610" h="5735320">
                  <a:moveTo>
                    <a:pt x="10497185" y="0"/>
                  </a:moveTo>
                  <a:lnTo>
                    <a:pt x="352120" y="0"/>
                  </a:lnTo>
                  <a:lnTo>
                    <a:pt x="304338" y="3213"/>
                  </a:lnTo>
                  <a:lnTo>
                    <a:pt x="258511" y="12575"/>
                  </a:lnTo>
                  <a:lnTo>
                    <a:pt x="215057" y="27666"/>
                  </a:lnTo>
                  <a:lnTo>
                    <a:pt x="174396" y="48067"/>
                  </a:lnTo>
                  <a:lnTo>
                    <a:pt x="136948" y="73359"/>
                  </a:lnTo>
                  <a:lnTo>
                    <a:pt x="103131" y="103124"/>
                  </a:lnTo>
                  <a:lnTo>
                    <a:pt x="73367" y="136942"/>
                  </a:lnTo>
                  <a:lnTo>
                    <a:pt x="48073" y="174394"/>
                  </a:lnTo>
                  <a:lnTo>
                    <a:pt x="27670" y="215062"/>
                  </a:lnTo>
                  <a:lnTo>
                    <a:pt x="12577" y="258527"/>
                  </a:lnTo>
                  <a:lnTo>
                    <a:pt x="3214" y="304369"/>
                  </a:lnTo>
                  <a:lnTo>
                    <a:pt x="0" y="352170"/>
                  </a:lnTo>
                  <a:lnTo>
                    <a:pt x="0" y="5382691"/>
                  </a:lnTo>
                  <a:lnTo>
                    <a:pt x="3214" y="5430473"/>
                  </a:lnTo>
                  <a:lnTo>
                    <a:pt x="12577" y="5476300"/>
                  </a:lnTo>
                  <a:lnTo>
                    <a:pt x="27670" y="5519754"/>
                  </a:lnTo>
                  <a:lnTo>
                    <a:pt x="48073" y="5560415"/>
                  </a:lnTo>
                  <a:lnTo>
                    <a:pt x="73367" y="5597863"/>
                  </a:lnTo>
                  <a:lnTo>
                    <a:pt x="103131" y="5631680"/>
                  </a:lnTo>
                  <a:lnTo>
                    <a:pt x="136948" y="5661444"/>
                  </a:lnTo>
                  <a:lnTo>
                    <a:pt x="174396" y="5686738"/>
                  </a:lnTo>
                  <a:lnTo>
                    <a:pt x="215057" y="5707141"/>
                  </a:lnTo>
                  <a:lnTo>
                    <a:pt x="258511" y="5722234"/>
                  </a:lnTo>
                  <a:lnTo>
                    <a:pt x="304338" y="5731597"/>
                  </a:lnTo>
                  <a:lnTo>
                    <a:pt x="352120" y="5734811"/>
                  </a:lnTo>
                  <a:lnTo>
                    <a:pt x="10497185" y="5734811"/>
                  </a:lnTo>
                  <a:lnTo>
                    <a:pt x="10544986" y="5731597"/>
                  </a:lnTo>
                  <a:lnTo>
                    <a:pt x="10590828" y="5722234"/>
                  </a:lnTo>
                  <a:lnTo>
                    <a:pt x="10634293" y="5707141"/>
                  </a:lnTo>
                  <a:lnTo>
                    <a:pt x="10674961" y="5686738"/>
                  </a:lnTo>
                  <a:lnTo>
                    <a:pt x="10712413" y="5661444"/>
                  </a:lnTo>
                  <a:lnTo>
                    <a:pt x="10746232" y="5631680"/>
                  </a:lnTo>
                  <a:lnTo>
                    <a:pt x="10775996" y="5597863"/>
                  </a:lnTo>
                  <a:lnTo>
                    <a:pt x="10801288" y="5560415"/>
                  </a:lnTo>
                  <a:lnTo>
                    <a:pt x="10821689" y="5519754"/>
                  </a:lnTo>
                  <a:lnTo>
                    <a:pt x="10836780" y="5476300"/>
                  </a:lnTo>
                  <a:lnTo>
                    <a:pt x="10846142" y="5430473"/>
                  </a:lnTo>
                  <a:lnTo>
                    <a:pt x="10849356" y="5382691"/>
                  </a:lnTo>
                  <a:lnTo>
                    <a:pt x="10849356" y="352170"/>
                  </a:lnTo>
                  <a:lnTo>
                    <a:pt x="10846142" y="304369"/>
                  </a:lnTo>
                  <a:lnTo>
                    <a:pt x="10836780" y="258527"/>
                  </a:lnTo>
                  <a:lnTo>
                    <a:pt x="10821689" y="215062"/>
                  </a:lnTo>
                  <a:lnTo>
                    <a:pt x="10801288" y="174394"/>
                  </a:lnTo>
                  <a:lnTo>
                    <a:pt x="10775996" y="136942"/>
                  </a:lnTo>
                  <a:lnTo>
                    <a:pt x="10746232" y="103124"/>
                  </a:lnTo>
                  <a:lnTo>
                    <a:pt x="10712413" y="73359"/>
                  </a:lnTo>
                  <a:lnTo>
                    <a:pt x="10674961" y="48067"/>
                  </a:lnTo>
                  <a:lnTo>
                    <a:pt x="10634293" y="27666"/>
                  </a:lnTo>
                  <a:lnTo>
                    <a:pt x="10590828" y="12575"/>
                  </a:lnTo>
                  <a:lnTo>
                    <a:pt x="10544986" y="3213"/>
                  </a:lnTo>
                  <a:lnTo>
                    <a:pt x="10497185" y="0"/>
                  </a:lnTo>
                  <a:close/>
                </a:path>
              </a:pathLst>
            </a:custGeom>
            <a:solidFill>
              <a:srgbClr val="FFFFFF"/>
            </a:solidFill>
          </p:spPr>
          <p:txBody>
            <a:bodyPr wrap="square" lIns="0" tIns="0" rIns="0" bIns="0" rtlCol="0"/>
            <a:lstStyle/>
            <a:p/>
          </p:txBody>
        </p:sp>
        <p:sp>
          <p:nvSpPr>
            <p:cNvPr id="5" name="object 5" descr=""/>
            <p:cNvSpPr/>
            <p:nvPr/>
          </p:nvSpPr>
          <p:spPr>
            <a:xfrm>
              <a:off x="432054" y="884681"/>
              <a:ext cx="10849610" cy="5735320"/>
            </a:xfrm>
            <a:custGeom>
              <a:avLst/>
              <a:gdLst/>
              <a:ahLst/>
              <a:cxnLst/>
              <a:rect l="l" t="t" r="r" b="b"/>
              <a:pathLst>
                <a:path w="10849610" h="5735320">
                  <a:moveTo>
                    <a:pt x="0" y="352170"/>
                  </a:moveTo>
                  <a:lnTo>
                    <a:pt x="3214" y="304369"/>
                  </a:lnTo>
                  <a:lnTo>
                    <a:pt x="12577" y="258527"/>
                  </a:lnTo>
                  <a:lnTo>
                    <a:pt x="27670" y="215062"/>
                  </a:lnTo>
                  <a:lnTo>
                    <a:pt x="48073" y="174394"/>
                  </a:lnTo>
                  <a:lnTo>
                    <a:pt x="73367" y="136942"/>
                  </a:lnTo>
                  <a:lnTo>
                    <a:pt x="103131" y="103124"/>
                  </a:lnTo>
                  <a:lnTo>
                    <a:pt x="136948" y="73359"/>
                  </a:lnTo>
                  <a:lnTo>
                    <a:pt x="174396" y="48067"/>
                  </a:lnTo>
                  <a:lnTo>
                    <a:pt x="215057" y="27666"/>
                  </a:lnTo>
                  <a:lnTo>
                    <a:pt x="258511" y="12575"/>
                  </a:lnTo>
                  <a:lnTo>
                    <a:pt x="304338" y="3213"/>
                  </a:lnTo>
                  <a:lnTo>
                    <a:pt x="352120" y="0"/>
                  </a:lnTo>
                  <a:lnTo>
                    <a:pt x="10497185" y="0"/>
                  </a:lnTo>
                  <a:lnTo>
                    <a:pt x="10544986" y="3213"/>
                  </a:lnTo>
                  <a:lnTo>
                    <a:pt x="10590828" y="12575"/>
                  </a:lnTo>
                  <a:lnTo>
                    <a:pt x="10634293" y="27666"/>
                  </a:lnTo>
                  <a:lnTo>
                    <a:pt x="10674961" y="48067"/>
                  </a:lnTo>
                  <a:lnTo>
                    <a:pt x="10712413" y="73359"/>
                  </a:lnTo>
                  <a:lnTo>
                    <a:pt x="10746232" y="103124"/>
                  </a:lnTo>
                  <a:lnTo>
                    <a:pt x="10775996" y="136942"/>
                  </a:lnTo>
                  <a:lnTo>
                    <a:pt x="10801288" y="174394"/>
                  </a:lnTo>
                  <a:lnTo>
                    <a:pt x="10821689" y="215062"/>
                  </a:lnTo>
                  <a:lnTo>
                    <a:pt x="10836780" y="258527"/>
                  </a:lnTo>
                  <a:lnTo>
                    <a:pt x="10846142" y="304369"/>
                  </a:lnTo>
                  <a:lnTo>
                    <a:pt x="10849356" y="352170"/>
                  </a:lnTo>
                  <a:lnTo>
                    <a:pt x="10849356" y="5382691"/>
                  </a:lnTo>
                  <a:lnTo>
                    <a:pt x="10846142" y="5430473"/>
                  </a:lnTo>
                  <a:lnTo>
                    <a:pt x="10836780" y="5476300"/>
                  </a:lnTo>
                  <a:lnTo>
                    <a:pt x="10821689" y="5519754"/>
                  </a:lnTo>
                  <a:lnTo>
                    <a:pt x="10801288" y="5560415"/>
                  </a:lnTo>
                  <a:lnTo>
                    <a:pt x="10775996" y="5597863"/>
                  </a:lnTo>
                  <a:lnTo>
                    <a:pt x="10746232" y="5631680"/>
                  </a:lnTo>
                  <a:lnTo>
                    <a:pt x="10712413" y="5661444"/>
                  </a:lnTo>
                  <a:lnTo>
                    <a:pt x="10674961" y="5686738"/>
                  </a:lnTo>
                  <a:lnTo>
                    <a:pt x="10634293" y="5707141"/>
                  </a:lnTo>
                  <a:lnTo>
                    <a:pt x="10590828" y="5722234"/>
                  </a:lnTo>
                  <a:lnTo>
                    <a:pt x="10544986" y="5731597"/>
                  </a:lnTo>
                  <a:lnTo>
                    <a:pt x="10497185" y="5734811"/>
                  </a:lnTo>
                  <a:lnTo>
                    <a:pt x="352120" y="5734811"/>
                  </a:lnTo>
                  <a:lnTo>
                    <a:pt x="304338" y="5731597"/>
                  </a:lnTo>
                  <a:lnTo>
                    <a:pt x="258511" y="5722234"/>
                  </a:lnTo>
                  <a:lnTo>
                    <a:pt x="215057" y="5707141"/>
                  </a:lnTo>
                  <a:lnTo>
                    <a:pt x="174396" y="5686738"/>
                  </a:lnTo>
                  <a:lnTo>
                    <a:pt x="136948" y="5661444"/>
                  </a:lnTo>
                  <a:lnTo>
                    <a:pt x="103131" y="5631680"/>
                  </a:lnTo>
                  <a:lnTo>
                    <a:pt x="73367" y="5597863"/>
                  </a:lnTo>
                  <a:lnTo>
                    <a:pt x="48073" y="5560415"/>
                  </a:lnTo>
                  <a:lnTo>
                    <a:pt x="27670" y="5519754"/>
                  </a:lnTo>
                  <a:lnTo>
                    <a:pt x="12577" y="5476300"/>
                  </a:lnTo>
                  <a:lnTo>
                    <a:pt x="3214" y="5430473"/>
                  </a:lnTo>
                  <a:lnTo>
                    <a:pt x="0" y="5382691"/>
                  </a:lnTo>
                  <a:lnTo>
                    <a:pt x="0" y="352170"/>
                  </a:lnTo>
                  <a:close/>
                </a:path>
              </a:pathLst>
            </a:custGeom>
            <a:ln w="38100">
              <a:solidFill>
                <a:srgbClr val="E7E6E6"/>
              </a:solidFill>
            </a:ln>
          </p:spPr>
          <p:txBody>
            <a:bodyPr wrap="square" lIns="0" tIns="0" rIns="0" bIns="0" rtlCol="0"/>
            <a:lstStyle/>
            <a:p/>
          </p:txBody>
        </p:sp>
        <p:sp>
          <p:nvSpPr>
            <p:cNvPr id="6" name="object 6" descr=""/>
            <p:cNvSpPr/>
            <p:nvPr/>
          </p:nvSpPr>
          <p:spPr>
            <a:xfrm>
              <a:off x="3349752" y="3055619"/>
              <a:ext cx="5252720" cy="911860"/>
            </a:xfrm>
            <a:custGeom>
              <a:avLst/>
              <a:gdLst/>
              <a:ahLst/>
              <a:cxnLst/>
              <a:rect l="l" t="t" r="r" b="b"/>
              <a:pathLst>
                <a:path w="5252720" h="911860">
                  <a:moveTo>
                    <a:pt x="2625852" y="0"/>
                  </a:moveTo>
                  <a:lnTo>
                    <a:pt x="2625852" y="455802"/>
                  </a:lnTo>
                  <a:lnTo>
                    <a:pt x="5252339" y="455802"/>
                  </a:lnTo>
                  <a:lnTo>
                    <a:pt x="5252339" y="911605"/>
                  </a:lnTo>
                </a:path>
                <a:path w="5252720" h="911860">
                  <a:moveTo>
                    <a:pt x="2626487" y="0"/>
                  </a:moveTo>
                  <a:lnTo>
                    <a:pt x="2626487" y="455802"/>
                  </a:lnTo>
                  <a:lnTo>
                    <a:pt x="0" y="455802"/>
                  </a:lnTo>
                  <a:lnTo>
                    <a:pt x="0" y="911605"/>
                  </a:lnTo>
                </a:path>
              </a:pathLst>
            </a:custGeom>
            <a:ln w="12192">
              <a:solidFill>
                <a:srgbClr val="34589C"/>
              </a:solidFill>
            </a:ln>
          </p:spPr>
          <p:txBody>
            <a:bodyPr wrap="square" lIns="0" tIns="0" rIns="0" bIns="0" rtlCol="0"/>
            <a:lstStyle/>
            <a:p/>
          </p:txBody>
        </p:sp>
        <p:pic>
          <p:nvPicPr>
            <p:cNvPr id="7" name="object 7" descr=""/>
            <p:cNvPicPr/>
            <p:nvPr/>
          </p:nvPicPr>
          <p:blipFill>
            <a:blip r:embed="rId3" cstate="print"/>
            <a:stretch>
              <a:fillRect/>
            </a:stretch>
          </p:blipFill>
          <p:spPr>
            <a:xfrm>
              <a:off x="3800856" y="880872"/>
              <a:ext cx="4349496" cy="2177795"/>
            </a:xfrm>
            <a:prstGeom prst="rect">
              <a:avLst/>
            </a:prstGeom>
          </p:spPr>
        </p:pic>
      </p:grpSp>
      <p:sp>
        <p:nvSpPr>
          <p:cNvPr id="8" name="object 8"/>
          <p:cNvSpPr txBox="1">
            <a:spLocks noGrp="1"/>
          </p:cNvSpPr>
          <p:nvPr>
            <p:ph type="title"/>
          </p:nvPr>
        </p:nvSpPr>
        <p:spPr>
          <a:xfrm>
            <a:off x="5488813" y="1798396"/>
            <a:ext cx="972819" cy="300355"/>
          </a:xfrm>
          <a:prstGeom prst="rect"/>
        </p:spPr>
        <p:txBody>
          <a:bodyPr wrap="square" lIns="0" tIns="12700" rIns="0" bIns="0" rtlCol="0" vert="horz">
            <a:spAutoFit/>
          </a:bodyPr>
          <a:lstStyle/>
          <a:p>
            <a:pPr algn="r" marL="38100" marR="30480">
              <a:lnSpc>
                <a:spcPct val="100000"/>
              </a:lnSpc>
              <a:spcBef>
                <a:spcPts val="100"/>
              </a:spcBef>
            </a:pPr>
            <a:r>
              <a:rPr dirty="0" baseline="-7716" sz="2700" spc="-735"/>
              <a:t>ة</a:t>
            </a:r>
            <a:r>
              <a:rPr dirty="0" baseline="9259" sz="2700" spc="-735"/>
              <a:t>„</a:t>
            </a:r>
            <a:r>
              <a:rPr dirty="0" baseline="9259" sz="2700" spc="-337"/>
              <a:t> </a:t>
            </a:r>
            <a:r>
              <a:rPr dirty="0" baseline="1543" sz="2700" spc="-1110"/>
              <a:t>صاح</a:t>
            </a:r>
            <a:r>
              <a:rPr dirty="0" baseline="13888" sz="2700" spc="-1110"/>
              <a:t>.</a:t>
            </a:r>
            <a:r>
              <a:rPr dirty="0" baseline="1543" sz="2700" spc="-1110"/>
              <a:t>لا</a:t>
            </a:r>
            <a:r>
              <a:rPr dirty="0" baseline="1543" sz="2700" spc="-337"/>
              <a:t> </a:t>
            </a:r>
            <a:r>
              <a:rPr dirty="0" baseline="-7716" sz="2700" spc="-765"/>
              <a:t>ة</a:t>
            </a:r>
            <a:r>
              <a:rPr dirty="0" baseline="9259" sz="2700" spc="-765"/>
              <a:t>„</a:t>
            </a:r>
            <a:r>
              <a:rPr dirty="0" baseline="9259" sz="2700" spc="-359"/>
              <a:t> </a:t>
            </a:r>
            <a:r>
              <a:rPr dirty="0" baseline="1543" sz="2700" spc="-1012"/>
              <a:t>اث</a:t>
            </a:r>
            <a:r>
              <a:rPr dirty="0" baseline="-9259" sz="2700" spc="-1012"/>
              <a:t>„</a:t>
            </a:r>
            <a:r>
              <a:rPr dirty="0" baseline="7716" sz="2700" spc="-1012"/>
              <a:t>حلا</a:t>
            </a:r>
            <a:r>
              <a:rPr dirty="0" baseline="7716" sz="2700" spc="-322"/>
              <a:t> </a:t>
            </a:r>
            <a:r>
              <a:rPr dirty="0" baseline="1543" sz="2700" spc="-1192"/>
              <a:t>رضاث</a:t>
            </a:r>
            <a:r>
              <a:rPr dirty="0" baseline="7716" sz="2700" spc="-1192"/>
              <a:t>.</a:t>
            </a:r>
            <a:r>
              <a:rPr dirty="0" baseline="7716" sz="2700" spc="-465"/>
              <a:t> </a:t>
            </a:r>
            <a:r>
              <a:rPr dirty="0" sz="1800" spc="-405"/>
              <a:t>ع</a:t>
            </a:r>
            <a:endParaRPr sz="1800"/>
          </a:p>
        </p:txBody>
      </p:sp>
      <p:pic>
        <p:nvPicPr>
          <p:cNvPr id="9" name="object 9" descr=""/>
          <p:cNvPicPr/>
          <p:nvPr/>
        </p:nvPicPr>
        <p:blipFill>
          <a:blip r:embed="rId4" cstate="print"/>
          <a:stretch>
            <a:fillRect/>
          </a:stretch>
        </p:blipFill>
        <p:spPr>
          <a:xfrm>
            <a:off x="1175003" y="3962400"/>
            <a:ext cx="4347972" cy="2179320"/>
          </a:xfrm>
          <a:prstGeom prst="rect">
            <a:avLst/>
          </a:prstGeom>
        </p:spPr>
      </p:pic>
      <p:sp>
        <p:nvSpPr>
          <p:cNvPr id="10" name="object 10" descr=""/>
          <p:cNvSpPr txBox="1"/>
          <p:nvPr/>
        </p:nvSpPr>
        <p:spPr>
          <a:xfrm>
            <a:off x="2855976" y="4169105"/>
            <a:ext cx="975994" cy="300355"/>
          </a:xfrm>
          <a:prstGeom prst="rect">
            <a:avLst/>
          </a:prstGeom>
        </p:spPr>
        <p:txBody>
          <a:bodyPr wrap="square" lIns="0" tIns="12700" rIns="0" bIns="0" rtlCol="0" vert="horz">
            <a:spAutoFit/>
          </a:bodyPr>
          <a:lstStyle/>
          <a:p>
            <a:pPr algn="r" marL="38100" marR="65405">
              <a:lnSpc>
                <a:spcPct val="100000"/>
              </a:lnSpc>
              <a:spcBef>
                <a:spcPts val="100"/>
              </a:spcBef>
            </a:pPr>
            <a:r>
              <a:rPr dirty="0" baseline="1543" sz="2700" spc="-735">
                <a:latin typeface="Microsoft Sans Serif"/>
                <a:cs typeface="Microsoft Sans Serif"/>
              </a:rPr>
              <a:t>ة</a:t>
            </a:r>
            <a:r>
              <a:rPr dirty="0" baseline="18518" sz="2700" spc="-735">
                <a:latin typeface="Microsoft Sans Serif"/>
                <a:cs typeface="Microsoft Sans Serif"/>
              </a:rPr>
              <a:t>„</a:t>
            </a:r>
            <a:r>
              <a:rPr dirty="0" baseline="18518" sz="2700" spc="-345">
                <a:latin typeface="Microsoft Sans Serif"/>
                <a:cs typeface="Microsoft Sans Serif"/>
              </a:rPr>
              <a:t> </a:t>
            </a:r>
            <a:r>
              <a:rPr dirty="0" baseline="4629" sz="2700" spc="-637">
                <a:latin typeface="Microsoft Sans Serif"/>
                <a:cs typeface="Microsoft Sans Serif"/>
              </a:rPr>
              <a:t>ت</a:t>
            </a:r>
            <a:r>
              <a:rPr dirty="0" sz="1800" spc="-425">
                <a:latin typeface="Microsoft Sans Serif"/>
                <a:cs typeface="Microsoft Sans Serif"/>
              </a:rPr>
              <a:t>„</a:t>
            </a:r>
            <a:r>
              <a:rPr dirty="0" baseline="10802" sz="2700" spc="-637">
                <a:latin typeface="Microsoft Sans Serif"/>
                <a:cs typeface="Microsoft Sans Serif"/>
              </a:rPr>
              <a:t>دام</a:t>
            </a:r>
            <a:r>
              <a:rPr dirty="0" baseline="10802" sz="2700" spc="-345">
                <a:latin typeface="Microsoft Sans Serif"/>
                <a:cs typeface="Microsoft Sans Serif"/>
              </a:rPr>
              <a:t> </a:t>
            </a:r>
            <a:r>
              <a:rPr dirty="0" baseline="10802" sz="2700" spc="-1192">
                <a:latin typeface="Microsoft Sans Serif"/>
                <a:cs typeface="Microsoft Sans Serif"/>
              </a:rPr>
              <a:t>رضاث</a:t>
            </a:r>
            <a:r>
              <a:rPr dirty="0" baseline="16975" sz="2700" spc="-1192">
                <a:latin typeface="Microsoft Sans Serif"/>
                <a:cs typeface="Microsoft Sans Serif"/>
              </a:rPr>
              <a:t>.</a:t>
            </a:r>
            <a:r>
              <a:rPr dirty="0" baseline="16975" sz="2700" spc="-480">
                <a:latin typeface="Microsoft Sans Serif"/>
                <a:cs typeface="Microsoft Sans Serif"/>
              </a:rPr>
              <a:t> </a:t>
            </a:r>
            <a:r>
              <a:rPr dirty="0" baseline="9259" sz="2700" spc="-532">
                <a:latin typeface="Microsoft Sans Serif"/>
                <a:cs typeface="Microsoft Sans Serif"/>
              </a:rPr>
              <a:t>ع</a:t>
            </a:r>
            <a:r>
              <a:rPr dirty="0" baseline="9259" sz="2700" spc="-337">
                <a:latin typeface="Microsoft Sans Serif"/>
                <a:cs typeface="Microsoft Sans Serif"/>
              </a:rPr>
              <a:t> </a:t>
            </a:r>
            <a:r>
              <a:rPr dirty="0" baseline="1543" sz="2700" spc="-352">
                <a:latin typeface="Microsoft Sans Serif"/>
                <a:cs typeface="Microsoft Sans Serif"/>
              </a:rPr>
              <a:t>-</a:t>
            </a:r>
            <a:r>
              <a:rPr dirty="0" baseline="1543" sz="2700" spc="-75">
                <a:latin typeface="Microsoft Sans Serif"/>
                <a:cs typeface="Microsoft Sans Serif"/>
              </a:rPr>
              <a:t>ب</a:t>
            </a:r>
            <a:endParaRPr baseline="1543" sz="2700">
              <a:latin typeface="Microsoft Sans Serif"/>
              <a:cs typeface="Microsoft Sans Serif"/>
            </a:endParaRPr>
          </a:p>
        </p:txBody>
      </p:sp>
      <p:sp>
        <p:nvSpPr>
          <p:cNvPr id="11" name="object 11" descr=""/>
          <p:cNvSpPr txBox="1"/>
          <p:nvPr/>
        </p:nvSpPr>
        <p:spPr>
          <a:xfrm>
            <a:off x="5018785" y="4520310"/>
            <a:ext cx="123189" cy="299720"/>
          </a:xfrm>
          <a:prstGeom prst="rect">
            <a:avLst/>
          </a:prstGeom>
        </p:spPr>
        <p:txBody>
          <a:bodyPr wrap="square" lIns="0" tIns="12700" rIns="0" bIns="0" rtlCol="0" vert="horz">
            <a:spAutoFit/>
          </a:bodyPr>
          <a:lstStyle/>
          <a:p>
            <a:pPr algn="r" marL="38100" marR="30480">
              <a:lnSpc>
                <a:spcPct val="100000"/>
              </a:lnSpc>
              <a:spcBef>
                <a:spcPts val="100"/>
              </a:spcBef>
            </a:pPr>
            <a:r>
              <a:rPr dirty="0" baseline="-6172" sz="2700" spc="-877">
                <a:latin typeface="Microsoft Sans Serif"/>
                <a:cs typeface="Microsoft Sans Serif"/>
              </a:rPr>
              <a:t>لا</a:t>
            </a:r>
            <a:endParaRPr baseline="-6172" sz="2700">
              <a:latin typeface="Microsoft Sans Serif"/>
              <a:cs typeface="Microsoft Sans Serif"/>
            </a:endParaRPr>
          </a:p>
        </p:txBody>
      </p:sp>
      <p:sp>
        <p:nvSpPr>
          <p:cNvPr id="12" name="object 12" descr=""/>
          <p:cNvSpPr txBox="1"/>
          <p:nvPr/>
        </p:nvSpPr>
        <p:spPr>
          <a:xfrm>
            <a:off x="4726178" y="4660519"/>
            <a:ext cx="823594" cy="299720"/>
          </a:xfrm>
          <a:prstGeom prst="rect">
            <a:avLst/>
          </a:prstGeom>
        </p:spPr>
        <p:txBody>
          <a:bodyPr wrap="square" lIns="0" tIns="12700" rIns="0" bIns="0" rtlCol="0" vert="horz">
            <a:spAutoFit/>
          </a:bodyPr>
          <a:lstStyle/>
          <a:p>
            <a:pPr algn="r" marL="38100" marR="30480">
              <a:lnSpc>
                <a:spcPct val="100000"/>
              </a:lnSpc>
              <a:spcBef>
                <a:spcPts val="100"/>
              </a:spcBef>
            </a:pPr>
            <a:r>
              <a:rPr dirty="0" sz="1800" spc="-450">
                <a:latin typeface="Microsoft Sans Serif"/>
                <a:cs typeface="Microsoft Sans Serif"/>
              </a:rPr>
              <a:t>.</a:t>
            </a:r>
            <a:r>
              <a:rPr dirty="0" sz="1800" spc="-450">
                <a:latin typeface="Microsoft Sans Serif"/>
                <a:cs typeface="Microsoft Sans Serif"/>
              </a:rPr>
              <a:t>ن</a:t>
            </a:r>
            <a:r>
              <a:rPr dirty="0" baseline="13888" sz="2700" spc="-675">
                <a:latin typeface="Microsoft Sans Serif"/>
                <a:cs typeface="Microsoft Sans Serif"/>
              </a:rPr>
              <a:t>.</a:t>
            </a:r>
            <a:r>
              <a:rPr dirty="0" baseline="13888" sz="2700" spc="-209">
                <a:latin typeface="Microsoft Sans Serif"/>
                <a:cs typeface="Microsoft Sans Serif"/>
              </a:rPr>
              <a:t> </a:t>
            </a:r>
            <a:r>
              <a:rPr dirty="0" baseline="21604" sz="2700" spc="-952">
                <a:latin typeface="Microsoft Sans Serif"/>
                <a:cs typeface="Microsoft Sans Serif"/>
              </a:rPr>
              <a:t>كسم</a:t>
            </a:r>
            <a:r>
              <a:rPr dirty="0" baseline="21604" sz="2700" spc="209">
                <a:latin typeface="Microsoft Sans Serif"/>
                <a:cs typeface="Microsoft Sans Serif"/>
              </a:rPr>
              <a:t> </a:t>
            </a:r>
            <a:r>
              <a:rPr dirty="0" sz="1800" spc="-490">
                <a:latin typeface="Microsoft Sans Serif"/>
                <a:cs typeface="Microsoft Sans Serif"/>
              </a:rPr>
              <a:t>ة</a:t>
            </a:r>
            <a:r>
              <a:rPr dirty="0" baseline="16975" sz="2700" spc="-735">
                <a:latin typeface="Microsoft Sans Serif"/>
                <a:cs typeface="Microsoft Sans Serif"/>
              </a:rPr>
              <a:t>„</a:t>
            </a:r>
            <a:r>
              <a:rPr dirty="0" baseline="16975" sz="2700" spc="-345">
                <a:latin typeface="Microsoft Sans Serif"/>
                <a:cs typeface="Microsoft Sans Serif"/>
              </a:rPr>
              <a:t> </a:t>
            </a:r>
            <a:r>
              <a:rPr dirty="0" baseline="7716" sz="2700" spc="-577">
                <a:latin typeface="Microsoft Sans Serif"/>
                <a:cs typeface="Microsoft Sans Serif"/>
              </a:rPr>
              <a:t>مرح</a:t>
            </a:r>
            <a:r>
              <a:rPr dirty="0" baseline="7716" sz="2700" spc="-345">
                <a:latin typeface="Microsoft Sans Serif"/>
                <a:cs typeface="Microsoft Sans Serif"/>
              </a:rPr>
              <a:t> </a:t>
            </a:r>
            <a:r>
              <a:rPr dirty="0" sz="1800" spc="-225">
                <a:latin typeface="Microsoft Sans Serif"/>
                <a:cs typeface="Microsoft Sans Serif"/>
              </a:rPr>
              <a:t>-</a:t>
            </a:r>
            <a:r>
              <a:rPr dirty="0" sz="1800" spc="-570">
                <a:latin typeface="Microsoft Sans Serif"/>
                <a:cs typeface="Microsoft Sans Serif"/>
              </a:rPr>
              <a:t>1</a:t>
            </a:r>
            <a:endParaRPr sz="1800">
              <a:latin typeface="Microsoft Sans Serif"/>
              <a:cs typeface="Microsoft Sans Serif"/>
            </a:endParaRPr>
          </a:p>
        </p:txBody>
      </p:sp>
      <p:sp>
        <p:nvSpPr>
          <p:cNvPr id="13" name="object 13" descr=""/>
          <p:cNvSpPr txBox="1"/>
          <p:nvPr/>
        </p:nvSpPr>
        <p:spPr>
          <a:xfrm>
            <a:off x="3552444" y="5160391"/>
            <a:ext cx="1997075" cy="299720"/>
          </a:xfrm>
          <a:prstGeom prst="rect">
            <a:avLst/>
          </a:prstGeom>
        </p:spPr>
        <p:txBody>
          <a:bodyPr wrap="square" lIns="0" tIns="12700" rIns="0" bIns="0" rtlCol="0" vert="horz">
            <a:spAutoFit/>
          </a:bodyPr>
          <a:lstStyle/>
          <a:p>
            <a:pPr algn="r" marL="38100" marR="30480">
              <a:lnSpc>
                <a:spcPct val="100000"/>
              </a:lnSpc>
              <a:spcBef>
                <a:spcPts val="100"/>
              </a:spcBef>
            </a:pPr>
            <a:r>
              <a:rPr dirty="0" sz="1800" spc="-415">
                <a:latin typeface="Microsoft Sans Serif"/>
                <a:cs typeface="Microsoft Sans Serif"/>
              </a:rPr>
              <a:t>.</a:t>
            </a:r>
            <a:r>
              <a:rPr dirty="0" sz="1800" spc="-415">
                <a:latin typeface="Microsoft Sans Serif"/>
                <a:cs typeface="Microsoft Sans Serif"/>
              </a:rPr>
              <a:t>ة</a:t>
            </a:r>
            <a:r>
              <a:rPr dirty="0" baseline="16975" sz="2700" spc="-622">
                <a:latin typeface="Microsoft Sans Serif"/>
                <a:cs typeface="Microsoft Sans Serif"/>
              </a:rPr>
              <a:t>„</a:t>
            </a:r>
            <a:r>
              <a:rPr dirty="0" baseline="16975" sz="2700" spc="-359">
                <a:latin typeface="Microsoft Sans Serif"/>
                <a:cs typeface="Microsoft Sans Serif"/>
              </a:rPr>
              <a:t> </a:t>
            </a:r>
            <a:r>
              <a:rPr dirty="0" baseline="9259" sz="2700" spc="-1110">
                <a:latin typeface="Microsoft Sans Serif"/>
                <a:cs typeface="Microsoft Sans Serif"/>
              </a:rPr>
              <a:t>صاح</a:t>
            </a:r>
            <a:r>
              <a:rPr dirty="0" baseline="21604" sz="2700" spc="-1110">
                <a:latin typeface="Microsoft Sans Serif"/>
                <a:cs typeface="Microsoft Sans Serif"/>
              </a:rPr>
              <a:t>.</a:t>
            </a:r>
            <a:r>
              <a:rPr dirty="0" baseline="9259" sz="2700" spc="-1110">
                <a:latin typeface="Microsoft Sans Serif"/>
                <a:cs typeface="Microsoft Sans Serif"/>
              </a:rPr>
              <a:t>لا</a:t>
            </a:r>
            <a:r>
              <a:rPr dirty="0" baseline="9259" sz="2700" spc="-345">
                <a:latin typeface="Microsoft Sans Serif"/>
                <a:cs typeface="Microsoft Sans Serif"/>
              </a:rPr>
              <a:t> </a:t>
            </a:r>
            <a:r>
              <a:rPr dirty="0" sz="1800" spc="-445">
                <a:latin typeface="Microsoft Sans Serif"/>
                <a:cs typeface="Microsoft Sans Serif"/>
              </a:rPr>
              <a:t>با</a:t>
            </a:r>
            <a:r>
              <a:rPr dirty="0" baseline="18518" sz="2700" spc="-667">
                <a:latin typeface="Microsoft Sans Serif"/>
                <a:cs typeface="Microsoft Sans Serif"/>
              </a:rPr>
              <a:t>„</a:t>
            </a:r>
            <a:r>
              <a:rPr dirty="0" baseline="18518" sz="2700" spc="292">
                <a:latin typeface="Microsoft Sans Serif"/>
                <a:cs typeface="Microsoft Sans Serif"/>
              </a:rPr>
              <a:t> </a:t>
            </a:r>
            <a:r>
              <a:rPr dirty="0" baseline="9259" sz="2700" spc="-1567">
                <a:latin typeface="Microsoft Sans Serif"/>
                <a:cs typeface="Microsoft Sans Serif"/>
              </a:rPr>
              <a:t>ب</a:t>
            </a:r>
            <a:r>
              <a:rPr dirty="0" baseline="16975" sz="2700" spc="-434">
                <a:latin typeface="Microsoft Sans Serif"/>
                <a:cs typeface="Microsoft Sans Serif"/>
              </a:rPr>
              <a:t> </a:t>
            </a:r>
            <a:r>
              <a:rPr dirty="0" baseline="21604" sz="2700" spc="-592">
                <a:latin typeface="Microsoft Sans Serif"/>
                <a:cs typeface="Microsoft Sans Serif"/>
              </a:rPr>
              <a:t>داحملا</a:t>
            </a:r>
            <a:r>
              <a:rPr dirty="0" baseline="21604" sz="2700" spc="-345">
                <a:latin typeface="Microsoft Sans Serif"/>
                <a:cs typeface="Microsoft Sans Serif"/>
              </a:rPr>
              <a:t> </a:t>
            </a:r>
            <a:r>
              <a:rPr dirty="0" sz="1800" spc="-300">
                <a:latin typeface="Microsoft Sans Serif"/>
                <a:cs typeface="Microsoft Sans Serif"/>
              </a:rPr>
              <a:t>و</a:t>
            </a:r>
            <a:r>
              <a:rPr dirty="0" sz="1800" spc="-245">
                <a:latin typeface="Microsoft Sans Serif"/>
                <a:cs typeface="Microsoft Sans Serif"/>
              </a:rPr>
              <a:t> </a:t>
            </a:r>
            <a:r>
              <a:rPr dirty="0" sz="1800" spc="-590">
                <a:latin typeface="Microsoft Sans Serif"/>
                <a:cs typeface="Microsoft Sans Serif"/>
              </a:rPr>
              <a:t>بال</a:t>
            </a:r>
            <a:r>
              <a:rPr dirty="0" baseline="18518" sz="2700" spc="-885">
                <a:latin typeface="Microsoft Sans Serif"/>
                <a:cs typeface="Microsoft Sans Serif"/>
              </a:rPr>
              <a:t>„</a:t>
            </a:r>
            <a:r>
              <a:rPr dirty="0" baseline="18518" sz="2700" spc="44">
                <a:latin typeface="Microsoft Sans Serif"/>
                <a:cs typeface="Microsoft Sans Serif"/>
              </a:rPr>
              <a:t>  </a:t>
            </a:r>
            <a:r>
              <a:rPr dirty="0" baseline="10802" sz="2700" spc="-637">
                <a:latin typeface="Microsoft Sans Serif"/>
                <a:cs typeface="Microsoft Sans Serif"/>
              </a:rPr>
              <a:t>سارملا</a:t>
            </a:r>
            <a:r>
              <a:rPr dirty="0" baseline="10802" sz="2700" spc="-337">
                <a:latin typeface="Microsoft Sans Serif"/>
                <a:cs typeface="Microsoft Sans Serif"/>
              </a:rPr>
              <a:t> </a:t>
            </a:r>
            <a:r>
              <a:rPr dirty="0" sz="1800" spc="-490">
                <a:latin typeface="Microsoft Sans Serif"/>
                <a:cs typeface="Microsoft Sans Serif"/>
              </a:rPr>
              <a:t>ة</a:t>
            </a:r>
            <a:r>
              <a:rPr dirty="0" baseline="16975" sz="2700" spc="-735">
                <a:latin typeface="Microsoft Sans Serif"/>
                <a:cs typeface="Microsoft Sans Serif"/>
              </a:rPr>
              <a:t>„</a:t>
            </a:r>
            <a:r>
              <a:rPr dirty="0" baseline="16975" sz="2700" spc="-352">
                <a:latin typeface="Microsoft Sans Serif"/>
                <a:cs typeface="Microsoft Sans Serif"/>
              </a:rPr>
              <a:t> </a:t>
            </a:r>
            <a:r>
              <a:rPr dirty="0" baseline="7716" sz="2700" spc="-577">
                <a:latin typeface="Microsoft Sans Serif"/>
                <a:cs typeface="Microsoft Sans Serif"/>
              </a:rPr>
              <a:t>مرح</a:t>
            </a:r>
            <a:r>
              <a:rPr dirty="0" baseline="7716" sz="2700" spc="-345">
                <a:latin typeface="Microsoft Sans Serif"/>
                <a:cs typeface="Microsoft Sans Serif"/>
              </a:rPr>
              <a:t> </a:t>
            </a:r>
            <a:r>
              <a:rPr dirty="0" sz="1800" spc="-225">
                <a:latin typeface="Microsoft Sans Serif"/>
                <a:cs typeface="Microsoft Sans Serif"/>
              </a:rPr>
              <a:t>-</a:t>
            </a:r>
            <a:r>
              <a:rPr dirty="0" sz="1800" spc="-570">
                <a:latin typeface="Microsoft Sans Serif"/>
                <a:cs typeface="Microsoft Sans Serif"/>
              </a:rPr>
              <a:t>2</a:t>
            </a:r>
            <a:endParaRPr sz="1800">
              <a:latin typeface="Microsoft Sans Serif"/>
              <a:cs typeface="Microsoft Sans Serif"/>
            </a:endParaRPr>
          </a:p>
        </p:txBody>
      </p:sp>
      <p:sp>
        <p:nvSpPr>
          <p:cNvPr id="14" name="object 14" descr=""/>
          <p:cNvSpPr txBox="1"/>
          <p:nvPr/>
        </p:nvSpPr>
        <p:spPr>
          <a:xfrm>
            <a:off x="4744465" y="5664809"/>
            <a:ext cx="805180" cy="299720"/>
          </a:xfrm>
          <a:prstGeom prst="rect">
            <a:avLst/>
          </a:prstGeom>
        </p:spPr>
        <p:txBody>
          <a:bodyPr wrap="square" lIns="0" tIns="12700" rIns="0" bIns="0" rtlCol="0" vert="horz">
            <a:spAutoFit/>
          </a:bodyPr>
          <a:lstStyle/>
          <a:p>
            <a:pPr algn="r" marL="38100" marR="30480">
              <a:lnSpc>
                <a:spcPct val="100000"/>
              </a:lnSpc>
              <a:spcBef>
                <a:spcPts val="100"/>
              </a:spcBef>
            </a:pPr>
            <a:r>
              <a:rPr dirty="0" baseline="1543" sz="2700" spc="-622">
                <a:latin typeface="Microsoft Sans Serif"/>
                <a:cs typeface="Microsoft Sans Serif"/>
              </a:rPr>
              <a:t>.</a:t>
            </a:r>
            <a:r>
              <a:rPr dirty="0" baseline="1543" sz="2700" spc="-622">
                <a:latin typeface="Microsoft Sans Serif"/>
                <a:cs typeface="Microsoft Sans Serif"/>
              </a:rPr>
              <a:t>ة</a:t>
            </a:r>
            <a:r>
              <a:rPr dirty="0" baseline="18518" sz="2700" spc="-622">
                <a:latin typeface="Microsoft Sans Serif"/>
                <a:cs typeface="Microsoft Sans Serif"/>
              </a:rPr>
              <a:t>„</a:t>
            </a:r>
            <a:r>
              <a:rPr dirty="0" baseline="18518" sz="2700" spc="-345">
                <a:latin typeface="Microsoft Sans Serif"/>
                <a:cs typeface="Microsoft Sans Serif"/>
              </a:rPr>
              <a:t> </a:t>
            </a:r>
            <a:r>
              <a:rPr dirty="0" baseline="4629" sz="2700" spc="-869">
                <a:latin typeface="Microsoft Sans Serif"/>
                <a:cs typeface="Microsoft Sans Serif"/>
              </a:rPr>
              <a:t>ث</a:t>
            </a:r>
            <a:r>
              <a:rPr dirty="0" sz="1800" spc="-580">
                <a:latin typeface="Microsoft Sans Serif"/>
                <a:cs typeface="Microsoft Sans Serif"/>
              </a:rPr>
              <a:t>„</a:t>
            </a:r>
            <a:r>
              <a:rPr dirty="0" baseline="7716" sz="2700" spc="-869">
                <a:latin typeface="Microsoft Sans Serif"/>
                <a:cs typeface="Microsoft Sans Serif"/>
              </a:rPr>
              <a:t>لاملا</a:t>
            </a:r>
            <a:r>
              <a:rPr dirty="0" baseline="7716" sz="2700" spc="-330">
                <a:latin typeface="Microsoft Sans Serif"/>
                <a:cs typeface="Microsoft Sans Serif"/>
              </a:rPr>
              <a:t> </a:t>
            </a:r>
            <a:r>
              <a:rPr dirty="0" baseline="1543" sz="2700" spc="-735">
                <a:latin typeface="Microsoft Sans Serif"/>
                <a:cs typeface="Microsoft Sans Serif"/>
              </a:rPr>
              <a:t>ة</a:t>
            </a:r>
            <a:r>
              <a:rPr dirty="0" baseline="18518" sz="2700" spc="-735">
                <a:latin typeface="Microsoft Sans Serif"/>
                <a:cs typeface="Microsoft Sans Serif"/>
              </a:rPr>
              <a:t>„</a:t>
            </a:r>
            <a:r>
              <a:rPr dirty="0" baseline="18518" sz="2700" spc="-337">
                <a:latin typeface="Microsoft Sans Serif"/>
                <a:cs typeface="Microsoft Sans Serif"/>
              </a:rPr>
              <a:t> </a:t>
            </a:r>
            <a:r>
              <a:rPr dirty="0" baseline="1543" sz="2700" spc="-502">
                <a:latin typeface="Microsoft Sans Serif"/>
                <a:cs typeface="Microsoft Sans Serif"/>
              </a:rPr>
              <a:t>مذ</a:t>
            </a:r>
            <a:r>
              <a:rPr dirty="0" baseline="15432" sz="2700" spc="-502">
                <a:latin typeface="Microsoft Sans Serif"/>
                <a:cs typeface="Microsoft Sans Serif"/>
              </a:rPr>
              <a:t>.</a:t>
            </a:r>
            <a:r>
              <a:rPr dirty="0" baseline="15432" sz="2700" spc="-359">
                <a:latin typeface="Microsoft Sans Serif"/>
                <a:cs typeface="Microsoft Sans Serif"/>
              </a:rPr>
              <a:t> </a:t>
            </a:r>
            <a:r>
              <a:rPr dirty="0" baseline="6172" sz="2700" spc="-667">
                <a:latin typeface="Microsoft Sans Serif"/>
                <a:cs typeface="Microsoft Sans Serif"/>
              </a:rPr>
              <a:t>لا</a:t>
            </a:r>
            <a:r>
              <a:rPr dirty="0" baseline="6172" sz="2700" spc="-330">
                <a:latin typeface="Microsoft Sans Serif"/>
                <a:cs typeface="Microsoft Sans Serif"/>
              </a:rPr>
              <a:t> </a:t>
            </a:r>
            <a:r>
              <a:rPr dirty="0" baseline="1543" sz="2700" spc="-337">
                <a:latin typeface="Microsoft Sans Serif"/>
                <a:cs typeface="Microsoft Sans Serif"/>
              </a:rPr>
              <a:t>-</a:t>
            </a:r>
            <a:r>
              <a:rPr dirty="0" baseline="1543" sz="2700" spc="-855">
                <a:latin typeface="Microsoft Sans Serif"/>
                <a:cs typeface="Microsoft Sans Serif"/>
              </a:rPr>
              <a:t>3</a:t>
            </a:r>
            <a:endParaRPr baseline="1543" sz="2700">
              <a:latin typeface="Microsoft Sans Serif"/>
              <a:cs typeface="Microsoft Sans Serif"/>
            </a:endParaRPr>
          </a:p>
        </p:txBody>
      </p:sp>
      <p:pic>
        <p:nvPicPr>
          <p:cNvPr id="15" name="object 15" descr=""/>
          <p:cNvPicPr/>
          <p:nvPr/>
        </p:nvPicPr>
        <p:blipFill>
          <a:blip r:embed="rId5" cstate="print"/>
          <a:stretch>
            <a:fillRect/>
          </a:stretch>
        </p:blipFill>
        <p:spPr>
          <a:xfrm>
            <a:off x="6428232" y="3962400"/>
            <a:ext cx="4347971" cy="2220468"/>
          </a:xfrm>
          <a:prstGeom prst="rect">
            <a:avLst/>
          </a:prstGeom>
        </p:spPr>
      </p:pic>
      <p:sp>
        <p:nvSpPr>
          <p:cNvPr id="16" name="object 16" descr=""/>
          <p:cNvSpPr txBox="1"/>
          <p:nvPr/>
        </p:nvSpPr>
        <p:spPr>
          <a:xfrm>
            <a:off x="8178038" y="3919473"/>
            <a:ext cx="852169" cy="299720"/>
          </a:xfrm>
          <a:prstGeom prst="rect">
            <a:avLst/>
          </a:prstGeom>
        </p:spPr>
        <p:txBody>
          <a:bodyPr wrap="square" lIns="0" tIns="12700" rIns="0" bIns="0" rtlCol="0" vert="horz">
            <a:spAutoFit/>
          </a:bodyPr>
          <a:lstStyle/>
          <a:p>
            <a:pPr algn="r" marL="38100" marR="30480">
              <a:lnSpc>
                <a:spcPct val="100000"/>
              </a:lnSpc>
              <a:spcBef>
                <a:spcPts val="100"/>
              </a:spcBef>
            </a:pPr>
            <a:r>
              <a:rPr dirty="0" baseline="1543" sz="2700" spc="-735">
                <a:latin typeface="Microsoft Sans Serif"/>
                <a:cs typeface="Microsoft Sans Serif"/>
              </a:rPr>
              <a:t>ة</a:t>
            </a:r>
            <a:r>
              <a:rPr dirty="0" baseline="18518" sz="2700" spc="-735">
                <a:latin typeface="Microsoft Sans Serif"/>
                <a:cs typeface="Microsoft Sans Serif"/>
              </a:rPr>
              <a:t>„</a:t>
            </a:r>
            <a:r>
              <a:rPr dirty="0" baseline="18518" sz="2700" spc="-359">
                <a:latin typeface="Microsoft Sans Serif"/>
                <a:cs typeface="Microsoft Sans Serif"/>
              </a:rPr>
              <a:t> </a:t>
            </a:r>
            <a:r>
              <a:rPr dirty="0" baseline="1543" sz="2700" spc="-1289">
                <a:latin typeface="Microsoft Sans Serif"/>
                <a:cs typeface="Microsoft Sans Serif"/>
              </a:rPr>
              <a:t>تو</a:t>
            </a:r>
            <a:r>
              <a:rPr dirty="0" sz="1800" spc="-860">
                <a:latin typeface="Microsoft Sans Serif"/>
                <a:cs typeface="Microsoft Sans Serif"/>
              </a:rPr>
              <a:t>„</a:t>
            </a:r>
            <a:r>
              <a:rPr dirty="0" sz="1800" spc="-110">
                <a:latin typeface="Microsoft Sans Serif"/>
                <a:cs typeface="Microsoft Sans Serif"/>
              </a:rPr>
              <a:t> </a:t>
            </a:r>
            <a:r>
              <a:rPr dirty="0" baseline="10802" sz="2700" spc="-780">
                <a:latin typeface="Microsoft Sans Serif"/>
                <a:cs typeface="Microsoft Sans Serif"/>
              </a:rPr>
              <a:t>ت</a:t>
            </a:r>
            <a:r>
              <a:rPr dirty="0" baseline="23148" sz="2700" spc="-780">
                <a:latin typeface="Microsoft Sans Serif"/>
                <a:cs typeface="Microsoft Sans Serif"/>
              </a:rPr>
              <a:t>.</a:t>
            </a:r>
            <a:r>
              <a:rPr dirty="0" baseline="24691" sz="2700" spc="-780">
                <a:latin typeface="Microsoft Sans Serif"/>
                <a:cs typeface="Microsoft Sans Serif"/>
              </a:rPr>
              <a:t>عم</a:t>
            </a:r>
            <a:r>
              <a:rPr dirty="0" baseline="24691" sz="2700" spc="-375">
                <a:latin typeface="Microsoft Sans Serif"/>
                <a:cs typeface="Microsoft Sans Serif"/>
              </a:rPr>
              <a:t> </a:t>
            </a:r>
            <a:r>
              <a:rPr dirty="0" baseline="10802" sz="2700" spc="-989">
                <a:latin typeface="Microsoft Sans Serif"/>
                <a:cs typeface="Microsoft Sans Serif"/>
              </a:rPr>
              <a:t>رضاث</a:t>
            </a:r>
            <a:r>
              <a:rPr dirty="0" baseline="16975" sz="2700" spc="-989">
                <a:latin typeface="Microsoft Sans Serif"/>
                <a:cs typeface="Microsoft Sans Serif"/>
              </a:rPr>
              <a:t>.</a:t>
            </a:r>
            <a:r>
              <a:rPr dirty="0" baseline="16975" sz="2700" spc="-487">
                <a:latin typeface="Microsoft Sans Serif"/>
                <a:cs typeface="Microsoft Sans Serif"/>
              </a:rPr>
              <a:t> </a:t>
            </a:r>
            <a:r>
              <a:rPr dirty="0" baseline="9259" sz="2700" spc="-532">
                <a:latin typeface="Microsoft Sans Serif"/>
                <a:cs typeface="Microsoft Sans Serif"/>
              </a:rPr>
              <a:t>ع</a:t>
            </a:r>
            <a:r>
              <a:rPr dirty="0" baseline="9259" sz="2700" spc="-359">
                <a:latin typeface="Microsoft Sans Serif"/>
                <a:cs typeface="Microsoft Sans Serif"/>
              </a:rPr>
              <a:t> </a:t>
            </a:r>
            <a:r>
              <a:rPr dirty="0" baseline="1543" sz="2700" spc="-345">
                <a:latin typeface="Microsoft Sans Serif"/>
                <a:cs typeface="Microsoft Sans Serif"/>
              </a:rPr>
              <a:t>-</a:t>
            </a:r>
            <a:r>
              <a:rPr dirty="0" baseline="1543" sz="2700" spc="-577">
                <a:latin typeface="Microsoft Sans Serif"/>
                <a:cs typeface="Microsoft Sans Serif"/>
              </a:rPr>
              <a:t>ا</a:t>
            </a:r>
            <a:r>
              <a:rPr dirty="0" baseline="24691" sz="2700" spc="-712">
                <a:latin typeface="Microsoft Sans Serif"/>
                <a:cs typeface="Microsoft Sans Serif"/>
              </a:rPr>
              <a:t> </a:t>
            </a:r>
            <a:endParaRPr baseline="24691" sz="2700">
              <a:latin typeface="Microsoft Sans Serif"/>
              <a:cs typeface="Microsoft Sans Serif"/>
            </a:endParaRPr>
          </a:p>
        </p:txBody>
      </p:sp>
      <p:sp>
        <p:nvSpPr>
          <p:cNvPr id="17" name="object 17" descr=""/>
          <p:cNvSpPr txBox="1"/>
          <p:nvPr/>
        </p:nvSpPr>
        <p:spPr>
          <a:xfrm>
            <a:off x="9454006" y="4414773"/>
            <a:ext cx="1349375" cy="1303020"/>
          </a:xfrm>
          <a:prstGeom prst="rect">
            <a:avLst/>
          </a:prstGeom>
        </p:spPr>
        <p:txBody>
          <a:bodyPr wrap="square" lIns="0" tIns="12700" rIns="0" bIns="0" rtlCol="0" vert="horz">
            <a:spAutoFit/>
          </a:bodyPr>
          <a:lstStyle/>
          <a:p>
            <a:pPr algn="r" marL="38100" marR="30480">
              <a:lnSpc>
                <a:spcPct val="100000"/>
              </a:lnSpc>
              <a:spcBef>
                <a:spcPts val="100"/>
              </a:spcBef>
            </a:pPr>
            <a:r>
              <a:rPr dirty="0" baseline="1543" sz="2700" spc="-622">
                <a:latin typeface="Microsoft Sans Serif"/>
                <a:cs typeface="Microsoft Sans Serif"/>
              </a:rPr>
              <a:t>.</a:t>
            </a:r>
            <a:r>
              <a:rPr dirty="0" baseline="1543" sz="2700" spc="-622">
                <a:latin typeface="Microsoft Sans Serif"/>
                <a:cs typeface="Microsoft Sans Serif"/>
              </a:rPr>
              <a:t>ة</a:t>
            </a:r>
            <a:r>
              <a:rPr dirty="0" baseline="18518" sz="2700" spc="-622">
                <a:latin typeface="Microsoft Sans Serif"/>
                <a:cs typeface="Microsoft Sans Serif"/>
              </a:rPr>
              <a:t>„</a:t>
            </a:r>
            <a:r>
              <a:rPr dirty="0" baseline="18518" sz="2700" spc="-337">
                <a:latin typeface="Microsoft Sans Serif"/>
                <a:cs typeface="Microsoft Sans Serif"/>
              </a:rPr>
              <a:t> </a:t>
            </a:r>
            <a:r>
              <a:rPr dirty="0" baseline="4629" sz="2700" spc="-975">
                <a:latin typeface="Microsoft Sans Serif"/>
                <a:cs typeface="Microsoft Sans Serif"/>
              </a:rPr>
              <a:t>ث</a:t>
            </a:r>
            <a:r>
              <a:rPr dirty="0" sz="1800" spc="-650">
                <a:latin typeface="Microsoft Sans Serif"/>
                <a:cs typeface="Microsoft Sans Serif"/>
              </a:rPr>
              <a:t>„</a:t>
            </a:r>
            <a:r>
              <a:rPr dirty="0" baseline="9259" sz="2700" spc="-975">
                <a:latin typeface="Microsoft Sans Serif"/>
                <a:cs typeface="Microsoft Sans Serif"/>
              </a:rPr>
              <a:t>لباعلا</a:t>
            </a:r>
            <a:r>
              <a:rPr dirty="0" baseline="9259" sz="2700" spc="-330">
                <a:latin typeface="Microsoft Sans Serif"/>
                <a:cs typeface="Microsoft Sans Serif"/>
              </a:rPr>
              <a:t> </a:t>
            </a:r>
            <a:r>
              <a:rPr dirty="0" baseline="1543" sz="2700" spc="-450">
                <a:latin typeface="Microsoft Sans Serif"/>
                <a:cs typeface="Microsoft Sans Serif"/>
              </a:rPr>
              <a:t>و</a:t>
            </a:r>
            <a:r>
              <a:rPr dirty="0" baseline="1543" sz="2700" spc="-375">
                <a:latin typeface="Microsoft Sans Serif"/>
                <a:cs typeface="Microsoft Sans Serif"/>
              </a:rPr>
              <a:t> </a:t>
            </a:r>
            <a:r>
              <a:rPr dirty="0" baseline="1543" sz="2700" spc="-735">
                <a:latin typeface="Microsoft Sans Serif"/>
                <a:cs typeface="Microsoft Sans Serif"/>
              </a:rPr>
              <a:t>ة</a:t>
            </a:r>
            <a:r>
              <a:rPr dirty="0" baseline="18518" sz="2700" spc="-735">
                <a:latin typeface="Microsoft Sans Serif"/>
                <a:cs typeface="Microsoft Sans Serif"/>
              </a:rPr>
              <a:t>„</a:t>
            </a:r>
            <a:r>
              <a:rPr dirty="0" baseline="18518" sz="2700" spc="-330">
                <a:latin typeface="Microsoft Sans Serif"/>
                <a:cs typeface="Microsoft Sans Serif"/>
              </a:rPr>
              <a:t> </a:t>
            </a:r>
            <a:r>
              <a:rPr dirty="0" baseline="4629" sz="2700" spc="-855">
                <a:latin typeface="Microsoft Sans Serif"/>
                <a:cs typeface="Microsoft Sans Serif"/>
              </a:rPr>
              <a:t>ث</a:t>
            </a:r>
            <a:r>
              <a:rPr dirty="0" sz="1800" spc="-570">
                <a:latin typeface="Microsoft Sans Serif"/>
                <a:cs typeface="Microsoft Sans Serif"/>
              </a:rPr>
              <a:t>„</a:t>
            </a:r>
            <a:r>
              <a:rPr dirty="0" baseline="9259" sz="2700" spc="-855">
                <a:latin typeface="Microsoft Sans Serif"/>
                <a:cs typeface="Microsoft Sans Serif"/>
              </a:rPr>
              <a:t>قطاعلا</a:t>
            </a:r>
            <a:r>
              <a:rPr dirty="0" baseline="9259" sz="2700" spc="-352">
                <a:latin typeface="Microsoft Sans Serif"/>
                <a:cs typeface="Microsoft Sans Serif"/>
              </a:rPr>
              <a:t> </a:t>
            </a:r>
            <a:r>
              <a:rPr dirty="0" baseline="1543" sz="2700" spc="-697">
                <a:latin typeface="Microsoft Sans Serif"/>
                <a:cs typeface="Microsoft Sans Serif"/>
              </a:rPr>
              <a:t>ة</a:t>
            </a:r>
            <a:r>
              <a:rPr dirty="0" baseline="16975" sz="2700" spc="-697">
                <a:latin typeface="Microsoft Sans Serif"/>
                <a:cs typeface="Microsoft Sans Serif"/>
              </a:rPr>
              <a:t>„</a:t>
            </a:r>
            <a:r>
              <a:rPr dirty="0" baseline="16975" sz="2700" spc="-322">
                <a:latin typeface="Microsoft Sans Serif"/>
                <a:cs typeface="Microsoft Sans Serif"/>
              </a:rPr>
              <a:t> </a:t>
            </a:r>
            <a:r>
              <a:rPr dirty="0" baseline="10802" sz="2700" spc="-719">
                <a:latin typeface="Microsoft Sans Serif"/>
                <a:cs typeface="Microsoft Sans Serif"/>
              </a:rPr>
              <a:t>لاحلا</a:t>
            </a:r>
            <a:r>
              <a:rPr dirty="0" baseline="1543" sz="2700" spc="-719">
                <a:latin typeface="Microsoft Sans Serif"/>
                <a:cs typeface="Microsoft Sans Serif"/>
              </a:rPr>
              <a:t>-</a:t>
            </a:r>
            <a:r>
              <a:rPr dirty="0" baseline="1543" sz="2700" spc="-855">
                <a:latin typeface="Microsoft Sans Serif"/>
                <a:cs typeface="Microsoft Sans Serif"/>
              </a:rPr>
              <a:t>1</a:t>
            </a:r>
            <a:endParaRPr baseline="1543" sz="2700">
              <a:latin typeface="Microsoft Sans Serif"/>
              <a:cs typeface="Microsoft Sans Serif"/>
            </a:endParaRPr>
          </a:p>
          <a:p>
            <a:pPr algn="r" marL="255904" marR="30480">
              <a:lnSpc>
                <a:spcPct val="182200"/>
              </a:lnSpc>
              <a:spcBef>
                <a:spcPts val="25"/>
              </a:spcBef>
            </a:pPr>
            <a:r>
              <a:rPr dirty="0" baseline="1543" sz="2700" spc="-989">
                <a:latin typeface="Microsoft Sans Serif"/>
                <a:cs typeface="Microsoft Sans Serif"/>
              </a:rPr>
              <a:t>.</a:t>
            </a:r>
            <a:r>
              <a:rPr dirty="0" baseline="10802" sz="2700" spc="-989">
                <a:latin typeface="Microsoft Sans Serif"/>
                <a:cs typeface="Microsoft Sans Serif"/>
              </a:rPr>
              <a:t>راث</a:t>
            </a:r>
            <a:r>
              <a:rPr dirty="0" sz="1800" spc="-660">
                <a:latin typeface="Microsoft Sans Serif"/>
                <a:cs typeface="Microsoft Sans Serif"/>
              </a:rPr>
              <a:t>,</a:t>
            </a:r>
            <a:r>
              <a:rPr dirty="0" baseline="9259" sz="2700" spc="-989">
                <a:latin typeface="Microsoft Sans Serif"/>
                <a:cs typeface="Microsoft Sans Serif"/>
              </a:rPr>
              <a:t>ث</a:t>
            </a:r>
            <a:r>
              <a:rPr dirty="0" baseline="20061" sz="2700" spc="-989">
                <a:latin typeface="Microsoft Sans Serif"/>
                <a:cs typeface="Microsoft Sans Serif"/>
              </a:rPr>
              <a:t>„</a:t>
            </a:r>
            <a:r>
              <a:rPr dirty="0" baseline="20061" sz="2700" spc="-442">
                <a:latin typeface="Microsoft Sans Serif"/>
                <a:cs typeface="Microsoft Sans Serif"/>
              </a:rPr>
              <a:t> </a:t>
            </a:r>
            <a:r>
              <a:rPr dirty="0" baseline="6172" sz="2700" spc="-517">
                <a:latin typeface="Microsoft Sans Serif"/>
                <a:cs typeface="Microsoft Sans Serif"/>
              </a:rPr>
              <a:t>عألا</a:t>
            </a:r>
            <a:r>
              <a:rPr dirty="0" baseline="6172" sz="2700" spc="-330">
                <a:latin typeface="Microsoft Sans Serif"/>
                <a:cs typeface="Microsoft Sans Serif"/>
              </a:rPr>
              <a:t> </a:t>
            </a:r>
            <a:r>
              <a:rPr dirty="0" baseline="1543" sz="2700" spc="-450">
                <a:latin typeface="Microsoft Sans Serif"/>
                <a:cs typeface="Microsoft Sans Serif"/>
              </a:rPr>
              <a:t>و</a:t>
            </a:r>
            <a:r>
              <a:rPr dirty="0" baseline="1543" sz="2700" spc="-352">
                <a:latin typeface="Microsoft Sans Serif"/>
                <a:cs typeface="Microsoft Sans Serif"/>
              </a:rPr>
              <a:t> </a:t>
            </a:r>
            <a:r>
              <a:rPr dirty="0" baseline="1543" sz="2700" spc="-750">
                <a:latin typeface="Microsoft Sans Serif"/>
                <a:cs typeface="Microsoft Sans Serif"/>
              </a:rPr>
              <a:t>ف</a:t>
            </a:r>
            <a:r>
              <a:rPr dirty="0" baseline="24691" sz="2700" spc="-750">
                <a:latin typeface="Microsoft Sans Serif"/>
                <a:cs typeface="Microsoft Sans Serif"/>
              </a:rPr>
              <a:t>.</a:t>
            </a:r>
            <a:r>
              <a:rPr dirty="0" baseline="9259" sz="2700" spc="-750">
                <a:latin typeface="Microsoft Sans Serif"/>
                <a:cs typeface="Microsoft Sans Serif"/>
              </a:rPr>
              <a:t>رش</a:t>
            </a:r>
            <a:r>
              <a:rPr dirty="0" baseline="21604" sz="2700" spc="-307">
                <a:latin typeface="Microsoft Sans Serif"/>
                <a:cs typeface="Microsoft Sans Serif"/>
              </a:rPr>
              <a:t> </a:t>
            </a:r>
            <a:r>
              <a:rPr dirty="0" baseline="15432" sz="2700" spc="-667">
                <a:latin typeface="Microsoft Sans Serif"/>
                <a:cs typeface="Microsoft Sans Serif"/>
              </a:rPr>
              <a:t>لا</a:t>
            </a:r>
            <a:r>
              <a:rPr dirty="0" baseline="15432" sz="2700" spc="-337">
                <a:latin typeface="Microsoft Sans Serif"/>
                <a:cs typeface="Microsoft Sans Serif"/>
              </a:rPr>
              <a:t> </a:t>
            </a:r>
            <a:r>
              <a:rPr dirty="0" baseline="1543" sz="2700" spc="-337">
                <a:latin typeface="Microsoft Sans Serif"/>
                <a:cs typeface="Microsoft Sans Serif"/>
              </a:rPr>
              <a:t>-</a:t>
            </a:r>
            <a:r>
              <a:rPr dirty="0" baseline="1543" sz="2700" spc="-855">
                <a:latin typeface="Microsoft Sans Serif"/>
                <a:cs typeface="Microsoft Sans Serif"/>
              </a:rPr>
              <a:t>2</a:t>
            </a:r>
            <a:r>
              <a:rPr dirty="0" baseline="1543" sz="2700" spc="750">
                <a:latin typeface="Microsoft Sans Serif"/>
                <a:cs typeface="Microsoft Sans Serif"/>
              </a:rPr>
              <a:t> </a:t>
            </a:r>
            <a:r>
              <a:rPr dirty="0" baseline="1543" sz="2700" spc="-982">
                <a:latin typeface="Microsoft Sans Serif"/>
                <a:cs typeface="Microsoft Sans Serif"/>
              </a:rPr>
              <a:t>.</a:t>
            </a:r>
            <a:r>
              <a:rPr dirty="0" baseline="1543" sz="2700" spc="-982">
                <a:latin typeface="Microsoft Sans Serif"/>
                <a:cs typeface="Microsoft Sans Serif"/>
              </a:rPr>
              <a:t>ي</a:t>
            </a:r>
            <a:r>
              <a:rPr dirty="0" baseline="-10802" sz="2700" spc="-982">
                <a:latin typeface="Microsoft Sans Serif"/>
                <a:cs typeface="Microsoft Sans Serif"/>
              </a:rPr>
              <a:t>„</a:t>
            </a:r>
            <a:r>
              <a:rPr dirty="0" baseline="10802" sz="2700" spc="-982">
                <a:latin typeface="Microsoft Sans Serif"/>
                <a:cs typeface="Microsoft Sans Serif"/>
              </a:rPr>
              <a:t>ساث</a:t>
            </a:r>
            <a:r>
              <a:rPr dirty="0" sz="1800" spc="-655">
                <a:latin typeface="Microsoft Sans Serif"/>
                <a:cs typeface="Microsoft Sans Serif"/>
              </a:rPr>
              <a:t>„</a:t>
            </a:r>
            <a:r>
              <a:rPr dirty="0" baseline="16975" sz="2700" spc="-982">
                <a:latin typeface="Microsoft Sans Serif"/>
                <a:cs typeface="Microsoft Sans Serif"/>
              </a:rPr>
              <a:t>سلا</a:t>
            </a:r>
            <a:r>
              <a:rPr dirty="0" baseline="16975" sz="2700" spc="-345">
                <a:latin typeface="Microsoft Sans Serif"/>
                <a:cs typeface="Microsoft Sans Serif"/>
              </a:rPr>
              <a:t> </a:t>
            </a:r>
            <a:r>
              <a:rPr dirty="0" baseline="1543" sz="2700" spc="-1230">
                <a:latin typeface="Microsoft Sans Serif"/>
                <a:cs typeface="Microsoft Sans Serif"/>
              </a:rPr>
              <a:t>ي</a:t>
            </a:r>
            <a:r>
              <a:rPr dirty="0" baseline="-10802" sz="2700" spc="-1230">
                <a:latin typeface="Microsoft Sans Serif"/>
                <a:cs typeface="Microsoft Sans Serif"/>
              </a:rPr>
              <a:t>„</a:t>
            </a:r>
            <a:r>
              <a:rPr dirty="0" baseline="-10802" sz="2700" spc="-75">
                <a:latin typeface="Microsoft Sans Serif"/>
                <a:cs typeface="Microsoft Sans Serif"/>
              </a:rPr>
              <a:t> </a:t>
            </a:r>
            <a:r>
              <a:rPr dirty="0" baseline="1543" sz="2700" spc="-577">
                <a:latin typeface="Microsoft Sans Serif"/>
                <a:cs typeface="Microsoft Sans Serif"/>
              </a:rPr>
              <a:t>ا</a:t>
            </a:r>
            <a:r>
              <a:rPr dirty="0" baseline="23148" sz="2700" spc="-592">
                <a:latin typeface="Microsoft Sans Serif"/>
                <a:cs typeface="Microsoft Sans Serif"/>
              </a:rPr>
              <a:t> </a:t>
            </a:r>
            <a:r>
              <a:rPr dirty="0" baseline="9259" sz="2700" spc="-577">
                <a:latin typeface="Microsoft Sans Serif"/>
                <a:cs typeface="Microsoft Sans Serif"/>
              </a:rPr>
              <a:t>رلا</a:t>
            </a:r>
            <a:r>
              <a:rPr dirty="0" baseline="9259" sz="2700" spc="-337">
                <a:latin typeface="Microsoft Sans Serif"/>
                <a:cs typeface="Microsoft Sans Serif"/>
              </a:rPr>
              <a:t> </a:t>
            </a:r>
            <a:r>
              <a:rPr dirty="0" baseline="1543" sz="2700" spc="-337">
                <a:latin typeface="Microsoft Sans Serif"/>
                <a:cs typeface="Microsoft Sans Serif"/>
              </a:rPr>
              <a:t>-</a:t>
            </a:r>
            <a:r>
              <a:rPr dirty="0" baseline="1543" sz="2700" spc="-855">
                <a:latin typeface="Microsoft Sans Serif"/>
                <a:cs typeface="Microsoft Sans Serif"/>
              </a:rPr>
              <a:t>3</a:t>
            </a:r>
            <a:endParaRPr baseline="1543" sz="2700">
              <a:latin typeface="Microsoft Sans Serif"/>
              <a:cs typeface="Microsoft Sans Serif"/>
            </a:endParaRPr>
          </a:p>
        </p:txBody>
      </p:sp>
      <p:sp>
        <p:nvSpPr>
          <p:cNvPr id="18" name="object 18" descr=""/>
          <p:cNvSpPr txBox="1"/>
          <p:nvPr/>
        </p:nvSpPr>
        <p:spPr>
          <a:xfrm>
            <a:off x="10167239" y="5792825"/>
            <a:ext cx="240665" cy="299720"/>
          </a:xfrm>
          <a:prstGeom prst="rect">
            <a:avLst/>
          </a:prstGeom>
        </p:spPr>
        <p:txBody>
          <a:bodyPr wrap="square" lIns="0" tIns="12700" rIns="0" bIns="0" rtlCol="0" vert="horz">
            <a:spAutoFit/>
          </a:bodyPr>
          <a:lstStyle/>
          <a:p>
            <a:pPr algn="r" marL="38100" marR="30480">
              <a:lnSpc>
                <a:spcPct val="100000"/>
              </a:lnSpc>
              <a:spcBef>
                <a:spcPts val="100"/>
              </a:spcBef>
            </a:pPr>
            <a:r>
              <a:rPr dirty="0" baseline="1543" sz="2700" spc="-1222">
                <a:latin typeface="Microsoft Sans Serif"/>
                <a:cs typeface="Microsoft Sans Serif"/>
              </a:rPr>
              <a:t>صلا</a:t>
            </a:r>
            <a:endParaRPr baseline="1543" sz="2700">
              <a:latin typeface="Microsoft Sans Serif"/>
              <a:cs typeface="Microsoft Sans Serif"/>
            </a:endParaRPr>
          </a:p>
        </p:txBody>
      </p:sp>
      <p:sp>
        <p:nvSpPr>
          <p:cNvPr id="19" name="object 19" descr=""/>
          <p:cNvSpPr txBox="1"/>
          <p:nvPr/>
        </p:nvSpPr>
        <p:spPr>
          <a:xfrm>
            <a:off x="9986898" y="5914745"/>
            <a:ext cx="829310" cy="299720"/>
          </a:xfrm>
          <a:prstGeom prst="rect">
            <a:avLst/>
          </a:prstGeom>
        </p:spPr>
        <p:txBody>
          <a:bodyPr wrap="square" lIns="0" tIns="12700" rIns="0" bIns="0" rtlCol="0" vert="horz">
            <a:spAutoFit/>
          </a:bodyPr>
          <a:lstStyle/>
          <a:p>
            <a:pPr algn="r" marL="50800" marR="43180">
              <a:lnSpc>
                <a:spcPct val="100000"/>
              </a:lnSpc>
              <a:spcBef>
                <a:spcPts val="100"/>
              </a:spcBef>
            </a:pPr>
            <a:r>
              <a:rPr dirty="0" baseline="1543" sz="2700" spc="-622">
                <a:latin typeface="Microsoft Sans Serif"/>
                <a:cs typeface="Microsoft Sans Serif"/>
              </a:rPr>
              <a:t>.</a:t>
            </a:r>
            <a:r>
              <a:rPr dirty="0" baseline="1543" sz="2700" spc="-622">
                <a:latin typeface="Microsoft Sans Serif"/>
                <a:cs typeface="Microsoft Sans Serif"/>
              </a:rPr>
              <a:t>ة</a:t>
            </a:r>
            <a:r>
              <a:rPr dirty="0" baseline="18518" sz="2700" spc="-622">
                <a:latin typeface="Microsoft Sans Serif"/>
                <a:cs typeface="Microsoft Sans Serif"/>
              </a:rPr>
              <a:t>„</a:t>
            </a:r>
            <a:r>
              <a:rPr dirty="0" baseline="18518" sz="2700" spc="-359">
                <a:latin typeface="Microsoft Sans Serif"/>
                <a:cs typeface="Microsoft Sans Serif"/>
              </a:rPr>
              <a:t> </a:t>
            </a:r>
            <a:r>
              <a:rPr dirty="0" baseline="4629" sz="2700" spc="-1222">
                <a:latin typeface="Microsoft Sans Serif"/>
                <a:cs typeface="Microsoft Sans Serif"/>
              </a:rPr>
              <a:t>ث</a:t>
            </a:r>
            <a:r>
              <a:rPr dirty="0" sz="1800" spc="-815">
                <a:latin typeface="Microsoft Sans Serif"/>
                <a:cs typeface="Microsoft Sans Serif"/>
              </a:rPr>
              <a:t>„</a:t>
            </a:r>
            <a:r>
              <a:rPr dirty="0" baseline="9259" sz="2700" spc="-1222">
                <a:latin typeface="Microsoft Sans Serif"/>
                <a:cs typeface="Microsoft Sans Serif"/>
              </a:rPr>
              <a:t>ح</a:t>
            </a:r>
            <a:r>
              <a:rPr dirty="0" baseline="9259" sz="2700" spc="375">
                <a:latin typeface="Microsoft Sans Serif"/>
                <a:cs typeface="Microsoft Sans Serif"/>
              </a:rPr>
              <a:t>  </a:t>
            </a:r>
            <a:r>
              <a:rPr dirty="0" baseline="1543" sz="2700" spc="-697">
                <a:latin typeface="Microsoft Sans Serif"/>
                <a:cs typeface="Microsoft Sans Serif"/>
              </a:rPr>
              <a:t>ة</a:t>
            </a:r>
            <a:r>
              <a:rPr dirty="0" baseline="16975" sz="2700" spc="-697">
                <a:latin typeface="Microsoft Sans Serif"/>
                <a:cs typeface="Microsoft Sans Serif"/>
              </a:rPr>
              <a:t>„</a:t>
            </a:r>
            <a:r>
              <a:rPr dirty="0" baseline="16975" sz="2700" spc="-337">
                <a:latin typeface="Microsoft Sans Serif"/>
                <a:cs typeface="Microsoft Sans Serif"/>
              </a:rPr>
              <a:t> </a:t>
            </a:r>
            <a:r>
              <a:rPr dirty="0" baseline="10802" sz="2700" spc="-855">
                <a:latin typeface="Microsoft Sans Serif"/>
                <a:cs typeface="Microsoft Sans Serif"/>
              </a:rPr>
              <a:t>لاحلا</a:t>
            </a:r>
            <a:r>
              <a:rPr dirty="0" baseline="10802" sz="2700" spc="-352">
                <a:latin typeface="Microsoft Sans Serif"/>
                <a:cs typeface="Microsoft Sans Serif"/>
              </a:rPr>
              <a:t> </a:t>
            </a:r>
            <a:r>
              <a:rPr dirty="0" baseline="1543" sz="2700" spc="-337">
                <a:latin typeface="Microsoft Sans Serif"/>
                <a:cs typeface="Microsoft Sans Serif"/>
              </a:rPr>
              <a:t>-</a:t>
            </a:r>
            <a:r>
              <a:rPr dirty="0" baseline="1543" sz="2700" spc="-855">
                <a:latin typeface="Microsoft Sans Serif"/>
                <a:cs typeface="Microsoft Sans Serif"/>
              </a:rPr>
              <a:t>4</a:t>
            </a:r>
            <a:endParaRPr baseline="1543" sz="2700">
              <a:latin typeface="Microsoft Sans Serif"/>
              <a:cs typeface="Microsoft Sans Serif"/>
            </a:endParaRPr>
          </a:p>
        </p:txBody>
      </p:sp>
      <p:pic>
        <p:nvPicPr>
          <p:cNvPr id="20" name="object 20" descr=""/>
          <p:cNvPicPr/>
          <p:nvPr/>
        </p:nvPicPr>
        <p:blipFill>
          <a:blip r:embed="rId6" cstate="print"/>
          <a:stretch>
            <a:fillRect/>
          </a:stretch>
        </p:blipFill>
        <p:spPr>
          <a:xfrm>
            <a:off x="10776204" y="5442203"/>
            <a:ext cx="609600" cy="609599"/>
          </a:xfrm>
          <a:prstGeom prst="rect">
            <a:avLst/>
          </a:prstGeom>
        </p:spPr>
      </p:pic>
    </p:spTree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 descr=""/>
          <p:cNvSpPr txBox="1"/>
          <p:nvPr/>
        </p:nvSpPr>
        <p:spPr>
          <a:xfrm>
            <a:off x="9813797" y="1173607"/>
            <a:ext cx="1946910" cy="391160"/>
          </a:xfrm>
          <a:prstGeom prst="rect">
            <a:avLst/>
          </a:prstGeom>
        </p:spPr>
        <p:txBody>
          <a:bodyPr wrap="square" lIns="0" tIns="12700" rIns="0" bIns="0" rtlCol="0" vert="horz">
            <a:spAutoFit/>
          </a:bodyPr>
          <a:lstStyle/>
          <a:p>
            <a:pPr algn="r" marL="25400" marR="17780">
              <a:lnSpc>
                <a:spcPct val="100000"/>
              </a:lnSpc>
              <a:spcBef>
                <a:spcPts val="100"/>
              </a:spcBef>
            </a:pPr>
            <a:r>
              <a:rPr dirty="0" baseline="1157" sz="3600" spc="-1267">
                <a:latin typeface="Microsoft Sans Serif"/>
                <a:cs typeface="Microsoft Sans Serif"/>
              </a:rPr>
              <a:t>:</a:t>
            </a:r>
            <a:r>
              <a:rPr dirty="0" baseline="8101" sz="3600" spc="-1267">
                <a:latin typeface="Microsoft Sans Serif"/>
                <a:cs typeface="Microsoft Sans Serif"/>
              </a:rPr>
              <a:t>ةثل</a:t>
            </a:r>
            <a:r>
              <a:rPr dirty="0" sz="2400" spc="-844">
                <a:latin typeface="Microsoft Sans Serif"/>
                <a:cs typeface="Microsoft Sans Serif"/>
              </a:rPr>
              <a:t>„</a:t>
            </a:r>
            <a:r>
              <a:rPr dirty="0" baseline="17361" sz="3600" spc="-1267">
                <a:latin typeface="Microsoft Sans Serif"/>
                <a:cs typeface="Microsoft Sans Serif"/>
              </a:rPr>
              <a:t>„</a:t>
            </a:r>
            <a:r>
              <a:rPr dirty="0" baseline="17361" sz="3600" spc="600">
                <a:latin typeface="Microsoft Sans Serif"/>
                <a:cs typeface="Microsoft Sans Serif"/>
              </a:rPr>
              <a:t> </a:t>
            </a:r>
            <a:r>
              <a:rPr dirty="0" baseline="10416" sz="3600" spc="-1927">
                <a:latin typeface="Microsoft Sans Serif"/>
                <a:cs typeface="Microsoft Sans Serif"/>
              </a:rPr>
              <a:t>باع</a:t>
            </a:r>
            <a:r>
              <a:rPr dirty="0" baseline="30092" sz="3600" spc="-7">
                <a:latin typeface="Microsoft Sans Serif"/>
                <a:cs typeface="Microsoft Sans Serif"/>
              </a:rPr>
              <a:t>  </a:t>
            </a:r>
            <a:r>
              <a:rPr dirty="0" baseline="1157" sz="3600" spc="-802">
                <a:latin typeface="Microsoft Sans Serif"/>
                <a:cs typeface="Microsoft Sans Serif"/>
              </a:rPr>
              <a:t>لاو</a:t>
            </a:r>
            <a:r>
              <a:rPr dirty="0" baseline="1157" sz="3600" spc="-472">
                <a:latin typeface="Microsoft Sans Serif"/>
                <a:cs typeface="Microsoft Sans Serif"/>
              </a:rPr>
              <a:t> </a:t>
            </a:r>
            <a:r>
              <a:rPr dirty="0" baseline="8101" sz="3600" spc="-1267">
                <a:latin typeface="Microsoft Sans Serif"/>
                <a:cs typeface="Microsoft Sans Serif"/>
              </a:rPr>
              <a:t>ةثق</a:t>
            </a:r>
            <a:r>
              <a:rPr dirty="0" baseline="26620" sz="3600" spc="-1267">
                <a:latin typeface="Microsoft Sans Serif"/>
                <a:cs typeface="Microsoft Sans Serif"/>
              </a:rPr>
              <a:t>.</a:t>
            </a:r>
            <a:r>
              <a:rPr dirty="0" sz="2400" spc="-844">
                <a:latin typeface="Microsoft Sans Serif"/>
                <a:cs typeface="Microsoft Sans Serif"/>
              </a:rPr>
              <a:t>„</a:t>
            </a:r>
            <a:r>
              <a:rPr dirty="0" baseline="17361" sz="3600" spc="-1267">
                <a:latin typeface="Microsoft Sans Serif"/>
                <a:cs typeface="Microsoft Sans Serif"/>
              </a:rPr>
              <a:t>„</a:t>
            </a:r>
            <a:r>
              <a:rPr dirty="0" baseline="17361" sz="3600" spc="97">
                <a:latin typeface="Microsoft Sans Serif"/>
                <a:cs typeface="Microsoft Sans Serif"/>
              </a:rPr>
              <a:t>  </a:t>
            </a:r>
            <a:r>
              <a:rPr dirty="0" baseline="9259" sz="3600" spc="-810">
                <a:latin typeface="Microsoft Sans Serif"/>
                <a:cs typeface="Microsoft Sans Serif"/>
              </a:rPr>
              <a:t>طاعلا</a:t>
            </a:r>
            <a:r>
              <a:rPr dirty="0" baseline="9259" sz="3600" spc="-465">
                <a:latin typeface="Microsoft Sans Serif"/>
                <a:cs typeface="Microsoft Sans Serif"/>
              </a:rPr>
              <a:t> </a:t>
            </a:r>
            <a:r>
              <a:rPr dirty="0" baseline="5787" sz="3600" spc="-1289">
                <a:latin typeface="Microsoft Sans Serif"/>
                <a:cs typeface="Microsoft Sans Serif"/>
              </a:rPr>
              <a:t>ةل</a:t>
            </a:r>
            <a:r>
              <a:rPr dirty="0" baseline="17361" sz="3600" spc="-1289">
                <a:latin typeface="Microsoft Sans Serif"/>
                <a:cs typeface="Microsoft Sans Serif"/>
              </a:rPr>
              <a:t>„</a:t>
            </a:r>
            <a:r>
              <a:rPr dirty="0" baseline="17361" sz="3600" spc="82">
                <a:latin typeface="Microsoft Sans Serif"/>
                <a:cs typeface="Microsoft Sans Serif"/>
              </a:rPr>
              <a:t> </a:t>
            </a:r>
            <a:r>
              <a:rPr dirty="0" baseline="10416" sz="3600" spc="-1035">
                <a:latin typeface="Microsoft Sans Serif"/>
                <a:cs typeface="Microsoft Sans Serif"/>
              </a:rPr>
              <a:t>احلا</a:t>
            </a:r>
            <a:r>
              <a:rPr dirty="0" baseline="10416" sz="3600" spc="-487">
                <a:latin typeface="Microsoft Sans Serif"/>
                <a:cs typeface="Microsoft Sans Serif"/>
              </a:rPr>
              <a:t> </a:t>
            </a:r>
            <a:r>
              <a:rPr dirty="0" baseline="1157" sz="3600" spc="-1019">
                <a:latin typeface="Microsoft Sans Serif"/>
                <a:cs typeface="Microsoft Sans Serif"/>
              </a:rPr>
              <a:t>.1</a:t>
            </a:r>
            <a:r>
              <a:rPr dirty="0" baseline="1157" sz="3600" spc="-75">
                <a:latin typeface="Microsoft Sans Serif"/>
                <a:cs typeface="Microsoft Sans Serif"/>
              </a:rPr>
              <a:t> •</a:t>
            </a:r>
            <a:endParaRPr baseline="1157" sz="3600">
              <a:latin typeface="Microsoft Sans Serif"/>
              <a:cs typeface="Microsoft Sans Serif"/>
            </a:endParaRPr>
          </a:p>
        </p:txBody>
      </p:sp>
      <p:sp>
        <p:nvSpPr>
          <p:cNvPr id="3" name="object 3" descr=""/>
          <p:cNvSpPr txBox="1"/>
          <p:nvPr/>
        </p:nvSpPr>
        <p:spPr>
          <a:xfrm>
            <a:off x="8772143" y="1710054"/>
            <a:ext cx="350520" cy="299720"/>
          </a:xfrm>
          <a:prstGeom prst="rect">
            <a:avLst/>
          </a:prstGeom>
        </p:spPr>
        <p:txBody>
          <a:bodyPr wrap="square" lIns="0" tIns="12700" rIns="0" bIns="0" rtlCol="0" vert="horz">
            <a:spAutoFit/>
          </a:bodyPr>
          <a:lstStyle/>
          <a:p>
            <a:pPr algn="r" marL="38100" marR="30480">
              <a:lnSpc>
                <a:spcPct val="100000"/>
              </a:lnSpc>
              <a:spcBef>
                <a:spcPts val="100"/>
              </a:spcBef>
            </a:pPr>
            <a:r>
              <a:rPr dirty="0" baseline="-7716" sz="2700" spc="-1050">
                <a:latin typeface="Microsoft Sans Serif"/>
                <a:cs typeface="Microsoft Sans Serif"/>
              </a:rPr>
              <a:t>„</a:t>
            </a:r>
            <a:r>
              <a:rPr dirty="0" baseline="-7716" sz="2700" spc="112">
                <a:latin typeface="Microsoft Sans Serif"/>
                <a:cs typeface="Microsoft Sans Serif"/>
              </a:rPr>
              <a:t> </a:t>
            </a:r>
            <a:r>
              <a:rPr dirty="0" baseline="-18518" sz="2700" spc="-1139">
                <a:latin typeface="Microsoft Sans Serif"/>
                <a:cs typeface="Microsoft Sans Serif"/>
              </a:rPr>
              <a:t>ق</a:t>
            </a:r>
            <a:r>
              <a:rPr dirty="0" sz="1800" spc="-760">
                <a:latin typeface="Microsoft Sans Serif"/>
                <a:cs typeface="Microsoft Sans Serif"/>
              </a:rPr>
              <a:t>„</a:t>
            </a:r>
            <a:r>
              <a:rPr dirty="0" sz="1800" spc="-300">
                <a:latin typeface="Microsoft Sans Serif"/>
                <a:cs typeface="Microsoft Sans Serif"/>
              </a:rPr>
              <a:t> </a:t>
            </a:r>
            <a:r>
              <a:rPr dirty="0" sz="1800" spc="-680">
                <a:latin typeface="Microsoft Sans Serif"/>
                <a:cs typeface="Microsoft Sans Serif"/>
              </a:rPr>
              <a:t>لعن</a:t>
            </a:r>
            <a:r>
              <a:rPr dirty="0" baseline="18518" sz="2700" spc="-1019">
                <a:latin typeface="Microsoft Sans Serif"/>
                <a:cs typeface="Microsoft Sans Serif"/>
              </a:rPr>
              <a:t>„</a:t>
            </a:r>
            <a:endParaRPr baseline="18518" sz="2700">
              <a:latin typeface="Microsoft Sans Serif"/>
              <a:cs typeface="Microsoft Sans Serif"/>
            </a:endParaRPr>
          </a:p>
        </p:txBody>
      </p:sp>
      <p:sp>
        <p:nvSpPr>
          <p:cNvPr id="4" name="object 4" descr=""/>
          <p:cNvSpPr txBox="1"/>
          <p:nvPr/>
        </p:nvSpPr>
        <p:spPr>
          <a:xfrm>
            <a:off x="8326628" y="1784730"/>
            <a:ext cx="321310" cy="299720"/>
          </a:xfrm>
          <a:prstGeom prst="rect">
            <a:avLst/>
          </a:prstGeom>
        </p:spPr>
        <p:txBody>
          <a:bodyPr wrap="square" lIns="0" tIns="12700" rIns="0" bIns="0" rtlCol="0" vert="horz">
            <a:spAutoFit/>
          </a:bodyPr>
          <a:lstStyle/>
          <a:p>
            <a:pPr algn="r" marL="12700" marR="5080">
              <a:lnSpc>
                <a:spcPct val="100000"/>
              </a:lnSpc>
              <a:spcBef>
                <a:spcPts val="100"/>
              </a:spcBef>
            </a:pPr>
            <a:r>
              <a:rPr dirty="0" baseline="-4629" sz="2700" spc="-750">
                <a:solidFill>
                  <a:srgbClr val="FF0000"/>
                </a:solidFill>
                <a:latin typeface="Microsoft Sans Serif"/>
                <a:cs typeface="Microsoft Sans Serif"/>
              </a:rPr>
              <a:t>,</a:t>
            </a:r>
            <a:r>
              <a:rPr dirty="0" baseline="-4629" sz="2700" spc="240">
                <a:solidFill>
                  <a:srgbClr val="FF0000"/>
                </a:solidFill>
                <a:latin typeface="Microsoft Sans Serif"/>
                <a:cs typeface="Microsoft Sans Serif"/>
              </a:rPr>
              <a:t>  </a:t>
            </a:r>
            <a:r>
              <a:rPr dirty="0" baseline="6172" sz="2700" spc="-750">
                <a:solidFill>
                  <a:srgbClr val="FF0000"/>
                </a:solidFill>
                <a:latin typeface="Microsoft Sans Serif"/>
                <a:cs typeface="Microsoft Sans Serif"/>
              </a:rPr>
              <a:t>.</a:t>
            </a:r>
            <a:r>
              <a:rPr dirty="0" baseline="6172" sz="2700" spc="-412">
                <a:solidFill>
                  <a:srgbClr val="FF0000"/>
                </a:solidFill>
                <a:latin typeface="Microsoft Sans Serif"/>
                <a:cs typeface="Microsoft Sans Serif"/>
              </a:rPr>
              <a:t> </a:t>
            </a:r>
            <a:r>
              <a:rPr dirty="0" sz="1800" spc="-685">
                <a:solidFill>
                  <a:srgbClr val="FF0000"/>
                </a:solidFill>
                <a:latin typeface="Microsoft Sans Serif"/>
                <a:cs typeface="Microsoft Sans Serif"/>
              </a:rPr>
              <a:t>ل</a:t>
            </a:r>
            <a:r>
              <a:rPr dirty="0" sz="1800" spc="-315">
                <a:solidFill>
                  <a:srgbClr val="FF0000"/>
                </a:solidFill>
                <a:latin typeface="Microsoft Sans Serif"/>
                <a:cs typeface="Microsoft Sans Serif"/>
              </a:rPr>
              <a:t> </a:t>
            </a:r>
            <a:r>
              <a:rPr dirty="0" baseline="1543" sz="2700" spc="-1350">
                <a:solidFill>
                  <a:srgbClr val="FF0000"/>
                </a:solidFill>
                <a:latin typeface="Microsoft Sans Serif"/>
                <a:cs typeface="Microsoft Sans Serif"/>
              </a:rPr>
              <a:t>ب</a:t>
            </a:r>
            <a:endParaRPr baseline="1543" sz="2700">
              <a:latin typeface="Microsoft Sans Serif"/>
              <a:cs typeface="Microsoft Sans Serif"/>
            </a:endParaRPr>
          </a:p>
        </p:txBody>
      </p:sp>
      <p:sp>
        <p:nvSpPr>
          <p:cNvPr id="5" name="object 5" descr=""/>
          <p:cNvSpPr txBox="1"/>
          <p:nvPr/>
        </p:nvSpPr>
        <p:spPr>
          <a:xfrm>
            <a:off x="7423404" y="1761871"/>
            <a:ext cx="749300" cy="299720"/>
          </a:xfrm>
          <a:prstGeom prst="rect">
            <a:avLst/>
          </a:prstGeom>
        </p:spPr>
        <p:txBody>
          <a:bodyPr wrap="square" lIns="0" tIns="12700" rIns="0" bIns="0" rtlCol="0" vert="horz">
            <a:spAutoFit/>
          </a:bodyPr>
          <a:lstStyle/>
          <a:p>
            <a:pPr algn="r" marL="38100" marR="30480">
              <a:lnSpc>
                <a:spcPct val="100000"/>
              </a:lnSpc>
              <a:spcBef>
                <a:spcPts val="100"/>
              </a:spcBef>
            </a:pPr>
            <a:r>
              <a:rPr dirty="0" baseline="1543" sz="2700" spc="-1050">
                <a:solidFill>
                  <a:srgbClr val="FF0000"/>
                </a:solidFill>
                <a:latin typeface="Microsoft Sans Serif"/>
                <a:cs typeface="Microsoft Sans Serif"/>
              </a:rPr>
              <a:t>„</a:t>
            </a:r>
            <a:r>
              <a:rPr dirty="0" baseline="1543" sz="2700" spc="89">
                <a:solidFill>
                  <a:srgbClr val="FF0000"/>
                </a:solidFill>
                <a:latin typeface="Microsoft Sans Serif"/>
                <a:cs typeface="Microsoft Sans Serif"/>
              </a:rPr>
              <a:t> </a:t>
            </a:r>
            <a:r>
              <a:rPr dirty="0" baseline="-4629" sz="2700" spc="-1095">
                <a:solidFill>
                  <a:srgbClr val="FF0000"/>
                </a:solidFill>
                <a:latin typeface="Microsoft Sans Serif"/>
                <a:cs typeface="Microsoft Sans Serif"/>
              </a:rPr>
              <a:t>ن</a:t>
            </a:r>
            <a:r>
              <a:rPr dirty="0" baseline="-9259" sz="2700" spc="-1095">
                <a:solidFill>
                  <a:srgbClr val="FF0000"/>
                </a:solidFill>
                <a:latin typeface="Microsoft Sans Serif"/>
                <a:cs typeface="Microsoft Sans Serif"/>
              </a:rPr>
              <a:t>,</a:t>
            </a:r>
            <a:r>
              <a:rPr dirty="0" baseline="4629" sz="2700" spc="172">
                <a:solidFill>
                  <a:srgbClr val="FF0000"/>
                </a:solidFill>
                <a:latin typeface="Microsoft Sans Serif"/>
                <a:cs typeface="Microsoft Sans Serif"/>
              </a:rPr>
              <a:t> </a:t>
            </a:r>
            <a:r>
              <a:rPr dirty="0" baseline="-9259" sz="2700">
                <a:solidFill>
                  <a:srgbClr val="FF0000"/>
                </a:solidFill>
                <a:latin typeface="Microsoft Sans Serif"/>
                <a:cs typeface="Microsoft Sans Serif"/>
              </a:rPr>
              <a:t>ا</a:t>
            </a:r>
            <a:r>
              <a:rPr dirty="0" baseline="9259" sz="2700" spc="465">
                <a:solidFill>
                  <a:srgbClr val="FF0000"/>
                </a:solidFill>
                <a:latin typeface="Microsoft Sans Serif"/>
                <a:cs typeface="Microsoft Sans Serif"/>
              </a:rPr>
              <a:t>  </a:t>
            </a:r>
            <a:r>
              <a:rPr dirty="0" baseline="1543" sz="2700" spc="-1050">
                <a:solidFill>
                  <a:srgbClr val="FF0000"/>
                </a:solidFill>
                <a:latin typeface="Microsoft Sans Serif"/>
                <a:cs typeface="Microsoft Sans Serif"/>
              </a:rPr>
              <a:t>„</a:t>
            </a:r>
            <a:r>
              <a:rPr dirty="0" baseline="1543" sz="2700" spc="450">
                <a:solidFill>
                  <a:srgbClr val="FF0000"/>
                </a:solidFill>
                <a:latin typeface="Microsoft Sans Serif"/>
                <a:cs typeface="Microsoft Sans Serif"/>
              </a:rPr>
              <a:t> </a:t>
            </a:r>
            <a:r>
              <a:rPr dirty="0" sz="1800" spc="-450">
                <a:solidFill>
                  <a:srgbClr val="FF0000"/>
                </a:solidFill>
                <a:latin typeface="Microsoft Sans Serif"/>
                <a:cs typeface="Microsoft Sans Serif"/>
              </a:rPr>
              <a:t>طلا</a:t>
            </a:r>
            <a:endParaRPr sz="1800">
              <a:latin typeface="Microsoft Sans Serif"/>
              <a:cs typeface="Microsoft Sans Serif"/>
            </a:endParaRPr>
          </a:p>
        </p:txBody>
      </p:sp>
      <p:sp>
        <p:nvSpPr>
          <p:cNvPr id="6" name="object 6" descr=""/>
          <p:cNvSpPr txBox="1"/>
          <p:nvPr/>
        </p:nvSpPr>
        <p:spPr>
          <a:xfrm>
            <a:off x="6743445" y="1757298"/>
            <a:ext cx="568960" cy="299720"/>
          </a:xfrm>
          <a:prstGeom prst="rect">
            <a:avLst/>
          </a:prstGeom>
        </p:spPr>
        <p:txBody>
          <a:bodyPr wrap="square" lIns="0" tIns="12700" rIns="0" bIns="0" rtlCol="0" vert="horz">
            <a:spAutoFit/>
          </a:bodyPr>
          <a:lstStyle/>
          <a:p>
            <a:pPr algn="r" marL="38100" marR="30480">
              <a:lnSpc>
                <a:spcPct val="100000"/>
              </a:lnSpc>
              <a:spcBef>
                <a:spcPts val="100"/>
              </a:spcBef>
            </a:pPr>
            <a:r>
              <a:rPr dirty="0" baseline="-6172" sz="2700" spc="-787">
                <a:latin typeface="Microsoft Sans Serif"/>
                <a:cs typeface="Microsoft Sans Serif"/>
              </a:rPr>
              <a:t>ل</a:t>
            </a:r>
            <a:r>
              <a:rPr dirty="0" baseline="-6172" sz="2700" spc="-179">
                <a:latin typeface="Microsoft Sans Serif"/>
                <a:cs typeface="Microsoft Sans Serif"/>
              </a:rPr>
              <a:t> </a:t>
            </a:r>
            <a:r>
              <a:rPr dirty="0" sz="1800" spc="-500">
                <a:latin typeface="Microsoft Sans Serif"/>
                <a:cs typeface="Microsoft Sans Serif"/>
              </a:rPr>
              <a:t>.</a:t>
            </a:r>
            <a:r>
              <a:rPr dirty="0" sz="1800" spc="-254">
                <a:latin typeface="Microsoft Sans Serif"/>
                <a:cs typeface="Microsoft Sans Serif"/>
              </a:rPr>
              <a:t> </a:t>
            </a:r>
            <a:r>
              <a:rPr dirty="0" baseline="-9259" sz="2700" spc="-960">
                <a:latin typeface="Microsoft Sans Serif"/>
                <a:cs typeface="Microsoft Sans Serif"/>
              </a:rPr>
              <a:t>ل</a:t>
            </a:r>
            <a:r>
              <a:rPr dirty="0" baseline="-9259" sz="2700" spc="644">
                <a:latin typeface="Microsoft Sans Serif"/>
                <a:cs typeface="Microsoft Sans Serif"/>
              </a:rPr>
              <a:t> </a:t>
            </a:r>
            <a:r>
              <a:rPr dirty="0" baseline="1543" sz="2700" spc="-1050">
                <a:solidFill>
                  <a:srgbClr val="FF0000"/>
                </a:solidFill>
                <a:latin typeface="Microsoft Sans Serif"/>
                <a:cs typeface="Microsoft Sans Serif"/>
              </a:rPr>
              <a:t>„</a:t>
            </a:r>
            <a:r>
              <a:rPr dirty="0" baseline="1543" sz="2700" spc="-359">
                <a:solidFill>
                  <a:srgbClr val="FF0000"/>
                </a:solidFill>
                <a:latin typeface="Microsoft Sans Serif"/>
                <a:cs typeface="Microsoft Sans Serif"/>
              </a:rPr>
              <a:t> </a:t>
            </a:r>
            <a:r>
              <a:rPr dirty="0" sz="1800" spc="-700">
                <a:solidFill>
                  <a:srgbClr val="FF0000"/>
                </a:solidFill>
                <a:latin typeface="Microsoft Sans Serif"/>
                <a:cs typeface="Microsoft Sans Serif"/>
              </a:rPr>
              <a:t>ثطخ</a:t>
            </a:r>
            <a:r>
              <a:rPr dirty="0" baseline="21604" sz="2700" spc="-1050">
                <a:solidFill>
                  <a:srgbClr val="FF0000"/>
                </a:solidFill>
                <a:latin typeface="Microsoft Sans Serif"/>
                <a:cs typeface="Microsoft Sans Serif"/>
              </a:rPr>
              <a:t>.</a:t>
            </a:r>
            <a:r>
              <a:rPr dirty="0" baseline="9259" sz="2700" spc="-1050">
                <a:solidFill>
                  <a:srgbClr val="FF0000"/>
                </a:solidFill>
                <a:latin typeface="Microsoft Sans Serif"/>
                <a:cs typeface="Microsoft Sans Serif"/>
              </a:rPr>
              <a:t>لا</a:t>
            </a:r>
            <a:endParaRPr baseline="9259" sz="2700">
              <a:latin typeface="Microsoft Sans Serif"/>
              <a:cs typeface="Microsoft Sans Serif"/>
            </a:endParaRPr>
          </a:p>
        </p:txBody>
      </p:sp>
      <p:sp>
        <p:nvSpPr>
          <p:cNvPr id="7" name="object 7" descr=""/>
          <p:cNvSpPr txBox="1"/>
          <p:nvPr/>
        </p:nvSpPr>
        <p:spPr>
          <a:xfrm>
            <a:off x="3603625" y="1789303"/>
            <a:ext cx="2999105" cy="299720"/>
          </a:xfrm>
          <a:prstGeom prst="rect">
            <a:avLst/>
          </a:prstGeom>
        </p:spPr>
        <p:txBody>
          <a:bodyPr wrap="square" lIns="0" tIns="12700" rIns="0" bIns="0" rtlCol="0" vert="horz">
            <a:spAutoFit/>
          </a:bodyPr>
          <a:lstStyle/>
          <a:p>
            <a:pPr algn="r" marL="38100" marR="30480">
              <a:lnSpc>
                <a:spcPct val="100000"/>
              </a:lnSpc>
              <a:spcBef>
                <a:spcPts val="100"/>
              </a:spcBef>
            </a:pPr>
            <a:r>
              <a:rPr dirty="0" baseline="1543" sz="2700" spc="-1200">
                <a:latin typeface="Microsoft Sans Serif"/>
                <a:cs typeface="Microsoft Sans Serif"/>
              </a:rPr>
              <a:t>يع</a:t>
            </a:r>
            <a:r>
              <a:rPr dirty="0" baseline="20061" sz="2700" spc="-750">
                <a:latin typeface="Microsoft Sans Serif"/>
                <a:cs typeface="Microsoft Sans Serif"/>
              </a:rPr>
              <a:t>.</a:t>
            </a:r>
            <a:r>
              <a:rPr dirty="0" baseline="20061" sz="2700" spc="217">
                <a:latin typeface="Microsoft Sans Serif"/>
                <a:cs typeface="Microsoft Sans Serif"/>
              </a:rPr>
              <a:t> </a:t>
            </a:r>
            <a:r>
              <a:rPr dirty="0" baseline="1543" sz="2700" spc="-37">
                <a:latin typeface="Microsoft Sans Serif"/>
                <a:cs typeface="Microsoft Sans Serif"/>
              </a:rPr>
              <a:t>ًح</a:t>
            </a:r>
            <a:r>
              <a:rPr dirty="0" baseline="1543" sz="2700">
                <a:latin typeface="Microsoft Sans Serif"/>
                <a:cs typeface="Microsoft Sans Serif"/>
              </a:rPr>
              <a:t> </a:t>
            </a:r>
            <a:r>
              <a:rPr dirty="0" baseline="1543" sz="2700" spc="-60">
                <a:latin typeface="Microsoft Sans Serif"/>
                <a:cs typeface="Microsoft Sans Serif"/>
              </a:rPr>
              <a:t> </a:t>
            </a:r>
            <a:r>
              <a:rPr dirty="0" baseline="9259" sz="2700" spc="-750">
                <a:latin typeface="Microsoft Sans Serif"/>
                <a:cs typeface="Microsoft Sans Serif"/>
              </a:rPr>
              <a:t>.</a:t>
            </a:r>
            <a:r>
              <a:rPr dirty="0" baseline="9259" sz="2700">
                <a:latin typeface="Microsoft Sans Serif"/>
                <a:cs typeface="Microsoft Sans Serif"/>
              </a:rPr>
              <a:t> </a:t>
            </a:r>
            <a:r>
              <a:rPr dirty="0" baseline="9259" sz="2700" spc="-67">
                <a:latin typeface="Microsoft Sans Serif"/>
                <a:cs typeface="Microsoft Sans Serif"/>
              </a:rPr>
              <a:t> </a:t>
            </a:r>
            <a:r>
              <a:rPr dirty="0" baseline="15432" sz="2700" spc="-712">
                <a:latin typeface="Microsoft Sans Serif"/>
                <a:cs typeface="Microsoft Sans Serif"/>
              </a:rPr>
              <a:t> </a:t>
            </a:r>
            <a:r>
              <a:rPr dirty="0" baseline="15432" sz="2700">
                <a:latin typeface="Microsoft Sans Serif"/>
                <a:cs typeface="Microsoft Sans Serif"/>
              </a:rPr>
              <a:t> </a:t>
            </a:r>
            <a:r>
              <a:rPr dirty="0" baseline="9259" sz="2700" spc="-547">
                <a:latin typeface="Microsoft Sans Serif"/>
                <a:cs typeface="Microsoft Sans Serif"/>
              </a:rPr>
              <a:t>ًحح</a:t>
            </a:r>
            <a:r>
              <a:rPr dirty="0" baseline="3086" sz="2700" spc="-750">
                <a:latin typeface="Microsoft Sans Serif"/>
                <a:cs typeface="Microsoft Sans Serif"/>
              </a:rPr>
              <a:t>,</a:t>
            </a:r>
            <a:r>
              <a:rPr dirty="0" baseline="3086" sz="2700" spc="-217">
                <a:latin typeface="Microsoft Sans Serif"/>
                <a:cs typeface="Microsoft Sans Serif"/>
              </a:rPr>
              <a:t> </a:t>
            </a:r>
            <a:r>
              <a:rPr dirty="0" baseline="1543" sz="2700" spc="-1560">
                <a:latin typeface="Microsoft Sans Serif"/>
                <a:cs typeface="Microsoft Sans Serif"/>
              </a:rPr>
              <a:t>ب</a:t>
            </a:r>
            <a:r>
              <a:rPr dirty="0" baseline="10802" sz="2700" spc="-750">
                <a:latin typeface="Microsoft Sans Serif"/>
                <a:cs typeface="Microsoft Sans Serif"/>
              </a:rPr>
              <a:t>.</a:t>
            </a:r>
            <a:r>
              <a:rPr dirty="0" baseline="10802" sz="2700" spc="-37">
                <a:latin typeface="Microsoft Sans Serif"/>
                <a:cs typeface="Microsoft Sans Serif"/>
              </a:rPr>
              <a:t> </a:t>
            </a:r>
            <a:r>
              <a:rPr dirty="0" baseline="1543" sz="2700" spc="-37">
                <a:latin typeface="Microsoft Sans Serif"/>
                <a:cs typeface="Microsoft Sans Serif"/>
              </a:rPr>
              <a:t>ًح</a:t>
            </a:r>
            <a:r>
              <a:rPr dirty="0" baseline="1543" sz="2700">
                <a:latin typeface="Microsoft Sans Serif"/>
                <a:cs typeface="Microsoft Sans Serif"/>
              </a:rPr>
              <a:t> </a:t>
            </a:r>
            <a:r>
              <a:rPr dirty="0" baseline="1543" sz="2700" spc="-82">
                <a:latin typeface="Microsoft Sans Serif"/>
                <a:cs typeface="Microsoft Sans Serif"/>
              </a:rPr>
              <a:t> </a:t>
            </a:r>
            <a:r>
              <a:rPr dirty="0" baseline="9259" sz="2700" spc="-750">
                <a:latin typeface="Microsoft Sans Serif"/>
                <a:cs typeface="Microsoft Sans Serif"/>
              </a:rPr>
              <a:t>.</a:t>
            </a:r>
            <a:r>
              <a:rPr dirty="0" baseline="9259" sz="2700">
                <a:latin typeface="Microsoft Sans Serif"/>
                <a:cs typeface="Microsoft Sans Serif"/>
              </a:rPr>
              <a:t> </a:t>
            </a:r>
            <a:r>
              <a:rPr dirty="0" baseline="9259" sz="2700" spc="-30">
                <a:latin typeface="Microsoft Sans Serif"/>
                <a:cs typeface="Microsoft Sans Serif"/>
              </a:rPr>
              <a:t> </a:t>
            </a:r>
            <a:r>
              <a:rPr dirty="0" baseline="-3086" sz="2700" spc="-1132">
                <a:latin typeface="Microsoft Sans Serif"/>
                <a:cs typeface="Microsoft Sans Serif"/>
              </a:rPr>
              <a:t>ق</a:t>
            </a:r>
            <a:r>
              <a:rPr dirty="0" baseline="15432" sz="2700" spc="-750">
                <a:latin typeface="Microsoft Sans Serif"/>
                <a:cs typeface="Microsoft Sans Serif"/>
              </a:rPr>
              <a:t>.</a:t>
            </a:r>
            <a:r>
              <a:rPr dirty="0" baseline="15432" sz="2700" spc="-450">
                <a:latin typeface="Microsoft Sans Serif"/>
                <a:cs typeface="Microsoft Sans Serif"/>
              </a:rPr>
              <a:t> </a:t>
            </a:r>
            <a:r>
              <a:rPr dirty="0" baseline="3086" sz="2700" spc="-1800">
                <a:latin typeface="Microsoft Sans Serif"/>
                <a:cs typeface="Microsoft Sans Serif"/>
              </a:rPr>
              <a:t>ص</a:t>
            </a:r>
            <a:r>
              <a:rPr dirty="0" baseline="3086" sz="2700" spc="-300">
                <a:latin typeface="Microsoft Sans Serif"/>
                <a:cs typeface="Microsoft Sans Serif"/>
              </a:rPr>
              <a:t> </a:t>
            </a:r>
            <a:r>
              <a:rPr dirty="0" baseline="3086" sz="2700" spc="-1087">
                <a:latin typeface="Microsoft Sans Serif"/>
                <a:cs typeface="Microsoft Sans Serif"/>
              </a:rPr>
              <a:t>ن</a:t>
            </a:r>
            <a:r>
              <a:rPr dirty="0" baseline="-3086" sz="2700" spc="-750">
                <a:latin typeface="Microsoft Sans Serif"/>
                <a:cs typeface="Microsoft Sans Serif"/>
              </a:rPr>
              <a:t>,</a:t>
            </a:r>
            <a:r>
              <a:rPr dirty="0" baseline="-3086" sz="2700">
                <a:latin typeface="Microsoft Sans Serif"/>
                <a:cs typeface="Microsoft Sans Serif"/>
              </a:rPr>
              <a:t> </a:t>
            </a:r>
            <a:r>
              <a:rPr dirty="0" baseline="-3086" sz="2700" spc="-284">
                <a:latin typeface="Microsoft Sans Serif"/>
                <a:cs typeface="Microsoft Sans Serif"/>
              </a:rPr>
              <a:t> </a:t>
            </a:r>
            <a:r>
              <a:rPr dirty="0" baseline="-3086" sz="2700" spc="-750">
                <a:latin typeface="Microsoft Sans Serif"/>
                <a:cs typeface="Microsoft Sans Serif"/>
              </a:rPr>
              <a:t>,</a:t>
            </a:r>
            <a:r>
              <a:rPr dirty="0" baseline="-3086" sz="2700">
                <a:latin typeface="Microsoft Sans Serif"/>
                <a:cs typeface="Microsoft Sans Serif"/>
              </a:rPr>
              <a:t>  </a:t>
            </a:r>
            <a:r>
              <a:rPr dirty="0" baseline="-3086" sz="2700" spc="-247">
                <a:latin typeface="Microsoft Sans Serif"/>
                <a:cs typeface="Microsoft Sans Serif"/>
              </a:rPr>
              <a:t> </a:t>
            </a:r>
            <a:r>
              <a:rPr dirty="0" baseline="6172" sz="2700" spc="-750">
                <a:latin typeface="Microsoft Sans Serif"/>
                <a:cs typeface="Microsoft Sans Serif"/>
              </a:rPr>
              <a:t>.</a:t>
            </a:r>
            <a:r>
              <a:rPr dirty="0" baseline="6172" sz="2700" spc="-412">
                <a:latin typeface="Microsoft Sans Serif"/>
                <a:cs typeface="Microsoft Sans Serif"/>
              </a:rPr>
              <a:t> </a:t>
            </a:r>
            <a:r>
              <a:rPr dirty="0" sz="1800" spc="-455">
                <a:latin typeface="Microsoft Sans Serif"/>
                <a:cs typeface="Microsoft Sans Serif"/>
              </a:rPr>
              <a:t>لا</a:t>
            </a:r>
            <a:r>
              <a:rPr dirty="0" sz="1800" spc="160">
                <a:latin typeface="Microsoft Sans Serif"/>
                <a:cs typeface="Microsoft Sans Serif"/>
              </a:rPr>
              <a:t> </a:t>
            </a:r>
            <a:r>
              <a:rPr dirty="0" baseline="6172" sz="2700" spc="-750">
                <a:latin typeface="Microsoft Sans Serif"/>
                <a:cs typeface="Microsoft Sans Serif"/>
              </a:rPr>
              <a:t>.</a:t>
            </a:r>
            <a:r>
              <a:rPr dirty="0" baseline="6172" sz="2700" spc="-217">
                <a:latin typeface="Microsoft Sans Serif"/>
                <a:cs typeface="Microsoft Sans Serif"/>
              </a:rPr>
              <a:t> </a:t>
            </a:r>
            <a:r>
              <a:rPr dirty="0" baseline="1543" sz="2700" spc="-532">
                <a:latin typeface="Microsoft Sans Serif"/>
                <a:cs typeface="Microsoft Sans Serif"/>
              </a:rPr>
              <a:t>ع</a:t>
            </a:r>
            <a:r>
              <a:rPr dirty="0" baseline="1543" sz="2700">
                <a:latin typeface="Microsoft Sans Serif"/>
                <a:cs typeface="Microsoft Sans Serif"/>
              </a:rPr>
              <a:t>  </a:t>
            </a:r>
            <a:r>
              <a:rPr dirty="0" baseline="1543" sz="2700" spc="-89">
                <a:latin typeface="Microsoft Sans Serif"/>
                <a:cs typeface="Microsoft Sans Serif"/>
              </a:rPr>
              <a:t> </a:t>
            </a:r>
            <a:r>
              <a:rPr dirty="0" baseline="10802" sz="2700" spc="-1050">
                <a:latin typeface="Microsoft Sans Serif"/>
                <a:cs typeface="Microsoft Sans Serif"/>
              </a:rPr>
              <a:t>„</a:t>
            </a:r>
            <a:r>
              <a:rPr dirty="0" baseline="10802" sz="2700" spc="270">
                <a:latin typeface="Microsoft Sans Serif"/>
                <a:cs typeface="Microsoft Sans Serif"/>
              </a:rPr>
              <a:t> </a:t>
            </a:r>
            <a:r>
              <a:rPr dirty="0" baseline="1543" sz="2700" spc="82">
                <a:latin typeface="Microsoft Sans Serif"/>
                <a:cs typeface="Microsoft Sans Serif"/>
              </a:rPr>
              <a:t>م</a:t>
            </a:r>
            <a:r>
              <a:rPr dirty="0" baseline="1543" sz="2700" spc="-247">
                <a:latin typeface="Microsoft Sans Serif"/>
                <a:cs typeface="Microsoft Sans Serif"/>
              </a:rPr>
              <a:t> </a:t>
            </a:r>
            <a:r>
              <a:rPr dirty="0" baseline="15432" sz="2700" spc="-607">
                <a:latin typeface="Microsoft Sans Serif"/>
                <a:cs typeface="Microsoft Sans Serif"/>
              </a:rPr>
              <a:t>لعم</a:t>
            </a:r>
            <a:r>
              <a:rPr dirty="0" baseline="15432" sz="2700">
                <a:latin typeface="Microsoft Sans Serif"/>
                <a:cs typeface="Microsoft Sans Serif"/>
              </a:rPr>
              <a:t> </a:t>
            </a:r>
            <a:r>
              <a:rPr dirty="0" baseline="15432" sz="2700" spc="-120">
                <a:latin typeface="Microsoft Sans Serif"/>
                <a:cs typeface="Microsoft Sans Serif"/>
              </a:rPr>
              <a:t> </a:t>
            </a:r>
            <a:r>
              <a:rPr dirty="0" baseline="1543" sz="2700" spc="-1710">
                <a:latin typeface="Microsoft Sans Serif"/>
                <a:cs typeface="Microsoft Sans Serif"/>
              </a:rPr>
              <a:t>ش</a:t>
            </a:r>
            <a:r>
              <a:rPr dirty="0" baseline="12345" sz="2700" spc="-712">
                <a:latin typeface="Microsoft Sans Serif"/>
                <a:cs typeface="Microsoft Sans Serif"/>
              </a:rPr>
              <a:t> </a:t>
            </a:r>
            <a:r>
              <a:rPr dirty="0" baseline="12345" sz="2700" spc="-322">
                <a:latin typeface="Microsoft Sans Serif"/>
                <a:cs typeface="Microsoft Sans Serif"/>
              </a:rPr>
              <a:t> </a:t>
            </a:r>
            <a:r>
              <a:rPr dirty="0" baseline="7716" sz="2700" spc="-1762">
                <a:latin typeface="Microsoft Sans Serif"/>
                <a:cs typeface="Microsoft Sans Serif"/>
              </a:rPr>
              <a:t>ت</a:t>
            </a:r>
            <a:r>
              <a:rPr dirty="0" baseline="24691" sz="2700" spc="-750">
                <a:latin typeface="Microsoft Sans Serif"/>
                <a:cs typeface="Microsoft Sans Serif"/>
              </a:rPr>
              <a:t>.</a:t>
            </a:r>
            <a:r>
              <a:rPr dirty="0" baseline="24691" sz="2700">
                <a:latin typeface="Microsoft Sans Serif"/>
                <a:cs typeface="Microsoft Sans Serif"/>
              </a:rPr>
              <a:t> </a:t>
            </a:r>
            <a:r>
              <a:rPr dirty="0" baseline="24691" sz="2700" spc="-232">
                <a:latin typeface="Microsoft Sans Serif"/>
                <a:cs typeface="Microsoft Sans Serif"/>
              </a:rPr>
              <a:t> </a:t>
            </a:r>
            <a:r>
              <a:rPr dirty="0" baseline="9259" sz="2700" spc="-750">
                <a:latin typeface="Microsoft Sans Serif"/>
                <a:cs typeface="Microsoft Sans Serif"/>
              </a:rPr>
              <a:t>.</a:t>
            </a:r>
            <a:r>
              <a:rPr dirty="0" baseline="9259" sz="2700" spc="-22">
                <a:latin typeface="Microsoft Sans Serif"/>
                <a:cs typeface="Microsoft Sans Serif"/>
              </a:rPr>
              <a:t> </a:t>
            </a:r>
            <a:r>
              <a:rPr dirty="0" baseline="16975" sz="2700" spc="-1462">
                <a:latin typeface="Microsoft Sans Serif"/>
                <a:cs typeface="Microsoft Sans Serif"/>
              </a:rPr>
              <a:t>حت</a:t>
            </a:r>
            <a:r>
              <a:rPr dirty="0" sz="1800" spc="-500">
                <a:latin typeface="Microsoft Sans Serif"/>
                <a:cs typeface="Microsoft Sans Serif"/>
              </a:rPr>
              <a:t>,</a:t>
            </a:r>
            <a:r>
              <a:rPr dirty="0" sz="1800" spc="-254">
                <a:latin typeface="Microsoft Sans Serif"/>
                <a:cs typeface="Microsoft Sans Serif"/>
              </a:rPr>
              <a:t> </a:t>
            </a:r>
            <a:r>
              <a:rPr dirty="0" baseline="7716" sz="2700" spc="-1050">
                <a:latin typeface="Microsoft Sans Serif"/>
                <a:cs typeface="Microsoft Sans Serif"/>
              </a:rPr>
              <a:t>„</a:t>
            </a:r>
            <a:endParaRPr baseline="7716" sz="2700">
              <a:latin typeface="Microsoft Sans Serif"/>
              <a:cs typeface="Microsoft Sans Serif"/>
            </a:endParaRPr>
          </a:p>
        </p:txBody>
      </p:sp>
      <p:sp>
        <p:nvSpPr>
          <p:cNvPr id="8" name="object 8" descr=""/>
          <p:cNvSpPr txBox="1"/>
          <p:nvPr/>
        </p:nvSpPr>
        <p:spPr>
          <a:xfrm>
            <a:off x="3513201" y="1816734"/>
            <a:ext cx="8274050" cy="431165"/>
          </a:xfrm>
          <a:prstGeom prst="rect">
            <a:avLst/>
          </a:prstGeom>
        </p:spPr>
        <p:txBody>
          <a:bodyPr wrap="square" lIns="0" tIns="12700" rIns="0" bIns="0" rtlCol="0" vert="horz">
            <a:spAutoFit/>
          </a:bodyPr>
          <a:lstStyle/>
          <a:p>
            <a:pPr algn="r" marL="50800" marR="43180">
              <a:lnSpc>
                <a:spcPts val="1595"/>
              </a:lnSpc>
              <a:spcBef>
                <a:spcPts val="100"/>
              </a:spcBef>
            </a:pPr>
            <a:r>
              <a:rPr dirty="0" sz="1800" spc="-420">
                <a:latin typeface="Microsoft Sans Serif"/>
                <a:cs typeface="Microsoft Sans Serif"/>
              </a:rPr>
              <a:t>ر</a:t>
            </a:r>
            <a:r>
              <a:rPr dirty="0" sz="1800" spc="-420">
                <a:latin typeface="Microsoft Sans Serif"/>
                <a:cs typeface="Microsoft Sans Serif"/>
              </a:rPr>
              <a:t>„</a:t>
            </a:r>
            <a:r>
              <a:rPr dirty="0" sz="1800" spc="535">
                <a:latin typeface="Microsoft Sans Serif"/>
                <a:cs typeface="Microsoft Sans Serif"/>
              </a:rPr>
              <a:t> </a:t>
            </a:r>
            <a:r>
              <a:rPr dirty="0" sz="1800" spc="-265">
                <a:latin typeface="Microsoft Sans Serif"/>
                <a:cs typeface="Microsoft Sans Serif"/>
              </a:rPr>
              <a:t>ا</a:t>
            </a:r>
            <a:r>
              <a:rPr dirty="0" sz="1800" spc="50">
                <a:latin typeface="Microsoft Sans Serif"/>
                <a:cs typeface="Microsoft Sans Serif"/>
              </a:rPr>
              <a:t> </a:t>
            </a:r>
            <a:r>
              <a:rPr dirty="0" sz="1800" spc="-500">
                <a:latin typeface="Microsoft Sans Serif"/>
                <a:cs typeface="Microsoft Sans Serif"/>
              </a:rPr>
              <a:t>,</a:t>
            </a:r>
            <a:r>
              <a:rPr dirty="0" sz="1800" spc="-229">
                <a:latin typeface="Microsoft Sans Serif"/>
                <a:cs typeface="Microsoft Sans Serif"/>
              </a:rPr>
              <a:t> </a:t>
            </a:r>
            <a:r>
              <a:rPr dirty="0" sz="1800" spc="-335">
                <a:latin typeface="Microsoft Sans Serif"/>
                <a:cs typeface="Microsoft Sans Serif"/>
              </a:rPr>
              <a:t>اور</a:t>
            </a:r>
            <a:r>
              <a:rPr dirty="0" sz="1800" spc="-235">
                <a:latin typeface="Microsoft Sans Serif"/>
                <a:cs typeface="Microsoft Sans Serif"/>
              </a:rPr>
              <a:t> </a:t>
            </a:r>
            <a:r>
              <a:rPr dirty="0" sz="1800" spc="-245">
                <a:latin typeface="Microsoft Sans Serif"/>
                <a:cs typeface="Microsoft Sans Serif"/>
              </a:rPr>
              <a:t>وا</a:t>
            </a:r>
            <a:r>
              <a:rPr dirty="0" sz="1800" spc="-229">
                <a:latin typeface="Microsoft Sans Serif"/>
                <a:cs typeface="Microsoft Sans Serif"/>
              </a:rPr>
              <a:t> </a:t>
            </a:r>
            <a:r>
              <a:rPr dirty="0" sz="1800" spc="-265">
                <a:latin typeface="Microsoft Sans Serif"/>
                <a:cs typeface="Microsoft Sans Serif"/>
              </a:rPr>
              <a:t>ا</a:t>
            </a:r>
            <a:r>
              <a:rPr dirty="0" sz="1800" spc="409">
                <a:latin typeface="Microsoft Sans Serif"/>
                <a:cs typeface="Microsoft Sans Serif"/>
              </a:rPr>
              <a:t> </a:t>
            </a:r>
            <a:r>
              <a:rPr dirty="0" sz="1800" spc="-265">
                <a:latin typeface="Microsoft Sans Serif"/>
                <a:cs typeface="Microsoft Sans Serif"/>
              </a:rPr>
              <a:t>ا</a:t>
            </a:r>
            <a:r>
              <a:rPr dirty="0" sz="1800" spc="220">
                <a:latin typeface="Microsoft Sans Serif"/>
                <a:cs typeface="Microsoft Sans Serif"/>
              </a:rPr>
              <a:t> </a:t>
            </a:r>
            <a:r>
              <a:rPr dirty="0" sz="1800" spc="-265">
                <a:latin typeface="Microsoft Sans Serif"/>
                <a:cs typeface="Microsoft Sans Serif"/>
              </a:rPr>
              <a:t>ا</a:t>
            </a:r>
            <a:r>
              <a:rPr dirty="0" sz="1800" spc="40">
                <a:latin typeface="Microsoft Sans Serif"/>
                <a:cs typeface="Microsoft Sans Serif"/>
              </a:rPr>
              <a:t> </a:t>
            </a:r>
            <a:r>
              <a:rPr dirty="0" sz="1800" spc="-500">
                <a:latin typeface="Microsoft Sans Serif"/>
                <a:cs typeface="Microsoft Sans Serif"/>
              </a:rPr>
              <a:t>,</a:t>
            </a:r>
            <a:r>
              <a:rPr dirty="0" sz="1800" spc="-229">
                <a:latin typeface="Microsoft Sans Serif"/>
                <a:cs typeface="Microsoft Sans Serif"/>
              </a:rPr>
              <a:t> </a:t>
            </a:r>
            <a:r>
              <a:rPr dirty="0" sz="1800" spc="-330">
                <a:latin typeface="Microsoft Sans Serif"/>
                <a:cs typeface="Microsoft Sans Serif"/>
              </a:rPr>
              <a:t>اور</a:t>
            </a:r>
            <a:r>
              <a:rPr dirty="0" sz="1800" spc="-245">
                <a:latin typeface="Microsoft Sans Serif"/>
                <a:cs typeface="Microsoft Sans Serif"/>
              </a:rPr>
              <a:t> </a:t>
            </a:r>
            <a:r>
              <a:rPr dirty="0" sz="1800" spc="-40">
                <a:latin typeface="Microsoft Sans Serif"/>
                <a:cs typeface="Microsoft Sans Serif"/>
              </a:rPr>
              <a:t>ة</a:t>
            </a:r>
            <a:r>
              <a:rPr dirty="0" sz="1800" spc="620">
                <a:latin typeface="Microsoft Sans Serif"/>
                <a:cs typeface="Microsoft Sans Serif"/>
              </a:rPr>
              <a:t> </a:t>
            </a:r>
            <a:r>
              <a:rPr dirty="0" sz="1800" spc="-355">
                <a:latin typeface="Microsoft Sans Serif"/>
                <a:cs typeface="Microsoft Sans Serif"/>
              </a:rPr>
              <a:t>و</a:t>
            </a:r>
            <a:r>
              <a:rPr dirty="0" sz="1800" spc="120">
                <a:latin typeface="Microsoft Sans Serif"/>
                <a:cs typeface="Microsoft Sans Serif"/>
              </a:rPr>
              <a:t> </a:t>
            </a:r>
            <a:r>
              <a:rPr dirty="0" sz="1800" spc="-305">
                <a:latin typeface="Microsoft Sans Serif"/>
                <a:cs typeface="Microsoft Sans Serif"/>
              </a:rPr>
              <a:t>حاور</a:t>
            </a:r>
            <a:r>
              <a:rPr dirty="0" sz="1800" spc="215">
                <a:latin typeface="Microsoft Sans Serif"/>
                <a:cs typeface="Microsoft Sans Serif"/>
              </a:rPr>
              <a:t> </a:t>
            </a:r>
            <a:r>
              <a:rPr dirty="0" sz="1800" spc="-250">
                <a:latin typeface="Microsoft Sans Serif"/>
                <a:cs typeface="Microsoft Sans Serif"/>
              </a:rPr>
              <a:t>ن</a:t>
            </a:r>
            <a:r>
              <a:rPr dirty="0" sz="1800" spc="405">
                <a:latin typeface="Microsoft Sans Serif"/>
                <a:cs typeface="Microsoft Sans Serif"/>
              </a:rPr>
              <a:t> </a:t>
            </a:r>
            <a:r>
              <a:rPr dirty="0" sz="1800" spc="25">
                <a:latin typeface="Microsoft Sans Serif"/>
                <a:cs typeface="Microsoft Sans Serif"/>
              </a:rPr>
              <a:t>با</a:t>
            </a:r>
            <a:r>
              <a:rPr dirty="0" sz="1800" spc="90">
                <a:latin typeface="Microsoft Sans Serif"/>
                <a:cs typeface="Microsoft Sans Serif"/>
              </a:rPr>
              <a:t> </a:t>
            </a:r>
            <a:r>
              <a:rPr dirty="0" sz="1800" spc="-355">
                <a:latin typeface="Microsoft Sans Serif"/>
                <a:cs typeface="Microsoft Sans Serif"/>
              </a:rPr>
              <a:t>و</a:t>
            </a:r>
            <a:r>
              <a:rPr dirty="0" sz="1800" spc="1075">
                <a:latin typeface="Microsoft Sans Serif"/>
                <a:cs typeface="Microsoft Sans Serif"/>
              </a:rPr>
              <a:t> </a:t>
            </a:r>
            <a:r>
              <a:rPr dirty="0" sz="1800" spc="-254">
                <a:latin typeface="Microsoft Sans Serif"/>
                <a:cs typeface="Microsoft Sans Serif"/>
              </a:rPr>
              <a:t>ر</a:t>
            </a:r>
            <a:r>
              <a:rPr dirty="0" sz="1800" spc="715">
                <a:latin typeface="Microsoft Sans Serif"/>
                <a:cs typeface="Microsoft Sans Serif"/>
              </a:rPr>
              <a:t> </a:t>
            </a:r>
            <a:r>
              <a:rPr dirty="0" sz="1800" spc="-430">
                <a:latin typeface="Microsoft Sans Serif"/>
                <a:cs typeface="Microsoft Sans Serif"/>
              </a:rPr>
              <a:t>رو</a:t>
            </a:r>
            <a:r>
              <a:rPr dirty="0" sz="1800" spc="440">
                <a:latin typeface="Microsoft Sans Serif"/>
                <a:cs typeface="Microsoft Sans Serif"/>
              </a:rPr>
              <a:t> </a:t>
            </a:r>
            <a:r>
              <a:rPr dirty="0" sz="1800" spc="-350">
                <a:latin typeface="Microsoft Sans Serif"/>
                <a:cs typeface="Microsoft Sans Serif"/>
              </a:rPr>
              <a:t>أل</a:t>
            </a:r>
            <a:r>
              <a:rPr dirty="0" sz="1800" spc="-229">
                <a:latin typeface="Microsoft Sans Serif"/>
                <a:cs typeface="Microsoft Sans Serif"/>
              </a:rPr>
              <a:t> </a:t>
            </a:r>
            <a:r>
              <a:rPr dirty="0" sz="1800" spc="-540">
                <a:latin typeface="Microsoft Sans Serif"/>
                <a:cs typeface="Microsoft Sans Serif"/>
              </a:rPr>
              <a:t>ك</a:t>
            </a:r>
            <a:r>
              <a:rPr dirty="0" sz="1800" spc="-85">
                <a:latin typeface="Microsoft Sans Serif"/>
                <a:cs typeface="Microsoft Sans Serif"/>
              </a:rPr>
              <a:t> </a:t>
            </a:r>
            <a:r>
              <a:rPr dirty="0" sz="1800" spc="-25">
                <a:latin typeface="Microsoft Sans Serif"/>
                <a:cs typeface="Microsoft Sans Serif"/>
              </a:rPr>
              <a:t>ذ</a:t>
            </a:r>
            <a:r>
              <a:rPr dirty="0" sz="1800" spc="-305">
                <a:latin typeface="Microsoft Sans Serif"/>
                <a:cs typeface="Microsoft Sans Serif"/>
              </a:rPr>
              <a:t> </a:t>
            </a:r>
            <a:r>
              <a:rPr dirty="0" sz="1800" spc="-300">
                <a:latin typeface="Microsoft Sans Serif"/>
                <a:cs typeface="Microsoft Sans Serif"/>
              </a:rPr>
              <a:t>و</a:t>
            </a:r>
            <a:r>
              <a:rPr dirty="0" sz="1800" spc="-229">
                <a:latin typeface="Microsoft Sans Serif"/>
                <a:cs typeface="Microsoft Sans Serif"/>
              </a:rPr>
              <a:t> </a:t>
            </a:r>
            <a:r>
              <a:rPr dirty="0" sz="1800" spc="-40">
                <a:solidFill>
                  <a:srgbClr val="FF0000"/>
                </a:solidFill>
                <a:latin typeface="Microsoft Sans Serif"/>
                <a:cs typeface="Microsoft Sans Serif"/>
              </a:rPr>
              <a:t>ة</a:t>
            </a:r>
            <a:r>
              <a:rPr dirty="0" sz="1800" spc="-140">
                <a:solidFill>
                  <a:srgbClr val="FF0000"/>
                </a:solidFill>
                <a:latin typeface="Microsoft Sans Serif"/>
                <a:cs typeface="Microsoft Sans Serif"/>
              </a:rPr>
              <a:t> </a:t>
            </a:r>
            <a:r>
              <a:rPr dirty="0" baseline="-1543" sz="2700" spc="-750">
                <a:solidFill>
                  <a:srgbClr val="FF0000"/>
                </a:solidFill>
                <a:latin typeface="Microsoft Sans Serif"/>
                <a:cs typeface="Microsoft Sans Serif"/>
              </a:rPr>
              <a:t>,</a:t>
            </a:r>
            <a:r>
              <a:rPr dirty="0" baseline="-1543" sz="2700" spc="1342">
                <a:solidFill>
                  <a:srgbClr val="FF0000"/>
                </a:solidFill>
                <a:latin typeface="Microsoft Sans Serif"/>
                <a:cs typeface="Microsoft Sans Serif"/>
              </a:rPr>
              <a:t> </a:t>
            </a:r>
            <a:r>
              <a:rPr dirty="0" sz="1800" spc="-245">
                <a:solidFill>
                  <a:srgbClr val="FF0000"/>
                </a:solidFill>
                <a:latin typeface="Microsoft Sans Serif"/>
                <a:cs typeface="Microsoft Sans Serif"/>
              </a:rPr>
              <a:t>وا</a:t>
            </a:r>
            <a:r>
              <a:rPr dirty="0" sz="1800" spc="-225">
                <a:solidFill>
                  <a:srgbClr val="FF0000"/>
                </a:solidFill>
                <a:latin typeface="Microsoft Sans Serif"/>
                <a:cs typeface="Microsoft Sans Serif"/>
              </a:rPr>
              <a:t> </a:t>
            </a:r>
            <a:r>
              <a:rPr dirty="0" sz="1800" spc="-285">
                <a:solidFill>
                  <a:srgbClr val="FF0000"/>
                </a:solidFill>
                <a:latin typeface="Microsoft Sans Serif"/>
                <a:cs typeface="Microsoft Sans Serif"/>
              </a:rPr>
              <a:t>ةو</a:t>
            </a:r>
            <a:r>
              <a:rPr dirty="0" sz="1800" spc="-310">
                <a:solidFill>
                  <a:srgbClr val="FF0000"/>
                </a:solidFill>
                <a:latin typeface="Microsoft Sans Serif"/>
                <a:cs typeface="Microsoft Sans Serif"/>
              </a:rPr>
              <a:t> </a:t>
            </a:r>
            <a:r>
              <a:rPr dirty="0" sz="1800" spc="-355">
                <a:solidFill>
                  <a:srgbClr val="FF0000"/>
                </a:solidFill>
                <a:latin typeface="Microsoft Sans Serif"/>
                <a:cs typeface="Microsoft Sans Serif"/>
              </a:rPr>
              <a:t>أل</a:t>
            </a:r>
            <a:r>
              <a:rPr dirty="0" sz="1800" spc="35">
                <a:solidFill>
                  <a:srgbClr val="FF0000"/>
                </a:solidFill>
                <a:latin typeface="Microsoft Sans Serif"/>
                <a:cs typeface="Microsoft Sans Serif"/>
              </a:rPr>
              <a:t> </a:t>
            </a:r>
            <a:r>
              <a:rPr dirty="0" sz="1800" spc="-245">
                <a:solidFill>
                  <a:srgbClr val="FF0000"/>
                </a:solidFill>
                <a:latin typeface="Microsoft Sans Serif"/>
                <a:cs typeface="Microsoft Sans Serif"/>
              </a:rPr>
              <a:t>وا</a:t>
            </a:r>
            <a:r>
              <a:rPr dirty="0" sz="1800" spc="-229">
                <a:solidFill>
                  <a:srgbClr val="FF0000"/>
                </a:solidFill>
                <a:latin typeface="Microsoft Sans Serif"/>
                <a:cs typeface="Microsoft Sans Serif"/>
              </a:rPr>
              <a:t> </a:t>
            </a:r>
            <a:r>
              <a:rPr dirty="0" sz="1800" spc="-365">
                <a:solidFill>
                  <a:srgbClr val="FF0000"/>
                </a:solidFill>
                <a:latin typeface="Microsoft Sans Serif"/>
                <a:cs typeface="Microsoft Sans Serif"/>
              </a:rPr>
              <a:t>قال</a:t>
            </a:r>
            <a:r>
              <a:rPr dirty="0" sz="1800" spc="894">
                <a:solidFill>
                  <a:srgbClr val="FF0000"/>
                </a:solidFill>
                <a:latin typeface="Microsoft Sans Serif"/>
                <a:cs typeface="Microsoft Sans Serif"/>
              </a:rPr>
              <a:t> </a:t>
            </a:r>
            <a:r>
              <a:rPr dirty="0" sz="1800" spc="-240">
                <a:solidFill>
                  <a:srgbClr val="FF0000"/>
                </a:solidFill>
                <a:latin typeface="Microsoft Sans Serif"/>
                <a:cs typeface="Microsoft Sans Serif"/>
              </a:rPr>
              <a:t>وا</a:t>
            </a:r>
            <a:r>
              <a:rPr dirty="0" sz="1800" spc="-225">
                <a:solidFill>
                  <a:srgbClr val="FF0000"/>
                </a:solidFill>
                <a:latin typeface="Microsoft Sans Serif"/>
                <a:cs typeface="Microsoft Sans Serif"/>
              </a:rPr>
              <a:t> </a:t>
            </a:r>
            <a:r>
              <a:rPr dirty="0" sz="1800" spc="-300">
                <a:solidFill>
                  <a:srgbClr val="FF0000"/>
                </a:solidFill>
                <a:latin typeface="Microsoft Sans Serif"/>
                <a:cs typeface="Microsoft Sans Serif"/>
              </a:rPr>
              <a:t>حاور</a:t>
            </a:r>
            <a:r>
              <a:rPr dirty="0" sz="1800" spc="-254">
                <a:solidFill>
                  <a:srgbClr val="FF0000"/>
                </a:solidFill>
                <a:latin typeface="Microsoft Sans Serif"/>
                <a:cs typeface="Microsoft Sans Serif"/>
              </a:rPr>
              <a:t> </a:t>
            </a:r>
            <a:r>
              <a:rPr dirty="0" sz="1800" spc="-265">
                <a:solidFill>
                  <a:srgbClr val="FF0000"/>
                </a:solidFill>
                <a:latin typeface="Microsoft Sans Serif"/>
                <a:cs typeface="Microsoft Sans Serif"/>
              </a:rPr>
              <a:t>ا</a:t>
            </a:r>
            <a:r>
              <a:rPr dirty="0" sz="1800" spc="-130">
                <a:solidFill>
                  <a:srgbClr val="FF0000"/>
                </a:solidFill>
                <a:latin typeface="Microsoft Sans Serif"/>
                <a:cs typeface="Microsoft Sans Serif"/>
              </a:rPr>
              <a:t> </a:t>
            </a:r>
            <a:r>
              <a:rPr dirty="0" baseline="-3086" sz="2700" spc="-750">
                <a:solidFill>
                  <a:srgbClr val="FF0000"/>
                </a:solidFill>
                <a:latin typeface="Microsoft Sans Serif"/>
                <a:cs typeface="Microsoft Sans Serif"/>
              </a:rPr>
              <a:t>,</a:t>
            </a:r>
            <a:r>
              <a:rPr dirty="0" baseline="-3086" sz="2700" spc="-202">
                <a:solidFill>
                  <a:srgbClr val="FF0000"/>
                </a:solidFill>
                <a:latin typeface="Microsoft Sans Serif"/>
                <a:cs typeface="Microsoft Sans Serif"/>
              </a:rPr>
              <a:t> </a:t>
            </a:r>
            <a:r>
              <a:rPr dirty="0" sz="1800" spc="385">
                <a:latin typeface="Microsoft Sans Serif"/>
                <a:cs typeface="Microsoft Sans Serif"/>
              </a:rPr>
              <a:t>ت</a:t>
            </a:r>
            <a:r>
              <a:rPr dirty="0" sz="1800" spc="1365">
                <a:latin typeface="Microsoft Sans Serif"/>
                <a:cs typeface="Microsoft Sans Serif"/>
              </a:rPr>
              <a:t> </a:t>
            </a:r>
            <a:r>
              <a:rPr dirty="0" baseline="9259" sz="2700" spc="-660">
                <a:latin typeface="Microsoft Sans Serif"/>
                <a:cs typeface="Microsoft Sans Serif"/>
              </a:rPr>
              <a:t>ءاوس</a:t>
            </a:r>
            <a:r>
              <a:rPr dirty="0" baseline="9259" sz="2700" spc="-367">
                <a:latin typeface="Microsoft Sans Serif"/>
                <a:cs typeface="Microsoft Sans Serif"/>
              </a:rPr>
              <a:t> </a:t>
            </a:r>
            <a:r>
              <a:rPr dirty="0" sz="1800" spc="-490">
                <a:latin typeface="Microsoft Sans Serif"/>
                <a:cs typeface="Microsoft Sans Serif"/>
              </a:rPr>
              <a:t>ة</a:t>
            </a:r>
            <a:r>
              <a:rPr dirty="0" baseline="16975" sz="2700" spc="-735">
                <a:latin typeface="Microsoft Sans Serif"/>
                <a:cs typeface="Microsoft Sans Serif"/>
              </a:rPr>
              <a:t>„</a:t>
            </a:r>
            <a:r>
              <a:rPr dirty="0" baseline="16975" sz="2700" spc="-359">
                <a:latin typeface="Microsoft Sans Serif"/>
                <a:cs typeface="Microsoft Sans Serif"/>
              </a:rPr>
              <a:t> </a:t>
            </a:r>
            <a:r>
              <a:rPr dirty="0" baseline="9259" sz="2700" spc="-892">
                <a:latin typeface="Microsoft Sans Serif"/>
                <a:cs typeface="Microsoft Sans Serif"/>
              </a:rPr>
              <a:t>صاح</a:t>
            </a:r>
            <a:r>
              <a:rPr dirty="0" baseline="21604" sz="2700" spc="-892">
                <a:latin typeface="Microsoft Sans Serif"/>
                <a:cs typeface="Microsoft Sans Serif"/>
              </a:rPr>
              <a:t>.</a:t>
            </a:r>
            <a:r>
              <a:rPr dirty="0" baseline="9259" sz="2700" spc="-892">
                <a:latin typeface="Microsoft Sans Serif"/>
                <a:cs typeface="Microsoft Sans Serif"/>
              </a:rPr>
              <a:t>لا</a:t>
            </a:r>
            <a:r>
              <a:rPr dirty="0" baseline="9259" sz="2700" spc="-337">
                <a:latin typeface="Microsoft Sans Serif"/>
                <a:cs typeface="Microsoft Sans Serif"/>
              </a:rPr>
              <a:t> </a:t>
            </a:r>
            <a:r>
              <a:rPr dirty="0" sz="1800" spc="-509">
                <a:latin typeface="Microsoft Sans Serif"/>
                <a:cs typeface="Microsoft Sans Serif"/>
              </a:rPr>
              <a:t>ة</a:t>
            </a:r>
            <a:r>
              <a:rPr dirty="0" baseline="15432" sz="2700" spc="-765">
                <a:latin typeface="Microsoft Sans Serif"/>
                <a:cs typeface="Microsoft Sans Serif"/>
              </a:rPr>
              <a:t>„</a:t>
            </a:r>
            <a:r>
              <a:rPr dirty="0" baseline="15432" sz="2700" spc="-382">
                <a:latin typeface="Microsoft Sans Serif"/>
                <a:cs typeface="Microsoft Sans Serif"/>
              </a:rPr>
              <a:t> </a:t>
            </a:r>
            <a:r>
              <a:rPr dirty="0" baseline="9259" sz="2700" spc="-885">
                <a:latin typeface="Microsoft Sans Serif"/>
                <a:cs typeface="Microsoft Sans Serif"/>
              </a:rPr>
              <a:t>اث</a:t>
            </a:r>
            <a:r>
              <a:rPr dirty="0" baseline="-1543" sz="2700" spc="-885">
                <a:latin typeface="Microsoft Sans Serif"/>
                <a:cs typeface="Microsoft Sans Serif"/>
              </a:rPr>
              <a:t>„</a:t>
            </a:r>
            <a:r>
              <a:rPr dirty="0" baseline="15432" sz="2700" spc="-885">
                <a:latin typeface="Microsoft Sans Serif"/>
                <a:cs typeface="Microsoft Sans Serif"/>
              </a:rPr>
              <a:t>حلا</a:t>
            </a:r>
            <a:r>
              <a:rPr dirty="0" baseline="15432" sz="2700" spc="-337">
                <a:latin typeface="Microsoft Sans Serif"/>
                <a:cs typeface="Microsoft Sans Serif"/>
              </a:rPr>
              <a:t> </a:t>
            </a:r>
            <a:r>
              <a:rPr dirty="0" baseline="18518" sz="2700" spc="-1222">
                <a:latin typeface="Microsoft Sans Serif"/>
                <a:cs typeface="Microsoft Sans Serif"/>
              </a:rPr>
              <a:t>عتص</a:t>
            </a:r>
            <a:r>
              <a:rPr dirty="0" baseline="37037" sz="2700" spc="-1222">
                <a:latin typeface="Microsoft Sans Serif"/>
                <a:cs typeface="Microsoft Sans Serif"/>
              </a:rPr>
              <a:t>.</a:t>
            </a:r>
            <a:r>
              <a:rPr dirty="0" baseline="9259" sz="2700" spc="-1222">
                <a:latin typeface="Microsoft Sans Serif"/>
                <a:cs typeface="Microsoft Sans Serif"/>
              </a:rPr>
              <a:t>„</a:t>
            </a:r>
            <a:r>
              <a:rPr dirty="0" baseline="9259" sz="2700" spc="517">
                <a:latin typeface="Microsoft Sans Serif"/>
                <a:cs typeface="Microsoft Sans Serif"/>
              </a:rPr>
              <a:t> </a:t>
            </a:r>
            <a:r>
              <a:rPr dirty="0" baseline="9259" sz="2700" spc="-345">
                <a:latin typeface="Microsoft Sans Serif"/>
                <a:cs typeface="Microsoft Sans Serif"/>
              </a:rPr>
              <a:t>اوم</a:t>
            </a:r>
            <a:r>
              <a:rPr dirty="0" baseline="9259" sz="2700" spc="-359">
                <a:latin typeface="Microsoft Sans Serif"/>
                <a:cs typeface="Microsoft Sans Serif"/>
              </a:rPr>
              <a:t> </a:t>
            </a:r>
            <a:r>
              <a:rPr dirty="0" sz="1800" spc="-150">
                <a:latin typeface="Microsoft Sans Serif"/>
                <a:cs typeface="Microsoft Sans Serif"/>
              </a:rPr>
              <a:t>مها</a:t>
            </a:r>
            <a:r>
              <a:rPr dirty="0" sz="1800" spc="-229">
                <a:latin typeface="Microsoft Sans Serif"/>
                <a:cs typeface="Microsoft Sans Serif"/>
              </a:rPr>
              <a:t> </a:t>
            </a:r>
            <a:r>
              <a:rPr dirty="0" sz="1800" spc="-545">
                <a:latin typeface="Microsoft Sans Serif"/>
                <a:cs typeface="Microsoft Sans Serif"/>
              </a:rPr>
              <a:t>ن</a:t>
            </a:r>
            <a:r>
              <a:rPr dirty="0" baseline="13888" sz="2700" spc="-817">
                <a:latin typeface="Microsoft Sans Serif"/>
                <a:cs typeface="Microsoft Sans Serif"/>
              </a:rPr>
              <a:t>.</a:t>
            </a:r>
            <a:r>
              <a:rPr dirty="0" baseline="13888" sz="2700" spc="-217">
                <a:latin typeface="Microsoft Sans Serif"/>
                <a:cs typeface="Microsoft Sans Serif"/>
              </a:rPr>
              <a:t> </a:t>
            </a:r>
            <a:r>
              <a:rPr dirty="0" baseline="7716" sz="2700" spc="-75">
                <a:latin typeface="Microsoft Sans Serif"/>
                <a:cs typeface="Microsoft Sans Serif"/>
              </a:rPr>
              <a:t>م</a:t>
            </a:r>
            <a:r>
              <a:rPr dirty="0" baseline="7716" sz="2700" spc="-345">
                <a:latin typeface="Microsoft Sans Serif"/>
                <a:cs typeface="Microsoft Sans Serif"/>
              </a:rPr>
              <a:t> </a:t>
            </a:r>
            <a:r>
              <a:rPr dirty="0" baseline="13888" sz="2700" spc="-772">
                <a:latin typeface="Microsoft Sans Serif"/>
                <a:cs typeface="Microsoft Sans Serif"/>
              </a:rPr>
              <a:t>ذعن</a:t>
            </a:r>
            <a:r>
              <a:rPr dirty="0" baseline="30864" sz="2700" spc="-772">
                <a:latin typeface="Microsoft Sans Serif"/>
                <a:cs typeface="Microsoft Sans Serif"/>
              </a:rPr>
              <a:t>„</a:t>
            </a:r>
            <a:r>
              <a:rPr dirty="0" baseline="30864" sz="2700" spc="-52">
                <a:latin typeface="Microsoft Sans Serif"/>
                <a:cs typeface="Microsoft Sans Serif"/>
              </a:rPr>
              <a:t> </a:t>
            </a:r>
            <a:r>
              <a:rPr dirty="0" sz="1800" spc="-490">
                <a:latin typeface="Microsoft Sans Serif"/>
                <a:cs typeface="Microsoft Sans Serif"/>
              </a:rPr>
              <a:t>ة</a:t>
            </a:r>
            <a:r>
              <a:rPr dirty="0" baseline="16975" sz="2700" spc="-735">
                <a:latin typeface="Microsoft Sans Serif"/>
                <a:cs typeface="Microsoft Sans Serif"/>
              </a:rPr>
              <a:t>„</a:t>
            </a:r>
            <a:r>
              <a:rPr dirty="0" baseline="16975" sz="2700" spc="-359">
                <a:latin typeface="Microsoft Sans Serif"/>
                <a:cs typeface="Microsoft Sans Serif"/>
              </a:rPr>
              <a:t> </a:t>
            </a:r>
            <a:r>
              <a:rPr dirty="0" baseline="7716" sz="2700" spc="-1012">
                <a:latin typeface="Microsoft Sans Serif"/>
                <a:cs typeface="Microsoft Sans Serif"/>
              </a:rPr>
              <a:t>ثح</a:t>
            </a:r>
            <a:r>
              <a:rPr dirty="0" baseline="7716" sz="2700" spc="-1012">
                <a:latin typeface="Microsoft Sans Serif"/>
                <a:cs typeface="Microsoft Sans Serif"/>
              </a:rPr>
              <a:t>,</a:t>
            </a:r>
            <a:r>
              <a:rPr dirty="0" sz="1800" spc="-675">
                <a:latin typeface="Microsoft Sans Serif"/>
                <a:cs typeface="Microsoft Sans Serif"/>
              </a:rPr>
              <a:t>و</a:t>
            </a:r>
            <a:r>
              <a:rPr dirty="0" baseline="-1543" sz="2700" spc="-1012">
                <a:latin typeface="Microsoft Sans Serif"/>
                <a:cs typeface="Microsoft Sans Serif"/>
              </a:rPr>
              <a:t>„</a:t>
            </a:r>
            <a:r>
              <a:rPr dirty="0" baseline="-1543" sz="2700" spc="480">
                <a:latin typeface="Microsoft Sans Serif"/>
                <a:cs typeface="Microsoft Sans Serif"/>
              </a:rPr>
              <a:t> </a:t>
            </a:r>
            <a:r>
              <a:rPr dirty="0" sz="1800" spc="-480">
                <a:latin typeface="Microsoft Sans Serif"/>
                <a:cs typeface="Microsoft Sans Serif"/>
              </a:rPr>
              <a:t>ر</a:t>
            </a:r>
            <a:r>
              <a:rPr dirty="0" baseline="13888" sz="2700" spc="-719">
                <a:latin typeface="Microsoft Sans Serif"/>
                <a:cs typeface="Microsoft Sans Serif"/>
              </a:rPr>
              <a:t>.</a:t>
            </a:r>
            <a:r>
              <a:rPr dirty="0" baseline="13888" sz="2700" spc="-412">
                <a:latin typeface="Microsoft Sans Serif"/>
                <a:cs typeface="Microsoft Sans Serif"/>
              </a:rPr>
              <a:t> </a:t>
            </a:r>
            <a:r>
              <a:rPr dirty="0" baseline="7716" sz="2700" spc="-697">
                <a:latin typeface="Microsoft Sans Serif"/>
                <a:cs typeface="Microsoft Sans Serif"/>
              </a:rPr>
              <a:t>لا</a:t>
            </a:r>
            <a:r>
              <a:rPr dirty="0" baseline="7716" sz="2700" spc="-337">
                <a:latin typeface="Microsoft Sans Serif"/>
                <a:cs typeface="Microsoft Sans Serif"/>
              </a:rPr>
              <a:t> </a:t>
            </a:r>
            <a:r>
              <a:rPr dirty="0" sz="1800" spc="-515">
                <a:latin typeface="Microsoft Sans Serif"/>
                <a:cs typeface="Microsoft Sans Serif"/>
              </a:rPr>
              <a:t>ة</a:t>
            </a:r>
            <a:r>
              <a:rPr dirty="0" baseline="15432" sz="2700" spc="-772">
                <a:latin typeface="Microsoft Sans Serif"/>
                <a:cs typeface="Microsoft Sans Serif"/>
              </a:rPr>
              <a:t>„</a:t>
            </a:r>
            <a:r>
              <a:rPr dirty="0" baseline="15432" sz="2700" spc="-382">
                <a:latin typeface="Microsoft Sans Serif"/>
                <a:cs typeface="Microsoft Sans Serif"/>
              </a:rPr>
              <a:t> </a:t>
            </a:r>
            <a:r>
              <a:rPr dirty="0" baseline="15432" sz="2700" spc="-847">
                <a:latin typeface="Microsoft Sans Serif"/>
                <a:cs typeface="Microsoft Sans Serif"/>
              </a:rPr>
              <a:t>اثحلا</a:t>
            </a:r>
            <a:r>
              <a:rPr dirty="0" baseline="15432" sz="2700" spc="1064">
                <a:latin typeface="Microsoft Sans Serif"/>
                <a:cs typeface="Microsoft Sans Serif"/>
              </a:rPr>
              <a:t> </a:t>
            </a:r>
            <a:r>
              <a:rPr dirty="0" sz="1800" spc="-590">
                <a:latin typeface="Microsoft Sans Serif"/>
                <a:cs typeface="Microsoft Sans Serif"/>
              </a:rPr>
              <a:t>•</a:t>
            </a:r>
            <a:endParaRPr sz="1800">
              <a:latin typeface="Microsoft Sans Serif"/>
              <a:cs typeface="Microsoft Sans Serif"/>
            </a:endParaRPr>
          </a:p>
          <a:p>
            <a:pPr algn="r" marL="4528820" marR="3679825">
              <a:lnSpc>
                <a:spcPts val="1595"/>
              </a:lnSpc>
            </a:pPr>
            <a:r>
              <a:rPr dirty="0" sz="1800" spc="-725">
                <a:latin typeface="Microsoft Sans Serif"/>
                <a:cs typeface="Microsoft Sans Serif"/>
              </a:rPr>
              <a:t>لل</a:t>
            </a:r>
            <a:endParaRPr sz="1800">
              <a:latin typeface="Microsoft Sans Serif"/>
              <a:cs typeface="Microsoft Sans Serif"/>
            </a:endParaRPr>
          </a:p>
        </p:txBody>
      </p:sp>
      <p:sp>
        <p:nvSpPr>
          <p:cNvPr id="9" name="object 9" descr=""/>
          <p:cNvSpPr txBox="1"/>
          <p:nvPr/>
        </p:nvSpPr>
        <p:spPr>
          <a:xfrm>
            <a:off x="7259828" y="2203526"/>
            <a:ext cx="4321810" cy="300355"/>
          </a:xfrm>
          <a:prstGeom prst="rect">
            <a:avLst/>
          </a:prstGeom>
        </p:spPr>
        <p:txBody>
          <a:bodyPr wrap="square" lIns="0" tIns="12700" rIns="0" bIns="0" rtlCol="0" vert="horz">
            <a:spAutoFit/>
          </a:bodyPr>
          <a:lstStyle/>
          <a:p>
            <a:pPr algn="r" marL="50800" marR="68580">
              <a:lnSpc>
                <a:spcPct val="100000"/>
              </a:lnSpc>
              <a:spcBef>
                <a:spcPts val="100"/>
              </a:spcBef>
            </a:pPr>
            <a:r>
              <a:rPr dirty="0" baseline="12345" sz="2700" spc="-1050">
                <a:latin typeface="Microsoft Sans Serif"/>
                <a:cs typeface="Microsoft Sans Serif"/>
              </a:rPr>
              <a:t>„</a:t>
            </a:r>
            <a:r>
              <a:rPr dirty="0" baseline="12345" sz="2700" spc="104">
                <a:latin typeface="Microsoft Sans Serif"/>
                <a:cs typeface="Microsoft Sans Serif"/>
              </a:rPr>
              <a:t> </a:t>
            </a:r>
            <a:r>
              <a:rPr dirty="0" baseline="1543" sz="2700" spc="-1260">
                <a:latin typeface="Microsoft Sans Serif"/>
                <a:cs typeface="Microsoft Sans Serif"/>
              </a:rPr>
              <a:t>ن</a:t>
            </a:r>
            <a:r>
              <a:rPr dirty="0" baseline="18518" sz="2700" spc="-1260">
                <a:latin typeface="Microsoft Sans Serif"/>
                <a:cs typeface="Microsoft Sans Serif"/>
              </a:rPr>
              <a:t>.</a:t>
            </a:r>
            <a:r>
              <a:rPr dirty="0" baseline="18518" sz="2700" spc="-142">
                <a:latin typeface="Microsoft Sans Serif"/>
                <a:cs typeface="Microsoft Sans Serif"/>
              </a:rPr>
              <a:t> </a:t>
            </a:r>
            <a:r>
              <a:rPr dirty="0" baseline="3086" sz="2700" spc="-825">
                <a:latin typeface="Microsoft Sans Serif"/>
                <a:cs typeface="Microsoft Sans Serif"/>
              </a:rPr>
              <a:t>ك</a:t>
            </a:r>
            <a:r>
              <a:rPr dirty="0" baseline="3086" sz="2700" spc="517">
                <a:latin typeface="Microsoft Sans Serif"/>
                <a:cs typeface="Microsoft Sans Serif"/>
              </a:rPr>
              <a:t>    </a:t>
            </a:r>
            <a:r>
              <a:rPr dirty="0" baseline="33950" sz="2700" spc="-705">
                <a:latin typeface="Microsoft Sans Serif"/>
                <a:cs typeface="Microsoft Sans Serif"/>
              </a:rPr>
              <a:t>همح</a:t>
            </a:r>
            <a:r>
              <a:rPr dirty="0" baseline="33950" sz="2700" spc="-352">
                <a:latin typeface="Microsoft Sans Serif"/>
                <a:cs typeface="Microsoft Sans Serif"/>
              </a:rPr>
              <a:t> </a:t>
            </a:r>
            <a:r>
              <a:rPr dirty="0" baseline="26234" sz="2700" spc="-750">
                <a:latin typeface="Microsoft Sans Serif"/>
                <a:cs typeface="Microsoft Sans Serif"/>
              </a:rPr>
              <a:t>,</a:t>
            </a:r>
            <a:r>
              <a:rPr dirty="0" baseline="26234" sz="2700" spc="307">
                <a:latin typeface="Microsoft Sans Serif"/>
                <a:cs typeface="Microsoft Sans Serif"/>
              </a:rPr>
              <a:t> </a:t>
            </a:r>
            <a:r>
              <a:rPr dirty="0" baseline="3086" sz="2700" spc="232">
                <a:latin typeface="Microsoft Sans Serif"/>
                <a:cs typeface="Microsoft Sans Serif"/>
              </a:rPr>
              <a:t>ه</a:t>
            </a:r>
            <a:r>
              <a:rPr dirty="0" baseline="3086" sz="2700" spc="-179">
                <a:latin typeface="Microsoft Sans Serif"/>
                <a:cs typeface="Microsoft Sans Serif"/>
              </a:rPr>
              <a:t> </a:t>
            </a:r>
            <a:r>
              <a:rPr dirty="0" baseline="9259" sz="2700" spc="-1552">
                <a:latin typeface="Microsoft Sans Serif"/>
                <a:cs typeface="Microsoft Sans Serif"/>
              </a:rPr>
              <a:t>شت</a:t>
            </a:r>
            <a:r>
              <a:rPr dirty="0" baseline="24691" sz="2700" spc="-1552">
                <a:latin typeface="Microsoft Sans Serif"/>
                <a:cs typeface="Microsoft Sans Serif"/>
              </a:rPr>
              <a:t>.</a:t>
            </a:r>
            <a:r>
              <a:rPr dirty="0" baseline="13888" sz="2700" spc="209">
                <a:latin typeface="Microsoft Sans Serif"/>
                <a:cs typeface="Microsoft Sans Serif"/>
              </a:rPr>
              <a:t>  </a:t>
            </a:r>
            <a:r>
              <a:rPr dirty="0" baseline="9259" sz="2700" spc="-750">
                <a:latin typeface="Microsoft Sans Serif"/>
                <a:cs typeface="Microsoft Sans Serif"/>
              </a:rPr>
              <a:t>.</a:t>
            </a:r>
            <a:r>
              <a:rPr dirty="0" baseline="9259" sz="2700" spc="-15">
                <a:latin typeface="Microsoft Sans Serif"/>
                <a:cs typeface="Microsoft Sans Serif"/>
              </a:rPr>
              <a:t> </a:t>
            </a:r>
            <a:r>
              <a:rPr dirty="0" baseline="16975" sz="2700" spc="-1312">
                <a:latin typeface="Microsoft Sans Serif"/>
                <a:cs typeface="Microsoft Sans Serif"/>
              </a:rPr>
              <a:t>حت</a:t>
            </a:r>
            <a:r>
              <a:rPr dirty="0" baseline="9259" sz="2700" spc="-1312">
                <a:latin typeface="Microsoft Sans Serif"/>
                <a:cs typeface="Microsoft Sans Serif"/>
              </a:rPr>
              <a:t>„</a:t>
            </a:r>
            <a:r>
              <a:rPr dirty="0" sz="1800" spc="-875">
                <a:latin typeface="Microsoft Sans Serif"/>
                <a:cs typeface="Microsoft Sans Serif"/>
              </a:rPr>
              <a:t>,</a:t>
            </a:r>
            <a:r>
              <a:rPr dirty="0" sz="1800" spc="135">
                <a:latin typeface="Microsoft Sans Serif"/>
                <a:cs typeface="Microsoft Sans Serif"/>
              </a:rPr>
              <a:t>  </a:t>
            </a:r>
            <a:r>
              <a:rPr dirty="0" baseline="7716" sz="2700" spc="-1027">
                <a:latin typeface="Microsoft Sans Serif"/>
                <a:cs typeface="Microsoft Sans Serif"/>
              </a:rPr>
              <a:t>ق</a:t>
            </a:r>
            <a:r>
              <a:rPr dirty="0" baseline="18518" sz="2700" spc="-1027">
                <a:latin typeface="Microsoft Sans Serif"/>
                <a:cs typeface="Microsoft Sans Serif"/>
              </a:rPr>
              <a:t>.</a:t>
            </a:r>
            <a:r>
              <a:rPr dirty="0" baseline="18518" sz="2700" spc="637">
                <a:latin typeface="Microsoft Sans Serif"/>
                <a:cs typeface="Microsoft Sans Serif"/>
              </a:rPr>
              <a:t>  </a:t>
            </a:r>
            <a:r>
              <a:rPr dirty="0" baseline="3086" sz="2700" spc="-1289">
                <a:latin typeface="Microsoft Sans Serif"/>
                <a:cs typeface="Microsoft Sans Serif"/>
              </a:rPr>
              <a:t>ح</a:t>
            </a:r>
            <a:r>
              <a:rPr dirty="0" baseline="15432" sz="2700" spc="-1289">
                <a:latin typeface="Microsoft Sans Serif"/>
                <a:cs typeface="Microsoft Sans Serif"/>
              </a:rPr>
              <a:t>.</a:t>
            </a:r>
            <a:r>
              <a:rPr dirty="0" baseline="9259" sz="2700" spc="-1289">
                <a:latin typeface="Microsoft Sans Serif"/>
                <a:cs typeface="Microsoft Sans Serif"/>
              </a:rPr>
              <a:t>ش</a:t>
            </a:r>
            <a:r>
              <a:rPr dirty="0" baseline="12345" sz="2700" spc="337">
                <a:latin typeface="Microsoft Sans Serif"/>
                <a:cs typeface="Microsoft Sans Serif"/>
              </a:rPr>
              <a:t> </a:t>
            </a:r>
            <a:r>
              <a:rPr dirty="0" baseline="7716" sz="2700" spc="-839">
                <a:latin typeface="Microsoft Sans Serif"/>
                <a:cs typeface="Microsoft Sans Serif"/>
              </a:rPr>
              <a:t>ل</a:t>
            </a:r>
            <a:r>
              <a:rPr dirty="0" baseline="7716" sz="2700" spc="157">
                <a:latin typeface="Microsoft Sans Serif"/>
                <a:cs typeface="Microsoft Sans Serif"/>
              </a:rPr>
              <a:t> </a:t>
            </a:r>
            <a:r>
              <a:rPr dirty="0" baseline="10802" sz="2700" spc="-1050">
                <a:latin typeface="Microsoft Sans Serif"/>
                <a:cs typeface="Microsoft Sans Serif"/>
              </a:rPr>
              <a:t>„</a:t>
            </a:r>
            <a:r>
              <a:rPr dirty="0" baseline="10802" sz="2700" spc="-359">
                <a:latin typeface="Microsoft Sans Serif"/>
                <a:cs typeface="Microsoft Sans Serif"/>
              </a:rPr>
              <a:t> </a:t>
            </a:r>
            <a:r>
              <a:rPr dirty="0" baseline="-3086" sz="2700" spc="-1267">
                <a:latin typeface="Microsoft Sans Serif"/>
                <a:cs typeface="Microsoft Sans Serif"/>
              </a:rPr>
              <a:t>ث</a:t>
            </a:r>
            <a:r>
              <a:rPr dirty="0" baseline="-7716" sz="2700" spc="-1267">
                <a:latin typeface="Microsoft Sans Serif"/>
                <a:cs typeface="Microsoft Sans Serif"/>
              </a:rPr>
              <a:t>„</a:t>
            </a:r>
            <a:r>
              <a:rPr dirty="0" baseline="1543" sz="2700" spc="-1267">
                <a:latin typeface="Microsoft Sans Serif"/>
                <a:cs typeface="Microsoft Sans Serif"/>
              </a:rPr>
              <a:t>ق</a:t>
            </a:r>
            <a:r>
              <a:rPr dirty="0" baseline="20061" sz="2700" spc="-1267">
                <a:latin typeface="Microsoft Sans Serif"/>
                <a:cs typeface="Microsoft Sans Serif"/>
              </a:rPr>
              <a:t>.</a:t>
            </a:r>
            <a:r>
              <a:rPr dirty="0" baseline="20061" sz="2700" spc="-450">
                <a:latin typeface="Microsoft Sans Serif"/>
                <a:cs typeface="Microsoft Sans Serif"/>
              </a:rPr>
              <a:t> </a:t>
            </a:r>
            <a:r>
              <a:rPr dirty="0" baseline="1543" sz="2700" spc="-600">
                <a:latin typeface="Microsoft Sans Serif"/>
                <a:cs typeface="Microsoft Sans Serif"/>
              </a:rPr>
              <a:t>طعلا</a:t>
            </a:r>
            <a:r>
              <a:rPr dirty="0" baseline="1543" sz="2700" spc="104">
                <a:latin typeface="Microsoft Sans Serif"/>
                <a:cs typeface="Microsoft Sans Serif"/>
              </a:rPr>
              <a:t> </a:t>
            </a:r>
            <a:r>
              <a:rPr dirty="0" baseline="9259" sz="2700" spc="-1050">
                <a:latin typeface="Microsoft Sans Serif"/>
                <a:cs typeface="Microsoft Sans Serif"/>
              </a:rPr>
              <a:t>„</a:t>
            </a:r>
            <a:r>
              <a:rPr dirty="0" baseline="9259" sz="2700" spc="-127">
                <a:latin typeface="Microsoft Sans Serif"/>
                <a:cs typeface="Microsoft Sans Serif"/>
              </a:rPr>
              <a:t> </a:t>
            </a:r>
            <a:r>
              <a:rPr dirty="0" baseline="3086" sz="2700" spc="-1064">
                <a:latin typeface="Microsoft Sans Serif"/>
                <a:cs typeface="Microsoft Sans Serif"/>
              </a:rPr>
              <a:t>ث</a:t>
            </a:r>
            <a:r>
              <a:rPr dirty="0" baseline="-7716" sz="2700" spc="-1064">
                <a:latin typeface="Microsoft Sans Serif"/>
                <a:cs typeface="Microsoft Sans Serif"/>
              </a:rPr>
              <a:t>„</a:t>
            </a:r>
            <a:r>
              <a:rPr dirty="0" baseline="9259" sz="2700" spc="-1064">
                <a:latin typeface="Microsoft Sans Serif"/>
                <a:cs typeface="Microsoft Sans Serif"/>
              </a:rPr>
              <a:t>حلا</a:t>
            </a:r>
            <a:r>
              <a:rPr dirty="0" baseline="9259" sz="2700" spc="540">
                <a:latin typeface="Microsoft Sans Serif"/>
                <a:cs typeface="Microsoft Sans Serif"/>
              </a:rPr>
              <a:t> </a:t>
            </a:r>
            <a:r>
              <a:rPr dirty="0" baseline="3086" sz="2700" spc="-787">
                <a:latin typeface="Microsoft Sans Serif"/>
                <a:cs typeface="Microsoft Sans Serif"/>
              </a:rPr>
              <a:t>ل</a:t>
            </a:r>
            <a:r>
              <a:rPr dirty="0" baseline="3086" sz="2700" spc="-179">
                <a:latin typeface="Microsoft Sans Serif"/>
                <a:cs typeface="Microsoft Sans Serif"/>
              </a:rPr>
              <a:t> </a:t>
            </a:r>
            <a:r>
              <a:rPr dirty="0" baseline="9259" sz="2700" spc="-750">
                <a:latin typeface="Microsoft Sans Serif"/>
                <a:cs typeface="Microsoft Sans Serif"/>
              </a:rPr>
              <a:t>.</a:t>
            </a:r>
            <a:r>
              <a:rPr dirty="0" baseline="9259" sz="2700" spc="-382">
                <a:latin typeface="Microsoft Sans Serif"/>
                <a:cs typeface="Microsoft Sans Serif"/>
              </a:rPr>
              <a:t> </a:t>
            </a:r>
            <a:r>
              <a:rPr dirty="0" sz="1800" spc="-400">
                <a:latin typeface="Microsoft Sans Serif"/>
                <a:cs typeface="Microsoft Sans Serif"/>
              </a:rPr>
              <a:t>ك</a:t>
            </a:r>
            <a:r>
              <a:rPr dirty="0" sz="1800" spc="55">
                <a:latin typeface="Microsoft Sans Serif"/>
                <a:cs typeface="Microsoft Sans Serif"/>
              </a:rPr>
              <a:t>  </a:t>
            </a:r>
            <a:r>
              <a:rPr dirty="0" sz="1800" spc="-1135">
                <a:latin typeface="Microsoft Sans Serif"/>
                <a:cs typeface="Microsoft Sans Serif"/>
              </a:rPr>
              <a:t>ت</a:t>
            </a:r>
            <a:r>
              <a:rPr dirty="0" baseline="-4629" sz="2700" spc="-1702">
                <a:latin typeface="Microsoft Sans Serif"/>
                <a:cs typeface="Microsoft Sans Serif"/>
              </a:rPr>
              <a:t>„</a:t>
            </a:r>
            <a:r>
              <a:rPr dirty="0" baseline="-4629" sz="2700" spc="22">
                <a:latin typeface="Microsoft Sans Serif"/>
                <a:cs typeface="Microsoft Sans Serif"/>
              </a:rPr>
              <a:t> </a:t>
            </a:r>
            <a:r>
              <a:rPr dirty="0" baseline="7716" sz="2700" spc="-1185">
                <a:latin typeface="Microsoft Sans Serif"/>
                <a:cs typeface="Microsoft Sans Serif"/>
              </a:rPr>
              <a:t>حلا</a:t>
            </a:r>
            <a:r>
              <a:rPr dirty="0" baseline="-3086" sz="2700" spc="-1185">
                <a:latin typeface="Microsoft Sans Serif"/>
                <a:cs typeface="Microsoft Sans Serif"/>
              </a:rPr>
              <a:t>,</a:t>
            </a:r>
            <a:r>
              <a:rPr dirty="0" baseline="-3086" sz="2700" spc="15">
                <a:latin typeface="Microsoft Sans Serif"/>
                <a:cs typeface="Microsoft Sans Serif"/>
              </a:rPr>
              <a:t>  </a:t>
            </a:r>
            <a:r>
              <a:rPr dirty="0" baseline="-3086" sz="2700" spc="-750">
                <a:latin typeface="Microsoft Sans Serif"/>
                <a:cs typeface="Microsoft Sans Serif"/>
              </a:rPr>
              <a:t>,</a:t>
            </a:r>
            <a:r>
              <a:rPr dirty="0" baseline="-3086" sz="2700" spc="232">
                <a:latin typeface="Microsoft Sans Serif"/>
                <a:cs typeface="Microsoft Sans Serif"/>
              </a:rPr>
              <a:t>  </a:t>
            </a:r>
            <a:r>
              <a:rPr dirty="0" baseline="7716" sz="2700" spc="-750">
                <a:latin typeface="Microsoft Sans Serif"/>
                <a:cs typeface="Microsoft Sans Serif"/>
              </a:rPr>
              <a:t>.</a:t>
            </a:r>
            <a:r>
              <a:rPr dirty="0" baseline="7716" sz="2700" spc="-412">
                <a:latin typeface="Microsoft Sans Serif"/>
                <a:cs typeface="Microsoft Sans Serif"/>
              </a:rPr>
              <a:t> </a:t>
            </a:r>
            <a:r>
              <a:rPr dirty="0" baseline="1543" sz="2700" spc="-675">
                <a:latin typeface="Microsoft Sans Serif"/>
                <a:cs typeface="Microsoft Sans Serif"/>
              </a:rPr>
              <a:t>لا</a:t>
            </a:r>
            <a:r>
              <a:rPr dirty="0" baseline="1543" sz="2700" spc="555">
                <a:latin typeface="Microsoft Sans Serif"/>
                <a:cs typeface="Microsoft Sans Serif"/>
              </a:rPr>
              <a:t> </a:t>
            </a:r>
            <a:r>
              <a:rPr dirty="0" baseline="3086" sz="2700" spc="-787">
                <a:latin typeface="Microsoft Sans Serif"/>
                <a:cs typeface="Microsoft Sans Serif"/>
              </a:rPr>
              <a:t>ل</a:t>
            </a:r>
            <a:r>
              <a:rPr dirty="0" baseline="3086" sz="2700" spc="-179">
                <a:latin typeface="Microsoft Sans Serif"/>
                <a:cs typeface="Microsoft Sans Serif"/>
              </a:rPr>
              <a:t> </a:t>
            </a:r>
            <a:r>
              <a:rPr dirty="0" baseline="9259" sz="2700" spc="-750">
                <a:latin typeface="Microsoft Sans Serif"/>
                <a:cs typeface="Microsoft Sans Serif"/>
              </a:rPr>
              <a:t>.</a:t>
            </a:r>
            <a:r>
              <a:rPr dirty="0" baseline="9259" sz="2700" spc="-382">
                <a:latin typeface="Microsoft Sans Serif"/>
                <a:cs typeface="Microsoft Sans Serif"/>
              </a:rPr>
              <a:t> </a:t>
            </a:r>
            <a:r>
              <a:rPr dirty="0" sz="1800" spc="-400">
                <a:latin typeface="Microsoft Sans Serif"/>
                <a:cs typeface="Microsoft Sans Serif"/>
              </a:rPr>
              <a:t>ك</a:t>
            </a:r>
            <a:r>
              <a:rPr dirty="0" sz="1800" spc="30">
                <a:latin typeface="Microsoft Sans Serif"/>
                <a:cs typeface="Microsoft Sans Serif"/>
              </a:rPr>
              <a:t>  </a:t>
            </a:r>
            <a:r>
              <a:rPr dirty="0" baseline="13888" sz="2700" spc="-877">
                <a:latin typeface="Microsoft Sans Serif"/>
                <a:cs typeface="Microsoft Sans Serif"/>
              </a:rPr>
              <a:t>ح</a:t>
            </a:r>
            <a:r>
              <a:rPr dirty="0" baseline="7716" sz="2700" spc="-877">
                <a:latin typeface="Microsoft Sans Serif"/>
                <a:cs typeface="Microsoft Sans Serif"/>
              </a:rPr>
              <a:t>,</a:t>
            </a:r>
            <a:r>
              <a:rPr dirty="0" baseline="7716" sz="2700" spc="750">
                <a:latin typeface="Microsoft Sans Serif"/>
                <a:cs typeface="Microsoft Sans Serif"/>
              </a:rPr>
              <a:t> </a:t>
            </a:r>
            <a:r>
              <a:rPr dirty="0" baseline="3086" sz="2700" spc="-1312">
                <a:latin typeface="Microsoft Sans Serif"/>
                <a:cs typeface="Microsoft Sans Serif"/>
              </a:rPr>
              <a:t>ب</a:t>
            </a:r>
            <a:r>
              <a:rPr dirty="0" baseline="10802" sz="2700" spc="-1312">
                <a:latin typeface="Microsoft Sans Serif"/>
                <a:cs typeface="Microsoft Sans Serif"/>
              </a:rPr>
              <a:t>.</a:t>
            </a:r>
            <a:endParaRPr baseline="10802" sz="2700">
              <a:latin typeface="Microsoft Sans Serif"/>
              <a:cs typeface="Microsoft Sans Serif"/>
            </a:endParaRPr>
          </a:p>
        </p:txBody>
      </p:sp>
      <p:sp>
        <p:nvSpPr>
          <p:cNvPr id="10" name="object 10" descr=""/>
          <p:cNvSpPr txBox="1"/>
          <p:nvPr/>
        </p:nvSpPr>
        <p:spPr>
          <a:xfrm>
            <a:off x="7479486" y="2137994"/>
            <a:ext cx="359410" cy="300355"/>
          </a:xfrm>
          <a:prstGeom prst="rect">
            <a:avLst/>
          </a:prstGeom>
        </p:spPr>
        <p:txBody>
          <a:bodyPr wrap="square" lIns="0" tIns="12700" rIns="0" bIns="0" rtlCol="0" vert="horz">
            <a:spAutoFit/>
          </a:bodyPr>
          <a:lstStyle/>
          <a:p>
            <a:pPr marL="38100">
              <a:lnSpc>
                <a:spcPct val="100000"/>
              </a:lnSpc>
              <a:spcBef>
                <a:spcPts val="100"/>
              </a:spcBef>
              <a:tabLst>
                <a:tab pos="234315" algn="l"/>
              </a:tabLst>
            </a:pPr>
            <a:r>
              <a:rPr dirty="0" sz="1800">
                <a:latin typeface="Microsoft Sans Serif"/>
                <a:cs typeface="Microsoft Sans Serif"/>
              </a:rPr>
              <a:t>	</a:t>
            </a:r>
            <a:r>
              <a:rPr dirty="0" baseline="-12345" sz="2700" spc="-1305">
                <a:latin typeface="Microsoft Sans Serif"/>
                <a:cs typeface="Microsoft Sans Serif"/>
              </a:rPr>
              <a:t>س</a:t>
            </a:r>
            <a:endParaRPr baseline="-12345" sz="2700">
              <a:latin typeface="Microsoft Sans Serif"/>
              <a:cs typeface="Microsoft Sans Serif"/>
            </a:endParaRPr>
          </a:p>
        </p:txBody>
      </p:sp>
      <p:sp>
        <p:nvSpPr>
          <p:cNvPr id="11" name="object 11" descr=""/>
          <p:cNvSpPr txBox="1"/>
          <p:nvPr/>
        </p:nvSpPr>
        <p:spPr>
          <a:xfrm>
            <a:off x="3513201" y="2227910"/>
            <a:ext cx="7973059" cy="300355"/>
          </a:xfrm>
          <a:prstGeom prst="rect">
            <a:avLst/>
          </a:prstGeom>
        </p:spPr>
        <p:txBody>
          <a:bodyPr wrap="square" lIns="0" tIns="12700" rIns="0" bIns="0" rtlCol="0" vert="horz">
            <a:spAutoFit/>
          </a:bodyPr>
          <a:lstStyle/>
          <a:p>
            <a:pPr algn="r" marL="50800" marR="30480">
              <a:lnSpc>
                <a:spcPct val="100000"/>
              </a:lnSpc>
              <a:spcBef>
                <a:spcPts val="100"/>
              </a:spcBef>
            </a:pPr>
            <a:r>
              <a:rPr dirty="0" sz="1800" spc="-204">
                <a:latin typeface="Microsoft Sans Serif"/>
                <a:cs typeface="Microsoft Sans Serif"/>
              </a:rPr>
              <a:t>اما</a:t>
            </a:r>
            <a:r>
              <a:rPr dirty="0" baseline="21604" sz="2700" spc="67">
                <a:latin typeface="Microsoft Sans Serif"/>
                <a:cs typeface="Microsoft Sans Serif"/>
              </a:rPr>
              <a:t> </a:t>
            </a:r>
            <a:r>
              <a:rPr dirty="0" baseline="3086" sz="2700" spc="-869">
                <a:latin typeface="Microsoft Sans Serif"/>
                <a:cs typeface="Microsoft Sans Serif"/>
              </a:rPr>
              <a:t>،ةت</a:t>
            </a:r>
            <a:r>
              <a:rPr dirty="0" baseline="-1543" sz="2700" spc="-869">
                <a:latin typeface="Microsoft Sans Serif"/>
                <a:cs typeface="Microsoft Sans Serif"/>
              </a:rPr>
              <a:t>,</a:t>
            </a:r>
            <a:r>
              <a:rPr dirty="0" baseline="9259" sz="2700" spc="-869">
                <a:latin typeface="Microsoft Sans Serif"/>
                <a:cs typeface="Microsoft Sans Serif"/>
              </a:rPr>
              <a:t>اث</a:t>
            </a:r>
            <a:r>
              <a:rPr dirty="0" baseline="-1543" sz="2700" spc="-869">
                <a:latin typeface="Microsoft Sans Serif"/>
                <a:cs typeface="Microsoft Sans Serif"/>
              </a:rPr>
              <a:t>,</a:t>
            </a:r>
            <a:r>
              <a:rPr dirty="0" sz="1800" spc="-580">
                <a:latin typeface="Microsoft Sans Serif"/>
                <a:cs typeface="Microsoft Sans Serif"/>
              </a:rPr>
              <a:t>سا</a:t>
            </a:r>
            <a:r>
              <a:rPr dirty="0" baseline="21604" sz="2700" spc="-480">
                <a:latin typeface="Microsoft Sans Serif"/>
                <a:cs typeface="Microsoft Sans Serif"/>
              </a:rPr>
              <a:t> </a:t>
            </a:r>
            <a:r>
              <a:rPr dirty="0" sz="1800" spc="-300">
                <a:latin typeface="Microsoft Sans Serif"/>
                <a:cs typeface="Microsoft Sans Serif"/>
              </a:rPr>
              <a:t>و</a:t>
            </a:r>
            <a:r>
              <a:rPr dirty="0" sz="1800" spc="-170">
                <a:latin typeface="Microsoft Sans Serif"/>
                <a:cs typeface="Microsoft Sans Serif"/>
              </a:rPr>
              <a:t> </a:t>
            </a:r>
            <a:r>
              <a:rPr dirty="0" sz="1800" spc="-615">
                <a:latin typeface="Microsoft Sans Serif"/>
                <a:cs typeface="Microsoft Sans Serif"/>
              </a:rPr>
              <a:t>ق</a:t>
            </a:r>
            <a:r>
              <a:rPr dirty="0" baseline="15432" sz="2700" spc="-922">
                <a:latin typeface="Microsoft Sans Serif"/>
                <a:cs typeface="Microsoft Sans Serif"/>
              </a:rPr>
              <a:t>„</a:t>
            </a:r>
            <a:r>
              <a:rPr dirty="0" baseline="15432" sz="2700" spc="-412">
                <a:latin typeface="Microsoft Sans Serif"/>
                <a:cs typeface="Microsoft Sans Serif"/>
              </a:rPr>
              <a:t> </a:t>
            </a:r>
            <a:r>
              <a:rPr dirty="0" baseline="9259" sz="2700" spc="-832">
                <a:latin typeface="Microsoft Sans Serif"/>
                <a:cs typeface="Microsoft Sans Serif"/>
              </a:rPr>
              <a:t>الطلاب</a:t>
            </a:r>
            <a:r>
              <a:rPr dirty="0" baseline="-3086" sz="2700" spc="-832">
                <a:latin typeface="Microsoft Sans Serif"/>
                <a:cs typeface="Microsoft Sans Serif"/>
              </a:rPr>
              <a:t>,</a:t>
            </a:r>
            <a:r>
              <a:rPr dirty="0" baseline="-3086" sz="2700" spc="-112">
                <a:latin typeface="Microsoft Sans Serif"/>
                <a:cs typeface="Microsoft Sans Serif"/>
              </a:rPr>
              <a:t> </a:t>
            </a:r>
            <a:r>
              <a:rPr dirty="0" sz="1800" spc="-615">
                <a:latin typeface="Microsoft Sans Serif"/>
                <a:cs typeface="Microsoft Sans Serif"/>
              </a:rPr>
              <a:t>ق</a:t>
            </a:r>
            <a:r>
              <a:rPr dirty="0" baseline="15432" sz="2700" spc="-922">
                <a:latin typeface="Microsoft Sans Serif"/>
                <a:cs typeface="Microsoft Sans Serif"/>
              </a:rPr>
              <a:t>„</a:t>
            </a:r>
            <a:r>
              <a:rPr dirty="0" baseline="15432" sz="2700" spc="-465">
                <a:latin typeface="Microsoft Sans Serif"/>
                <a:cs typeface="Microsoft Sans Serif"/>
              </a:rPr>
              <a:t> </a:t>
            </a:r>
            <a:r>
              <a:rPr dirty="0" baseline="20061" sz="2700" spc="-1222">
                <a:latin typeface="Microsoft Sans Serif"/>
                <a:cs typeface="Microsoft Sans Serif"/>
              </a:rPr>
              <a:t>لعت</a:t>
            </a:r>
            <a:r>
              <a:rPr dirty="0" baseline="32407" sz="2700" spc="-1222">
                <a:latin typeface="Microsoft Sans Serif"/>
                <a:cs typeface="Microsoft Sans Serif"/>
              </a:rPr>
              <a:t>„</a:t>
            </a:r>
            <a:r>
              <a:rPr dirty="0" baseline="26234" sz="2700" spc="-1222">
                <a:latin typeface="Microsoft Sans Serif"/>
                <a:cs typeface="Microsoft Sans Serif"/>
              </a:rPr>
              <a:t>ت</a:t>
            </a:r>
            <a:r>
              <a:rPr dirty="0" baseline="20061" sz="2700" spc="-1222">
                <a:latin typeface="Microsoft Sans Serif"/>
                <a:cs typeface="Microsoft Sans Serif"/>
              </a:rPr>
              <a:t>„</a:t>
            </a:r>
            <a:r>
              <a:rPr dirty="0" baseline="20061" sz="2700" spc="-127">
                <a:latin typeface="Microsoft Sans Serif"/>
                <a:cs typeface="Microsoft Sans Serif"/>
              </a:rPr>
              <a:t> </a:t>
            </a:r>
            <a:r>
              <a:rPr dirty="0" baseline="9259" sz="2700" spc="-165">
                <a:latin typeface="Microsoft Sans Serif"/>
                <a:cs typeface="Microsoft Sans Serif"/>
              </a:rPr>
              <a:t>ام</a:t>
            </a:r>
            <a:r>
              <a:rPr dirty="0" baseline="9259" sz="2700" spc="-247">
                <a:latin typeface="Microsoft Sans Serif"/>
                <a:cs typeface="Microsoft Sans Serif"/>
              </a:rPr>
              <a:t> </a:t>
            </a:r>
            <a:r>
              <a:rPr dirty="0" baseline="7716" sz="2700" spc="-1064">
                <a:latin typeface="Microsoft Sans Serif"/>
                <a:cs typeface="Microsoft Sans Serif"/>
              </a:rPr>
              <a:t>رش</a:t>
            </a:r>
            <a:r>
              <a:rPr dirty="0" baseline="20061" sz="2700" spc="-322">
                <a:latin typeface="Microsoft Sans Serif"/>
                <a:cs typeface="Microsoft Sans Serif"/>
              </a:rPr>
              <a:t> </a:t>
            </a:r>
            <a:r>
              <a:rPr dirty="0" baseline="13888" sz="2700" spc="-1777">
                <a:latin typeface="Microsoft Sans Serif"/>
                <a:cs typeface="Microsoft Sans Serif"/>
              </a:rPr>
              <a:t>ت</a:t>
            </a:r>
            <a:r>
              <a:rPr dirty="0" baseline="30864" sz="2700" spc="-1777">
                <a:latin typeface="Microsoft Sans Serif"/>
                <a:cs typeface="Microsoft Sans Serif"/>
              </a:rPr>
              <a:t>.</a:t>
            </a:r>
            <a:r>
              <a:rPr dirty="0" baseline="30864" sz="2700" spc="67">
                <a:latin typeface="Microsoft Sans Serif"/>
                <a:cs typeface="Microsoft Sans Serif"/>
              </a:rPr>
              <a:t> </a:t>
            </a:r>
            <a:r>
              <a:rPr dirty="0" sz="1800" spc="-710">
                <a:latin typeface="Microsoft Sans Serif"/>
                <a:cs typeface="Microsoft Sans Serif"/>
              </a:rPr>
              <a:t>ر</a:t>
            </a:r>
            <a:r>
              <a:rPr dirty="0" baseline="15432" sz="2700" spc="-1064">
                <a:latin typeface="Microsoft Sans Serif"/>
                <a:cs typeface="Microsoft Sans Serif"/>
              </a:rPr>
              <a:t>.</a:t>
            </a:r>
            <a:r>
              <a:rPr dirty="0" baseline="23148" sz="2700" spc="-1064">
                <a:latin typeface="Microsoft Sans Serif"/>
                <a:cs typeface="Microsoft Sans Serif"/>
              </a:rPr>
              <a:t>وحت</a:t>
            </a:r>
            <a:r>
              <a:rPr dirty="0" baseline="6172" sz="2700" spc="-1064">
                <a:latin typeface="Microsoft Sans Serif"/>
                <a:cs typeface="Microsoft Sans Serif"/>
              </a:rPr>
              <a:t>,</a:t>
            </a:r>
            <a:r>
              <a:rPr dirty="0" baseline="6172" sz="2700" spc="-382">
                <a:latin typeface="Microsoft Sans Serif"/>
                <a:cs typeface="Microsoft Sans Serif"/>
              </a:rPr>
              <a:t> </a:t>
            </a:r>
            <a:r>
              <a:rPr dirty="0" baseline="13888" sz="2700" spc="-1050">
                <a:latin typeface="Microsoft Sans Serif"/>
                <a:cs typeface="Microsoft Sans Serif"/>
              </a:rPr>
              <a:t>„</a:t>
            </a:r>
            <a:r>
              <a:rPr dirty="0" baseline="13888" sz="2700" spc="-75">
                <a:latin typeface="Microsoft Sans Serif"/>
                <a:cs typeface="Microsoft Sans Serif"/>
              </a:rPr>
              <a:t> </a:t>
            </a:r>
            <a:r>
              <a:rPr dirty="0" sz="1800" spc="-350">
                <a:latin typeface="Microsoft Sans Serif"/>
                <a:cs typeface="Microsoft Sans Serif"/>
              </a:rPr>
              <a:t>أل</a:t>
            </a:r>
            <a:r>
              <a:rPr dirty="0" sz="1800" spc="-170">
                <a:latin typeface="Microsoft Sans Serif"/>
                <a:cs typeface="Microsoft Sans Serif"/>
              </a:rPr>
              <a:t> </a:t>
            </a:r>
            <a:r>
              <a:rPr dirty="0" sz="1800" spc="-459">
                <a:latin typeface="Microsoft Sans Serif"/>
                <a:cs typeface="Microsoft Sans Serif"/>
              </a:rPr>
              <a:t>كلذ</a:t>
            </a:r>
            <a:r>
              <a:rPr dirty="0" baseline="15432" sz="2700" spc="-690">
                <a:latin typeface="Microsoft Sans Serif"/>
                <a:cs typeface="Microsoft Sans Serif"/>
              </a:rPr>
              <a:t>.</a:t>
            </a:r>
            <a:r>
              <a:rPr dirty="0" baseline="15432" sz="2700" spc="-382">
                <a:latin typeface="Microsoft Sans Serif"/>
                <a:cs typeface="Microsoft Sans Serif"/>
              </a:rPr>
              <a:t> </a:t>
            </a:r>
            <a:r>
              <a:rPr dirty="0" sz="1800" spc="-500">
                <a:latin typeface="Microsoft Sans Serif"/>
                <a:cs typeface="Microsoft Sans Serif"/>
              </a:rPr>
              <a:t>كو</a:t>
            </a:r>
            <a:r>
              <a:rPr dirty="0" sz="1800" spc="-170">
                <a:latin typeface="Microsoft Sans Serif"/>
                <a:cs typeface="Microsoft Sans Serif"/>
              </a:rPr>
              <a:t> </a:t>
            </a:r>
            <a:r>
              <a:rPr dirty="0" sz="1800" spc="-265">
                <a:latin typeface="Microsoft Sans Serif"/>
                <a:cs typeface="Microsoft Sans Serif"/>
              </a:rPr>
              <a:t>،</a:t>
            </a:r>
            <a:r>
              <a:rPr dirty="0" u="sng" sz="1800" spc="-445">
                <a:uFill>
                  <a:solidFill>
                    <a:srgbClr val="000000"/>
                  </a:solidFill>
                </a:uFill>
                <a:latin typeface="Times New Roman"/>
                <a:cs typeface="Times New Roman"/>
              </a:rPr>
              <a:t> </a:t>
            </a:r>
            <a:r>
              <a:rPr dirty="0" sz="1800" spc="-490">
                <a:latin typeface="Microsoft Sans Serif"/>
                <a:cs typeface="Microsoft Sans Serif"/>
              </a:rPr>
              <a:t>ة</a:t>
            </a:r>
            <a:r>
              <a:rPr dirty="0" baseline="16975" sz="2700" spc="-735">
                <a:latin typeface="Microsoft Sans Serif"/>
                <a:cs typeface="Microsoft Sans Serif"/>
              </a:rPr>
              <a:t>„</a:t>
            </a:r>
            <a:r>
              <a:rPr dirty="0" baseline="16975" sz="2700" spc="-359">
                <a:latin typeface="Microsoft Sans Serif"/>
                <a:cs typeface="Microsoft Sans Serif"/>
              </a:rPr>
              <a:t> </a:t>
            </a:r>
            <a:r>
              <a:rPr dirty="0" baseline="3086" sz="2700" spc="-1282">
                <a:latin typeface="Microsoft Sans Serif"/>
                <a:cs typeface="Microsoft Sans Serif"/>
              </a:rPr>
              <a:t>ث</a:t>
            </a:r>
            <a:r>
              <a:rPr dirty="0" baseline="-1543" sz="2700" spc="-1282">
                <a:latin typeface="Microsoft Sans Serif"/>
                <a:cs typeface="Microsoft Sans Serif"/>
              </a:rPr>
              <a:t>„</a:t>
            </a:r>
            <a:r>
              <a:rPr dirty="0" baseline="7716" sz="2700" spc="-1282">
                <a:latin typeface="Microsoft Sans Serif"/>
                <a:cs typeface="Microsoft Sans Serif"/>
              </a:rPr>
              <a:t>ق</a:t>
            </a:r>
            <a:r>
              <a:rPr dirty="0" baseline="26234" sz="2700" spc="-1282">
                <a:latin typeface="Microsoft Sans Serif"/>
                <a:cs typeface="Microsoft Sans Serif"/>
              </a:rPr>
              <a:t>„</a:t>
            </a:r>
            <a:r>
              <a:rPr dirty="0" baseline="26234" sz="2700" spc="-450">
                <a:latin typeface="Microsoft Sans Serif"/>
                <a:cs typeface="Microsoft Sans Serif"/>
              </a:rPr>
              <a:t> </a:t>
            </a:r>
            <a:r>
              <a:rPr dirty="0" baseline="13888" sz="2700" spc="-1312">
                <a:latin typeface="Microsoft Sans Serif"/>
                <a:cs typeface="Microsoft Sans Serif"/>
              </a:rPr>
              <a:t>ت</a:t>
            </a:r>
            <a:r>
              <a:rPr dirty="0" baseline="10802" sz="2700" spc="-1312">
                <a:latin typeface="Microsoft Sans Serif"/>
                <a:cs typeface="Microsoft Sans Serif"/>
              </a:rPr>
              <a:t>„</a:t>
            </a:r>
            <a:r>
              <a:rPr dirty="0" baseline="18518" sz="2700" spc="-1312">
                <a:latin typeface="Microsoft Sans Serif"/>
                <a:cs typeface="Microsoft Sans Serif"/>
              </a:rPr>
              <a:t>ق</a:t>
            </a:r>
            <a:r>
              <a:rPr dirty="0" baseline="37037" sz="2700" spc="-1312">
                <a:latin typeface="Microsoft Sans Serif"/>
                <a:cs typeface="Microsoft Sans Serif"/>
              </a:rPr>
              <a:t>„</a:t>
            </a:r>
            <a:r>
              <a:rPr dirty="0" baseline="37037" sz="2700" spc="-450">
                <a:latin typeface="Microsoft Sans Serif"/>
                <a:cs typeface="Microsoft Sans Serif"/>
              </a:rPr>
              <a:t> </a:t>
            </a:r>
            <a:r>
              <a:rPr dirty="0" baseline="26234" sz="2700" spc="-502">
                <a:latin typeface="Microsoft Sans Serif"/>
                <a:cs typeface="Microsoft Sans Serif"/>
              </a:rPr>
              <a:t>ح</a:t>
            </a:r>
            <a:r>
              <a:rPr dirty="0" baseline="26234" sz="2700" spc="-277">
                <a:latin typeface="Microsoft Sans Serif"/>
                <a:cs typeface="Microsoft Sans Serif"/>
              </a:rPr>
              <a:t> </a:t>
            </a:r>
            <a:r>
              <a:rPr dirty="0" baseline="7716" sz="2700" spc="-960">
                <a:latin typeface="Microsoft Sans Serif"/>
                <a:cs typeface="Microsoft Sans Serif"/>
              </a:rPr>
              <a:t>ري</a:t>
            </a:r>
            <a:r>
              <a:rPr dirty="0" sz="1800" spc="-640">
                <a:latin typeface="Microsoft Sans Serif"/>
                <a:cs typeface="Microsoft Sans Serif"/>
              </a:rPr>
              <a:t>„</a:t>
            </a:r>
            <a:r>
              <a:rPr dirty="0" baseline="7716" sz="2700" spc="-960">
                <a:latin typeface="Microsoft Sans Serif"/>
                <a:cs typeface="Microsoft Sans Serif"/>
              </a:rPr>
              <a:t>ع</a:t>
            </a:r>
            <a:r>
              <a:rPr dirty="0" baseline="27777" sz="2700" spc="-960">
                <a:latin typeface="Microsoft Sans Serif"/>
                <a:cs typeface="Microsoft Sans Serif"/>
              </a:rPr>
              <a:t>.</a:t>
            </a:r>
            <a:r>
              <a:rPr dirty="0" baseline="27777" sz="2700" spc="284">
                <a:latin typeface="Microsoft Sans Serif"/>
                <a:cs typeface="Microsoft Sans Serif"/>
              </a:rPr>
              <a:t> </a:t>
            </a:r>
            <a:r>
              <a:rPr dirty="0" sz="1800" spc="-185">
                <a:latin typeface="Microsoft Sans Serif"/>
                <a:cs typeface="Microsoft Sans Serif"/>
              </a:rPr>
              <a:t>ما</a:t>
            </a:r>
            <a:r>
              <a:rPr dirty="0" baseline="21604" sz="2700" spc="67">
                <a:latin typeface="Microsoft Sans Serif"/>
                <a:cs typeface="Microsoft Sans Serif"/>
              </a:rPr>
              <a:t> </a:t>
            </a:r>
            <a:r>
              <a:rPr dirty="0" sz="1800" spc="-490">
                <a:latin typeface="Microsoft Sans Serif"/>
                <a:cs typeface="Microsoft Sans Serif"/>
              </a:rPr>
              <a:t>ة</a:t>
            </a:r>
            <a:r>
              <a:rPr dirty="0" baseline="16975" sz="2700" spc="-735">
                <a:latin typeface="Microsoft Sans Serif"/>
                <a:cs typeface="Microsoft Sans Serif"/>
              </a:rPr>
              <a:t>„</a:t>
            </a:r>
            <a:r>
              <a:rPr dirty="0" baseline="16975" sz="2700" spc="-359">
                <a:latin typeface="Microsoft Sans Serif"/>
                <a:cs typeface="Microsoft Sans Serif"/>
              </a:rPr>
              <a:t> </a:t>
            </a:r>
            <a:r>
              <a:rPr dirty="0" baseline="3086" sz="2700" spc="-1289">
                <a:latin typeface="Microsoft Sans Serif"/>
                <a:cs typeface="Microsoft Sans Serif"/>
              </a:rPr>
              <a:t>ث</a:t>
            </a:r>
            <a:r>
              <a:rPr dirty="0" baseline="-1543" sz="2700" spc="-1289">
                <a:latin typeface="Microsoft Sans Serif"/>
                <a:cs typeface="Microsoft Sans Serif"/>
              </a:rPr>
              <a:t>„</a:t>
            </a:r>
            <a:r>
              <a:rPr dirty="0" baseline="7716" sz="2700" spc="-1289">
                <a:latin typeface="Microsoft Sans Serif"/>
                <a:cs typeface="Microsoft Sans Serif"/>
              </a:rPr>
              <a:t>ق</a:t>
            </a:r>
            <a:r>
              <a:rPr dirty="0" baseline="26234" sz="2700" spc="-1289">
                <a:latin typeface="Microsoft Sans Serif"/>
                <a:cs typeface="Microsoft Sans Serif"/>
              </a:rPr>
              <a:t>„</a:t>
            </a:r>
            <a:r>
              <a:rPr dirty="0" baseline="26234" sz="2700" spc="-450">
                <a:latin typeface="Microsoft Sans Serif"/>
                <a:cs typeface="Microsoft Sans Serif"/>
              </a:rPr>
              <a:t> </a:t>
            </a:r>
            <a:r>
              <a:rPr dirty="0" baseline="13888" sz="2700" spc="-1312">
                <a:latin typeface="Microsoft Sans Serif"/>
                <a:cs typeface="Microsoft Sans Serif"/>
              </a:rPr>
              <a:t>ت</a:t>
            </a:r>
            <a:r>
              <a:rPr dirty="0" baseline="10802" sz="2700" spc="-1312">
                <a:latin typeface="Microsoft Sans Serif"/>
                <a:cs typeface="Microsoft Sans Serif"/>
              </a:rPr>
              <a:t>„</a:t>
            </a:r>
            <a:r>
              <a:rPr dirty="0" baseline="18518" sz="2700" spc="-1312">
                <a:latin typeface="Microsoft Sans Serif"/>
                <a:cs typeface="Microsoft Sans Serif"/>
              </a:rPr>
              <a:t>ق</a:t>
            </a:r>
            <a:r>
              <a:rPr dirty="0" baseline="37037" sz="2700" spc="-1312">
                <a:latin typeface="Microsoft Sans Serif"/>
                <a:cs typeface="Microsoft Sans Serif"/>
              </a:rPr>
              <a:t>„</a:t>
            </a:r>
            <a:r>
              <a:rPr dirty="0" baseline="37037" sz="2700" spc="-450">
                <a:latin typeface="Microsoft Sans Serif"/>
                <a:cs typeface="Microsoft Sans Serif"/>
              </a:rPr>
              <a:t> </a:t>
            </a:r>
            <a:r>
              <a:rPr dirty="0" baseline="26234" sz="2700" spc="-502">
                <a:latin typeface="Microsoft Sans Serif"/>
                <a:cs typeface="Microsoft Sans Serif"/>
              </a:rPr>
              <a:t>ح</a:t>
            </a:r>
            <a:r>
              <a:rPr dirty="0" baseline="26234" sz="2700" spc="-262">
                <a:latin typeface="Microsoft Sans Serif"/>
                <a:cs typeface="Microsoft Sans Serif"/>
              </a:rPr>
              <a:t> </a:t>
            </a:r>
            <a:r>
              <a:rPr dirty="0" u="sng" sz="1800" spc="385">
                <a:uFill>
                  <a:solidFill>
                    <a:srgbClr val="000000"/>
                  </a:solidFill>
                </a:uFill>
                <a:latin typeface="Microsoft Sans Serif"/>
                <a:cs typeface="Microsoft Sans Serif"/>
              </a:rPr>
              <a:t>ت</a:t>
            </a:r>
            <a:r>
              <a:rPr dirty="0" u="sng" sz="1800" spc="-150">
                <a:uFill>
                  <a:solidFill>
                    <a:srgbClr val="000000"/>
                  </a:solidFill>
                </a:uFill>
                <a:latin typeface="Microsoft Sans Serif"/>
                <a:cs typeface="Microsoft Sans Serif"/>
              </a:rPr>
              <a:t> </a:t>
            </a:r>
            <a:r>
              <a:rPr dirty="0" u="sng" sz="1800" spc="-265">
                <a:uFill>
                  <a:solidFill>
                    <a:srgbClr val="000000"/>
                  </a:solidFill>
                </a:uFill>
                <a:latin typeface="Microsoft Sans Serif"/>
                <a:cs typeface="Microsoft Sans Serif"/>
              </a:rPr>
              <a:t>أ</a:t>
            </a:r>
            <a:r>
              <a:rPr dirty="0" u="sng" sz="1800" spc="50">
                <a:uFill>
                  <a:solidFill>
                    <a:srgbClr val="000000"/>
                  </a:solidFill>
                </a:uFill>
                <a:latin typeface="Microsoft Sans Serif"/>
                <a:cs typeface="Microsoft Sans Serif"/>
              </a:rPr>
              <a:t> </a:t>
            </a:r>
            <a:r>
              <a:rPr dirty="0" u="sng" sz="1800" spc="-170">
                <a:uFill>
                  <a:solidFill>
                    <a:srgbClr val="000000"/>
                  </a:solidFill>
                </a:uFill>
                <a:latin typeface="Microsoft Sans Serif"/>
                <a:cs typeface="Microsoft Sans Serif"/>
              </a:rPr>
              <a:t>ا</a:t>
            </a:r>
            <a:r>
              <a:rPr dirty="0" u="sng" sz="1800" spc="-165">
                <a:uFill>
                  <a:solidFill>
                    <a:srgbClr val="000000"/>
                  </a:solidFill>
                </a:uFill>
                <a:latin typeface="Microsoft Sans Serif"/>
                <a:cs typeface="Microsoft Sans Serif"/>
              </a:rPr>
              <a:t> </a:t>
            </a:r>
            <a:r>
              <a:rPr dirty="0" u="sng" sz="1800" spc="-310">
                <a:uFill>
                  <a:solidFill>
                    <a:srgbClr val="000000"/>
                  </a:solidFill>
                </a:uFill>
                <a:latin typeface="Microsoft Sans Serif"/>
                <a:cs typeface="Microsoft Sans Serif"/>
              </a:rPr>
              <a:t>ءاو</a:t>
            </a:r>
            <a:r>
              <a:rPr dirty="0" u="sng" sz="1800" spc="185">
                <a:uFill>
                  <a:solidFill>
                    <a:srgbClr val="000000"/>
                  </a:solidFill>
                </a:uFill>
                <a:latin typeface="Microsoft Sans Serif"/>
                <a:cs typeface="Microsoft Sans Serif"/>
              </a:rPr>
              <a:t> </a:t>
            </a:r>
            <a:r>
              <a:rPr dirty="0" sz="1800" spc="-160">
                <a:latin typeface="Microsoft Sans Serif"/>
                <a:cs typeface="Microsoft Sans Serif"/>
              </a:rPr>
              <a:t> </a:t>
            </a:r>
            <a:r>
              <a:rPr dirty="0" sz="1800" spc="-430">
                <a:latin typeface="Microsoft Sans Serif"/>
                <a:cs typeface="Microsoft Sans Serif"/>
              </a:rPr>
              <a:t>رو</a:t>
            </a:r>
            <a:r>
              <a:rPr dirty="0" sz="1800" spc="235">
                <a:latin typeface="Microsoft Sans Serif"/>
                <a:cs typeface="Microsoft Sans Serif"/>
              </a:rPr>
              <a:t>  </a:t>
            </a:r>
            <a:r>
              <a:rPr dirty="0" sz="1800" spc="-265">
                <a:latin typeface="Microsoft Sans Serif"/>
                <a:cs typeface="Microsoft Sans Serif"/>
              </a:rPr>
              <a:t>ا</a:t>
            </a:r>
            <a:r>
              <a:rPr dirty="0" sz="1800" spc="-20">
                <a:latin typeface="Microsoft Sans Serif"/>
                <a:cs typeface="Microsoft Sans Serif"/>
              </a:rPr>
              <a:t> </a:t>
            </a:r>
            <a:r>
              <a:rPr dirty="0" sz="1800" spc="-254">
                <a:latin typeface="Microsoft Sans Serif"/>
                <a:cs typeface="Microsoft Sans Serif"/>
              </a:rPr>
              <a:t>ر</a:t>
            </a:r>
            <a:r>
              <a:rPr dirty="0" sz="1800" spc="145">
                <a:latin typeface="Microsoft Sans Serif"/>
                <a:cs typeface="Microsoft Sans Serif"/>
              </a:rPr>
              <a:t>  </a:t>
            </a:r>
            <a:r>
              <a:rPr dirty="0" sz="1800" spc="-430">
                <a:latin typeface="Microsoft Sans Serif"/>
                <a:cs typeface="Microsoft Sans Serif"/>
              </a:rPr>
              <a:t>رو</a:t>
            </a:r>
            <a:r>
              <a:rPr dirty="0" sz="1800" spc="490">
                <a:latin typeface="Microsoft Sans Serif"/>
                <a:cs typeface="Microsoft Sans Serif"/>
              </a:rPr>
              <a:t> </a:t>
            </a:r>
            <a:r>
              <a:rPr dirty="0" sz="1800" spc="-390">
                <a:latin typeface="Microsoft Sans Serif"/>
                <a:cs typeface="Microsoft Sans Serif"/>
              </a:rPr>
              <a:t>ال</a:t>
            </a:r>
            <a:r>
              <a:rPr dirty="0" sz="1800" spc="280">
                <a:latin typeface="Microsoft Sans Serif"/>
                <a:cs typeface="Microsoft Sans Serif"/>
              </a:rPr>
              <a:t> </a:t>
            </a:r>
            <a:r>
              <a:rPr dirty="0" sz="1800" spc="-750">
                <a:latin typeface="Microsoft Sans Serif"/>
                <a:cs typeface="Microsoft Sans Serif"/>
              </a:rPr>
              <a:t>صا</a:t>
            </a:r>
            <a:r>
              <a:rPr dirty="0" sz="1800" spc="420">
                <a:latin typeface="Microsoft Sans Serif"/>
                <a:cs typeface="Microsoft Sans Serif"/>
              </a:rPr>
              <a:t> </a:t>
            </a:r>
            <a:r>
              <a:rPr dirty="0" sz="1800" spc="-390">
                <a:latin typeface="Microsoft Sans Serif"/>
                <a:cs typeface="Microsoft Sans Serif"/>
              </a:rPr>
              <a:t>ال</a:t>
            </a:r>
            <a:r>
              <a:rPr dirty="0" sz="1800" spc="190">
                <a:latin typeface="Microsoft Sans Serif"/>
                <a:cs typeface="Microsoft Sans Serif"/>
              </a:rPr>
              <a:t> </a:t>
            </a:r>
            <a:r>
              <a:rPr dirty="0" sz="1800">
                <a:latin typeface="Microsoft Sans Serif"/>
                <a:cs typeface="Microsoft Sans Serif"/>
              </a:rPr>
              <a:t>ة</a:t>
            </a:r>
            <a:r>
              <a:rPr dirty="0" sz="1800" spc="220">
                <a:latin typeface="Microsoft Sans Serif"/>
                <a:cs typeface="Microsoft Sans Serif"/>
              </a:rPr>
              <a:t>  </a:t>
            </a:r>
            <a:r>
              <a:rPr dirty="0" sz="1800" spc="-265">
                <a:latin typeface="Microsoft Sans Serif"/>
                <a:cs typeface="Microsoft Sans Serif"/>
              </a:rPr>
              <a:t>ا</a:t>
            </a:r>
            <a:r>
              <a:rPr dirty="0" sz="1800" spc="210">
                <a:latin typeface="Microsoft Sans Serif"/>
                <a:cs typeface="Microsoft Sans Serif"/>
              </a:rPr>
              <a:t>  </a:t>
            </a:r>
            <a:r>
              <a:rPr dirty="0" sz="1800">
                <a:latin typeface="Microsoft Sans Serif"/>
                <a:cs typeface="Microsoft Sans Serif"/>
              </a:rPr>
              <a:t>ةا</a:t>
            </a:r>
            <a:r>
              <a:rPr dirty="0" sz="1800" spc="215">
                <a:latin typeface="Microsoft Sans Serif"/>
                <a:cs typeface="Microsoft Sans Serif"/>
              </a:rPr>
              <a:t>  </a:t>
            </a:r>
            <a:r>
              <a:rPr dirty="0" sz="1800" spc="-540">
                <a:latin typeface="Microsoft Sans Serif"/>
                <a:cs typeface="Microsoft Sans Serif"/>
              </a:rPr>
              <a:t>ك</a:t>
            </a:r>
            <a:r>
              <a:rPr dirty="0" sz="1800" spc="-85">
                <a:latin typeface="Microsoft Sans Serif"/>
                <a:cs typeface="Microsoft Sans Serif"/>
              </a:rPr>
              <a:t> </a:t>
            </a:r>
            <a:r>
              <a:rPr dirty="0" sz="1800">
                <a:latin typeface="Microsoft Sans Serif"/>
                <a:cs typeface="Microsoft Sans Serif"/>
              </a:rPr>
              <a:t>ذ</a:t>
            </a:r>
            <a:r>
              <a:rPr dirty="0" sz="1800" spc="-95">
                <a:latin typeface="Microsoft Sans Serif"/>
                <a:cs typeface="Microsoft Sans Serif"/>
              </a:rPr>
              <a:t> </a:t>
            </a:r>
            <a:r>
              <a:rPr dirty="0" sz="1800" spc="-300">
                <a:latin typeface="Microsoft Sans Serif"/>
                <a:cs typeface="Microsoft Sans Serif"/>
              </a:rPr>
              <a:t>و</a:t>
            </a:r>
            <a:r>
              <a:rPr dirty="0" sz="1800" spc="-170">
                <a:latin typeface="Microsoft Sans Serif"/>
                <a:cs typeface="Microsoft Sans Serif"/>
              </a:rPr>
              <a:t> </a:t>
            </a:r>
            <a:r>
              <a:rPr dirty="0" sz="1800">
                <a:latin typeface="Microsoft Sans Serif"/>
                <a:cs typeface="Microsoft Sans Serif"/>
              </a:rPr>
              <a:t>ذذ</a:t>
            </a:r>
            <a:r>
              <a:rPr dirty="0" sz="1800" spc="430">
                <a:latin typeface="Microsoft Sans Serif"/>
                <a:cs typeface="Microsoft Sans Serif"/>
              </a:rPr>
              <a:t> </a:t>
            </a:r>
            <a:r>
              <a:rPr dirty="0" sz="1800" spc="-305">
                <a:latin typeface="Microsoft Sans Serif"/>
                <a:cs typeface="Microsoft Sans Serif"/>
              </a:rPr>
              <a:t>حاور</a:t>
            </a:r>
            <a:r>
              <a:rPr dirty="0" sz="1800" spc="265">
                <a:latin typeface="Microsoft Sans Serif"/>
                <a:cs typeface="Microsoft Sans Serif"/>
              </a:rPr>
              <a:t> </a:t>
            </a:r>
            <a:r>
              <a:rPr dirty="0" sz="1800" spc="-540">
                <a:latin typeface="Microsoft Sans Serif"/>
                <a:cs typeface="Microsoft Sans Serif"/>
              </a:rPr>
              <a:t>ك</a:t>
            </a:r>
            <a:r>
              <a:rPr dirty="0" sz="1800" spc="-85">
                <a:latin typeface="Microsoft Sans Serif"/>
                <a:cs typeface="Microsoft Sans Serif"/>
              </a:rPr>
              <a:t> </a:t>
            </a:r>
            <a:r>
              <a:rPr dirty="0" sz="1800">
                <a:latin typeface="Microsoft Sans Serif"/>
                <a:cs typeface="Microsoft Sans Serif"/>
              </a:rPr>
              <a:t>ذ</a:t>
            </a:r>
            <a:r>
              <a:rPr dirty="0" sz="1800" spc="-90">
                <a:latin typeface="Microsoft Sans Serif"/>
                <a:cs typeface="Microsoft Sans Serif"/>
              </a:rPr>
              <a:t> </a:t>
            </a:r>
            <a:r>
              <a:rPr dirty="0" sz="1800" spc="-300">
                <a:latin typeface="Microsoft Sans Serif"/>
                <a:cs typeface="Microsoft Sans Serif"/>
              </a:rPr>
              <a:t>و</a:t>
            </a:r>
            <a:r>
              <a:rPr dirty="0" sz="1800" spc="-170">
                <a:latin typeface="Microsoft Sans Serif"/>
                <a:cs typeface="Microsoft Sans Serif"/>
              </a:rPr>
              <a:t> </a:t>
            </a:r>
            <a:r>
              <a:rPr dirty="0" sz="1800" spc="-500">
                <a:latin typeface="Microsoft Sans Serif"/>
                <a:cs typeface="Microsoft Sans Serif"/>
              </a:rPr>
              <a:t>،ح</a:t>
            </a:r>
            <a:r>
              <a:rPr dirty="0" sz="1800" spc="120">
                <a:latin typeface="Microsoft Sans Serif"/>
                <a:cs typeface="Microsoft Sans Serif"/>
              </a:rPr>
              <a:t> </a:t>
            </a:r>
            <a:r>
              <a:rPr dirty="0" sz="1800" spc="-315">
                <a:latin typeface="Microsoft Sans Serif"/>
                <a:cs typeface="Microsoft Sans Serif"/>
              </a:rPr>
              <a:t>ا</a:t>
            </a:r>
            <a:endParaRPr sz="1800">
              <a:latin typeface="Microsoft Sans Serif"/>
              <a:cs typeface="Microsoft Sans Serif"/>
            </a:endParaRPr>
          </a:p>
        </p:txBody>
      </p:sp>
      <p:sp>
        <p:nvSpPr>
          <p:cNvPr id="12" name="object 12" descr=""/>
          <p:cNvSpPr/>
          <p:nvPr/>
        </p:nvSpPr>
        <p:spPr>
          <a:xfrm>
            <a:off x="6437884" y="2897377"/>
            <a:ext cx="3354704" cy="6350"/>
          </a:xfrm>
          <a:custGeom>
            <a:avLst/>
            <a:gdLst/>
            <a:ahLst/>
            <a:cxnLst/>
            <a:rect l="l" t="t" r="r" b="b"/>
            <a:pathLst>
              <a:path w="3354704" h="6350">
                <a:moveTo>
                  <a:pt x="3354323" y="0"/>
                </a:moveTo>
                <a:lnTo>
                  <a:pt x="0" y="0"/>
                </a:lnTo>
                <a:lnTo>
                  <a:pt x="0" y="6096"/>
                </a:lnTo>
                <a:lnTo>
                  <a:pt x="3354323" y="6096"/>
                </a:lnTo>
                <a:lnTo>
                  <a:pt x="3354323" y="0"/>
                </a:lnTo>
                <a:close/>
              </a:path>
            </a:pathLst>
          </a:custGeom>
          <a:solidFill>
            <a:srgbClr val="000000"/>
          </a:solidFill>
        </p:spPr>
        <p:txBody>
          <a:bodyPr wrap="square" lIns="0" tIns="0" rIns="0" bIns="0" rtlCol="0"/>
          <a:lstStyle/>
          <a:p/>
        </p:txBody>
      </p:sp>
      <p:sp>
        <p:nvSpPr>
          <p:cNvPr id="13" name="object 13" descr=""/>
          <p:cNvSpPr txBox="1"/>
          <p:nvPr/>
        </p:nvSpPr>
        <p:spPr>
          <a:xfrm>
            <a:off x="6387846" y="2455545"/>
            <a:ext cx="5374005" cy="1022350"/>
          </a:xfrm>
          <a:prstGeom prst="rect">
            <a:avLst/>
          </a:prstGeom>
        </p:spPr>
        <p:txBody>
          <a:bodyPr wrap="square" lIns="0" tIns="12700" rIns="0" bIns="0" rtlCol="0" vert="horz">
            <a:spAutoFit/>
          </a:bodyPr>
          <a:lstStyle/>
          <a:p>
            <a:pPr algn="ctr" marR="681990">
              <a:lnSpc>
                <a:spcPts val="1835"/>
              </a:lnSpc>
              <a:spcBef>
                <a:spcPts val="100"/>
              </a:spcBef>
            </a:pPr>
            <a:r>
              <a:rPr dirty="0" sz="1800" spc="-500">
                <a:latin typeface="Microsoft Sans Serif"/>
                <a:cs typeface="Microsoft Sans Serif"/>
              </a:rPr>
              <a:t>.</a:t>
            </a:r>
            <a:endParaRPr sz="1800">
              <a:latin typeface="Microsoft Sans Serif"/>
              <a:cs typeface="Microsoft Sans Serif"/>
            </a:endParaRPr>
          </a:p>
          <a:p>
            <a:pPr algn="r" marL="50800" marR="248920">
              <a:lnSpc>
                <a:spcPts val="1835"/>
              </a:lnSpc>
            </a:pPr>
            <a:r>
              <a:rPr dirty="0" baseline="1543" sz="2700" spc="-622">
                <a:latin typeface="Microsoft Sans Serif"/>
                <a:cs typeface="Microsoft Sans Serif"/>
              </a:rPr>
              <a:t>.</a:t>
            </a:r>
            <a:r>
              <a:rPr dirty="0" baseline="1543" sz="2700" spc="-622">
                <a:latin typeface="Microsoft Sans Serif"/>
                <a:cs typeface="Microsoft Sans Serif"/>
              </a:rPr>
              <a:t>ة</a:t>
            </a:r>
            <a:r>
              <a:rPr dirty="0" baseline="18518" sz="2700" spc="-622">
                <a:latin typeface="Microsoft Sans Serif"/>
                <a:cs typeface="Microsoft Sans Serif"/>
              </a:rPr>
              <a:t>„</a:t>
            </a:r>
            <a:r>
              <a:rPr dirty="0" baseline="18518" sz="2700" spc="-352">
                <a:latin typeface="Microsoft Sans Serif"/>
                <a:cs typeface="Microsoft Sans Serif"/>
              </a:rPr>
              <a:t> </a:t>
            </a:r>
            <a:r>
              <a:rPr dirty="0" baseline="4629" sz="2700" spc="-997">
                <a:latin typeface="Microsoft Sans Serif"/>
                <a:cs typeface="Microsoft Sans Serif"/>
              </a:rPr>
              <a:t>ث</a:t>
            </a:r>
            <a:r>
              <a:rPr dirty="0" sz="1800" spc="-665">
                <a:latin typeface="Microsoft Sans Serif"/>
                <a:cs typeface="Microsoft Sans Serif"/>
              </a:rPr>
              <a:t>„</a:t>
            </a:r>
            <a:r>
              <a:rPr dirty="0" baseline="9259" sz="2700" spc="-997">
                <a:latin typeface="Microsoft Sans Serif"/>
                <a:cs typeface="Microsoft Sans Serif"/>
              </a:rPr>
              <a:t>ت</a:t>
            </a:r>
            <a:r>
              <a:rPr dirty="0" baseline="20061" sz="2700" spc="-997">
                <a:latin typeface="Microsoft Sans Serif"/>
                <a:cs typeface="Microsoft Sans Serif"/>
              </a:rPr>
              <a:t>.</a:t>
            </a:r>
            <a:r>
              <a:rPr dirty="0" baseline="15432" sz="2700" spc="-997">
                <a:latin typeface="Microsoft Sans Serif"/>
                <a:cs typeface="Microsoft Sans Serif"/>
              </a:rPr>
              <a:t>العلا</a:t>
            </a:r>
            <a:r>
              <a:rPr dirty="0" baseline="15432" sz="2700" spc="-375">
                <a:latin typeface="Microsoft Sans Serif"/>
                <a:cs typeface="Microsoft Sans Serif"/>
              </a:rPr>
              <a:t> </a:t>
            </a:r>
            <a:r>
              <a:rPr dirty="0" baseline="1543" sz="2700" spc="-735">
                <a:latin typeface="Microsoft Sans Serif"/>
                <a:cs typeface="Microsoft Sans Serif"/>
              </a:rPr>
              <a:t>ة</a:t>
            </a:r>
            <a:r>
              <a:rPr dirty="0" baseline="18518" sz="2700" spc="-735">
                <a:latin typeface="Microsoft Sans Serif"/>
                <a:cs typeface="Microsoft Sans Serif"/>
              </a:rPr>
              <a:t>„</a:t>
            </a:r>
            <a:r>
              <a:rPr dirty="0" baseline="18518" sz="2700" spc="-352">
                <a:latin typeface="Microsoft Sans Serif"/>
                <a:cs typeface="Microsoft Sans Serif"/>
              </a:rPr>
              <a:t> </a:t>
            </a:r>
            <a:r>
              <a:rPr dirty="0" baseline="4629" sz="2700" spc="-1132">
                <a:latin typeface="Microsoft Sans Serif"/>
                <a:cs typeface="Microsoft Sans Serif"/>
              </a:rPr>
              <a:t>ق</a:t>
            </a:r>
            <a:r>
              <a:rPr dirty="0" baseline="23148" sz="2700" spc="-1132">
                <a:latin typeface="Microsoft Sans Serif"/>
                <a:cs typeface="Microsoft Sans Serif"/>
              </a:rPr>
              <a:t>.</a:t>
            </a:r>
            <a:r>
              <a:rPr dirty="0" baseline="23148" sz="2700" spc="-434">
                <a:latin typeface="Microsoft Sans Serif"/>
                <a:cs typeface="Microsoft Sans Serif"/>
              </a:rPr>
              <a:t> </a:t>
            </a:r>
            <a:r>
              <a:rPr dirty="0" baseline="10802" sz="2700" spc="-1829">
                <a:latin typeface="Microsoft Sans Serif"/>
                <a:cs typeface="Microsoft Sans Serif"/>
              </a:rPr>
              <a:t>ص</a:t>
            </a:r>
            <a:r>
              <a:rPr dirty="0" baseline="10802" sz="2700" spc="-322">
                <a:latin typeface="Microsoft Sans Serif"/>
                <a:cs typeface="Microsoft Sans Serif"/>
              </a:rPr>
              <a:t> </a:t>
            </a:r>
            <a:r>
              <a:rPr dirty="0" baseline="21604" sz="2700" spc="-757">
                <a:latin typeface="Microsoft Sans Serif"/>
                <a:cs typeface="Microsoft Sans Serif"/>
              </a:rPr>
              <a:t>اهت</a:t>
            </a:r>
            <a:r>
              <a:rPr dirty="0" baseline="12345" sz="2700" spc="-757">
                <a:latin typeface="Microsoft Sans Serif"/>
                <a:cs typeface="Microsoft Sans Serif"/>
              </a:rPr>
              <a:t>„</a:t>
            </a:r>
            <a:r>
              <a:rPr dirty="0" baseline="37037" sz="2700" spc="-757">
                <a:latin typeface="Microsoft Sans Serif"/>
                <a:cs typeface="Microsoft Sans Serif"/>
              </a:rPr>
              <a:t>لع</a:t>
            </a:r>
            <a:r>
              <a:rPr dirty="0" baseline="37037" sz="2700" spc="-375">
                <a:latin typeface="Microsoft Sans Serif"/>
                <a:cs typeface="Microsoft Sans Serif"/>
              </a:rPr>
              <a:t> </a:t>
            </a:r>
            <a:r>
              <a:rPr dirty="0" baseline="1543" sz="2700" spc="-1162">
                <a:latin typeface="Microsoft Sans Serif"/>
                <a:cs typeface="Microsoft Sans Serif"/>
              </a:rPr>
              <a:t>ي</a:t>
            </a:r>
            <a:r>
              <a:rPr dirty="0" baseline="-10802" sz="2700" spc="-1162">
                <a:latin typeface="Microsoft Sans Serif"/>
                <a:cs typeface="Microsoft Sans Serif"/>
              </a:rPr>
              <a:t>„</a:t>
            </a:r>
            <a:r>
              <a:rPr dirty="0" baseline="12345" sz="2700" spc="-1162">
                <a:latin typeface="Microsoft Sans Serif"/>
                <a:cs typeface="Microsoft Sans Serif"/>
              </a:rPr>
              <a:t>ق</a:t>
            </a:r>
            <a:r>
              <a:rPr dirty="0" baseline="30864" sz="2700" spc="-1162">
                <a:latin typeface="Microsoft Sans Serif"/>
                <a:cs typeface="Microsoft Sans Serif"/>
              </a:rPr>
              <a:t>.</a:t>
            </a:r>
            <a:r>
              <a:rPr dirty="0" baseline="30864" sz="2700" spc="-442">
                <a:latin typeface="Microsoft Sans Serif"/>
                <a:cs typeface="Microsoft Sans Serif"/>
              </a:rPr>
              <a:t> </a:t>
            </a:r>
            <a:r>
              <a:rPr dirty="0" baseline="20061" sz="2700" spc="-2279">
                <a:latin typeface="Microsoft Sans Serif"/>
                <a:cs typeface="Microsoft Sans Serif"/>
              </a:rPr>
              <a:t>ص</a:t>
            </a:r>
            <a:r>
              <a:rPr dirty="0" baseline="38580" sz="2700" spc="-2279">
                <a:latin typeface="Microsoft Sans Serif"/>
                <a:cs typeface="Microsoft Sans Serif"/>
              </a:rPr>
              <a:t>.</a:t>
            </a:r>
            <a:r>
              <a:rPr dirty="0" baseline="38580" sz="2700" spc="-367">
                <a:latin typeface="Microsoft Sans Serif"/>
                <a:cs typeface="Microsoft Sans Serif"/>
              </a:rPr>
              <a:t> </a:t>
            </a:r>
            <a:r>
              <a:rPr dirty="0" baseline="26234" sz="2700" spc="-1080">
                <a:latin typeface="Microsoft Sans Serif"/>
                <a:cs typeface="Microsoft Sans Serif"/>
              </a:rPr>
              <a:t>ن</a:t>
            </a:r>
            <a:r>
              <a:rPr dirty="0" baseline="23148" sz="2700" spc="-1080">
                <a:latin typeface="Microsoft Sans Serif"/>
                <a:cs typeface="Microsoft Sans Serif"/>
              </a:rPr>
              <a:t>„</a:t>
            </a:r>
            <a:r>
              <a:rPr dirty="0" baseline="23148" sz="2700" spc="-202">
                <a:latin typeface="Microsoft Sans Serif"/>
                <a:cs typeface="Microsoft Sans Serif"/>
              </a:rPr>
              <a:t> </a:t>
            </a:r>
            <a:r>
              <a:rPr dirty="0" baseline="1543" sz="2700" spc="-900">
                <a:latin typeface="Microsoft Sans Serif"/>
                <a:cs typeface="Microsoft Sans Serif"/>
              </a:rPr>
              <a:t>ن</a:t>
            </a:r>
            <a:r>
              <a:rPr dirty="0" baseline="15432" sz="2700" spc="-900">
                <a:latin typeface="Microsoft Sans Serif"/>
                <a:cs typeface="Microsoft Sans Serif"/>
              </a:rPr>
              <a:t>.</a:t>
            </a:r>
            <a:r>
              <a:rPr dirty="0" baseline="15432" sz="2700" spc="-179">
                <a:latin typeface="Microsoft Sans Serif"/>
                <a:cs typeface="Microsoft Sans Serif"/>
              </a:rPr>
              <a:t> </a:t>
            </a:r>
            <a:r>
              <a:rPr dirty="0" baseline="10802" sz="2700" spc="-885">
                <a:latin typeface="Microsoft Sans Serif"/>
                <a:cs typeface="Microsoft Sans Serif"/>
              </a:rPr>
              <a:t>ون</a:t>
            </a:r>
            <a:r>
              <a:rPr dirty="0" baseline="27777" sz="2700" spc="-885">
                <a:latin typeface="Microsoft Sans Serif"/>
                <a:cs typeface="Microsoft Sans Serif"/>
              </a:rPr>
              <a:t>.</a:t>
            </a:r>
            <a:r>
              <a:rPr dirty="0" baseline="27777" sz="2700" spc="-427">
                <a:latin typeface="Microsoft Sans Serif"/>
                <a:cs typeface="Microsoft Sans Serif"/>
              </a:rPr>
              <a:t> </a:t>
            </a:r>
            <a:r>
              <a:rPr dirty="0" baseline="10802" sz="2700" spc="-892">
                <a:latin typeface="Microsoft Sans Serif"/>
                <a:cs typeface="Microsoft Sans Serif"/>
              </a:rPr>
              <a:t>اق</a:t>
            </a:r>
            <a:r>
              <a:rPr dirty="0" baseline="21604" sz="2700" spc="-892">
                <a:latin typeface="Microsoft Sans Serif"/>
                <a:cs typeface="Microsoft Sans Serif"/>
              </a:rPr>
              <a:t>„</a:t>
            </a:r>
            <a:r>
              <a:rPr dirty="0" baseline="21604" sz="2700" spc="-442">
                <a:latin typeface="Microsoft Sans Serif"/>
                <a:cs typeface="Microsoft Sans Serif"/>
              </a:rPr>
              <a:t> </a:t>
            </a:r>
            <a:r>
              <a:rPr dirty="0" baseline="7716" sz="2700" spc="-667">
                <a:latin typeface="Microsoft Sans Serif"/>
                <a:cs typeface="Microsoft Sans Serif"/>
              </a:rPr>
              <a:t>لا</a:t>
            </a:r>
            <a:r>
              <a:rPr dirty="0" baseline="7716" sz="2700" spc="-359">
                <a:latin typeface="Microsoft Sans Serif"/>
                <a:cs typeface="Microsoft Sans Serif"/>
              </a:rPr>
              <a:t> </a:t>
            </a:r>
            <a:r>
              <a:rPr dirty="0" baseline="1543" sz="2700" spc="-900">
                <a:latin typeface="Microsoft Sans Serif"/>
                <a:cs typeface="Microsoft Sans Serif"/>
              </a:rPr>
              <a:t>ن</a:t>
            </a:r>
            <a:r>
              <a:rPr dirty="0" baseline="15432" sz="2700" spc="-900">
                <a:latin typeface="Microsoft Sans Serif"/>
                <a:cs typeface="Microsoft Sans Serif"/>
              </a:rPr>
              <a:t>.</a:t>
            </a:r>
            <a:r>
              <a:rPr dirty="0" baseline="15432" sz="2700" spc="-187">
                <a:latin typeface="Microsoft Sans Serif"/>
                <a:cs typeface="Microsoft Sans Serif"/>
              </a:rPr>
              <a:t> </a:t>
            </a:r>
            <a:r>
              <a:rPr dirty="0" baseline="1543" sz="2700" spc="-292">
                <a:latin typeface="Microsoft Sans Serif"/>
                <a:cs typeface="Microsoft Sans Serif"/>
              </a:rPr>
              <a:t>أ</a:t>
            </a:r>
            <a:r>
              <a:rPr dirty="0" baseline="20061" sz="2700" spc="-457">
                <a:latin typeface="Microsoft Sans Serif"/>
                <a:cs typeface="Microsoft Sans Serif"/>
              </a:rPr>
              <a:t> </a:t>
            </a:r>
            <a:r>
              <a:rPr dirty="0" baseline="1543" sz="2700" spc="-1005">
                <a:latin typeface="Microsoft Sans Serif"/>
                <a:cs typeface="Microsoft Sans Serif"/>
              </a:rPr>
              <a:t>ل</a:t>
            </a:r>
            <a:r>
              <a:rPr dirty="0" baseline="1543" sz="2700" spc="-352">
                <a:latin typeface="Microsoft Sans Serif"/>
                <a:cs typeface="Microsoft Sans Serif"/>
              </a:rPr>
              <a:t> </a:t>
            </a:r>
            <a:r>
              <a:rPr dirty="0" baseline="9259" sz="2700" spc="-690">
                <a:latin typeface="Microsoft Sans Serif"/>
                <a:cs typeface="Microsoft Sans Serif"/>
              </a:rPr>
              <a:t>اهرش</a:t>
            </a:r>
            <a:r>
              <a:rPr dirty="0" baseline="21604" sz="2700" spc="-307">
                <a:latin typeface="Microsoft Sans Serif"/>
                <a:cs typeface="Microsoft Sans Serif"/>
              </a:rPr>
              <a:t> </a:t>
            </a:r>
            <a:r>
              <a:rPr dirty="0" baseline="16975" sz="2700" spc="-1777">
                <a:latin typeface="Microsoft Sans Serif"/>
                <a:cs typeface="Microsoft Sans Serif"/>
              </a:rPr>
              <a:t>ت</a:t>
            </a:r>
            <a:r>
              <a:rPr dirty="0" baseline="32407" sz="2700" spc="-1777">
                <a:latin typeface="Microsoft Sans Serif"/>
                <a:cs typeface="Microsoft Sans Serif"/>
              </a:rPr>
              <a:t>.</a:t>
            </a:r>
            <a:r>
              <a:rPr dirty="0" baseline="32407" sz="2700">
                <a:latin typeface="Microsoft Sans Serif"/>
                <a:cs typeface="Microsoft Sans Serif"/>
              </a:rPr>
              <a:t> </a:t>
            </a:r>
            <a:r>
              <a:rPr dirty="0" baseline="1543" sz="2700" spc="-1064">
                <a:latin typeface="Microsoft Sans Serif"/>
                <a:cs typeface="Microsoft Sans Serif"/>
              </a:rPr>
              <a:t>ر</a:t>
            </a:r>
            <a:r>
              <a:rPr dirty="0" baseline="16975" sz="2700" spc="-1064">
                <a:latin typeface="Microsoft Sans Serif"/>
                <a:cs typeface="Microsoft Sans Serif"/>
              </a:rPr>
              <a:t>.</a:t>
            </a:r>
            <a:r>
              <a:rPr dirty="0" baseline="24691" sz="2700" spc="-1064">
                <a:latin typeface="Microsoft Sans Serif"/>
                <a:cs typeface="Microsoft Sans Serif"/>
              </a:rPr>
              <a:t>وحت</a:t>
            </a:r>
            <a:r>
              <a:rPr dirty="0" baseline="9259" sz="2700" spc="-1064">
                <a:latin typeface="Microsoft Sans Serif"/>
                <a:cs typeface="Microsoft Sans Serif"/>
              </a:rPr>
              <a:t>,</a:t>
            </a:r>
            <a:r>
              <a:rPr dirty="0" baseline="9259" sz="2700" spc="-434">
                <a:latin typeface="Microsoft Sans Serif"/>
                <a:cs typeface="Microsoft Sans Serif"/>
              </a:rPr>
              <a:t> </a:t>
            </a:r>
            <a:r>
              <a:rPr dirty="0" baseline="15432" sz="2700" spc="-967">
                <a:latin typeface="Microsoft Sans Serif"/>
                <a:cs typeface="Microsoft Sans Serif"/>
              </a:rPr>
              <a:t>„</a:t>
            </a:r>
            <a:r>
              <a:rPr dirty="0" baseline="27777" sz="2700" spc="-967">
                <a:latin typeface="Microsoft Sans Serif"/>
                <a:cs typeface="Microsoft Sans Serif"/>
              </a:rPr>
              <a:t>ق</a:t>
            </a:r>
            <a:r>
              <a:rPr dirty="0" baseline="27777" sz="2700" spc="-367">
                <a:latin typeface="Microsoft Sans Serif"/>
                <a:cs typeface="Microsoft Sans Serif"/>
              </a:rPr>
              <a:t> </a:t>
            </a:r>
            <a:r>
              <a:rPr dirty="0" baseline="1543" sz="2700" spc="-765">
                <a:latin typeface="Microsoft Sans Serif"/>
                <a:cs typeface="Microsoft Sans Serif"/>
              </a:rPr>
              <a:t>ة</a:t>
            </a:r>
            <a:r>
              <a:rPr dirty="0" baseline="16975" sz="2700" spc="-765">
                <a:latin typeface="Microsoft Sans Serif"/>
                <a:cs typeface="Microsoft Sans Serif"/>
              </a:rPr>
              <a:t>„</a:t>
            </a:r>
            <a:r>
              <a:rPr dirty="0" baseline="16975" sz="2700" spc="-367">
                <a:latin typeface="Microsoft Sans Serif"/>
                <a:cs typeface="Microsoft Sans Serif"/>
              </a:rPr>
              <a:t> </a:t>
            </a:r>
            <a:r>
              <a:rPr dirty="0" baseline="10802" sz="2700" spc="-712">
                <a:latin typeface="Microsoft Sans Serif"/>
                <a:cs typeface="Microsoft Sans Serif"/>
              </a:rPr>
              <a:t>اق</a:t>
            </a:r>
            <a:r>
              <a:rPr dirty="0" baseline="21604" sz="2700" spc="-712">
                <a:latin typeface="Microsoft Sans Serif"/>
                <a:cs typeface="Microsoft Sans Serif"/>
              </a:rPr>
              <a:t>.</a:t>
            </a:r>
            <a:r>
              <a:rPr dirty="0" baseline="9259" sz="2700" spc="-712">
                <a:latin typeface="Microsoft Sans Serif"/>
                <a:cs typeface="Microsoft Sans Serif"/>
              </a:rPr>
              <a:t>ولا</a:t>
            </a:r>
            <a:r>
              <a:rPr dirty="0" baseline="9259" sz="2700" spc="-359">
                <a:latin typeface="Microsoft Sans Serif"/>
                <a:cs typeface="Microsoft Sans Serif"/>
              </a:rPr>
              <a:t> </a:t>
            </a:r>
            <a:r>
              <a:rPr dirty="0" baseline="1543" sz="2700" spc="-525">
                <a:latin typeface="Microsoft Sans Serif"/>
                <a:cs typeface="Microsoft Sans Serif"/>
              </a:rPr>
              <a:t>وا</a:t>
            </a:r>
            <a:r>
              <a:rPr dirty="0" baseline="23148" sz="2700" spc="-52">
                <a:latin typeface="Microsoft Sans Serif"/>
                <a:cs typeface="Microsoft Sans Serif"/>
              </a:rPr>
              <a:t> </a:t>
            </a:r>
            <a:r>
              <a:rPr dirty="0" baseline="15432" sz="2700" spc="-742">
                <a:latin typeface="Microsoft Sans Serif"/>
                <a:cs typeface="Microsoft Sans Serif"/>
              </a:rPr>
              <a:t>دالث</a:t>
            </a:r>
            <a:r>
              <a:rPr dirty="0" baseline="4629" sz="2700" spc="-742">
                <a:latin typeface="Microsoft Sans Serif"/>
                <a:cs typeface="Microsoft Sans Serif"/>
              </a:rPr>
              <a:t>„</a:t>
            </a:r>
            <a:r>
              <a:rPr dirty="0" baseline="18518" sz="2700" spc="-742">
                <a:latin typeface="Microsoft Sans Serif"/>
                <a:cs typeface="Microsoft Sans Serif"/>
              </a:rPr>
              <a:t>ملا</a:t>
            </a:r>
            <a:r>
              <a:rPr dirty="0" baseline="18518" sz="2700" spc="-359">
                <a:latin typeface="Microsoft Sans Serif"/>
                <a:cs typeface="Microsoft Sans Serif"/>
              </a:rPr>
              <a:t> </a:t>
            </a:r>
            <a:r>
              <a:rPr dirty="0" baseline="1543" sz="2700" spc="-765">
                <a:latin typeface="Microsoft Sans Serif"/>
                <a:cs typeface="Microsoft Sans Serif"/>
              </a:rPr>
              <a:t>ة</a:t>
            </a:r>
            <a:r>
              <a:rPr dirty="0" baseline="16975" sz="2700" spc="-765">
                <a:latin typeface="Microsoft Sans Serif"/>
                <a:cs typeface="Microsoft Sans Serif"/>
              </a:rPr>
              <a:t>„</a:t>
            </a:r>
            <a:r>
              <a:rPr dirty="0" baseline="16975" sz="2700" spc="-367">
                <a:latin typeface="Microsoft Sans Serif"/>
                <a:cs typeface="Microsoft Sans Serif"/>
              </a:rPr>
              <a:t> </a:t>
            </a:r>
            <a:r>
              <a:rPr dirty="0" baseline="10802" sz="2700" spc="-562">
                <a:latin typeface="Microsoft Sans Serif"/>
                <a:cs typeface="Microsoft Sans Serif"/>
              </a:rPr>
              <a:t>داهش</a:t>
            </a:r>
            <a:r>
              <a:rPr dirty="0" baseline="21604" sz="2700" spc="120">
                <a:latin typeface="Microsoft Sans Serif"/>
                <a:cs typeface="Microsoft Sans Serif"/>
              </a:rPr>
              <a:t> </a:t>
            </a:r>
            <a:r>
              <a:rPr dirty="0" baseline="10802" sz="2700" spc="-1012">
                <a:latin typeface="Microsoft Sans Serif"/>
                <a:cs typeface="Microsoft Sans Serif"/>
              </a:rPr>
              <a:t>لث</a:t>
            </a:r>
            <a:r>
              <a:rPr dirty="0" baseline="15432" sz="2700" spc="-472">
                <a:latin typeface="Microsoft Sans Serif"/>
                <a:cs typeface="Microsoft Sans Serif"/>
              </a:rPr>
              <a:t> </a:t>
            </a:r>
            <a:r>
              <a:rPr dirty="0" baseline="9259" sz="2700" spc="-82">
                <a:latin typeface="Microsoft Sans Serif"/>
                <a:cs typeface="Microsoft Sans Serif"/>
              </a:rPr>
              <a:t>م</a:t>
            </a:r>
            <a:r>
              <a:rPr dirty="0" baseline="9259" sz="2700" spc="-375">
                <a:latin typeface="Microsoft Sans Serif"/>
                <a:cs typeface="Microsoft Sans Serif"/>
              </a:rPr>
              <a:t> </a:t>
            </a:r>
            <a:r>
              <a:rPr dirty="0" baseline="1543" sz="2700" spc="-735">
                <a:latin typeface="Microsoft Sans Serif"/>
                <a:cs typeface="Microsoft Sans Serif"/>
              </a:rPr>
              <a:t>ة</a:t>
            </a:r>
            <a:r>
              <a:rPr dirty="0" baseline="18518" sz="2700" spc="-735">
                <a:latin typeface="Microsoft Sans Serif"/>
                <a:cs typeface="Microsoft Sans Serif"/>
              </a:rPr>
              <a:t>„</a:t>
            </a:r>
            <a:r>
              <a:rPr dirty="0" baseline="18518" sz="2700" spc="-345">
                <a:latin typeface="Microsoft Sans Serif"/>
                <a:cs typeface="Microsoft Sans Serif"/>
              </a:rPr>
              <a:t> </a:t>
            </a:r>
            <a:r>
              <a:rPr dirty="0" baseline="4629" sz="2700" spc="-997">
                <a:latin typeface="Microsoft Sans Serif"/>
                <a:cs typeface="Microsoft Sans Serif"/>
              </a:rPr>
              <a:t>ث</a:t>
            </a:r>
            <a:r>
              <a:rPr dirty="0" sz="1800" spc="-665">
                <a:latin typeface="Microsoft Sans Serif"/>
                <a:cs typeface="Microsoft Sans Serif"/>
              </a:rPr>
              <a:t>„</a:t>
            </a:r>
            <a:r>
              <a:rPr dirty="0" baseline="9259" sz="2700" spc="-997">
                <a:latin typeface="Microsoft Sans Serif"/>
                <a:cs typeface="Microsoft Sans Serif"/>
              </a:rPr>
              <a:t>ت</a:t>
            </a:r>
            <a:r>
              <a:rPr dirty="0" baseline="20061" sz="2700" spc="-997">
                <a:latin typeface="Microsoft Sans Serif"/>
                <a:cs typeface="Microsoft Sans Serif"/>
              </a:rPr>
              <a:t>.</a:t>
            </a:r>
            <a:r>
              <a:rPr dirty="0" baseline="15432" sz="2700" spc="-997">
                <a:latin typeface="Microsoft Sans Serif"/>
                <a:cs typeface="Microsoft Sans Serif"/>
              </a:rPr>
              <a:t>العلا</a:t>
            </a:r>
            <a:r>
              <a:rPr dirty="0" baseline="15432" sz="2700" spc="-375">
                <a:latin typeface="Microsoft Sans Serif"/>
                <a:cs typeface="Microsoft Sans Serif"/>
              </a:rPr>
              <a:t> </a:t>
            </a:r>
            <a:r>
              <a:rPr dirty="0" baseline="1543" sz="2700" spc="-735">
                <a:latin typeface="Microsoft Sans Serif"/>
                <a:cs typeface="Microsoft Sans Serif"/>
              </a:rPr>
              <a:t>ة</a:t>
            </a:r>
            <a:r>
              <a:rPr dirty="0" baseline="18518" sz="2700" spc="-735">
                <a:latin typeface="Microsoft Sans Serif"/>
                <a:cs typeface="Microsoft Sans Serif"/>
              </a:rPr>
              <a:t>„</a:t>
            </a:r>
            <a:r>
              <a:rPr dirty="0" baseline="18518" sz="2700" spc="-352">
                <a:latin typeface="Microsoft Sans Serif"/>
                <a:cs typeface="Microsoft Sans Serif"/>
              </a:rPr>
              <a:t> </a:t>
            </a:r>
            <a:r>
              <a:rPr dirty="0" baseline="4629" sz="2700" spc="-1132">
                <a:latin typeface="Microsoft Sans Serif"/>
                <a:cs typeface="Microsoft Sans Serif"/>
              </a:rPr>
              <a:t>ق</a:t>
            </a:r>
            <a:r>
              <a:rPr dirty="0" baseline="23148" sz="2700" spc="-1132">
                <a:latin typeface="Microsoft Sans Serif"/>
                <a:cs typeface="Microsoft Sans Serif"/>
              </a:rPr>
              <a:t>.</a:t>
            </a:r>
            <a:r>
              <a:rPr dirty="0" baseline="23148" sz="2700" spc="-434">
                <a:latin typeface="Microsoft Sans Serif"/>
                <a:cs typeface="Microsoft Sans Serif"/>
              </a:rPr>
              <a:t> </a:t>
            </a:r>
            <a:r>
              <a:rPr dirty="0" baseline="10802" sz="2700" spc="-1829">
                <a:latin typeface="Microsoft Sans Serif"/>
                <a:cs typeface="Microsoft Sans Serif"/>
              </a:rPr>
              <a:t>ص</a:t>
            </a:r>
            <a:r>
              <a:rPr dirty="0" baseline="10802" sz="2700" spc="-330">
                <a:latin typeface="Microsoft Sans Serif"/>
                <a:cs typeface="Microsoft Sans Serif"/>
              </a:rPr>
              <a:t> </a:t>
            </a:r>
            <a:r>
              <a:rPr dirty="0" baseline="10802" sz="2700" spc="-450">
                <a:latin typeface="Microsoft Sans Serif"/>
                <a:cs typeface="Microsoft Sans Serif"/>
              </a:rPr>
              <a:t>اهل</a:t>
            </a:r>
            <a:r>
              <a:rPr dirty="0" baseline="10802" sz="2700" spc="-367">
                <a:latin typeface="Microsoft Sans Serif"/>
                <a:cs typeface="Microsoft Sans Serif"/>
              </a:rPr>
              <a:t> </a:t>
            </a:r>
            <a:r>
              <a:rPr dirty="0" baseline="1543" sz="2700" spc="-1395">
                <a:latin typeface="Microsoft Sans Serif"/>
                <a:cs typeface="Microsoft Sans Serif"/>
              </a:rPr>
              <a:t>ي</a:t>
            </a:r>
            <a:r>
              <a:rPr dirty="0" baseline="-10802" sz="2700" spc="-1395">
                <a:latin typeface="Microsoft Sans Serif"/>
                <a:cs typeface="Microsoft Sans Serif"/>
              </a:rPr>
              <a:t>„</a:t>
            </a:r>
            <a:r>
              <a:rPr dirty="0" baseline="12345" sz="2700" spc="-1395">
                <a:latin typeface="Microsoft Sans Serif"/>
                <a:cs typeface="Microsoft Sans Serif"/>
              </a:rPr>
              <a:t>ت</a:t>
            </a:r>
            <a:r>
              <a:rPr dirty="0" baseline="24691" sz="2700" spc="-1395">
                <a:latin typeface="Microsoft Sans Serif"/>
                <a:cs typeface="Microsoft Sans Serif"/>
              </a:rPr>
              <a:t>„</a:t>
            </a:r>
            <a:r>
              <a:rPr dirty="0" baseline="24691" sz="2700" spc="-405">
                <a:latin typeface="Microsoft Sans Serif"/>
                <a:cs typeface="Microsoft Sans Serif"/>
              </a:rPr>
              <a:t> </a:t>
            </a:r>
            <a:r>
              <a:rPr dirty="0" baseline="13888" sz="2700" spc="-667">
                <a:latin typeface="Microsoft Sans Serif"/>
                <a:cs typeface="Microsoft Sans Serif"/>
              </a:rPr>
              <a:t>لا</a:t>
            </a:r>
            <a:r>
              <a:rPr dirty="0" baseline="13888" sz="2700" spc="-359">
                <a:latin typeface="Microsoft Sans Serif"/>
                <a:cs typeface="Microsoft Sans Serif"/>
              </a:rPr>
              <a:t> </a:t>
            </a:r>
            <a:r>
              <a:rPr dirty="0" baseline="1543" sz="2700" spc="-660">
                <a:latin typeface="Microsoft Sans Serif"/>
                <a:cs typeface="Microsoft Sans Serif"/>
              </a:rPr>
              <a:t>ب</a:t>
            </a:r>
            <a:r>
              <a:rPr dirty="0" baseline="20061" sz="2700" spc="-660">
                <a:latin typeface="Microsoft Sans Serif"/>
                <a:cs typeface="Microsoft Sans Serif"/>
              </a:rPr>
              <a:t>„</a:t>
            </a:r>
            <a:r>
              <a:rPr dirty="0" baseline="20061" sz="2700" spc="44">
                <a:latin typeface="Microsoft Sans Serif"/>
                <a:cs typeface="Microsoft Sans Serif"/>
              </a:rPr>
              <a:t> </a:t>
            </a:r>
            <a:r>
              <a:rPr dirty="0" baseline="10802" sz="2700" spc="-1350">
                <a:latin typeface="Microsoft Sans Serif"/>
                <a:cs typeface="Microsoft Sans Serif"/>
              </a:rPr>
              <a:t>اب</a:t>
            </a:r>
            <a:r>
              <a:rPr dirty="0" baseline="18518" sz="2700" spc="-1350">
                <a:latin typeface="Microsoft Sans Serif"/>
                <a:cs typeface="Microsoft Sans Serif"/>
              </a:rPr>
              <a:t>.</a:t>
            </a:r>
            <a:r>
              <a:rPr dirty="0" baseline="18518" sz="2700" spc="-427">
                <a:latin typeface="Microsoft Sans Serif"/>
                <a:cs typeface="Microsoft Sans Serif"/>
              </a:rPr>
              <a:t> </a:t>
            </a:r>
            <a:r>
              <a:rPr dirty="0" baseline="10802" sz="2700" spc="-914">
                <a:latin typeface="Microsoft Sans Serif"/>
                <a:cs typeface="Microsoft Sans Serif"/>
              </a:rPr>
              <a:t>اث</a:t>
            </a:r>
            <a:r>
              <a:rPr dirty="0" sz="1800" spc="-610">
                <a:latin typeface="Microsoft Sans Serif"/>
                <a:cs typeface="Microsoft Sans Serif"/>
              </a:rPr>
              <a:t>„</a:t>
            </a:r>
            <a:r>
              <a:rPr dirty="0" baseline="9259" sz="2700" spc="-914">
                <a:latin typeface="Microsoft Sans Serif"/>
                <a:cs typeface="Microsoft Sans Serif"/>
              </a:rPr>
              <a:t>ث</a:t>
            </a:r>
            <a:r>
              <a:rPr dirty="0" baseline="4629" sz="2700" spc="-914">
                <a:latin typeface="Microsoft Sans Serif"/>
                <a:cs typeface="Microsoft Sans Serif"/>
              </a:rPr>
              <a:t>,</a:t>
            </a:r>
            <a:r>
              <a:rPr dirty="0" baseline="12345" sz="2700" spc="-914">
                <a:latin typeface="Microsoft Sans Serif"/>
                <a:cs typeface="Microsoft Sans Serif"/>
              </a:rPr>
              <a:t>لا</a:t>
            </a:r>
            <a:endParaRPr baseline="12345" sz="2700">
              <a:latin typeface="Microsoft Sans Serif"/>
              <a:cs typeface="Microsoft Sans Serif"/>
            </a:endParaRPr>
          </a:p>
          <a:p>
            <a:pPr algn="r" marR="17780">
              <a:lnSpc>
                <a:spcPct val="100000"/>
              </a:lnSpc>
              <a:spcBef>
                <a:spcPts val="2014"/>
              </a:spcBef>
              <a:tabLst>
                <a:tab pos="182245" algn="l"/>
              </a:tabLst>
            </a:pPr>
            <a:r>
              <a:rPr dirty="0" sz="1800" spc="-50">
                <a:latin typeface="Microsoft Sans Serif"/>
                <a:cs typeface="Microsoft Sans Serif"/>
              </a:rPr>
              <a:t>.</a:t>
            </a:r>
            <a:r>
              <a:rPr dirty="0" sz="1800">
                <a:latin typeface="Microsoft Sans Serif"/>
                <a:cs typeface="Microsoft Sans Serif"/>
              </a:rPr>
              <a:t>	</a:t>
            </a:r>
            <a:r>
              <a:rPr dirty="0" sz="1800" spc="-50">
                <a:latin typeface="Microsoft Sans Serif"/>
                <a:cs typeface="Microsoft Sans Serif"/>
              </a:rPr>
              <a:t>•</a:t>
            </a:r>
            <a:endParaRPr sz="1800">
              <a:latin typeface="Microsoft Sans Serif"/>
              <a:cs typeface="Microsoft Sans Serif"/>
            </a:endParaRPr>
          </a:p>
        </p:txBody>
      </p:sp>
      <p:pic>
        <p:nvPicPr>
          <p:cNvPr id="14" name="object 14" descr=""/>
          <p:cNvPicPr/>
          <p:nvPr/>
        </p:nvPicPr>
        <p:blipFill>
          <a:blip r:embed="rId2" cstate="print"/>
          <a:stretch>
            <a:fillRect/>
          </a:stretch>
        </p:blipFill>
        <p:spPr>
          <a:xfrm>
            <a:off x="233172" y="370331"/>
            <a:ext cx="3104388" cy="5116068"/>
          </a:xfrm>
          <a:prstGeom prst="rect">
            <a:avLst/>
          </a:prstGeom>
        </p:spPr>
      </p:pic>
      <p:sp>
        <p:nvSpPr>
          <p:cNvPr id="15" name="object 15"/>
          <p:cNvSpPr txBox="1">
            <a:spLocks noGrp="1"/>
          </p:cNvSpPr>
          <p:nvPr>
            <p:ph type="title"/>
          </p:nvPr>
        </p:nvSpPr>
        <p:spPr>
          <a:xfrm>
            <a:off x="8729726" y="562736"/>
            <a:ext cx="2287270" cy="391160"/>
          </a:xfrm>
          <a:prstGeom prst="rect"/>
        </p:spPr>
        <p:txBody>
          <a:bodyPr wrap="square" lIns="0" tIns="12700" rIns="0" bIns="0" rtlCol="0" vert="horz">
            <a:spAutoFit/>
          </a:bodyPr>
          <a:lstStyle/>
          <a:p>
            <a:pPr algn="r" marL="25400" marR="17780">
              <a:lnSpc>
                <a:spcPct val="100000"/>
              </a:lnSpc>
              <a:spcBef>
                <a:spcPts val="100"/>
              </a:spcBef>
            </a:pPr>
            <a:r>
              <a:rPr dirty="0" baseline="2314" sz="3600" spc="-982"/>
              <a:t>ة</a:t>
            </a:r>
            <a:r>
              <a:rPr dirty="0" baseline="18518" sz="3600" spc="-982"/>
              <a:t>„</a:t>
            </a:r>
            <a:r>
              <a:rPr dirty="0" baseline="18518" sz="3600" spc="-487"/>
              <a:t> </a:t>
            </a:r>
            <a:r>
              <a:rPr dirty="0" baseline="11574" sz="3600" spc="-1477"/>
              <a:t>صاح</a:t>
            </a:r>
            <a:r>
              <a:rPr dirty="0" baseline="23148" sz="3600" spc="-1477"/>
              <a:t>.</a:t>
            </a:r>
            <a:r>
              <a:rPr dirty="0" baseline="11574" sz="3600" spc="-1477"/>
              <a:t>لا</a:t>
            </a:r>
            <a:r>
              <a:rPr dirty="0" baseline="11574" sz="3600" spc="-457"/>
              <a:t> </a:t>
            </a:r>
            <a:r>
              <a:rPr dirty="0" baseline="2314" sz="3600" spc="-1042"/>
              <a:t>ةا</a:t>
            </a:r>
            <a:r>
              <a:rPr dirty="0" baseline="18518" sz="3600" spc="-1042"/>
              <a:t>„</a:t>
            </a:r>
            <a:r>
              <a:rPr dirty="0" baseline="18518" sz="3600" spc="-172"/>
              <a:t> </a:t>
            </a:r>
            <a:r>
              <a:rPr dirty="0" baseline="11574" sz="3600" spc="-1410"/>
              <a:t>ث</a:t>
            </a:r>
            <a:r>
              <a:rPr dirty="0" sz="2400" spc="-940"/>
              <a:t>„</a:t>
            </a:r>
            <a:r>
              <a:rPr dirty="0" baseline="17361" sz="3600" spc="-1410"/>
              <a:t>حلا</a:t>
            </a:r>
            <a:r>
              <a:rPr dirty="0" baseline="17361" sz="3600" spc="-434"/>
              <a:t> </a:t>
            </a:r>
            <a:r>
              <a:rPr dirty="0" baseline="2314" sz="3600" spc="-1230"/>
              <a:t>ق</a:t>
            </a:r>
            <a:r>
              <a:rPr dirty="0" baseline="17361" sz="3600" spc="-1230"/>
              <a:t>„</a:t>
            </a:r>
            <a:r>
              <a:rPr dirty="0" baseline="17361" sz="3600" spc="-630"/>
              <a:t> </a:t>
            </a:r>
            <a:r>
              <a:rPr dirty="0" baseline="24305" sz="3600" spc="-1604"/>
              <a:t>حل</a:t>
            </a:r>
            <a:r>
              <a:rPr dirty="0" baseline="24305" sz="3600" spc="-450"/>
              <a:t> </a:t>
            </a:r>
            <a:r>
              <a:rPr dirty="0" baseline="2314" sz="3600" spc="-982"/>
              <a:t>ة</a:t>
            </a:r>
            <a:r>
              <a:rPr dirty="0" baseline="18518" sz="3600" spc="-982"/>
              <a:t>„</a:t>
            </a:r>
            <a:r>
              <a:rPr dirty="0" baseline="18518" sz="3600" spc="-487"/>
              <a:t> </a:t>
            </a:r>
            <a:r>
              <a:rPr dirty="0" baseline="4629" sz="3600" spc="-1312"/>
              <a:t>ت</a:t>
            </a:r>
            <a:r>
              <a:rPr dirty="0" sz="2400" spc="-875"/>
              <a:t>„</a:t>
            </a:r>
            <a:r>
              <a:rPr dirty="0" baseline="11574" sz="3600" spc="-1312"/>
              <a:t>وت</a:t>
            </a:r>
            <a:r>
              <a:rPr dirty="0" baseline="23148" sz="3600" spc="-1312"/>
              <a:t>.</a:t>
            </a:r>
            <a:r>
              <a:rPr dirty="0" baseline="28935" sz="3600" spc="-1312"/>
              <a:t>عملا</a:t>
            </a:r>
            <a:r>
              <a:rPr dirty="0" baseline="28935" sz="3600" spc="-434"/>
              <a:t> </a:t>
            </a:r>
            <a:r>
              <a:rPr dirty="0" baseline="11574" sz="3600" spc="-1267"/>
              <a:t>رضاث</a:t>
            </a:r>
            <a:r>
              <a:rPr dirty="0" baseline="16203" sz="3600" spc="-1267"/>
              <a:t>.</a:t>
            </a:r>
            <a:r>
              <a:rPr dirty="0" baseline="15046" sz="3600" spc="-1267"/>
              <a:t>علا</a:t>
            </a:r>
            <a:r>
              <a:rPr dirty="0" baseline="15046" sz="3600" spc="-465"/>
              <a:t> </a:t>
            </a:r>
            <a:r>
              <a:rPr dirty="0" baseline="2314" sz="3600" spc="-367"/>
              <a:t>:</a:t>
            </a:r>
            <a:r>
              <a:rPr dirty="0" baseline="20833" sz="3600" spc="-367"/>
              <a:t>أً</a:t>
            </a:r>
            <a:r>
              <a:rPr dirty="0" baseline="20833" sz="3600" spc="-592"/>
              <a:t> </a:t>
            </a:r>
            <a:r>
              <a:rPr dirty="0" baseline="2314" sz="3600" spc="-930"/>
              <a:t>لوا</a:t>
            </a:r>
            <a:endParaRPr baseline="2314" sz="3600"/>
          </a:p>
        </p:txBody>
      </p:sp>
      <p:pic>
        <p:nvPicPr>
          <p:cNvPr id="16" name="object 16" descr=""/>
          <p:cNvPicPr/>
          <p:nvPr/>
        </p:nvPicPr>
        <p:blipFill>
          <a:blip r:embed="rId3" cstate="print"/>
          <a:stretch>
            <a:fillRect/>
          </a:stretch>
        </p:blipFill>
        <p:spPr>
          <a:xfrm>
            <a:off x="10776204" y="5442203"/>
            <a:ext cx="609600" cy="609599"/>
          </a:xfrm>
          <a:prstGeom prst="rect">
            <a:avLst/>
          </a:prstGeom>
        </p:spPr>
      </p:pic>
    </p:spTree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>
            <a:spLocks noGrp="1"/>
          </p:cNvSpPr>
          <p:nvPr>
            <p:ph type="title"/>
          </p:nvPr>
        </p:nvSpPr>
        <p:spPr>
          <a:xfrm>
            <a:off x="10115042" y="1196467"/>
            <a:ext cx="1657985" cy="452120"/>
          </a:xfrm>
          <a:prstGeom prst="rect"/>
        </p:spPr>
        <p:txBody>
          <a:bodyPr wrap="square" lIns="0" tIns="12065" rIns="0" bIns="0" rtlCol="0" vert="horz">
            <a:spAutoFit/>
          </a:bodyPr>
          <a:lstStyle/>
          <a:p>
            <a:pPr algn="r" marL="38100" marR="30480">
              <a:lnSpc>
                <a:spcPct val="100000"/>
              </a:lnSpc>
              <a:spcBef>
                <a:spcPts val="95"/>
              </a:spcBef>
            </a:pPr>
            <a:r>
              <a:rPr dirty="0" baseline="2777" sz="3000" spc="-405"/>
              <a:t>:</a:t>
            </a:r>
            <a:r>
              <a:rPr dirty="0" baseline="2777" sz="3000" spc="-225"/>
              <a:t> </a:t>
            </a:r>
            <a:r>
              <a:rPr dirty="0" baseline="10912" sz="4200" spc="-1687"/>
              <a:t>راث</a:t>
            </a:r>
            <a:r>
              <a:rPr dirty="0" sz="2800" spc="-1125"/>
              <a:t>,</a:t>
            </a:r>
            <a:r>
              <a:rPr dirty="0" baseline="8928" sz="4200" spc="-1687"/>
              <a:t>ث</a:t>
            </a:r>
            <a:r>
              <a:rPr dirty="0" baseline="20833" sz="4200" spc="-1687"/>
              <a:t>„</a:t>
            </a:r>
            <a:r>
              <a:rPr dirty="0" baseline="20833" sz="4200" spc="-690"/>
              <a:t> </a:t>
            </a:r>
            <a:r>
              <a:rPr dirty="0" baseline="1984" sz="4200" spc="-802"/>
              <a:t>عألاو</a:t>
            </a:r>
            <a:r>
              <a:rPr dirty="0" baseline="1984" sz="4200" spc="-502"/>
              <a:t> </a:t>
            </a:r>
            <a:r>
              <a:rPr dirty="0" baseline="1984" sz="4200" spc="-1170"/>
              <a:t>ف</a:t>
            </a:r>
            <a:r>
              <a:rPr dirty="0" baseline="23809" sz="4200" spc="-1170"/>
              <a:t>.</a:t>
            </a:r>
            <a:r>
              <a:rPr dirty="0" baseline="8928" sz="4200" spc="-1170"/>
              <a:t>رش</a:t>
            </a:r>
            <a:r>
              <a:rPr dirty="0" baseline="20833" sz="4200" spc="-472"/>
              <a:t> </a:t>
            </a:r>
            <a:r>
              <a:rPr dirty="0" baseline="13888" sz="4200" spc="-1035"/>
              <a:t>لا</a:t>
            </a:r>
            <a:r>
              <a:rPr dirty="0" baseline="13888" sz="4200" spc="-644"/>
              <a:t> </a:t>
            </a:r>
            <a:r>
              <a:rPr dirty="0" baseline="2314" sz="3600" spc="-450"/>
              <a:t>-</a:t>
            </a:r>
            <a:r>
              <a:rPr dirty="0" baseline="2314" sz="3600" spc="-1125"/>
              <a:t>2</a:t>
            </a:r>
            <a:endParaRPr baseline="2314" sz="3600"/>
          </a:p>
        </p:txBody>
      </p:sp>
      <p:sp>
        <p:nvSpPr>
          <p:cNvPr id="3" name="object 3" descr=""/>
          <p:cNvSpPr txBox="1"/>
          <p:nvPr/>
        </p:nvSpPr>
        <p:spPr>
          <a:xfrm>
            <a:off x="9565233" y="1879219"/>
            <a:ext cx="1216660" cy="299720"/>
          </a:xfrm>
          <a:prstGeom prst="rect">
            <a:avLst/>
          </a:prstGeom>
        </p:spPr>
        <p:txBody>
          <a:bodyPr wrap="square" lIns="0" tIns="12700" rIns="0" bIns="0" rtlCol="0" vert="horz">
            <a:spAutoFit/>
          </a:bodyPr>
          <a:lstStyle/>
          <a:p>
            <a:pPr algn="r" marL="38100" marR="30480">
              <a:lnSpc>
                <a:spcPct val="100000"/>
              </a:lnSpc>
              <a:spcBef>
                <a:spcPts val="100"/>
              </a:spcBef>
            </a:pPr>
            <a:r>
              <a:rPr dirty="0" sz="1800" spc="-844">
                <a:latin typeface="Microsoft Sans Serif"/>
                <a:cs typeface="Microsoft Sans Serif"/>
              </a:rPr>
              <a:t>ن</a:t>
            </a:r>
            <a:r>
              <a:rPr dirty="0" baseline="16975" sz="2700" spc="-1267">
                <a:latin typeface="Microsoft Sans Serif"/>
                <a:cs typeface="Microsoft Sans Serif"/>
              </a:rPr>
              <a:t>.</a:t>
            </a:r>
            <a:r>
              <a:rPr dirty="0" baseline="16975" sz="2700" spc="-135">
                <a:latin typeface="Microsoft Sans Serif"/>
                <a:cs typeface="Microsoft Sans Serif"/>
              </a:rPr>
              <a:t> </a:t>
            </a:r>
            <a:r>
              <a:rPr dirty="0" baseline="9259" sz="2700" spc="-1095">
                <a:latin typeface="Microsoft Sans Serif"/>
                <a:cs typeface="Microsoft Sans Serif"/>
              </a:rPr>
              <a:t>حل</a:t>
            </a:r>
            <a:r>
              <a:rPr dirty="0" baseline="9259" sz="2700" spc="-465">
                <a:latin typeface="Microsoft Sans Serif"/>
                <a:cs typeface="Microsoft Sans Serif"/>
              </a:rPr>
              <a:t> </a:t>
            </a:r>
            <a:r>
              <a:rPr dirty="0" baseline="1543" sz="2700" spc="-1275">
                <a:latin typeface="Microsoft Sans Serif"/>
                <a:cs typeface="Microsoft Sans Serif"/>
              </a:rPr>
              <a:t>ب</a:t>
            </a:r>
            <a:r>
              <a:rPr dirty="0" baseline="1543" sz="2700" spc="120">
                <a:latin typeface="Microsoft Sans Serif"/>
                <a:cs typeface="Microsoft Sans Serif"/>
              </a:rPr>
              <a:t> </a:t>
            </a:r>
            <a:r>
              <a:rPr dirty="0" baseline="9259" sz="2700" spc="-1050">
                <a:latin typeface="Microsoft Sans Serif"/>
                <a:cs typeface="Microsoft Sans Serif"/>
              </a:rPr>
              <a:t>„</a:t>
            </a:r>
            <a:r>
              <a:rPr dirty="0" baseline="9259" sz="2700" spc="-352">
                <a:latin typeface="Microsoft Sans Serif"/>
                <a:cs typeface="Microsoft Sans Serif"/>
              </a:rPr>
              <a:t> </a:t>
            </a:r>
            <a:r>
              <a:rPr dirty="0" baseline="-4629" sz="2700" spc="-1139">
                <a:latin typeface="Microsoft Sans Serif"/>
                <a:cs typeface="Microsoft Sans Serif"/>
              </a:rPr>
              <a:t>ق</a:t>
            </a:r>
            <a:r>
              <a:rPr dirty="0" baseline="13888" sz="2700" spc="-1139">
                <a:latin typeface="Microsoft Sans Serif"/>
                <a:cs typeface="Microsoft Sans Serif"/>
              </a:rPr>
              <a:t>„</a:t>
            </a:r>
            <a:r>
              <a:rPr dirty="0" baseline="13888" sz="2700" spc="-442">
                <a:latin typeface="Microsoft Sans Serif"/>
                <a:cs typeface="Microsoft Sans Serif"/>
              </a:rPr>
              <a:t> </a:t>
            </a:r>
            <a:r>
              <a:rPr dirty="0" baseline="23148" sz="2700" spc="-862">
                <a:latin typeface="Microsoft Sans Serif"/>
                <a:cs typeface="Microsoft Sans Serif"/>
              </a:rPr>
              <a:t>معت</a:t>
            </a:r>
            <a:r>
              <a:rPr dirty="0" baseline="35493" sz="2700" spc="-862">
                <a:latin typeface="Microsoft Sans Serif"/>
                <a:cs typeface="Microsoft Sans Serif"/>
              </a:rPr>
              <a:t>„</a:t>
            </a:r>
            <a:r>
              <a:rPr dirty="0" baseline="33950" sz="2700" spc="-862">
                <a:latin typeface="Microsoft Sans Serif"/>
                <a:cs typeface="Microsoft Sans Serif"/>
              </a:rPr>
              <a:t>ملا</a:t>
            </a:r>
            <a:r>
              <a:rPr dirty="0" baseline="33950" sz="2700" spc="644">
                <a:latin typeface="Microsoft Sans Serif"/>
                <a:cs typeface="Microsoft Sans Serif"/>
              </a:rPr>
              <a:t> </a:t>
            </a:r>
            <a:r>
              <a:rPr dirty="0" baseline="1543" sz="2700" spc="-540">
                <a:latin typeface="Microsoft Sans Serif"/>
                <a:cs typeface="Microsoft Sans Serif"/>
              </a:rPr>
              <a:t>هط</a:t>
            </a:r>
            <a:r>
              <a:rPr dirty="0" baseline="12345" sz="2700" spc="-540">
                <a:latin typeface="Microsoft Sans Serif"/>
                <a:cs typeface="Microsoft Sans Serif"/>
              </a:rPr>
              <a:t>.</a:t>
            </a:r>
            <a:r>
              <a:rPr dirty="0" baseline="12345" sz="2700" spc="-397">
                <a:latin typeface="Microsoft Sans Serif"/>
                <a:cs typeface="Microsoft Sans Serif"/>
              </a:rPr>
              <a:t> </a:t>
            </a:r>
            <a:r>
              <a:rPr dirty="0" baseline="6172" sz="2700" spc="-667">
                <a:latin typeface="Microsoft Sans Serif"/>
                <a:cs typeface="Microsoft Sans Serif"/>
              </a:rPr>
              <a:t>ملا</a:t>
            </a:r>
            <a:r>
              <a:rPr dirty="0" baseline="6172" sz="2700" spc="600">
                <a:latin typeface="Microsoft Sans Serif"/>
                <a:cs typeface="Microsoft Sans Serif"/>
              </a:rPr>
              <a:t> </a:t>
            </a:r>
            <a:r>
              <a:rPr dirty="0" baseline="-1543" sz="2700" spc="-517">
                <a:latin typeface="Microsoft Sans Serif"/>
                <a:cs typeface="Microsoft Sans Serif"/>
              </a:rPr>
              <a:t>ح</a:t>
            </a:r>
            <a:endParaRPr baseline="-1543" sz="2700">
              <a:latin typeface="Microsoft Sans Serif"/>
              <a:cs typeface="Microsoft Sans Serif"/>
            </a:endParaRPr>
          </a:p>
        </p:txBody>
      </p:sp>
      <p:sp>
        <p:nvSpPr>
          <p:cNvPr id="4" name="object 4" descr=""/>
          <p:cNvSpPr txBox="1"/>
          <p:nvPr/>
        </p:nvSpPr>
        <p:spPr>
          <a:xfrm>
            <a:off x="9116059" y="1827403"/>
            <a:ext cx="2439670" cy="299720"/>
          </a:xfrm>
          <a:prstGeom prst="rect">
            <a:avLst/>
          </a:prstGeom>
        </p:spPr>
        <p:txBody>
          <a:bodyPr wrap="square" lIns="0" tIns="12700" rIns="0" bIns="0" rtlCol="0" vert="horz">
            <a:spAutoFit/>
          </a:bodyPr>
          <a:lstStyle/>
          <a:p>
            <a:pPr algn="r" marL="50800" marR="43180">
              <a:lnSpc>
                <a:spcPct val="100000"/>
              </a:lnSpc>
              <a:spcBef>
                <a:spcPts val="100"/>
              </a:spcBef>
            </a:pPr>
            <a:r>
              <a:rPr dirty="0" baseline="-10802" sz="2700" spc="-832">
                <a:latin typeface="Microsoft Sans Serif"/>
                <a:cs typeface="Microsoft Sans Serif"/>
              </a:rPr>
              <a:t>ت</a:t>
            </a:r>
            <a:r>
              <a:rPr dirty="0" baseline="1543" sz="2700" spc="-832">
                <a:latin typeface="Microsoft Sans Serif"/>
                <a:cs typeface="Microsoft Sans Serif"/>
              </a:rPr>
              <a:t>.</a:t>
            </a:r>
            <a:r>
              <a:rPr dirty="0" baseline="7716" sz="2700" spc="-832">
                <a:latin typeface="Microsoft Sans Serif"/>
                <a:cs typeface="Microsoft Sans Serif"/>
              </a:rPr>
              <a:t>عملا</a:t>
            </a:r>
            <a:r>
              <a:rPr dirty="0" baseline="1543" sz="2700" spc="712">
                <a:latin typeface="Microsoft Sans Serif"/>
                <a:cs typeface="Microsoft Sans Serif"/>
              </a:rPr>
              <a:t>             </a:t>
            </a:r>
            <a:r>
              <a:rPr dirty="0" baseline="3086" sz="2700" spc="-750">
                <a:latin typeface="Microsoft Sans Serif"/>
                <a:cs typeface="Microsoft Sans Serif"/>
              </a:rPr>
              <a:t>.</a:t>
            </a:r>
            <a:r>
              <a:rPr dirty="0" baseline="3086" sz="2700" spc="284">
                <a:latin typeface="Microsoft Sans Serif"/>
                <a:cs typeface="Microsoft Sans Serif"/>
              </a:rPr>
              <a:t> </a:t>
            </a:r>
            <a:r>
              <a:rPr dirty="0" baseline="-4629" sz="2700" spc="-1762">
                <a:latin typeface="Microsoft Sans Serif"/>
                <a:cs typeface="Microsoft Sans Serif"/>
              </a:rPr>
              <a:t>شل</a:t>
            </a:r>
            <a:r>
              <a:rPr dirty="0" sz="1800" spc="60">
                <a:latin typeface="Microsoft Sans Serif"/>
                <a:cs typeface="Microsoft Sans Serif"/>
              </a:rPr>
              <a:t> </a:t>
            </a:r>
            <a:r>
              <a:rPr dirty="0" baseline="-6172" sz="2700">
                <a:latin typeface="Microsoft Sans Serif"/>
                <a:cs typeface="Microsoft Sans Serif"/>
              </a:rPr>
              <a:t>ا</a:t>
            </a:r>
            <a:r>
              <a:rPr dirty="0" baseline="-6172" sz="2700" spc="600">
                <a:latin typeface="Microsoft Sans Serif"/>
                <a:cs typeface="Microsoft Sans Serif"/>
              </a:rPr>
              <a:t> </a:t>
            </a:r>
            <a:r>
              <a:rPr dirty="0" baseline="-6172" sz="2700" spc="-1514">
                <a:latin typeface="Microsoft Sans Serif"/>
                <a:cs typeface="Microsoft Sans Serif"/>
              </a:rPr>
              <a:t>يثع</a:t>
            </a:r>
            <a:r>
              <a:rPr dirty="0" sz="1800" spc="-1010">
                <a:latin typeface="Microsoft Sans Serif"/>
                <a:cs typeface="Microsoft Sans Serif"/>
              </a:rPr>
              <a:t>„</a:t>
            </a:r>
            <a:r>
              <a:rPr dirty="0" sz="1800" spc="180">
                <a:latin typeface="Microsoft Sans Serif"/>
                <a:cs typeface="Microsoft Sans Serif"/>
              </a:rPr>
              <a:t> </a:t>
            </a:r>
            <a:r>
              <a:rPr dirty="0" baseline="1543" sz="2700" spc="-1155">
                <a:latin typeface="Microsoft Sans Serif"/>
                <a:cs typeface="Microsoft Sans Serif"/>
              </a:rPr>
              <a:t>ن</a:t>
            </a:r>
            <a:r>
              <a:rPr dirty="0" baseline="-4629" sz="2700" spc="-1155">
                <a:latin typeface="Microsoft Sans Serif"/>
                <a:cs typeface="Microsoft Sans Serif"/>
              </a:rPr>
              <a:t>„</a:t>
            </a:r>
            <a:endParaRPr baseline="-4629" sz="2700">
              <a:latin typeface="Microsoft Sans Serif"/>
              <a:cs typeface="Microsoft Sans Serif"/>
            </a:endParaRPr>
          </a:p>
        </p:txBody>
      </p:sp>
      <p:sp>
        <p:nvSpPr>
          <p:cNvPr id="5" name="object 5" descr=""/>
          <p:cNvSpPr txBox="1"/>
          <p:nvPr/>
        </p:nvSpPr>
        <p:spPr>
          <a:xfrm>
            <a:off x="8295640" y="1908175"/>
            <a:ext cx="3478529" cy="299720"/>
          </a:xfrm>
          <a:prstGeom prst="rect">
            <a:avLst/>
          </a:prstGeom>
        </p:spPr>
        <p:txBody>
          <a:bodyPr wrap="square" lIns="0" tIns="12700" rIns="0" bIns="0" rtlCol="0" vert="horz">
            <a:spAutoFit/>
          </a:bodyPr>
          <a:lstStyle/>
          <a:p>
            <a:pPr algn="r" marL="63500" marR="30480">
              <a:lnSpc>
                <a:spcPct val="100000"/>
              </a:lnSpc>
              <a:spcBef>
                <a:spcPts val="100"/>
              </a:spcBef>
            </a:pPr>
            <a:r>
              <a:rPr dirty="0" sz="1800" spc="-300">
                <a:latin typeface="Microsoft Sans Serif"/>
                <a:cs typeface="Microsoft Sans Serif"/>
              </a:rPr>
              <a:t>و</a:t>
            </a:r>
            <a:r>
              <a:rPr dirty="0" sz="1800" spc="-215">
                <a:latin typeface="Microsoft Sans Serif"/>
                <a:cs typeface="Microsoft Sans Serif"/>
              </a:rPr>
              <a:t> </a:t>
            </a:r>
            <a:r>
              <a:rPr dirty="0" sz="1800">
                <a:latin typeface="Microsoft Sans Serif"/>
                <a:cs typeface="Microsoft Sans Serif"/>
              </a:rPr>
              <a:t>ة</a:t>
            </a:r>
            <a:r>
              <a:rPr dirty="0" sz="1800" spc="225">
                <a:latin typeface="Microsoft Sans Serif"/>
                <a:cs typeface="Microsoft Sans Serif"/>
              </a:rPr>
              <a:t> </a:t>
            </a:r>
            <a:r>
              <a:rPr dirty="0" sz="1800" spc="-265">
                <a:latin typeface="Microsoft Sans Serif"/>
                <a:cs typeface="Microsoft Sans Serif"/>
              </a:rPr>
              <a:t>ا</a:t>
            </a:r>
            <a:r>
              <a:rPr dirty="0" sz="1800" spc="15">
                <a:latin typeface="Microsoft Sans Serif"/>
                <a:cs typeface="Microsoft Sans Serif"/>
              </a:rPr>
              <a:t>  </a:t>
            </a:r>
            <a:r>
              <a:rPr dirty="0" sz="1800" spc="-185">
                <a:latin typeface="Microsoft Sans Serif"/>
                <a:cs typeface="Microsoft Sans Serif"/>
              </a:rPr>
              <a:t>ةا</a:t>
            </a:r>
            <a:r>
              <a:rPr dirty="0" sz="1800" spc="-45">
                <a:latin typeface="Microsoft Sans Serif"/>
                <a:cs typeface="Microsoft Sans Serif"/>
              </a:rPr>
              <a:t> </a:t>
            </a:r>
            <a:r>
              <a:rPr dirty="0" baseline="-1543" sz="2700" spc="-1050">
                <a:latin typeface="Microsoft Sans Serif"/>
                <a:cs typeface="Microsoft Sans Serif"/>
              </a:rPr>
              <a:t>„</a:t>
            </a:r>
            <a:r>
              <a:rPr dirty="0" baseline="-1543" sz="2700" spc="697">
                <a:latin typeface="Microsoft Sans Serif"/>
                <a:cs typeface="Microsoft Sans Serif"/>
              </a:rPr>
              <a:t> </a:t>
            </a:r>
            <a:r>
              <a:rPr dirty="0" sz="1800" spc="-819">
                <a:latin typeface="Microsoft Sans Serif"/>
                <a:cs typeface="Microsoft Sans Serif"/>
              </a:rPr>
              <a:t>ي</a:t>
            </a:r>
            <a:r>
              <a:rPr dirty="0" baseline="-13888" sz="2700" spc="-1230">
                <a:latin typeface="Microsoft Sans Serif"/>
                <a:cs typeface="Microsoft Sans Serif"/>
              </a:rPr>
              <a:t>„</a:t>
            </a:r>
            <a:r>
              <a:rPr dirty="0" baseline="-13888" sz="2700" spc="-254">
                <a:latin typeface="Microsoft Sans Serif"/>
                <a:cs typeface="Microsoft Sans Serif"/>
              </a:rPr>
              <a:t> </a:t>
            </a:r>
            <a:r>
              <a:rPr dirty="0" sz="1800" spc="-355">
                <a:latin typeface="Microsoft Sans Serif"/>
                <a:cs typeface="Microsoft Sans Serif"/>
              </a:rPr>
              <a:t>و</a:t>
            </a:r>
            <a:r>
              <a:rPr dirty="0" sz="1800" spc="375">
                <a:latin typeface="Microsoft Sans Serif"/>
                <a:cs typeface="Microsoft Sans Serif"/>
              </a:rPr>
              <a:t>  </a:t>
            </a:r>
            <a:r>
              <a:rPr dirty="0" sz="1800" spc="-254">
                <a:latin typeface="Microsoft Sans Serif"/>
                <a:cs typeface="Microsoft Sans Serif"/>
              </a:rPr>
              <a:t>ت</a:t>
            </a:r>
            <a:r>
              <a:rPr dirty="0" baseline="-9259" sz="2700" spc="-382">
                <a:latin typeface="Microsoft Sans Serif"/>
                <a:cs typeface="Microsoft Sans Serif"/>
              </a:rPr>
              <a:t>,</a:t>
            </a:r>
            <a:r>
              <a:rPr dirty="0" baseline="-9259" sz="2700" spc="337">
                <a:latin typeface="Microsoft Sans Serif"/>
                <a:cs typeface="Microsoft Sans Serif"/>
              </a:rPr>
              <a:t> </a:t>
            </a:r>
            <a:r>
              <a:rPr dirty="0" sz="1800" spc="-265">
                <a:latin typeface="Microsoft Sans Serif"/>
                <a:cs typeface="Microsoft Sans Serif"/>
              </a:rPr>
              <a:t>ا</a:t>
            </a:r>
            <a:r>
              <a:rPr dirty="0" sz="1800" spc="-55">
                <a:latin typeface="Microsoft Sans Serif"/>
                <a:cs typeface="Microsoft Sans Serif"/>
              </a:rPr>
              <a:t> </a:t>
            </a:r>
            <a:r>
              <a:rPr dirty="0" baseline="-1543" sz="2700" spc="-547">
                <a:latin typeface="Microsoft Sans Serif"/>
                <a:cs typeface="Microsoft Sans Serif"/>
              </a:rPr>
              <a:t>,</a:t>
            </a:r>
            <a:r>
              <a:rPr dirty="0" sz="1800" spc="-365">
                <a:latin typeface="Microsoft Sans Serif"/>
                <a:cs typeface="Microsoft Sans Serif"/>
              </a:rPr>
              <a:t>ا</a:t>
            </a:r>
            <a:r>
              <a:rPr dirty="0" sz="1800" spc="-130">
                <a:latin typeface="Microsoft Sans Serif"/>
                <a:cs typeface="Microsoft Sans Serif"/>
              </a:rPr>
              <a:t> </a:t>
            </a:r>
            <a:r>
              <a:rPr dirty="0" baseline="-3086" sz="2700" spc="-750">
                <a:latin typeface="Microsoft Sans Serif"/>
                <a:cs typeface="Microsoft Sans Serif"/>
              </a:rPr>
              <a:t>,</a:t>
            </a:r>
            <a:r>
              <a:rPr dirty="0" baseline="-3086" sz="2700" spc="-172">
                <a:latin typeface="Microsoft Sans Serif"/>
                <a:cs typeface="Microsoft Sans Serif"/>
              </a:rPr>
              <a:t> </a:t>
            </a:r>
            <a:r>
              <a:rPr dirty="0" sz="1800">
                <a:latin typeface="Microsoft Sans Serif"/>
                <a:cs typeface="Microsoft Sans Serif"/>
              </a:rPr>
              <a:t>ة</a:t>
            </a:r>
            <a:r>
              <a:rPr dirty="0" sz="1800" spc="335">
                <a:latin typeface="Microsoft Sans Serif"/>
                <a:cs typeface="Microsoft Sans Serif"/>
              </a:rPr>
              <a:t>   </a:t>
            </a:r>
            <a:r>
              <a:rPr dirty="0" sz="1800" spc="-254">
                <a:latin typeface="Microsoft Sans Serif"/>
                <a:cs typeface="Microsoft Sans Serif"/>
              </a:rPr>
              <a:t>ر</a:t>
            </a:r>
            <a:r>
              <a:rPr dirty="0" sz="1800" spc="10">
                <a:latin typeface="Microsoft Sans Serif"/>
                <a:cs typeface="Microsoft Sans Serif"/>
              </a:rPr>
              <a:t> </a:t>
            </a:r>
            <a:r>
              <a:rPr dirty="0" sz="1800" spc="-265">
                <a:latin typeface="Microsoft Sans Serif"/>
                <a:cs typeface="Microsoft Sans Serif"/>
              </a:rPr>
              <a:t>ا</a:t>
            </a:r>
            <a:r>
              <a:rPr dirty="0" sz="1800" spc="270">
                <a:latin typeface="Microsoft Sans Serif"/>
                <a:cs typeface="Microsoft Sans Serif"/>
              </a:rPr>
              <a:t>  </a:t>
            </a:r>
            <a:r>
              <a:rPr dirty="0" sz="1800">
                <a:latin typeface="Microsoft Sans Serif"/>
                <a:cs typeface="Microsoft Sans Serif"/>
              </a:rPr>
              <a:t>ذ</a:t>
            </a:r>
            <a:r>
              <a:rPr dirty="0" sz="1800" spc="190">
                <a:latin typeface="Microsoft Sans Serif"/>
                <a:cs typeface="Microsoft Sans Serif"/>
              </a:rPr>
              <a:t> </a:t>
            </a:r>
            <a:r>
              <a:rPr dirty="0" sz="1800" spc="-170">
                <a:latin typeface="Microsoft Sans Serif"/>
                <a:cs typeface="Microsoft Sans Serif"/>
              </a:rPr>
              <a:t>ا</a:t>
            </a:r>
            <a:r>
              <a:rPr dirty="0" sz="1800" spc="-204">
                <a:latin typeface="Microsoft Sans Serif"/>
                <a:cs typeface="Microsoft Sans Serif"/>
              </a:rPr>
              <a:t> </a:t>
            </a:r>
            <a:r>
              <a:rPr dirty="0" sz="1800">
                <a:latin typeface="Microsoft Sans Serif"/>
                <a:cs typeface="Microsoft Sans Serif"/>
              </a:rPr>
              <a:t>فر</a:t>
            </a:r>
            <a:r>
              <a:rPr dirty="0" sz="1800" spc="195">
                <a:latin typeface="Microsoft Sans Serif"/>
                <a:cs typeface="Microsoft Sans Serif"/>
              </a:rPr>
              <a:t>  </a:t>
            </a:r>
            <a:r>
              <a:rPr dirty="0" sz="1800" spc="-254">
                <a:latin typeface="Microsoft Sans Serif"/>
                <a:cs typeface="Microsoft Sans Serif"/>
              </a:rPr>
              <a:t>ر</a:t>
            </a:r>
            <a:r>
              <a:rPr dirty="0" sz="1800" spc="385">
                <a:latin typeface="Microsoft Sans Serif"/>
                <a:cs typeface="Microsoft Sans Serif"/>
              </a:rPr>
              <a:t>   </a:t>
            </a:r>
            <a:r>
              <a:rPr dirty="0" sz="1800" spc="-50">
                <a:latin typeface="Microsoft Sans Serif"/>
                <a:cs typeface="Microsoft Sans Serif"/>
              </a:rPr>
              <a:t>•</a:t>
            </a:r>
            <a:endParaRPr sz="1800">
              <a:latin typeface="Microsoft Sans Serif"/>
              <a:cs typeface="Microsoft Sans Serif"/>
            </a:endParaRPr>
          </a:p>
        </p:txBody>
      </p:sp>
      <p:sp>
        <p:nvSpPr>
          <p:cNvPr id="6" name="object 6" descr=""/>
          <p:cNvSpPr txBox="1"/>
          <p:nvPr/>
        </p:nvSpPr>
        <p:spPr>
          <a:xfrm>
            <a:off x="7054342" y="1880742"/>
            <a:ext cx="1978660" cy="299720"/>
          </a:xfrm>
          <a:prstGeom prst="rect">
            <a:avLst/>
          </a:prstGeom>
        </p:spPr>
        <p:txBody>
          <a:bodyPr wrap="square" lIns="0" tIns="12700" rIns="0" bIns="0" rtlCol="0" vert="horz">
            <a:spAutoFit/>
          </a:bodyPr>
          <a:lstStyle/>
          <a:p>
            <a:pPr algn="r" marL="38100" marR="30480">
              <a:lnSpc>
                <a:spcPct val="100000"/>
              </a:lnSpc>
              <a:spcBef>
                <a:spcPts val="100"/>
              </a:spcBef>
            </a:pPr>
            <a:r>
              <a:rPr dirty="0" baseline="13888" sz="2700" spc="-1012">
                <a:latin typeface="Microsoft Sans Serif"/>
                <a:cs typeface="Microsoft Sans Serif"/>
              </a:rPr>
              <a:t>لل</a:t>
            </a:r>
            <a:r>
              <a:rPr dirty="0" baseline="13888" sz="2700" spc="127">
                <a:latin typeface="Microsoft Sans Serif"/>
                <a:cs typeface="Microsoft Sans Serif"/>
              </a:rPr>
              <a:t> </a:t>
            </a:r>
            <a:r>
              <a:rPr dirty="0" baseline="9259" sz="2700" spc="-1050">
                <a:latin typeface="Microsoft Sans Serif"/>
                <a:cs typeface="Microsoft Sans Serif"/>
              </a:rPr>
              <a:t>„</a:t>
            </a:r>
            <a:r>
              <a:rPr dirty="0" baseline="9259" sz="2700" spc="-359">
                <a:latin typeface="Microsoft Sans Serif"/>
                <a:cs typeface="Microsoft Sans Serif"/>
              </a:rPr>
              <a:t> </a:t>
            </a:r>
            <a:r>
              <a:rPr dirty="0" baseline="-3086" sz="2700" spc="-1777">
                <a:latin typeface="Microsoft Sans Serif"/>
                <a:cs typeface="Microsoft Sans Serif"/>
              </a:rPr>
              <a:t>ت</a:t>
            </a:r>
            <a:r>
              <a:rPr dirty="0" baseline="6172" sz="2700" spc="-1777">
                <a:latin typeface="Microsoft Sans Serif"/>
                <a:cs typeface="Microsoft Sans Serif"/>
              </a:rPr>
              <a:t>.</a:t>
            </a:r>
            <a:r>
              <a:rPr dirty="0" baseline="6172" sz="2700" spc="-89">
                <a:latin typeface="Microsoft Sans Serif"/>
                <a:cs typeface="Microsoft Sans Serif"/>
              </a:rPr>
              <a:t> </a:t>
            </a:r>
            <a:r>
              <a:rPr dirty="0" baseline="12345" sz="2700" spc="-832">
                <a:latin typeface="Microsoft Sans Serif"/>
                <a:cs typeface="Microsoft Sans Serif"/>
              </a:rPr>
              <a:t>كملا</a:t>
            </a:r>
            <a:r>
              <a:rPr dirty="0" baseline="12345" sz="2700" spc="89">
                <a:latin typeface="Microsoft Sans Serif"/>
                <a:cs typeface="Microsoft Sans Serif"/>
              </a:rPr>
              <a:t> </a:t>
            </a:r>
            <a:r>
              <a:rPr dirty="0" baseline="9259" sz="2700" spc="-1050">
                <a:latin typeface="Microsoft Sans Serif"/>
                <a:cs typeface="Microsoft Sans Serif"/>
              </a:rPr>
              <a:t>„</a:t>
            </a:r>
            <a:r>
              <a:rPr dirty="0" baseline="9259" sz="2700" spc="232">
                <a:latin typeface="Microsoft Sans Serif"/>
                <a:cs typeface="Microsoft Sans Serif"/>
              </a:rPr>
              <a:t> </a:t>
            </a:r>
            <a:r>
              <a:rPr dirty="0" baseline="1543" sz="2700" spc="-112">
                <a:latin typeface="Microsoft Sans Serif"/>
                <a:cs typeface="Microsoft Sans Serif"/>
              </a:rPr>
              <a:t>ه</a:t>
            </a:r>
            <a:r>
              <a:rPr dirty="0" baseline="1543" sz="2700" spc="-225">
                <a:latin typeface="Microsoft Sans Serif"/>
                <a:cs typeface="Microsoft Sans Serif"/>
              </a:rPr>
              <a:t> </a:t>
            </a:r>
            <a:r>
              <a:rPr dirty="0" baseline="9259" sz="2700" spc="-1192">
                <a:latin typeface="Microsoft Sans Serif"/>
                <a:cs typeface="Microsoft Sans Serif"/>
              </a:rPr>
              <a:t>حلا</a:t>
            </a:r>
            <a:r>
              <a:rPr dirty="0" sz="1800" spc="-795">
                <a:latin typeface="Microsoft Sans Serif"/>
                <a:cs typeface="Microsoft Sans Serif"/>
              </a:rPr>
              <a:t>,</a:t>
            </a:r>
            <a:r>
              <a:rPr dirty="0" sz="1800" spc="470">
                <a:latin typeface="Microsoft Sans Serif"/>
                <a:cs typeface="Microsoft Sans Serif"/>
              </a:rPr>
              <a:t> </a:t>
            </a:r>
            <a:r>
              <a:rPr dirty="0" baseline="3086" sz="2700">
                <a:latin typeface="Microsoft Sans Serif"/>
                <a:cs typeface="Microsoft Sans Serif"/>
              </a:rPr>
              <a:t>ه</a:t>
            </a:r>
            <a:r>
              <a:rPr dirty="0" baseline="3086" sz="2700" spc="472">
                <a:latin typeface="Microsoft Sans Serif"/>
                <a:cs typeface="Microsoft Sans Serif"/>
              </a:rPr>
              <a:t>  </a:t>
            </a:r>
            <a:r>
              <a:rPr dirty="0" baseline="15432" sz="2700" spc="-750">
                <a:latin typeface="Microsoft Sans Serif"/>
                <a:cs typeface="Microsoft Sans Serif"/>
              </a:rPr>
              <a:t>.</a:t>
            </a:r>
            <a:r>
              <a:rPr dirty="0" baseline="15432" sz="2700" spc="277">
                <a:latin typeface="Microsoft Sans Serif"/>
                <a:cs typeface="Microsoft Sans Serif"/>
              </a:rPr>
              <a:t> </a:t>
            </a:r>
            <a:r>
              <a:rPr dirty="0" baseline="1543" sz="2700" spc="-1725">
                <a:latin typeface="Microsoft Sans Serif"/>
                <a:cs typeface="Microsoft Sans Serif"/>
              </a:rPr>
              <a:t>ش</a:t>
            </a:r>
            <a:r>
              <a:rPr dirty="0" baseline="12345" sz="2700" spc="-315">
                <a:latin typeface="Microsoft Sans Serif"/>
                <a:cs typeface="Microsoft Sans Serif"/>
              </a:rPr>
              <a:t> </a:t>
            </a:r>
            <a:r>
              <a:rPr dirty="0" baseline="6172" sz="2700" spc="-652">
                <a:latin typeface="Microsoft Sans Serif"/>
                <a:cs typeface="Microsoft Sans Serif"/>
              </a:rPr>
              <a:t>لا</a:t>
            </a:r>
            <a:r>
              <a:rPr dirty="0" baseline="6172" sz="2700" spc="742">
                <a:latin typeface="Microsoft Sans Serif"/>
                <a:cs typeface="Microsoft Sans Serif"/>
              </a:rPr>
              <a:t> </a:t>
            </a:r>
            <a:r>
              <a:rPr dirty="0" baseline="9259" sz="2700" spc="-1050">
                <a:latin typeface="Microsoft Sans Serif"/>
                <a:cs typeface="Microsoft Sans Serif"/>
              </a:rPr>
              <a:t>„</a:t>
            </a:r>
            <a:r>
              <a:rPr dirty="0" baseline="9259" sz="2700" spc="-359">
                <a:latin typeface="Microsoft Sans Serif"/>
                <a:cs typeface="Microsoft Sans Serif"/>
              </a:rPr>
              <a:t> </a:t>
            </a:r>
            <a:r>
              <a:rPr dirty="0" baseline="1543" sz="2700" spc="-1087">
                <a:latin typeface="Microsoft Sans Serif"/>
                <a:cs typeface="Microsoft Sans Serif"/>
              </a:rPr>
              <a:t>صح</a:t>
            </a:r>
            <a:r>
              <a:rPr dirty="0" baseline="15432" sz="2700" spc="-1087">
                <a:latin typeface="Microsoft Sans Serif"/>
                <a:cs typeface="Microsoft Sans Serif"/>
              </a:rPr>
              <a:t>.</a:t>
            </a:r>
            <a:r>
              <a:rPr dirty="0" baseline="3086" sz="2700" spc="-1087">
                <a:latin typeface="Microsoft Sans Serif"/>
                <a:cs typeface="Microsoft Sans Serif"/>
              </a:rPr>
              <a:t>لا</a:t>
            </a:r>
            <a:r>
              <a:rPr dirty="0" baseline="3086" sz="2700" spc="89">
                <a:latin typeface="Microsoft Sans Serif"/>
                <a:cs typeface="Microsoft Sans Serif"/>
              </a:rPr>
              <a:t> </a:t>
            </a:r>
            <a:r>
              <a:rPr dirty="0" baseline="9259" sz="2700" spc="-1050">
                <a:latin typeface="Microsoft Sans Serif"/>
                <a:cs typeface="Microsoft Sans Serif"/>
              </a:rPr>
              <a:t>„</a:t>
            </a:r>
            <a:r>
              <a:rPr dirty="0" baseline="9259" sz="2700" spc="-127">
                <a:latin typeface="Microsoft Sans Serif"/>
                <a:cs typeface="Microsoft Sans Serif"/>
              </a:rPr>
              <a:t> </a:t>
            </a:r>
            <a:r>
              <a:rPr dirty="0" baseline="26234" sz="2700" spc="-1162">
                <a:latin typeface="Microsoft Sans Serif"/>
                <a:cs typeface="Microsoft Sans Serif"/>
              </a:rPr>
              <a:t>ثحلل</a:t>
            </a:r>
            <a:endParaRPr baseline="26234" sz="2700">
              <a:latin typeface="Microsoft Sans Serif"/>
              <a:cs typeface="Microsoft Sans Serif"/>
            </a:endParaRPr>
          </a:p>
        </p:txBody>
      </p:sp>
      <p:sp>
        <p:nvSpPr>
          <p:cNvPr id="7" name="object 7" descr=""/>
          <p:cNvSpPr txBox="1"/>
          <p:nvPr/>
        </p:nvSpPr>
        <p:spPr>
          <a:xfrm>
            <a:off x="5847334" y="1854834"/>
            <a:ext cx="735965" cy="299720"/>
          </a:xfrm>
          <a:prstGeom prst="rect">
            <a:avLst/>
          </a:prstGeom>
        </p:spPr>
        <p:txBody>
          <a:bodyPr wrap="square" lIns="0" tIns="12700" rIns="0" bIns="0" rtlCol="0" vert="horz">
            <a:spAutoFit/>
          </a:bodyPr>
          <a:lstStyle/>
          <a:p>
            <a:pPr algn="r" marL="38100" marR="30480">
              <a:lnSpc>
                <a:spcPct val="100000"/>
              </a:lnSpc>
              <a:spcBef>
                <a:spcPts val="100"/>
              </a:spcBef>
            </a:pPr>
            <a:r>
              <a:rPr dirty="0" baseline="9259" sz="2700" spc="-750">
                <a:solidFill>
                  <a:srgbClr val="FF0000"/>
                </a:solidFill>
                <a:latin typeface="Microsoft Sans Serif"/>
                <a:cs typeface="Microsoft Sans Serif"/>
              </a:rPr>
              <a:t>.</a:t>
            </a:r>
            <a:r>
              <a:rPr dirty="0" baseline="9259" sz="2700" spc="270">
                <a:solidFill>
                  <a:srgbClr val="FF0000"/>
                </a:solidFill>
                <a:latin typeface="Microsoft Sans Serif"/>
                <a:cs typeface="Microsoft Sans Serif"/>
              </a:rPr>
              <a:t> </a:t>
            </a:r>
            <a:r>
              <a:rPr dirty="0" baseline="-4629" sz="2700" spc="-1725">
                <a:solidFill>
                  <a:srgbClr val="FF0000"/>
                </a:solidFill>
                <a:latin typeface="Microsoft Sans Serif"/>
                <a:cs typeface="Microsoft Sans Serif"/>
              </a:rPr>
              <a:t>ش</a:t>
            </a:r>
            <a:r>
              <a:rPr dirty="0" baseline="6172" sz="2700" spc="-322">
                <a:solidFill>
                  <a:srgbClr val="FF0000"/>
                </a:solidFill>
                <a:latin typeface="Microsoft Sans Serif"/>
                <a:cs typeface="Microsoft Sans Serif"/>
              </a:rPr>
              <a:t> </a:t>
            </a:r>
            <a:r>
              <a:rPr dirty="0" sz="1800" spc="-445">
                <a:solidFill>
                  <a:srgbClr val="FF0000"/>
                </a:solidFill>
                <a:latin typeface="Microsoft Sans Serif"/>
                <a:cs typeface="Microsoft Sans Serif"/>
              </a:rPr>
              <a:t>لا</a:t>
            </a:r>
            <a:r>
              <a:rPr dirty="0" sz="1800" spc="160">
                <a:solidFill>
                  <a:srgbClr val="FF0000"/>
                </a:solidFill>
                <a:latin typeface="Microsoft Sans Serif"/>
                <a:cs typeface="Microsoft Sans Serif"/>
              </a:rPr>
              <a:t> </a:t>
            </a:r>
            <a:r>
              <a:rPr dirty="0" sz="1800" spc="-500">
                <a:latin typeface="Microsoft Sans Serif"/>
                <a:cs typeface="Microsoft Sans Serif"/>
              </a:rPr>
              <a:t>.</a:t>
            </a:r>
            <a:r>
              <a:rPr dirty="0" baseline="9259" sz="2700" spc="330">
                <a:latin typeface="Microsoft Sans Serif"/>
                <a:cs typeface="Microsoft Sans Serif"/>
              </a:rPr>
              <a:t>  </a:t>
            </a:r>
            <a:r>
              <a:rPr dirty="0" baseline="-9259" sz="2700" spc="-1155">
                <a:latin typeface="Microsoft Sans Serif"/>
                <a:cs typeface="Microsoft Sans Serif"/>
              </a:rPr>
              <a:t>ق</a:t>
            </a:r>
            <a:r>
              <a:rPr dirty="0" baseline="9259" sz="2700" spc="-1155">
                <a:latin typeface="Microsoft Sans Serif"/>
                <a:cs typeface="Microsoft Sans Serif"/>
              </a:rPr>
              <a:t>„</a:t>
            </a:r>
            <a:r>
              <a:rPr dirty="0" baseline="9259" sz="2700" spc="-442">
                <a:latin typeface="Microsoft Sans Serif"/>
                <a:cs typeface="Microsoft Sans Serif"/>
              </a:rPr>
              <a:t> </a:t>
            </a:r>
            <a:r>
              <a:rPr dirty="0" baseline="-3086" sz="2700" spc="-1214">
                <a:latin typeface="Microsoft Sans Serif"/>
                <a:cs typeface="Microsoft Sans Serif"/>
              </a:rPr>
              <a:t>ق</a:t>
            </a:r>
            <a:r>
              <a:rPr dirty="0" baseline="15432" sz="2700" spc="-1214">
                <a:latin typeface="Microsoft Sans Serif"/>
                <a:cs typeface="Microsoft Sans Serif"/>
              </a:rPr>
              <a:t>.</a:t>
            </a:r>
            <a:r>
              <a:rPr dirty="0" baseline="15432" sz="2700" spc="-450">
                <a:latin typeface="Microsoft Sans Serif"/>
                <a:cs typeface="Microsoft Sans Serif"/>
              </a:rPr>
              <a:t> </a:t>
            </a:r>
            <a:r>
              <a:rPr dirty="0" baseline="1543" sz="2700" spc="-735">
                <a:latin typeface="Microsoft Sans Serif"/>
                <a:cs typeface="Microsoft Sans Serif"/>
              </a:rPr>
              <a:t>لا</a:t>
            </a:r>
            <a:endParaRPr baseline="1543" sz="2700">
              <a:latin typeface="Microsoft Sans Serif"/>
              <a:cs typeface="Microsoft Sans Serif"/>
            </a:endParaRPr>
          </a:p>
        </p:txBody>
      </p:sp>
      <p:sp>
        <p:nvSpPr>
          <p:cNvPr id="8" name="object 8" descr=""/>
          <p:cNvSpPr txBox="1"/>
          <p:nvPr/>
        </p:nvSpPr>
        <p:spPr>
          <a:xfrm>
            <a:off x="4851653" y="1876171"/>
            <a:ext cx="1960245" cy="299720"/>
          </a:xfrm>
          <a:prstGeom prst="rect">
            <a:avLst/>
          </a:prstGeom>
        </p:spPr>
        <p:txBody>
          <a:bodyPr wrap="square" lIns="0" tIns="12700" rIns="0" bIns="0" rtlCol="0" vert="horz">
            <a:spAutoFit/>
          </a:bodyPr>
          <a:lstStyle/>
          <a:p>
            <a:pPr algn="r" marL="50800" marR="30480">
              <a:lnSpc>
                <a:spcPct val="100000"/>
              </a:lnSpc>
              <a:spcBef>
                <a:spcPts val="100"/>
              </a:spcBef>
            </a:pPr>
            <a:r>
              <a:rPr dirty="0" baseline="10802" sz="2700" spc="-1050">
                <a:latin typeface="Microsoft Sans Serif"/>
                <a:cs typeface="Microsoft Sans Serif"/>
              </a:rPr>
              <a:t>„</a:t>
            </a:r>
            <a:r>
              <a:rPr dirty="0" baseline="10802" sz="2700" spc="75">
                <a:latin typeface="Microsoft Sans Serif"/>
                <a:cs typeface="Microsoft Sans Serif"/>
              </a:rPr>
              <a:t>  </a:t>
            </a:r>
            <a:r>
              <a:rPr dirty="0" baseline="6172" sz="2700" spc="-750">
                <a:latin typeface="Microsoft Sans Serif"/>
                <a:cs typeface="Microsoft Sans Serif"/>
              </a:rPr>
              <a:t>.</a:t>
            </a:r>
            <a:r>
              <a:rPr dirty="0" baseline="6172" sz="2700" spc="-405">
                <a:latin typeface="Microsoft Sans Serif"/>
                <a:cs typeface="Microsoft Sans Serif"/>
              </a:rPr>
              <a:t> </a:t>
            </a:r>
            <a:r>
              <a:rPr dirty="0" baseline="6172" sz="2700" spc="-855">
                <a:latin typeface="Microsoft Sans Serif"/>
                <a:cs typeface="Microsoft Sans Serif"/>
              </a:rPr>
              <a:t>يملا</a:t>
            </a:r>
            <a:r>
              <a:rPr dirty="0" baseline="6172" sz="2700" spc="135">
                <a:latin typeface="Microsoft Sans Serif"/>
                <a:cs typeface="Microsoft Sans Serif"/>
              </a:rPr>
              <a:t> </a:t>
            </a:r>
            <a:r>
              <a:rPr dirty="0" baseline="9259" sz="2700" spc="-1050">
                <a:latin typeface="Microsoft Sans Serif"/>
                <a:cs typeface="Microsoft Sans Serif"/>
              </a:rPr>
              <a:t>„</a:t>
            </a:r>
            <a:r>
              <a:rPr dirty="0" baseline="9259" sz="2700" spc="-359">
                <a:latin typeface="Microsoft Sans Serif"/>
                <a:cs typeface="Microsoft Sans Serif"/>
              </a:rPr>
              <a:t> </a:t>
            </a:r>
            <a:r>
              <a:rPr dirty="0" baseline="-4629" sz="2700" spc="-532">
                <a:latin typeface="Microsoft Sans Serif"/>
                <a:cs typeface="Microsoft Sans Serif"/>
              </a:rPr>
              <a:t>ع</a:t>
            </a:r>
            <a:r>
              <a:rPr dirty="0" baseline="-4629" sz="2700" spc="-382">
                <a:latin typeface="Microsoft Sans Serif"/>
                <a:cs typeface="Microsoft Sans Serif"/>
              </a:rPr>
              <a:t> </a:t>
            </a:r>
            <a:r>
              <a:rPr dirty="0" baseline="29320" sz="2700" spc="-780">
                <a:latin typeface="Microsoft Sans Serif"/>
                <a:cs typeface="Microsoft Sans Serif"/>
              </a:rPr>
              <a:t>محم</a:t>
            </a:r>
            <a:r>
              <a:rPr dirty="0" baseline="6172" sz="2700" spc="-780">
                <a:latin typeface="Microsoft Sans Serif"/>
                <a:cs typeface="Microsoft Sans Serif"/>
              </a:rPr>
              <a:t>,</a:t>
            </a:r>
            <a:r>
              <a:rPr dirty="0" baseline="6172" sz="2700" spc="30">
                <a:latin typeface="Microsoft Sans Serif"/>
                <a:cs typeface="Microsoft Sans Serif"/>
              </a:rPr>
              <a:t>  </a:t>
            </a:r>
            <a:r>
              <a:rPr dirty="0" baseline="1543" sz="2700">
                <a:latin typeface="Microsoft Sans Serif"/>
                <a:cs typeface="Microsoft Sans Serif"/>
              </a:rPr>
              <a:t>ه</a:t>
            </a:r>
            <a:r>
              <a:rPr dirty="0" baseline="1543" sz="2700" spc="652">
                <a:latin typeface="Microsoft Sans Serif"/>
                <a:cs typeface="Microsoft Sans Serif"/>
              </a:rPr>
              <a:t>         </a:t>
            </a:r>
            <a:r>
              <a:rPr dirty="0" sz="1800" spc="-894">
                <a:latin typeface="Microsoft Sans Serif"/>
                <a:cs typeface="Microsoft Sans Serif"/>
              </a:rPr>
              <a:t>ي</a:t>
            </a:r>
            <a:r>
              <a:rPr dirty="0" baseline="-4629" sz="2700" spc="-1342">
                <a:latin typeface="Microsoft Sans Serif"/>
                <a:cs typeface="Microsoft Sans Serif"/>
              </a:rPr>
              <a:t>„</a:t>
            </a:r>
            <a:endParaRPr baseline="-4629" sz="2700">
              <a:latin typeface="Microsoft Sans Serif"/>
              <a:cs typeface="Microsoft Sans Serif"/>
            </a:endParaRPr>
          </a:p>
        </p:txBody>
      </p:sp>
      <p:sp>
        <p:nvSpPr>
          <p:cNvPr id="9" name="object 9" descr=""/>
          <p:cNvSpPr txBox="1"/>
          <p:nvPr/>
        </p:nvSpPr>
        <p:spPr>
          <a:xfrm>
            <a:off x="4359528" y="1833498"/>
            <a:ext cx="348615" cy="299720"/>
          </a:xfrm>
          <a:prstGeom prst="rect">
            <a:avLst/>
          </a:prstGeom>
        </p:spPr>
        <p:txBody>
          <a:bodyPr wrap="square" lIns="0" tIns="12700" rIns="0" bIns="0" rtlCol="0" vert="horz">
            <a:spAutoFit/>
          </a:bodyPr>
          <a:lstStyle/>
          <a:p>
            <a:pPr algn="r" marL="38100" marR="30480">
              <a:lnSpc>
                <a:spcPct val="100000"/>
              </a:lnSpc>
              <a:spcBef>
                <a:spcPts val="100"/>
              </a:spcBef>
            </a:pPr>
            <a:r>
              <a:rPr dirty="0" sz="1800" spc="-700">
                <a:latin typeface="Microsoft Sans Serif"/>
                <a:cs typeface="Microsoft Sans Serif"/>
              </a:rPr>
              <a:t>„</a:t>
            </a:r>
            <a:r>
              <a:rPr dirty="0" sz="1800" spc="180">
                <a:latin typeface="Microsoft Sans Serif"/>
                <a:cs typeface="Microsoft Sans Serif"/>
              </a:rPr>
              <a:t> </a:t>
            </a:r>
            <a:r>
              <a:rPr dirty="0" baseline="-9259" sz="2700" spc="-1455">
                <a:latin typeface="Microsoft Sans Serif"/>
                <a:cs typeface="Microsoft Sans Serif"/>
              </a:rPr>
              <a:t>ث</a:t>
            </a:r>
            <a:r>
              <a:rPr dirty="0" baseline="-4629" sz="2700" spc="-1455">
                <a:latin typeface="Microsoft Sans Serif"/>
                <a:cs typeface="Microsoft Sans Serif"/>
              </a:rPr>
              <a:t>.</a:t>
            </a:r>
            <a:r>
              <a:rPr dirty="0" baseline="-4629" sz="2700" spc="-487">
                <a:latin typeface="Microsoft Sans Serif"/>
                <a:cs typeface="Microsoft Sans Serif"/>
              </a:rPr>
              <a:t> </a:t>
            </a:r>
            <a:r>
              <a:rPr dirty="0" baseline="-1543" sz="2700" spc="-817">
                <a:latin typeface="Microsoft Sans Serif"/>
                <a:cs typeface="Microsoft Sans Serif"/>
              </a:rPr>
              <a:t>كملا</a:t>
            </a:r>
            <a:endParaRPr baseline="-1543" sz="2700">
              <a:latin typeface="Microsoft Sans Serif"/>
              <a:cs typeface="Microsoft Sans Serif"/>
            </a:endParaRPr>
          </a:p>
        </p:txBody>
      </p:sp>
      <p:sp>
        <p:nvSpPr>
          <p:cNvPr id="10" name="object 10" descr=""/>
          <p:cNvSpPr/>
          <p:nvPr/>
        </p:nvSpPr>
        <p:spPr>
          <a:xfrm>
            <a:off x="3563620" y="2165857"/>
            <a:ext cx="455930" cy="6350"/>
          </a:xfrm>
          <a:custGeom>
            <a:avLst/>
            <a:gdLst/>
            <a:ahLst/>
            <a:cxnLst/>
            <a:rect l="l" t="t" r="r" b="b"/>
            <a:pathLst>
              <a:path w="455929" h="6350">
                <a:moveTo>
                  <a:pt x="455675" y="0"/>
                </a:moveTo>
                <a:lnTo>
                  <a:pt x="0" y="0"/>
                </a:lnTo>
                <a:lnTo>
                  <a:pt x="0" y="6096"/>
                </a:lnTo>
                <a:lnTo>
                  <a:pt x="455675" y="6096"/>
                </a:lnTo>
                <a:lnTo>
                  <a:pt x="455675" y="0"/>
                </a:lnTo>
                <a:close/>
              </a:path>
            </a:pathLst>
          </a:custGeom>
          <a:solidFill>
            <a:srgbClr val="000000"/>
          </a:solidFill>
        </p:spPr>
        <p:txBody>
          <a:bodyPr wrap="square" lIns="0" tIns="0" rIns="0" bIns="0" rtlCol="0"/>
          <a:lstStyle/>
          <a:p/>
        </p:txBody>
      </p:sp>
      <p:sp>
        <p:nvSpPr>
          <p:cNvPr id="11" name="object 11" descr=""/>
          <p:cNvSpPr txBox="1"/>
          <p:nvPr/>
        </p:nvSpPr>
        <p:spPr>
          <a:xfrm>
            <a:off x="3525901" y="1908175"/>
            <a:ext cx="4737735" cy="299720"/>
          </a:xfrm>
          <a:prstGeom prst="rect">
            <a:avLst/>
          </a:prstGeom>
        </p:spPr>
        <p:txBody>
          <a:bodyPr wrap="square" lIns="0" tIns="12700" rIns="0" bIns="0" rtlCol="0" vert="horz">
            <a:spAutoFit/>
          </a:bodyPr>
          <a:lstStyle/>
          <a:p>
            <a:pPr algn="r" marL="38100" marR="30480">
              <a:lnSpc>
                <a:spcPct val="100000"/>
              </a:lnSpc>
              <a:spcBef>
                <a:spcPts val="100"/>
              </a:spcBef>
            </a:pPr>
            <a:r>
              <a:rPr dirty="0" sz="1800" spc="-280">
                <a:latin typeface="Microsoft Sans Serif"/>
                <a:cs typeface="Microsoft Sans Serif"/>
              </a:rPr>
              <a:t>ارذ</a:t>
            </a:r>
            <a:r>
              <a:rPr dirty="0" sz="1800" spc="160">
                <a:latin typeface="Microsoft Sans Serif"/>
                <a:cs typeface="Microsoft Sans Serif"/>
              </a:rPr>
              <a:t> </a:t>
            </a:r>
            <a:r>
              <a:rPr dirty="0" sz="1800" spc="-375">
                <a:latin typeface="Microsoft Sans Serif"/>
                <a:cs typeface="Microsoft Sans Serif"/>
              </a:rPr>
              <a:t>ل</a:t>
            </a:r>
            <a:r>
              <a:rPr dirty="0" sz="1800" spc="195">
                <a:latin typeface="Microsoft Sans Serif"/>
                <a:cs typeface="Microsoft Sans Serif"/>
              </a:rPr>
              <a:t>  </a:t>
            </a:r>
            <a:r>
              <a:rPr dirty="0" sz="1800" spc="-755">
                <a:latin typeface="Microsoft Sans Serif"/>
                <a:cs typeface="Microsoft Sans Serif"/>
              </a:rPr>
              <a:t>ي</a:t>
            </a:r>
            <a:r>
              <a:rPr dirty="0" baseline="-13888" sz="2700" spc="-1132">
                <a:latin typeface="Microsoft Sans Serif"/>
                <a:cs typeface="Microsoft Sans Serif"/>
              </a:rPr>
              <a:t>„</a:t>
            </a:r>
            <a:r>
              <a:rPr dirty="0" baseline="-13888" sz="2700" spc="142">
                <a:latin typeface="Microsoft Sans Serif"/>
                <a:cs typeface="Microsoft Sans Serif"/>
              </a:rPr>
              <a:t>  </a:t>
            </a:r>
            <a:r>
              <a:rPr dirty="0" sz="1800">
                <a:latin typeface="Microsoft Sans Serif"/>
                <a:cs typeface="Microsoft Sans Serif"/>
              </a:rPr>
              <a:t>با</a:t>
            </a:r>
            <a:r>
              <a:rPr dirty="0" sz="1800" spc="200">
                <a:latin typeface="Microsoft Sans Serif"/>
                <a:cs typeface="Microsoft Sans Serif"/>
              </a:rPr>
              <a:t>  </a:t>
            </a:r>
            <a:r>
              <a:rPr dirty="0" sz="1800" spc="-300">
                <a:latin typeface="Microsoft Sans Serif"/>
                <a:cs typeface="Microsoft Sans Serif"/>
              </a:rPr>
              <a:t>و</a:t>
            </a:r>
            <a:r>
              <a:rPr dirty="0" sz="1800" spc="-204">
                <a:latin typeface="Microsoft Sans Serif"/>
                <a:cs typeface="Microsoft Sans Serif"/>
              </a:rPr>
              <a:t> </a:t>
            </a:r>
            <a:r>
              <a:rPr dirty="0" sz="1800" spc="-100">
                <a:latin typeface="Microsoft Sans Serif"/>
                <a:cs typeface="Microsoft Sans Serif"/>
              </a:rPr>
              <a:t>بار</a:t>
            </a:r>
            <a:r>
              <a:rPr dirty="0" sz="1800" spc="-100">
                <a:latin typeface="Microsoft Sans Serif"/>
                <a:cs typeface="Microsoft Sans Serif"/>
              </a:rPr>
              <a:t>„</a:t>
            </a:r>
            <a:r>
              <a:rPr dirty="0" sz="1800" spc="50">
                <a:latin typeface="Microsoft Sans Serif"/>
                <a:cs typeface="Microsoft Sans Serif"/>
              </a:rPr>
              <a:t>  </a:t>
            </a:r>
            <a:r>
              <a:rPr dirty="0" sz="1800">
                <a:latin typeface="Microsoft Sans Serif"/>
                <a:cs typeface="Microsoft Sans Serif"/>
              </a:rPr>
              <a:t>ة</a:t>
            </a:r>
            <a:r>
              <a:rPr dirty="0" sz="1800" spc="-60">
                <a:latin typeface="Microsoft Sans Serif"/>
                <a:cs typeface="Microsoft Sans Serif"/>
              </a:rPr>
              <a:t> </a:t>
            </a:r>
            <a:r>
              <a:rPr dirty="0" sz="1800" spc="-355">
                <a:latin typeface="Microsoft Sans Serif"/>
                <a:cs typeface="Microsoft Sans Serif"/>
              </a:rPr>
              <a:t>و</a:t>
            </a:r>
            <a:r>
              <a:rPr dirty="0" sz="1800" spc="100">
                <a:latin typeface="Microsoft Sans Serif"/>
                <a:cs typeface="Microsoft Sans Serif"/>
              </a:rPr>
              <a:t>  </a:t>
            </a:r>
            <a:r>
              <a:rPr dirty="0" sz="1800" spc="-355">
                <a:latin typeface="Microsoft Sans Serif"/>
                <a:cs typeface="Microsoft Sans Serif"/>
              </a:rPr>
              <a:t>و</a:t>
            </a:r>
            <a:r>
              <a:rPr dirty="0" sz="1800" spc="295">
                <a:latin typeface="Microsoft Sans Serif"/>
                <a:cs typeface="Microsoft Sans Serif"/>
              </a:rPr>
              <a:t> </a:t>
            </a:r>
            <a:r>
              <a:rPr dirty="0" sz="1800">
                <a:solidFill>
                  <a:srgbClr val="FF0000"/>
                </a:solidFill>
                <a:latin typeface="Microsoft Sans Serif"/>
                <a:cs typeface="Microsoft Sans Serif"/>
              </a:rPr>
              <a:t>فر</a:t>
            </a:r>
            <a:r>
              <a:rPr dirty="0" sz="1800" spc="165">
                <a:solidFill>
                  <a:srgbClr val="FF0000"/>
                </a:solidFill>
                <a:latin typeface="Microsoft Sans Serif"/>
                <a:cs typeface="Microsoft Sans Serif"/>
              </a:rPr>
              <a:t>  </a:t>
            </a:r>
            <a:r>
              <a:rPr dirty="0" sz="1800" spc="-204">
                <a:latin typeface="Microsoft Sans Serif"/>
                <a:cs typeface="Microsoft Sans Serif"/>
              </a:rPr>
              <a:t>نا</a:t>
            </a:r>
            <a:r>
              <a:rPr dirty="0" sz="1800" spc="-210">
                <a:latin typeface="Microsoft Sans Serif"/>
                <a:cs typeface="Microsoft Sans Serif"/>
              </a:rPr>
              <a:t> </a:t>
            </a:r>
            <a:r>
              <a:rPr dirty="0" sz="1800">
                <a:latin typeface="Microsoft Sans Serif"/>
                <a:cs typeface="Microsoft Sans Serif"/>
              </a:rPr>
              <a:t>ة</a:t>
            </a:r>
            <a:r>
              <a:rPr dirty="0" sz="1800" spc="305">
                <a:latin typeface="Microsoft Sans Serif"/>
                <a:cs typeface="Microsoft Sans Serif"/>
              </a:rPr>
              <a:t>  </a:t>
            </a:r>
            <a:r>
              <a:rPr dirty="0" sz="1800" spc="-420">
                <a:latin typeface="Microsoft Sans Serif"/>
                <a:cs typeface="Microsoft Sans Serif"/>
              </a:rPr>
              <a:t>ير</a:t>
            </a:r>
            <a:r>
              <a:rPr dirty="0" sz="1800" spc="-290">
                <a:latin typeface="Microsoft Sans Serif"/>
                <a:cs typeface="Microsoft Sans Serif"/>
              </a:rPr>
              <a:t> </a:t>
            </a:r>
            <a:r>
              <a:rPr dirty="0" sz="1800" spc="-300">
                <a:latin typeface="Microsoft Sans Serif"/>
                <a:cs typeface="Microsoft Sans Serif"/>
              </a:rPr>
              <a:t>و</a:t>
            </a:r>
            <a:r>
              <a:rPr dirty="0" sz="1800" spc="-204">
                <a:latin typeface="Microsoft Sans Serif"/>
                <a:cs typeface="Microsoft Sans Serif"/>
              </a:rPr>
              <a:t> </a:t>
            </a:r>
            <a:r>
              <a:rPr dirty="0" sz="1800" spc="-320">
                <a:latin typeface="Microsoft Sans Serif"/>
                <a:cs typeface="Microsoft Sans Serif"/>
              </a:rPr>
              <a:t>،حور</a:t>
            </a:r>
            <a:r>
              <a:rPr dirty="0" sz="1800" spc="254">
                <a:latin typeface="Microsoft Sans Serif"/>
                <a:cs typeface="Microsoft Sans Serif"/>
              </a:rPr>
              <a:t> </a:t>
            </a:r>
            <a:r>
              <a:rPr dirty="0" sz="1800">
                <a:latin typeface="Microsoft Sans Serif"/>
                <a:cs typeface="Microsoft Sans Serif"/>
              </a:rPr>
              <a:t>ةو</a:t>
            </a:r>
            <a:r>
              <a:rPr dirty="0" sz="1800" spc="114">
                <a:latin typeface="Microsoft Sans Serif"/>
                <a:cs typeface="Microsoft Sans Serif"/>
              </a:rPr>
              <a:t>  </a:t>
            </a:r>
            <a:r>
              <a:rPr dirty="0" sz="1800" spc="-280">
                <a:latin typeface="Microsoft Sans Serif"/>
                <a:cs typeface="Microsoft Sans Serif"/>
              </a:rPr>
              <a:t>ةر</a:t>
            </a:r>
            <a:r>
              <a:rPr dirty="0" sz="1800" spc="-75">
                <a:latin typeface="Microsoft Sans Serif"/>
                <a:cs typeface="Microsoft Sans Serif"/>
              </a:rPr>
              <a:t> </a:t>
            </a:r>
            <a:r>
              <a:rPr dirty="0" sz="1800" spc="-355">
                <a:latin typeface="Microsoft Sans Serif"/>
                <a:cs typeface="Microsoft Sans Serif"/>
              </a:rPr>
              <a:t>و</a:t>
            </a:r>
            <a:r>
              <a:rPr dirty="0" sz="1800" spc="320">
                <a:latin typeface="Microsoft Sans Serif"/>
                <a:cs typeface="Microsoft Sans Serif"/>
              </a:rPr>
              <a:t> </a:t>
            </a:r>
            <a:r>
              <a:rPr dirty="0" sz="1800" spc="-355">
                <a:latin typeface="Microsoft Sans Serif"/>
                <a:cs typeface="Microsoft Sans Serif"/>
              </a:rPr>
              <a:t>و</a:t>
            </a:r>
            <a:r>
              <a:rPr dirty="0" sz="1800" spc="295">
                <a:latin typeface="Microsoft Sans Serif"/>
                <a:cs typeface="Microsoft Sans Serif"/>
              </a:rPr>
              <a:t> </a:t>
            </a:r>
            <a:r>
              <a:rPr dirty="0" sz="1800" spc="-25">
                <a:latin typeface="Microsoft Sans Serif"/>
                <a:cs typeface="Microsoft Sans Serif"/>
              </a:rPr>
              <a:t>فر</a:t>
            </a:r>
            <a:endParaRPr sz="1800">
              <a:latin typeface="Microsoft Sans Serif"/>
              <a:cs typeface="Microsoft Sans Serif"/>
            </a:endParaRPr>
          </a:p>
        </p:txBody>
      </p:sp>
      <p:sp>
        <p:nvSpPr>
          <p:cNvPr id="12" name="object 12" descr=""/>
          <p:cNvSpPr txBox="1"/>
          <p:nvPr/>
        </p:nvSpPr>
        <p:spPr>
          <a:xfrm>
            <a:off x="3530472" y="1818259"/>
            <a:ext cx="726440" cy="299720"/>
          </a:xfrm>
          <a:prstGeom prst="rect">
            <a:avLst/>
          </a:prstGeom>
        </p:spPr>
        <p:txBody>
          <a:bodyPr wrap="square" lIns="0" tIns="12700" rIns="0" bIns="0" rtlCol="0" vert="horz">
            <a:spAutoFit/>
          </a:bodyPr>
          <a:lstStyle/>
          <a:p>
            <a:pPr algn="r" marL="38100" marR="30480">
              <a:lnSpc>
                <a:spcPct val="100000"/>
              </a:lnSpc>
              <a:spcBef>
                <a:spcPts val="100"/>
              </a:spcBef>
            </a:pPr>
            <a:r>
              <a:rPr dirty="0" sz="1800">
                <a:latin typeface="Microsoft Sans Serif"/>
                <a:cs typeface="Microsoft Sans Serif"/>
              </a:rPr>
              <a:t>ً</a:t>
            </a:r>
            <a:r>
              <a:rPr dirty="0" sz="1800" spc="55">
                <a:latin typeface="Microsoft Sans Serif"/>
                <a:cs typeface="Microsoft Sans Serif"/>
              </a:rPr>
              <a:t>  </a:t>
            </a:r>
            <a:r>
              <a:rPr dirty="0" baseline="-15432" sz="2700" spc="-1380">
                <a:latin typeface="Microsoft Sans Serif"/>
                <a:cs typeface="Microsoft Sans Serif"/>
              </a:rPr>
              <a:t>ق</a:t>
            </a:r>
            <a:r>
              <a:rPr dirty="0" baseline="3086" sz="2700" spc="-1380">
                <a:latin typeface="Microsoft Sans Serif"/>
                <a:cs typeface="Microsoft Sans Serif"/>
              </a:rPr>
              <a:t>„</a:t>
            </a:r>
            <a:r>
              <a:rPr dirty="0" baseline="3086" sz="2700" spc="104">
                <a:latin typeface="Microsoft Sans Serif"/>
                <a:cs typeface="Microsoft Sans Serif"/>
              </a:rPr>
              <a:t>  </a:t>
            </a:r>
            <a:r>
              <a:rPr dirty="0" baseline="-13888" sz="2700" spc="-1455">
                <a:latin typeface="Microsoft Sans Serif"/>
                <a:cs typeface="Microsoft Sans Serif"/>
              </a:rPr>
              <a:t>ث</a:t>
            </a:r>
            <a:r>
              <a:rPr dirty="0" baseline="-7716" sz="2700" spc="-472">
                <a:latin typeface="Microsoft Sans Serif"/>
                <a:cs typeface="Microsoft Sans Serif"/>
              </a:rPr>
              <a:t> </a:t>
            </a:r>
            <a:r>
              <a:rPr dirty="0" baseline="-3086" sz="2700" spc="-1214">
                <a:latin typeface="Microsoft Sans Serif"/>
                <a:cs typeface="Microsoft Sans Serif"/>
              </a:rPr>
              <a:t>مت</a:t>
            </a:r>
            <a:r>
              <a:rPr dirty="0" baseline="9259" sz="2700" spc="-1214">
                <a:latin typeface="Microsoft Sans Serif"/>
                <a:cs typeface="Microsoft Sans Serif"/>
              </a:rPr>
              <a:t>„</a:t>
            </a:r>
            <a:r>
              <a:rPr dirty="0" baseline="9259" sz="2700" spc="742">
                <a:latin typeface="Microsoft Sans Serif"/>
                <a:cs typeface="Microsoft Sans Serif"/>
              </a:rPr>
              <a:t> </a:t>
            </a:r>
            <a:r>
              <a:rPr dirty="0" baseline="-10802" sz="2700" spc="-1702">
                <a:latin typeface="Microsoft Sans Serif"/>
                <a:cs typeface="Microsoft Sans Serif"/>
              </a:rPr>
              <a:t>ت</a:t>
            </a:r>
            <a:r>
              <a:rPr dirty="0" sz="1800" spc="-1135">
                <a:latin typeface="Microsoft Sans Serif"/>
                <a:cs typeface="Microsoft Sans Serif"/>
              </a:rPr>
              <a:t>„</a:t>
            </a:r>
            <a:r>
              <a:rPr dirty="0" sz="1800" spc="-275">
                <a:latin typeface="Microsoft Sans Serif"/>
                <a:cs typeface="Microsoft Sans Serif"/>
              </a:rPr>
              <a:t> </a:t>
            </a:r>
            <a:r>
              <a:rPr dirty="0" baseline="-10802" sz="2700" spc="-735">
                <a:latin typeface="Microsoft Sans Serif"/>
                <a:cs typeface="Microsoft Sans Serif"/>
              </a:rPr>
              <a:t>لا</a:t>
            </a:r>
            <a:endParaRPr baseline="-10802" sz="2700">
              <a:latin typeface="Microsoft Sans Serif"/>
              <a:cs typeface="Microsoft Sans Serif"/>
            </a:endParaRPr>
          </a:p>
        </p:txBody>
      </p:sp>
      <p:sp>
        <p:nvSpPr>
          <p:cNvPr id="13" name="object 13" descr=""/>
          <p:cNvSpPr/>
          <p:nvPr/>
        </p:nvSpPr>
        <p:spPr>
          <a:xfrm>
            <a:off x="7361428" y="2577338"/>
            <a:ext cx="4142740" cy="6350"/>
          </a:xfrm>
          <a:custGeom>
            <a:avLst/>
            <a:gdLst/>
            <a:ahLst/>
            <a:cxnLst/>
            <a:rect l="l" t="t" r="r" b="b"/>
            <a:pathLst>
              <a:path w="4142740" h="6350">
                <a:moveTo>
                  <a:pt x="4142231" y="0"/>
                </a:moveTo>
                <a:lnTo>
                  <a:pt x="0" y="0"/>
                </a:lnTo>
                <a:lnTo>
                  <a:pt x="0" y="6096"/>
                </a:lnTo>
                <a:lnTo>
                  <a:pt x="4142231" y="6096"/>
                </a:lnTo>
                <a:lnTo>
                  <a:pt x="4142231" y="0"/>
                </a:lnTo>
                <a:close/>
              </a:path>
            </a:pathLst>
          </a:custGeom>
          <a:solidFill>
            <a:srgbClr val="000000"/>
          </a:solidFill>
        </p:spPr>
        <p:txBody>
          <a:bodyPr wrap="square" lIns="0" tIns="0" rIns="0" bIns="0" rtlCol="0"/>
          <a:lstStyle/>
          <a:p/>
        </p:txBody>
      </p:sp>
      <p:sp>
        <p:nvSpPr>
          <p:cNvPr id="14" name="object 14" descr=""/>
          <p:cNvSpPr txBox="1"/>
          <p:nvPr/>
        </p:nvSpPr>
        <p:spPr>
          <a:xfrm>
            <a:off x="8843771" y="2319350"/>
            <a:ext cx="2699385" cy="300355"/>
          </a:xfrm>
          <a:prstGeom prst="rect">
            <a:avLst/>
          </a:prstGeom>
        </p:spPr>
        <p:txBody>
          <a:bodyPr wrap="square" lIns="0" tIns="12700" rIns="0" bIns="0" rtlCol="0" vert="horz">
            <a:spAutoFit/>
          </a:bodyPr>
          <a:lstStyle/>
          <a:p>
            <a:pPr algn="r" marL="38100" marR="30480">
              <a:lnSpc>
                <a:spcPct val="100000"/>
              </a:lnSpc>
              <a:spcBef>
                <a:spcPts val="100"/>
              </a:spcBef>
            </a:pPr>
            <a:r>
              <a:rPr dirty="0" baseline="6172" sz="2700" spc="-960">
                <a:latin typeface="Microsoft Sans Serif"/>
                <a:cs typeface="Microsoft Sans Serif"/>
              </a:rPr>
              <a:t>ل</a:t>
            </a:r>
            <a:r>
              <a:rPr dirty="0" baseline="6172" sz="2700" spc="-337">
                <a:latin typeface="Microsoft Sans Serif"/>
                <a:cs typeface="Microsoft Sans Serif"/>
              </a:rPr>
              <a:t> </a:t>
            </a:r>
            <a:r>
              <a:rPr dirty="0" sz="1800" spc="-635">
                <a:latin typeface="Microsoft Sans Serif"/>
                <a:cs typeface="Microsoft Sans Serif"/>
              </a:rPr>
              <a:t>ة</a:t>
            </a:r>
            <a:r>
              <a:rPr dirty="0" baseline="15432" sz="2700" spc="-952">
                <a:latin typeface="Microsoft Sans Serif"/>
                <a:cs typeface="Microsoft Sans Serif"/>
              </a:rPr>
              <a:t>„</a:t>
            </a:r>
            <a:r>
              <a:rPr dirty="0" baseline="7716" sz="2700" spc="-952">
                <a:latin typeface="Microsoft Sans Serif"/>
                <a:cs typeface="Microsoft Sans Serif"/>
              </a:rPr>
              <a:t>رورض</a:t>
            </a:r>
            <a:r>
              <a:rPr dirty="0" baseline="21604" sz="2700" spc="-952">
                <a:latin typeface="Microsoft Sans Serif"/>
                <a:cs typeface="Microsoft Sans Serif"/>
              </a:rPr>
              <a:t>.</a:t>
            </a:r>
            <a:r>
              <a:rPr dirty="0" baseline="21604" sz="2700" spc="-375">
                <a:latin typeface="Microsoft Sans Serif"/>
                <a:cs typeface="Microsoft Sans Serif"/>
              </a:rPr>
              <a:t> </a:t>
            </a:r>
            <a:r>
              <a:rPr dirty="0" baseline="9259" sz="2700" spc="-1072">
                <a:latin typeface="Microsoft Sans Serif"/>
                <a:cs typeface="Microsoft Sans Serif"/>
              </a:rPr>
              <a:t>لاب</a:t>
            </a:r>
            <a:r>
              <a:rPr dirty="0" baseline="-3086" sz="2700" spc="-1072">
                <a:latin typeface="Microsoft Sans Serif"/>
                <a:cs typeface="Microsoft Sans Serif"/>
              </a:rPr>
              <a:t>,</a:t>
            </a:r>
            <a:r>
              <a:rPr dirty="0" baseline="-3086" sz="2700" spc="-179">
                <a:latin typeface="Microsoft Sans Serif"/>
                <a:cs typeface="Microsoft Sans Serif"/>
              </a:rPr>
              <a:t> </a:t>
            </a:r>
            <a:r>
              <a:rPr dirty="0" sz="1800" spc="-505">
                <a:latin typeface="Microsoft Sans Serif"/>
                <a:cs typeface="Microsoft Sans Serif"/>
              </a:rPr>
              <a:t>اهر</a:t>
            </a:r>
            <a:r>
              <a:rPr dirty="0" baseline="26234" sz="2700" spc="-757">
                <a:latin typeface="Microsoft Sans Serif"/>
                <a:cs typeface="Microsoft Sans Serif"/>
              </a:rPr>
              <a:t>.</a:t>
            </a:r>
            <a:r>
              <a:rPr dirty="0" baseline="9259" sz="2700" spc="-757">
                <a:latin typeface="Microsoft Sans Serif"/>
                <a:cs typeface="Microsoft Sans Serif"/>
              </a:rPr>
              <a:t>فاون</a:t>
            </a:r>
            <a:r>
              <a:rPr dirty="0" baseline="26234" sz="2700" spc="-757">
                <a:latin typeface="Microsoft Sans Serif"/>
                <a:cs typeface="Microsoft Sans Serif"/>
              </a:rPr>
              <a:t>„</a:t>
            </a:r>
            <a:r>
              <a:rPr dirty="0" baseline="26234" sz="2700" spc="-37">
                <a:latin typeface="Microsoft Sans Serif"/>
                <a:cs typeface="Microsoft Sans Serif"/>
              </a:rPr>
              <a:t> </a:t>
            </a:r>
            <a:r>
              <a:rPr dirty="0" sz="1800" spc="-819">
                <a:latin typeface="Microsoft Sans Serif"/>
                <a:cs typeface="Microsoft Sans Serif"/>
              </a:rPr>
              <a:t>ص</a:t>
            </a:r>
            <a:r>
              <a:rPr dirty="0" baseline="24691" sz="2700" spc="-1230">
                <a:latin typeface="Microsoft Sans Serif"/>
                <a:cs typeface="Microsoft Sans Serif"/>
              </a:rPr>
              <a:t>.</a:t>
            </a:r>
            <a:r>
              <a:rPr dirty="0" baseline="7716" sz="2700" spc="-1230">
                <a:latin typeface="Microsoft Sans Serif"/>
                <a:cs typeface="Microsoft Sans Serif"/>
              </a:rPr>
              <a:t>ري</a:t>
            </a:r>
            <a:r>
              <a:rPr dirty="0" baseline="18518" sz="2700" spc="-1230">
                <a:latin typeface="Microsoft Sans Serif"/>
                <a:cs typeface="Microsoft Sans Serif"/>
              </a:rPr>
              <a:t>„</a:t>
            </a:r>
            <a:r>
              <a:rPr dirty="0" baseline="18518" sz="2700" spc="-427">
                <a:latin typeface="Microsoft Sans Serif"/>
                <a:cs typeface="Microsoft Sans Serif"/>
              </a:rPr>
              <a:t> </a:t>
            </a:r>
            <a:r>
              <a:rPr dirty="0" baseline="7716" sz="2700" spc="-1162">
                <a:latin typeface="Microsoft Sans Serif"/>
                <a:cs typeface="Microsoft Sans Serif"/>
              </a:rPr>
              <a:t>ق</a:t>
            </a:r>
            <a:r>
              <a:rPr dirty="0" baseline="26234" sz="2700" spc="-1162">
                <a:latin typeface="Microsoft Sans Serif"/>
                <a:cs typeface="Microsoft Sans Serif"/>
              </a:rPr>
              <a:t>.</a:t>
            </a:r>
            <a:r>
              <a:rPr dirty="0" baseline="26234" sz="2700" spc="-442">
                <a:latin typeface="Microsoft Sans Serif"/>
                <a:cs typeface="Microsoft Sans Serif"/>
              </a:rPr>
              <a:t> </a:t>
            </a:r>
            <a:r>
              <a:rPr dirty="0" baseline="15432" sz="2700" spc="-1117">
                <a:latin typeface="Microsoft Sans Serif"/>
                <a:cs typeface="Microsoft Sans Serif"/>
              </a:rPr>
              <a:t>ن</a:t>
            </a:r>
            <a:r>
              <a:rPr dirty="0" baseline="9259" sz="2700" spc="-1117">
                <a:latin typeface="Microsoft Sans Serif"/>
                <a:cs typeface="Microsoft Sans Serif"/>
              </a:rPr>
              <a:t>„</a:t>
            </a:r>
            <a:r>
              <a:rPr dirty="0" baseline="9259" sz="2700" spc="-142">
                <a:latin typeface="Microsoft Sans Serif"/>
                <a:cs typeface="Microsoft Sans Serif"/>
              </a:rPr>
              <a:t> </a:t>
            </a:r>
            <a:r>
              <a:rPr dirty="0" sz="1800" spc="-490">
                <a:latin typeface="Microsoft Sans Serif"/>
                <a:cs typeface="Microsoft Sans Serif"/>
              </a:rPr>
              <a:t>ة</a:t>
            </a:r>
            <a:r>
              <a:rPr dirty="0" baseline="16975" sz="2700" spc="-735">
                <a:latin typeface="Microsoft Sans Serif"/>
                <a:cs typeface="Microsoft Sans Serif"/>
              </a:rPr>
              <a:t>„</a:t>
            </a:r>
            <a:r>
              <a:rPr dirty="0" baseline="16975" sz="2700" spc="-352">
                <a:latin typeface="Microsoft Sans Serif"/>
                <a:cs typeface="Microsoft Sans Serif"/>
              </a:rPr>
              <a:t> </a:t>
            </a:r>
            <a:r>
              <a:rPr dirty="0" baseline="3086" sz="2700" spc="-1042">
                <a:latin typeface="Microsoft Sans Serif"/>
                <a:cs typeface="Microsoft Sans Serif"/>
              </a:rPr>
              <a:t>ث</a:t>
            </a:r>
            <a:r>
              <a:rPr dirty="0" baseline="-1543" sz="2700" spc="-1042">
                <a:latin typeface="Microsoft Sans Serif"/>
                <a:cs typeface="Microsoft Sans Serif"/>
              </a:rPr>
              <a:t>„</a:t>
            </a:r>
            <a:r>
              <a:rPr dirty="0" baseline="7716" sz="2700" spc="-1042">
                <a:latin typeface="Microsoft Sans Serif"/>
                <a:cs typeface="Microsoft Sans Serif"/>
              </a:rPr>
              <a:t>ت</a:t>
            </a:r>
            <a:r>
              <a:rPr dirty="0" baseline="3086" sz="2700" spc="-1042">
                <a:latin typeface="Microsoft Sans Serif"/>
                <a:cs typeface="Microsoft Sans Serif"/>
              </a:rPr>
              <a:t>,</a:t>
            </a:r>
            <a:r>
              <a:rPr dirty="0" sz="1800" spc="-695">
                <a:latin typeface="Microsoft Sans Serif"/>
                <a:cs typeface="Microsoft Sans Serif"/>
              </a:rPr>
              <a:t>دأ</a:t>
            </a:r>
            <a:r>
              <a:rPr dirty="0" baseline="18518" sz="2700" spc="-465">
                <a:latin typeface="Microsoft Sans Serif"/>
                <a:cs typeface="Microsoft Sans Serif"/>
              </a:rPr>
              <a:t> </a:t>
            </a:r>
            <a:r>
              <a:rPr dirty="0" baseline="4629" sz="2700" spc="-637">
                <a:latin typeface="Microsoft Sans Serif"/>
                <a:cs typeface="Microsoft Sans Serif"/>
              </a:rPr>
              <a:t>لا</a:t>
            </a:r>
            <a:r>
              <a:rPr dirty="0" baseline="4629" sz="2700" spc="-330">
                <a:latin typeface="Microsoft Sans Serif"/>
                <a:cs typeface="Microsoft Sans Serif"/>
              </a:rPr>
              <a:t> </a:t>
            </a:r>
            <a:r>
              <a:rPr dirty="0" baseline="18518" sz="2700" spc="-1019">
                <a:latin typeface="Microsoft Sans Serif"/>
                <a:cs typeface="Microsoft Sans Serif"/>
              </a:rPr>
              <a:t>مت</a:t>
            </a:r>
            <a:r>
              <a:rPr dirty="0" baseline="9259" sz="2700" spc="-1019">
                <a:latin typeface="Microsoft Sans Serif"/>
                <a:cs typeface="Microsoft Sans Serif"/>
              </a:rPr>
              <a:t>„</a:t>
            </a:r>
            <a:r>
              <a:rPr dirty="0" baseline="20061" sz="2700" spc="-1019">
                <a:latin typeface="Microsoft Sans Serif"/>
                <a:cs typeface="Microsoft Sans Serif"/>
              </a:rPr>
              <a:t>ق</a:t>
            </a:r>
            <a:r>
              <a:rPr dirty="0" baseline="38580" sz="2700" spc="-1019">
                <a:latin typeface="Microsoft Sans Serif"/>
                <a:cs typeface="Microsoft Sans Serif"/>
              </a:rPr>
              <a:t>„</a:t>
            </a:r>
            <a:r>
              <a:rPr dirty="0" baseline="38580" sz="2700" spc="-442">
                <a:latin typeface="Microsoft Sans Serif"/>
                <a:cs typeface="Microsoft Sans Serif"/>
              </a:rPr>
              <a:t> </a:t>
            </a:r>
            <a:r>
              <a:rPr dirty="0" baseline="24691" sz="2700" spc="-690">
                <a:latin typeface="Microsoft Sans Serif"/>
                <a:cs typeface="Microsoft Sans Serif"/>
              </a:rPr>
              <a:t>لا</a:t>
            </a:r>
            <a:r>
              <a:rPr dirty="0" baseline="24691" sz="2700" spc="-330">
                <a:latin typeface="Microsoft Sans Serif"/>
                <a:cs typeface="Microsoft Sans Serif"/>
              </a:rPr>
              <a:t> </a:t>
            </a:r>
            <a:r>
              <a:rPr dirty="0" sz="1800" spc="-595">
                <a:latin typeface="Microsoft Sans Serif"/>
                <a:cs typeface="Microsoft Sans Serif"/>
              </a:rPr>
              <a:t>ن</a:t>
            </a:r>
            <a:r>
              <a:rPr dirty="0" baseline="13888" sz="2700" spc="-892">
                <a:latin typeface="Microsoft Sans Serif"/>
                <a:cs typeface="Microsoft Sans Serif"/>
              </a:rPr>
              <a:t>.</a:t>
            </a:r>
            <a:r>
              <a:rPr dirty="0" baseline="13888" sz="2700" spc="-202">
                <a:latin typeface="Microsoft Sans Serif"/>
                <a:cs typeface="Microsoft Sans Serif"/>
              </a:rPr>
              <a:t> </a:t>
            </a:r>
            <a:r>
              <a:rPr dirty="0" baseline="7716" sz="2700" spc="-82">
                <a:latin typeface="Microsoft Sans Serif"/>
                <a:cs typeface="Microsoft Sans Serif"/>
              </a:rPr>
              <a:t>م</a:t>
            </a:r>
            <a:r>
              <a:rPr dirty="0" baseline="7716" sz="2700" spc="-330">
                <a:latin typeface="Microsoft Sans Serif"/>
                <a:cs typeface="Microsoft Sans Serif"/>
              </a:rPr>
              <a:t> </a:t>
            </a:r>
            <a:r>
              <a:rPr dirty="0" sz="1800" spc="-515">
                <a:latin typeface="Microsoft Sans Serif"/>
                <a:cs typeface="Microsoft Sans Serif"/>
              </a:rPr>
              <a:t>ي</a:t>
            </a:r>
            <a:r>
              <a:rPr dirty="0" baseline="24691" sz="2700" spc="-772">
                <a:latin typeface="Microsoft Sans Serif"/>
                <a:cs typeface="Microsoft Sans Serif"/>
              </a:rPr>
              <a:t>.</a:t>
            </a:r>
            <a:r>
              <a:rPr dirty="0" sz="1800" spc="-515">
                <a:latin typeface="Microsoft Sans Serif"/>
                <a:cs typeface="Microsoft Sans Serif"/>
              </a:rPr>
              <a:t>ندا</a:t>
            </a:r>
            <a:r>
              <a:rPr dirty="0" baseline="21604" sz="2700">
                <a:latin typeface="Microsoft Sans Serif"/>
                <a:cs typeface="Microsoft Sans Serif"/>
              </a:rPr>
              <a:t> </a:t>
            </a:r>
            <a:r>
              <a:rPr dirty="0" baseline="18518" sz="2700" spc="-1027">
                <a:latin typeface="Microsoft Sans Serif"/>
                <a:cs typeface="Microsoft Sans Serif"/>
              </a:rPr>
              <a:t>مت</a:t>
            </a:r>
            <a:r>
              <a:rPr dirty="0" baseline="9259" sz="2700" spc="-1027">
                <a:latin typeface="Microsoft Sans Serif"/>
                <a:cs typeface="Microsoft Sans Serif"/>
              </a:rPr>
              <a:t>„</a:t>
            </a:r>
            <a:r>
              <a:rPr dirty="0" baseline="20061" sz="2700" spc="-1027">
                <a:latin typeface="Microsoft Sans Serif"/>
                <a:cs typeface="Microsoft Sans Serif"/>
              </a:rPr>
              <a:t>ق</a:t>
            </a:r>
            <a:r>
              <a:rPr dirty="0" baseline="38580" sz="2700" spc="-1027">
                <a:latin typeface="Microsoft Sans Serif"/>
                <a:cs typeface="Microsoft Sans Serif"/>
              </a:rPr>
              <a:t>„</a:t>
            </a:r>
            <a:r>
              <a:rPr dirty="0" baseline="38580" sz="2700" spc="-442">
                <a:latin typeface="Microsoft Sans Serif"/>
                <a:cs typeface="Microsoft Sans Serif"/>
              </a:rPr>
              <a:t> </a:t>
            </a:r>
            <a:r>
              <a:rPr dirty="0" baseline="24691" sz="2700" spc="-690">
                <a:latin typeface="Microsoft Sans Serif"/>
                <a:cs typeface="Microsoft Sans Serif"/>
              </a:rPr>
              <a:t>لا</a:t>
            </a:r>
            <a:r>
              <a:rPr dirty="0" baseline="24691" sz="2700" spc="-330">
                <a:latin typeface="Microsoft Sans Serif"/>
                <a:cs typeface="Microsoft Sans Serif"/>
              </a:rPr>
              <a:t> </a:t>
            </a:r>
            <a:r>
              <a:rPr dirty="0" sz="1800" spc="-595">
                <a:latin typeface="Microsoft Sans Serif"/>
                <a:cs typeface="Microsoft Sans Serif"/>
              </a:rPr>
              <a:t>ن</a:t>
            </a:r>
            <a:r>
              <a:rPr dirty="0" baseline="13888" sz="2700" spc="-892">
                <a:latin typeface="Microsoft Sans Serif"/>
                <a:cs typeface="Microsoft Sans Serif"/>
              </a:rPr>
              <a:t>.</a:t>
            </a:r>
            <a:r>
              <a:rPr dirty="0" baseline="13888" sz="2700" spc="-202">
                <a:latin typeface="Microsoft Sans Serif"/>
                <a:cs typeface="Microsoft Sans Serif"/>
              </a:rPr>
              <a:t> </a:t>
            </a:r>
            <a:r>
              <a:rPr dirty="0" baseline="7716" sz="2700" spc="-75">
                <a:latin typeface="Microsoft Sans Serif"/>
                <a:cs typeface="Microsoft Sans Serif"/>
              </a:rPr>
              <a:t>م</a:t>
            </a:r>
            <a:endParaRPr baseline="7716" sz="2700">
              <a:latin typeface="Microsoft Sans Serif"/>
              <a:cs typeface="Microsoft Sans Serif"/>
            </a:endParaRPr>
          </a:p>
        </p:txBody>
      </p:sp>
      <p:sp>
        <p:nvSpPr>
          <p:cNvPr id="15" name="object 15" descr=""/>
          <p:cNvSpPr txBox="1"/>
          <p:nvPr/>
        </p:nvSpPr>
        <p:spPr>
          <a:xfrm>
            <a:off x="8289035" y="2287041"/>
            <a:ext cx="434340" cy="300355"/>
          </a:xfrm>
          <a:prstGeom prst="rect">
            <a:avLst/>
          </a:prstGeom>
        </p:spPr>
        <p:txBody>
          <a:bodyPr wrap="square" lIns="0" tIns="12700" rIns="0" bIns="0" rtlCol="0" vert="horz">
            <a:spAutoFit/>
          </a:bodyPr>
          <a:lstStyle/>
          <a:p>
            <a:pPr algn="r" marL="38100" marR="30480">
              <a:lnSpc>
                <a:spcPct val="100000"/>
              </a:lnSpc>
              <a:spcBef>
                <a:spcPts val="100"/>
              </a:spcBef>
            </a:pPr>
            <a:r>
              <a:rPr dirty="0" baseline="23148" sz="2700" spc="-750">
                <a:latin typeface="Microsoft Sans Serif"/>
                <a:cs typeface="Microsoft Sans Serif"/>
              </a:rPr>
              <a:t>,</a:t>
            </a:r>
            <a:r>
              <a:rPr dirty="0" baseline="23148" sz="2700" spc="187">
                <a:latin typeface="Microsoft Sans Serif"/>
                <a:cs typeface="Microsoft Sans Serif"/>
              </a:rPr>
              <a:t>  </a:t>
            </a:r>
            <a:r>
              <a:rPr dirty="0" baseline="18518" sz="2700" spc="-1739">
                <a:latin typeface="Microsoft Sans Serif"/>
                <a:cs typeface="Microsoft Sans Serif"/>
              </a:rPr>
              <a:t>.</a:t>
            </a:r>
            <a:r>
              <a:rPr dirty="0" sz="1800" spc="-1160">
                <a:latin typeface="Microsoft Sans Serif"/>
                <a:cs typeface="Microsoft Sans Serif"/>
              </a:rPr>
              <a:t>ف</a:t>
            </a:r>
            <a:r>
              <a:rPr dirty="0" sz="1800" spc="320">
                <a:latin typeface="Microsoft Sans Serif"/>
                <a:cs typeface="Microsoft Sans Serif"/>
              </a:rPr>
              <a:t> </a:t>
            </a:r>
            <a:r>
              <a:rPr dirty="0" sz="1800" spc="-600">
                <a:latin typeface="Microsoft Sans Serif"/>
                <a:cs typeface="Microsoft Sans Serif"/>
              </a:rPr>
              <a:t>ك</a:t>
            </a:r>
            <a:endParaRPr sz="1800">
              <a:latin typeface="Microsoft Sans Serif"/>
              <a:cs typeface="Microsoft Sans Serif"/>
            </a:endParaRPr>
          </a:p>
        </p:txBody>
      </p:sp>
      <p:sp>
        <p:nvSpPr>
          <p:cNvPr id="16" name="object 16" descr=""/>
          <p:cNvSpPr txBox="1"/>
          <p:nvPr/>
        </p:nvSpPr>
        <p:spPr>
          <a:xfrm>
            <a:off x="6168897" y="2319350"/>
            <a:ext cx="2752090" cy="300355"/>
          </a:xfrm>
          <a:prstGeom prst="rect">
            <a:avLst/>
          </a:prstGeom>
        </p:spPr>
        <p:txBody>
          <a:bodyPr wrap="square" lIns="0" tIns="12700" rIns="0" bIns="0" rtlCol="0" vert="horz">
            <a:spAutoFit/>
          </a:bodyPr>
          <a:lstStyle/>
          <a:p>
            <a:pPr algn="r" marL="38100" marR="30480">
              <a:lnSpc>
                <a:spcPct val="100000"/>
              </a:lnSpc>
              <a:spcBef>
                <a:spcPts val="100"/>
              </a:spcBef>
            </a:pPr>
            <a:r>
              <a:rPr dirty="0" baseline="-9259" sz="2700" spc="-750">
                <a:latin typeface="Microsoft Sans Serif"/>
                <a:cs typeface="Microsoft Sans Serif"/>
              </a:rPr>
              <a:t>,</a:t>
            </a:r>
            <a:r>
              <a:rPr dirty="0" baseline="-9259" sz="2700" spc="555">
                <a:latin typeface="Microsoft Sans Serif"/>
                <a:cs typeface="Microsoft Sans Serif"/>
              </a:rPr>
              <a:t>       </a:t>
            </a:r>
            <a:r>
              <a:rPr dirty="0" baseline="-13888" sz="2700" spc="-1050">
                <a:latin typeface="Microsoft Sans Serif"/>
                <a:cs typeface="Microsoft Sans Serif"/>
              </a:rPr>
              <a:t>„</a:t>
            </a:r>
            <a:r>
              <a:rPr dirty="0" baseline="-13888" sz="2700" spc="637">
                <a:latin typeface="Microsoft Sans Serif"/>
                <a:cs typeface="Microsoft Sans Serif"/>
              </a:rPr>
              <a:t>        </a:t>
            </a:r>
            <a:r>
              <a:rPr dirty="0" sz="1800">
                <a:latin typeface="Microsoft Sans Serif"/>
                <a:cs typeface="Microsoft Sans Serif"/>
              </a:rPr>
              <a:t>ة</a:t>
            </a:r>
            <a:r>
              <a:rPr dirty="0" sz="1800" spc="250">
                <a:latin typeface="Microsoft Sans Serif"/>
                <a:cs typeface="Microsoft Sans Serif"/>
              </a:rPr>
              <a:t>  </a:t>
            </a:r>
            <a:r>
              <a:rPr dirty="0" sz="1800">
                <a:latin typeface="Microsoft Sans Serif"/>
                <a:cs typeface="Microsoft Sans Serif"/>
              </a:rPr>
              <a:t>م</a:t>
            </a:r>
            <a:r>
              <a:rPr dirty="0" sz="1800" spc="135">
                <a:latin typeface="Microsoft Sans Serif"/>
                <a:cs typeface="Microsoft Sans Serif"/>
              </a:rPr>
              <a:t>  </a:t>
            </a:r>
            <a:r>
              <a:rPr dirty="0" sz="1800" spc="-335">
                <a:latin typeface="Microsoft Sans Serif"/>
                <a:cs typeface="Microsoft Sans Serif"/>
              </a:rPr>
              <a:t>در</a:t>
            </a:r>
            <a:r>
              <a:rPr dirty="0" sz="1800" spc="45">
                <a:latin typeface="Microsoft Sans Serif"/>
                <a:cs typeface="Microsoft Sans Serif"/>
              </a:rPr>
              <a:t> </a:t>
            </a:r>
            <a:r>
              <a:rPr dirty="0" sz="1800" spc="-375">
                <a:latin typeface="Microsoft Sans Serif"/>
                <a:cs typeface="Microsoft Sans Serif"/>
              </a:rPr>
              <a:t>ل</a:t>
            </a:r>
            <a:r>
              <a:rPr dirty="0" sz="1800" spc="300">
                <a:latin typeface="Microsoft Sans Serif"/>
                <a:cs typeface="Microsoft Sans Serif"/>
              </a:rPr>
              <a:t> </a:t>
            </a:r>
            <a:r>
              <a:rPr dirty="0" sz="1800" spc="-180">
                <a:latin typeface="Microsoft Sans Serif"/>
                <a:cs typeface="Microsoft Sans Serif"/>
              </a:rPr>
              <a:t>يذ</a:t>
            </a:r>
            <a:endParaRPr sz="1800">
              <a:latin typeface="Microsoft Sans Serif"/>
              <a:cs typeface="Microsoft Sans Serif"/>
            </a:endParaRPr>
          </a:p>
        </p:txBody>
      </p:sp>
      <p:sp>
        <p:nvSpPr>
          <p:cNvPr id="17" name="object 17" descr=""/>
          <p:cNvSpPr txBox="1"/>
          <p:nvPr/>
        </p:nvSpPr>
        <p:spPr>
          <a:xfrm>
            <a:off x="3525901" y="2326665"/>
            <a:ext cx="4841875" cy="300355"/>
          </a:xfrm>
          <a:prstGeom prst="rect">
            <a:avLst/>
          </a:prstGeom>
        </p:spPr>
        <p:txBody>
          <a:bodyPr wrap="square" lIns="0" tIns="12700" rIns="0" bIns="0" rtlCol="0" vert="horz">
            <a:spAutoFit/>
          </a:bodyPr>
          <a:lstStyle/>
          <a:p>
            <a:pPr algn="r" marL="38100" marR="32384">
              <a:lnSpc>
                <a:spcPct val="100000"/>
              </a:lnSpc>
              <a:spcBef>
                <a:spcPts val="100"/>
              </a:spcBef>
            </a:pPr>
            <a:r>
              <a:rPr dirty="0" baseline="1543" sz="2700" spc="-892">
                <a:latin typeface="Microsoft Sans Serif"/>
                <a:cs typeface="Microsoft Sans Serif"/>
              </a:rPr>
              <a:t>ن</a:t>
            </a:r>
            <a:r>
              <a:rPr dirty="0" baseline="15432" sz="2700" spc="-892">
                <a:latin typeface="Microsoft Sans Serif"/>
                <a:cs typeface="Microsoft Sans Serif"/>
              </a:rPr>
              <a:t>.</a:t>
            </a:r>
            <a:r>
              <a:rPr dirty="0" baseline="15432" sz="2700" spc="-209">
                <a:latin typeface="Microsoft Sans Serif"/>
                <a:cs typeface="Microsoft Sans Serif"/>
              </a:rPr>
              <a:t> </a:t>
            </a:r>
            <a:r>
              <a:rPr dirty="0" baseline="9259" sz="2700" spc="-532">
                <a:latin typeface="Microsoft Sans Serif"/>
                <a:cs typeface="Microsoft Sans Serif"/>
              </a:rPr>
              <a:t>ع</a:t>
            </a:r>
            <a:r>
              <a:rPr dirty="0" baseline="9259" sz="2700" spc="-330">
                <a:latin typeface="Microsoft Sans Serif"/>
                <a:cs typeface="Microsoft Sans Serif"/>
              </a:rPr>
              <a:t> </a:t>
            </a:r>
            <a:r>
              <a:rPr dirty="0" baseline="1543" sz="2700" spc="-742">
                <a:latin typeface="Microsoft Sans Serif"/>
                <a:cs typeface="Microsoft Sans Serif"/>
              </a:rPr>
              <a:t>اًحر</a:t>
            </a:r>
            <a:r>
              <a:rPr dirty="0" baseline="1543" sz="2700" spc="-742">
                <a:latin typeface="Microsoft Sans Serif"/>
                <a:cs typeface="Microsoft Sans Serif"/>
              </a:rPr>
              <a:t>,</a:t>
            </a:r>
            <a:r>
              <a:rPr dirty="0" baseline="1543" sz="2700" spc="15">
                <a:latin typeface="Microsoft Sans Serif"/>
                <a:cs typeface="Microsoft Sans Serif"/>
              </a:rPr>
              <a:t> </a:t>
            </a:r>
            <a:r>
              <a:rPr dirty="0" baseline="10802" sz="2700" spc="-727">
                <a:latin typeface="Microsoft Sans Serif"/>
                <a:cs typeface="Microsoft Sans Serif"/>
              </a:rPr>
              <a:t>اح</a:t>
            </a:r>
            <a:r>
              <a:rPr dirty="0" baseline="20061" sz="2700" spc="-727">
                <a:latin typeface="Microsoft Sans Serif"/>
                <a:cs typeface="Microsoft Sans Serif"/>
              </a:rPr>
              <a:t>.</a:t>
            </a:r>
            <a:r>
              <a:rPr dirty="0" baseline="20061" sz="2700" spc="315">
                <a:latin typeface="Microsoft Sans Serif"/>
                <a:cs typeface="Microsoft Sans Serif"/>
              </a:rPr>
              <a:t> </a:t>
            </a:r>
            <a:r>
              <a:rPr dirty="0" baseline="1543" sz="2700" spc="-525">
                <a:latin typeface="Microsoft Sans Serif"/>
                <a:cs typeface="Microsoft Sans Serif"/>
              </a:rPr>
              <a:t>وا</a:t>
            </a:r>
            <a:r>
              <a:rPr dirty="0" baseline="23148" sz="2700">
                <a:latin typeface="Microsoft Sans Serif"/>
                <a:cs typeface="Microsoft Sans Serif"/>
              </a:rPr>
              <a:t> </a:t>
            </a:r>
            <a:r>
              <a:rPr dirty="0" baseline="10802" sz="2700" spc="-944">
                <a:latin typeface="Microsoft Sans Serif"/>
                <a:cs typeface="Microsoft Sans Serif"/>
              </a:rPr>
              <a:t>اًق</a:t>
            </a:r>
            <a:r>
              <a:rPr dirty="0" baseline="21604" sz="2700" spc="-944">
                <a:latin typeface="Microsoft Sans Serif"/>
                <a:cs typeface="Microsoft Sans Serif"/>
              </a:rPr>
              <a:t>.</a:t>
            </a:r>
            <a:r>
              <a:rPr dirty="0" baseline="9259" sz="2700" spc="-944">
                <a:latin typeface="Microsoft Sans Serif"/>
                <a:cs typeface="Microsoft Sans Serif"/>
              </a:rPr>
              <a:t>رن</a:t>
            </a:r>
            <a:r>
              <a:rPr dirty="0" baseline="4629" sz="2700" spc="-944">
                <a:latin typeface="Microsoft Sans Serif"/>
                <a:cs typeface="Microsoft Sans Serif"/>
              </a:rPr>
              <a:t>„</a:t>
            </a:r>
            <a:r>
              <a:rPr dirty="0" baseline="4629" sz="2700" spc="-254">
                <a:latin typeface="Microsoft Sans Serif"/>
                <a:cs typeface="Microsoft Sans Serif"/>
              </a:rPr>
              <a:t> </a:t>
            </a:r>
            <a:r>
              <a:rPr dirty="0" baseline="9259" sz="2700" spc="-1732">
                <a:latin typeface="Microsoft Sans Serif"/>
                <a:cs typeface="Microsoft Sans Serif"/>
              </a:rPr>
              <a:t>ش</a:t>
            </a:r>
            <a:r>
              <a:rPr dirty="0" baseline="21604" sz="2700" spc="150">
                <a:latin typeface="Microsoft Sans Serif"/>
                <a:cs typeface="Microsoft Sans Serif"/>
              </a:rPr>
              <a:t> </a:t>
            </a:r>
            <a:r>
              <a:rPr dirty="0" baseline="9259" sz="2700" spc="-907">
                <a:latin typeface="Microsoft Sans Serif"/>
                <a:cs typeface="Microsoft Sans Serif"/>
              </a:rPr>
              <a:t>اًري</a:t>
            </a:r>
            <a:r>
              <a:rPr dirty="0" baseline="1543" sz="2700" spc="-907">
                <a:latin typeface="Microsoft Sans Serif"/>
                <a:cs typeface="Microsoft Sans Serif"/>
              </a:rPr>
              <a:t>„</a:t>
            </a:r>
            <a:r>
              <a:rPr dirty="0" baseline="10802" sz="2700" spc="-907">
                <a:latin typeface="Microsoft Sans Serif"/>
                <a:cs typeface="Microsoft Sans Serif"/>
              </a:rPr>
              <a:t>ق</a:t>
            </a:r>
            <a:r>
              <a:rPr dirty="0" baseline="29320" sz="2700" spc="-907">
                <a:latin typeface="Microsoft Sans Serif"/>
                <a:cs typeface="Microsoft Sans Serif"/>
              </a:rPr>
              <a:t>„</a:t>
            </a:r>
            <a:r>
              <a:rPr dirty="0" baseline="29320" sz="2700" spc="-442">
                <a:latin typeface="Microsoft Sans Serif"/>
                <a:cs typeface="Microsoft Sans Serif"/>
              </a:rPr>
              <a:t> </a:t>
            </a:r>
            <a:r>
              <a:rPr dirty="0" baseline="16975" sz="2700" spc="-2032">
                <a:latin typeface="Microsoft Sans Serif"/>
                <a:cs typeface="Microsoft Sans Serif"/>
              </a:rPr>
              <a:t>ف</a:t>
            </a:r>
            <a:r>
              <a:rPr dirty="0" baseline="33950" sz="2700" spc="-2032">
                <a:latin typeface="Microsoft Sans Serif"/>
                <a:cs typeface="Microsoft Sans Serif"/>
              </a:rPr>
              <a:t>.</a:t>
            </a:r>
            <a:r>
              <a:rPr dirty="0" baseline="33950" sz="2700" spc="82">
                <a:latin typeface="Microsoft Sans Serif"/>
                <a:cs typeface="Microsoft Sans Serif"/>
              </a:rPr>
              <a:t> </a:t>
            </a:r>
            <a:r>
              <a:rPr dirty="0" baseline="1543" sz="2700" spc="-525">
                <a:latin typeface="Microsoft Sans Serif"/>
                <a:cs typeface="Microsoft Sans Serif"/>
              </a:rPr>
              <a:t>وا</a:t>
            </a:r>
            <a:r>
              <a:rPr dirty="0" baseline="23148" sz="2700" spc="-7">
                <a:latin typeface="Microsoft Sans Serif"/>
                <a:cs typeface="Microsoft Sans Serif"/>
              </a:rPr>
              <a:t> </a:t>
            </a:r>
            <a:r>
              <a:rPr dirty="0" baseline="10802" sz="2700" spc="-1237">
                <a:latin typeface="Microsoft Sans Serif"/>
                <a:cs typeface="Microsoft Sans Serif"/>
              </a:rPr>
              <a:t>اًث</a:t>
            </a:r>
            <a:r>
              <a:rPr dirty="0" sz="1800" spc="-825">
                <a:latin typeface="Microsoft Sans Serif"/>
                <a:cs typeface="Microsoft Sans Serif"/>
              </a:rPr>
              <a:t>„</a:t>
            </a:r>
            <a:r>
              <a:rPr dirty="0" baseline="9259" sz="2700" spc="-1237">
                <a:latin typeface="Microsoft Sans Serif"/>
                <a:cs typeface="Microsoft Sans Serif"/>
              </a:rPr>
              <a:t>ث</a:t>
            </a:r>
            <a:r>
              <a:rPr dirty="0" baseline="20061" sz="2700" spc="-1237">
                <a:latin typeface="Microsoft Sans Serif"/>
                <a:cs typeface="Microsoft Sans Serif"/>
              </a:rPr>
              <a:t>.</a:t>
            </a:r>
            <a:r>
              <a:rPr dirty="0" baseline="20061" sz="2700" spc="-442">
                <a:latin typeface="Microsoft Sans Serif"/>
                <a:cs typeface="Microsoft Sans Serif"/>
              </a:rPr>
              <a:t> </a:t>
            </a:r>
            <a:r>
              <a:rPr dirty="0" baseline="13888" sz="2700" spc="-1080">
                <a:latin typeface="Microsoft Sans Serif"/>
                <a:cs typeface="Microsoft Sans Serif"/>
              </a:rPr>
              <a:t>ع</a:t>
            </a:r>
            <a:r>
              <a:rPr dirty="0" baseline="32407" sz="2700" spc="-1080">
                <a:latin typeface="Microsoft Sans Serif"/>
                <a:cs typeface="Microsoft Sans Serif"/>
              </a:rPr>
              <a:t>.</a:t>
            </a:r>
            <a:r>
              <a:rPr dirty="0" baseline="32407" sz="2700" spc="225">
                <a:latin typeface="Microsoft Sans Serif"/>
                <a:cs typeface="Microsoft Sans Serif"/>
              </a:rPr>
              <a:t> </a:t>
            </a:r>
            <a:r>
              <a:rPr dirty="0" baseline="9259" sz="2700" spc="-869">
                <a:latin typeface="Microsoft Sans Serif"/>
                <a:cs typeface="Microsoft Sans Serif"/>
              </a:rPr>
              <a:t>اًري</a:t>
            </a:r>
            <a:r>
              <a:rPr dirty="0" baseline="1543" sz="2700" spc="-869">
                <a:latin typeface="Microsoft Sans Serif"/>
                <a:cs typeface="Microsoft Sans Serif"/>
              </a:rPr>
              <a:t>„</a:t>
            </a:r>
            <a:r>
              <a:rPr dirty="0" baseline="9259" sz="2700" spc="-869">
                <a:latin typeface="Microsoft Sans Serif"/>
                <a:cs typeface="Microsoft Sans Serif"/>
              </a:rPr>
              <a:t>ث</a:t>
            </a:r>
            <a:r>
              <a:rPr dirty="0" baseline="6172" sz="2700" spc="-869">
                <a:latin typeface="Microsoft Sans Serif"/>
                <a:cs typeface="Microsoft Sans Serif"/>
              </a:rPr>
              <a:t>,</a:t>
            </a:r>
            <a:r>
              <a:rPr dirty="0" baseline="15432" sz="2700" spc="-869">
                <a:latin typeface="Microsoft Sans Serif"/>
                <a:cs typeface="Microsoft Sans Serif"/>
              </a:rPr>
              <a:t>ك</a:t>
            </a:r>
            <a:r>
              <a:rPr dirty="0" baseline="15432" sz="2700" spc="-359">
                <a:latin typeface="Microsoft Sans Serif"/>
                <a:cs typeface="Microsoft Sans Serif"/>
              </a:rPr>
              <a:t> </a:t>
            </a:r>
            <a:r>
              <a:rPr dirty="0" baseline="1543" sz="2700" spc="-525">
                <a:latin typeface="Microsoft Sans Serif"/>
                <a:cs typeface="Microsoft Sans Serif"/>
              </a:rPr>
              <a:t>وا</a:t>
            </a:r>
            <a:r>
              <a:rPr dirty="0" baseline="23148" sz="2700">
                <a:latin typeface="Microsoft Sans Serif"/>
                <a:cs typeface="Microsoft Sans Serif"/>
              </a:rPr>
              <a:t> </a:t>
            </a:r>
            <a:r>
              <a:rPr dirty="0" baseline="9259" sz="2700" spc="-862">
                <a:latin typeface="Microsoft Sans Serif"/>
                <a:cs typeface="Microsoft Sans Serif"/>
              </a:rPr>
              <a:t>اًري</a:t>
            </a:r>
            <a:r>
              <a:rPr dirty="0" baseline="1543" sz="2700" spc="-862">
                <a:latin typeface="Microsoft Sans Serif"/>
                <a:cs typeface="Microsoft Sans Serif"/>
              </a:rPr>
              <a:t>„</a:t>
            </a:r>
            <a:r>
              <a:rPr dirty="0" baseline="10802" sz="2700" spc="-862">
                <a:latin typeface="Microsoft Sans Serif"/>
                <a:cs typeface="Microsoft Sans Serif"/>
              </a:rPr>
              <a:t>ع</a:t>
            </a:r>
            <a:r>
              <a:rPr dirty="0" baseline="26234" sz="2700" spc="-862">
                <a:latin typeface="Microsoft Sans Serif"/>
                <a:cs typeface="Microsoft Sans Serif"/>
              </a:rPr>
              <a:t>.</a:t>
            </a:r>
            <a:r>
              <a:rPr dirty="0" baseline="26234" sz="2700" spc="-390">
                <a:latin typeface="Microsoft Sans Serif"/>
                <a:cs typeface="Microsoft Sans Serif"/>
              </a:rPr>
              <a:t> </a:t>
            </a:r>
            <a:r>
              <a:rPr dirty="0" baseline="18518" sz="2700" spc="-1800">
                <a:latin typeface="Microsoft Sans Serif"/>
                <a:cs typeface="Microsoft Sans Serif"/>
              </a:rPr>
              <a:t>ص</a:t>
            </a:r>
            <a:r>
              <a:rPr dirty="0" baseline="18518" sz="2700" spc="-330">
                <a:latin typeface="Microsoft Sans Serif"/>
                <a:cs typeface="Microsoft Sans Serif"/>
              </a:rPr>
              <a:t> </a:t>
            </a:r>
            <a:r>
              <a:rPr dirty="0" baseline="1543" sz="2700" spc="-922">
                <a:latin typeface="Microsoft Sans Serif"/>
                <a:cs typeface="Microsoft Sans Serif"/>
              </a:rPr>
              <a:t>ق</a:t>
            </a:r>
            <a:r>
              <a:rPr dirty="0" baseline="16975" sz="2700" spc="-922">
                <a:latin typeface="Microsoft Sans Serif"/>
                <a:cs typeface="Microsoft Sans Serif"/>
              </a:rPr>
              <a:t>„</a:t>
            </a:r>
            <a:r>
              <a:rPr dirty="0" baseline="16975" sz="2700" spc="-465">
                <a:latin typeface="Microsoft Sans Serif"/>
                <a:cs typeface="Microsoft Sans Serif"/>
              </a:rPr>
              <a:t> </a:t>
            </a:r>
            <a:r>
              <a:rPr dirty="0" baseline="16975" sz="2700" spc="-997">
                <a:latin typeface="Microsoft Sans Serif"/>
                <a:cs typeface="Microsoft Sans Serif"/>
              </a:rPr>
              <a:t>حلا</a:t>
            </a:r>
            <a:r>
              <a:rPr dirty="0" baseline="16975" sz="2700" spc="-322">
                <a:latin typeface="Microsoft Sans Serif"/>
                <a:cs typeface="Microsoft Sans Serif"/>
              </a:rPr>
              <a:t> </a:t>
            </a:r>
            <a:r>
              <a:rPr dirty="0" baseline="10802" sz="2700" spc="-472">
                <a:latin typeface="Microsoft Sans Serif"/>
                <a:cs typeface="Microsoft Sans Serif"/>
              </a:rPr>
              <a:t>تحاص</a:t>
            </a:r>
            <a:r>
              <a:rPr dirty="0" baseline="10802" sz="2700" spc="-337">
                <a:latin typeface="Microsoft Sans Serif"/>
                <a:cs typeface="Microsoft Sans Serif"/>
              </a:rPr>
              <a:t> </a:t>
            </a:r>
            <a:r>
              <a:rPr dirty="0" baseline="1543" sz="2700" spc="-900">
                <a:latin typeface="Microsoft Sans Serif"/>
                <a:cs typeface="Microsoft Sans Serif"/>
              </a:rPr>
              <a:t>ن</a:t>
            </a:r>
            <a:r>
              <a:rPr dirty="0" baseline="15432" sz="2700" spc="-900">
                <a:latin typeface="Microsoft Sans Serif"/>
                <a:cs typeface="Microsoft Sans Serif"/>
              </a:rPr>
              <a:t>.</a:t>
            </a:r>
            <a:r>
              <a:rPr dirty="0" baseline="15432" sz="2700" spc="-187">
                <a:latin typeface="Microsoft Sans Serif"/>
                <a:cs typeface="Microsoft Sans Serif"/>
              </a:rPr>
              <a:t> </a:t>
            </a:r>
            <a:r>
              <a:rPr dirty="0" baseline="20061" sz="2700" spc="-1019">
                <a:latin typeface="Microsoft Sans Serif"/>
                <a:cs typeface="Microsoft Sans Serif"/>
              </a:rPr>
              <a:t>وكي</a:t>
            </a:r>
            <a:r>
              <a:rPr dirty="0" baseline="15432" sz="2700" spc="-1019">
                <a:latin typeface="Microsoft Sans Serif"/>
                <a:cs typeface="Microsoft Sans Serif"/>
              </a:rPr>
              <a:t>„</a:t>
            </a:r>
            <a:r>
              <a:rPr dirty="0" baseline="15432" sz="2700" spc="-150">
                <a:latin typeface="Microsoft Sans Serif"/>
                <a:cs typeface="Microsoft Sans Serif"/>
              </a:rPr>
              <a:t> </a:t>
            </a:r>
            <a:r>
              <a:rPr dirty="0" baseline="1543" sz="2700" spc="-900">
                <a:latin typeface="Microsoft Sans Serif"/>
                <a:cs typeface="Microsoft Sans Serif"/>
              </a:rPr>
              <a:t>ن</a:t>
            </a:r>
            <a:r>
              <a:rPr dirty="0" baseline="15432" sz="2700" spc="-900">
                <a:latin typeface="Microsoft Sans Serif"/>
                <a:cs typeface="Microsoft Sans Serif"/>
              </a:rPr>
              <a:t>.</a:t>
            </a:r>
            <a:r>
              <a:rPr dirty="0" baseline="15432" sz="2700" spc="-187">
                <a:latin typeface="Microsoft Sans Serif"/>
                <a:cs typeface="Microsoft Sans Serif"/>
              </a:rPr>
              <a:t> </a:t>
            </a:r>
            <a:r>
              <a:rPr dirty="0" baseline="1543" sz="2700" spc="-577">
                <a:latin typeface="Microsoft Sans Serif"/>
                <a:cs typeface="Microsoft Sans Serif"/>
              </a:rPr>
              <a:t>ا</a:t>
            </a:r>
            <a:r>
              <a:rPr dirty="0" baseline="23148" sz="2700">
                <a:latin typeface="Microsoft Sans Serif"/>
                <a:cs typeface="Microsoft Sans Serif"/>
              </a:rPr>
              <a:t> </a:t>
            </a:r>
            <a:r>
              <a:rPr dirty="0" baseline="10802" sz="2700" spc="-1064">
                <a:latin typeface="Microsoft Sans Serif"/>
                <a:cs typeface="Microsoft Sans Serif"/>
              </a:rPr>
              <a:t>يوت</a:t>
            </a:r>
            <a:r>
              <a:rPr dirty="0" baseline="23148" sz="2700" spc="-1064">
                <a:latin typeface="Microsoft Sans Serif"/>
                <a:cs typeface="Microsoft Sans Serif"/>
              </a:rPr>
              <a:t>„</a:t>
            </a:r>
            <a:r>
              <a:rPr dirty="0" baseline="24691" sz="2700" spc="-1064">
                <a:latin typeface="Microsoft Sans Serif"/>
                <a:cs typeface="Microsoft Sans Serif"/>
              </a:rPr>
              <a:t>سن</a:t>
            </a:r>
            <a:r>
              <a:rPr dirty="0" baseline="21604" sz="2700" spc="-1064">
                <a:latin typeface="Microsoft Sans Serif"/>
                <a:cs typeface="Microsoft Sans Serif"/>
              </a:rPr>
              <a:t>„</a:t>
            </a:r>
            <a:r>
              <a:rPr dirty="0" baseline="30864" sz="2700" spc="-1064">
                <a:latin typeface="Microsoft Sans Serif"/>
                <a:cs typeface="Microsoft Sans Serif"/>
              </a:rPr>
              <a:t>ق</a:t>
            </a:r>
            <a:r>
              <a:rPr dirty="0" baseline="49382" sz="2700" spc="-1064">
                <a:latin typeface="Microsoft Sans Serif"/>
                <a:cs typeface="Microsoft Sans Serif"/>
              </a:rPr>
              <a:t>.</a:t>
            </a:r>
            <a:r>
              <a:rPr dirty="0" baseline="49382" sz="2700" spc="82">
                <a:latin typeface="Microsoft Sans Serif"/>
                <a:cs typeface="Microsoft Sans Serif"/>
              </a:rPr>
              <a:t> </a:t>
            </a:r>
            <a:r>
              <a:rPr dirty="0" baseline="10802" sz="2700" spc="-577">
                <a:latin typeface="Microsoft Sans Serif"/>
                <a:cs typeface="Microsoft Sans Serif"/>
              </a:rPr>
              <a:t>،اًث</a:t>
            </a:r>
            <a:r>
              <a:rPr dirty="0" sz="1800" spc="-385">
                <a:latin typeface="Microsoft Sans Serif"/>
                <a:cs typeface="Microsoft Sans Serif"/>
              </a:rPr>
              <a:t>„</a:t>
            </a:r>
            <a:r>
              <a:rPr dirty="0" baseline="1543" sz="2700" spc="-577">
                <a:latin typeface="Microsoft Sans Serif"/>
                <a:cs typeface="Microsoft Sans Serif"/>
              </a:rPr>
              <a:t>مدا</a:t>
            </a:r>
            <a:r>
              <a:rPr dirty="0" baseline="23148" sz="2700" spc="-577">
                <a:latin typeface="Microsoft Sans Serif"/>
                <a:cs typeface="Microsoft Sans Serif"/>
              </a:rPr>
              <a:t>,</a:t>
            </a:r>
            <a:r>
              <a:rPr dirty="0" baseline="23148" sz="2700" spc="-7">
                <a:latin typeface="Microsoft Sans Serif"/>
                <a:cs typeface="Microsoft Sans Serif"/>
              </a:rPr>
              <a:t> </a:t>
            </a:r>
            <a:r>
              <a:rPr dirty="0" baseline="10802" sz="2700" spc="-1364">
                <a:latin typeface="Microsoft Sans Serif"/>
                <a:cs typeface="Microsoft Sans Serif"/>
              </a:rPr>
              <a:t>اًضخ</a:t>
            </a:r>
            <a:r>
              <a:rPr dirty="0" baseline="33950" sz="2700" spc="-1364">
                <a:latin typeface="Microsoft Sans Serif"/>
                <a:cs typeface="Microsoft Sans Serif"/>
              </a:rPr>
              <a:t>.</a:t>
            </a:r>
            <a:r>
              <a:rPr dirty="0" baseline="27777" sz="2700" spc="-1364">
                <a:latin typeface="Microsoft Sans Serif"/>
                <a:cs typeface="Microsoft Sans Serif"/>
              </a:rPr>
              <a:t>ش</a:t>
            </a:r>
            <a:r>
              <a:rPr dirty="0" baseline="43209" sz="2700" spc="120">
                <a:latin typeface="Microsoft Sans Serif"/>
                <a:cs typeface="Microsoft Sans Serif"/>
              </a:rPr>
              <a:t>  </a:t>
            </a:r>
            <a:r>
              <a:rPr dirty="0" baseline="4629" sz="2700" spc="-952">
                <a:latin typeface="Microsoft Sans Serif"/>
                <a:cs typeface="Microsoft Sans Serif"/>
              </a:rPr>
              <a:t>ت</a:t>
            </a:r>
            <a:r>
              <a:rPr dirty="0" baseline="15432" sz="2700" spc="-952">
                <a:latin typeface="Microsoft Sans Serif"/>
                <a:cs typeface="Microsoft Sans Serif"/>
              </a:rPr>
              <a:t>.</a:t>
            </a:r>
            <a:r>
              <a:rPr dirty="0" baseline="10802" sz="2700" spc="-952">
                <a:latin typeface="Microsoft Sans Serif"/>
                <a:cs typeface="Microsoft Sans Serif"/>
              </a:rPr>
              <a:t>وك</a:t>
            </a:r>
            <a:r>
              <a:rPr dirty="0" baseline="10802" sz="2700" spc="232">
                <a:latin typeface="Microsoft Sans Serif"/>
                <a:cs typeface="Microsoft Sans Serif"/>
              </a:rPr>
              <a:t>  </a:t>
            </a:r>
            <a:r>
              <a:rPr dirty="0" baseline="41666" sz="2700" spc="-1739">
                <a:latin typeface="Microsoft Sans Serif"/>
                <a:cs typeface="Microsoft Sans Serif"/>
              </a:rPr>
              <a:t>كحت</a:t>
            </a:r>
            <a:endParaRPr baseline="41666" sz="2700">
              <a:latin typeface="Microsoft Sans Serif"/>
              <a:cs typeface="Microsoft Sans Serif"/>
            </a:endParaRPr>
          </a:p>
        </p:txBody>
      </p:sp>
      <p:sp>
        <p:nvSpPr>
          <p:cNvPr id="18" name="object 18" descr=""/>
          <p:cNvSpPr/>
          <p:nvPr/>
        </p:nvSpPr>
        <p:spPr>
          <a:xfrm>
            <a:off x="6162040" y="2988817"/>
            <a:ext cx="3891279" cy="6350"/>
          </a:xfrm>
          <a:custGeom>
            <a:avLst/>
            <a:gdLst/>
            <a:ahLst/>
            <a:cxnLst/>
            <a:rect l="l" t="t" r="r" b="b"/>
            <a:pathLst>
              <a:path w="3891279" h="6350">
                <a:moveTo>
                  <a:pt x="3890771" y="0"/>
                </a:moveTo>
                <a:lnTo>
                  <a:pt x="0" y="0"/>
                </a:lnTo>
                <a:lnTo>
                  <a:pt x="0" y="6096"/>
                </a:lnTo>
                <a:lnTo>
                  <a:pt x="3890771" y="6096"/>
                </a:lnTo>
                <a:lnTo>
                  <a:pt x="3890771" y="0"/>
                </a:lnTo>
                <a:close/>
              </a:path>
            </a:pathLst>
          </a:custGeom>
          <a:solidFill>
            <a:srgbClr val="000000"/>
          </a:solidFill>
        </p:spPr>
        <p:txBody>
          <a:bodyPr wrap="square" lIns="0" tIns="0" rIns="0" bIns="0" rtlCol="0"/>
          <a:lstStyle/>
          <a:p/>
        </p:txBody>
      </p:sp>
      <p:sp>
        <p:nvSpPr>
          <p:cNvPr id="19" name="object 19" descr=""/>
          <p:cNvSpPr txBox="1"/>
          <p:nvPr/>
        </p:nvSpPr>
        <p:spPr>
          <a:xfrm>
            <a:off x="8690864" y="2694813"/>
            <a:ext cx="2864485" cy="299720"/>
          </a:xfrm>
          <a:prstGeom prst="rect">
            <a:avLst/>
          </a:prstGeom>
        </p:spPr>
        <p:txBody>
          <a:bodyPr wrap="square" lIns="0" tIns="12700" rIns="0" bIns="0" rtlCol="0" vert="horz">
            <a:spAutoFit/>
          </a:bodyPr>
          <a:lstStyle/>
          <a:p>
            <a:pPr algn="r" marL="50800" marR="43180">
              <a:lnSpc>
                <a:spcPct val="100000"/>
              </a:lnSpc>
              <a:spcBef>
                <a:spcPts val="100"/>
              </a:spcBef>
            </a:pPr>
            <a:r>
              <a:rPr dirty="0" sz="1800" spc="-555">
                <a:latin typeface="Microsoft Sans Serif"/>
                <a:cs typeface="Microsoft Sans Serif"/>
              </a:rPr>
              <a:t>ت</a:t>
            </a:r>
            <a:r>
              <a:rPr dirty="0" baseline="12345" sz="2700" spc="-832">
                <a:latin typeface="Microsoft Sans Serif"/>
                <a:cs typeface="Microsoft Sans Serif"/>
              </a:rPr>
              <a:t>.</a:t>
            </a:r>
            <a:r>
              <a:rPr dirty="0" baseline="18518" sz="2700" spc="-832">
                <a:latin typeface="Microsoft Sans Serif"/>
                <a:cs typeface="Microsoft Sans Serif"/>
              </a:rPr>
              <a:t>عملا</a:t>
            </a:r>
            <a:r>
              <a:rPr dirty="0" baseline="12345" sz="2700" spc="359">
                <a:latin typeface="Microsoft Sans Serif"/>
                <a:cs typeface="Microsoft Sans Serif"/>
              </a:rPr>
              <a:t>  </a:t>
            </a:r>
            <a:r>
              <a:rPr dirty="0" baseline="1543" sz="2700" spc="-1012">
                <a:latin typeface="Microsoft Sans Serif"/>
                <a:cs typeface="Microsoft Sans Serif"/>
              </a:rPr>
              <a:t>ن</a:t>
            </a:r>
            <a:r>
              <a:rPr dirty="0" baseline="9259" sz="2700" spc="52">
                <a:latin typeface="Microsoft Sans Serif"/>
                <a:cs typeface="Microsoft Sans Serif"/>
              </a:rPr>
              <a:t>  </a:t>
            </a:r>
            <a:r>
              <a:rPr dirty="0" baseline="-4629" sz="2700">
                <a:latin typeface="Microsoft Sans Serif"/>
                <a:cs typeface="Microsoft Sans Serif"/>
              </a:rPr>
              <a:t>ا</a:t>
            </a:r>
            <a:r>
              <a:rPr dirty="0" baseline="-4629" sz="2700" spc="487">
                <a:latin typeface="Microsoft Sans Serif"/>
                <a:cs typeface="Microsoft Sans Serif"/>
              </a:rPr>
              <a:t> </a:t>
            </a:r>
            <a:r>
              <a:rPr dirty="0" baseline="-3086" sz="2700" spc="-1582">
                <a:latin typeface="Microsoft Sans Serif"/>
                <a:cs typeface="Microsoft Sans Serif"/>
              </a:rPr>
              <a:t>ث</a:t>
            </a:r>
            <a:r>
              <a:rPr dirty="0" baseline="-7716" sz="2700" spc="-1582">
                <a:latin typeface="Microsoft Sans Serif"/>
                <a:cs typeface="Microsoft Sans Serif"/>
              </a:rPr>
              <a:t>„</a:t>
            </a:r>
            <a:r>
              <a:rPr dirty="0" baseline="1543" sz="2700" spc="-1582">
                <a:latin typeface="Microsoft Sans Serif"/>
                <a:cs typeface="Microsoft Sans Serif"/>
              </a:rPr>
              <a:t>ص</a:t>
            </a:r>
            <a:r>
              <a:rPr dirty="0" baseline="1543" sz="2700" spc="-209">
                <a:latin typeface="Microsoft Sans Serif"/>
                <a:cs typeface="Microsoft Sans Serif"/>
              </a:rPr>
              <a:t> </a:t>
            </a:r>
            <a:r>
              <a:rPr dirty="0" baseline="-1543" sz="2700" spc="-727">
                <a:latin typeface="Microsoft Sans Serif"/>
                <a:cs typeface="Microsoft Sans Serif"/>
              </a:rPr>
              <a:t>لا</a:t>
            </a:r>
            <a:r>
              <a:rPr dirty="0" baseline="-1543" sz="2700" spc="165">
                <a:latin typeface="Microsoft Sans Serif"/>
                <a:cs typeface="Microsoft Sans Serif"/>
              </a:rPr>
              <a:t> </a:t>
            </a:r>
            <a:r>
              <a:rPr dirty="0" baseline="7716" sz="2700" spc="-1050">
                <a:latin typeface="Microsoft Sans Serif"/>
                <a:cs typeface="Microsoft Sans Serif"/>
              </a:rPr>
              <a:t>„</a:t>
            </a:r>
            <a:r>
              <a:rPr dirty="0" baseline="7716" sz="2700" spc="-345">
                <a:latin typeface="Microsoft Sans Serif"/>
                <a:cs typeface="Microsoft Sans Serif"/>
              </a:rPr>
              <a:t> </a:t>
            </a:r>
            <a:r>
              <a:rPr dirty="0" baseline="7716" sz="2700" spc="-1192">
                <a:latin typeface="Microsoft Sans Serif"/>
                <a:cs typeface="Microsoft Sans Serif"/>
              </a:rPr>
              <a:t>لث</a:t>
            </a:r>
            <a:r>
              <a:rPr dirty="0" baseline="-3086" sz="2700" spc="-1192">
                <a:latin typeface="Microsoft Sans Serif"/>
                <a:cs typeface="Microsoft Sans Serif"/>
              </a:rPr>
              <a:t>„</a:t>
            </a:r>
            <a:r>
              <a:rPr dirty="0" baseline="12345" sz="2700" spc="-1192">
                <a:latin typeface="Microsoft Sans Serif"/>
                <a:cs typeface="Microsoft Sans Serif"/>
              </a:rPr>
              <a:t>صح</a:t>
            </a:r>
            <a:r>
              <a:rPr dirty="0" baseline="12345" sz="2700" spc="412">
                <a:latin typeface="Microsoft Sans Serif"/>
                <a:cs typeface="Microsoft Sans Serif"/>
              </a:rPr>
              <a:t> </a:t>
            </a:r>
            <a:r>
              <a:rPr dirty="0" baseline="-6172" sz="2700" spc="-1567">
                <a:latin typeface="Microsoft Sans Serif"/>
                <a:cs typeface="Microsoft Sans Serif"/>
              </a:rPr>
              <a:t>ت</a:t>
            </a:r>
            <a:r>
              <a:rPr dirty="0" baseline="-6172" sz="2700" spc="509">
                <a:latin typeface="Microsoft Sans Serif"/>
                <a:cs typeface="Microsoft Sans Serif"/>
              </a:rPr>
              <a:t> </a:t>
            </a:r>
            <a:r>
              <a:rPr dirty="0" baseline="4629" sz="2700" spc="-1829">
                <a:latin typeface="Microsoft Sans Serif"/>
                <a:cs typeface="Microsoft Sans Serif"/>
              </a:rPr>
              <a:t>صف</a:t>
            </a:r>
            <a:r>
              <a:rPr dirty="0" baseline="26234" sz="2700" spc="-1829">
                <a:latin typeface="Microsoft Sans Serif"/>
                <a:cs typeface="Microsoft Sans Serif"/>
              </a:rPr>
              <a:t>„</a:t>
            </a:r>
            <a:r>
              <a:rPr dirty="0" baseline="26234" sz="2700" spc="-450">
                <a:latin typeface="Microsoft Sans Serif"/>
                <a:cs typeface="Microsoft Sans Serif"/>
              </a:rPr>
              <a:t> </a:t>
            </a:r>
            <a:r>
              <a:rPr dirty="0" baseline="13888" sz="2700" spc="-1432">
                <a:latin typeface="Microsoft Sans Serif"/>
                <a:cs typeface="Microsoft Sans Serif"/>
              </a:rPr>
              <a:t>ت</a:t>
            </a:r>
            <a:r>
              <a:rPr dirty="0" baseline="10802" sz="2700" spc="-1432">
                <a:latin typeface="Microsoft Sans Serif"/>
                <a:cs typeface="Microsoft Sans Serif"/>
              </a:rPr>
              <a:t>„</a:t>
            </a:r>
            <a:r>
              <a:rPr dirty="0" baseline="18518" sz="2700" spc="-1432">
                <a:latin typeface="Microsoft Sans Serif"/>
                <a:cs typeface="Microsoft Sans Serif"/>
              </a:rPr>
              <a:t>ق</a:t>
            </a:r>
            <a:r>
              <a:rPr dirty="0" baseline="37037" sz="2700" spc="-1432">
                <a:latin typeface="Microsoft Sans Serif"/>
                <a:cs typeface="Microsoft Sans Serif"/>
              </a:rPr>
              <a:t>.</a:t>
            </a:r>
            <a:r>
              <a:rPr dirty="0" baseline="37037" sz="2700" spc="157">
                <a:latin typeface="Microsoft Sans Serif"/>
                <a:cs typeface="Microsoft Sans Serif"/>
              </a:rPr>
              <a:t>  </a:t>
            </a:r>
            <a:r>
              <a:rPr dirty="0" baseline="-1543" sz="2700" spc="-1477">
                <a:solidFill>
                  <a:srgbClr val="FF0000"/>
                </a:solidFill>
                <a:latin typeface="Microsoft Sans Serif"/>
                <a:cs typeface="Microsoft Sans Serif"/>
              </a:rPr>
              <a:t>ثث</a:t>
            </a:r>
            <a:r>
              <a:rPr dirty="0" baseline="9259" sz="2700" spc="-1477">
                <a:solidFill>
                  <a:srgbClr val="FF0000"/>
                </a:solidFill>
                <a:latin typeface="Microsoft Sans Serif"/>
                <a:cs typeface="Microsoft Sans Serif"/>
              </a:rPr>
              <a:t>„</a:t>
            </a:r>
            <a:r>
              <a:rPr dirty="0" baseline="9259" sz="2700" spc="-442">
                <a:solidFill>
                  <a:srgbClr val="FF0000"/>
                </a:solidFill>
                <a:latin typeface="Microsoft Sans Serif"/>
                <a:cs typeface="Microsoft Sans Serif"/>
              </a:rPr>
              <a:t> </a:t>
            </a:r>
            <a:r>
              <a:rPr dirty="0" baseline="3086" sz="2700" spc="-532">
                <a:solidFill>
                  <a:srgbClr val="FF0000"/>
                </a:solidFill>
                <a:latin typeface="Microsoft Sans Serif"/>
                <a:cs typeface="Microsoft Sans Serif"/>
              </a:rPr>
              <a:t>ع</a:t>
            </a:r>
            <a:r>
              <a:rPr dirty="0" baseline="3086" sz="2700" spc="67">
                <a:solidFill>
                  <a:srgbClr val="FF0000"/>
                </a:solidFill>
                <a:latin typeface="Microsoft Sans Serif"/>
                <a:cs typeface="Microsoft Sans Serif"/>
              </a:rPr>
              <a:t> </a:t>
            </a:r>
            <a:r>
              <a:rPr dirty="0" baseline="-4629" sz="2700" spc="-254">
                <a:solidFill>
                  <a:srgbClr val="FF0000"/>
                </a:solidFill>
                <a:latin typeface="Microsoft Sans Serif"/>
                <a:cs typeface="Microsoft Sans Serif"/>
              </a:rPr>
              <a:t>ا</a:t>
            </a:r>
            <a:r>
              <a:rPr dirty="0" baseline="-4629" sz="2700" spc="-104">
                <a:solidFill>
                  <a:srgbClr val="FF0000"/>
                </a:solidFill>
                <a:latin typeface="Microsoft Sans Serif"/>
                <a:cs typeface="Microsoft Sans Serif"/>
              </a:rPr>
              <a:t> </a:t>
            </a:r>
            <a:r>
              <a:rPr dirty="0" sz="1800" spc="105">
                <a:latin typeface="Microsoft Sans Serif"/>
                <a:cs typeface="Microsoft Sans Serif"/>
              </a:rPr>
              <a:t>م</a:t>
            </a:r>
            <a:r>
              <a:rPr dirty="0" baseline="12345" sz="2700" spc="52">
                <a:latin typeface="Microsoft Sans Serif"/>
                <a:cs typeface="Microsoft Sans Serif"/>
              </a:rPr>
              <a:t>  </a:t>
            </a:r>
            <a:r>
              <a:rPr dirty="0" baseline="4629" sz="2700" spc="-750">
                <a:latin typeface="Microsoft Sans Serif"/>
                <a:cs typeface="Microsoft Sans Serif"/>
              </a:rPr>
              <a:t>.</a:t>
            </a:r>
            <a:r>
              <a:rPr dirty="0" baseline="4629" sz="2700" spc="412">
                <a:latin typeface="Microsoft Sans Serif"/>
                <a:cs typeface="Microsoft Sans Serif"/>
              </a:rPr>
              <a:t> </a:t>
            </a:r>
            <a:r>
              <a:rPr dirty="0" sz="1800" spc="-810">
                <a:latin typeface="Microsoft Sans Serif"/>
                <a:cs typeface="Microsoft Sans Serif"/>
              </a:rPr>
              <a:t>ن</a:t>
            </a:r>
            <a:r>
              <a:rPr dirty="0" baseline="18518" sz="2700" spc="-1214">
                <a:latin typeface="Microsoft Sans Serif"/>
                <a:cs typeface="Microsoft Sans Serif"/>
              </a:rPr>
              <a:t>.</a:t>
            </a:r>
            <a:r>
              <a:rPr dirty="0" baseline="18518" sz="2700" spc="-179">
                <a:latin typeface="Microsoft Sans Serif"/>
                <a:cs typeface="Microsoft Sans Serif"/>
              </a:rPr>
              <a:t> </a:t>
            </a:r>
            <a:r>
              <a:rPr dirty="0" sz="1800" spc="-675">
                <a:latin typeface="Microsoft Sans Serif"/>
                <a:cs typeface="Microsoft Sans Serif"/>
              </a:rPr>
              <a:t>ق</a:t>
            </a:r>
            <a:r>
              <a:rPr dirty="0" baseline="10802" sz="2700" spc="-1012">
                <a:latin typeface="Microsoft Sans Serif"/>
                <a:cs typeface="Microsoft Sans Serif"/>
              </a:rPr>
              <a:t>„</a:t>
            </a:r>
            <a:r>
              <a:rPr dirty="0" baseline="10802" sz="2700" spc="-450">
                <a:latin typeface="Microsoft Sans Serif"/>
                <a:cs typeface="Microsoft Sans Serif"/>
              </a:rPr>
              <a:t> </a:t>
            </a:r>
            <a:r>
              <a:rPr dirty="0" baseline="-3086" sz="2700" spc="-735">
                <a:latin typeface="Microsoft Sans Serif"/>
                <a:cs typeface="Microsoft Sans Serif"/>
              </a:rPr>
              <a:t>لا</a:t>
            </a:r>
            <a:endParaRPr baseline="-3086" sz="2700">
              <a:latin typeface="Microsoft Sans Serif"/>
              <a:cs typeface="Microsoft Sans Serif"/>
            </a:endParaRPr>
          </a:p>
        </p:txBody>
      </p:sp>
      <p:sp>
        <p:nvSpPr>
          <p:cNvPr id="20" name="object 20" descr=""/>
          <p:cNvSpPr txBox="1"/>
          <p:nvPr/>
        </p:nvSpPr>
        <p:spPr>
          <a:xfrm>
            <a:off x="8444483" y="2713101"/>
            <a:ext cx="167005" cy="299720"/>
          </a:xfrm>
          <a:prstGeom prst="rect">
            <a:avLst/>
          </a:prstGeom>
        </p:spPr>
        <p:txBody>
          <a:bodyPr wrap="square" lIns="0" tIns="12700" rIns="0" bIns="0" rtlCol="0" vert="horz">
            <a:spAutoFit/>
          </a:bodyPr>
          <a:lstStyle/>
          <a:p>
            <a:pPr algn="r" marL="38100" marR="30480">
              <a:lnSpc>
                <a:spcPct val="100000"/>
              </a:lnSpc>
              <a:spcBef>
                <a:spcPts val="100"/>
              </a:spcBef>
            </a:pPr>
            <a:r>
              <a:rPr dirty="0" baseline="10802" sz="2700" spc="-750">
                <a:latin typeface="Microsoft Sans Serif"/>
                <a:cs typeface="Microsoft Sans Serif"/>
              </a:rPr>
              <a:t>.</a:t>
            </a:r>
            <a:r>
              <a:rPr dirty="0" baseline="10802" sz="2700" spc="-382">
                <a:latin typeface="Microsoft Sans Serif"/>
                <a:cs typeface="Microsoft Sans Serif"/>
              </a:rPr>
              <a:t> </a:t>
            </a:r>
            <a:r>
              <a:rPr dirty="0" sz="1800" spc="-490">
                <a:latin typeface="Microsoft Sans Serif"/>
                <a:cs typeface="Microsoft Sans Serif"/>
              </a:rPr>
              <a:t>لا</a:t>
            </a:r>
            <a:endParaRPr sz="1800">
              <a:latin typeface="Microsoft Sans Serif"/>
              <a:cs typeface="Microsoft Sans Serif"/>
            </a:endParaRPr>
          </a:p>
        </p:txBody>
      </p:sp>
      <p:sp>
        <p:nvSpPr>
          <p:cNvPr id="21" name="object 21" descr=""/>
          <p:cNvSpPr txBox="1"/>
          <p:nvPr/>
        </p:nvSpPr>
        <p:spPr>
          <a:xfrm>
            <a:off x="7907528" y="2740533"/>
            <a:ext cx="3498215" cy="299720"/>
          </a:xfrm>
          <a:prstGeom prst="rect">
            <a:avLst/>
          </a:prstGeom>
        </p:spPr>
        <p:txBody>
          <a:bodyPr wrap="square" lIns="0" tIns="12700" rIns="0" bIns="0" rtlCol="0" vert="horz">
            <a:spAutoFit/>
          </a:bodyPr>
          <a:lstStyle/>
          <a:p>
            <a:pPr algn="r" marL="50800" marR="30480">
              <a:lnSpc>
                <a:spcPct val="100000"/>
              </a:lnSpc>
              <a:spcBef>
                <a:spcPts val="100"/>
              </a:spcBef>
            </a:pPr>
            <a:r>
              <a:rPr dirty="0" baseline="1543" sz="2700" spc="-67">
                <a:latin typeface="Microsoft Sans Serif"/>
                <a:cs typeface="Microsoft Sans Serif"/>
              </a:rPr>
              <a:t>ة</a:t>
            </a:r>
            <a:r>
              <a:rPr dirty="0" baseline="1543" sz="2700" spc="-217">
                <a:latin typeface="Microsoft Sans Serif"/>
                <a:cs typeface="Microsoft Sans Serif"/>
              </a:rPr>
              <a:t> </a:t>
            </a:r>
            <a:r>
              <a:rPr dirty="0" baseline="1543" sz="2700" spc="-750">
                <a:latin typeface="Microsoft Sans Serif"/>
                <a:cs typeface="Microsoft Sans Serif"/>
              </a:rPr>
              <a:t>,</a:t>
            </a:r>
            <a:r>
              <a:rPr dirty="0" baseline="1543" sz="2700" spc="555">
                <a:latin typeface="Microsoft Sans Serif"/>
                <a:cs typeface="Microsoft Sans Serif"/>
              </a:rPr>
              <a:t>  </a:t>
            </a:r>
            <a:r>
              <a:rPr dirty="0" baseline="1543" sz="2700" spc="-254">
                <a:latin typeface="Microsoft Sans Serif"/>
                <a:cs typeface="Microsoft Sans Serif"/>
              </a:rPr>
              <a:t>ا</a:t>
            </a:r>
            <a:r>
              <a:rPr dirty="0" baseline="1543" sz="2700" spc="-352">
                <a:latin typeface="Microsoft Sans Serif"/>
                <a:cs typeface="Microsoft Sans Serif"/>
              </a:rPr>
              <a:t> </a:t>
            </a:r>
            <a:r>
              <a:rPr dirty="0" baseline="1543" sz="2700" spc="-1230">
                <a:latin typeface="Microsoft Sans Serif"/>
                <a:cs typeface="Microsoft Sans Serif"/>
              </a:rPr>
              <a:t>ي</a:t>
            </a:r>
            <a:r>
              <a:rPr dirty="0" baseline="-10802" sz="2700" spc="-1230">
                <a:latin typeface="Microsoft Sans Serif"/>
                <a:cs typeface="Microsoft Sans Serif"/>
              </a:rPr>
              <a:t>„</a:t>
            </a:r>
            <a:r>
              <a:rPr dirty="0" baseline="-10802" sz="2700" spc="-179">
                <a:latin typeface="Microsoft Sans Serif"/>
                <a:cs typeface="Microsoft Sans Serif"/>
              </a:rPr>
              <a:t> </a:t>
            </a:r>
            <a:r>
              <a:rPr dirty="0" baseline="1543" sz="2700">
                <a:latin typeface="Microsoft Sans Serif"/>
                <a:cs typeface="Microsoft Sans Serif"/>
              </a:rPr>
              <a:t>ذ</a:t>
            </a:r>
            <a:r>
              <a:rPr dirty="0" baseline="1543" sz="2700" spc="352">
                <a:latin typeface="Microsoft Sans Serif"/>
                <a:cs typeface="Microsoft Sans Serif"/>
              </a:rPr>
              <a:t> </a:t>
            </a:r>
            <a:r>
              <a:rPr dirty="0" baseline="1543" sz="2700" spc="-1230">
                <a:latin typeface="Microsoft Sans Serif"/>
                <a:cs typeface="Microsoft Sans Serif"/>
              </a:rPr>
              <a:t>ي</a:t>
            </a:r>
            <a:r>
              <a:rPr dirty="0" baseline="-10802" sz="2700" spc="-1230">
                <a:latin typeface="Microsoft Sans Serif"/>
                <a:cs typeface="Microsoft Sans Serif"/>
              </a:rPr>
              <a:t>„</a:t>
            </a:r>
            <a:r>
              <a:rPr dirty="0" baseline="-10802" sz="2700" spc="-254">
                <a:latin typeface="Microsoft Sans Serif"/>
                <a:cs typeface="Microsoft Sans Serif"/>
              </a:rPr>
              <a:t> </a:t>
            </a:r>
            <a:r>
              <a:rPr dirty="0" baseline="1543" sz="2700" spc="-532">
                <a:latin typeface="Microsoft Sans Serif"/>
                <a:cs typeface="Microsoft Sans Serif"/>
              </a:rPr>
              <a:t>و</a:t>
            </a:r>
            <a:r>
              <a:rPr dirty="0" baseline="1543" sz="2700" spc="569">
                <a:latin typeface="Microsoft Sans Serif"/>
                <a:cs typeface="Microsoft Sans Serif"/>
              </a:rPr>
              <a:t>  </a:t>
            </a:r>
            <a:r>
              <a:rPr dirty="0" baseline="1543" sz="2700" spc="-375">
                <a:latin typeface="Microsoft Sans Serif"/>
                <a:cs typeface="Microsoft Sans Serif"/>
              </a:rPr>
              <a:t>وا</a:t>
            </a:r>
            <a:r>
              <a:rPr dirty="0" baseline="1543" sz="2700" spc="-359">
                <a:latin typeface="Microsoft Sans Serif"/>
                <a:cs typeface="Microsoft Sans Serif"/>
              </a:rPr>
              <a:t> </a:t>
            </a:r>
            <a:r>
              <a:rPr dirty="0" baseline="1543" sz="2700" spc="-1207">
                <a:latin typeface="Microsoft Sans Serif"/>
                <a:cs typeface="Microsoft Sans Serif"/>
              </a:rPr>
              <a:t>ي</a:t>
            </a:r>
            <a:r>
              <a:rPr dirty="0" baseline="-10802" sz="2700" spc="-1207">
                <a:latin typeface="Microsoft Sans Serif"/>
                <a:cs typeface="Microsoft Sans Serif"/>
              </a:rPr>
              <a:t>„</a:t>
            </a:r>
            <a:r>
              <a:rPr dirty="0" baseline="-10802" sz="2700" spc="-232">
                <a:latin typeface="Microsoft Sans Serif"/>
                <a:cs typeface="Microsoft Sans Serif"/>
              </a:rPr>
              <a:t> </a:t>
            </a:r>
            <a:r>
              <a:rPr dirty="0" baseline="-4629" sz="2700" spc="-525">
                <a:latin typeface="Microsoft Sans Serif"/>
                <a:cs typeface="Microsoft Sans Serif"/>
              </a:rPr>
              <a:t>,</a:t>
            </a:r>
            <a:r>
              <a:rPr dirty="0" baseline="1543" sz="2700" spc="-525">
                <a:latin typeface="Microsoft Sans Serif"/>
                <a:cs typeface="Microsoft Sans Serif"/>
              </a:rPr>
              <a:t>دأل</a:t>
            </a:r>
            <a:r>
              <a:rPr dirty="0" baseline="1543" sz="2700" spc="37">
                <a:latin typeface="Microsoft Sans Serif"/>
                <a:cs typeface="Microsoft Sans Serif"/>
              </a:rPr>
              <a:t> </a:t>
            </a:r>
            <a:r>
              <a:rPr dirty="0" baseline="1543" sz="2700">
                <a:latin typeface="Microsoft Sans Serif"/>
                <a:cs typeface="Microsoft Sans Serif"/>
              </a:rPr>
              <a:t>ذ</a:t>
            </a:r>
            <a:r>
              <a:rPr dirty="0" baseline="1543" sz="2700" spc="607">
                <a:latin typeface="Microsoft Sans Serif"/>
                <a:cs typeface="Microsoft Sans Serif"/>
              </a:rPr>
              <a:t> </a:t>
            </a:r>
            <a:r>
              <a:rPr dirty="0" baseline="1543" sz="2700" spc="-382">
                <a:latin typeface="Microsoft Sans Serif"/>
                <a:cs typeface="Microsoft Sans Serif"/>
              </a:rPr>
              <a:t>ر</a:t>
            </a:r>
            <a:r>
              <a:rPr dirty="0" baseline="1543" sz="2700" spc="322">
                <a:latin typeface="Microsoft Sans Serif"/>
                <a:cs typeface="Microsoft Sans Serif"/>
              </a:rPr>
              <a:t> </a:t>
            </a:r>
            <a:r>
              <a:rPr dirty="0" baseline="1543" sz="2700">
                <a:latin typeface="Microsoft Sans Serif"/>
                <a:cs typeface="Microsoft Sans Serif"/>
              </a:rPr>
              <a:t>ة</a:t>
            </a:r>
            <a:r>
              <a:rPr dirty="0" baseline="1543" sz="2700" spc="405">
                <a:latin typeface="Microsoft Sans Serif"/>
                <a:cs typeface="Microsoft Sans Serif"/>
              </a:rPr>
              <a:t>   </a:t>
            </a:r>
            <a:r>
              <a:rPr dirty="0" baseline="1543" sz="2700" spc="-67">
                <a:latin typeface="Microsoft Sans Serif"/>
                <a:cs typeface="Microsoft Sans Serif"/>
              </a:rPr>
              <a:t>ة</a:t>
            </a:r>
            <a:r>
              <a:rPr dirty="0" baseline="1543" sz="2700" spc="-450">
                <a:latin typeface="Microsoft Sans Serif"/>
                <a:cs typeface="Microsoft Sans Serif"/>
              </a:rPr>
              <a:t> </a:t>
            </a:r>
            <a:r>
              <a:rPr dirty="0" sz="1800" spc="-500">
                <a:latin typeface="Microsoft Sans Serif"/>
                <a:cs typeface="Microsoft Sans Serif"/>
              </a:rPr>
              <a:t>,</a:t>
            </a:r>
            <a:r>
              <a:rPr dirty="0" sz="1800" spc="-155">
                <a:latin typeface="Microsoft Sans Serif"/>
                <a:cs typeface="Microsoft Sans Serif"/>
              </a:rPr>
              <a:t> </a:t>
            </a:r>
            <a:r>
              <a:rPr dirty="0" baseline="1543" sz="2700">
                <a:latin typeface="Microsoft Sans Serif"/>
                <a:cs typeface="Microsoft Sans Serif"/>
              </a:rPr>
              <a:t>ذ</a:t>
            </a:r>
            <a:r>
              <a:rPr dirty="0" baseline="1543" sz="2700" spc="345">
                <a:latin typeface="Microsoft Sans Serif"/>
                <a:cs typeface="Microsoft Sans Serif"/>
              </a:rPr>
              <a:t>   </a:t>
            </a:r>
            <a:r>
              <a:rPr dirty="0" baseline="1543" sz="2700" spc="-494">
                <a:solidFill>
                  <a:srgbClr val="FF0000"/>
                </a:solidFill>
                <a:latin typeface="Microsoft Sans Serif"/>
                <a:cs typeface="Microsoft Sans Serif"/>
              </a:rPr>
              <a:t>را</a:t>
            </a:r>
            <a:r>
              <a:rPr dirty="0" baseline="1543" sz="2700" spc="-75">
                <a:solidFill>
                  <a:srgbClr val="FF0000"/>
                </a:solidFill>
                <a:latin typeface="Microsoft Sans Serif"/>
                <a:cs typeface="Microsoft Sans Serif"/>
              </a:rPr>
              <a:t> </a:t>
            </a:r>
            <a:r>
              <a:rPr dirty="0" sz="1800" spc="-500">
                <a:solidFill>
                  <a:srgbClr val="FF0000"/>
                </a:solidFill>
                <a:latin typeface="Microsoft Sans Serif"/>
                <a:cs typeface="Microsoft Sans Serif"/>
              </a:rPr>
              <a:t>,</a:t>
            </a:r>
            <a:r>
              <a:rPr dirty="0" sz="1800" spc="420">
                <a:solidFill>
                  <a:srgbClr val="FF0000"/>
                </a:solidFill>
                <a:latin typeface="Microsoft Sans Serif"/>
                <a:cs typeface="Microsoft Sans Serif"/>
              </a:rPr>
              <a:t> </a:t>
            </a:r>
            <a:r>
              <a:rPr dirty="0" baseline="1543" sz="2700" spc="-532">
                <a:solidFill>
                  <a:srgbClr val="FF0000"/>
                </a:solidFill>
                <a:latin typeface="Microsoft Sans Serif"/>
                <a:cs typeface="Microsoft Sans Serif"/>
              </a:rPr>
              <a:t>أل</a:t>
            </a:r>
            <a:r>
              <a:rPr dirty="0" baseline="1543" sz="2700" spc="37">
                <a:solidFill>
                  <a:srgbClr val="FF0000"/>
                </a:solidFill>
                <a:latin typeface="Microsoft Sans Serif"/>
                <a:cs typeface="Microsoft Sans Serif"/>
              </a:rPr>
              <a:t> </a:t>
            </a:r>
            <a:r>
              <a:rPr dirty="0" baseline="1543" sz="2700" spc="-397">
                <a:latin typeface="Microsoft Sans Serif"/>
                <a:cs typeface="Microsoft Sans Serif"/>
              </a:rPr>
              <a:t>ا</a:t>
            </a:r>
            <a:r>
              <a:rPr dirty="0" baseline="1543" sz="2700" spc="292">
                <a:latin typeface="Microsoft Sans Serif"/>
                <a:cs typeface="Microsoft Sans Serif"/>
              </a:rPr>
              <a:t> </a:t>
            </a:r>
            <a:r>
              <a:rPr dirty="0" baseline="1543" sz="2700" spc="-254">
                <a:latin typeface="Microsoft Sans Serif"/>
                <a:cs typeface="Microsoft Sans Serif"/>
              </a:rPr>
              <a:t>ا</a:t>
            </a:r>
            <a:r>
              <a:rPr dirty="0" baseline="1543" sz="2700" spc="-375">
                <a:latin typeface="Microsoft Sans Serif"/>
                <a:cs typeface="Microsoft Sans Serif"/>
              </a:rPr>
              <a:t> </a:t>
            </a:r>
            <a:r>
              <a:rPr dirty="0" baseline="1543" sz="2700" spc="-434">
                <a:latin typeface="Microsoft Sans Serif"/>
                <a:cs typeface="Microsoft Sans Serif"/>
              </a:rPr>
              <a:t>.</a:t>
            </a:r>
            <a:r>
              <a:rPr dirty="0" baseline="1543" sz="2700" spc="-434">
                <a:latin typeface="Microsoft Sans Serif"/>
                <a:cs typeface="Microsoft Sans Serif"/>
              </a:rPr>
              <a:t>نو</a:t>
            </a:r>
            <a:r>
              <a:rPr dirty="0" baseline="1543" sz="2700" spc="-209">
                <a:latin typeface="Microsoft Sans Serif"/>
                <a:cs typeface="Microsoft Sans Serif"/>
              </a:rPr>
              <a:t> </a:t>
            </a:r>
            <a:r>
              <a:rPr dirty="0" baseline="1543" sz="2700" spc="-472">
                <a:latin typeface="Microsoft Sans Serif"/>
                <a:cs typeface="Microsoft Sans Serif"/>
              </a:rPr>
              <a:t>ا</a:t>
            </a:r>
            <a:endParaRPr baseline="1543" sz="2700">
              <a:latin typeface="Microsoft Sans Serif"/>
              <a:cs typeface="Microsoft Sans Serif"/>
            </a:endParaRPr>
          </a:p>
        </p:txBody>
      </p:sp>
      <p:sp>
        <p:nvSpPr>
          <p:cNvPr id="22" name="object 22" descr=""/>
          <p:cNvSpPr txBox="1"/>
          <p:nvPr/>
        </p:nvSpPr>
        <p:spPr>
          <a:xfrm>
            <a:off x="7719059" y="2592704"/>
            <a:ext cx="603885" cy="299720"/>
          </a:xfrm>
          <a:prstGeom prst="rect">
            <a:avLst/>
          </a:prstGeom>
        </p:spPr>
        <p:txBody>
          <a:bodyPr wrap="square" lIns="0" tIns="12700" rIns="0" bIns="0" rtlCol="0" vert="horz">
            <a:spAutoFit/>
          </a:bodyPr>
          <a:lstStyle/>
          <a:p>
            <a:pPr algn="r" marL="38100" marR="30480">
              <a:lnSpc>
                <a:spcPct val="100000"/>
              </a:lnSpc>
              <a:spcBef>
                <a:spcPts val="100"/>
              </a:spcBef>
            </a:pPr>
            <a:r>
              <a:rPr dirty="0" baseline="-21604" sz="2700" spc="-1432">
                <a:latin typeface="Microsoft Sans Serif"/>
                <a:cs typeface="Microsoft Sans Serif"/>
              </a:rPr>
              <a:t>خ</a:t>
            </a:r>
            <a:r>
              <a:rPr dirty="0" sz="1800" spc="-955">
                <a:latin typeface="Microsoft Sans Serif"/>
                <a:cs typeface="Microsoft Sans Serif"/>
              </a:rPr>
              <a:t>.</a:t>
            </a:r>
            <a:r>
              <a:rPr dirty="0" baseline="-4629" sz="2700" spc="-1432">
                <a:latin typeface="Microsoft Sans Serif"/>
                <a:cs typeface="Microsoft Sans Serif"/>
              </a:rPr>
              <a:t>ش</a:t>
            </a:r>
            <a:r>
              <a:rPr dirty="0" baseline="9259" sz="2700" spc="-307">
                <a:latin typeface="Microsoft Sans Serif"/>
                <a:cs typeface="Microsoft Sans Serif"/>
              </a:rPr>
              <a:t> </a:t>
            </a:r>
            <a:r>
              <a:rPr dirty="0" baseline="3086" sz="2700" spc="-667">
                <a:latin typeface="Microsoft Sans Serif"/>
                <a:cs typeface="Microsoft Sans Serif"/>
              </a:rPr>
              <a:t>لا</a:t>
            </a:r>
            <a:r>
              <a:rPr dirty="0" baseline="3086" sz="2700" spc="480">
                <a:latin typeface="Microsoft Sans Serif"/>
                <a:cs typeface="Microsoft Sans Serif"/>
              </a:rPr>
              <a:t> </a:t>
            </a:r>
            <a:r>
              <a:rPr dirty="0" baseline="-16975" sz="2700" spc="-1305">
                <a:latin typeface="Microsoft Sans Serif"/>
                <a:cs typeface="Microsoft Sans Serif"/>
              </a:rPr>
              <a:t>ثسن</a:t>
            </a:r>
            <a:r>
              <a:rPr dirty="0" baseline="-1543" sz="2700" spc="-1305">
                <a:latin typeface="Microsoft Sans Serif"/>
                <a:cs typeface="Microsoft Sans Serif"/>
              </a:rPr>
              <a:t>„</a:t>
            </a:r>
            <a:r>
              <a:rPr dirty="0" baseline="-1543" sz="2700" spc="-465">
                <a:latin typeface="Microsoft Sans Serif"/>
                <a:cs typeface="Microsoft Sans Serif"/>
              </a:rPr>
              <a:t> </a:t>
            </a:r>
            <a:r>
              <a:rPr dirty="0" baseline="-10802" sz="2700" spc="-675">
                <a:latin typeface="Microsoft Sans Serif"/>
                <a:cs typeface="Microsoft Sans Serif"/>
              </a:rPr>
              <a:t>ك</a:t>
            </a:r>
            <a:endParaRPr baseline="-10802" sz="2700">
              <a:latin typeface="Microsoft Sans Serif"/>
              <a:cs typeface="Microsoft Sans Serif"/>
            </a:endParaRPr>
          </a:p>
        </p:txBody>
      </p:sp>
      <p:sp>
        <p:nvSpPr>
          <p:cNvPr id="23" name="object 23" descr=""/>
          <p:cNvSpPr txBox="1"/>
          <p:nvPr/>
        </p:nvSpPr>
        <p:spPr>
          <a:xfrm>
            <a:off x="6947661" y="2642996"/>
            <a:ext cx="689610" cy="299720"/>
          </a:xfrm>
          <a:prstGeom prst="rect">
            <a:avLst/>
          </a:prstGeom>
        </p:spPr>
        <p:txBody>
          <a:bodyPr wrap="square" lIns="0" tIns="12700" rIns="0" bIns="0" rtlCol="0" vert="horz">
            <a:spAutoFit/>
          </a:bodyPr>
          <a:lstStyle/>
          <a:p>
            <a:pPr algn="r" marL="38100" marR="30480">
              <a:lnSpc>
                <a:spcPct val="100000"/>
              </a:lnSpc>
              <a:spcBef>
                <a:spcPts val="100"/>
              </a:spcBef>
            </a:pPr>
            <a:r>
              <a:rPr dirty="0" baseline="-7716" sz="2700" spc="-847">
                <a:latin typeface="Microsoft Sans Serif"/>
                <a:cs typeface="Microsoft Sans Serif"/>
              </a:rPr>
              <a:t>ح</a:t>
            </a:r>
            <a:r>
              <a:rPr dirty="0" baseline="1543" sz="2700" spc="-847">
                <a:latin typeface="Microsoft Sans Serif"/>
                <a:cs typeface="Microsoft Sans Serif"/>
              </a:rPr>
              <a:t>.</a:t>
            </a:r>
            <a:r>
              <a:rPr dirty="0" baseline="1543" sz="2700" spc="359">
                <a:latin typeface="Microsoft Sans Serif"/>
                <a:cs typeface="Microsoft Sans Serif"/>
              </a:rPr>
              <a:t>  </a:t>
            </a:r>
            <a:r>
              <a:rPr dirty="0" baseline="-7716" sz="2700" spc="-750">
                <a:latin typeface="Microsoft Sans Serif"/>
                <a:cs typeface="Microsoft Sans Serif"/>
              </a:rPr>
              <a:t>.</a:t>
            </a:r>
            <a:r>
              <a:rPr dirty="0" baseline="-7716" sz="2700" spc="-22">
                <a:latin typeface="Microsoft Sans Serif"/>
                <a:cs typeface="Microsoft Sans Serif"/>
              </a:rPr>
              <a:t> </a:t>
            </a:r>
            <a:r>
              <a:rPr dirty="0" baseline="-13888" sz="2700" spc="-82">
                <a:latin typeface="Microsoft Sans Serif"/>
                <a:cs typeface="Microsoft Sans Serif"/>
              </a:rPr>
              <a:t>م</a:t>
            </a:r>
            <a:r>
              <a:rPr dirty="0" baseline="-13888" sz="2700" spc="-202">
                <a:latin typeface="Microsoft Sans Serif"/>
                <a:cs typeface="Microsoft Sans Serif"/>
              </a:rPr>
              <a:t> </a:t>
            </a:r>
            <a:r>
              <a:rPr dirty="0" sz="1800" spc="-2950">
                <a:latin typeface="Microsoft Sans Serif"/>
                <a:cs typeface="Microsoft Sans Serif"/>
              </a:rPr>
              <a:t>ًثحت</a:t>
            </a:r>
            <a:r>
              <a:rPr dirty="0" baseline="-18518" sz="2700" spc="-4425">
                <a:latin typeface="Microsoft Sans Serif"/>
                <a:cs typeface="Microsoft Sans Serif"/>
              </a:rPr>
              <a:t>,</a:t>
            </a:r>
            <a:r>
              <a:rPr dirty="0" baseline="-18518" sz="2700" spc="-165">
                <a:latin typeface="Microsoft Sans Serif"/>
                <a:cs typeface="Microsoft Sans Serif"/>
              </a:rPr>
              <a:t> </a:t>
            </a:r>
            <a:r>
              <a:rPr dirty="0" baseline="-9259" sz="2700" spc="-1050">
                <a:latin typeface="Microsoft Sans Serif"/>
                <a:cs typeface="Microsoft Sans Serif"/>
              </a:rPr>
              <a:t>„</a:t>
            </a:r>
            <a:r>
              <a:rPr dirty="0" baseline="-9259" sz="2700" spc="120">
                <a:latin typeface="Microsoft Sans Serif"/>
                <a:cs typeface="Microsoft Sans Serif"/>
              </a:rPr>
              <a:t>  </a:t>
            </a:r>
            <a:r>
              <a:rPr dirty="0" baseline="-15432" sz="2700" spc="-1762">
                <a:latin typeface="Microsoft Sans Serif"/>
                <a:cs typeface="Microsoft Sans Serif"/>
              </a:rPr>
              <a:t>ت</a:t>
            </a:r>
            <a:r>
              <a:rPr dirty="0" baseline="-6172" sz="2700" spc="-1762">
                <a:latin typeface="Microsoft Sans Serif"/>
                <a:cs typeface="Microsoft Sans Serif"/>
              </a:rPr>
              <a:t>„</a:t>
            </a:r>
            <a:endParaRPr baseline="-6172" sz="2700">
              <a:latin typeface="Microsoft Sans Serif"/>
              <a:cs typeface="Microsoft Sans Serif"/>
            </a:endParaRPr>
          </a:p>
        </p:txBody>
      </p:sp>
      <p:sp>
        <p:nvSpPr>
          <p:cNvPr id="24" name="object 24" descr=""/>
          <p:cNvSpPr txBox="1"/>
          <p:nvPr/>
        </p:nvSpPr>
        <p:spPr>
          <a:xfrm>
            <a:off x="6308597" y="2739009"/>
            <a:ext cx="1462405" cy="299720"/>
          </a:xfrm>
          <a:prstGeom prst="rect">
            <a:avLst/>
          </a:prstGeom>
        </p:spPr>
        <p:txBody>
          <a:bodyPr wrap="square" lIns="0" tIns="12700" rIns="0" bIns="0" rtlCol="0" vert="horz">
            <a:spAutoFit/>
          </a:bodyPr>
          <a:lstStyle/>
          <a:p>
            <a:pPr algn="r" marL="12700" marR="5080">
              <a:lnSpc>
                <a:spcPct val="100000"/>
              </a:lnSpc>
              <a:spcBef>
                <a:spcPts val="100"/>
              </a:spcBef>
            </a:pPr>
            <a:r>
              <a:rPr dirty="0" baseline="1543" sz="2700" spc="-1050">
                <a:latin typeface="Microsoft Sans Serif"/>
                <a:cs typeface="Microsoft Sans Serif"/>
              </a:rPr>
              <a:t>„</a:t>
            </a:r>
            <a:r>
              <a:rPr dirty="0" baseline="1543" sz="2700" spc="89">
                <a:latin typeface="Microsoft Sans Serif"/>
                <a:cs typeface="Microsoft Sans Serif"/>
              </a:rPr>
              <a:t>  </a:t>
            </a:r>
            <a:r>
              <a:rPr dirty="0" baseline="1543" sz="2700" spc="-67">
                <a:latin typeface="Microsoft Sans Serif"/>
                <a:cs typeface="Microsoft Sans Serif"/>
              </a:rPr>
              <a:t>ة</a:t>
            </a:r>
            <a:r>
              <a:rPr dirty="0" baseline="1543" sz="2700" spc="-330">
                <a:latin typeface="Microsoft Sans Serif"/>
                <a:cs typeface="Microsoft Sans Serif"/>
              </a:rPr>
              <a:t> </a:t>
            </a:r>
            <a:r>
              <a:rPr dirty="0" baseline="1543" sz="2700" spc="-397">
                <a:latin typeface="Microsoft Sans Serif"/>
                <a:cs typeface="Microsoft Sans Serif"/>
              </a:rPr>
              <a:t>ا</a:t>
            </a:r>
            <a:r>
              <a:rPr dirty="0" baseline="1543" sz="2700" spc="-225">
                <a:latin typeface="Microsoft Sans Serif"/>
                <a:cs typeface="Microsoft Sans Serif"/>
              </a:rPr>
              <a:t> </a:t>
            </a:r>
            <a:r>
              <a:rPr dirty="0" baseline="1543" sz="2700" spc="-585">
                <a:latin typeface="Microsoft Sans Serif"/>
                <a:cs typeface="Microsoft Sans Serif"/>
              </a:rPr>
              <a:t>ال</a:t>
            </a:r>
            <a:r>
              <a:rPr dirty="0" baseline="1543" sz="2700" spc="697">
                <a:latin typeface="Microsoft Sans Serif"/>
                <a:cs typeface="Microsoft Sans Serif"/>
              </a:rPr>
              <a:t> </a:t>
            </a:r>
            <a:r>
              <a:rPr dirty="0" baseline="1543" sz="2700" spc="-547">
                <a:latin typeface="Microsoft Sans Serif"/>
                <a:cs typeface="Microsoft Sans Serif"/>
              </a:rPr>
              <a:t>لال</a:t>
            </a:r>
            <a:r>
              <a:rPr dirty="0" baseline="1543" sz="2700" spc="15">
                <a:latin typeface="Microsoft Sans Serif"/>
                <a:cs typeface="Microsoft Sans Serif"/>
              </a:rPr>
              <a:t>  </a:t>
            </a:r>
            <a:r>
              <a:rPr dirty="0" baseline="1543" sz="2700">
                <a:latin typeface="Microsoft Sans Serif"/>
                <a:cs typeface="Microsoft Sans Serif"/>
              </a:rPr>
              <a:t>ن</a:t>
            </a:r>
            <a:r>
              <a:rPr dirty="0" baseline="1543" sz="2700" spc="434">
                <a:latin typeface="Microsoft Sans Serif"/>
                <a:cs typeface="Microsoft Sans Serif"/>
              </a:rPr>
              <a:t> </a:t>
            </a:r>
            <a:r>
              <a:rPr dirty="0" baseline="1543" sz="2700" spc="-397">
                <a:latin typeface="Microsoft Sans Serif"/>
                <a:cs typeface="Microsoft Sans Serif"/>
              </a:rPr>
              <a:t>ا</a:t>
            </a:r>
            <a:r>
              <a:rPr dirty="0" baseline="1543" sz="2700" spc="-67">
                <a:latin typeface="Microsoft Sans Serif"/>
                <a:cs typeface="Microsoft Sans Serif"/>
              </a:rPr>
              <a:t> </a:t>
            </a:r>
            <a:r>
              <a:rPr dirty="0" sz="1800" spc="-700">
                <a:latin typeface="Microsoft Sans Serif"/>
                <a:cs typeface="Microsoft Sans Serif"/>
              </a:rPr>
              <a:t>„</a:t>
            </a:r>
            <a:r>
              <a:rPr dirty="0" sz="1800" spc="-35">
                <a:latin typeface="Microsoft Sans Serif"/>
                <a:cs typeface="Microsoft Sans Serif"/>
              </a:rPr>
              <a:t> </a:t>
            </a:r>
            <a:r>
              <a:rPr dirty="0" baseline="1543" sz="2700" spc="-382">
                <a:latin typeface="Microsoft Sans Serif"/>
                <a:cs typeface="Microsoft Sans Serif"/>
              </a:rPr>
              <a:t>رذ</a:t>
            </a:r>
            <a:r>
              <a:rPr dirty="0" baseline="1543" sz="2700" spc="7">
                <a:latin typeface="Microsoft Sans Serif"/>
                <a:cs typeface="Microsoft Sans Serif"/>
              </a:rPr>
              <a:t> </a:t>
            </a:r>
            <a:r>
              <a:rPr dirty="0" baseline="1543" sz="2700" spc="-1522">
                <a:latin typeface="Microsoft Sans Serif"/>
                <a:cs typeface="Microsoft Sans Serif"/>
              </a:rPr>
              <a:t>ص</a:t>
            </a:r>
            <a:endParaRPr baseline="1543" sz="2700">
              <a:latin typeface="Microsoft Sans Serif"/>
              <a:cs typeface="Microsoft Sans Serif"/>
            </a:endParaRPr>
          </a:p>
        </p:txBody>
      </p:sp>
      <p:sp>
        <p:nvSpPr>
          <p:cNvPr id="25" name="object 25" descr=""/>
          <p:cNvSpPr txBox="1"/>
          <p:nvPr/>
        </p:nvSpPr>
        <p:spPr>
          <a:xfrm>
            <a:off x="6266434" y="2699384"/>
            <a:ext cx="576580" cy="299720"/>
          </a:xfrm>
          <a:prstGeom prst="rect">
            <a:avLst/>
          </a:prstGeom>
        </p:spPr>
        <p:txBody>
          <a:bodyPr wrap="square" lIns="0" tIns="12700" rIns="0" bIns="0" rtlCol="0" vert="horz">
            <a:spAutoFit/>
          </a:bodyPr>
          <a:lstStyle/>
          <a:p>
            <a:pPr algn="r" marL="38100" marR="30480">
              <a:lnSpc>
                <a:spcPct val="100000"/>
              </a:lnSpc>
              <a:spcBef>
                <a:spcPts val="100"/>
              </a:spcBef>
            </a:pPr>
            <a:r>
              <a:rPr dirty="0" sz="1800" spc="-815">
                <a:latin typeface="Microsoft Sans Serif"/>
                <a:cs typeface="Microsoft Sans Serif"/>
              </a:rPr>
              <a:t>يع</a:t>
            </a:r>
            <a:r>
              <a:rPr dirty="0" baseline="16975" sz="2700" spc="-1222">
                <a:latin typeface="Microsoft Sans Serif"/>
                <a:cs typeface="Microsoft Sans Serif"/>
              </a:rPr>
              <a:t>.</a:t>
            </a:r>
            <a:r>
              <a:rPr dirty="0" baseline="16975" sz="2700" spc="-397">
                <a:latin typeface="Microsoft Sans Serif"/>
                <a:cs typeface="Microsoft Sans Serif"/>
              </a:rPr>
              <a:t> </a:t>
            </a:r>
            <a:r>
              <a:rPr dirty="0" baseline="7716" sz="2700" spc="-1095">
                <a:latin typeface="Microsoft Sans Serif"/>
                <a:cs typeface="Microsoft Sans Serif"/>
              </a:rPr>
              <a:t>ن</a:t>
            </a:r>
            <a:r>
              <a:rPr dirty="0" baseline="3086" sz="2700" spc="-1095">
                <a:latin typeface="Microsoft Sans Serif"/>
                <a:cs typeface="Microsoft Sans Serif"/>
              </a:rPr>
              <a:t>,</a:t>
            </a:r>
            <a:r>
              <a:rPr dirty="0" baseline="3086" sz="2700" spc="622">
                <a:latin typeface="Microsoft Sans Serif"/>
                <a:cs typeface="Microsoft Sans Serif"/>
              </a:rPr>
              <a:t> </a:t>
            </a:r>
            <a:r>
              <a:rPr dirty="0" baseline="-4629" sz="2700" spc="-1777">
                <a:latin typeface="Microsoft Sans Serif"/>
                <a:cs typeface="Microsoft Sans Serif"/>
              </a:rPr>
              <a:t>ت</a:t>
            </a:r>
            <a:r>
              <a:rPr dirty="0" baseline="4629" sz="2700" spc="-1777">
                <a:latin typeface="Microsoft Sans Serif"/>
                <a:cs typeface="Microsoft Sans Serif"/>
              </a:rPr>
              <a:t>„</a:t>
            </a:r>
            <a:r>
              <a:rPr dirty="0" baseline="4629" sz="2700" spc="-270">
                <a:latin typeface="Microsoft Sans Serif"/>
                <a:cs typeface="Microsoft Sans Serif"/>
              </a:rPr>
              <a:t> </a:t>
            </a:r>
            <a:r>
              <a:rPr dirty="0" baseline="1543" sz="2700" spc="-1312">
                <a:latin typeface="Microsoft Sans Serif"/>
                <a:cs typeface="Microsoft Sans Serif"/>
              </a:rPr>
              <a:t>ق</a:t>
            </a:r>
            <a:r>
              <a:rPr dirty="0" baseline="10802" sz="2700" spc="-1312">
                <a:latin typeface="Microsoft Sans Serif"/>
                <a:cs typeface="Microsoft Sans Serif"/>
              </a:rPr>
              <a:t>„</a:t>
            </a:r>
            <a:r>
              <a:rPr dirty="0" baseline="10802" sz="2700" spc="352">
                <a:latin typeface="Microsoft Sans Serif"/>
                <a:cs typeface="Microsoft Sans Serif"/>
              </a:rPr>
              <a:t> </a:t>
            </a:r>
            <a:r>
              <a:rPr dirty="0" baseline="6172" sz="2700" spc="-270">
                <a:latin typeface="Microsoft Sans Serif"/>
                <a:cs typeface="Microsoft Sans Serif"/>
              </a:rPr>
              <a:t>ع</a:t>
            </a:r>
            <a:endParaRPr baseline="6172" sz="2700">
              <a:latin typeface="Microsoft Sans Serif"/>
              <a:cs typeface="Microsoft Sans Serif"/>
            </a:endParaRPr>
          </a:p>
        </p:txBody>
      </p:sp>
      <p:sp>
        <p:nvSpPr>
          <p:cNvPr id="26" name="object 26" descr=""/>
          <p:cNvSpPr txBox="1"/>
          <p:nvPr/>
        </p:nvSpPr>
        <p:spPr>
          <a:xfrm>
            <a:off x="4953761" y="2731389"/>
            <a:ext cx="1363980" cy="299720"/>
          </a:xfrm>
          <a:prstGeom prst="rect">
            <a:avLst/>
          </a:prstGeom>
        </p:spPr>
        <p:txBody>
          <a:bodyPr wrap="square" lIns="0" tIns="12700" rIns="0" bIns="0" rtlCol="0" vert="horz">
            <a:spAutoFit/>
          </a:bodyPr>
          <a:lstStyle/>
          <a:p>
            <a:pPr algn="r" marL="12700" marR="5080">
              <a:lnSpc>
                <a:spcPct val="100000"/>
              </a:lnSpc>
              <a:spcBef>
                <a:spcPts val="100"/>
              </a:spcBef>
            </a:pPr>
            <a:r>
              <a:rPr dirty="0" sz="1800" spc="-305">
                <a:latin typeface="Microsoft Sans Serif"/>
                <a:cs typeface="Microsoft Sans Serif"/>
              </a:rPr>
              <a:t>قا</a:t>
            </a:r>
            <a:r>
              <a:rPr dirty="0" sz="1800" spc="90">
                <a:latin typeface="Microsoft Sans Serif"/>
                <a:cs typeface="Microsoft Sans Serif"/>
              </a:rPr>
              <a:t>  </a:t>
            </a:r>
            <a:r>
              <a:rPr dirty="0" sz="1800">
                <a:latin typeface="Microsoft Sans Serif"/>
                <a:cs typeface="Microsoft Sans Serif"/>
              </a:rPr>
              <a:t>ن</a:t>
            </a:r>
            <a:r>
              <a:rPr dirty="0" sz="1800" spc="285">
                <a:latin typeface="Microsoft Sans Serif"/>
                <a:cs typeface="Microsoft Sans Serif"/>
              </a:rPr>
              <a:t> </a:t>
            </a:r>
            <a:r>
              <a:rPr dirty="0" sz="1800" spc="-300">
                <a:latin typeface="Microsoft Sans Serif"/>
                <a:cs typeface="Microsoft Sans Serif"/>
              </a:rPr>
              <a:t>عر</a:t>
            </a:r>
            <a:r>
              <a:rPr dirty="0" sz="1800" spc="265">
                <a:latin typeface="Microsoft Sans Serif"/>
                <a:cs typeface="Microsoft Sans Serif"/>
              </a:rPr>
              <a:t>  </a:t>
            </a:r>
            <a:r>
              <a:rPr dirty="0" sz="1800" spc="-420">
                <a:latin typeface="Microsoft Sans Serif"/>
                <a:cs typeface="Microsoft Sans Serif"/>
              </a:rPr>
              <a:t>ع</a:t>
            </a:r>
            <a:r>
              <a:rPr dirty="0" sz="1800" spc="70">
                <a:latin typeface="Microsoft Sans Serif"/>
                <a:cs typeface="Microsoft Sans Serif"/>
              </a:rPr>
              <a:t> </a:t>
            </a:r>
            <a:r>
              <a:rPr dirty="0" sz="1800" spc="-300">
                <a:latin typeface="Microsoft Sans Serif"/>
                <a:cs typeface="Microsoft Sans Serif"/>
              </a:rPr>
              <a:t>و</a:t>
            </a:r>
            <a:r>
              <a:rPr dirty="0" sz="1800" spc="-240">
                <a:latin typeface="Microsoft Sans Serif"/>
                <a:cs typeface="Microsoft Sans Serif"/>
              </a:rPr>
              <a:t> </a:t>
            </a:r>
            <a:r>
              <a:rPr dirty="0" sz="1800" spc="-265">
                <a:latin typeface="Microsoft Sans Serif"/>
                <a:cs typeface="Microsoft Sans Serif"/>
              </a:rPr>
              <a:t>ا</a:t>
            </a:r>
            <a:r>
              <a:rPr dirty="0" sz="1800" spc="100">
                <a:latin typeface="Microsoft Sans Serif"/>
                <a:cs typeface="Microsoft Sans Serif"/>
              </a:rPr>
              <a:t>  </a:t>
            </a:r>
            <a:r>
              <a:rPr dirty="0" sz="1800" spc="-305">
                <a:latin typeface="Microsoft Sans Serif"/>
                <a:cs typeface="Microsoft Sans Serif"/>
              </a:rPr>
              <a:t>ةر</a:t>
            </a:r>
            <a:endParaRPr sz="1800">
              <a:latin typeface="Microsoft Sans Serif"/>
              <a:cs typeface="Microsoft Sans Serif"/>
            </a:endParaRPr>
          </a:p>
        </p:txBody>
      </p:sp>
      <p:sp>
        <p:nvSpPr>
          <p:cNvPr id="27" name="object 27" descr=""/>
          <p:cNvSpPr txBox="1"/>
          <p:nvPr/>
        </p:nvSpPr>
        <p:spPr>
          <a:xfrm>
            <a:off x="4390009" y="2678048"/>
            <a:ext cx="1811020" cy="299720"/>
          </a:xfrm>
          <a:prstGeom prst="rect">
            <a:avLst/>
          </a:prstGeom>
        </p:spPr>
        <p:txBody>
          <a:bodyPr wrap="square" lIns="0" tIns="12700" rIns="0" bIns="0" rtlCol="0" vert="horz">
            <a:spAutoFit/>
          </a:bodyPr>
          <a:lstStyle/>
          <a:p>
            <a:pPr algn="r" marL="38100" marR="30480">
              <a:lnSpc>
                <a:spcPct val="100000"/>
              </a:lnSpc>
              <a:spcBef>
                <a:spcPts val="100"/>
              </a:spcBef>
            </a:pPr>
            <a:r>
              <a:rPr dirty="0" baseline="9259" sz="2700" spc="-750">
                <a:latin typeface="Microsoft Sans Serif"/>
                <a:cs typeface="Microsoft Sans Serif"/>
              </a:rPr>
              <a:t>.</a:t>
            </a:r>
            <a:r>
              <a:rPr dirty="0" baseline="9259" sz="2700" spc="270">
                <a:latin typeface="Microsoft Sans Serif"/>
                <a:cs typeface="Microsoft Sans Serif"/>
              </a:rPr>
              <a:t> </a:t>
            </a:r>
            <a:r>
              <a:rPr dirty="0" baseline="-4629" sz="2700" spc="-1725">
                <a:latin typeface="Microsoft Sans Serif"/>
                <a:cs typeface="Microsoft Sans Serif"/>
              </a:rPr>
              <a:t>ش</a:t>
            </a:r>
            <a:r>
              <a:rPr dirty="0" baseline="6172" sz="2700" spc="-322">
                <a:latin typeface="Microsoft Sans Serif"/>
                <a:cs typeface="Microsoft Sans Serif"/>
              </a:rPr>
              <a:t> </a:t>
            </a:r>
            <a:r>
              <a:rPr dirty="0" sz="1800" spc="-445">
                <a:latin typeface="Microsoft Sans Serif"/>
                <a:cs typeface="Microsoft Sans Serif"/>
              </a:rPr>
              <a:t>لا</a:t>
            </a:r>
            <a:r>
              <a:rPr dirty="0" sz="1800" spc="45">
                <a:latin typeface="Microsoft Sans Serif"/>
                <a:cs typeface="Microsoft Sans Serif"/>
              </a:rPr>
              <a:t> </a:t>
            </a:r>
            <a:r>
              <a:rPr dirty="0" baseline="3086" sz="2700" spc="-1050">
                <a:latin typeface="Microsoft Sans Serif"/>
                <a:cs typeface="Microsoft Sans Serif"/>
              </a:rPr>
              <a:t>„</a:t>
            </a:r>
            <a:r>
              <a:rPr dirty="0" baseline="3086" sz="2700" spc="-359">
                <a:latin typeface="Microsoft Sans Serif"/>
                <a:cs typeface="Microsoft Sans Serif"/>
              </a:rPr>
              <a:t> </a:t>
            </a:r>
            <a:r>
              <a:rPr dirty="0" baseline="-9259" sz="2700" spc="-1567">
                <a:latin typeface="Microsoft Sans Serif"/>
                <a:cs typeface="Microsoft Sans Serif"/>
              </a:rPr>
              <a:t>ت</a:t>
            </a:r>
            <a:r>
              <a:rPr dirty="0" baseline="-9259" sz="2700" spc="-472">
                <a:latin typeface="Microsoft Sans Serif"/>
                <a:cs typeface="Microsoft Sans Serif"/>
              </a:rPr>
              <a:t> </a:t>
            </a:r>
            <a:r>
              <a:rPr dirty="0" sz="1800" spc="-280">
                <a:latin typeface="Microsoft Sans Serif"/>
                <a:cs typeface="Microsoft Sans Serif"/>
              </a:rPr>
              <a:t>مج</a:t>
            </a:r>
            <a:r>
              <a:rPr dirty="0" sz="1800" spc="270">
                <a:latin typeface="Microsoft Sans Serif"/>
                <a:cs typeface="Microsoft Sans Serif"/>
              </a:rPr>
              <a:t> </a:t>
            </a:r>
            <a:r>
              <a:rPr dirty="0" baseline="3086" sz="2700" spc="-1050">
                <a:latin typeface="Microsoft Sans Serif"/>
                <a:cs typeface="Microsoft Sans Serif"/>
              </a:rPr>
              <a:t>„</a:t>
            </a:r>
            <a:r>
              <a:rPr dirty="0" baseline="3086" sz="2700" spc="-179">
                <a:latin typeface="Microsoft Sans Serif"/>
                <a:cs typeface="Microsoft Sans Serif"/>
              </a:rPr>
              <a:t> </a:t>
            </a:r>
            <a:r>
              <a:rPr dirty="0" baseline="-6172" sz="2700" spc="-922">
                <a:latin typeface="Microsoft Sans Serif"/>
                <a:cs typeface="Microsoft Sans Serif"/>
              </a:rPr>
              <a:t>طن</a:t>
            </a:r>
            <a:r>
              <a:rPr dirty="0" baseline="13888" sz="2700" spc="-922">
                <a:latin typeface="Microsoft Sans Serif"/>
                <a:cs typeface="Microsoft Sans Serif"/>
              </a:rPr>
              <a:t>.</a:t>
            </a:r>
            <a:r>
              <a:rPr dirty="0" baseline="13888" sz="2700" spc="480">
                <a:latin typeface="Microsoft Sans Serif"/>
                <a:cs typeface="Microsoft Sans Serif"/>
              </a:rPr>
              <a:t> </a:t>
            </a:r>
            <a:r>
              <a:rPr dirty="0" sz="1800" spc="-500">
                <a:latin typeface="Microsoft Sans Serif"/>
                <a:cs typeface="Microsoft Sans Serif"/>
              </a:rPr>
              <a:t>.</a:t>
            </a:r>
            <a:r>
              <a:rPr dirty="0" sz="1800" spc="-145">
                <a:latin typeface="Microsoft Sans Serif"/>
                <a:cs typeface="Microsoft Sans Serif"/>
              </a:rPr>
              <a:t> </a:t>
            </a:r>
            <a:r>
              <a:rPr dirty="0" baseline="-4629" sz="2700">
                <a:latin typeface="Microsoft Sans Serif"/>
                <a:cs typeface="Microsoft Sans Serif"/>
              </a:rPr>
              <a:t>م</a:t>
            </a:r>
            <a:r>
              <a:rPr dirty="0" baseline="-4629" sz="2700" spc="405">
                <a:latin typeface="Microsoft Sans Serif"/>
                <a:cs typeface="Microsoft Sans Serif"/>
              </a:rPr>
              <a:t>  </a:t>
            </a:r>
            <a:r>
              <a:rPr dirty="0" baseline="-4629" sz="2700" spc="-1725">
                <a:latin typeface="Microsoft Sans Serif"/>
                <a:cs typeface="Microsoft Sans Serif"/>
              </a:rPr>
              <a:t>ش</a:t>
            </a:r>
            <a:r>
              <a:rPr dirty="0" baseline="6172" sz="2700" spc="-315">
                <a:latin typeface="Microsoft Sans Serif"/>
                <a:cs typeface="Microsoft Sans Serif"/>
              </a:rPr>
              <a:t> </a:t>
            </a:r>
            <a:r>
              <a:rPr dirty="0" baseline="6172" sz="2700" spc="-637">
                <a:latin typeface="Microsoft Sans Serif"/>
                <a:cs typeface="Microsoft Sans Serif"/>
              </a:rPr>
              <a:t>ملا</a:t>
            </a:r>
            <a:r>
              <a:rPr dirty="0" baseline="6172" sz="2700" spc="472">
                <a:latin typeface="Microsoft Sans Serif"/>
                <a:cs typeface="Microsoft Sans Serif"/>
              </a:rPr>
              <a:t> </a:t>
            </a:r>
            <a:r>
              <a:rPr dirty="0" sz="1800" spc="-819">
                <a:latin typeface="Microsoft Sans Serif"/>
                <a:cs typeface="Microsoft Sans Serif"/>
              </a:rPr>
              <a:t>س</a:t>
            </a:r>
            <a:r>
              <a:rPr dirty="0" sz="1800" spc="265">
                <a:latin typeface="Microsoft Sans Serif"/>
                <a:cs typeface="Microsoft Sans Serif"/>
              </a:rPr>
              <a:t> </a:t>
            </a:r>
            <a:r>
              <a:rPr dirty="0" sz="1800" spc="-385">
                <a:latin typeface="Microsoft Sans Serif"/>
                <a:cs typeface="Microsoft Sans Serif"/>
              </a:rPr>
              <a:t>مك</a:t>
            </a:r>
            <a:endParaRPr sz="1800">
              <a:latin typeface="Microsoft Sans Serif"/>
              <a:cs typeface="Microsoft Sans Serif"/>
            </a:endParaRPr>
          </a:p>
        </p:txBody>
      </p:sp>
      <p:sp>
        <p:nvSpPr>
          <p:cNvPr id="28" name="object 28" descr=""/>
          <p:cNvSpPr txBox="1"/>
          <p:nvPr/>
        </p:nvSpPr>
        <p:spPr>
          <a:xfrm>
            <a:off x="3855084" y="2694813"/>
            <a:ext cx="361315" cy="299720"/>
          </a:xfrm>
          <a:prstGeom prst="rect">
            <a:avLst/>
          </a:prstGeom>
        </p:spPr>
        <p:txBody>
          <a:bodyPr wrap="square" lIns="0" tIns="12700" rIns="0" bIns="0" rtlCol="0" vert="horz">
            <a:spAutoFit/>
          </a:bodyPr>
          <a:lstStyle/>
          <a:p>
            <a:pPr algn="r" marL="38100" marR="30480">
              <a:lnSpc>
                <a:spcPct val="100000"/>
              </a:lnSpc>
              <a:spcBef>
                <a:spcPts val="100"/>
              </a:spcBef>
            </a:pPr>
            <a:r>
              <a:rPr dirty="0" baseline="-1543" sz="2700" spc="-1477">
                <a:latin typeface="Microsoft Sans Serif"/>
                <a:cs typeface="Microsoft Sans Serif"/>
              </a:rPr>
              <a:t>ثث</a:t>
            </a:r>
            <a:r>
              <a:rPr dirty="0" baseline="9259" sz="2700" spc="-1477">
                <a:latin typeface="Microsoft Sans Serif"/>
                <a:cs typeface="Microsoft Sans Serif"/>
              </a:rPr>
              <a:t>„</a:t>
            </a:r>
            <a:r>
              <a:rPr dirty="0" baseline="9259" sz="2700" spc="-442">
                <a:latin typeface="Microsoft Sans Serif"/>
                <a:cs typeface="Microsoft Sans Serif"/>
              </a:rPr>
              <a:t> </a:t>
            </a:r>
            <a:r>
              <a:rPr dirty="0" baseline="3086" sz="2700" spc="-532">
                <a:latin typeface="Microsoft Sans Serif"/>
                <a:cs typeface="Microsoft Sans Serif"/>
              </a:rPr>
              <a:t>ع</a:t>
            </a:r>
            <a:r>
              <a:rPr dirty="0" baseline="3086" sz="2700" spc="89">
                <a:latin typeface="Microsoft Sans Serif"/>
                <a:cs typeface="Microsoft Sans Serif"/>
              </a:rPr>
              <a:t> </a:t>
            </a:r>
            <a:r>
              <a:rPr dirty="0" baseline="-4629" sz="2700" spc="-254">
                <a:latin typeface="Microsoft Sans Serif"/>
                <a:cs typeface="Microsoft Sans Serif"/>
              </a:rPr>
              <a:t>ا</a:t>
            </a:r>
            <a:endParaRPr baseline="-4629" sz="2700">
              <a:latin typeface="Microsoft Sans Serif"/>
              <a:cs typeface="Microsoft Sans Serif"/>
            </a:endParaRPr>
          </a:p>
        </p:txBody>
      </p:sp>
      <p:sp>
        <p:nvSpPr>
          <p:cNvPr id="29" name="object 29" descr=""/>
          <p:cNvSpPr txBox="1"/>
          <p:nvPr/>
        </p:nvSpPr>
        <p:spPr>
          <a:xfrm>
            <a:off x="3551301" y="2740533"/>
            <a:ext cx="1263015" cy="299720"/>
          </a:xfrm>
          <a:prstGeom prst="rect">
            <a:avLst/>
          </a:prstGeom>
        </p:spPr>
        <p:txBody>
          <a:bodyPr wrap="square" lIns="0" tIns="12700" rIns="0" bIns="0" rtlCol="0" vert="horz">
            <a:spAutoFit/>
          </a:bodyPr>
          <a:lstStyle/>
          <a:p>
            <a:pPr algn="r" marL="12700" marR="5080">
              <a:lnSpc>
                <a:spcPct val="100000"/>
              </a:lnSpc>
              <a:spcBef>
                <a:spcPts val="100"/>
              </a:spcBef>
            </a:pPr>
            <a:r>
              <a:rPr dirty="0" baseline="1543" sz="2700">
                <a:latin typeface="Microsoft Sans Serif"/>
                <a:cs typeface="Microsoft Sans Serif"/>
              </a:rPr>
              <a:t>ذ</a:t>
            </a:r>
            <a:r>
              <a:rPr dirty="0" baseline="1543" sz="2700" spc="37">
                <a:latin typeface="Microsoft Sans Serif"/>
                <a:cs typeface="Microsoft Sans Serif"/>
              </a:rPr>
              <a:t>  </a:t>
            </a:r>
            <a:r>
              <a:rPr dirty="0" baseline="1543" sz="2700" spc="-465">
                <a:latin typeface="Microsoft Sans Serif"/>
                <a:cs typeface="Microsoft Sans Serif"/>
              </a:rPr>
              <a:t>،را</a:t>
            </a:r>
            <a:r>
              <a:rPr dirty="0" baseline="1543" sz="2700" spc="-75">
                <a:latin typeface="Microsoft Sans Serif"/>
                <a:cs typeface="Microsoft Sans Serif"/>
              </a:rPr>
              <a:t> </a:t>
            </a:r>
            <a:r>
              <a:rPr dirty="0" sz="1800" spc="-500">
                <a:latin typeface="Microsoft Sans Serif"/>
                <a:cs typeface="Microsoft Sans Serif"/>
              </a:rPr>
              <a:t>,</a:t>
            </a:r>
            <a:r>
              <a:rPr dirty="0" sz="1800" spc="385">
                <a:latin typeface="Microsoft Sans Serif"/>
                <a:cs typeface="Microsoft Sans Serif"/>
              </a:rPr>
              <a:t> </a:t>
            </a:r>
            <a:r>
              <a:rPr dirty="0" baseline="1543" sz="2700" spc="-532">
                <a:latin typeface="Microsoft Sans Serif"/>
                <a:cs typeface="Microsoft Sans Serif"/>
              </a:rPr>
              <a:t>أل</a:t>
            </a:r>
            <a:r>
              <a:rPr dirty="0" baseline="1543" sz="2700" spc="-412">
                <a:latin typeface="Microsoft Sans Serif"/>
                <a:cs typeface="Microsoft Sans Serif"/>
              </a:rPr>
              <a:t> </a:t>
            </a:r>
            <a:r>
              <a:rPr dirty="0" baseline="1543" sz="2700" spc="-450">
                <a:latin typeface="Microsoft Sans Serif"/>
                <a:cs typeface="Microsoft Sans Serif"/>
              </a:rPr>
              <a:t>و</a:t>
            </a:r>
            <a:r>
              <a:rPr dirty="0" baseline="1543" sz="2700" spc="-359">
                <a:latin typeface="Microsoft Sans Serif"/>
                <a:cs typeface="Microsoft Sans Serif"/>
              </a:rPr>
              <a:t> </a:t>
            </a:r>
            <a:r>
              <a:rPr dirty="0" baseline="1543" sz="2700">
                <a:latin typeface="Microsoft Sans Serif"/>
                <a:cs typeface="Microsoft Sans Serif"/>
              </a:rPr>
              <a:t>فر</a:t>
            </a:r>
            <a:r>
              <a:rPr dirty="0" baseline="1543" sz="2700" spc="262">
                <a:latin typeface="Microsoft Sans Serif"/>
                <a:cs typeface="Microsoft Sans Serif"/>
              </a:rPr>
              <a:t>  </a:t>
            </a:r>
            <a:r>
              <a:rPr dirty="0" baseline="1543" sz="2700" spc="-540">
                <a:latin typeface="Microsoft Sans Serif"/>
                <a:cs typeface="Microsoft Sans Serif"/>
              </a:rPr>
              <a:t>ة</a:t>
            </a:r>
            <a:r>
              <a:rPr dirty="0" sz="1800" spc="-360">
                <a:latin typeface="Microsoft Sans Serif"/>
                <a:cs typeface="Microsoft Sans Serif"/>
              </a:rPr>
              <a:t>„</a:t>
            </a:r>
            <a:r>
              <a:rPr dirty="0" baseline="1543" sz="2700" spc="-540">
                <a:latin typeface="Microsoft Sans Serif"/>
                <a:cs typeface="Microsoft Sans Serif"/>
              </a:rPr>
              <a:t>ا</a:t>
            </a:r>
            <a:endParaRPr baseline="1543" sz="2700">
              <a:latin typeface="Microsoft Sans Serif"/>
              <a:cs typeface="Microsoft Sans Serif"/>
            </a:endParaRPr>
          </a:p>
        </p:txBody>
      </p:sp>
      <p:sp>
        <p:nvSpPr>
          <p:cNvPr id="30" name="object 30" descr=""/>
          <p:cNvSpPr txBox="1"/>
          <p:nvPr/>
        </p:nvSpPr>
        <p:spPr>
          <a:xfrm>
            <a:off x="3600577" y="2607945"/>
            <a:ext cx="181610" cy="299720"/>
          </a:xfrm>
          <a:prstGeom prst="rect">
            <a:avLst/>
          </a:prstGeom>
        </p:spPr>
        <p:txBody>
          <a:bodyPr wrap="square" lIns="0" tIns="12700" rIns="0" bIns="0" rtlCol="0" vert="horz">
            <a:spAutoFit/>
          </a:bodyPr>
          <a:lstStyle/>
          <a:p>
            <a:pPr algn="r" marL="38100" marR="30480">
              <a:lnSpc>
                <a:spcPct val="100000"/>
              </a:lnSpc>
              <a:spcBef>
                <a:spcPts val="100"/>
              </a:spcBef>
            </a:pPr>
            <a:r>
              <a:rPr dirty="0" baseline="-24691" sz="2700" spc="-1139">
                <a:latin typeface="Microsoft Sans Serif"/>
                <a:cs typeface="Microsoft Sans Serif"/>
              </a:rPr>
              <a:t>ق</a:t>
            </a:r>
            <a:r>
              <a:rPr dirty="0" baseline="-6172" sz="2700" spc="-1139">
                <a:latin typeface="Microsoft Sans Serif"/>
                <a:cs typeface="Microsoft Sans Serif"/>
              </a:rPr>
              <a:t>„</a:t>
            </a:r>
            <a:r>
              <a:rPr dirty="0" baseline="-6172" sz="2700" spc="-442">
                <a:latin typeface="Microsoft Sans Serif"/>
                <a:cs typeface="Microsoft Sans Serif"/>
              </a:rPr>
              <a:t> </a:t>
            </a:r>
            <a:r>
              <a:rPr dirty="0" baseline="-18518" sz="2700" spc="-1664">
                <a:latin typeface="Microsoft Sans Serif"/>
                <a:cs typeface="Microsoft Sans Serif"/>
              </a:rPr>
              <a:t>ف</a:t>
            </a:r>
            <a:r>
              <a:rPr dirty="0" sz="1800" spc="-1110">
                <a:latin typeface="Microsoft Sans Serif"/>
                <a:cs typeface="Microsoft Sans Serif"/>
              </a:rPr>
              <a:t>.</a:t>
            </a:r>
            <a:endParaRPr sz="1800">
              <a:latin typeface="Microsoft Sans Serif"/>
              <a:cs typeface="Microsoft Sans Serif"/>
            </a:endParaRPr>
          </a:p>
        </p:txBody>
      </p:sp>
      <p:sp>
        <p:nvSpPr>
          <p:cNvPr id="31" name="object 31" descr=""/>
          <p:cNvSpPr txBox="1"/>
          <p:nvPr/>
        </p:nvSpPr>
        <p:spPr>
          <a:xfrm>
            <a:off x="10763757" y="3110865"/>
            <a:ext cx="779145" cy="299720"/>
          </a:xfrm>
          <a:prstGeom prst="rect">
            <a:avLst/>
          </a:prstGeom>
        </p:spPr>
        <p:txBody>
          <a:bodyPr wrap="square" lIns="0" tIns="12700" rIns="0" bIns="0" rtlCol="0" vert="horz">
            <a:spAutoFit/>
          </a:bodyPr>
          <a:lstStyle/>
          <a:p>
            <a:pPr algn="r" marL="50800" marR="30480">
              <a:lnSpc>
                <a:spcPct val="100000"/>
              </a:lnSpc>
              <a:spcBef>
                <a:spcPts val="100"/>
              </a:spcBef>
            </a:pPr>
            <a:r>
              <a:rPr dirty="0" baseline="1543" sz="2700" spc="-1312">
                <a:latin typeface="Microsoft Sans Serif"/>
                <a:cs typeface="Microsoft Sans Serif"/>
              </a:rPr>
              <a:t>عف</a:t>
            </a:r>
            <a:r>
              <a:rPr dirty="0" baseline="20061" sz="2700" spc="-1312">
                <a:latin typeface="Microsoft Sans Serif"/>
                <a:cs typeface="Microsoft Sans Serif"/>
              </a:rPr>
              <a:t>.</a:t>
            </a:r>
            <a:r>
              <a:rPr dirty="0" baseline="10802" sz="2700" spc="390">
                <a:latin typeface="Microsoft Sans Serif"/>
                <a:cs typeface="Microsoft Sans Serif"/>
              </a:rPr>
              <a:t> </a:t>
            </a:r>
            <a:r>
              <a:rPr dirty="0" baseline="-3086" sz="2700">
                <a:latin typeface="Microsoft Sans Serif"/>
                <a:cs typeface="Microsoft Sans Serif"/>
              </a:rPr>
              <a:t>ا</a:t>
            </a:r>
            <a:r>
              <a:rPr dirty="0" baseline="-3086" sz="2700" spc="277">
                <a:latin typeface="Microsoft Sans Serif"/>
                <a:cs typeface="Microsoft Sans Serif"/>
              </a:rPr>
              <a:t> </a:t>
            </a:r>
            <a:r>
              <a:rPr dirty="0" baseline="6172" sz="2700" spc="-914">
                <a:latin typeface="Microsoft Sans Serif"/>
                <a:cs typeface="Microsoft Sans Serif"/>
              </a:rPr>
              <a:t>ت</a:t>
            </a:r>
            <a:r>
              <a:rPr dirty="0" baseline="1543" sz="2700" spc="-914">
                <a:latin typeface="Microsoft Sans Serif"/>
                <a:cs typeface="Microsoft Sans Serif"/>
              </a:rPr>
              <a:t>„</a:t>
            </a:r>
            <a:r>
              <a:rPr dirty="0" baseline="23148" sz="2700" spc="-914">
                <a:latin typeface="Microsoft Sans Serif"/>
                <a:cs typeface="Microsoft Sans Serif"/>
              </a:rPr>
              <a:t>مج</a:t>
            </a:r>
            <a:r>
              <a:rPr dirty="0" baseline="26234" sz="2700" spc="-914">
                <a:latin typeface="Microsoft Sans Serif"/>
                <a:cs typeface="Microsoft Sans Serif"/>
              </a:rPr>
              <a:t>,</a:t>
            </a:r>
            <a:r>
              <a:rPr dirty="0" baseline="26234" sz="2700" spc="292">
                <a:latin typeface="Microsoft Sans Serif"/>
                <a:cs typeface="Microsoft Sans Serif"/>
              </a:rPr>
              <a:t>  </a:t>
            </a:r>
            <a:r>
              <a:rPr dirty="0" sz="1800" spc="-705">
                <a:latin typeface="Microsoft Sans Serif"/>
                <a:cs typeface="Microsoft Sans Serif"/>
              </a:rPr>
              <a:t>ح</a:t>
            </a:r>
            <a:r>
              <a:rPr dirty="0" baseline="-3086" sz="2700" spc="-1057">
                <a:latin typeface="Microsoft Sans Serif"/>
                <a:cs typeface="Microsoft Sans Serif"/>
              </a:rPr>
              <a:t>,</a:t>
            </a:r>
            <a:endParaRPr baseline="-3086" sz="2700">
              <a:latin typeface="Microsoft Sans Serif"/>
              <a:cs typeface="Microsoft Sans Serif"/>
            </a:endParaRPr>
          </a:p>
        </p:txBody>
      </p:sp>
      <p:sp>
        <p:nvSpPr>
          <p:cNvPr id="32" name="object 32" descr=""/>
          <p:cNvSpPr txBox="1"/>
          <p:nvPr/>
        </p:nvSpPr>
        <p:spPr>
          <a:xfrm>
            <a:off x="8442959" y="3142869"/>
            <a:ext cx="3048635" cy="299720"/>
          </a:xfrm>
          <a:prstGeom prst="rect">
            <a:avLst/>
          </a:prstGeom>
        </p:spPr>
        <p:txBody>
          <a:bodyPr wrap="square" lIns="0" tIns="12700" rIns="0" bIns="0" rtlCol="0" vert="horz">
            <a:spAutoFit/>
          </a:bodyPr>
          <a:lstStyle/>
          <a:p>
            <a:pPr algn="r" marL="38100" marR="30480">
              <a:lnSpc>
                <a:spcPct val="100000"/>
              </a:lnSpc>
              <a:spcBef>
                <a:spcPts val="100"/>
              </a:spcBef>
            </a:pPr>
            <a:r>
              <a:rPr dirty="0" baseline="-9259" sz="2700" spc="-750">
                <a:solidFill>
                  <a:srgbClr val="FF0000"/>
                </a:solidFill>
                <a:latin typeface="Microsoft Sans Serif"/>
                <a:cs typeface="Microsoft Sans Serif"/>
              </a:rPr>
              <a:t>,</a:t>
            </a:r>
            <a:r>
              <a:rPr dirty="0" baseline="-9259" sz="2700" spc="487">
                <a:solidFill>
                  <a:srgbClr val="FF0000"/>
                </a:solidFill>
                <a:latin typeface="Microsoft Sans Serif"/>
                <a:cs typeface="Microsoft Sans Serif"/>
              </a:rPr>
              <a:t>  </a:t>
            </a:r>
            <a:r>
              <a:rPr dirty="0" sz="1800" spc="-805">
                <a:solidFill>
                  <a:srgbClr val="FF0000"/>
                </a:solidFill>
                <a:latin typeface="Microsoft Sans Serif"/>
                <a:cs typeface="Microsoft Sans Serif"/>
              </a:rPr>
              <a:t>ي</a:t>
            </a:r>
            <a:r>
              <a:rPr dirty="0" baseline="-13888" sz="2700" spc="-1207">
                <a:solidFill>
                  <a:srgbClr val="FF0000"/>
                </a:solidFill>
                <a:latin typeface="Microsoft Sans Serif"/>
                <a:cs typeface="Microsoft Sans Serif"/>
              </a:rPr>
              <a:t>„</a:t>
            </a:r>
            <a:r>
              <a:rPr dirty="0" baseline="-13888" sz="2700" spc="450">
                <a:solidFill>
                  <a:srgbClr val="FF0000"/>
                </a:solidFill>
                <a:latin typeface="Microsoft Sans Serif"/>
                <a:cs typeface="Microsoft Sans Serif"/>
              </a:rPr>
              <a:t> </a:t>
            </a:r>
            <a:r>
              <a:rPr dirty="0" sz="1800" spc="-254">
                <a:solidFill>
                  <a:srgbClr val="FF0000"/>
                </a:solidFill>
                <a:latin typeface="Microsoft Sans Serif"/>
                <a:cs typeface="Microsoft Sans Serif"/>
              </a:rPr>
              <a:t>ر</a:t>
            </a:r>
            <a:r>
              <a:rPr dirty="0" sz="1800" spc="140">
                <a:solidFill>
                  <a:srgbClr val="FF0000"/>
                </a:solidFill>
                <a:latin typeface="Microsoft Sans Serif"/>
                <a:cs typeface="Microsoft Sans Serif"/>
              </a:rPr>
              <a:t> </a:t>
            </a:r>
            <a:r>
              <a:rPr dirty="0" sz="1800" spc="-10">
                <a:latin typeface="Microsoft Sans Serif"/>
                <a:cs typeface="Microsoft Sans Serif"/>
              </a:rPr>
              <a:t>باءاذ</a:t>
            </a:r>
            <a:r>
              <a:rPr dirty="0" sz="1800" spc="330">
                <a:latin typeface="Microsoft Sans Serif"/>
                <a:cs typeface="Microsoft Sans Serif"/>
              </a:rPr>
              <a:t> </a:t>
            </a:r>
            <a:r>
              <a:rPr dirty="0" sz="1800" spc="-355">
                <a:latin typeface="Microsoft Sans Serif"/>
                <a:cs typeface="Microsoft Sans Serif"/>
              </a:rPr>
              <a:t>أل</a:t>
            </a:r>
            <a:r>
              <a:rPr dirty="0" sz="1800" spc="25">
                <a:latin typeface="Microsoft Sans Serif"/>
                <a:cs typeface="Microsoft Sans Serif"/>
              </a:rPr>
              <a:t> </a:t>
            </a:r>
            <a:r>
              <a:rPr dirty="0" sz="1800">
                <a:latin typeface="Microsoft Sans Serif"/>
                <a:cs typeface="Microsoft Sans Serif"/>
              </a:rPr>
              <a:t>ةذ</a:t>
            </a:r>
            <a:r>
              <a:rPr dirty="0" sz="1800" spc="305">
                <a:latin typeface="Microsoft Sans Serif"/>
                <a:cs typeface="Microsoft Sans Serif"/>
              </a:rPr>
              <a:t> </a:t>
            </a:r>
            <a:r>
              <a:rPr dirty="0" sz="1800" spc="-280">
                <a:latin typeface="Microsoft Sans Serif"/>
                <a:cs typeface="Microsoft Sans Serif"/>
              </a:rPr>
              <a:t>لواو</a:t>
            </a:r>
            <a:r>
              <a:rPr dirty="0" sz="1800" spc="-250">
                <a:latin typeface="Microsoft Sans Serif"/>
                <a:cs typeface="Microsoft Sans Serif"/>
              </a:rPr>
              <a:t> </a:t>
            </a:r>
            <a:r>
              <a:rPr dirty="0" sz="1800" spc="-265">
                <a:latin typeface="Microsoft Sans Serif"/>
                <a:cs typeface="Microsoft Sans Serif"/>
              </a:rPr>
              <a:t>،ا</a:t>
            </a:r>
            <a:r>
              <a:rPr dirty="0" sz="1800" spc="220">
                <a:latin typeface="Microsoft Sans Serif"/>
                <a:cs typeface="Microsoft Sans Serif"/>
              </a:rPr>
              <a:t>  </a:t>
            </a:r>
            <a:r>
              <a:rPr dirty="0" sz="1800">
                <a:latin typeface="Microsoft Sans Serif"/>
                <a:cs typeface="Microsoft Sans Serif"/>
              </a:rPr>
              <a:t>ة</a:t>
            </a:r>
            <a:r>
              <a:rPr dirty="0" sz="1800" spc="210">
                <a:latin typeface="Microsoft Sans Serif"/>
                <a:cs typeface="Microsoft Sans Serif"/>
              </a:rPr>
              <a:t> </a:t>
            </a:r>
            <a:r>
              <a:rPr dirty="0" sz="1800" spc="-265">
                <a:latin typeface="Microsoft Sans Serif"/>
                <a:cs typeface="Microsoft Sans Serif"/>
              </a:rPr>
              <a:t>ا</a:t>
            </a:r>
            <a:r>
              <a:rPr dirty="0" sz="1800" spc="35">
                <a:latin typeface="Microsoft Sans Serif"/>
                <a:cs typeface="Microsoft Sans Serif"/>
              </a:rPr>
              <a:t>  </a:t>
            </a:r>
            <a:r>
              <a:rPr dirty="0" sz="1800" spc="-280">
                <a:latin typeface="Microsoft Sans Serif"/>
                <a:cs typeface="Microsoft Sans Serif"/>
              </a:rPr>
              <a:t>لا</a:t>
            </a:r>
            <a:r>
              <a:rPr dirty="0" sz="1800" spc="260">
                <a:latin typeface="Microsoft Sans Serif"/>
                <a:cs typeface="Microsoft Sans Serif"/>
              </a:rPr>
              <a:t> </a:t>
            </a:r>
            <a:r>
              <a:rPr dirty="0" sz="1800" spc="-355">
                <a:latin typeface="Microsoft Sans Serif"/>
                <a:cs typeface="Microsoft Sans Serif"/>
              </a:rPr>
              <a:t>أل</a:t>
            </a:r>
            <a:r>
              <a:rPr dirty="0" sz="1800" spc="10">
                <a:latin typeface="Microsoft Sans Serif"/>
                <a:cs typeface="Microsoft Sans Serif"/>
              </a:rPr>
              <a:t> </a:t>
            </a:r>
            <a:r>
              <a:rPr dirty="0" sz="1800" spc="-420">
                <a:latin typeface="Microsoft Sans Serif"/>
                <a:cs typeface="Microsoft Sans Serif"/>
              </a:rPr>
              <a:t>ع</a:t>
            </a:r>
            <a:r>
              <a:rPr dirty="0" sz="1800" spc="245">
                <a:latin typeface="Microsoft Sans Serif"/>
                <a:cs typeface="Microsoft Sans Serif"/>
              </a:rPr>
              <a:t>  </a:t>
            </a:r>
            <a:r>
              <a:rPr dirty="0" sz="1800" spc="-130">
                <a:latin typeface="Microsoft Sans Serif"/>
                <a:cs typeface="Microsoft Sans Serif"/>
              </a:rPr>
              <a:t>مر</a:t>
            </a:r>
            <a:endParaRPr sz="1800">
              <a:latin typeface="Microsoft Sans Serif"/>
              <a:cs typeface="Microsoft Sans Serif"/>
            </a:endParaRPr>
          </a:p>
        </p:txBody>
      </p:sp>
      <p:sp>
        <p:nvSpPr>
          <p:cNvPr id="33" name="object 33" descr=""/>
          <p:cNvSpPr txBox="1"/>
          <p:nvPr/>
        </p:nvSpPr>
        <p:spPr>
          <a:xfrm>
            <a:off x="8466328" y="3081909"/>
            <a:ext cx="2279015" cy="299720"/>
          </a:xfrm>
          <a:prstGeom prst="rect">
            <a:avLst/>
          </a:prstGeom>
        </p:spPr>
        <p:txBody>
          <a:bodyPr wrap="square" lIns="0" tIns="12700" rIns="0" bIns="0" rtlCol="0" vert="horz">
            <a:spAutoFit/>
          </a:bodyPr>
          <a:lstStyle/>
          <a:p>
            <a:pPr algn="r" marL="63500" marR="55880">
              <a:lnSpc>
                <a:spcPct val="100000"/>
              </a:lnSpc>
              <a:spcBef>
                <a:spcPts val="100"/>
              </a:spcBef>
            </a:pPr>
            <a:r>
              <a:rPr dirty="0" sz="1800" spc="-645">
                <a:solidFill>
                  <a:srgbClr val="FF0000"/>
                </a:solidFill>
                <a:latin typeface="Microsoft Sans Serif"/>
                <a:cs typeface="Microsoft Sans Serif"/>
              </a:rPr>
              <a:t>سلا</a:t>
            </a:r>
            <a:r>
              <a:rPr dirty="0" sz="1800" spc="195">
                <a:solidFill>
                  <a:srgbClr val="FF0000"/>
                </a:solidFill>
                <a:latin typeface="Microsoft Sans Serif"/>
                <a:cs typeface="Microsoft Sans Serif"/>
              </a:rPr>
              <a:t> </a:t>
            </a:r>
            <a:r>
              <a:rPr dirty="0" baseline="-4629" sz="2700" spc="-1702">
                <a:solidFill>
                  <a:srgbClr val="FF0000"/>
                </a:solidFill>
                <a:latin typeface="Microsoft Sans Serif"/>
                <a:cs typeface="Microsoft Sans Serif"/>
              </a:rPr>
              <a:t>ت</a:t>
            </a:r>
            <a:r>
              <a:rPr dirty="0" baseline="7716" sz="2700" spc="-1702">
                <a:solidFill>
                  <a:srgbClr val="FF0000"/>
                </a:solidFill>
                <a:latin typeface="Microsoft Sans Serif"/>
                <a:cs typeface="Microsoft Sans Serif"/>
              </a:rPr>
              <a:t>„</a:t>
            </a:r>
            <a:r>
              <a:rPr dirty="0" baseline="7716" sz="2700" spc="-412">
                <a:solidFill>
                  <a:srgbClr val="FF0000"/>
                </a:solidFill>
                <a:latin typeface="Microsoft Sans Serif"/>
                <a:cs typeface="Microsoft Sans Serif"/>
              </a:rPr>
              <a:t> </a:t>
            </a:r>
            <a:r>
              <a:rPr dirty="0" baseline="9259" sz="2700" spc="-1095">
                <a:solidFill>
                  <a:srgbClr val="FF0000"/>
                </a:solidFill>
                <a:latin typeface="Microsoft Sans Serif"/>
                <a:cs typeface="Microsoft Sans Serif"/>
              </a:rPr>
              <a:t>مت</a:t>
            </a:r>
            <a:r>
              <a:rPr dirty="0" baseline="1543" sz="2700" spc="-1095">
                <a:solidFill>
                  <a:srgbClr val="FF0000"/>
                </a:solidFill>
                <a:latin typeface="Microsoft Sans Serif"/>
                <a:cs typeface="Microsoft Sans Serif"/>
              </a:rPr>
              <a:t>„</a:t>
            </a:r>
            <a:r>
              <a:rPr dirty="0" baseline="1543" sz="2700" spc="-179">
                <a:solidFill>
                  <a:srgbClr val="FF0000"/>
                </a:solidFill>
                <a:latin typeface="Microsoft Sans Serif"/>
                <a:cs typeface="Microsoft Sans Serif"/>
              </a:rPr>
              <a:t> </a:t>
            </a:r>
            <a:r>
              <a:rPr dirty="0" baseline="-7716" sz="2700" spc="-975">
                <a:solidFill>
                  <a:srgbClr val="FF0000"/>
                </a:solidFill>
                <a:latin typeface="Microsoft Sans Serif"/>
                <a:cs typeface="Microsoft Sans Serif"/>
              </a:rPr>
              <a:t>ح</a:t>
            </a:r>
            <a:r>
              <a:rPr dirty="0" baseline="-10802" sz="2700" spc="-975">
                <a:solidFill>
                  <a:srgbClr val="FF0000"/>
                </a:solidFill>
                <a:latin typeface="Microsoft Sans Serif"/>
                <a:cs typeface="Microsoft Sans Serif"/>
              </a:rPr>
              <a:t>,</a:t>
            </a:r>
            <a:r>
              <a:rPr dirty="0" baseline="-10802" sz="2700" spc="390">
                <a:solidFill>
                  <a:srgbClr val="FF0000"/>
                </a:solidFill>
                <a:latin typeface="Microsoft Sans Serif"/>
                <a:cs typeface="Microsoft Sans Serif"/>
              </a:rPr>
              <a:t>  </a:t>
            </a:r>
            <a:r>
              <a:rPr dirty="0" baseline="3086" sz="2700" spc="-1050">
                <a:latin typeface="Microsoft Sans Serif"/>
                <a:cs typeface="Microsoft Sans Serif"/>
              </a:rPr>
              <a:t>„</a:t>
            </a:r>
            <a:r>
              <a:rPr dirty="0" baseline="3086" sz="2700" spc="270">
                <a:latin typeface="Microsoft Sans Serif"/>
                <a:cs typeface="Microsoft Sans Serif"/>
              </a:rPr>
              <a:t>   </a:t>
            </a:r>
            <a:r>
              <a:rPr dirty="0" baseline="-4629" sz="2700" spc="-1687">
                <a:latin typeface="Microsoft Sans Serif"/>
                <a:cs typeface="Microsoft Sans Serif"/>
              </a:rPr>
              <a:t>ثع</a:t>
            </a:r>
            <a:r>
              <a:rPr dirty="0" baseline="3086" sz="2700" spc="-1687">
                <a:latin typeface="Microsoft Sans Serif"/>
                <a:cs typeface="Microsoft Sans Serif"/>
              </a:rPr>
              <a:t>„</a:t>
            </a:r>
            <a:r>
              <a:rPr dirty="0" baseline="3086" sz="2700" spc="284">
                <a:latin typeface="Microsoft Sans Serif"/>
                <a:cs typeface="Microsoft Sans Serif"/>
              </a:rPr>
              <a:t>  </a:t>
            </a:r>
            <a:r>
              <a:rPr dirty="0" baseline="-10802" sz="2700">
                <a:latin typeface="Microsoft Sans Serif"/>
                <a:cs typeface="Microsoft Sans Serif"/>
              </a:rPr>
              <a:t>ا</a:t>
            </a:r>
            <a:r>
              <a:rPr dirty="0" baseline="-10802" sz="2700" spc="37">
                <a:latin typeface="Microsoft Sans Serif"/>
                <a:cs typeface="Microsoft Sans Serif"/>
              </a:rPr>
              <a:t>  </a:t>
            </a:r>
            <a:r>
              <a:rPr dirty="0" sz="1800" spc="-500">
                <a:latin typeface="Microsoft Sans Serif"/>
                <a:cs typeface="Microsoft Sans Serif"/>
              </a:rPr>
              <a:t>.</a:t>
            </a:r>
            <a:r>
              <a:rPr dirty="0" sz="1800" spc="-250">
                <a:latin typeface="Microsoft Sans Serif"/>
                <a:cs typeface="Microsoft Sans Serif"/>
              </a:rPr>
              <a:t> </a:t>
            </a:r>
            <a:r>
              <a:rPr dirty="0" baseline="-9259" sz="2700">
                <a:latin typeface="Microsoft Sans Serif"/>
                <a:cs typeface="Microsoft Sans Serif"/>
              </a:rPr>
              <a:t>ه</a:t>
            </a:r>
            <a:r>
              <a:rPr dirty="0" baseline="7716" sz="2700" spc="585">
                <a:latin typeface="Microsoft Sans Serif"/>
                <a:cs typeface="Microsoft Sans Serif"/>
              </a:rPr>
              <a:t>   </a:t>
            </a:r>
            <a:r>
              <a:rPr dirty="0" baseline="18518" sz="2700" spc="-712">
                <a:latin typeface="Microsoft Sans Serif"/>
                <a:cs typeface="Microsoft Sans Serif"/>
              </a:rPr>
              <a:t>مهت</a:t>
            </a:r>
            <a:r>
              <a:rPr dirty="0" baseline="9259" sz="2700" spc="-712">
                <a:latin typeface="Microsoft Sans Serif"/>
                <a:cs typeface="Microsoft Sans Serif"/>
              </a:rPr>
              <a:t>,</a:t>
            </a:r>
            <a:r>
              <a:rPr dirty="0" baseline="9259" sz="2700" spc="232">
                <a:latin typeface="Microsoft Sans Serif"/>
                <a:cs typeface="Microsoft Sans Serif"/>
              </a:rPr>
              <a:t> </a:t>
            </a:r>
            <a:r>
              <a:rPr dirty="0" baseline="1543" sz="2700" spc="-1050">
                <a:latin typeface="Microsoft Sans Serif"/>
                <a:cs typeface="Microsoft Sans Serif"/>
              </a:rPr>
              <a:t>„</a:t>
            </a:r>
            <a:r>
              <a:rPr dirty="0" baseline="1543" sz="2700" spc="-359">
                <a:latin typeface="Microsoft Sans Serif"/>
                <a:cs typeface="Microsoft Sans Serif"/>
              </a:rPr>
              <a:t> </a:t>
            </a:r>
            <a:r>
              <a:rPr dirty="0" baseline="-7716" sz="2700" spc="-697">
                <a:latin typeface="Microsoft Sans Serif"/>
                <a:cs typeface="Microsoft Sans Serif"/>
              </a:rPr>
              <a:t>سملا</a:t>
            </a:r>
            <a:endParaRPr baseline="-7716" sz="2700">
              <a:latin typeface="Microsoft Sans Serif"/>
              <a:cs typeface="Microsoft Sans Serif"/>
            </a:endParaRPr>
          </a:p>
        </p:txBody>
      </p:sp>
      <p:sp>
        <p:nvSpPr>
          <p:cNvPr id="34" name="object 34" descr=""/>
          <p:cNvSpPr txBox="1"/>
          <p:nvPr/>
        </p:nvSpPr>
        <p:spPr>
          <a:xfrm>
            <a:off x="7929371" y="3051428"/>
            <a:ext cx="304165" cy="299720"/>
          </a:xfrm>
          <a:prstGeom prst="rect">
            <a:avLst/>
          </a:prstGeom>
        </p:spPr>
        <p:txBody>
          <a:bodyPr wrap="square" lIns="0" tIns="12700" rIns="0" bIns="0" rtlCol="0" vert="horz">
            <a:spAutoFit/>
          </a:bodyPr>
          <a:lstStyle/>
          <a:p>
            <a:pPr algn="r" marL="38100" marR="30480">
              <a:lnSpc>
                <a:spcPct val="100000"/>
              </a:lnSpc>
              <a:spcBef>
                <a:spcPts val="100"/>
              </a:spcBef>
            </a:pPr>
            <a:r>
              <a:rPr dirty="0" sz="1800" spc="-500">
                <a:solidFill>
                  <a:srgbClr val="FF0000"/>
                </a:solidFill>
                <a:latin typeface="Microsoft Sans Serif"/>
                <a:cs typeface="Microsoft Sans Serif"/>
              </a:rPr>
              <a:t>.</a:t>
            </a:r>
            <a:r>
              <a:rPr dirty="0" sz="1800" spc="120">
                <a:solidFill>
                  <a:srgbClr val="FF0000"/>
                </a:solidFill>
                <a:latin typeface="Microsoft Sans Serif"/>
                <a:cs typeface="Microsoft Sans Serif"/>
              </a:rPr>
              <a:t> </a:t>
            </a:r>
            <a:r>
              <a:rPr dirty="0" baseline="-7716" sz="2700" spc="-750">
                <a:solidFill>
                  <a:srgbClr val="FF0000"/>
                </a:solidFill>
                <a:latin typeface="Microsoft Sans Serif"/>
                <a:cs typeface="Microsoft Sans Serif"/>
              </a:rPr>
              <a:t>.</a:t>
            </a:r>
            <a:r>
              <a:rPr dirty="0" baseline="-7716" sz="2700" spc="-375">
                <a:solidFill>
                  <a:srgbClr val="FF0000"/>
                </a:solidFill>
                <a:latin typeface="Microsoft Sans Serif"/>
                <a:cs typeface="Microsoft Sans Serif"/>
              </a:rPr>
              <a:t> </a:t>
            </a:r>
            <a:r>
              <a:rPr dirty="0" baseline="-16975" sz="2700" spc="-1139">
                <a:solidFill>
                  <a:srgbClr val="FF0000"/>
                </a:solidFill>
                <a:latin typeface="Microsoft Sans Serif"/>
                <a:cs typeface="Microsoft Sans Serif"/>
              </a:rPr>
              <a:t>ق</a:t>
            </a:r>
            <a:r>
              <a:rPr dirty="0" baseline="1543" sz="2700" spc="-1139">
                <a:solidFill>
                  <a:srgbClr val="FF0000"/>
                </a:solidFill>
                <a:latin typeface="Microsoft Sans Serif"/>
                <a:cs typeface="Microsoft Sans Serif"/>
              </a:rPr>
              <a:t>„</a:t>
            </a:r>
            <a:r>
              <a:rPr dirty="0" baseline="1543" sz="2700" spc="-450">
                <a:solidFill>
                  <a:srgbClr val="FF0000"/>
                </a:solidFill>
                <a:latin typeface="Microsoft Sans Serif"/>
                <a:cs typeface="Microsoft Sans Serif"/>
              </a:rPr>
              <a:t> </a:t>
            </a:r>
            <a:r>
              <a:rPr dirty="0" baseline="-10802" sz="2700" spc="-735">
                <a:solidFill>
                  <a:srgbClr val="FF0000"/>
                </a:solidFill>
                <a:latin typeface="Microsoft Sans Serif"/>
                <a:cs typeface="Microsoft Sans Serif"/>
              </a:rPr>
              <a:t>لا</a:t>
            </a:r>
            <a:endParaRPr baseline="-10802" sz="2700">
              <a:latin typeface="Microsoft Sans Serif"/>
              <a:cs typeface="Microsoft Sans Serif"/>
            </a:endParaRPr>
          </a:p>
        </p:txBody>
      </p:sp>
      <p:sp>
        <p:nvSpPr>
          <p:cNvPr id="35" name="object 35" descr=""/>
          <p:cNvSpPr txBox="1"/>
          <p:nvPr/>
        </p:nvSpPr>
        <p:spPr>
          <a:xfrm>
            <a:off x="7755128" y="3142869"/>
            <a:ext cx="775335" cy="299720"/>
          </a:xfrm>
          <a:prstGeom prst="rect">
            <a:avLst/>
          </a:prstGeom>
        </p:spPr>
        <p:txBody>
          <a:bodyPr wrap="square" lIns="0" tIns="12700" rIns="0" bIns="0" rtlCol="0" vert="horz">
            <a:spAutoFit/>
          </a:bodyPr>
          <a:lstStyle/>
          <a:p>
            <a:pPr algn="r" marL="12700" marR="41275">
              <a:lnSpc>
                <a:spcPct val="100000"/>
              </a:lnSpc>
              <a:spcBef>
                <a:spcPts val="100"/>
              </a:spcBef>
            </a:pPr>
            <a:r>
              <a:rPr dirty="0" sz="1800">
                <a:solidFill>
                  <a:srgbClr val="FF0000"/>
                </a:solidFill>
                <a:latin typeface="Microsoft Sans Serif"/>
                <a:cs typeface="Microsoft Sans Serif"/>
              </a:rPr>
              <a:t>.</a:t>
            </a:r>
            <a:r>
              <a:rPr dirty="0" sz="1800">
                <a:solidFill>
                  <a:srgbClr val="FF0000"/>
                </a:solidFill>
                <a:latin typeface="Microsoft Sans Serif"/>
                <a:cs typeface="Microsoft Sans Serif"/>
              </a:rPr>
              <a:t>فذ</a:t>
            </a:r>
            <a:r>
              <a:rPr dirty="0" sz="1800" spc="40">
                <a:solidFill>
                  <a:srgbClr val="FF0000"/>
                </a:solidFill>
                <a:latin typeface="Microsoft Sans Serif"/>
                <a:cs typeface="Microsoft Sans Serif"/>
              </a:rPr>
              <a:t>  </a:t>
            </a:r>
            <a:r>
              <a:rPr dirty="0" sz="1800" spc="-300">
                <a:solidFill>
                  <a:srgbClr val="FF0000"/>
                </a:solidFill>
                <a:latin typeface="Microsoft Sans Serif"/>
                <a:cs typeface="Microsoft Sans Serif"/>
              </a:rPr>
              <a:t>و</a:t>
            </a:r>
            <a:r>
              <a:rPr dirty="0" sz="1800" spc="-229">
                <a:solidFill>
                  <a:srgbClr val="FF0000"/>
                </a:solidFill>
                <a:latin typeface="Microsoft Sans Serif"/>
                <a:cs typeface="Microsoft Sans Serif"/>
              </a:rPr>
              <a:t> </a:t>
            </a:r>
            <a:r>
              <a:rPr dirty="0" sz="1800" spc="-50">
                <a:solidFill>
                  <a:srgbClr val="FF0000"/>
                </a:solidFill>
                <a:latin typeface="Microsoft Sans Serif"/>
                <a:cs typeface="Microsoft Sans Serif"/>
              </a:rPr>
              <a:t>ت</a:t>
            </a:r>
            <a:endParaRPr sz="1800">
              <a:latin typeface="Microsoft Sans Serif"/>
              <a:cs typeface="Microsoft Sans Serif"/>
            </a:endParaRPr>
          </a:p>
        </p:txBody>
      </p:sp>
      <p:pic>
        <p:nvPicPr>
          <p:cNvPr id="36" name="object 36" descr=""/>
          <p:cNvPicPr/>
          <p:nvPr/>
        </p:nvPicPr>
        <p:blipFill>
          <a:blip r:embed="rId2" cstate="print"/>
          <a:stretch>
            <a:fillRect/>
          </a:stretch>
        </p:blipFill>
        <p:spPr>
          <a:xfrm>
            <a:off x="233172" y="370331"/>
            <a:ext cx="3104388" cy="5116068"/>
          </a:xfrm>
          <a:prstGeom prst="rect">
            <a:avLst/>
          </a:prstGeom>
        </p:spPr>
      </p:pic>
      <p:pic>
        <p:nvPicPr>
          <p:cNvPr id="37" name="object 37" descr=""/>
          <p:cNvPicPr/>
          <p:nvPr/>
        </p:nvPicPr>
        <p:blipFill>
          <a:blip r:embed="rId3" cstate="print"/>
          <a:stretch>
            <a:fillRect/>
          </a:stretch>
        </p:blipFill>
        <p:spPr>
          <a:xfrm>
            <a:off x="10776204" y="5442203"/>
            <a:ext cx="609600" cy="609599"/>
          </a:xfrm>
          <a:prstGeom prst="rect">
            <a:avLst/>
          </a:prstGeom>
        </p:spPr>
      </p:pic>
    </p:spTree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 descr=""/>
          <p:cNvSpPr txBox="1"/>
          <p:nvPr/>
        </p:nvSpPr>
        <p:spPr>
          <a:xfrm>
            <a:off x="10867897" y="1687195"/>
            <a:ext cx="906144" cy="299720"/>
          </a:xfrm>
          <a:prstGeom prst="rect">
            <a:avLst/>
          </a:prstGeom>
        </p:spPr>
        <p:txBody>
          <a:bodyPr wrap="square" lIns="0" tIns="12700" rIns="0" bIns="0" rtlCol="0" vert="horz">
            <a:spAutoFit/>
          </a:bodyPr>
          <a:lstStyle/>
          <a:p>
            <a:pPr algn="r" marL="38100" marR="30480">
              <a:lnSpc>
                <a:spcPct val="100000"/>
              </a:lnSpc>
              <a:spcBef>
                <a:spcPts val="100"/>
              </a:spcBef>
            </a:pPr>
            <a:r>
              <a:rPr dirty="0" baseline="1543" sz="2700" spc="-982">
                <a:latin typeface="Microsoft Sans Serif"/>
                <a:cs typeface="Microsoft Sans Serif"/>
              </a:rPr>
              <a:t>:</a:t>
            </a:r>
            <a:r>
              <a:rPr dirty="0" baseline="1543" sz="2700" spc="-982">
                <a:latin typeface="Microsoft Sans Serif"/>
                <a:cs typeface="Microsoft Sans Serif"/>
              </a:rPr>
              <a:t>ي</a:t>
            </a:r>
            <a:r>
              <a:rPr dirty="0" baseline="-10802" sz="2700" spc="-982">
                <a:latin typeface="Microsoft Sans Serif"/>
                <a:cs typeface="Microsoft Sans Serif"/>
              </a:rPr>
              <a:t>„</a:t>
            </a:r>
            <a:r>
              <a:rPr dirty="0" baseline="10802" sz="2700" spc="-982">
                <a:latin typeface="Microsoft Sans Serif"/>
                <a:cs typeface="Microsoft Sans Serif"/>
              </a:rPr>
              <a:t>ساث</a:t>
            </a:r>
            <a:r>
              <a:rPr dirty="0" sz="1800" spc="-655">
                <a:latin typeface="Microsoft Sans Serif"/>
                <a:cs typeface="Microsoft Sans Serif"/>
              </a:rPr>
              <a:t>„</a:t>
            </a:r>
            <a:r>
              <a:rPr dirty="0" baseline="16975" sz="2700" spc="-982">
                <a:latin typeface="Microsoft Sans Serif"/>
                <a:cs typeface="Microsoft Sans Serif"/>
              </a:rPr>
              <a:t>سلا</a:t>
            </a:r>
            <a:r>
              <a:rPr dirty="0" baseline="16975" sz="2700" spc="-367">
                <a:latin typeface="Microsoft Sans Serif"/>
                <a:cs typeface="Microsoft Sans Serif"/>
              </a:rPr>
              <a:t> </a:t>
            </a:r>
            <a:r>
              <a:rPr dirty="0" baseline="1543" sz="2700" spc="-1230">
                <a:latin typeface="Microsoft Sans Serif"/>
                <a:cs typeface="Microsoft Sans Serif"/>
              </a:rPr>
              <a:t>ي</a:t>
            </a:r>
            <a:r>
              <a:rPr dirty="0" baseline="-10802" sz="2700" spc="-1230">
                <a:latin typeface="Microsoft Sans Serif"/>
                <a:cs typeface="Microsoft Sans Serif"/>
              </a:rPr>
              <a:t>„</a:t>
            </a:r>
            <a:r>
              <a:rPr dirty="0" baseline="-10802" sz="2700" spc="-75">
                <a:latin typeface="Microsoft Sans Serif"/>
                <a:cs typeface="Microsoft Sans Serif"/>
              </a:rPr>
              <a:t> </a:t>
            </a:r>
            <a:r>
              <a:rPr dirty="0" baseline="1543" sz="2700" spc="-577">
                <a:latin typeface="Microsoft Sans Serif"/>
                <a:cs typeface="Microsoft Sans Serif"/>
              </a:rPr>
              <a:t>ا</a:t>
            </a:r>
            <a:r>
              <a:rPr dirty="0" baseline="23148" sz="2700" spc="-592">
                <a:latin typeface="Microsoft Sans Serif"/>
                <a:cs typeface="Microsoft Sans Serif"/>
              </a:rPr>
              <a:t> </a:t>
            </a:r>
            <a:r>
              <a:rPr dirty="0" baseline="9259" sz="2700" spc="-577">
                <a:latin typeface="Microsoft Sans Serif"/>
                <a:cs typeface="Microsoft Sans Serif"/>
              </a:rPr>
              <a:t>رلا</a:t>
            </a:r>
            <a:r>
              <a:rPr dirty="0" baseline="9259" sz="2700" spc="-337">
                <a:latin typeface="Microsoft Sans Serif"/>
                <a:cs typeface="Microsoft Sans Serif"/>
              </a:rPr>
              <a:t> </a:t>
            </a:r>
            <a:r>
              <a:rPr dirty="0" baseline="1543" sz="2700" spc="-337">
                <a:latin typeface="Microsoft Sans Serif"/>
                <a:cs typeface="Microsoft Sans Serif"/>
              </a:rPr>
              <a:t>-</a:t>
            </a:r>
            <a:r>
              <a:rPr dirty="0" baseline="1543" sz="2700" spc="-855">
                <a:latin typeface="Microsoft Sans Serif"/>
                <a:cs typeface="Microsoft Sans Serif"/>
              </a:rPr>
              <a:t>3</a:t>
            </a:r>
            <a:endParaRPr baseline="1543" sz="2700">
              <a:latin typeface="Microsoft Sans Serif"/>
              <a:cs typeface="Microsoft Sans Serif"/>
            </a:endParaRPr>
          </a:p>
        </p:txBody>
      </p:sp>
      <p:sp>
        <p:nvSpPr>
          <p:cNvPr id="3" name="object 3" descr=""/>
          <p:cNvSpPr txBox="1"/>
          <p:nvPr/>
        </p:nvSpPr>
        <p:spPr>
          <a:xfrm>
            <a:off x="10602721" y="2179141"/>
            <a:ext cx="940435" cy="300355"/>
          </a:xfrm>
          <a:prstGeom prst="rect">
            <a:avLst/>
          </a:prstGeom>
        </p:spPr>
        <p:txBody>
          <a:bodyPr wrap="square" lIns="0" tIns="12700" rIns="0" bIns="0" rtlCol="0" vert="horz">
            <a:spAutoFit/>
          </a:bodyPr>
          <a:lstStyle/>
          <a:p>
            <a:pPr algn="r" marL="38100" marR="30480">
              <a:lnSpc>
                <a:spcPct val="100000"/>
              </a:lnSpc>
              <a:spcBef>
                <a:spcPts val="100"/>
              </a:spcBef>
            </a:pPr>
            <a:r>
              <a:rPr dirty="0" baseline="-10802" sz="2700" spc="-750">
                <a:latin typeface="Microsoft Sans Serif"/>
                <a:cs typeface="Microsoft Sans Serif"/>
              </a:rPr>
              <a:t>,</a:t>
            </a:r>
            <a:r>
              <a:rPr dirty="0" baseline="-10802" sz="2700" spc="419">
                <a:latin typeface="Microsoft Sans Serif"/>
                <a:cs typeface="Microsoft Sans Serif"/>
              </a:rPr>
              <a:t>  </a:t>
            </a:r>
            <a:r>
              <a:rPr dirty="0" sz="1800" spc="-825">
                <a:latin typeface="Microsoft Sans Serif"/>
                <a:cs typeface="Microsoft Sans Serif"/>
              </a:rPr>
              <a:t>ق</a:t>
            </a:r>
            <a:r>
              <a:rPr dirty="0" baseline="18518" sz="2700" spc="-1237">
                <a:latin typeface="Microsoft Sans Serif"/>
                <a:cs typeface="Microsoft Sans Serif"/>
              </a:rPr>
              <a:t>„</a:t>
            </a:r>
            <a:r>
              <a:rPr dirty="0" baseline="18518" sz="2700" spc="-442">
                <a:latin typeface="Microsoft Sans Serif"/>
                <a:cs typeface="Microsoft Sans Serif"/>
              </a:rPr>
              <a:t> </a:t>
            </a:r>
            <a:r>
              <a:rPr dirty="0" baseline="4629" sz="2700" spc="-697">
                <a:latin typeface="Microsoft Sans Serif"/>
                <a:cs typeface="Microsoft Sans Serif"/>
              </a:rPr>
              <a:t>لا</a:t>
            </a:r>
            <a:r>
              <a:rPr dirty="0" baseline="4629" sz="2700" spc="284">
                <a:latin typeface="Microsoft Sans Serif"/>
                <a:cs typeface="Microsoft Sans Serif"/>
              </a:rPr>
              <a:t> </a:t>
            </a:r>
            <a:r>
              <a:rPr dirty="0" baseline="-23148" sz="2700" spc="-975">
                <a:latin typeface="Microsoft Sans Serif"/>
                <a:cs typeface="Microsoft Sans Serif"/>
              </a:rPr>
              <a:t>„</a:t>
            </a:r>
            <a:r>
              <a:rPr dirty="0" baseline="20061" sz="2700" spc="-975">
                <a:latin typeface="Microsoft Sans Serif"/>
                <a:cs typeface="Microsoft Sans Serif"/>
              </a:rPr>
              <a:t>هت</a:t>
            </a:r>
            <a:r>
              <a:rPr dirty="0" baseline="10802" sz="2700" spc="-975">
                <a:latin typeface="Microsoft Sans Serif"/>
                <a:cs typeface="Microsoft Sans Serif"/>
              </a:rPr>
              <a:t>„</a:t>
            </a:r>
            <a:r>
              <a:rPr dirty="0" baseline="10802" sz="2700" spc="67">
                <a:latin typeface="Microsoft Sans Serif"/>
                <a:cs typeface="Microsoft Sans Serif"/>
              </a:rPr>
              <a:t> </a:t>
            </a:r>
            <a:r>
              <a:rPr dirty="0" baseline="-3086" sz="2700" spc="-1035">
                <a:latin typeface="Microsoft Sans Serif"/>
                <a:cs typeface="Microsoft Sans Serif"/>
              </a:rPr>
              <a:t>ث</a:t>
            </a:r>
            <a:r>
              <a:rPr dirty="0" baseline="-7716" sz="2700" spc="-1035">
                <a:latin typeface="Microsoft Sans Serif"/>
                <a:cs typeface="Microsoft Sans Serif"/>
              </a:rPr>
              <a:t>,</a:t>
            </a:r>
            <a:r>
              <a:rPr dirty="0" sz="1800" spc="-690">
                <a:latin typeface="Microsoft Sans Serif"/>
                <a:cs typeface="Microsoft Sans Serif"/>
              </a:rPr>
              <a:t>لا</a:t>
            </a:r>
            <a:r>
              <a:rPr dirty="0" sz="1800" spc="215">
                <a:latin typeface="Microsoft Sans Serif"/>
                <a:cs typeface="Microsoft Sans Serif"/>
              </a:rPr>
              <a:t> </a:t>
            </a:r>
            <a:r>
              <a:rPr dirty="0" baseline="4629" sz="2700" spc="-750">
                <a:latin typeface="Microsoft Sans Serif"/>
                <a:cs typeface="Microsoft Sans Serif"/>
              </a:rPr>
              <a:t>.</a:t>
            </a:r>
            <a:r>
              <a:rPr dirty="0" baseline="4629" sz="2700" spc="-217">
                <a:latin typeface="Microsoft Sans Serif"/>
                <a:cs typeface="Microsoft Sans Serif"/>
              </a:rPr>
              <a:t> </a:t>
            </a:r>
            <a:r>
              <a:rPr dirty="0" baseline="-1543" sz="2700" spc="-75">
                <a:latin typeface="Microsoft Sans Serif"/>
                <a:cs typeface="Microsoft Sans Serif"/>
              </a:rPr>
              <a:t>م</a:t>
            </a:r>
            <a:endParaRPr baseline="-1543" sz="2700">
              <a:latin typeface="Microsoft Sans Serif"/>
              <a:cs typeface="Microsoft Sans Serif"/>
            </a:endParaRPr>
          </a:p>
        </p:txBody>
      </p:sp>
      <p:sp>
        <p:nvSpPr>
          <p:cNvPr id="4" name="object 4" descr=""/>
          <p:cNvSpPr txBox="1"/>
          <p:nvPr/>
        </p:nvSpPr>
        <p:spPr>
          <a:xfrm>
            <a:off x="10248645" y="2217241"/>
            <a:ext cx="1500505" cy="300355"/>
          </a:xfrm>
          <a:prstGeom prst="rect">
            <a:avLst/>
          </a:prstGeom>
        </p:spPr>
        <p:txBody>
          <a:bodyPr wrap="square" lIns="0" tIns="12700" rIns="0" bIns="0" rtlCol="0" vert="horz">
            <a:spAutoFit/>
          </a:bodyPr>
          <a:lstStyle/>
          <a:p>
            <a:pPr algn="r" marL="12700" marR="5080">
              <a:lnSpc>
                <a:spcPct val="100000"/>
              </a:lnSpc>
              <a:spcBef>
                <a:spcPts val="100"/>
              </a:spcBef>
            </a:pPr>
            <a:r>
              <a:rPr dirty="0" sz="1800" spc="-365">
                <a:latin typeface="Microsoft Sans Serif"/>
                <a:cs typeface="Microsoft Sans Serif"/>
              </a:rPr>
              <a:t>ءارأل</a:t>
            </a:r>
            <a:r>
              <a:rPr dirty="0" sz="1800" spc="85">
                <a:latin typeface="Microsoft Sans Serif"/>
                <a:cs typeface="Microsoft Sans Serif"/>
              </a:rPr>
              <a:t> </a:t>
            </a:r>
            <a:r>
              <a:rPr dirty="0" sz="1800" spc="-204">
                <a:latin typeface="Microsoft Sans Serif"/>
                <a:cs typeface="Microsoft Sans Serif"/>
              </a:rPr>
              <a:t>نا</a:t>
            </a:r>
            <a:r>
              <a:rPr dirty="0" sz="1800" spc="-180">
                <a:latin typeface="Microsoft Sans Serif"/>
                <a:cs typeface="Microsoft Sans Serif"/>
              </a:rPr>
              <a:t> </a:t>
            </a:r>
            <a:r>
              <a:rPr dirty="0" sz="1800" spc="-325">
                <a:latin typeface="Microsoft Sans Serif"/>
                <a:cs typeface="Microsoft Sans Serif"/>
              </a:rPr>
              <a:t>لو</a:t>
            </a:r>
            <a:r>
              <a:rPr dirty="0" sz="1800" spc="65">
                <a:latin typeface="Microsoft Sans Serif"/>
                <a:cs typeface="Microsoft Sans Serif"/>
              </a:rPr>
              <a:t>  </a:t>
            </a:r>
            <a:r>
              <a:rPr dirty="0" sz="1800" spc="-725">
                <a:latin typeface="Microsoft Sans Serif"/>
                <a:cs typeface="Microsoft Sans Serif"/>
              </a:rPr>
              <a:t>ي</a:t>
            </a:r>
            <a:r>
              <a:rPr dirty="0" sz="1800" spc="135">
                <a:latin typeface="Microsoft Sans Serif"/>
                <a:cs typeface="Microsoft Sans Serif"/>
              </a:rPr>
              <a:t> </a:t>
            </a:r>
            <a:r>
              <a:rPr dirty="0" sz="1800">
                <a:latin typeface="Microsoft Sans Serif"/>
                <a:cs typeface="Microsoft Sans Serif"/>
              </a:rPr>
              <a:t>ذ</a:t>
            </a:r>
            <a:r>
              <a:rPr dirty="0" sz="1800" spc="70">
                <a:latin typeface="Microsoft Sans Serif"/>
                <a:cs typeface="Microsoft Sans Serif"/>
              </a:rPr>
              <a:t>  </a:t>
            </a:r>
            <a:r>
              <a:rPr dirty="0" sz="1800">
                <a:latin typeface="Microsoft Sans Serif"/>
                <a:cs typeface="Microsoft Sans Serif"/>
              </a:rPr>
              <a:t>ن</a:t>
            </a:r>
            <a:r>
              <a:rPr dirty="0" sz="1800" spc="355">
                <a:latin typeface="Microsoft Sans Serif"/>
                <a:cs typeface="Microsoft Sans Serif"/>
              </a:rPr>
              <a:t>  </a:t>
            </a:r>
            <a:r>
              <a:rPr dirty="0" sz="1800" spc="-50">
                <a:latin typeface="Microsoft Sans Serif"/>
                <a:cs typeface="Microsoft Sans Serif"/>
              </a:rPr>
              <a:t>•</a:t>
            </a:r>
            <a:endParaRPr sz="1800">
              <a:latin typeface="Microsoft Sans Serif"/>
              <a:cs typeface="Microsoft Sans Serif"/>
            </a:endParaRPr>
          </a:p>
        </p:txBody>
      </p:sp>
      <p:sp>
        <p:nvSpPr>
          <p:cNvPr id="5" name="object 5" descr=""/>
          <p:cNvSpPr txBox="1"/>
          <p:nvPr/>
        </p:nvSpPr>
        <p:spPr>
          <a:xfrm>
            <a:off x="10377169" y="2141041"/>
            <a:ext cx="247015" cy="300355"/>
          </a:xfrm>
          <a:prstGeom prst="rect">
            <a:avLst/>
          </a:prstGeom>
        </p:spPr>
        <p:txBody>
          <a:bodyPr wrap="square" lIns="0" tIns="12700" rIns="0" bIns="0" rtlCol="0" vert="horz">
            <a:spAutoFit/>
          </a:bodyPr>
          <a:lstStyle/>
          <a:p>
            <a:pPr marL="38100">
              <a:lnSpc>
                <a:spcPct val="100000"/>
              </a:lnSpc>
              <a:spcBef>
                <a:spcPts val="100"/>
              </a:spcBef>
            </a:pPr>
            <a:r>
              <a:rPr dirty="0" sz="1800" spc="-500">
                <a:latin typeface="Microsoft Sans Serif"/>
                <a:cs typeface="Microsoft Sans Serif"/>
              </a:rPr>
              <a:t>,</a:t>
            </a:r>
            <a:r>
              <a:rPr dirty="0" sz="1800" spc="-75">
                <a:latin typeface="Microsoft Sans Serif"/>
                <a:cs typeface="Microsoft Sans Serif"/>
              </a:rPr>
              <a:t> </a:t>
            </a:r>
            <a:r>
              <a:rPr dirty="0" baseline="-13888" sz="2700" spc="-247">
                <a:latin typeface="Microsoft Sans Serif"/>
                <a:cs typeface="Microsoft Sans Serif"/>
              </a:rPr>
              <a:t>ا</a:t>
            </a:r>
            <a:r>
              <a:rPr dirty="0" baseline="-13888" sz="2700" spc="284">
                <a:latin typeface="Microsoft Sans Serif"/>
                <a:cs typeface="Microsoft Sans Serif"/>
              </a:rPr>
              <a:t> </a:t>
            </a:r>
            <a:r>
              <a:rPr dirty="0" baseline="-4629" sz="2700" spc="-750">
                <a:latin typeface="Microsoft Sans Serif"/>
                <a:cs typeface="Microsoft Sans Serif"/>
              </a:rPr>
              <a:t>.</a:t>
            </a:r>
            <a:endParaRPr baseline="-4629" sz="2700">
              <a:latin typeface="Microsoft Sans Serif"/>
              <a:cs typeface="Microsoft Sans Serif"/>
            </a:endParaRPr>
          </a:p>
        </p:txBody>
      </p:sp>
      <p:sp>
        <p:nvSpPr>
          <p:cNvPr id="6" name="object 6" descr=""/>
          <p:cNvSpPr txBox="1"/>
          <p:nvPr/>
        </p:nvSpPr>
        <p:spPr>
          <a:xfrm>
            <a:off x="3525901" y="2224862"/>
            <a:ext cx="6733540" cy="300355"/>
          </a:xfrm>
          <a:prstGeom prst="rect">
            <a:avLst/>
          </a:prstGeom>
        </p:spPr>
        <p:txBody>
          <a:bodyPr wrap="square" lIns="0" tIns="12700" rIns="0" bIns="0" rtlCol="0" vert="horz">
            <a:spAutoFit/>
          </a:bodyPr>
          <a:lstStyle/>
          <a:p>
            <a:pPr algn="r" marL="38100" marR="30480">
              <a:lnSpc>
                <a:spcPct val="100000"/>
              </a:lnSpc>
              <a:spcBef>
                <a:spcPts val="100"/>
              </a:spcBef>
            </a:pPr>
            <a:r>
              <a:rPr dirty="0" baseline="1543" sz="2700" spc="-750">
                <a:latin typeface="Microsoft Sans Serif"/>
                <a:cs typeface="Microsoft Sans Serif"/>
              </a:rPr>
              <a:t>ة</a:t>
            </a:r>
            <a:r>
              <a:rPr dirty="0" baseline="18518" sz="2700" spc="-750">
                <a:latin typeface="Microsoft Sans Serif"/>
                <a:cs typeface="Microsoft Sans Serif"/>
              </a:rPr>
              <a:t>„</a:t>
            </a:r>
            <a:r>
              <a:rPr dirty="0" baseline="18518" sz="2700" spc="-352">
                <a:latin typeface="Microsoft Sans Serif"/>
                <a:cs typeface="Microsoft Sans Serif"/>
              </a:rPr>
              <a:t> </a:t>
            </a:r>
            <a:r>
              <a:rPr dirty="0" baseline="10802" sz="2700" spc="-1110">
                <a:latin typeface="Microsoft Sans Serif"/>
                <a:cs typeface="Microsoft Sans Serif"/>
              </a:rPr>
              <a:t>صاح</a:t>
            </a:r>
            <a:r>
              <a:rPr dirty="0" baseline="23148" sz="2700" spc="-1110">
                <a:latin typeface="Microsoft Sans Serif"/>
                <a:cs typeface="Microsoft Sans Serif"/>
              </a:rPr>
              <a:t>.</a:t>
            </a:r>
            <a:r>
              <a:rPr dirty="0" baseline="10802" sz="2700" spc="-1110">
                <a:latin typeface="Microsoft Sans Serif"/>
                <a:cs typeface="Microsoft Sans Serif"/>
              </a:rPr>
              <a:t>لا</a:t>
            </a:r>
            <a:r>
              <a:rPr dirty="0" baseline="10802" sz="2700" spc="-232">
                <a:latin typeface="Microsoft Sans Serif"/>
                <a:cs typeface="Microsoft Sans Serif"/>
              </a:rPr>
              <a:t> </a:t>
            </a:r>
            <a:r>
              <a:rPr dirty="0" baseline="1543" sz="2700" spc="-772">
                <a:latin typeface="Microsoft Sans Serif"/>
                <a:cs typeface="Microsoft Sans Serif"/>
              </a:rPr>
              <a:t>ة</a:t>
            </a:r>
            <a:r>
              <a:rPr dirty="0" baseline="16975" sz="2700" spc="-772">
                <a:latin typeface="Microsoft Sans Serif"/>
                <a:cs typeface="Microsoft Sans Serif"/>
              </a:rPr>
              <a:t>„</a:t>
            </a:r>
            <a:r>
              <a:rPr dirty="0" baseline="16975" sz="2700" spc="-375">
                <a:latin typeface="Microsoft Sans Serif"/>
                <a:cs typeface="Microsoft Sans Serif"/>
              </a:rPr>
              <a:t> </a:t>
            </a:r>
            <a:r>
              <a:rPr dirty="0" baseline="10802" sz="2700" spc="-1012">
                <a:latin typeface="Microsoft Sans Serif"/>
                <a:cs typeface="Microsoft Sans Serif"/>
              </a:rPr>
              <a:t>اث</a:t>
            </a:r>
            <a:r>
              <a:rPr dirty="0" sz="1800" spc="-675">
                <a:latin typeface="Microsoft Sans Serif"/>
                <a:cs typeface="Microsoft Sans Serif"/>
              </a:rPr>
              <a:t>„</a:t>
            </a:r>
            <a:r>
              <a:rPr dirty="0" baseline="16975" sz="2700" spc="-1012">
                <a:latin typeface="Microsoft Sans Serif"/>
                <a:cs typeface="Microsoft Sans Serif"/>
              </a:rPr>
              <a:t>حلا</a:t>
            </a:r>
            <a:r>
              <a:rPr dirty="0" baseline="16975" sz="2700" spc="-232">
                <a:latin typeface="Microsoft Sans Serif"/>
                <a:cs typeface="Microsoft Sans Serif"/>
              </a:rPr>
              <a:t> </a:t>
            </a:r>
            <a:r>
              <a:rPr dirty="0" baseline="1543" sz="2700" spc="-922">
                <a:latin typeface="Microsoft Sans Serif"/>
                <a:cs typeface="Microsoft Sans Serif"/>
              </a:rPr>
              <a:t>ق</a:t>
            </a:r>
            <a:r>
              <a:rPr dirty="0" baseline="16975" sz="2700" spc="-922">
                <a:latin typeface="Microsoft Sans Serif"/>
                <a:cs typeface="Microsoft Sans Serif"/>
              </a:rPr>
              <a:t>„</a:t>
            </a:r>
            <a:r>
              <a:rPr dirty="0" baseline="16975" sz="2700" spc="-427">
                <a:latin typeface="Microsoft Sans Serif"/>
                <a:cs typeface="Microsoft Sans Serif"/>
              </a:rPr>
              <a:t> </a:t>
            </a:r>
            <a:r>
              <a:rPr dirty="0" baseline="9259" sz="2700" spc="-825">
                <a:latin typeface="Microsoft Sans Serif"/>
                <a:cs typeface="Microsoft Sans Serif"/>
              </a:rPr>
              <a:t>اطن</a:t>
            </a:r>
            <a:r>
              <a:rPr dirty="0" baseline="27777" sz="2700" spc="-825">
                <a:latin typeface="Microsoft Sans Serif"/>
                <a:cs typeface="Microsoft Sans Serif"/>
              </a:rPr>
              <a:t>.</a:t>
            </a:r>
            <a:r>
              <a:rPr dirty="0" baseline="27777" sz="2700" spc="37">
                <a:latin typeface="Microsoft Sans Serif"/>
                <a:cs typeface="Microsoft Sans Serif"/>
              </a:rPr>
              <a:t> </a:t>
            </a:r>
            <a:r>
              <a:rPr dirty="0" baseline="1543" sz="2700" spc="-1132">
                <a:latin typeface="Microsoft Sans Serif"/>
                <a:cs typeface="Microsoft Sans Serif"/>
              </a:rPr>
              <a:t>ي</a:t>
            </a:r>
            <a:r>
              <a:rPr dirty="0" baseline="27777" sz="2700" spc="-1132">
                <a:latin typeface="Microsoft Sans Serif"/>
                <a:cs typeface="Microsoft Sans Serif"/>
              </a:rPr>
              <a:t>.</a:t>
            </a:r>
            <a:r>
              <a:rPr dirty="0" baseline="-10802" sz="2700" spc="-1132">
                <a:latin typeface="Microsoft Sans Serif"/>
                <a:cs typeface="Microsoft Sans Serif"/>
              </a:rPr>
              <a:t>„</a:t>
            </a:r>
            <a:r>
              <a:rPr dirty="0" baseline="12345" sz="2700" spc="-1132">
                <a:latin typeface="Microsoft Sans Serif"/>
                <a:cs typeface="Microsoft Sans Serif"/>
              </a:rPr>
              <a:t>ق</a:t>
            </a:r>
            <a:r>
              <a:rPr dirty="0" baseline="12345" sz="2700" spc="-262">
                <a:latin typeface="Microsoft Sans Serif"/>
                <a:cs typeface="Microsoft Sans Serif"/>
              </a:rPr>
              <a:t> </a:t>
            </a:r>
            <a:r>
              <a:rPr dirty="0" baseline="10802" sz="2700" spc="-757">
                <a:latin typeface="Microsoft Sans Serif"/>
                <a:cs typeface="Microsoft Sans Serif"/>
              </a:rPr>
              <a:t>لح</a:t>
            </a:r>
            <a:r>
              <a:rPr dirty="0" baseline="20061" sz="2700" spc="-757">
                <a:latin typeface="Microsoft Sans Serif"/>
                <a:cs typeface="Microsoft Sans Serif"/>
              </a:rPr>
              <a:t>.</a:t>
            </a:r>
            <a:r>
              <a:rPr dirty="0" baseline="20061" sz="2700" spc="-345">
                <a:latin typeface="Microsoft Sans Serif"/>
                <a:cs typeface="Microsoft Sans Serif"/>
              </a:rPr>
              <a:t> </a:t>
            </a:r>
            <a:r>
              <a:rPr dirty="0" baseline="7716" sz="2700" spc="-975">
                <a:latin typeface="Microsoft Sans Serif"/>
                <a:cs typeface="Microsoft Sans Serif"/>
              </a:rPr>
              <a:t>ذت</a:t>
            </a:r>
            <a:r>
              <a:rPr dirty="0" baseline="18518" sz="2700" spc="-975">
                <a:latin typeface="Microsoft Sans Serif"/>
                <a:cs typeface="Microsoft Sans Serif"/>
              </a:rPr>
              <a:t>„</a:t>
            </a:r>
            <a:r>
              <a:rPr dirty="0" baseline="18518" sz="2700" spc="-67">
                <a:latin typeface="Microsoft Sans Serif"/>
                <a:cs typeface="Microsoft Sans Serif"/>
              </a:rPr>
              <a:t> </a:t>
            </a:r>
            <a:r>
              <a:rPr dirty="0" baseline="1543" sz="2700" spc="-1395">
                <a:latin typeface="Microsoft Sans Serif"/>
                <a:cs typeface="Microsoft Sans Serif"/>
              </a:rPr>
              <a:t>ي</a:t>
            </a:r>
            <a:r>
              <a:rPr dirty="0" baseline="-10802" sz="2700" spc="-1395">
                <a:latin typeface="Microsoft Sans Serif"/>
                <a:cs typeface="Microsoft Sans Serif"/>
              </a:rPr>
              <a:t>„</a:t>
            </a:r>
            <a:r>
              <a:rPr dirty="0" baseline="12345" sz="2700" spc="-1395">
                <a:latin typeface="Microsoft Sans Serif"/>
                <a:cs typeface="Microsoft Sans Serif"/>
              </a:rPr>
              <a:t>ت</a:t>
            </a:r>
            <a:r>
              <a:rPr dirty="0" baseline="24691" sz="2700" spc="-1395">
                <a:latin typeface="Microsoft Sans Serif"/>
                <a:cs typeface="Microsoft Sans Serif"/>
              </a:rPr>
              <a:t>„</a:t>
            </a:r>
            <a:r>
              <a:rPr dirty="0" baseline="24691" sz="2700" spc="-397">
                <a:latin typeface="Microsoft Sans Serif"/>
                <a:cs typeface="Microsoft Sans Serif"/>
              </a:rPr>
              <a:t> </a:t>
            </a:r>
            <a:r>
              <a:rPr dirty="0" baseline="13888" sz="2700" spc="-667">
                <a:latin typeface="Microsoft Sans Serif"/>
                <a:cs typeface="Microsoft Sans Serif"/>
              </a:rPr>
              <a:t>لا</a:t>
            </a:r>
            <a:r>
              <a:rPr dirty="0" baseline="13888" sz="2700" spc="-240">
                <a:latin typeface="Microsoft Sans Serif"/>
                <a:cs typeface="Microsoft Sans Serif"/>
              </a:rPr>
              <a:t> </a:t>
            </a:r>
            <a:r>
              <a:rPr dirty="0" baseline="10802" sz="2700" spc="-1095">
                <a:latin typeface="Microsoft Sans Serif"/>
                <a:cs typeface="Microsoft Sans Serif"/>
              </a:rPr>
              <a:t>لب</a:t>
            </a:r>
            <a:r>
              <a:rPr dirty="0" baseline="20061" sz="2700" spc="-397">
                <a:latin typeface="Microsoft Sans Serif"/>
                <a:cs typeface="Microsoft Sans Serif"/>
              </a:rPr>
              <a:t> </a:t>
            </a:r>
            <a:r>
              <a:rPr dirty="0" baseline="18518" sz="2700" spc="-675">
                <a:latin typeface="Microsoft Sans Serif"/>
                <a:cs typeface="Microsoft Sans Serif"/>
              </a:rPr>
              <a:t>اسملا</a:t>
            </a:r>
            <a:r>
              <a:rPr dirty="0" baseline="18518" sz="2700" spc="-232">
                <a:latin typeface="Microsoft Sans Serif"/>
                <a:cs typeface="Microsoft Sans Serif"/>
              </a:rPr>
              <a:t> </a:t>
            </a:r>
            <a:r>
              <a:rPr dirty="0" baseline="1543" sz="2700" spc="-900">
                <a:latin typeface="Microsoft Sans Serif"/>
                <a:cs typeface="Microsoft Sans Serif"/>
              </a:rPr>
              <a:t>ن</a:t>
            </a:r>
            <a:r>
              <a:rPr dirty="0" baseline="15432" sz="2700" spc="-900">
                <a:latin typeface="Microsoft Sans Serif"/>
                <a:cs typeface="Microsoft Sans Serif"/>
              </a:rPr>
              <a:t>.</a:t>
            </a:r>
            <a:r>
              <a:rPr dirty="0" baseline="15432" sz="2700" spc="-202">
                <a:latin typeface="Microsoft Sans Serif"/>
                <a:cs typeface="Microsoft Sans Serif"/>
              </a:rPr>
              <a:t> </a:t>
            </a:r>
            <a:r>
              <a:rPr dirty="0" baseline="9259" sz="2700" spc="-82">
                <a:latin typeface="Microsoft Sans Serif"/>
                <a:cs typeface="Microsoft Sans Serif"/>
              </a:rPr>
              <a:t>م</a:t>
            </a:r>
            <a:r>
              <a:rPr dirty="0" baseline="9259" sz="2700" spc="-240">
                <a:latin typeface="Microsoft Sans Serif"/>
                <a:cs typeface="Microsoft Sans Serif"/>
              </a:rPr>
              <a:t> </a:t>
            </a:r>
            <a:r>
              <a:rPr dirty="0" baseline="1543" sz="2700" spc="-690">
                <a:latin typeface="Microsoft Sans Serif"/>
                <a:cs typeface="Microsoft Sans Serif"/>
              </a:rPr>
              <a:t>كلذ</a:t>
            </a:r>
            <a:r>
              <a:rPr dirty="0" baseline="16975" sz="2700" spc="-690">
                <a:latin typeface="Microsoft Sans Serif"/>
                <a:cs typeface="Microsoft Sans Serif"/>
              </a:rPr>
              <a:t>.</a:t>
            </a:r>
            <a:r>
              <a:rPr dirty="0" baseline="16975" sz="2700" spc="-375">
                <a:latin typeface="Microsoft Sans Serif"/>
                <a:cs typeface="Microsoft Sans Serif"/>
              </a:rPr>
              <a:t> </a:t>
            </a:r>
            <a:r>
              <a:rPr dirty="0" baseline="7716" sz="2700" spc="-600">
                <a:latin typeface="Microsoft Sans Serif"/>
                <a:cs typeface="Microsoft Sans Serif"/>
              </a:rPr>
              <a:t>ك</a:t>
            </a:r>
            <a:r>
              <a:rPr dirty="0" baseline="7716" sz="2700" spc="-240">
                <a:latin typeface="Microsoft Sans Serif"/>
                <a:cs typeface="Microsoft Sans Serif"/>
              </a:rPr>
              <a:t> </a:t>
            </a:r>
            <a:r>
              <a:rPr dirty="0" baseline="9259" sz="2700" spc="-1132">
                <a:latin typeface="Microsoft Sans Serif"/>
                <a:cs typeface="Microsoft Sans Serif"/>
              </a:rPr>
              <a:t>ري</a:t>
            </a:r>
            <a:r>
              <a:rPr dirty="0" baseline="1543" sz="2700" spc="-1132">
                <a:latin typeface="Microsoft Sans Serif"/>
                <a:cs typeface="Microsoft Sans Serif"/>
              </a:rPr>
              <a:t>,</a:t>
            </a:r>
            <a:r>
              <a:rPr dirty="0" baseline="9259" sz="2700" spc="-1132">
                <a:latin typeface="Microsoft Sans Serif"/>
                <a:cs typeface="Microsoft Sans Serif"/>
              </a:rPr>
              <a:t>ث</a:t>
            </a:r>
            <a:r>
              <a:rPr dirty="0" baseline="21604" sz="2700" spc="-1132">
                <a:latin typeface="Microsoft Sans Serif"/>
                <a:cs typeface="Microsoft Sans Serif"/>
              </a:rPr>
              <a:t>„</a:t>
            </a:r>
            <a:r>
              <a:rPr dirty="0" baseline="21604" sz="2700" spc="-442">
                <a:latin typeface="Microsoft Sans Serif"/>
                <a:cs typeface="Microsoft Sans Serif"/>
              </a:rPr>
              <a:t> </a:t>
            </a:r>
            <a:r>
              <a:rPr dirty="0" baseline="23148" sz="2700" spc="-1012">
                <a:latin typeface="Microsoft Sans Serif"/>
                <a:cs typeface="Microsoft Sans Serif"/>
              </a:rPr>
              <a:t>عن</a:t>
            </a:r>
            <a:r>
              <a:rPr dirty="0" baseline="40123" sz="2700" spc="-1012">
                <a:latin typeface="Microsoft Sans Serif"/>
                <a:cs typeface="Microsoft Sans Serif"/>
              </a:rPr>
              <a:t>„</a:t>
            </a:r>
            <a:r>
              <a:rPr dirty="0" baseline="40123" sz="2700" spc="60">
                <a:latin typeface="Microsoft Sans Serif"/>
                <a:cs typeface="Microsoft Sans Serif"/>
              </a:rPr>
              <a:t> </a:t>
            </a:r>
            <a:r>
              <a:rPr dirty="0" baseline="21604" sz="2700" spc="-757">
                <a:latin typeface="Microsoft Sans Serif"/>
                <a:cs typeface="Microsoft Sans Serif"/>
              </a:rPr>
              <a:t>اهت</a:t>
            </a:r>
            <a:r>
              <a:rPr dirty="0" baseline="35493" sz="2700" spc="-757">
                <a:latin typeface="Microsoft Sans Serif"/>
                <a:cs typeface="Microsoft Sans Serif"/>
              </a:rPr>
              <a:t>.</a:t>
            </a:r>
            <a:r>
              <a:rPr dirty="0" baseline="35493" sz="2700" spc="-254">
                <a:latin typeface="Microsoft Sans Serif"/>
                <a:cs typeface="Microsoft Sans Serif"/>
              </a:rPr>
              <a:t> </a:t>
            </a:r>
            <a:r>
              <a:rPr dirty="0" baseline="1543" sz="2700" spc="-577">
                <a:latin typeface="Microsoft Sans Serif"/>
                <a:cs typeface="Microsoft Sans Serif"/>
              </a:rPr>
              <a:t>ا</a:t>
            </a:r>
            <a:r>
              <a:rPr dirty="0" baseline="23148" sz="2700" spc="89">
                <a:latin typeface="Microsoft Sans Serif"/>
                <a:cs typeface="Microsoft Sans Serif"/>
              </a:rPr>
              <a:t> </a:t>
            </a:r>
            <a:r>
              <a:rPr dirty="0" baseline="6172" sz="2700" spc="-569">
                <a:latin typeface="Microsoft Sans Serif"/>
                <a:cs typeface="Microsoft Sans Serif"/>
              </a:rPr>
              <a:t>ألا</a:t>
            </a:r>
            <a:r>
              <a:rPr dirty="0" baseline="3086" sz="2700" spc="-569">
                <a:latin typeface="Microsoft Sans Serif"/>
                <a:cs typeface="Microsoft Sans Serif"/>
              </a:rPr>
              <a:t>,</a:t>
            </a:r>
            <a:r>
              <a:rPr dirty="0" baseline="3086" sz="2700" spc="22">
                <a:latin typeface="Microsoft Sans Serif"/>
                <a:cs typeface="Microsoft Sans Serif"/>
              </a:rPr>
              <a:t> </a:t>
            </a:r>
            <a:r>
              <a:rPr dirty="0" baseline="27777" sz="2700" spc="-427">
                <a:latin typeface="Microsoft Sans Serif"/>
                <a:cs typeface="Microsoft Sans Serif"/>
              </a:rPr>
              <a:t>،مهل</a:t>
            </a:r>
            <a:r>
              <a:rPr dirty="0" baseline="27777" sz="2700" spc="-247">
                <a:latin typeface="Microsoft Sans Serif"/>
                <a:cs typeface="Microsoft Sans Serif"/>
              </a:rPr>
              <a:t> </a:t>
            </a:r>
            <a:r>
              <a:rPr dirty="0" baseline="1543" sz="2700" spc="-735">
                <a:latin typeface="Microsoft Sans Serif"/>
                <a:cs typeface="Microsoft Sans Serif"/>
              </a:rPr>
              <a:t>ة</a:t>
            </a:r>
            <a:r>
              <a:rPr dirty="0" baseline="16975" sz="2700" spc="-735">
                <a:latin typeface="Microsoft Sans Serif"/>
                <a:cs typeface="Microsoft Sans Serif"/>
              </a:rPr>
              <a:t>„</a:t>
            </a:r>
            <a:r>
              <a:rPr dirty="0" baseline="1543" sz="2700" spc="-735">
                <a:latin typeface="Microsoft Sans Serif"/>
                <a:cs typeface="Microsoft Sans Serif"/>
              </a:rPr>
              <a:t>ر</a:t>
            </a:r>
            <a:r>
              <a:rPr dirty="0" baseline="16975" sz="2700" spc="-735">
                <a:latin typeface="Microsoft Sans Serif"/>
                <a:cs typeface="Microsoft Sans Serif"/>
              </a:rPr>
              <a:t>.</a:t>
            </a:r>
            <a:r>
              <a:rPr dirty="0" baseline="10802" sz="2700" spc="-735">
                <a:latin typeface="Microsoft Sans Serif"/>
                <a:cs typeface="Microsoft Sans Serif"/>
              </a:rPr>
              <a:t>راث</a:t>
            </a:r>
            <a:r>
              <a:rPr dirty="0" sz="1800" spc="-490">
                <a:latin typeface="Microsoft Sans Serif"/>
                <a:cs typeface="Microsoft Sans Serif"/>
              </a:rPr>
              <a:t>,</a:t>
            </a:r>
            <a:r>
              <a:rPr dirty="0" baseline="7716" sz="2700" spc="-735">
                <a:latin typeface="Microsoft Sans Serif"/>
                <a:cs typeface="Microsoft Sans Serif"/>
              </a:rPr>
              <a:t>لا</a:t>
            </a:r>
            <a:r>
              <a:rPr dirty="0" baseline="7716" sz="2700" spc="-225">
                <a:latin typeface="Microsoft Sans Serif"/>
                <a:cs typeface="Microsoft Sans Serif"/>
              </a:rPr>
              <a:t> </a:t>
            </a:r>
            <a:r>
              <a:rPr dirty="0" baseline="1543" sz="2700" spc="-750">
                <a:latin typeface="Microsoft Sans Serif"/>
                <a:cs typeface="Microsoft Sans Serif"/>
              </a:rPr>
              <a:t>ة</a:t>
            </a:r>
            <a:r>
              <a:rPr dirty="0" baseline="18518" sz="2700" spc="-750">
                <a:latin typeface="Microsoft Sans Serif"/>
                <a:cs typeface="Microsoft Sans Serif"/>
              </a:rPr>
              <a:t>„</a:t>
            </a:r>
            <a:r>
              <a:rPr dirty="0" baseline="18518" sz="2700" spc="-352">
                <a:latin typeface="Microsoft Sans Serif"/>
                <a:cs typeface="Microsoft Sans Serif"/>
              </a:rPr>
              <a:t> </a:t>
            </a:r>
            <a:r>
              <a:rPr dirty="0" baseline="24691" sz="2700" spc="-780">
                <a:latin typeface="Microsoft Sans Serif"/>
                <a:cs typeface="Microsoft Sans Serif"/>
              </a:rPr>
              <a:t>مسلا</a:t>
            </a:r>
            <a:r>
              <a:rPr dirty="0" baseline="24691" sz="2700" spc="-232">
                <a:latin typeface="Microsoft Sans Serif"/>
                <a:cs typeface="Microsoft Sans Serif"/>
              </a:rPr>
              <a:t> </a:t>
            </a:r>
            <a:r>
              <a:rPr dirty="0" baseline="12345" sz="2700" spc="-1035">
                <a:latin typeface="Microsoft Sans Serif"/>
                <a:cs typeface="Microsoft Sans Serif"/>
              </a:rPr>
              <a:t>لكش</a:t>
            </a:r>
            <a:r>
              <a:rPr dirty="0" baseline="26234" sz="2700" spc="-307">
                <a:latin typeface="Microsoft Sans Serif"/>
                <a:cs typeface="Microsoft Sans Serif"/>
              </a:rPr>
              <a:t> </a:t>
            </a:r>
            <a:r>
              <a:rPr dirty="0" baseline="20061" sz="2700" spc="-1777">
                <a:latin typeface="Microsoft Sans Serif"/>
                <a:cs typeface="Microsoft Sans Serif"/>
              </a:rPr>
              <a:t>ت</a:t>
            </a:r>
            <a:r>
              <a:rPr dirty="0" baseline="37037" sz="2700" spc="-1777">
                <a:latin typeface="Microsoft Sans Serif"/>
                <a:cs typeface="Microsoft Sans Serif"/>
              </a:rPr>
              <a:t>„</a:t>
            </a:r>
            <a:r>
              <a:rPr dirty="0" baseline="37037" sz="2700" spc="89">
                <a:latin typeface="Microsoft Sans Serif"/>
                <a:cs typeface="Microsoft Sans Serif"/>
              </a:rPr>
              <a:t> </a:t>
            </a:r>
            <a:r>
              <a:rPr dirty="0" baseline="21604" sz="2700" spc="-757">
                <a:latin typeface="Microsoft Sans Serif"/>
                <a:cs typeface="Microsoft Sans Serif"/>
              </a:rPr>
              <a:t>اهت</a:t>
            </a:r>
            <a:r>
              <a:rPr dirty="0" baseline="35493" sz="2700" spc="-757">
                <a:latin typeface="Microsoft Sans Serif"/>
                <a:cs typeface="Microsoft Sans Serif"/>
              </a:rPr>
              <a:t>.</a:t>
            </a:r>
            <a:r>
              <a:rPr dirty="0" baseline="35493" sz="2700" spc="-465">
                <a:latin typeface="Microsoft Sans Serif"/>
                <a:cs typeface="Microsoft Sans Serif"/>
              </a:rPr>
              <a:t> </a:t>
            </a:r>
            <a:r>
              <a:rPr dirty="0" baseline="1543" sz="2700" spc="-315">
                <a:latin typeface="Microsoft Sans Serif"/>
                <a:cs typeface="Microsoft Sans Serif"/>
              </a:rPr>
              <a:t>أ</a:t>
            </a:r>
            <a:r>
              <a:rPr dirty="0" baseline="20061" sz="2700" spc="-465">
                <a:latin typeface="Microsoft Sans Serif"/>
                <a:cs typeface="Microsoft Sans Serif"/>
              </a:rPr>
              <a:t> </a:t>
            </a:r>
            <a:r>
              <a:rPr dirty="0" baseline="1543" sz="2700" spc="-1005">
                <a:latin typeface="Microsoft Sans Serif"/>
                <a:cs typeface="Microsoft Sans Serif"/>
              </a:rPr>
              <a:t>ل</a:t>
            </a:r>
            <a:r>
              <a:rPr dirty="0" baseline="1543" sz="2700" spc="-240">
                <a:latin typeface="Microsoft Sans Serif"/>
                <a:cs typeface="Microsoft Sans Serif"/>
              </a:rPr>
              <a:t> </a:t>
            </a:r>
            <a:r>
              <a:rPr dirty="0" baseline="1543" sz="2700" spc="-900">
                <a:latin typeface="Microsoft Sans Serif"/>
                <a:cs typeface="Microsoft Sans Serif"/>
              </a:rPr>
              <a:t>ن</a:t>
            </a:r>
            <a:r>
              <a:rPr dirty="0" baseline="15432" sz="2700" spc="-900">
                <a:latin typeface="Microsoft Sans Serif"/>
                <a:cs typeface="Microsoft Sans Serif"/>
              </a:rPr>
              <a:t>.</a:t>
            </a:r>
            <a:r>
              <a:rPr dirty="0" baseline="15432" sz="2700" spc="-165">
                <a:latin typeface="Microsoft Sans Serif"/>
                <a:cs typeface="Microsoft Sans Serif"/>
              </a:rPr>
              <a:t> </a:t>
            </a:r>
            <a:r>
              <a:rPr dirty="0" baseline="12345" sz="2700" spc="-1537">
                <a:latin typeface="Microsoft Sans Serif"/>
                <a:cs typeface="Microsoft Sans Serif"/>
              </a:rPr>
              <a:t>ي</a:t>
            </a:r>
            <a:r>
              <a:rPr dirty="0" baseline="3086" sz="2700" spc="-1537">
                <a:latin typeface="Microsoft Sans Serif"/>
                <a:cs typeface="Microsoft Sans Serif"/>
              </a:rPr>
              <a:t>„</a:t>
            </a:r>
            <a:r>
              <a:rPr dirty="0" baseline="3086" sz="2700" spc="-480">
                <a:latin typeface="Microsoft Sans Serif"/>
                <a:cs typeface="Microsoft Sans Serif"/>
              </a:rPr>
              <a:t> </a:t>
            </a:r>
            <a:r>
              <a:rPr dirty="0" baseline="12345" sz="2700" spc="-1064">
                <a:latin typeface="Microsoft Sans Serif"/>
                <a:cs typeface="Microsoft Sans Serif"/>
              </a:rPr>
              <a:t>ن</a:t>
            </a:r>
            <a:r>
              <a:rPr dirty="0" baseline="7716" sz="2700" spc="-1064">
                <a:latin typeface="Microsoft Sans Serif"/>
                <a:cs typeface="Microsoft Sans Serif"/>
              </a:rPr>
              <a:t>„</a:t>
            </a:r>
            <a:r>
              <a:rPr dirty="0" baseline="10802" sz="2700" spc="-1064">
                <a:latin typeface="Microsoft Sans Serif"/>
                <a:cs typeface="Microsoft Sans Serif"/>
              </a:rPr>
              <a:t>ساث</a:t>
            </a:r>
            <a:r>
              <a:rPr dirty="0" sz="1800" spc="-710">
                <a:latin typeface="Microsoft Sans Serif"/>
                <a:cs typeface="Microsoft Sans Serif"/>
              </a:rPr>
              <a:t>„</a:t>
            </a:r>
            <a:r>
              <a:rPr dirty="0" baseline="29320" sz="2700" spc="-1064">
                <a:latin typeface="Microsoft Sans Serif"/>
                <a:cs typeface="Microsoft Sans Serif"/>
              </a:rPr>
              <a:t>سلل</a:t>
            </a:r>
            <a:r>
              <a:rPr dirty="0" baseline="29320" sz="2700" spc="-240">
                <a:latin typeface="Microsoft Sans Serif"/>
                <a:cs typeface="Microsoft Sans Serif"/>
              </a:rPr>
              <a:t> </a:t>
            </a:r>
            <a:r>
              <a:rPr dirty="0" baseline="1543" sz="2700" spc="-750">
                <a:latin typeface="Microsoft Sans Serif"/>
                <a:cs typeface="Microsoft Sans Serif"/>
              </a:rPr>
              <a:t>ة</a:t>
            </a:r>
            <a:r>
              <a:rPr dirty="0" baseline="18518" sz="2700" spc="-750">
                <a:latin typeface="Microsoft Sans Serif"/>
                <a:cs typeface="Microsoft Sans Serif"/>
              </a:rPr>
              <a:t>„</a:t>
            </a:r>
            <a:r>
              <a:rPr dirty="0" baseline="18518" sz="2700" spc="-345">
                <a:latin typeface="Microsoft Sans Serif"/>
                <a:cs typeface="Microsoft Sans Serif"/>
              </a:rPr>
              <a:t> </a:t>
            </a:r>
            <a:r>
              <a:rPr dirty="0" baseline="10802" sz="2700" spc="-1110">
                <a:latin typeface="Microsoft Sans Serif"/>
                <a:cs typeface="Microsoft Sans Serif"/>
              </a:rPr>
              <a:t>صاح</a:t>
            </a:r>
            <a:r>
              <a:rPr dirty="0" baseline="23148" sz="2700" spc="-1110">
                <a:latin typeface="Microsoft Sans Serif"/>
                <a:cs typeface="Microsoft Sans Serif"/>
              </a:rPr>
              <a:t>.</a:t>
            </a:r>
            <a:r>
              <a:rPr dirty="0" baseline="10802" sz="2700" spc="-1110">
                <a:latin typeface="Microsoft Sans Serif"/>
                <a:cs typeface="Microsoft Sans Serif"/>
              </a:rPr>
              <a:t>لا</a:t>
            </a:r>
            <a:r>
              <a:rPr dirty="0" baseline="10802" sz="2700" spc="-232">
                <a:latin typeface="Microsoft Sans Serif"/>
                <a:cs typeface="Microsoft Sans Serif"/>
              </a:rPr>
              <a:t> </a:t>
            </a:r>
            <a:r>
              <a:rPr dirty="0" baseline="1543" sz="2700" spc="-765">
                <a:latin typeface="Microsoft Sans Serif"/>
                <a:cs typeface="Microsoft Sans Serif"/>
              </a:rPr>
              <a:t>ة</a:t>
            </a:r>
            <a:r>
              <a:rPr dirty="0" baseline="16975" sz="2700" spc="-765">
                <a:latin typeface="Microsoft Sans Serif"/>
                <a:cs typeface="Microsoft Sans Serif"/>
              </a:rPr>
              <a:t>„</a:t>
            </a:r>
            <a:r>
              <a:rPr dirty="0" baseline="16975" sz="2700" spc="-375">
                <a:latin typeface="Microsoft Sans Serif"/>
                <a:cs typeface="Microsoft Sans Serif"/>
              </a:rPr>
              <a:t> </a:t>
            </a:r>
            <a:r>
              <a:rPr dirty="0" baseline="10802" sz="2700" spc="-1012">
                <a:latin typeface="Microsoft Sans Serif"/>
                <a:cs typeface="Microsoft Sans Serif"/>
              </a:rPr>
              <a:t>اث</a:t>
            </a:r>
            <a:r>
              <a:rPr dirty="0" sz="1800" spc="-675">
                <a:latin typeface="Microsoft Sans Serif"/>
                <a:cs typeface="Microsoft Sans Serif"/>
              </a:rPr>
              <a:t>„</a:t>
            </a:r>
            <a:r>
              <a:rPr dirty="0" baseline="16975" sz="2700" spc="-1012">
                <a:latin typeface="Microsoft Sans Serif"/>
                <a:cs typeface="Microsoft Sans Serif"/>
              </a:rPr>
              <a:t>حلا</a:t>
            </a:r>
            <a:r>
              <a:rPr dirty="0" baseline="16975" sz="2700" spc="-232">
                <a:latin typeface="Microsoft Sans Serif"/>
                <a:cs typeface="Microsoft Sans Serif"/>
              </a:rPr>
              <a:t> </a:t>
            </a:r>
            <a:r>
              <a:rPr dirty="0" baseline="1543" sz="2700" spc="-892">
                <a:latin typeface="Microsoft Sans Serif"/>
                <a:cs typeface="Microsoft Sans Serif"/>
              </a:rPr>
              <a:t>ن</a:t>
            </a:r>
            <a:r>
              <a:rPr dirty="0" baseline="15432" sz="2700" spc="-892">
                <a:latin typeface="Microsoft Sans Serif"/>
                <a:cs typeface="Microsoft Sans Serif"/>
              </a:rPr>
              <a:t>.</a:t>
            </a:r>
            <a:r>
              <a:rPr dirty="0" baseline="15432" sz="2700" spc="-202">
                <a:latin typeface="Microsoft Sans Serif"/>
                <a:cs typeface="Microsoft Sans Serif"/>
              </a:rPr>
              <a:t> </a:t>
            </a:r>
            <a:r>
              <a:rPr dirty="0" baseline="9259" sz="2700" spc="-82">
                <a:latin typeface="Microsoft Sans Serif"/>
                <a:cs typeface="Microsoft Sans Serif"/>
              </a:rPr>
              <a:t>م</a:t>
            </a:r>
            <a:r>
              <a:rPr dirty="0" baseline="9259" sz="2700" spc="-232">
                <a:latin typeface="Microsoft Sans Serif"/>
                <a:cs typeface="Microsoft Sans Serif"/>
              </a:rPr>
              <a:t> </a:t>
            </a:r>
            <a:r>
              <a:rPr dirty="0" baseline="1543" sz="2700" spc="-660">
                <a:latin typeface="Microsoft Sans Serif"/>
                <a:cs typeface="Microsoft Sans Serif"/>
              </a:rPr>
              <a:t>ت</a:t>
            </a:r>
            <a:r>
              <a:rPr dirty="0" baseline="20061" sz="2700" spc="-660">
                <a:latin typeface="Microsoft Sans Serif"/>
                <a:cs typeface="Microsoft Sans Serif"/>
              </a:rPr>
              <a:t>„</a:t>
            </a:r>
            <a:r>
              <a:rPr dirty="0" baseline="20061" sz="2700" spc="135">
                <a:latin typeface="Microsoft Sans Serif"/>
                <a:cs typeface="Microsoft Sans Serif"/>
              </a:rPr>
              <a:t> </a:t>
            </a:r>
            <a:r>
              <a:rPr dirty="0" baseline="18518" sz="2700" spc="-1072">
                <a:latin typeface="Microsoft Sans Serif"/>
                <a:cs typeface="Microsoft Sans Serif"/>
              </a:rPr>
              <a:t>سن</a:t>
            </a:r>
            <a:r>
              <a:rPr dirty="0" baseline="13888" sz="2700" spc="-1072">
                <a:latin typeface="Microsoft Sans Serif"/>
                <a:cs typeface="Microsoft Sans Serif"/>
              </a:rPr>
              <a:t>„</a:t>
            </a:r>
            <a:r>
              <a:rPr dirty="0" baseline="24691" sz="2700" spc="-1072">
                <a:latin typeface="Microsoft Sans Serif"/>
                <a:cs typeface="Microsoft Sans Serif"/>
              </a:rPr>
              <a:t>ل</a:t>
            </a:r>
            <a:r>
              <a:rPr dirty="0" baseline="24691" sz="2700" spc="-247">
                <a:latin typeface="Microsoft Sans Serif"/>
                <a:cs typeface="Microsoft Sans Serif"/>
              </a:rPr>
              <a:t> </a:t>
            </a:r>
            <a:r>
              <a:rPr dirty="0" baseline="1543" sz="2700" spc="-735">
                <a:latin typeface="Microsoft Sans Serif"/>
                <a:cs typeface="Microsoft Sans Serif"/>
              </a:rPr>
              <a:t>ة</a:t>
            </a:r>
            <a:r>
              <a:rPr dirty="0" baseline="18518" sz="2700" spc="-735">
                <a:latin typeface="Microsoft Sans Serif"/>
                <a:cs typeface="Microsoft Sans Serif"/>
              </a:rPr>
              <a:t>„</a:t>
            </a:r>
            <a:r>
              <a:rPr dirty="0" baseline="18518" sz="2700" spc="-345">
                <a:latin typeface="Microsoft Sans Serif"/>
                <a:cs typeface="Microsoft Sans Serif"/>
              </a:rPr>
              <a:t> </a:t>
            </a:r>
            <a:r>
              <a:rPr dirty="0" baseline="4629" sz="2700" spc="-1012">
                <a:latin typeface="Microsoft Sans Serif"/>
                <a:cs typeface="Microsoft Sans Serif"/>
              </a:rPr>
              <a:t>ث</a:t>
            </a:r>
            <a:r>
              <a:rPr dirty="0" sz="1800" spc="-675">
                <a:latin typeface="Microsoft Sans Serif"/>
                <a:cs typeface="Microsoft Sans Serif"/>
              </a:rPr>
              <a:t>„</a:t>
            </a:r>
            <a:r>
              <a:rPr dirty="0" baseline="10802" sz="2700" spc="-1012">
                <a:latin typeface="Microsoft Sans Serif"/>
                <a:cs typeface="Microsoft Sans Serif"/>
              </a:rPr>
              <a:t>ساث</a:t>
            </a:r>
            <a:r>
              <a:rPr dirty="0" sz="1800" spc="-675">
                <a:latin typeface="Microsoft Sans Serif"/>
                <a:cs typeface="Microsoft Sans Serif"/>
              </a:rPr>
              <a:t>„</a:t>
            </a:r>
            <a:r>
              <a:rPr dirty="0" baseline="16975" sz="2700" spc="-1012">
                <a:latin typeface="Microsoft Sans Serif"/>
                <a:cs typeface="Microsoft Sans Serif"/>
              </a:rPr>
              <a:t>سلا</a:t>
            </a:r>
            <a:endParaRPr baseline="16975" sz="2700">
              <a:latin typeface="Microsoft Sans Serif"/>
              <a:cs typeface="Microsoft Sans Serif"/>
            </a:endParaRPr>
          </a:p>
        </p:txBody>
      </p:sp>
      <p:sp>
        <p:nvSpPr>
          <p:cNvPr id="7" name="object 7" descr=""/>
          <p:cNvSpPr txBox="1"/>
          <p:nvPr/>
        </p:nvSpPr>
        <p:spPr>
          <a:xfrm>
            <a:off x="11288521" y="2428113"/>
            <a:ext cx="254635" cy="299720"/>
          </a:xfrm>
          <a:prstGeom prst="rect">
            <a:avLst/>
          </a:prstGeom>
        </p:spPr>
        <p:txBody>
          <a:bodyPr wrap="square" lIns="0" tIns="12700" rIns="0" bIns="0" rtlCol="0" vert="horz">
            <a:spAutoFit/>
          </a:bodyPr>
          <a:lstStyle/>
          <a:p>
            <a:pPr algn="r" marL="38100" marR="30480">
              <a:lnSpc>
                <a:spcPct val="100000"/>
              </a:lnSpc>
              <a:spcBef>
                <a:spcPts val="100"/>
              </a:spcBef>
            </a:pPr>
            <a:r>
              <a:rPr dirty="0" baseline="-37037" sz="2700" spc="-1410">
                <a:latin typeface="Microsoft Sans Serif"/>
                <a:cs typeface="Microsoft Sans Serif"/>
              </a:rPr>
              <a:t>خ</a:t>
            </a:r>
            <a:r>
              <a:rPr dirty="0" baseline="-15432" sz="2700" spc="-1410">
                <a:latin typeface="Microsoft Sans Serif"/>
                <a:cs typeface="Microsoft Sans Serif"/>
              </a:rPr>
              <a:t>.</a:t>
            </a:r>
            <a:r>
              <a:rPr dirty="0" baseline="-20061" sz="2700" spc="-1410">
                <a:latin typeface="Microsoft Sans Serif"/>
                <a:cs typeface="Microsoft Sans Serif"/>
              </a:rPr>
              <a:t>ش</a:t>
            </a:r>
            <a:r>
              <a:rPr dirty="0" baseline="-6172" sz="2700" spc="-322">
                <a:latin typeface="Microsoft Sans Serif"/>
                <a:cs typeface="Microsoft Sans Serif"/>
              </a:rPr>
              <a:t> </a:t>
            </a:r>
            <a:r>
              <a:rPr dirty="0" sz="1800" spc="-680">
                <a:latin typeface="Microsoft Sans Serif"/>
                <a:cs typeface="Microsoft Sans Serif"/>
              </a:rPr>
              <a:t>لل</a:t>
            </a:r>
            <a:endParaRPr sz="1800">
              <a:latin typeface="Microsoft Sans Serif"/>
              <a:cs typeface="Microsoft Sans Serif"/>
            </a:endParaRPr>
          </a:p>
        </p:txBody>
      </p:sp>
      <p:sp>
        <p:nvSpPr>
          <p:cNvPr id="8" name="object 8" descr=""/>
          <p:cNvSpPr txBox="1"/>
          <p:nvPr/>
        </p:nvSpPr>
        <p:spPr>
          <a:xfrm>
            <a:off x="10794745" y="2505836"/>
            <a:ext cx="325120" cy="299720"/>
          </a:xfrm>
          <a:prstGeom prst="rect">
            <a:avLst/>
          </a:prstGeom>
        </p:spPr>
        <p:txBody>
          <a:bodyPr wrap="square" lIns="0" tIns="12700" rIns="0" bIns="0" rtlCol="0" vert="horz">
            <a:spAutoFit/>
          </a:bodyPr>
          <a:lstStyle/>
          <a:p>
            <a:pPr algn="r" marL="38100" marR="30480">
              <a:lnSpc>
                <a:spcPct val="100000"/>
              </a:lnSpc>
              <a:spcBef>
                <a:spcPts val="100"/>
              </a:spcBef>
            </a:pPr>
            <a:r>
              <a:rPr dirty="0" baseline="-12345" sz="2700" spc="-1702">
                <a:latin typeface="Microsoft Sans Serif"/>
                <a:cs typeface="Microsoft Sans Serif"/>
              </a:rPr>
              <a:t>ت</a:t>
            </a:r>
            <a:r>
              <a:rPr dirty="0" sz="1800" spc="405">
                <a:latin typeface="Microsoft Sans Serif"/>
                <a:cs typeface="Microsoft Sans Serif"/>
              </a:rPr>
              <a:t> </a:t>
            </a:r>
            <a:r>
              <a:rPr dirty="0" baseline="-16975" sz="2700" spc="-750">
                <a:latin typeface="Microsoft Sans Serif"/>
                <a:cs typeface="Microsoft Sans Serif"/>
              </a:rPr>
              <a:t>.</a:t>
            </a:r>
            <a:r>
              <a:rPr dirty="0" baseline="-16975" sz="2700" spc="-217">
                <a:latin typeface="Microsoft Sans Serif"/>
                <a:cs typeface="Microsoft Sans Serif"/>
              </a:rPr>
              <a:t> </a:t>
            </a:r>
            <a:r>
              <a:rPr dirty="0" baseline="-21604" sz="2700" spc="-97">
                <a:latin typeface="Microsoft Sans Serif"/>
                <a:cs typeface="Microsoft Sans Serif"/>
              </a:rPr>
              <a:t>م</a:t>
            </a:r>
            <a:endParaRPr baseline="-21604" sz="2700">
              <a:latin typeface="Microsoft Sans Serif"/>
              <a:cs typeface="Microsoft Sans Serif"/>
            </a:endParaRPr>
          </a:p>
        </p:txBody>
      </p:sp>
      <p:sp>
        <p:nvSpPr>
          <p:cNvPr id="9" name="object 9" descr=""/>
          <p:cNvSpPr txBox="1"/>
          <p:nvPr/>
        </p:nvSpPr>
        <p:spPr>
          <a:xfrm>
            <a:off x="9542018" y="2539365"/>
            <a:ext cx="1132205" cy="299720"/>
          </a:xfrm>
          <a:prstGeom prst="rect">
            <a:avLst/>
          </a:prstGeom>
        </p:spPr>
        <p:txBody>
          <a:bodyPr wrap="square" lIns="0" tIns="12700" rIns="0" bIns="0" rtlCol="0" vert="horz">
            <a:spAutoFit/>
          </a:bodyPr>
          <a:lstStyle/>
          <a:p>
            <a:pPr algn="r" marL="38100" marR="30480">
              <a:lnSpc>
                <a:spcPct val="100000"/>
              </a:lnSpc>
              <a:spcBef>
                <a:spcPts val="100"/>
              </a:spcBef>
            </a:pPr>
            <a:r>
              <a:rPr dirty="0" baseline="-7716" sz="2700" spc="-750">
                <a:solidFill>
                  <a:srgbClr val="FF0000"/>
                </a:solidFill>
                <a:latin typeface="Microsoft Sans Serif"/>
                <a:cs typeface="Microsoft Sans Serif"/>
              </a:rPr>
              <a:t>.</a:t>
            </a:r>
            <a:r>
              <a:rPr dirty="0" baseline="-7716" sz="2700" spc="1785">
                <a:solidFill>
                  <a:srgbClr val="FF0000"/>
                </a:solidFill>
                <a:latin typeface="Microsoft Sans Serif"/>
                <a:cs typeface="Microsoft Sans Serif"/>
              </a:rPr>
              <a:t> </a:t>
            </a:r>
            <a:r>
              <a:rPr dirty="0" baseline="-1543" sz="2700" spc="-832">
                <a:solidFill>
                  <a:srgbClr val="FF0000"/>
                </a:solidFill>
                <a:latin typeface="Microsoft Sans Serif"/>
                <a:cs typeface="Microsoft Sans Serif"/>
              </a:rPr>
              <a:t>هت</a:t>
            </a:r>
            <a:r>
              <a:rPr dirty="0" baseline="10802" sz="2700" spc="-832">
                <a:solidFill>
                  <a:srgbClr val="FF0000"/>
                </a:solidFill>
                <a:latin typeface="Microsoft Sans Serif"/>
                <a:cs typeface="Microsoft Sans Serif"/>
              </a:rPr>
              <a:t>.</a:t>
            </a:r>
            <a:r>
              <a:rPr dirty="0" baseline="10802" sz="2700" spc="-412">
                <a:solidFill>
                  <a:srgbClr val="FF0000"/>
                </a:solidFill>
                <a:latin typeface="Microsoft Sans Serif"/>
                <a:cs typeface="Microsoft Sans Serif"/>
              </a:rPr>
              <a:t> </a:t>
            </a:r>
            <a:r>
              <a:rPr dirty="0" baseline="1543" sz="2700" spc="-532">
                <a:solidFill>
                  <a:srgbClr val="FF0000"/>
                </a:solidFill>
                <a:latin typeface="Microsoft Sans Serif"/>
                <a:cs typeface="Microsoft Sans Serif"/>
              </a:rPr>
              <a:t>ع</a:t>
            </a:r>
            <a:r>
              <a:rPr dirty="0" baseline="1543" sz="2700" spc="1927">
                <a:solidFill>
                  <a:srgbClr val="FF0000"/>
                </a:solidFill>
                <a:latin typeface="Microsoft Sans Serif"/>
                <a:cs typeface="Microsoft Sans Serif"/>
              </a:rPr>
              <a:t> </a:t>
            </a:r>
            <a:r>
              <a:rPr dirty="0" sz="1800" spc="-500">
                <a:solidFill>
                  <a:srgbClr val="FF0000"/>
                </a:solidFill>
                <a:latin typeface="Microsoft Sans Serif"/>
                <a:cs typeface="Microsoft Sans Serif"/>
              </a:rPr>
              <a:t>.</a:t>
            </a:r>
            <a:r>
              <a:rPr dirty="0" sz="1800" spc="-300">
                <a:solidFill>
                  <a:srgbClr val="FF0000"/>
                </a:solidFill>
                <a:latin typeface="Microsoft Sans Serif"/>
                <a:cs typeface="Microsoft Sans Serif"/>
              </a:rPr>
              <a:t> </a:t>
            </a:r>
            <a:r>
              <a:rPr dirty="0" baseline="-12345" sz="2700" spc="-1695">
                <a:solidFill>
                  <a:srgbClr val="FF0000"/>
                </a:solidFill>
                <a:latin typeface="Microsoft Sans Serif"/>
                <a:cs typeface="Microsoft Sans Serif"/>
              </a:rPr>
              <a:t>ش</a:t>
            </a:r>
            <a:r>
              <a:rPr dirty="0" baseline="1543" sz="2700" spc="-322">
                <a:solidFill>
                  <a:srgbClr val="FF0000"/>
                </a:solidFill>
                <a:latin typeface="Microsoft Sans Serif"/>
                <a:cs typeface="Microsoft Sans Serif"/>
              </a:rPr>
              <a:t> </a:t>
            </a:r>
            <a:r>
              <a:rPr dirty="0" sz="1800" spc="-555">
                <a:solidFill>
                  <a:srgbClr val="FF0000"/>
                </a:solidFill>
                <a:latin typeface="Microsoft Sans Serif"/>
                <a:cs typeface="Microsoft Sans Serif"/>
              </a:rPr>
              <a:t>كلا</a:t>
            </a:r>
            <a:r>
              <a:rPr dirty="0" sz="1800" spc="110">
                <a:solidFill>
                  <a:srgbClr val="FF0000"/>
                </a:solidFill>
                <a:latin typeface="Microsoft Sans Serif"/>
                <a:cs typeface="Microsoft Sans Serif"/>
              </a:rPr>
              <a:t> </a:t>
            </a:r>
            <a:r>
              <a:rPr dirty="0" baseline="-6172" sz="2700" spc="-750">
                <a:solidFill>
                  <a:srgbClr val="FF0000"/>
                </a:solidFill>
                <a:latin typeface="Microsoft Sans Serif"/>
                <a:cs typeface="Microsoft Sans Serif"/>
              </a:rPr>
              <a:t>.</a:t>
            </a:r>
            <a:r>
              <a:rPr dirty="0" baseline="-6172" sz="2700" spc="-22">
                <a:solidFill>
                  <a:srgbClr val="FF0000"/>
                </a:solidFill>
                <a:latin typeface="Microsoft Sans Serif"/>
                <a:cs typeface="Microsoft Sans Serif"/>
              </a:rPr>
              <a:t> </a:t>
            </a:r>
            <a:r>
              <a:rPr dirty="0" baseline="1543" sz="2700" spc="-1237">
                <a:solidFill>
                  <a:srgbClr val="FF0000"/>
                </a:solidFill>
                <a:latin typeface="Microsoft Sans Serif"/>
                <a:cs typeface="Microsoft Sans Serif"/>
              </a:rPr>
              <a:t>حت</a:t>
            </a:r>
            <a:r>
              <a:rPr dirty="0" baseline="-15432" sz="2700" spc="-1237">
                <a:solidFill>
                  <a:srgbClr val="FF0000"/>
                </a:solidFill>
                <a:latin typeface="Microsoft Sans Serif"/>
                <a:cs typeface="Microsoft Sans Serif"/>
              </a:rPr>
              <a:t>,</a:t>
            </a:r>
            <a:r>
              <a:rPr dirty="0" baseline="-15432" sz="2700" spc="-382">
                <a:solidFill>
                  <a:srgbClr val="FF0000"/>
                </a:solidFill>
                <a:latin typeface="Microsoft Sans Serif"/>
                <a:cs typeface="Microsoft Sans Serif"/>
              </a:rPr>
              <a:t> </a:t>
            </a:r>
            <a:r>
              <a:rPr dirty="0" baseline="-7716" sz="2700" spc="-1050">
                <a:solidFill>
                  <a:srgbClr val="FF0000"/>
                </a:solidFill>
                <a:latin typeface="Microsoft Sans Serif"/>
                <a:cs typeface="Microsoft Sans Serif"/>
              </a:rPr>
              <a:t>„</a:t>
            </a:r>
            <a:endParaRPr baseline="-7716" sz="2700">
              <a:latin typeface="Microsoft Sans Serif"/>
              <a:cs typeface="Microsoft Sans Serif"/>
            </a:endParaRPr>
          </a:p>
        </p:txBody>
      </p:sp>
      <p:sp>
        <p:nvSpPr>
          <p:cNvPr id="10" name="object 10" descr=""/>
          <p:cNvSpPr/>
          <p:nvPr/>
        </p:nvSpPr>
        <p:spPr>
          <a:xfrm>
            <a:off x="3563620" y="2886710"/>
            <a:ext cx="4892040" cy="6350"/>
          </a:xfrm>
          <a:custGeom>
            <a:avLst/>
            <a:gdLst/>
            <a:ahLst/>
            <a:cxnLst/>
            <a:rect l="l" t="t" r="r" b="b"/>
            <a:pathLst>
              <a:path w="4892040" h="6350">
                <a:moveTo>
                  <a:pt x="4892039" y="0"/>
                </a:moveTo>
                <a:lnTo>
                  <a:pt x="0" y="0"/>
                </a:lnTo>
                <a:lnTo>
                  <a:pt x="0" y="6095"/>
                </a:lnTo>
                <a:lnTo>
                  <a:pt x="4892039" y="6095"/>
                </a:lnTo>
                <a:lnTo>
                  <a:pt x="4892039" y="0"/>
                </a:lnTo>
                <a:close/>
              </a:path>
            </a:pathLst>
          </a:custGeom>
          <a:solidFill>
            <a:srgbClr val="000000"/>
          </a:solidFill>
        </p:spPr>
        <p:txBody>
          <a:bodyPr wrap="square" lIns="0" tIns="0" rIns="0" bIns="0" rtlCol="0"/>
          <a:lstStyle/>
          <a:p/>
        </p:txBody>
      </p:sp>
      <p:sp>
        <p:nvSpPr>
          <p:cNvPr id="11" name="object 11" descr=""/>
          <p:cNvSpPr txBox="1"/>
          <p:nvPr/>
        </p:nvSpPr>
        <p:spPr>
          <a:xfrm>
            <a:off x="7962392" y="2629280"/>
            <a:ext cx="3378200" cy="299720"/>
          </a:xfrm>
          <a:prstGeom prst="rect">
            <a:avLst/>
          </a:prstGeom>
        </p:spPr>
        <p:txBody>
          <a:bodyPr wrap="square" lIns="0" tIns="12700" rIns="0" bIns="0" rtlCol="0" vert="horz">
            <a:spAutoFit/>
          </a:bodyPr>
          <a:lstStyle/>
          <a:p>
            <a:pPr algn="r" marL="12700" marR="5080">
              <a:lnSpc>
                <a:spcPct val="100000"/>
              </a:lnSpc>
              <a:spcBef>
                <a:spcPts val="100"/>
              </a:spcBef>
            </a:pPr>
            <a:r>
              <a:rPr dirty="0" sz="1800" spc="-345">
                <a:latin typeface="Microsoft Sans Serif"/>
                <a:cs typeface="Microsoft Sans Serif"/>
              </a:rPr>
              <a:t>ةرو</a:t>
            </a:r>
            <a:r>
              <a:rPr dirty="0" sz="1800" spc="484">
                <a:latin typeface="Microsoft Sans Serif"/>
                <a:cs typeface="Microsoft Sans Serif"/>
              </a:rPr>
              <a:t> </a:t>
            </a:r>
            <a:r>
              <a:rPr dirty="0" sz="1800" spc="-254">
                <a:latin typeface="Microsoft Sans Serif"/>
                <a:cs typeface="Microsoft Sans Serif"/>
              </a:rPr>
              <a:t>ر</a:t>
            </a:r>
            <a:r>
              <a:rPr dirty="0" sz="1800" spc="100">
                <a:latin typeface="Microsoft Sans Serif"/>
                <a:cs typeface="Microsoft Sans Serif"/>
              </a:rPr>
              <a:t>  </a:t>
            </a:r>
            <a:r>
              <a:rPr dirty="0" sz="1800" spc="-204">
                <a:latin typeface="Microsoft Sans Serif"/>
                <a:cs typeface="Microsoft Sans Serif"/>
              </a:rPr>
              <a:t>نا</a:t>
            </a:r>
            <a:r>
              <a:rPr dirty="0" sz="1800" spc="-225">
                <a:latin typeface="Microsoft Sans Serif"/>
                <a:cs typeface="Microsoft Sans Serif"/>
              </a:rPr>
              <a:t> </a:t>
            </a:r>
            <a:r>
              <a:rPr dirty="0" sz="1800" spc="-265">
                <a:latin typeface="Microsoft Sans Serif"/>
                <a:cs typeface="Microsoft Sans Serif"/>
              </a:rPr>
              <a:t>ا</a:t>
            </a:r>
            <a:r>
              <a:rPr dirty="0" sz="1800" spc="125">
                <a:latin typeface="Microsoft Sans Serif"/>
                <a:cs typeface="Microsoft Sans Serif"/>
              </a:rPr>
              <a:t>  </a:t>
            </a:r>
            <a:r>
              <a:rPr dirty="0" sz="1800" spc="-610">
                <a:solidFill>
                  <a:srgbClr val="FF0000"/>
                </a:solidFill>
                <a:latin typeface="Microsoft Sans Serif"/>
                <a:cs typeface="Microsoft Sans Serif"/>
              </a:rPr>
              <a:t>،ص</a:t>
            </a:r>
            <a:r>
              <a:rPr dirty="0" sz="1800" spc="290">
                <a:solidFill>
                  <a:srgbClr val="FF0000"/>
                </a:solidFill>
                <a:latin typeface="Microsoft Sans Serif"/>
                <a:cs typeface="Microsoft Sans Serif"/>
              </a:rPr>
              <a:t>  </a:t>
            </a:r>
            <a:r>
              <a:rPr dirty="0" sz="1800">
                <a:solidFill>
                  <a:srgbClr val="FF0000"/>
                </a:solidFill>
                <a:latin typeface="Microsoft Sans Serif"/>
                <a:cs typeface="Microsoft Sans Serif"/>
              </a:rPr>
              <a:t>ة</a:t>
            </a:r>
            <a:r>
              <a:rPr dirty="0" sz="1800" spc="330">
                <a:solidFill>
                  <a:srgbClr val="FF0000"/>
                </a:solidFill>
                <a:latin typeface="Microsoft Sans Serif"/>
                <a:cs typeface="Microsoft Sans Serif"/>
              </a:rPr>
              <a:t> </a:t>
            </a:r>
            <a:r>
              <a:rPr dirty="0" sz="1800" spc="-290">
                <a:solidFill>
                  <a:srgbClr val="FF0000"/>
                </a:solidFill>
                <a:latin typeface="Microsoft Sans Serif"/>
                <a:cs typeface="Microsoft Sans Serif"/>
              </a:rPr>
              <a:t>او</a:t>
            </a:r>
            <a:r>
              <a:rPr dirty="0" sz="1800" spc="260">
                <a:solidFill>
                  <a:srgbClr val="FF0000"/>
                </a:solidFill>
                <a:latin typeface="Microsoft Sans Serif"/>
                <a:cs typeface="Microsoft Sans Serif"/>
              </a:rPr>
              <a:t> </a:t>
            </a:r>
            <a:r>
              <a:rPr dirty="0" sz="1800" spc="-250">
                <a:solidFill>
                  <a:srgbClr val="FF0000"/>
                </a:solidFill>
                <a:latin typeface="Microsoft Sans Serif"/>
                <a:cs typeface="Microsoft Sans Serif"/>
              </a:rPr>
              <a:t>نود</a:t>
            </a:r>
            <a:r>
              <a:rPr dirty="0" sz="1800" spc="-240">
                <a:solidFill>
                  <a:srgbClr val="FF0000"/>
                </a:solidFill>
                <a:latin typeface="Microsoft Sans Serif"/>
                <a:cs typeface="Microsoft Sans Serif"/>
              </a:rPr>
              <a:t> </a:t>
            </a:r>
            <a:r>
              <a:rPr dirty="0" sz="1800" spc="-265">
                <a:solidFill>
                  <a:srgbClr val="FF0000"/>
                </a:solidFill>
                <a:latin typeface="Microsoft Sans Serif"/>
                <a:cs typeface="Microsoft Sans Serif"/>
              </a:rPr>
              <a:t>ا</a:t>
            </a:r>
            <a:r>
              <a:rPr dirty="0" sz="1800" spc="400">
                <a:solidFill>
                  <a:srgbClr val="FF0000"/>
                </a:solidFill>
                <a:latin typeface="Microsoft Sans Serif"/>
                <a:cs typeface="Microsoft Sans Serif"/>
              </a:rPr>
              <a:t>  </a:t>
            </a:r>
            <a:r>
              <a:rPr dirty="0" sz="1800" spc="254">
                <a:solidFill>
                  <a:srgbClr val="FF0000"/>
                </a:solidFill>
                <a:latin typeface="Microsoft Sans Serif"/>
                <a:cs typeface="Microsoft Sans Serif"/>
              </a:rPr>
              <a:t>ف</a:t>
            </a:r>
            <a:r>
              <a:rPr dirty="0" sz="1800" spc="335">
                <a:solidFill>
                  <a:srgbClr val="FF0000"/>
                </a:solidFill>
                <a:latin typeface="Microsoft Sans Serif"/>
                <a:cs typeface="Microsoft Sans Serif"/>
              </a:rPr>
              <a:t>  </a:t>
            </a:r>
            <a:r>
              <a:rPr dirty="0" sz="1800" spc="-430">
                <a:solidFill>
                  <a:srgbClr val="FF0000"/>
                </a:solidFill>
                <a:latin typeface="Microsoft Sans Serif"/>
                <a:cs typeface="Microsoft Sans Serif"/>
              </a:rPr>
              <a:t>رو</a:t>
            </a:r>
            <a:r>
              <a:rPr dirty="0" sz="1800" spc="420">
                <a:solidFill>
                  <a:srgbClr val="FF0000"/>
                </a:solidFill>
                <a:latin typeface="Microsoft Sans Serif"/>
                <a:cs typeface="Microsoft Sans Serif"/>
              </a:rPr>
              <a:t> </a:t>
            </a:r>
            <a:r>
              <a:rPr dirty="0" sz="1800" spc="-350">
                <a:solidFill>
                  <a:srgbClr val="FF0000"/>
                </a:solidFill>
                <a:latin typeface="Microsoft Sans Serif"/>
                <a:cs typeface="Microsoft Sans Serif"/>
              </a:rPr>
              <a:t>أل</a:t>
            </a:r>
            <a:r>
              <a:rPr dirty="0" sz="1800" spc="-229">
                <a:solidFill>
                  <a:srgbClr val="FF0000"/>
                </a:solidFill>
                <a:latin typeface="Microsoft Sans Serif"/>
                <a:cs typeface="Microsoft Sans Serif"/>
              </a:rPr>
              <a:t> </a:t>
            </a:r>
            <a:r>
              <a:rPr dirty="0" sz="1800">
                <a:latin typeface="Microsoft Sans Serif"/>
                <a:cs typeface="Microsoft Sans Serif"/>
              </a:rPr>
              <a:t>م</a:t>
            </a:r>
            <a:r>
              <a:rPr dirty="0" sz="1800" spc="195">
                <a:latin typeface="Microsoft Sans Serif"/>
                <a:cs typeface="Microsoft Sans Serif"/>
              </a:rPr>
              <a:t> </a:t>
            </a:r>
            <a:r>
              <a:rPr dirty="0" sz="1800" spc="-254">
                <a:latin typeface="Microsoft Sans Serif"/>
                <a:cs typeface="Microsoft Sans Serif"/>
              </a:rPr>
              <a:t>ن</a:t>
            </a:r>
            <a:r>
              <a:rPr dirty="0" sz="1800">
                <a:latin typeface="Microsoft Sans Serif"/>
                <a:cs typeface="Microsoft Sans Serif"/>
              </a:rPr>
              <a:t> </a:t>
            </a:r>
            <a:r>
              <a:rPr dirty="0" sz="1800" spc="-300">
                <a:latin typeface="Microsoft Sans Serif"/>
                <a:cs typeface="Microsoft Sans Serif"/>
              </a:rPr>
              <a:t>و</a:t>
            </a:r>
            <a:r>
              <a:rPr dirty="0" sz="1800" spc="-229">
                <a:latin typeface="Microsoft Sans Serif"/>
                <a:cs typeface="Microsoft Sans Serif"/>
              </a:rPr>
              <a:t> </a:t>
            </a:r>
            <a:r>
              <a:rPr dirty="0" sz="1800" spc="-665">
                <a:latin typeface="Microsoft Sans Serif"/>
                <a:cs typeface="Microsoft Sans Serif"/>
              </a:rPr>
              <a:t>،ص</a:t>
            </a:r>
            <a:endParaRPr sz="1800">
              <a:latin typeface="Microsoft Sans Serif"/>
              <a:cs typeface="Microsoft Sans Serif"/>
            </a:endParaRPr>
          </a:p>
        </p:txBody>
      </p:sp>
      <p:sp>
        <p:nvSpPr>
          <p:cNvPr id="12" name="object 12" descr=""/>
          <p:cNvSpPr txBox="1"/>
          <p:nvPr/>
        </p:nvSpPr>
        <p:spPr>
          <a:xfrm>
            <a:off x="7777988" y="2580513"/>
            <a:ext cx="1776730" cy="299720"/>
          </a:xfrm>
          <a:prstGeom prst="rect">
            <a:avLst/>
          </a:prstGeom>
        </p:spPr>
        <p:txBody>
          <a:bodyPr wrap="square" lIns="0" tIns="12700" rIns="0" bIns="0" rtlCol="0" vert="horz">
            <a:spAutoFit/>
          </a:bodyPr>
          <a:lstStyle/>
          <a:p>
            <a:pPr algn="r" marL="50800" marR="43180">
              <a:lnSpc>
                <a:spcPct val="100000"/>
              </a:lnSpc>
              <a:spcBef>
                <a:spcPts val="100"/>
              </a:spcBef>
            </a:pPr>
            <a:r>
              <a:rPr dirty="0" sz="1800" spc="-955">
                <a:latin typeface="Microsoft Sans Serif"/>
                <a:cs typeface="Microsoft Sans Serif"/>
              </a:rPr>
              <a:t>خ</a:t>
            </a:r>
            <a:r>
              <a:rPr dirty="0" baseline="21604" sz="2700" spc="-1432">
                <a:latin typeface="Microsoft Sans Serif"/>
                <a:cs typeface="Microsoft Sans Serif"/>
              </a:rPr>
              <a:t>.</a:t>
            </a:r>
            <a:r>
              <a:rPr dirty="0" baseline="16975" sz="2700" spc="-1432">
                <a:latin typeface="Microsoft Sans Serif"/>
                <a:cs typeface="Microsoft Sans Serif"/>
              </a:rPr>
              <a:t>ش</a:t>
            </a:r>
            <a:r>
              <a:rPr dirty="0" baseline="30864" sz="2700" spc="502">
                <a:latin typeface="Microsoft Sans Serif"/>
                <a:cs typeface="Microsoft Sans Serif"/>
              </a:rPr>
              <a:t> </a:t>
            </a:r>
            <a:r>
              <a:rPr dirty="0" baseline="3086" sz="2700" spc="-1050">
                <a:latin typeface="Microsoft Sans Serif"/>
                <a:cs typeface="Microsoft Sans Serif"/>
              </a:rPr>
              <a:t>„</a:t>
            </a:r>
            <a:r>
              <a:rPr dirty="0" baseline="3086" sz="2700" spc="705">
                <a:latin typeface="Microsoft Sans Serif"/>
                <a:cs typeface="Microsoft Sans Serif"/>
              </a:rPr>
              <a:t> </a:t>
            </a:r>
            <a:r>
              <a:rPr dirty="0" baseline="-3086" sz="2700" spc="-1829">
                <a:latin typeface="Microsoft Sans Serif"/>
                <a:cs typeface="Microsoft Sans Serif"/>
              </a:rPr>
              <a:t>ص</a:t>
            </a:r>
            <a:r>
              <a:rPr dirty="0" baseline="-3086" sz="2700" spc="600">
                <a:latin typeface="Microsoft Sans Serif"/>
                <a:cs typeface="Microsoft Sans Serif"/>
              </a:rPr>
              <a:t> </a:t>
            </a:r>
            <a:r>
              <a:rPr dirty="0" baseline="-4629" sz="2700" spc="-1725">
                <a:latin typeface="Microsoft Sans Serif"/>
                <a:cs typeface="Microsoft Sans Serif"/>
              </a:rPr>
              <a:t>ش</a:t>
            </a:r>
            <a:r>
              <a:rPr dirty="0" baseline="7716" sz="2700" spc="-315">
                <a:latin typeface="Microsoft Sans Serif"/>
                <a:cs typeface="Microsoft Sans Serif"/>
              </a:rPr>
              <a:t> </a:t>
            </a:r>
            <a:r>
              <a:rPr dirty="0" baseline="3086" sz="2700" spc="-1777">
                <a:latin typeface="Microsoft Sans Serif"/>
                <a:cs typeface="Microsoft Sans Serif"/>
              </a:rPr>
              <a:t>ت</a:t>
            </a:r>
            <a:r>
              <a:rPr dirty="0" baseline="18518" sz="2700" spc="-1777">
                <a:latin typeface="Microsoft Sans Serif"/>
                <a:cs typeface="Microsoft Sans Serif"/>
              </a:rPr>
              <a:t>.</a:t>
            </a:r>
            <a:r>
              <a:rPr dirty="0" baseline="18518" sz="2700" spc="502">
                <a:latin typeface="Microsoft Sans Serif"/>
                <a:cs typeface="Microsoft Sans Serif"/>
              </a:rPr>
              <a:t> </a:t>
            </a:r>
            <a:r>
              <a:rPr dirty="0" baseline="1543" sz="2700" spc="-750">
                <a:latin typeface="Microsoft Sans Serif"/>
                <a:cs typeface="Microsoft Sans Serif"/>
              </a:rPr>
              <a:t>.</a:t>
            </a:r>
            <a:r>
              <a:rPr dirty="0" baseline="9259" sz="2700" spc="52">
                <a:latin typeface="Microsoft Sans Serif"/>
                <a:cs typeface="Microsoft Sans Serif"/>
              </a:rPr>
              <a:t>  </a:t>
            </a:r>
            <a:r>
              <a:rPr dirty="0" baseline="1543" sz="2700" spc="-540">
                <a:latin typeface="Microsoft Sans Serif"/>
                <a:cs typeface="Microsoft Sans Serif"/>
              </a:rPr>
              <a:t>مك</a:t>
            </a:r>
            <a:r>
              <a:rPr dirty="0" baseline="1543" sz="2700" spc="450">
                <a:latin typeface="Microsoft Sans Serif"/>
                <a:cs typeface="Microsoft Sans Serif"/>
              </a:rPr>
              <a:t>  </a:t>
            </a:r>
            <a:r>
              <a:rPr dirty="0" sz="1800" spc="-960">
                <a:solidFill>
                  <a:srgbClr val="FF0000"/>
                </a:solidFill>
                <a:latin typeface="Microsoft Sans Serif"/>
                <a:cs typeface="Microsoft Sans Serif"/>
              </a:rPr>
              <a:t>خ</a:t>
            </a:r>
            <a:r>
              <a:rPr dirty="0" baseline="21604" sz="2700" spc="-1439">
                <a:solidFill>
                  <a:srgbClr val="FF0000"/>
                </a:solidFill>
                <a:latin typeface="Microsoft Sans Serif"/>
                <a:cs typeface="Microsoft Sans Serif"/>
              </a:rPr>
              <a:t>.</a:t>
            </a:r>
            <a:r>
              <a:rPr dirty="0" baseline="26234" sz="2700" spc="-1439">
                <a:solidFill>
                  <a:srgbClr val="FF0000"/>
                </a:solidFill>
                <a:latin typeface="Microsoft Sans Serif"/>
                <a:cs typeface="Microsoft Sans Serif"/>
              </a:rPr>
              <a:t>شل</a:t>
            </a:r>
            <a:r>
              <a:rPr dirty="0" baseline="30864" sz="2700" spc="97">
                <a:solidFill>
                  <a:srgbClr val="FF0000"/>
                </a:solidFill>
                <a:latin typeface="Microsoft Sans Serif"/>
                <a:cs typeface="Microsoft Sans Serif"/>
              </a:rPr>
              <a:t> </a:t>
            </a:r>
            <a:r>
              <a:rPr dirty="0" baseline="24691" sz="2700" spc="-337">
                <a:solidFill>
                  <a:srgbClr val="FF0000"/>
                </a:solidFill>
                <a:latin typeface="Microsoft Sans Serif"/>
                <a:cs typeface="Microsoft Sans Serif"/>
              </a:rPr>
              <a:t>ا</a:t>
            </a:r>
            <a:r>
              <a:rPr dirty="0" baseline="24691" sz="2700" spc="82">
                <a:solidFill>
                  <a:srgbClr val="FF0000"/>
                </a:solidFill>
                <a:latin typeface="Microsoft Sans Serif"/>
                <a:cs typeface="Microsoft Sans Serif"/>
              </a:rPr>
              <a:t> </a:t>
            </a:r>
            <a:r>
              <a:rPr dirty="0" baseline="4629" sz="2700" spc="-1050">
                <a:solidFill>
                  <a:srgbClr val="FF0000"/>
                </a:solidFill>
                <a:latin typeface="Microsoft Sans Serif"/>
                <a:cs typeface="Microsoft Sans Serif"/>
              </a:rPr>
              <a:t>„</a:t>
            </a:r>
            <a:r>
              <a:rPr dirty="0" baseline="4629" sz="2700" spc="-352">
                <a:solidFill>
                  <a:srgbClr val="FF0000"/>
                </a:solidFill>
                <a:latin typeface="Microsoft Sans Serif"/>
                <a:cs typeface="Microsoft Sans Serif"/>
              </a:rPr>
              <a:t> </a:t>
            </a:r>
            <a:r>
              <a:rPr dirty="0" baseline="-9259" sz="2700" spc="-1139">
                <a:solidFill>
                  <a:srgbClr val="FF0000"/>
                </a:solidFill>
                <a:latin typeface="Microsoft Sans Serif"/>
                <a:cs typeface="Microsoft Sans Serif"/>
              </a:rPr>
              <a:t>ق</a:t>
            </a:r>
            <a:r>
              <a:rPr dirty="0" baseline="9259" sz="2700" spc="-1139">
                <a:solidFill>
                  <a:srgbClr val="FF0000"/>
                </a:solidFill>
                <a:latin typeface="Microsoft Sans Serif"/>
                <a:cs typeface="Microsoft Sans Serif"/>
              </a:rPr>
              <a:t>„</a:t>
            </a:r>
            <a:r>
              <a:rPr dirty="0" baseline="9259" sz="2700" spc="-450">
                <a:solidFill>
                  <a:srgbClr val="FF0000"/>
                </a:solidFill>
                <a:latin typeface="Microsoft Sans Serif"/>
                <a:cs typeface="Microsoft Sans Serif"/>
              </a:rPr>
              <a:t> </a:t>
            </a:r>
            <a:r>
              <a:rPr dirty="0" baseline="-3086" sz="2700" spc="-2032">
                <a:solidFill>
                  <a:srgbClr val="FF0000"/>
                </a:solidFill>
                <a:latin typeface="Microsoft Sans Serif"/>
                <a:cs typeface="Microsoft Sans Serif"/>
              </a:rPr>
              <a:t>ف</a:t>
            </a:r>
            <a:r>
              <a:rPr dirty="0" baseline="15432" sz="2700" spc="-2032">
                <a:solidFill>
                  <a:srgbClr val="FF0000"/>
                </a:solidFill>
                <a:latin typeface="Microsoft Sans Serif"/>
                <a:cs typeface="Microsoft Sans Serif"/>
              </a:rPr>
              <a:t>.</a:t>
            </a:r>
            <a:r>
              <a:rPr dirty="0" baseline="15432" sz="2700" spc="592">
                <a:solidFill>
                  <a:srgbClr val="FF0000"/>
                </a:solidFill>
                <a:latin typeface="Microsoft Sans Serif"/>
                <a:cs typeface="Microsoft Sans Serif"/>
              </a:rPr>
              <a:t> </a:t>
            </a:r>
            <a:r>
              <a:rPr dirty="0" baseline="-3086" sz="2700" spc="-75">
                <a:solidFill>
                  <a:srgbClr val="FF0000"/>
                </a:solidFill>
                <a:latin typeface="Microsoft Sans Serif"/>
                <a:cs typeface="Microsoft Sans Serif"/>
              </a:rPr>
              <a:t>م</a:t>
            </a:r>
            <a:endParaRPr baseline="-3086" sz="2700">
              <a:latin typeface="Microsoft Sans Serif"/>
              <a:cs typeface="Microsoft Sans Serif"/>
            </a:endParaRPr>
          </a:p>
        </p:txBody>
      </p:sp>
      <p:sp>
        <p:nvSpPr>
          <p:cNvPr id="13" name="object 13" descr=""/>
          <p:cNvSpPr txBox="1"/>
          <p:nvPr/>
        </p:nvSpPr>
        <p:spPr>
          <a:xfrm>
            <a:off x="6975093" y="2559177"/>
            <a:ext cx="732155" cy="299720"/>
          </a:xfrm>
          <a:prstGeom prst="rect">
            <a:avLst/>
          </a:prstGeom>
        </p:spPr>
        <p:txBody>
          <a:bodyPr wrap="square" lIns="0" tIns="12700" rIns="0" bIns="0" rtlCol="0" vert="horz">
            <a:spAutoFit/>
          </a:bodyPr>
          <a:lstStyle/>
          <a:p>
            <a:pPr algn="r" marL="38100" marR="30480">
              <a:lnSpc>
                <a:spcPct val="100000"/>
              </a:lnSpc>
              <a:spcBef>
                <a:spcPts val="100"/>
              </a:spcBef>
            </a:pPr>
            <a:r>
              <a:rPr dirty="0" baseline="4629" sz="2700" spc="337">
                <a:latin typeface="Microsoft Sans Serif"/>
                <a:cs typeface="Microsoft Sans Serif"/>
              </a:rPr>
              <a:t>  </a:t>
            </a:r>
            <a:r>
              <a:rPr dirty="0" baseline="1543" sz="2700" spc="-1050">
                <a:latin typeface="Microsoft Sans Serif"/>
                <a:cs typeface="Microsoft Sans Serif"/>
              </a:rPr>
              <a:t>„</a:t>
            </a:r>
            <a:r>
              <a:rPr dirty="0" baseline="1543" sz="2700" spc="270">
                <a:latin typeface="Microsoft Sans Serif"/>
                <a:cs typeface="Microsoft Sans Serif"/>
              </a:rPr>
              <a:t> </a:t>
            </a:r>
            <a:r>
              <a:rPr dirty="0" baseline="-7716" sz="2700" spc="-1575">
                <a:latin typeface="Microsoft Sans Serif"/>
                <a:cs typeface="Microsoft Sans Serif"/>
              </a:rPr>
              <a:t>ب</a:t>
            </a:r>
            <a:r>
              <a:rPr dirty="0" sz="1800" spc="-1050">
                <a:latin typeface="Microsoft Sans Serif"/>
                <a:cs typeface="Microsoft Sans Serif"/>
              </a:rPr>
              <a:t>.</a:t>
            </a:r>
            <a:r>
              <a:rPr dirty="0" sz="1800" spc="204">
                <a:latin typeface="Microsoft Sans Serif"/>
                <a:cs typeface="Microsoft Sans Serif"/>
              </a:rPr>
              <a:t> </a:t>
            </a:r>
            <a:r>
              <a:rPr dirty="0" baseline="-3086" sz="2700">
                <a:latin typeface="Microsoft Sans Serif"/>
                <a:cs typeface="Microsoft Sans Serif"/>
              </a:rPr>
              <a:t>ع</a:t>
            </a:r>
            <a:r>
              <a:rPr dirty="0" baseline="-3086" sz="2700" spc="465">
                <a:latin typeface="Microsoft Sans Serif"/>
                <a:cs typeface="Microsoft Sans Serif"/>
              </a:rPr>
              <a:t> </a:t>
            </a:r>
            <a:r>
              <a:rPr dirty="0" baseline="9259" sz="2700" spc="-997">
                <a:latin typeface="Microsoft Sans Serif"/>
                <a:cs typeface="Microsoft Sans Serif"/>
              </a:rPr>
              <a:t>.</a:t>
            </a:r>
            <a:r>
              <a:rPr dirty="0" baseline="-6172" sz="2700" spc="-997">
                <a:latin typeface="Microsoft Sans Serif"/>
                <a:cs typeface="Microsoft Sans Serif"/>
              </a:rPr>
              <a:t>ق</a:t>
            </a:r>
            <a:endParaRPr baseline="-6172" sz="2700">
              <a:latin typeface="Microsoft Sans Serif"/>
              <a:cs typeface="Microsoft Sans Serif"/>
            </a:endParaRPr>
          </a:p>
        </p:txBody>
      </p:sp>
      <p:sp>
        <p:nvSpPr>
          <p:cNvPr id="14" name="object 14" descr=""/>
          <p:cNvSpPr txBox="1"/>
          <p:nvPr/>
        </p:nvSpPr>
        <p:spPr>
          <a:xfrm>
            <a:off x="6325870" y="2638425"/>
            <a:ext cx="1541780" cy="299720"/>
          </a:xfrm>
          <a:prstGeom prst="rect">
            <a:avLst/>
          </a:prstGeom>
        </p:spPr>
        <p:txBody>
          <a:bodyPr wrap="square" lIns="0" tIns="12700" rIns="0" bIns="0" rtlCol="0" vert="horz">
            <a:spAutoFit/>
          </a:bodyPr>
          <a:lstStyle/>
          <a:p>
            <a:pPr algn="r" marL="38100" marR="30480">
              <a:lnSpc>
                <a:spcPct val="100000"/>
              </a:lnSpc>
              <a:spcBef>
                <a:spcPts val="100"/>
              </a:spcBef>
            </a:pPr>
            <a:r>
              <a:rPr dirty="0" baseline="1543" sz="2700" spc="-405">
                <a:latin typeface="Microsoft Sans Serif"/>
                <a:cs typeface="Microsoft Sans Serif"/>
              </a:rPr>
              <a:t>ب</a:t>
            </a:r>
            <a:r>
              <a:rPr dirty="0" baseline="-7716" sz="2700" spc="-405">
                <a:latin typeface="Microsoft Sans Serif"/>
                <a:cs typeface="Microsoft Sans Serif"/>
              </a:rPr>
              <a:t>,</a:t>
            </a:r>
            <a:r>
              <a:rPr dirty="0" baseline="-7716" sz="2700" spc="-157">
                <a:latin typeface="Microsoft Sans Serif"/>
                <a:cs typeface="Microsoft Sans Serif"/>
              </a:rPr>
              <a:t> </a:t>
            </a:r>
            <a:r>
              <a:rPr dirty="0" baseline="1543" sz="2700" spc="-427">
                <a:latin typeface="Microsoft Sans Serif"/>
                <a:cs typeface="Microsoft Sans Serif"/>
              </a:rPr>
              <a:t>ار</a:t>
            </a:r>
            <a:r>
              <a:rPr dirty="0" baseline="1543" sz="2700" spc="-375">
                <a:latin typeface="Microsoft Sans Serif"/>
                <a:cs typeface="Microsoft Sans Serif"/>
              </a:rPr>
              <a:t> </a:t>
            </a:r>
            <a:r>
              <a:rPr dirty="0" baseline="1543" sz="2700" spc="-532">
                <a:latin typeface="Microsoft Sans Serif"/>
                <a:cs typeface="Microsoft Sans Serif"/>
              </a:rPr>
              <a:t>أل</a:t>
            </a:r>
            <a:r>
              <a:rPr dirty="0" baseline="1543" sz="2700" spc="67">
                <a:latin typeface="Microsoft Sans Serif"/>
                <a:cs typeface="Microsoft Sans Serif"/>
              </a:rPr>
              <a:t> </a:t>
            </a:r>
            <a:r>
              <a:rPr dirty="0" baseline="1543" sz="2700">
                <a:latin typeface="Microsoft Sans Serif"/>
                <a:cs typeface="Microsoft Sans Serif"/>
              </a:rPr>
              <a:t>ذ</a:t>
            </a:r>
            <a:r>
              <a:rPr dirty="0" baseline="1543" sz="2700" spc="292">
                <a:latin typeface="Microsoft Sans Serif"/>
                <a:cs typeface="Microsoft Sans Serif"/>
              </a:rPr>
              <a:t> </a:t>
            </a:r>
            <a:r>
              <a:rPr dirty="0" baseline="1543" sz="2700" spc="-254">
                <a:latin typeface="Microsoft Sans Serif"/>
                <a:cs typeface="Microsoft Sans Serif"/>
              </a:rPr>
              <a:t>ا</a:t>
            </a:r>
            <a:r>
              <a:rPr dirty="0" baseline="1543" sz="2700" spc="-337">
                <a:latin typeface="Microsoft Sans Serif"/>
                <a:cs typeface="Microsoft Sans Serif"/>
              </a:rPr>
              <a:t> </a:t>
            </a:r>
            <a:r>
              <a:rPr dirty="0" baseline="1543" sz="2700">
                <a:latin typeface="Microsoft Sans Serif"/>
                <a:cs typeface="Microsoft Sans Serif"/>
              </a:rPr>
              <a:t>با</a:t>
            </a:r>
            <a:r>
              <a:rPr dirty="0" baseline="1543" sz="2700" spc="-157">
                <a:latin typeface="Microsoft Sans Serif"/>
                <a:cs typeface="Microsoft Sans Serif"/>
              </a:rPr>
              <a:t> </a:t>
            </a:r>
            <a:r>
              <a:rPr dirty="0" baseline="1543" sz="2700" spc="-585">
                <a:latin typeface="Microsoft Sans Serif"/>
                <a:cs typeface="Microsoft Sans Serif"/>
              </a:rPr>
              <a:t>ال</a:t>
            </a:r>
            <a:r>
              <a:rPr dirty="0" baseline="1543" sz="2700" spc="412">
                <a:latin typeface="Microsoft Sans Serif"/>
                <a:cs typeface="Microsoft Sans Serif"/>
              </a:rPr>
              <a:t> </a:t>
            </a:r>
            <a:r>
              <a:rPr dirty="0" baseline="1543" sz="2700" spc="-630">
                <a:latin typeface="Microsoft Sans Serif"/>
                <a:cs typeface="Microsoft Sans Serif"/>
              </a:rPr>
              <a:t>ا</a:t>
            </a:r>
            <a:r>
              <a:rPr dirty="0" sz="1800" spc="-420">
                <a:latin typeface="Microsoft Sans Serif"/>
                <a:cs typeface="Microsoft Sans Serif"/>
              </a:rPr>
              <a:t>,</a:t>
            </a:r>
            <a:r>
              <a:rPr dirty="0" sz="1800" spc="-55">
                <a:latin typeface="Microsoft Sans Serif"/>
                <a:cs typeface="Microsoft Sans Serif"/>
              </a:rPr>
              <a:t> </a:t>
            </a:r>
            <a:r>
              <a:rPr dirty="0" baseline="1543" sz="2700" spc="-1207">
                <a:latin typeface="Microsoft Sans Serif"/>
                <a:cs typeface="Microsoft Sans Serif"/>
              </a:rPr>
              <a:t>ي</a:t>
            </a:r>
            <a:r>
              <a:rPr dirty="0" baseline="-10802" sz="2700" spc="-1207">
                <a:latin typeface="Microsoft Sans Serif"/>
                <a:cs typeface="Microsoft Sans Serif"/>
              </a:rPr>
              <a:t>„</a:t>
            </a:r>
            <a:r>
              <a:rPr dirty="0" baseline="-10802" sz="2700" spc="217">
                <a:latin typeface="Microsoft Sans Serif"/>
                <a:cs typeface="Microsoft Sans Serif"/>
              </a:rPr>
              <a:t> </a:t>
            </a:r>
            <a:r>
              <a:rPr dirty="0" baseline="1543" sz="2700" spc="-1522">
                <a:latin typeface="Microsoft Sans Serif"/>
                <a:cs typeface="Microsoft Sans Serif"/>
              </a:rPr>
              <a:t>ص</a:t>
            </a:r>
            <a:endParaRPr baseline="1543" sz="2700">
              <a:latin typeface="Microsoft Sans Serif"/>
              <a:cs typeface="Microsoft Sans Serif"/>
            </a:endParaRPr>
          </a:p>
        </p:txBody>
      </p:sp>
      <p:sp>
        <p:nvSpPr>
          <p:cNvPr id="15" name="object 15" descr=""/>
          <p:cNvSpPr txBox="1"/>
          <p:nvPr/>
        </p:nvSpPr>
        <p:spPr>
          <a:xfrm>
            <a:off x="6604761" y="2612516"/>
            <a:ext cx="442595" cy="299720"/>
          </a:xfrm>
          <a:prstGeom prst="rect">
            <a:avLst/>
          </a:prstGeom>
        </p:spPr>
        <p:txBody>
          <a:bodyPr wrap="square" lIns="0" tIns="12700" rIns="0" bIns="0" rtlCol="0" vert="horz">
            <a:spAutoFit/>
          </a:bodyPr>
          <a:lstStyle/>
          <a:p>
            <a:pPr algn="r" marL="38100" marR="30480">
              <a:lnSpc>
                <a:spcPct val="100000"/>
              </a:lnSpc>
              <a:spcBef>
                <a:spcPts val="100"/>
              </a:spcBef>
            </a:pPr>
            <a:r>
              <a:rPr dirty="0" baseline="9259" sz="2700" spc="-750">
                <a:latin typeface="Microsoft Sans Serif"/>
                <a:cs typeface="Microsoft Sans Serif"/>
              </a:rPr>
              <a:t>.</a:t>
            </a:r>
            <a:r>
              <a:rPr dirty="0" baseline="9259" sz="2700" spc="-412">
                <a:latin typeface="Microsoft Sans Serif"/>
                <a:cs typeface="Microsoft Sans Serif"/>
              </a:rPr>
              <a:t> </a:t>
            </a:r>
            <a:r>
              <a:rPr dirty="0" baseline="3086" sz="2700" spc="-780">
                <a:latin typeface="Microsoft Sans Serif"/>
                <a:cs typeface="Microsoft Sans Serif"/>
              </a:rPr>
              <a:t>ح</a:t>
            </a:r>
            <a:r>
              <a:rPr dirty="0" baseline="13888" sz="2700" spc="-89">
                <a:latin typeface="Microsoft Sans Serif"/>
                <a:cs typeface="Microsoft Sans Serif"/>
              </a:rPr>
              <a:t> </a:t>
            </a:r>
            <a:r>
              <a:rPr dirty="0" sz="1800">
                <a:latin typeface="Microsoft Sans Serif"/>
                <a:cs typeface="Microsoft Sans Serif"/>
              </a:rPr>
              <a:t>ا</a:t>
            </a:r>
            <a:r>
              <a:rPr dirty="0" sz="1800" spc="195">
                <a:latin typeface="Microsoft Sans Serif"/>
                <a:cs typeface="Microsoft Sans Serif"/>
              </a:rPr>
              <a:t> </a:t>
            </a:r>
            <a:r>
              <a:rPr dirty="0" baseline="1543" sz="2700" spc="-532">
                <a:latin typeface="Microsoft Sans Serif"/>
                <a:cs typeface="Microsoft Sans Serif"/>
              </a:rPr>
              <a:t>ح</a:t>
            </a:r>
            <a:endParaRPr baseline="1543" sz="2700">
              <a:latin typeface="Microsoft Sans Serif"/>
              <a:cs typeface="Microsoft Sans Serif"/>
            </a:endParaRPr>
          </a:p>
        </p:txBody>
      </p:sp>
      <p:sp>
        <p:nvSpPr>
          <p:cNvPr id="16" name="object 16" descr=""/>
          <p:cNvSpPr txBox="1"/>
          <p:nvPr/>
        </p:nvSpPr>
        <p:spPr>
          <a:xfrm>
            <a:off x="5324602" y="2597277"/>
            <a:ext cx="1045210" cy="299720"/>
          </a:xfrm>
          <a:prstGeom prst="rect">
            <a:avLst/>
          </a:prstGeom>
        </p:spPr>
        <p:txBody>
          <a:bodyPr wrap="square" lIns="0" tIns="12700" rIns="0" bIns="0" rtlCol="0" vert="horz">
            <a:spAutoFit/>
          </a:bodyPr>
          <a:lstStyle/>
          <a:p>
            <a:pPr algn="r" marL="38100" marR="30480">
              <a:lnSpc>
                <a:spcPct val="100000"/>
              </a:lnSpc>
              <a:spcBef>
                <a:spcPts val="100"/>
              </a:spcBef>
            </a:pPr>
            <a:r>
              <a:rPr dirty="0" baseline="13888" sz="2700" spc="697">
                <a:latin typeface="Microsoft Sans Serif"/>
                <a:cs typeface="Microsoft Sans Serif"/>
              </a:rPr>
              <a:t> </a:t>
            </a:r>
            <a:r>
              <a:rPr dirty="0" baseline="1543" sz="2700" spc="-1012">
                <a:latin typeface="Microsoft Sans Serif"/>
                <a:cs typeface="Microsoft Sans Serif"/>
              </a:rPr>
              <a:t>ق</a:t>
            </a:r>
            <a:r>
              <a:rPr dirty="0" baseline="12345" sz="2700" spc="-1012">
                <a:latin typeface="Microsoft Sans Serif"/>
                <a:cs typeface="Microsoft Sans Serif"/>
              </a:rPr>
              <a:t>„</a:t>
            </a:r>
            <a:r>
              <a:rPr dirty="0" baseline="12345" sz="2700" spc="-450">
                <a:latin typeface="Microsoft Sans Serif"/>
                <a:cs typeface="Microsoft Sans Serif"/>
              </a:rPr>
              <a:t> </a:t>
            </a:r>
            <a:r>
              <a:rPr dirty="0" sz="1800" spc="-680">
                <a:latin typeface="Microsoft Sans Serif"/>
                <a:cs typeface="Microsoft Sans Serif"/>
              </a:rPr>
              <a:t>ت</a:t>
            </a:r>
            <a:r>
              <a:rPr dirty="0" baseline="12345" sz="2700" spc="-1019">
                <a:latin typeface="Microsoft Sans Serif"/>
                <a:cs typeface="Microsoft Sans Serif"/>
              </a:rPr>
              <a:t>„</a:t>
            </a:r>
            <a:r>
              <a:rPr dirty="0" baseline="4629" sz="2700" spc="-1019">
                <a:latin typeface="Microsoft Sans Serif"/>
                <a:cs typeface="Microsoft Sans Serif"/>
              </a:rPr>
              <a:t>ع</a:t>
            </a:r>
            <a:r>
              <a:rPr dirty="0" baseline="4629" sz="2700" spc="67">
                <a:latin typeface="Microsoft Sans Serif"/>
                <a:cs typeface="Microsoft Sans Serif"/>
              </a:rPr>
              <a:t> </a:t>
            </a:r>
            <a:r>
              <a:rPr dirty="0" baseline="-3086" sz="2700">
                <a:latin typeface="Microsoft Sans Serif"/>
                <a:cs typeface="Microsoft Sans Serif"/>
              </a:rPr>
              <a:t>ا</a:t>
            </a:r>
            <a:r>
              <a:rPr dirty="0" baseline="-3086" sz="2700" spc="547">
                <a:latin typeface="Microsoft Sans Serif"/>
                <a:cs typeface="Microsoft Sans Serif"/>
              </a:rPr>
              <a:t> </a:t>
            </a:r>
            <a:r>
              <a:rPr dirty="0" sz="1800" spc="-830">
                <a:latin typeface="Microsoft Sans Serif"/>
                <a:cs typeface="Microsoft Sans Serif"/>
              </a:rPr>
              <a:t>ين</a:t>
            </a:r>
            <a:r>
              <a:rPr dirty="0" baseline="15432" sz="2700" spc="-472">
                <a:latin typeface="Microsoft Sans Serif"/>
                <a:cs typeface="Microsoft Sans Serif"/>
              </a:rPr>
              <a:t> </a:t>
            </a:r>
            <a:r>
              <a:rPr dirty="0" baseline="6172" sz="2700" spc="-1777">
                <a:latin typeface="Microsoft Sans Serif"/>
                <a:cs typeface="Microsoft Sans Serif"/>
              </a:rPr>
              <a:t>ت</a:t>
            </a:r>
            <a:r>
              <a:rPr dirty="0" baseline="15432" sz="2700" spc="-1777">
                <a:latin typeface="Microsoft Sans Serif"/>
                <a:cs typeface="Microsoft Sans Serif"/>
              </a:rPr>
              <a:t>:</a:t>
            </a:r>
            <a:r>
              <a:rPr dirty="0" baseline="15432" sz="2700" spc="217">
                <a:latin typeface="Microsoft Sans Serif"/>
                <a:cs typeface="Microsoft Sans Serif"/>
              </a:rPr>
              <a:t> </a:t>
            </a:r>
            <a:r>
              <a:rPr dirty="0" baseline="7716" sz="2700" spc="-1050">
                <a:latin typeface="Microsoft Sans Serif"/>
                <a:cs typeface="Microsoft Sans Serif"/>
              </a:rPr>
              <a:t>„</a:t>
            </a:r>
            <a:r>
              <a:rPr dirty="0" baseline="7716" sz="2700" spc="697">
                <a:latin typeface="Microsoft Sans Serif"/>
                <a:cs typeface="Microsoft Sans Serif"/>
              </a:rPr>
              <a:t> </a:t>
            </a:r>
            <a:r>
              <a:rPr dirty="0" baseline="7716" sz="2700" spc="-1372">
                <a:latin typeface="Microsoft Sans Serif"/>
                <a:cs typeface="Microsoft Sans Serif"/>
              </a:rPr>
              <a:t>صن</a:t>
            </a:r>
            <a:r>
              <a:rPr dirty="0" baseline="4629" sz="2700" spc="-1372">
                <a:latin typeface="Microsoft Sans Serif"/>
                <a:cs typeface="Microsoft Sans Serif"/>
              </a:rPr>
              <a:t>,</a:t>
            </a:r>
            <a:endParaRPr baseline="4629" sz="2700">
              <a:latin typeface="Microsoft Sans Serif"/>
              <a:cs typeface="Microsoft Sans Serif"/>
            </a:endParaRPr>
          </a:p>
        </p:txBody>
      </p:sp>
      <p:sp>
        <p:nvSpPr>
          <p:cNvPr id="17" name="object 17" descr=""/>
          <p:cNvSpPr txBox="1"/>
          <p:nvPr/>
        </p:nvSpPr>
        <p:spPr>
          <a:xfrm>
            <a:off x="4510404" y="2575940"/>
            <a:ext cx="885190" cy="299720"/>
          </a:xfrm>
          <a:prstGeom prst="rect">
            <a:avLst/>
          </a:prstGeom>
        </p:spPr>
        <p:txBody>
          <a:bodyPr wrap="square" lIns="0" tIns="12700" rIns="0" bIns="0" rtlCol="0" vert="horz">
            <a:spAutoFit/>
          </a:bodyPr>
          <a:lstStyle/>
          <a:p>
            <a:pPr algn="r" marL="38100" marR="30480">
              <a:lnSpc>
                <a:spcPct val="100000"/>
              </a:lnSpc>
              <a:spcBef>
                <a:spcPts val="100"/>
              </a:spcBef>
            </a:pPr>
            <a:r>
              <a:rPr dirty="0" sz="1800" spc="-500">
                <a:latin typeface="Microsoft Sans Serif"/>
                <a:cs typeface="Microsoft Sans Serif"/>
              </a:rPr>
              <a:t>.</a:t>
            </a:r>
            <a:r>
              <a:rPr dirty="0" sz="1800" spc="-275">
                <a:latin typeface="Microsoft Sans Serif"/>
                <a:cs typeface="Microsoft Sans Serif"/>
              </a:rPr>
              <a:t> </a:t>
            </a:r>
            <a:r>
              <a:rPr dirty="0" baseline="3086" sz="2700" spc="-1087">
                <a:latin typeface="Microsoft Sans Serif"/>
                <a:cs typeface="Microsoft Sans Serif"/>
              </a:rPr>
              <a:t>حلا</a:t>
            </a:r>
            <a:r>
              <a:rPr dirty="0" baseline="3086" sz="2700" spc="585">
                <a:latin typeface="Microsoft Sans Serif"/>
                <a:cs typeface="Microsoft Sans Serif"/>
              </a:rPr>
              <a:t> </a:t>
            </a:r>
            <a:r>
              <a:rPr dirty="0" baseline="1543" sz="2700" spc="-750">
                <a:latin typeface="Microsoft Sans Serif"/>
                <a:cs typeface="Microsoft Sans Serif"/>
              </a:rPr>
              <a:t>.</a:t>
            </a:r>
            <a:r>
              <a:rPr dirty="0" baseline="1543" sz="2700" spc="-375">
                <a:latin typeface="Microsoft Sans Serif"/>
                <a:cs typeface="Microsoft Sans Serif"/>
              </a:rPr>
              <a:t> </a:t>
            </a:r>
            <a:r>
              <a:rPr dirty="0" baseline="-7716" sz="2700">
                <a:latin typeface="Microsoft Sans Serif"/>
                <a:cs typeface="Microsoft Sans Serif"/>
              </a:rPr>
              <a:t>ه</a:t>
            </a:r>
            <a:r>
              <a:rPr dirty="0" baseline="-7716" sz="2700" spc="322">
                <a:latin typeface="Microsoft Sans Serif"/>
                <a:cs typeface="Microsoft Sans Serif"/>
              </a:rPr>
              <a:t> </a:t>
            </a:r>
            <a:r>
              <a:rPr dirty="0" baseline="-9259" sz="2700" spc="-989">
                <a:latin typeface="Microsoft Sans Serif"/>
                <a:cs typeface="Microsoft Sans Serif"/>
              </a:rPr>
              <a:t>لا</a:t>
            </a:r>
            <a:r>
              <a:rPr dirty="0" baseline="-7716" sz="2700" spc="-989">
                <a:latin typeface="Microsoft Sans Serif"/>
                <a:cs typeface="Microsoft Sans Serif"/>
              </a:rPr>
              <a:t>,</a:t>
            </a:r>
            <a:r>
              <a:rPr dirty="0" baseline="-7716" sz="2700" spc="367">
                <a:latin typeface="Microsoft Sans Serif"/>
                <a:cs typeface="Microsoft Sans Serif"/>
              </a:rPr>
              <a:t> </a:t>
            </a:r>
            <a:r>
              <a:rPr dirty="0" baseline="4629" sz="2700" spc="-2227">
                <a:latin typeface="Microsoft Sans Serif"/>
                <a:cs typeface="Microsoft Sans Serif"/>
              </a:rPr>
              <a:t>ض</a:t>
            </a:r>
            <a:r>
              <a:rPr dirty="0" baseline="21604" sz="2700" spc="-2227">
                <a:latin typeface="Microsoft Sans Serif"/>
                <a:cs typeface="Microsoft Sans Serif"/>
              </a:rPr>
              <a:t>.</a:t>
            </a:r>
            <a:r>
              <a:rPr dirty="0" baseline="21604" sz="2700" spc="-375">
                <a:latin typeface="Microsoft Sans Serif"/>
                <a:cs typeface="Microsoft Sans Serif"/>
              </a:rPr>
              <a:t> </a:t>
            </a:r>
            <a:r>
              <a:rPr dirty="0" baseline="10802" sz="2700" spc="-1732">
                <a:latin typeface="Microsoft Sans Serif"/>
                <a:cs typeface="Microsoft Sans Serif"/>
              </a:rPr>
              <a:t>ب</a:t>
            </a:r>
            <a:r>
              <a:rPr dirty="0" baseline="26234" sz="2700" spc="-1732">
                <a:latin typeface="Microsoft Sans Serif"/>
                <a:cs typeface="Microsoft Sans Serif"/>
              </a:rPr>
              <a:t>.</a:t>
            </a:r>
            <a:r>
              <a:rPr dirty="0" baseline="26234" sz="2700" spc="-480">
                <a:latin typeface="Microsoft Sans Serif"/>
                <a:cs typeface="Microsoft Sans Serif"/>
              </a:rPr>
              <a:t> </a:t>
            </a:r>
            <a:r>
              <a:rPr dirty="0" baseline="18518" sz="2700" spc="-1702">
                <a:latin typeface="Microsoft Sans Serif"/>
                <a:cs typeface="Microsoft Sans Serif"/>
              </a:rPr>
              <a:t>ت</a:t>
            </a:r>
            <a:r>
              <a:rPr dirty="0" baseline="13888" sz="2700" spc="-1702">
                <a:latin typeface="Microsoft Sans Serif"/>
                <a:cs typeface="Microsoft Sans Serif"/>
              </a:rPr>
              <a:t>„</a:t>
            </a:r>
            <a:r>
              <a:rPr dirty="0" baseline="13888" sz="2700" spc="592">
                <a:latin typeface="Microsoft Sans Serif"/>
                <a:cs typeface="Microsoft Sans Serif"/>
              </a:rPr>
              <a:t> </a:t>
            </a:r>
            <a:r>
              <a:rPr dirty="0" baseline="-9259" sz="2700" spc="-1402">
                <a:latin typeface="Microsoft Sans Serif"/>
                <a:cs typeface="Microsoft Sans Serif"/>
              </a:rPr>
              <a:t>ت</a:t>
            </a:r>
            <a:r>
              <a:rPr dirty="0" sz="1800" spc="-935">
                <a:latin typeface="Microsoft Sans Serif"/>
                <a:cs typeface="Microsoft Sans Serif"/>
              </a:rPr>
              <a:t>.</a:t>
            </a:r>
            <a:endParaRPr sz="1800">
              <a:latin typeface="Microsoft Sans Serif"/>
              <a:cs typeface="Microsoft Sans Serif"/>
            </a:endParaRPr>
          </a:p>
        </p:txBody>
      </p:sp>
      <p:sp>
        <p:nvSpPr>
          <p:cNvPr id="18" name="object 18" descr=""/>
          <p:cNvSpPr txBox="1"/>
          <p:nvPr/>
        </p:nvSpPr>
        <p:spPr>
          <a:xfrm>
            <a:off x="3525901" y="2638425"/>
            <a:ext cx="2736850" cy="299720"/>
          </a:xfrm>
          <a:prstGeom prst="rect">
            <a:avLst/>
          </a:prstGeom>
        </p:spPr>
        <p:txBody>
          <a:bodyPr wrap="square" lIns="0" tIns="12700" rIns="0" bIns="0" rtlCol="0" vert="horz">
            <a:spAutoFit/>
          </a:bodyPr>
          <a:lstStyle/>
          <a:p>
            <a:pPr algn="r" marL="38100" marR="55880">
              <a:lnSpc>
                <a:spcPct val="100000"/>
              </a:lnSpc>
              <a:spcBef>
                <a:spcPts val="100"/>
              </a:spcBef>
            </a:pPr>
            <a:r>
              <a:rPr dirty="0" baseline="1543" sz="2700" spc="-562">
                <a:latin typeface="Microsoft Sans Serif"/>
                <a:cs typeface="Microsoft Sans Serif"/>
              </a:rPr>
              <a:t>ل</a:t>
            </a:r>
            <a:r>
              <a:rPr dirty="0" baseline="1543" sz="2700" spc="-104">
                <a:latin typeface="Microsoft Sans Serif"/>
                <a:cs typeface="Microsoft Sans Serif"/>
              </a:rPr>
              <a:t> </a:t>
            </a:r>
            <a:r>
              <a:rPr dirty="0" sz="1800" spc="-700">
                <a:latin typeface="Microsoft Sans Serif"/>
                <a:cs typeface="Microsoft Sans Serif"/>
              </a:rPr>
              <a:t>„</a:t>
            </a:r>
            <a:r>
              <a:rPr dirty="0" sz="1800" spc="50">
                <a:latin typeface="Microsoft Sans Serif"/>
                <a:cs typeface="Microsoft Sans Serif"/>
              </a:rPr>
              <a:t>  </a:t>
            </a:r>
            <a:r>
              <a:rPr dirty="0" baseline="1543" sz="2700">
                <a:latin typeface="Microsoft Sans Serif"/>
                <a:cs typeface="Microsoft Sans Serif"/>
              </a:rPr>
              <a:t>ن</a:t>
            </a:r>
            <a:r>
              <a:rPr dirty="0" baseline="1543" sz="2700" spc="82">
                <a:latin typeface="Microsoft Sans Serif"/>
                <a:cs typeface="Microsoft Sans Serif"/>
              </a:rPr>
              <a:t> </a:t>
            </a:r>
            <a:r>
              <a:rPr dirty="0" baseline="1543" sz="2700" spc="-465">
                <a:latin typeface="Microsoft Sans Serif"/>
                <a:cs typeface="Microsoft Sans Serif"/>
              </a:rPr>
              <a:t>ر</a:t>
            </a:r>
            <a:r>
              <a:rPr dirty="0" baseline="1543" sz="2700" spc="-465">
                <a:latin typeface="Microsoft Sans Serif"/>
                <a:cs typeface="Microsoft Sans Serif"/>
              </a:rPr>
              <a:t>,</a:t>
            </a:r>
            <a:r>
              <a:rPr dirty="0" baseline="1543" sz="2700" spc="277">
                <a:latin typeface="Microsoft Sans Serif"/>
                <a:cs typeface="Microsoft Sans Serif"/>
              </a:rPr>
              <a:t>  </a:t>
            </a:r>
            <a:r>
              <a:rPr dirty="0" baseline="1543" sz="2700" spc="-405">
                <a:latin typeface="Microsoft Sans Serif"/>
                <a:cs typeface="Microsoft Sans Serif"/>
              </a:rPr>
              <a:t>ب</a:t>
            </a:r>
            <a:r>
              <a:rPr dirty="0" baseline="-7716" sz="2700" spc="-405">
                <a:latin typeface="Microsoft Sans Serif"/>
                <a:cs typeface="Microsoft Sans Serif"/>
              </a:rPr>
              <a:t>,</a:t>
            </a:r>
            <a:r>
              <a:rPr dirty="0" baseline="-7716" sz="2700" spc="-487">
                <a:latin typeface="Microsoft Sans Serif"/>
                <a:cs typeface="Microsoft Sans Serif"/>
              </a:rPr>
              <a:t> </a:t>
            </a:r>
            <a:r>
              <a:rPr dirty="0" baseline="1543" sz="2700" spc="-382">
                <a:latin typeface="Microsoft Sans Serif"/>
                <a:cs typeface="Microsoft Sans Serif"/>
              </a:rPr>
              <a:t>ر</a:t>
            </a:r>
            <a:r>
              <a:rPr dirty="0" baseline="1543" sz="2700" spc="262">
                <a:latin typeface="Microsoft Sans Serif"/>
                <a:cs typeface="Microsoft Sans Serif"/>
              </a:rPr>
              <a:t> </a:t>
            </a:r>
            <a:r>
              <a:rPr dirty="0" baseline="1543" sz="2700">
                <a:latin typeface="Microsoft Sans Serif"/>
                <a:cs typeface="Microsoft Sans Serif"/>
              </a:rPr>
              <a:t>اذ</a:t>
            </a:r>
            <a:r>
              <a:rPr dirty="0" baseline="1543" sz="2700" spc="427">
                <a:latin typeface="Microsoft Sans Serif"/>
                <a:cs typeface="Microsoft Sans Serif"/>
              </a:rPr>
              <a:t> </a:t>
            </a:r>
            <a:r>
              <a:rPr dirty="0" baseline="1543" sz="2700" spc="-1087">
                <a:latin typeface="Microsoft Sans Serif"/>
                <a:cs typeface="Microsoft Sans Serif"/>
              </a:rPr>
              <a:t>ي</a:t>
            </a:r>
            <a:r>
              <a:rPr dirty="0" baseline="1543" sz="2700" spc="202">
                <a:latin typeface="Microsoft Sans Serif"/>
                <a:cs typeface="Microsoft Sans Serif"/>
              </a:rPr>
              <a:t> </a:t>
            </a:r>
            <a:r>
              <a:rPr dirty="0" baseline="1543" sz="2700">
                <a:latin typeface="Microsoft Sans Serif"/>
                <a:cs typeface="Microsoft Sans Serif"/>
              </a:rPr>
              <a:t>م</a:t>
            </a:r>
            <a:r>
              <a:rPr dirty="0" baseline="1543" sz="2700" spc="322">
                <a:latin typeface="Microsoft Sans Serif"/>
                <a:cs typeface="Microsoft Sans Serif"/>
              </a:rPr>
              <a:t>  </a:t>
            </a:r>
            <a:r>
              <a:rPr dirty="0" baseline="1543" sz="2700" spc="-67">
                <a:latin typeface="Microsoft Sans Serif"/>
                <a:cs typeface="Microsoft Sans Serif"/>
              </a:rPr>
              <a:t>ة</a:t>
            </a:r>
            <a:r>
              <a:rPr dirty="0" baseline="1543" sz="2700" spc="-337">
                <a:latin typeface="Microsoft Sans Serif"/>
                <a:cs typeface="Microsoft Sans Serif"/>
              </a:rPr>
              <a:t> </a:t>
            </a:r>
            <a:r>
              <a:rPr dirty="0" baseline="1543" sz="2700" spc="-254">
                <a:latin typeface="Microsoft Sans Serif"/>
                <a:cs typeface="Microsoft Sans Serif"/>
              </a:rPr>
              <a:t>ا</a:t>
            </a:r>
            <a:r>
              <a:rPr dirty="0" baseline="1543" sz="2700" spc="-359">
                <a:latin typeface="Microsoft Sans Serif"/>
                <a:cs typeface="Microsoft Sans Serif"/>
              </a:rPr>
              <a:t> </a:t>
            </a:r>
            <a:r>
              <a:rPr dirty="0" baseline="1543" sz="2700">
                <a:latin typeface="Microsoft Sans Serif"/>
                <a:cs typeface="Microsoft Sans Serif"/>
              </a:rPr>
              <a:t>دا</a:t>
            </a:r>
            <a:r>
              <a:rPr dirty="0" baseline="1543" sz="2700" spc="225">
                <a:latin typeface="Microsoft Sans Serif"/>
                <a:cs typeface="Microsoft Sans Serif"/>
              </a:rPr>
              <a:t>  </a:t>
            </a:r>
            <a:r>
              <a:rPr dirty="0" baseline="1543" sz="2700" spc="-532">
                <a:latin typeface="Microsoft Sans Serif"/>
                <a:cs typeface="Microsoft Sans Serif"/>
              </a:rPr>
              <a:t>أل</a:t>
            </a:r>
            <a:r>
              <a:rPr dirty="0" baseline="1543" sz="2700" spc="52">
                <a:latin typeface="Microsoft Sans Serif"/>
                <a:cs typeface="Microsoft Sans Serif"/>
              </a:rPr>
              <a:t> </a:t>
            </a:r>
            <a:r>
              <a:rPr dirty="0" baseline="1543" sz="2700" spc="-615">
                <a:latin typeface="Microsoft Sans Serif"/>
                <a:cs typeface="Microsoft Sans Serif"/>
              </a:rPr>
              <a:t>ر</a:t>
            </a:r>
            <a:r>
              <a:rPr dirty="0" baseline="1543" sz="2700" spc="-615">
                <a:latin typeface="Microsoft Sans Serif"/>
                <a:cs typeface="Microsoft Sans Serif"/>
              </a:rPr>
              <a:t>„</a:t>
            </a:r>
            <a:r>
              <a:rPr dirty="0" baseline="1543" sz="2700" spc="592">
                <a:latin typeface="Microsoft Sans Serif"/>
                <a:cs typeface="Microsoft Sans Serif"/>
              </a:rPr>
              <a:t> </a:t>
            </a:r>
            <a:r>
              <a:rPr dirty="0" baseline="1543" sz="2700" spc="-555">
                <a:latin typeface="Microsoft Sans Serif"/>
                <a:cs typeface="Microsoft Sans Serif"/>
              </a:rPr>
              <a:t>ةرو</a:t>
            </a:r>
            <a:endParaRPr baseline="1543" sz="2700">
              <a:latin typeface="Microsoft Sans Serif"/>
              <a:cs typeface="Microsoft Sans Serif"/>
            </a:endParaRPr>
          </a:p>
        </p:txBody>
      </p:sp>
      <p:sp>
        <p:nvSpPr>
          <p:cNvPr id="19" name="object 19" descr=""/>
          <p:cNvSpPr txBox="1"/>
          <p:nvPr/>
        </p:nvSpPr>
        <p:spPr>
          <a:xfrm>
            <a:off x="3592957" y="2601848"/>
            <a:ext cx="727075" cy="299720"/>
          </a:xfrm>
          <a:prstGeom prst="rect">
            <a:avLst/>
          </a:prstGeom>
        </p:spPr>
        <p:txBody>
          <a:bodyPr wrap="square" lIns="0" tIns="12700" rIns="0" bIns="0" rtlCol="0" vert="horz">
            <a:spAutoFit/>
          </a:bodyPr>
          <a:lstStyle/>
          <a:p>
            <a:pPr algn="r" marL="38100" marR="30480">
              <a:lnSpc>
                <a:spcPct val="100000"/>
              </a:lnSpc>
              <a:spcBef>
                <a:spcPts val="100"/>
              </a:spcBef>
            </a:pPr>
            <a:r>
              <a:rPr dirty="0" sz="1800" spc="-905">
                <a:latin typeface="Microsoft Sans Serif"/>
                <a:cs typeface="Microsoft Sans Serif"/>
              </a:rPr>
              <a:t>ثث</a:t>
            </a:r>
            <a:r>
              <a:rPr dirty="0" baseline="-4629" sz="2700" spc="-1357">
                <a:latin typeface="Microsoft Sans Serif"/>
                <a:cs typeface="Microsoft Sans Serif"/>
              </a:rPr>
              <a:t>,</a:t>
            </a:r>
            <a:r>
              <a:rPr dirty="0" baseline="4629" sz="2700" spc="-1357">
                <a:latin typeface="Microsoft Sans Serif"/>
                <a:cs typeface="Microsoft Sans Serif"/>
              </a:rPr>
              <a:t>ق</a:t>
            </a:r>
            <a:r>
              <a:rPr dirty="0" baseline="23148" sz="2700" spc="-1357">
                <a:latin typeface="Microsoft Sans Serif"/>
                <a:cs typeface="Microsoft Sans Serif"/>
              </a:rPr>
              <a:t>„</a:t>
            </a:r>
            <a:r>
              <a:rPr dirty="0" baseline="23148" sz="2700" spc="622">
                <a:latin typeface="Microsoft Sans Serif"/>
                <a:cs typeface="Microsoft Sans Serif"/>
              </a:rPr>
              <a:t> </a:t>
            </a:r>
            <a:r>
              <a:rPr dirty="0" baseline="6172" sz="2700" spc="-750">
                <a:latin typeface="Microsoft Sans Serif"/>
                <a:cs typeface="Microsoft Sans Serif"/>
              </a:rPr>
              <a:t>.</a:t>
            </a:r>
            <a:r>
              <a:rPr dirty="0" baseline="6172" sz="2700" spc="-217">
                <a:latin typeface="Microsoft Sans Serif"/>
                <a:cs typeface="Microsoft Sans Serif"/>
              </a:rPr>
              <a:t> </a:t>
            </a:r>
            <a:r>
              <a:rPr dirty="0" baseline="1543" sz="2700">
                <a:latin typeface="Microsoft Sans Serif"/>
                <a:cs typeface="Microsoft Sans Serif"/>
              </a:rPr>
              <a:t>م</a:t>
            </a:r>
            <a:r>
              <a:rPr dirty="0" baseline="1543" sz="2700" spc="562">
                <a:latin typeface="Microsoft Sans Serif"/>
                <a:cs typeface="Microsoft Sans Serif"/>
              </a:rPr>
              <a:t> </a:t>
            </a:r>
            <a:r>
              <a:rPr dirty="0" baseline="1543" sz="2700" spc="-1500">
                <a:latin typeface="Microsoft Sans Serif"/>
                <a:cs typeface="Microsoft Sans Serif"/>
              </a:rPr>
              <a:t>يث</a:t>
            </a:r>
            <a:r>
              <a:rPr dirty="0" baseline="13888" sz="2700" spc="-1500">
                <a:latin typeface="Microsoft Sans Serif"/>
                <a:cs typeface="Microsoft Sans Serif"/>
              </a:rPr>
              <a:t>„</a:t>
            </a:r>
            <a:r>
              <a:rPr dirty="0" baseline="13888" sz="2700" spc="-450">
                <a:latin typeface="Microsoft Sans Serif"/>
                <a:cs typeface="Microsoft Sans Serif"/>
              </a:rPr>
              <a:t> </a:t>
            </a:r>
            <a:r>
              <a:rPr dirty="0" baseline="13888" sz="2700" spc="-1012">
                <a:latin typeface="Microsoft Sans Serif"/>
                <a:cs typeface="Microsoft Sans Serif"/>
              </a:rPr>
              <a:t>عن</a:t>
            </a:r>
            <a:r>
              <a:rPr dirty="0" baseline="9259" sz="2700" spc="-1012">
                <a:latin typeface="Microsoft Sans Serif"/>
                <a:cs typeface="Microsoft Sans Serif"/>
              </a:rPr>
              <a:t>„</a:t>
            </a:r>
            <a:endParaRPr baseline="9259" sz="2700">
              <a:latin typeface="Microsoft Sans Serif"/>
              <a:cs typeface="Microsoft Sans Serif"/>
            </a:endParaRPr>
          </a:p>
        </p:txBody>
      </p:sp>
      <p:sp>
        <p:nvSpPr>
          <p:cNvPr id="20" name="object 20" descr=""/>
          <p:cNvSpPr txBox="1"/>
          <p:nvPr/>
        </p:nvSpPr>
        <p:spPr>
          <a:xfrm>
            <a:off x="11271757" y="2941701"/>
            <a:ext cx="271145" cy="299720"/>
          </a:xfrm>
          <a:prstGeom prst="rect">
            <a:avLst/>
          </a:prstGeom>
        </p:spPr>
        <p:txBody>
          <a:bodyPr wrap="square" lIns="0" tIns="12700" rIns="0" bIns="0" rtlCol="0" vert="horz">
            <a:spAutoFit/>
          </a:bodyPr>
          <a:lstStyle/>
          <a:p>
            <a:pPr algn="r" marL="38100" marR="30480">
              <a:lnSpc>
                <a:spcPct val="100000"/>
              </a:lnSpc>
              <a:spcBef>
                <a:spcPts val="100"/>
              </a:spcBef>
            </a:pPr>
            <a:r>
              <a:rPr dirty="0" baseline="-6172" sz="2700" spc="-765">
                <a:latin typeface="Microsoft Sans Serif"/>
                <a:cs typeface="Microsoft Sans Serif"/>
              </a:rPr>
              <a:t>سملا</a:t>
            </a:r>
            <a:endParaRPr baseline="-6172" sz="2700">
              <a:latin typeface="Microsoft Sans Serif"/>
              <a:cs typeface="Microsoft Sans Serif"/>
            </a:endParaRPr>
          </a:p>
        </p:txBody>
      </p:sp>
      <p:sp>
        <p:nvSpPr>
          <p:cNvPr id="21" name="object 21" descr=""/>
          <p:cNvSpPr/>
          <p:nvPr/>
        </p:nvSpPr>
        <p:spPr>
          <a:xfrm>
            <a:off x="10670031" y="3298189"/>
            <a:ext cx="833755" cy="6350"/>
          </a:xfrm>
          <a:custGeom>
            <a:avLst/>
            <a:gdLst/>
            <a:ahLst/>
            <a:cxnLst/>
            <a:rect l="l" t="t" r="r" b="b"/>
            <a:pathLst>
              <a:path w="833754" h="6350">
                <a:moveTo>
                  <a:pt x="833627" y="0"/>
                </a:moveTo>
                <a:lnTo>
                  <a:pt x="0" y="0"/>
                </a:lnTo>
                <a:lnTo>
                  <a:pt x="0" y="6096"/>
                </a:lnTo>
                <a:lnTo>
                  <a:pt x="833627" y="6096"/>
                </a:lnTo>
                <a:lnTo>
                  <a:pt x="833627" y="0"/>
                </a:lnTo>
                <a:close/>
              </a:path>
            </a:pathLst>
          </a:custGeom>
          <a:solidFill>
            <a:srgbClr val="000000"/>
          </a:solidFill>
        </p:spPr>
        <p:txBody>
          <a:bodyPr wrap="square" lIns="0" tIns="0" rIns="0" bIns="0" rtlCol="0"/>
          <a:lstStyle/>
          <a:p/>
        </p:txBody>
      </p:sp>
      <p:sp>
        <p:nvSpPr>
          <p:cNvPr id="22" name="object 22" descr=""/>
          <p:cNvSpPr txBox="1"/>
          <p:nvPr/>
        </p:nvSpPr>
        <p:spPr>
          <a:xfrm>
            <a:off x="10669778" y="3008757"/>
            <a:ext cx="494030" cy="299720"/>
          </a:xfrm>
          <a:prstGeom prst="rect">
            <a:avLst/>
          </a:prstGeom>
        </p:spPr>
        <p:txBody>
          <a:bodyPr wrap="square" lIns="0" tIns="12700" rIns="0" bIns="0" rtlCol="0" vert="horz">
            <a:spAutoFit/>
          </a:bodyPr>
          <a:lstStyle/>
          <a:p>
            <a:pPr algn="r" marL="38100" marR="30480">
              <a:lnSpc>
                <a:spcPct val="100000"/>
              </a:lnSpc>
              <a:spcBef>
                <a:spcPts val="100"/>
              </a:spcBef>
            </a:pPr>
            <a:r>
              <a:rPr dirty="0" baseline="9259" sz="2700" spc="-1050">
                <a:latin typeface="Microsoft Sans Serif"/>
                <a:cs typeface="Microsoft Sans Serif"/>
              </a:rPr>
              <a:t>„</a:t>
            </a:r>
            <a:r>
              <a:rPr dirty="0" baseline="9259" sz="2700" spc="-359">
                <a:latin typeface="Microsoft Sans Serif"/>
                <a:cs typeface="Microsoft Sans Serif"/>
              </a:rPr>
              <a:t> </a:t>
            </a:r>
            <a:r>
              <a:rPr dirty="0" sz="1800" spc="-1055">
                <a:latin typeface="Microsoft Sans Serif"/>
                <a:cs typeface="Microsoft Sans Serif"/>
              </a:rPr>
              <a:t>ثص</a:t>
            </a:r>
            <a:r>
              <a:rPr dirty="0" sz="1800" spc="-185">
                <a:latin typeface="Microsoft Sans Serif"/>
                <a:cs typeface="Microsoft Sans Serif"/>
              </a:rPr>
              <a:t> </a:t>
            </a:r>
            <a:r>
              <a:rPr dirty="0" baseline="7716" sz="2700" spc="-1545">
                <a:latin typeface="Microsoft Sans Serif"/>
                <a:cs typeface="Microsoft Sans Serif"/>
              </a:rPr>
              <a:t>صخ</a:t>
            </a:r>
            <a:r>
              <a:rPr dirty="0" baseline="29320" sz="2700" spc="-1545">
                <a:latin typeface="Microsoft Sans Serif"/>
                <a:cs typeface="Microsoft Sans Serif"/>
              </a:rPr>
              <a:t>.</a:t>
            </a:r>
            <a:r>
              <a:rPr dirty="0" baseline="24691" sz="2700" spc="-1545">
                <a:latin typeface="Microsoft Sans Serif"/>
                <a:cs typeface="Microsoft Sans Serif"/>
              </a:rPr>
              <a:t>ل</a:t>
            </a:r>
            <a:r>
              <a:rPr dirty="0" baseline="24691" sz="2700" spc="-457">
                <a:latin typeface="Microsoft Sans Serif"/>
                <a:cs typeface="Microsoft Sans Serif"/>
              </a:rPr>
              <a:t> </a:t>
            </a:r>
            <a:r>
              <a:rPr dirty="0" baseline="1543" sz="2700" spc="-1350">
                <a:latin typeface="Microsoft Sans Serif"/>
                <a:cs typeface="Microsoft Sans Serif"/>
              </a:rPr>
              <a:t>ب</a:t>
            </a:r>
            <a:endParaRPr baseline="1543" sz="2700">
              <a:latin typeface="Microsoft Sans Serif"/>
              <a:cs typeface="Microsoft Sans Serif"/>
            </a:endParaRPr>
          </a:p>
        </p:txBody>
      </p:sp>
      <p:sp>
        <p:nvSpPr>
          <p:cNvPr id="23" name="object 23" descr=""/>
          <p:cNvSpPr txBox="1"/>
          <p:nvPr/>
        </p:nvSpPr>
        <p:spPr>
          <a:xfrm>
            <a:off x="10626597" y="3040760"/>
            <a:ext cx="695960" cy="299720"/>
          </a:xfrm>
          <a:prstGeom prst="rect">
            <a:avLst/>
          </a:prstGeom>
        </p:spPr>
        <p:txBody>
          <a:bodyPr wrap="square" lIns="0" tIns="12700" rIns="0" bIns="0" rtlCol="0" vert="horz">
            <a:spAutoFit/>
          </a:bodyPr>
          <a:lstStyle/>
          <a:p>
            <a:pPr algn="r" marL="12700" marR="5080">
              <a:lnSpc>
                <a:spcPct val="100000"/>
              </a:lnSpc>
              <a:spcBef>
                <a:spcPts val="100"/>
              </a:spcBef>
            </a:pPr>
            <a:r>
              <a:rPr dirty="0" sz="1800" spc="-155">
                <a:latin typeface="Microsoft Sans Serif"/>
                <a:cs typeface="Microsoft Sans Serif"/>
              </a:rPr>
              <a:t>.</a:t>
            </a:r>
            <a:r>
              <a:rPr dirty="0" sz="1800" spc="-155">
                <a:latin typeface="Microsoft Sans Serif"/>
                <a:cs typeface="Microsoft Sans Serif"/>
              </a:rPr>
              <a:t>ة</a:t>
            </a:r>
            <a:r>
              <a:rPr dirty="0" sz="1800" spc="-145">
                <a:latin typeface="Microsoft Sans Serif"/>
                <a:cs typeface="Microsoft Sans Serif"/>
              </a:rPr>
              <a:t> </a:t>
            </a:r>
            <a:r>
              <a:rPr dirty="0" baseline="-1543" sz="2700" spc="-1050">
                <a:latin typeface="Microsoft Sans Serif"/>
                <a:cs typeface="Microsoft Sans Serif"/>
              </a:rPr>
              <a:t>„</a:t>
            </a:r>
            <a:r>
              <a:rPr dirty="0" baseline="-1543" sz="2700" spc="345">
                <a:latin typeface="Microsoft Sans Serif"/>
                <a:cs typeface="Microsoft Sans Serif"/>
              </a:rPr>
              <a:t> </a:t>
            </a:r>
            <a:r>
              <a:rPr dirty="0" sz="1800" spc="-355">
                <a:latin typeface="Microsoft Sans Serif"/>
                <a:cs typeface="Microsoft Sans Serif"/>
              </a:rPr>
              <a:t>و</a:t>
            </a:r>
            <a:r>
              <a:rPr dirty="0" sz="1800" spc="10">
                <a:latin typeface="Microsoft Sans Serif"/>
                <a:cs typeface="Microsoft Sans Serif"/>
              </a:rPr>
              <a:t>  </a:t>
            </a:r>
            <a:r>
              <a:rPr dirty="0" sz="1800" spc="-265">
                <a:latin typeface="Microsoft Sans Serif"/>
                <a:cs typeface="Microsoft Sans Serif"/>
              </a:rPr>
              <a:t>ا</a:t>
            </a:r>
            <a:r>
              <a:rPr dirty="0" sz="1800" spc="-125">
                <a:latin typeface="Microsoft Sans Serif"/>
                <a:cs typeface="Microsoft Sans Serif"/>
              </a:rPr>
              <a:t> </a:t>
            </a:r>
            <a:r>
              <a:rPr dirty="0" baseline="-3086" sz="2700" spc="-750">
                <a:latin typeface="Microsoft Sans Serif"/>
                <a:cs typeface="Microsoft Sans Serif"/>
              </a:rPr>
              <a:t>,</a:t>
            </a:r>
            <a:r>
              <a:rPr dirty="0" baseline="-3086" sz="2700" spc="-209">
                <a:latin typeface="Microsoft Sans Serif"/>
                <a:cs typeface="Microsoft Sans Serif"/>
              </a:rPr>
              <a:t> </a:t>
            </a:r>
            <a:r>
              <a:rPr dirty="0" sz="1800" spc="-395">
                <a:latin typeface="Microsoft Sans Serif"/>
                <a:cs typeface="Microsoft Sans Serif"/>
              </a:rPr>
              <a:t>سا</a:t>
            </a:r>
            <a:endParaRPr sz="1800">
              <a:latin typeface="Microsoft Sans Serif"/>
              <a:cs typeface="Microsoft Sans Serif"/>
            </a:endParaRPr>
          </a:p>
        </p:txBody>
      </p:sp>
      <p:pic>
        <p:nvPicPr>
          <p:cNvPr id="24" name="object 24" descr=""/>
          <p:cNvPicPr/>
          <p:nvPr/>
        </p:nvPicPr>
        <p:blipFill>
          <a:blip r:embed="rId2" cstate="print"/>
          <a:stretch>
            <a:fillRect/>
          </a:stretch>
        </p:blipFill>
        <p:spPr>
          <a:xfrm>
            <a:off x="672083" y="1722119"/>
            <a:ext cx="2618232" cy="4125468"/>
          </a:xfrm>
          <a:prstGeom prst="rect">
            <a:avLst/>
          </a:prstGeom>
        </p:spPr>
      </p:pic>
      <p:pic>
        <p:nvPicPr>
          <p:cNvPr id="25" name="object 25" descr=""/>
          <p:cNvPicPr/>
          <p:nvPr/>
        </p:nvPicPr>
        <p:blipFill>
          <a:blip r:embed="rId3" cstate="print"/>
          <a:stretch>
            <a:fillRect/>
          </a:stretch>
        </p:blipFill>
        <p:spPr>
          <a:xfrm>
            <a:off x="10776204" y="5442203"/>
            <a:ext cx="609600" cy="609599"/>
          </a:xfrm>
          <a:prstGeom prst="rect">
            <a:avLst/>
          </a:prstGeom>
        </p:spPr>
      </p:pic>
    </p:spTree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>
            <a:spLocks noGrp="1"/>
          </p:cNvSpPr>
          <p:nvPr>
            <p:ph type="title"/>
          </p:nvPr>
        </p:nvSpPr>
        <p:spPr>
          <a:xfrm>
            <a:off x="10500614" y="1173607"/>
            <a:ext cx="1273175" cy="391160"/>
          </a:xfrm>
          <a:prstGeom prst="rect"/>
        </p:spPr>
        <p:txBody>
          <a:bodyPr wrap="square" lIns="0" tIns="12700" rIns="0" bIns="0" rtlCol="0" vert="horz">
            <a:spAutoFit/>
          </a:bodyPr>
          <a:lstStyle/>
          <a:p>
            <a:pPr algn="r" marL="38100" marR="30480">
              <a:lnSpc>
                <a:spcPct val="100000"/>
              </a:lnSpc>
              <a:spcBef>
                <a:spcPts val="100"/>
              </a:spcBef>
            </a:pPr>
            <a:r>
              <a:rPr dirty="0" baseline="1157" sz="3600" spc="-825"/>
              <a:t>:</a:t>
            </a:r>
            <a:r>
              <a:rPr dirty="0" baseline="1157" sz="3600" spc="-825"/>
              <a:t>ة</a:t>
            </a:r>
            <a:r>
              <a:rPr dirty="0" baseline="17361" sz="3600" spc="-825"/>
              <a:t>„</a:t>
            </a:r>
            <a:r>
              <a:rPr dirty="0" baseline="17361" sz="3600" spc="-487"/>
              <a:t> </a:t>
            </a:r>
            <a:r>
              <a:rPr dirty="0" baseline="3472" sz="3600" spc="-1672"/>
              <a:t>ث</a:t>
            </a:r>
            <a:r>
              <a:rPr dirty="0" sz="2400" spc="-1115"/>
              <a:t>„</a:t>
            </a:r>
            <a:r>
              <a:rPr dirty="0" baseline="30092" sz="3600" spc="-1672"/>
              <a:t>حصلا</a:t>
            </a:r>
            <a:r>
              <a:rPr dirty="0" baseline="30092" sz="3600" spc="-457"/>
              <a:t> </a:t>
            </a:r>
            <a:r>
              <a:rPr dirty="0" baseline="1157" sz="3600" spc="-922"/>
              <a:t>ة</a:t>
            </a:r>
            <a:r>
              <a:rPr dirty="0" baseline="17361" sz="3600" spc="-922"/>
              <a:t>„</a:t>
            </a:r>
            <a:r>
              <a:rPr dirty="0" baseline="17361" sz="3600" spc="-457"/>
              <a:t> </a:t>
            </a:r>
            <a:r>
              <a:rPr dirty="0" baseline="10416" sz="3600" spc="-1132"/>
              <a:t>لاحلا</a:t>
            </a:r>
            <a:r>
              <a:rPr dirty="0" baseline="10416" sz="3600" spc="-480"/>
              <a:t> </a:t>
            </a:r>
            <a:r>
              <a:rPr dirty="0" baseline="1157" sz="3600" spc="-450"/>
              <a:t>-</a:t>
            </a:r>
            <a:r>
              <a:rPr dirty="0" baseline="1157" sz="3600" spc="-1050"/>
              <a:t>4</a:t>
            </a:r>
            <a:r>
              <a:rPr dirty="0" baseline="1157" sz="3600" spc="509"/>
              <a:t> </a:t>
            </a:r>
            <a:r>
              <a:rPr dirty="0" baseline="1157" sz="3600" spc="-75"/>
              <a:t>•</a:t>
            </a:r>
            <a:endParaRPr baseline="1157" sz="3600"/>
          </a:p>
        </p:txBody>
      </p:sp>
      <p:sp>
        <p:nvSpPr>
          <p:cNvPr id="3" name="object 3" descr=""/>
          <p:cNvSpPr txBox="1"/>
          <p:nvPr/>
        </p:nvSpPr>
        <p:spPr>
          <a:xfrm>
            <a:off x="9098280" y="1784730"/>
            <a:ext cx="2414270" cy="299720"/>
          </a:xfrm>
          <a:prstGeom prst="rect">
            <a:avLst/>
          </a:prstGeom>
        </p:spPr>
        <p:txBody>
          <a:bodyPr wrap="square" lIns="0" tIns="12700" rIns="0" bIns="0" rtlCol="0" vert="horz">
            <a:spAutoFit/>
          </a:bodyPr>
          <a:lstStyle/>
          <a:p>
            <a:pPr algn="r" marL="38100" marR="30480">
              <a:lnSpc>
                <a:spcPct val="100000"/>
              </a:lnSpc>
              <a:spcBef>
                <a:spcPts val="100"/>
              </a:spcBef>
            </a:pPr>
            <a:r>
              <a:rPr dirty="0" baseline="16975" sz="2700" spc="-750">
                <a:latin typeface="Microsoft Sans Serif"/>
                <a:cs typeface="Microsoft Sans Serif"/>
              </a:rPr>
              <a:t>.</a:t>
            </a:r>
            <a:r>
              <a:rPr dirty="0" baseline="16975" sz="2700" spc="742">
                <a:latin typeface="Microsoft Sans Serif"/>
                <a:cs typeface="Microsoft Sans Serif"/>
              </a:rPr>
              <a:t> </a:t>
            </a:r>
            <a:r>
              <a:rPr dirty="0" sz="1800">
                <a:latin typeface="Microsoft Sans Serif"/>
                <a:cs typeface="Microsoft Sans Serif"/>
              </a:rPr>
              <a:t>م</a:t>
            </a:r>
            <a:r>
              <a:rPr dirty="0" baseline="10802" sz="2700" spc="-97">
                <a:latin typeface="Microsoft Sans Serif"/>
                <a:cs typeface="Microsoft Sans Serif"/>
              </a:rPr>
              <a:t> </a:t>
            </a:r>
            <a:r>
              <a:rPr dirty="0" baseline="-3086" sz="2700">
                <a:latin typeface="Microsoft Sans Serif"/>
                <a:cs typeface="Microsoft Sans Serif"/>
              </a:rPr>
              <a:t>ا</a:t>
            </a:r>
            <a:r>
              <a:rPr dirty="0" baseline="-3086" sz="2700" spc="225">
                <a:latin typeface="Microsoft Sans Serif"/>
                <a:cs typeface="Microsoft Sans Serif"/>
              </a:rPr>
              <a:t> </a:t>
            </a:r>
            <a:r>
              <a:rPr dirty="0" baseline="6172" sz="2700" spc="-750">
                <a:latin typeface="Microsoft Sans Serif"/>
                <a:cs typeface="Microsoft Sans Serif"/>
              </a:rPr>
              <a:t>.</a:t>
            </a:r>
            <a:r>
              <a:rPr dirty="0" baseline="6172" sz="2700" spc="-217">
                <a:latin typeface="Microsoft Sans Serif"/>
                <a:cs typeface="Microsoft Sans Serif"/>
              </a:rPr>
              <a:t> </a:t>
            </a:r>
            <a:r>
              <a:rPr dirty="0" sz="1800">
                <a:latin typeface="Microsoft Sans Serif"/>
                <a:cs typeface="Microsoft Sans Serif"/>
              </a:rPr>
              <a:t>م</a:t>
            </a:r>
            <a:r>
              <a:rPr dirty="0" sz="1800" spc="204">
                <a:latin typeface="Microsoft Sans Serif"/>
                <a:cs typeface="Microsoft Sans Serif"/>
              </a:rPr>
              <a:t> </a:t>
            </a:r>
            <a:r>
              <a:rPr dirty="0" baseline="3086" sz="2700" spc="-2235">
                <a:solidFill>
                  <a:srgbClr val="FF0000"/>
                </a:solidFill>
                <a:latin typeface="Microsoft Sans Serif"/>
                <a:cs typeface="Microsoft Sans Serif"/>
              </a:rPr>
              <a:t>ض</a:t>
            </a:r>
            <a:r>
              <a:rPr dirty="0" baseline="20061" sz="2700" spc="-2235">
                <a:solidFill>
                  <a:srgbClr val="FF0000"/>
                </a:solidFill>
                <a:latin typeface="Microsoft Sans Serif"/>
                <a:cs typeface="Microsoft Sans Serif"/>
              </a:rPr>
              <a:t>.</a:t>
            </a:r>
            <a:r>
              <a:rPr dirty="0" baseline="20061" sz="2700" spc="195">
                <a:solidFill>
                  <a:srgbClr val="FF0000"/>
                </a:solidFill>
                <a:latin typeface="Microsoft Sans Serif"/>
                <a:cs typeface="Microsoft Sans Serif"/>
              </a:rPr>
              <a:t> </a:t>
            </a:r>
            <a:r>
              <a:rPr dirty="0" baseline="3086" sz="2700" spc="-719">
                <a:solidFill>
                  <a:srgbClr val="FF0000"/>
                </a:solidFill>
                <a:latin typeface="Microsoft Sans Serif"/>
                <a:cs typeface="Microsoft Sans Serif"/>
              </a:rPr>
              <a:t>ملا</a:t>
            </a:r>
            <a:r>
              <a:rPr dirty="0" baseline="3086" sz="2700" spc="450">
                <a:solidFill>
                  <a:srgbClr val="FF0000"/>
                </a:solidFill>
                <a:latin typeface="Microsoft Sans Serif"/>
                <a:cs typeface="Microsoft Sans Serif"/>
              </a:rPr>
              <a:t> </a:t>
            </a:r>
            <a:r>
              <a:rPr dirty="0" baseline="-4629" sz="2700" spc="-1275">
                <a:solidFill>
                  <a:srgbClr val="FF0000"/>
                </a:solidFill>
                <a:latin typeface="Microsoft Sans Serif"/>
                <a:cs typeface="Microsoft Sans Serif"/>
              </a:rPr>
              <a:t>ح</a:t>
            </a:r>
            <a:r>
              <a:rPr dirty="0" baseline="15432" sz="2700" spc="-1275">
                <a:solidFill>
                  <a:srgbClr val="FF0000"/>
                </a:solidFill>
                <a:latin typeface="Microsoft Sans Serif"/>
                <a:cs typeface="Microsoft Sans Serif"/>
              </a:rPr>
              <a:t>.</a:t>
            </a:r>
            <a:r>
              <a:rPr dirty="0" baseline="9259" sz="2700" spc="-1275">
                <a:solidFill>
                  <a:srgbClr val="FF0000"/>
                </a:solidFill>
                <a:latin typeface="Microsoft Sans Serif"/>
                <a:cs typeface="Microsoft Sans Serif"/>
              </a:rPr>
              <a:t>ت</a:t>
            </a:r>
            <a:r>
              <a:rPr dirty="0" sz="1800" spc="-850">
                <a:solidFill>
                  <a:srgbClr val="FF0000"/>
                </a:solidFill>
                <a:latin typeface="Microsoft Sans Serif"/>
                <a:cs typeface="Microsoft Sans Serif"/>
              </a:rPr>
              <a:t>„</a:t>
            </a:r>
            <a:r>
              <a:rPr dirty="0" sz="1800" spc="-15">
                <a:solidFill>
                  <a:srgbClr val="FF0000"/>
                </a:solidFill>
                <a:latin typeface="Microsoft Sans Serif"/>
                <a:cs typeface="Microsoft Sans Serif"/>
              </a:rPr>
              <a:t> </a:t>
            </a:r>
            <a:r>
              <a:rPr dirty="0" baseline="1543" sz="2700" spc="-1567">
                <a:solidFill>
                  <a:srgbClr val="FF0000"/>
                </a:solidFill>
                <a:latin typeface="Microsoft Sans Serif"/>
                <a:cs typeface="Microsoft Sans Serif"/>
              </a:rPr>
              <a:t>ب</a:t>
            </a:r>
            <a:r>
              <a:rPr dirty="0" baseline="9259" sz="2700" spc="-1567">
                <a:solidFill>
                  <a:srgbClr val="FF0000"/>
                </a:solidFill>
                <a:latin typeface="Microsoft Sans Serif"/>
                <a:cs typeface="Microsoft Sans Serif"/>
              </a:rPr>
              <a:t>„</a:t>
            </a:r>
            <a:r>
              <a:rPr dirty="0" baseline="9259" sz="2700" spc="142">
                <a:solidFill>
                  <a:srgbClr val="FF0000"/>
                </a:solidFill>
                <a:latin typeface="Microsoft Sans Serif"/>
                <a:cs typeface="Microsoft Sans Serif"/>
              </a:rPr>
              <a:t>  </a:t>
            </a:r>
            <a:r>
              <a:rPr dirty="0" baseline="6172" sz="2700" spc="-750">
                <a:solidFill>
                  <a:srgbClr val="FF0000"/>
                </a:solidFill>
                <a:latin typeface="Microsoft Sans Serif"/>
                <a:cs typeface="Microsoft Sans Serif"/>
              </a:rPr>
              <a:t>.</a:t>
            </a:r>
            <a:r>
              <a:rPr dirty="0" baseline="6172" sz="2700" spc="60">
                <a:solidFill>
                  <a:srgbClr val="FF0000"/>
                </a:solidFill>
                <a:latin typeface="Microsoft Sans Serif"/>
                <a:cs typeface="Microsoft Sans Serif"/>
              </a:rPr>
              <a:t> </a:t>
            </a:r>
            <a:r>
              <a:rPr dirty="0" baseline="4629" sz="2700" spc="-1410">
                <a:solidFill>
                  <a:srgbClr val="FF0000"/>
                </a:solidFill>
                <a:latin typeface="Microsoft Sans Serif"/>
                <a:cs typeface="Microsoft Sans Serif"/>
              </a:rPr>
              <a:t>ست</a:t>
            </a:r>
            <a:r>
              <a:rPr dirty="0" baseline="21604" sz="2700" spc="-1410">
                <a:solidFill>
                  <a:srgbClr val="FF0000"/>
                </a:solidFill>
                <a:latin typeface="Microsoft Sans Serif"/>
                <a:cs typeface="Microsoft Sans Serif"/>
              </a:rPr>
              <a:t>.</a:t>
            </a:r>
            <a:r>
              <a:rPr dirty="0" baseline="21604" sz="2700" spc="270">
                <a:solidFill>
                  <a:srgbClr val="FF0000"/>
                </a:solidFill>
                <a:latin typeface="Microsoft Sans Serif"/>
                <a:cs typeface="Microsoft Sans Serif"/>
              </a:rPr>
              <a:t> </a:t>
            </a:r>
            <a:r>
              <a:rPr dirty="0" baseline="6172" sz="2700" spc="-839">
                <a:solidFill>
                  <a:srgbClr val="FF0000"/>
                </a:solidFill>
                <a:latin typeface="Microsoft Sans Serif"/>
                <a:cs typeface="Microsoft Sans Serif"/>
              </a:rPr>
              <a:t>ل</a:t>
            </a:r>
            <a:r>
              <a:rPr dirty="0" baseline="6172" sz="2700" spc="104">
                <a:solidFill>
                  <a:srgbClr val="FF0000"/>
                </a:solidFill>
                <a:latin typeface="Microsoft Sans Serif"/>
                <a:cs typeface="Microsoft Sans Serif"/>
              </a:rPr>
              <a:t> </a:t>
            </a:r>
            <a:r>
              <a:rPr dirty="0" baseline="9259" sz="2700" spc="-1050">
                <a:solidFill>
                  <a:srgbClr val="FF0000"/>
                </a:solidFill>
                <a:latin typeface="Microsoft Sans Serif"/>
                <a:cs typeface="Microsoft Sans Serif"/>
              </a:rPr>
              <a:t>„</a:t>
            </a:r>
            <a:r>
              <a:rPr dirty="0" baseline="9259" sz="2700" spc="-359">
                <a:solidFill>
                  <a:srgbClr val="FF0000"/>
                </a:solidFill>
                <a:latin typeface="Microsoft Sans Serif"/>
                <a:cs typeface="Microsoft Sans Serif"/>
              </a:rPr>
              <a:t> </a:t>
            </a:r>
            <a:r>
              <a:rPr dirty="0" baseline="21604" sz="2700" spc="-1275">
                <a:solidFill>
                  <a:srgbClr val="FF0000"/>
                </a:solidFill>
                <a:latin typeface="Microsoft Sans Serif"/>
                <a:cs typeface="Microsoft Sans Serif"/>
              </a:rPr>
              <a:t>ثحصلا</a:t>
            </a:r>
            <a:r>
              <a:rPr dirty="0" baseline="21604" sz="2700" spc="202">
                <a:solidFill>
                  <a:srgbClr val="FF0000"/>
                </a:solidFill>
                <a:latin typeface="Microsoft Sans Serif"/>
                <a:cs typeface="Microsoft Sans Serif"/>
              </a:rPr>
              <a:t> </a:t>
            </a:r>
            <a:r>
              <a:rPr dirty="0" baseline="9259" sz="2700" spc="-1050">
                <a:solidFill>
                  <a:srgbClr val="FF0000"/>
                </a:solidFill>
                <a:latin typeface="Microsoft Sans Serif"/>
                <a:cs typeface="Microsoft Sans Serif"/>
              </a:rPr>
              <a:t>„</a:t>
            </a:r>
            <a:r>
              <a:rPr dirty="0" baseline="9259" sz="2700" spc="-345">
                <a:solidFill>
                  <a:srgbClr val="FF0000"/>
                </a:solidFill>
                <a:latin typeface="Microsoft Sans Serif"/>
                <a:cs typeface="Microsoft Sans Serif"/>
              </a:rPr>
              <a:t> </a:t>
            </a:r>
            <a:r>
              <a:rPr dirty="0" baseline="-3086" sz="2700" spc="-960">
                <a:solidFill>
                  <a:srgbClr val="FF0000"/>
                </a:solidFill>
                <a:latin typeface="Microsoft Sans Serif"/>
                <a:cs typeface="Microsoft Sans Serif"/>
              </a:rPr>
              <a:t>ل</a:t>
            </a:r>
            <a:r>
              <a:rPr dirty="0" baseline="-3086" sz="2700" spc="-472">
                <a:solidFill>
                  <a:srgbClr val="FF0000"/>
                </a:solidFill>
                <a:latin typeface="Microsoft Sans Serif"/>
                <a:cs typeface="Microsoft Sans Serif"/>
              </a:rPr>
              <a:t> </a:t>
            </a:r>
            <a:r>
              <a:rPr dirty="0" baseline="1543" sz="2700" spc="-892">
                <a:solidFill>
                  <a:srgbClr val="FF0000"/>
                </a:solidFill>
                <a:latin typeface="Microsoft Sans Serif"/>
                <a:cs typeface="Microsoft Sans Serif"/>
              </a:rPr>
              <a:t>حلا</a:t>
            </a:r>
            <a:r>
              <a:rPr dirty="0" baseline="1543" sz="2700" spc="562">
                <a:solidFill>
                  <a:srgbClr val="FF0000"/>
                </a:solidFill>
                <a:latin typeface="Microsoft Sans Serif"/>
                <a:cs typeface="Microsoft Sans Serif"/>
              </a:rPr>
              <a:t> </a:t>
            </a:r>
            <a:r>
              <a:rPr dirty="0" baseline="6172" sz="2700" spc="-1050">
                <a:latin typeface="Microsoft Sans Serif"/>
                <a:cs typeface="Microsoft Sans Serif"/>
              </a:rPr>
              <a:t>عن</a:t>
            </a:r>
            <a:r>
              <a:rPr dirty="0" baseline="23148" sz="2700" spc="-1050">
                <a:latin typeface="Microsoft Sans Serif"/>
                <a:cs typeface="Microsoft Sans Serif"/>
              </a:rPr>
              <a:t>„</a:t>
            </a:r>
            <a:endParaRPr baseline="23148" sz="2700">
              <a:latin typeface="Microsoft Sans Serif"/>
              <a:cs typeface="Microsoft Sans Serif"/>
            </a:endParaRPr>
          </a:p>
        </p:txBody>
      </p:sp>
      <p:sp>
        <p:nvSpPr>
          <p:cNvPr id="4" name="object 4" descr=""/>
          <p:cNvSpPr txBox="1"/>
          <p:nvPr/>
        </p:nvSpPr>
        <p:spPr>
          <a:xfrm>
            <a:off x="8166607" y="1821307"/>
            <a:ext cx="3607435" cy="299720"/>
          </a:xfrm>
          <a:prstGeom prst="rect">
            <a:avLst/>
          </a:prstGeom>
        </p:spPr>
        <p:txBody>
          <a:bodyPr wrap="square" lIns="0" tIns="12700" rIns="0" bIns="0" rtlCol="0" vert="horz">
            <a:spAutoFit/>
          </a:bodyPr>
          <a:lstStyle/>
          <a:p>
            <a:pPr algn="r" marL="50800" marR="30480">
              <a:lnSpc>
                <a:spcPct val="100000"/>
              </a:lnSpc>
              <a:spcBef>
                <a:spcPts val="100"/>
              </a:spcBef>
            </a:pPr>
            <a:r>
              <a:rPr dirty="0" baseline="1543" sz="2700" spc="-1207">
                <a:latin typeface="Microsoft Sans Serif"/>
                <a:cs typeface="Microsoft Sans Serif"/>
              </a:rPr>
              <a:t>ي</a:t>
            </a:r>
            <a:r>
              <a:rPr dirty="0" baseline="-12345" sz="2700" spc="-1207">
                <a:latin typeface="Microsoft Sans Serif"/>
                <a:cs typeface="Microsoft Sans Serif"/>
              </a:rPr>
              <a:t>„</a:t>
            </a:r>
            <a:r>
              <a:rPr dirty="0" baseline="-12345" sz="2700" spc="-179">
                <a:latin typeface="Microsoft Sans Serif"/>
                <a:cs typeface="Microsoft Sans Serif"/>
              </a:rPr>
              <a:t> </a:t>
            </a:r>
            <a:r>
              <a:rPr dirty="0" baseline="1543" sz="2700" spc="-397">
                <a:latin typeface="Microsoft Sans Serif"/>
                <a:cs typeface="Microsoft Sans Serif"/>
              </a:rPr>
              <a:t>ا</a:t>
            </a:r>
            <a:r>
              <a:rPr dirty="0" baseline="1543" sz="2700" spc="120">
                <a:latin typeface="Microsoft Sans Serif"/>
                <a:cs typeface="Microsoft Sans Serif"/>
              </a:rPr>
              <a:t>  </a:t>
            </a:r>
            <a:r>
              <a:rPr dirty="0" baseline="1543" sz="2700" spc="-367">
                <a:latin typeface="Microsoft Sans Serif"/>
                <a:cs typeface="Microsoft Sans Serif"/>
              </a:rPr>
              <a:t>وا</a:t>
            </a:r>
            <a:r>
              <a:rPr dirty="0" baseline="1543" sz="2700" spc="-345">
                <a:latin typeface="Microsoft Sans Serif"/>
                <a:cs typeface="Microsoft Sans Serif"/>
              </a:rPr>
              <a:t> </a:t>
            </a:r>
            <a:r>
              <a:rPr dirty="0" baseline="1543" sz="2700" spc="-1087">
                <a:latin typeface="Microsoft Sans Serif"/>
                <a:cs typeface="Microsoft Sans Serif"/>
              </a:rPr>
              <a:t>ي</a:t>
            </a:r>
            <a:r>
              <a:rPr dirty="0" baseline="1543" sz="2700" spc="-300">
                <a:latin typeface="Microsoft Sans Serif"/>
                <a:cs typeface="Microsoft Sans Serif"/>
              </a:rPr>
              <a:t> </a:t>
            </a:r>
            <a:r>
              <a:rPr dirty="0" baseline="1543" sz="2700" spc="-397">
                <a:latin typeface="Microsoft Sans Serif"/>
                <a:cs typeface="Microsoft Sans Serif"/>
              </a:rPr>
              <a:t>ا</a:t>
            </a:r>
            <a:r>
              <a:rPr dirty="0" baseline="1543" sz="2700" spc="30">
                <a:latin typeface="Microsoft Sans Serif"/>
                <a:cs typeface="Microsoft Sans Serif"/>
              </a:rPr>
              <a:t>  </a:t>
            </a:r>
            <a:r>
              <a:rPr dirty="0" baseline="1543" sz="2700" spc="-1132">
                <a:latin typeface="Microsoft Sans Serif"/>
                <a:cs typeface="Microsoft Sans Serif"/>
              </a:rPr>
              <a:t>ي</a:t>
            </a:r>
            <a:r>
              <a:rPr dirty="0" baseline="-12345" sz="2700" spc="-1132">
                <a:latin typeface="Microsoft Sans Serif"/>
                <a:cs typeface="Microsoft Sans Serif"/>
              </a:rPr>
              <a:t>„</a:t>
            </a:r>
            <a:r>
              <a:rPr dirty="0" baseline="-12345" sz="2700" spc="165">
                <a:latin typeface="Microsoft Sans Serif"/>
                <a:cs typeface="Microsoft Sans Serif"/>
              </a:rPr>
              <a:t>  </a:t>
            </a:r>
            <a:r>
              <a:rPr dirty="0" baseline="1543" sz="2700" spc="-787">
                <a:latin typeface="Microsoft Sans Serif"/>
                <a:cs typeface="Microsoft Sans Serif"/>
              </a:rPr>
              <a:t>صار</a:t>
            </a:r>
            <a:r>
              <a:rPr dirty="0" baseline="1543" sz="2700" spc="-135">
                <a:latin typeface="Microsoft Sans Serif"/>
                <a:cs typeface="Microsoft Sans Serif"/>
              </a:rPr>
              <a:t> </a:t>
            </a:r>
            <a:r>
              <a:rPr dirty="0" baseline="1543" sz="2700" spc="-532">
                <a:latin typeface="Microsoft Sans Serif"/>
                <a:cs typeface="Microsoft Sans Serif"/>
              </a:rPr>
              <a:t>أل</a:t>
            </a:r>
            <a:r>
              <a:rPr dirty="0" baseline="1543" sz="2700" spc="75">
                <a:latin typeface="Microsoft Sans Serif"/>
                <a:cs typeface="Microsoft Sans Serif"/>
              </a:rPr>
              <a:t> </a:t>
            </a:r>
            <a:r>
              <a:rPr dirty="0" baseline="1543" sz="2700">
                <a:latin typeface="Microsoft Sans Serif"/>
                <a:cs typeface="Microsoft Sans Serif"/>
              </a:rPr>
              <a:t>ن</a:t>
            </a:r>
            <a:r>
              <a:rPr dirty="0" baseline="1543" sz="2700" spc="494">
                <a:latin typeface="Microsoft Sans Serif"/>
                <a:cs typeface="Microsoft Sans Serif"/>
              </a:rPr>
              <a:t> </a:t>
            </a:r>
            <a:r>
              <a:rPr dirty="0" baseline="1543" sz="2700" spc="-1207">
                <a:solidFill>
                  <a:srgbClr val="FF0000"/>
                </a:solidFill>
                <a:latin typeface="Microsoft Sans Serif"/>
                <a:cs typeface="Microsoft Sans Serif"/>
              </a:rPr>
              <a:t>ي</a:t>
            </a:r>
            <a:r>
              <a:rPr dirty="0" baseline="-12345" sz="2700" spc="-1207">
                <a:solidFill>
                  <a:srgbClr val="FF0000"/>
                </a:solidFill>
                <a:latin typeface="Microsoft Sans Serif"/>
                <a:cs typeface="Microsoft Sans Serif"/>
              </a:rPr>
              <a:t>„</a:t>
            </a:r>
            <a:r>
              <a:rPr dirty="0" baseline="-12345" sz="2700" spc="127">
                <a:solidFill>
                  <a:srgbClr val="FF0000"/>
                </a:solidFill>
                <a:latin typeface="Microsoft Sans Serif"/>
                <a:cs typeface="Microsoft Sans Serif"/>
              </a:rPr>
              <a:t> </a:t>
            </a:r>
            <a:r>
              <a:rPr dirty="0" baseline="1543" sz="2700" spc="-382">
                <a:solidFill>
                  <a:srgbClr val="FF0000"/>
                </a:solidFill>
                <a:latin typeface="Microsoft Sans Serif"/>
                <a:cs typeface="Microsoft Sans Serif"/>
              </a:rPr>
              <a:t>ر</a:t>
            </a:r>
            <a:r>
              <a:rPr dirty="0" baseline="1543" sz="2700" spc="569">
                <a:solidFill>
                  <a:srgbClr val="FF0000"/>
                </a:solidFill>
                <a:latin typeface="Microsoft Sans Serif"/>
                <a:cs typeface="Microsoft Sans Serif"/>
              </a:rPr>
              <a:t> </a:t>
            </a:r>
            <a:r>
              <a:rPr dirty="0" baseline="1543" sz="2700" spc="-60">
                <a:solidFill>
                  <a:srgbClr val="FF0000"/>
                </a:solidFill>
                <a:latin typeface="Microsoft Sans Serif"/>
                <a:cs typeface="Microsoft Sans Serif"/>
              </a:rPr>
              <a:t>ة</a:t>
            </a:r>
            <a:r>
              <a:rPr dirty="0" baseline="1543" sz="2700" spc="-142">
                <a:solidFill>
                  <a:srgbClr val="FF0000"/>
                </a:solidFill>
                <a:latin typeface="Microsoft Sans Serif"/>
                <a:cs typeface="Microsoft Sans Serif"/>
              </a:rPr>
              <a:t> </a:t>
            </a:r>
            <a:r>
              <a:rPr dirty="0" baseline="1543" sz="2700" spc="-494">
                <a:solidFill>
                  <a:srgbClr val="FF0000"/>
                </a:solidFill>
                <a:latin typeface="Microsoft Sans Serif"/>
                <a:cs typeface="Microsoft Sans Serif"/>
              </a:rPr>
              <a:t>را</a:t>
            </a:r>
            <a:r>
              <a:rPr dirty="0" baseline="1543" sz="2700" spc="-247">
                <a:solidFill>
                  <a:srgbClr val="FF0000"/>
                </a:solidFill>
                <a:latin typeface="Microsoft Sans Serif"/>
                <a:cs typeface="Microsoft Sans Serif"/>
              </a:rPr>
              <a:t> </a:t>
            </a:r>
            <a:r>
              <a:rPr dirty="0" baseline="1543" sz="2700" spc="-450">
                <a:solidFill>
                  <a:srgbClr val="FF0000"/>
                </a:solidFill>
                <a:latin typeface="Microsoft Sans Serif"/>
                <a:cs typeface="Microsoft Sans Serif"/>
              </a:rPr>
              <a:t>و</a:t>
            </a:r>
            <a:r>
              <a:rPr dirty="0" baseline="1543" sz="2700" spc="-322">
                <a:solidFill>
                  <a:srgbClr val="FF0000"/>
                </a:solidFill>
                <a:latin typeface="Microsoft Sans Serif"/>
                <a:cs typeface="Microsoft Sans Serif"/>
              </a:rPr>
              <a:t> </a:t>
            </a:r>
            <a:r>
              <a:rPr dirty="0" baseline="1543" sz="2700" spc="-390">
                <a:solidFill>
                  <a:srgbClr val="FF0000"/>
                </a:solidFill>
                <a:latin typeface="Microsoft Sans Serif"/>
                <a:cs typeface="Microsoft Sans Serif"/>
              </a:rPr>
              <a:t>نا</a:t>
            </a:r>
            <a:r>
              <a:rPr dirty="0" baseline="1543" sz="2700" spc="37">
                <a:solidFill>
                  <a:srgbClr val="FF0000"/>
                </a:solidFill>
                <a:latin typeface="Microsoft Sans Serif"/>
                <a:cs typeface="Microsoft Sans Serif"/>
              </a:rPr>
              <a:t>  </a:t>
            </a:r>
            <a:r>
              <a:rPr dirty="0" baseline="1543" sz="2700" spc="-644">
                <a:solidFill>
                  <a:srgbClr val="FF0000"/>
                </a:solidFill>
                <a:latin typeface="Microsoft Sans Serif"/>
                <a:cs typeface="Microsoft Sans Serif"/>
              </a:rPr>
              <a:t>ا</a:t>
            </a:r>
            <a:r>
              <a:rPr dirty="0" baseline="-6172" sz="2700" spc="-644">
                <a:solidFill>
                  <a:srgbClr val="FF0000"/>
                </a:solidFill>
                <a:latin typeface="Microsoft Sans Serif"/>
                <a:cs typeface="Microsoft Sans Serif"/>
              </a:rPr>
              <a:t>,</a:t>
            </a:r>
            <a:r>
              <a:rPr dirty="0" baseline="1543" sz="2700" spc="-644">
                <a:solidFill>
                  <a:srgbClr val="FF0000"/>
                </a:solidFill>
                <a:latin typeface="Microsoft Sans Serif"/>
                <a:cs typeface="Microsoft Sans Serif"/>
              </a:rPr>
              <a:t>ل</a:t>
            </a:r>
            <a:r>
              <a:rPr dirty="0" baseline="1543" sz="2700" spc="217">
                <a:solidFill>
                  <a:srgbClr val="FF0000"/>
                </a:solidFill>
                <a:latin typeface="Microsoft Sans Serif"/>
                <a:cs typeface="Microsoft Sans Serif"/>
              </a:rPr>
              <a:t> </a:t>
            </a:r>
            <a:r>
              <a:rPr dirty="0" baseline="1543" sz="2700" spc="-67">
                <a:solidFill>
                  <a:srgbClr val="FF0000"/>
                </a:solidFill>
                <a:latin typeface="Microsoft Sans Serif"/>
                <a:cs typeface="Microsoft Sans Serif"/>
              </a:rPr>
              <a:t>ة</a:t>
            </a:r>
            <a:r>
              <a:rPr dirty="0" baseline="1543" sz="2700" spc="-217">
                <a:solidFill>
                  <a:srgbClr val="FF0000"/>
                </a:solidFill>
                <a:latin typeface="Microsoft Sans Serif"/>
                <a:cs typeface="Microsoft Sans Serif"/>
              </a:rPr>
              <a:t> </a:t>
            </a:r>
            <a:r>
              <a:rPr dirty="0" sz="1800" spc="-700">
                <a:solidFill>
                  <a:srgbClr val="FF0000"/>
                </a:solidFill>
                <a:latin typeface="Microsoft Sans Serif"/>
                <a:cs typeface="Microsoft Sans Serif"/>
              </a:rPr>
              <a:t>„</a:t>
            </a:r>
            <a:r>
              <a:rPr dirty="0" sz="1800" spc="380">
                <a:solidFill>
                  <a:srgbClr val="FF0000"/>
                </a:solidFill>
                <a:latin typeface="Microsoft Sans Serif"/>
                <a:cs typeface="Microsoft Sans Serif"/>
              </a:rPr>
              <a:t>  </a:t>
            </a:r>
            <a:r>
              <a:rPr dirty="0" baseline="1543" sz="2700">
                <a:solidFill>
                  <a:srgbClr val="FF0000"/>
                </a:solidFill>
                <a:latin typeface="Microsoft Sans Serif"/>
                <a:cs typeface="Microsoft Sans Serif"/>
              </a:rPr>
              <a:t>ة</a:t>
            </a:r>
            <a:r>
              <a:rPr dirty="0" baseline="1543" sz="2700" spc="-300">
                <a:solidFill>
                  <a:srgbClr val="FF0000"/>
                </a:solidFill>
                <a:latin typeface="Microsoft Sans Serif"/>
                <a:cs typeface="Microsoft Sans Serif"/>
              </a:rPr>
              <a:t> </a:t>
            </a:r>
            <a:r>
              <a:rPr dirty="0" baseline="1543" sz="2700" spc="-397">
                <a:solidFill>
                  <a:srgbClr val="FF0000"/>
                </a:solidFill>
                <a:latin typeface="Microsoft Sans Serif"/>
                <a:cs typeface="Microsoft Sans Serif"/>
              </a:rPr>
              <a:t>ا</a:t>
            </a:r>
            <a:r>
              <a:rPr dirty="0" baseline="1543" sz="2700" spc="15">
                <a:solidFill>
                  <a:srgbClr val="FF0000"/>
                </a:solidFill>
                <a:latin typeface="Microsoft Sans Serif"/>
                <a:cs typeface="Microsoft Sans Serif"/>
              </a:rPr>
              <a:t>  </a:t>
            </a:r>
            <a:r>
              <a:rPr dirty="0" baseline="1543" sz="2700">
                <a:latin typeface="Microsoft Sans Serif"/>
                <a:cs typeface="Microsoft Sans Serif"/>
              </a:rPr>
              <a:t>ذ</a:t>
            </a:r>
            <a:r>
              <a:rPr dirty="0" baseline="1543" sz="2700" spc="390">
                <a:latin typeface="Microsoft Sans Serif"/>
                <a:cs typeface="Microsoft Sans Serif"/>
              </a:rPr>
              <a:t>   </a:t>
            </a:r>
            <a:r>
              <a:rPr dirty="0" baseline="1543" sz="2700" spc="-75">
                <a:latin typeface="Microsoft Sans Serif"/>
                <a:cs typeface="Microsoft Sans Serif"/>
              </a:rPr>
              <a:t>•</a:t>
            </a:r>
            <a:endParaRPr baseline="1543" sz="2700">
              <a:latin typeface="Microsoft Sans Serif"/>
              <a:cs typeface="Microsoft Sans Serif"/>
            </a:endParaRPr>
          </a:p>
        </p:txBody>
      </p:sp>
      <p:sp>
        <p:nvSpPr>
          <p:cNvPr id="5" name="object 5" descr=""/>
          <p:cNvSpPr txBox="1"/>
          <p:nvPr/>
        </p:nvSpPr>
        <p:spPr>
          <a:xfrm>
            <a:off x="7825740" y="1780159"/>
            <a:ext cx="1221740" cy="299720"/>
          </a:xfrm>
          <a:prstGeom prst="rect">
            <a:avLst/>
          </a:prstGeom>
        </p:spPr>
        <p:txBody>
          <a:bodyPr wrap="square" lIns="0" tIns="12700" rIns="0" bIns="0" rtlCol="0" vert="horz">
            <a:spAutoFit/>
          </a:bodyPr>
          <a:lstStyle/>
          <a:p>
            <a:pPr algn="r" marL="38100" marR="30480">
              <a:lnSpc>
                <a:spcPct val="100000"/>
              </a:lnSpc>
              <a:spcBef>
                <a:spcPts val="100"/>
              </a:spcBef>
            </a:pPr>
            <a:r>
              <a:rPr dirty="0" baseline="12345" sz="2700" spc="690">
                <a:latin typeface="Microsoft Sans Serif"/>
                <a:cs typeface="Microsoft Sans Serif"/>
              </a:rPr>
              <a:t> </a:t>
            </a:r>
            <a:r>
              <a:rPr dirty="0" baseline="10802" sz="2700" spc="-900">
                <a:latin typeface="Microsoft Sans Serif"/>
                <a:cs typeface="Microsoft Sans Serif"/>
              </a:rPr>
              <a:t>هت</a:t>
            </a:r>
            <a:r>
              <a:rPr dirty="0" baseline="23148" sz="2700" spc="-900">
                <a:latin typeface="Microsoft Sans Serif"/>
                <a:cs typeface="Microsoft Sans Serif"/>
              </a:rPr>
              <a:t>.</a:t>
            </a:r>
            <a:r>
              <a:rPr dirty="0" baseline="23148" sz="2700" spc="-412">
                <a:latin typeface="Microsoft Sans Serif"/>
                <a:cs typeface="Microsoft Sans Serif"/>
              </a:rPr>
              <a:t> </a:t>
            </a:r>
            <a:r>
              <a:rPr dirty="0" baseline="13888" sz="2700">
                <a:latin typeface="Microsoft Sans Serif"/>
                <a:cs typeface="Microsoft Sans Serif"/>
              </a:rPr>
              <a:t>م</a:t>
            </a:r>
            <a:r>
              <a:rPr dirty="0" baseline="13888" sz="2700" spc="135">
                <a:latin typeface="Microsoft Sans Serif"/>
                <a:cs typeface="Microsoft Sans Serif"/>
              </a:rPr>
              <a:t> </a:t>
            </a:r>
            <a:r>
              <a:rPr dirty="0" baseline="15432" sz="2700" spc="-877">
                <a:latin typeface="Microsoft Sans Serif"/>
                <a:cs typeface="Microsoft Sans Serif"/>
              </a:rPr>
              <a:t>.</a:t>
            </a:r>
            <a:r>
              <a:rPr dirty="0" baseline="1543" sz="2700" spc="-877">
                <a:latin typeface="Microsoft Sans Serif"/>
                <a:cs typeface="Microsoft Sans Serif"/>
              </a:rPr>
              <a:t>ن</a:t>
            </a:r>
            <a:r>
              <a:rPr dirty="0" baseline="1543" sz="2700" spc="-472">
                <a:latin typeface="Microsoft Sans Serif"/>
                <a:cs typeface="Microsoft Sans Serif"/>
              </a:rPr>
              <a:t> </a:t>
            </a:r>
            <a:r>
              <a:rPr dirty="0" sz="1800" spc="-610">
                <a:latin typeface="Microsoft Sans Serif"/>
                <a:cs typeface="Microsoft Sans Serif"/>
              </a:rPr>
              <a:t>عن</a:t>
            </a:r>
            <a:r>
              <a:rPr dirty="0" baseline="-4629" sz="2700" spc="-914">
                <a:latin typeface="Microsoft Sans Serif"/>
                <a:cs typeface="Microsoft Sans Serif"/>
              </a:rPr>
              <a:t>„</a:t>
            </a:r>
            <a:r>
              <a:rPr dirty="0" baseline="12345" sz="2700" spc="472">
                <a:latin typeface="Microsoft Sans Serif"/>
                <a:cs typeface="Microsoft Sans Serif"/>
              </a:rPr>
              <a:t>  </a:t>
            </a:r>
            <a:r>
              <a:rPr dirty="0" baseline="15432" sz="2700" spc="-877">
                <a:latin typeface="Microsoft Sans Serif"/>
                <a:cs typeface="Microsoft Sans Serif"/>
              </a:rPr>
              <a:t>.</a:t>
            </a:r>
            <a:r>
              <a:rPr dirty="0" baseline="1543" sz="2700" spc="-877">
                <a:latin typeface="Microsoft Sans Serif"/>
                <a:cs typeface="Microsoft Sans Serif"/>
              </a:rPr>
              <a:t>ن</a:t>
            </a:r>
            <a:r>
              <a:rPr dirty="0" baseline="1543" sz="2700" spc="-465">
                <a:latin typeface="Microsoft Sans Serif"/>
                <a:cs typeface="Microsoft Sans Serif"/>
              </a:rPr>
              <a:t> </a:t>
            </a:r>
            <a:r>
              <a:rPr dirty="0" sz="1800">
                <a:latin typeface="Microsoft Sans Serif"/>
                <a:cs typeface="Microsoft Sans Serif"/>
              </a:rPr>
              <a:t>ع</a:t>
            </a:r>
            <a:r>
              <a:rPr dirty="0" sz="1800" spc="175">
                <a:latin typeface="Microsoft Sans Serif"/>
                <a:cs typeface="Microsoft Sans Serif"/>
              </a:rPr>
              <a:t> </a:t>
            </a:r>
            <a:r>
              <a:rPr dirty="0" baseline="1543" sz="2700" spc="-1702">
                <a:latin typeface="Microsoft Sans Serif"/>
                <a:cs typeface="Microsoft Sans Serif"/>
              </a:rPr>
              <a:t>ت</a:t>
            </a:r>
            <a:r>
              <a:rPr dirty="0" baseline="13888" sz="2700" spc="-1702">
                <a:latin typeface="Microsoft Sans Serif"/>
                <a:cs typeface="Microsoft Sans Serif"/>
              </a:rPr>
              <a:t>„</a:t>
            </a:r>
            <a:r>
              <a:rPr dirty="0" baseline="13888" sz="2700" spc="-412">
                <a:latin typeface="Microsoft Sans Serif"/>
                <a:cs typeface="Microsoft Sans Serif"/>
              </a:rPr>
              <a:t> </a:t>
            </a:r>
            <a:r>
              <a:rPr dirty="0" baseline="3086" sz="2700" spc="-735">
                <a:latin typeface="Microsoft Sans Serif"/>
                <a:cs typeface="Microsoft Sans Serif"/>
              </a:rPr>
              <a:t>لا</a:t>
            </a:r>
            <a:endParaRPr baseline="3086" sz="2700">
              <a:latin typeface="Microsoft Sans Serif"/>
              <a:cs typeface="Microsoft Sans Serif"/>
            </a:endParaRPr>
          </a:p>
        </p:txBody>
      </p:sp>
      <p:sp>
        <p:nvSpPr>
          <p:cNvPr id="6" name="object 6" descr=""/>
          <p:cNvSpPr txBox="1"/>
          <p:nvPr/>
        </p:nvSpPr>
        <p:spPr>
          <a:xfrm>
            <a:off x="3802760" y="1825878"/>
            <a:ext cx="4231640" cy="299720"/>
          </a:xfrm>
          <a:prstGeom prst="rect">
            <a:avLst/>
          </a:prstGeom>
        </p:spPr>
        <p:txBody>
          <a:bodyPr wrap="square" lIns="0" tIns="12700" rIns="0" bIns="0" rtlCol="0" vert="horz">
            <a:spAutoFit/>
          </a:bodyPr>
          <a:lstStyle/>
          <a:p>
            <a:pPr algn="r" marL="88900" marR="30480">
              <a:lnSpc>
                <a:spcPct val="100000"/>
              </a:lnSpc>
              <a:spcBef>
                <a:spcPts val="100"/>
              </a:spcBef>
            </a:pPr>
            <a:r>
              <a:rPr dirty="0" baseline="1543" sz="2700" spc="-397">
                <a:latin typeface="Microsoft Sans Serif"/>
                <a:cs typeface="Microsoft Sans Serif"/>
              </a:rPr>
              <a:t>ا</a:t>
            </a:r>
            <a:r>
              <a:rPr dirty="0" baseline="1543" sz="2700" spc="127">
                <a:latin typeface="Microsoft Sans Serif"/>
                <a:cs typeface="Microsoft Sans Serif"/>
              </a:rPr>
              <a:t>  </a:t>
            </a:r>
            <a:r>
              <a:rPr dirty="0" baseline="1543" sz="2700" spc="-630">
                <a:latin typeface="Microsoft Sans Serif"/>
                <a:cs typeface="Microsoft Sans Serif"/>
              </a:rPr>
              <a:t>ع</a:t>
            </a:r>
            <a:r>
              <a:rPr dirty="0" baseline="1543" sz="2700" spc="480">
                <a:latin typeface="Microsoft Sans Serif"/>
                <a:cs typeface="Microsoft Sans Serif"/>
              </a:rPr>
              <a:t>  </a:t>
            </a:r>
            <a:r>
              <a:rPr dirty="0" baseline="1543" sz="2700" spc="-1132">
                <a:latin typeface="Microsoft Sans Serif"/>
                <a:cs typeface="Microsoft Sans Serif"/>
              </a:rPr>
              <a:t>ي</a:t>
            </a:r>
            <a:r>
              <a:rPr dirty="0" baseline="-10802" sz="2700" spc="-1132">
                <a:latin typeface="Microsoft Sans Serif"/>
                <a:cs typeface="Microsoft Sans Serif"/>
              </a:rPr>
              <a:t>„</a:t>
            </a:r>
            <a:r>
              <a:rPr dirty="0" baseline="-10802" sz="2700" spc="187">
                <a:latin typeface="Microsoft Sans Serif"/>
                <a:cs typeface="Microsoft Sans Serif"/>
              </a:rPr>
              <a:t>  </a:t>
            </a:r>
            <a:r>
              <a:rPr dirty="0" baseline="1543" sz="2700">
                <a:solidFill>
                  <a:srgbClr val="FF0000"/>
                </a:solidFill>
                <a:latin typeface="Microsoft Sans Serif"/>
                <a:cs typeface="Microsoft Sans Serif"/>
              </a:rPr>
              <a:t>با</a:t>
            </a:r>
            <a:r>
              <a:rPr dirty="0" baseline="1543" sz="2700" spc="67">
                <a:solidFill>
                  <a:srgbClr val="FF0000"/>
                </a:solidFill>
                <a:latin typeface="Microsoft Sans Serif"/>
                <a:cs typeface="Microsoft Sans Serif"/>
              </a:rPr>
              <a:t> </a:t>
            </a:r>
            <a:r>
              <a:rPr dirty="0" baseline="1543" sz="2700" spc="-577">
                <a:solidFill>
                  <a:srgbClr val="FF0000"/>
                </a:solidFill>
                <a:latin typeface="Microsoft Sans Serif"/>
                <a:cs typeface="Microsoft Sans Serif"/>
              </a:rPr>
              <a:t>,</a:t>
            </a:r>
            <a:r>
              <a:rPr dirty="0" baseline="1543" sz="2700" spc="-577">
                <a:solidFill>
                  <a:srgbClr val="FF0000"/>
                </a:solidFill>
                <a:latin typeface="Microsoft Sans Serif"/>
                <a:cs typeface="Microsoft Sans Serif"/>
              </a:rPr>
              <a:t>ال</a:t>
            </a:r>
            <a:r>
              <a:rPr dirty="0" baseline="1543" sz="2700" spc="292">
                <a:solidFill>
                  <a:srgbClr val="FF0000"/>
                </a:solidFill>
                <a:latin typeface="Microsoft Sans Serif"/>
                <a:cs typeface="Microsoft Sans Serif"/>
              </a:rPr>
              <a:t>  </a:t>
            </a:r>
            <a:r>
              <a:rPr dirty="0" baseline="1543" sz="2700" spc="-367">
                <a:solidFill>
                  <a:srgbClr val="FF0000"/>
                </a:solidFill>
                <a:latin typeface="Microsoft Sans Serif"/>
                <a:cs typeface="Microsoft Sans Serif"/>
              </a:rPr>
              <a:t>وا</a:t>
            </a:r>
            <a:r>
              <a:rPr dirty="0" baseline="1543" sz="2700" spc="-322">
                <a:solidFill>
                  <a:srgbClr val="FF0000"/>
                </a:solidFill>
                <a:latin typeface="Microsoft Sans Serif"/>
                <a:cs typeface="Microsoft Sans Serif"/>
              </a:rPr>
              <a:t> </a:t>
            </a:r>
            <a:r>
              <a:rPr dirty="0" baseline="1543" sz="2700" spc="-397">
                <a:solidFill>
                  <a:srgbClr val="FF0000"/>
                </a:solidFill>
                <a:latin typeface="Microsoft Sans Serif"/>
                <a:cs typeface="Microsoft Sans Serif"/>
              </a:rPr>
              <a:t>ا</a:t>
            </a:r>
            <a:r>
              <a:rPr dirty="0" baseline="1543" sz="2700" spc="434">
                <a:solidFill>
                  <a:srgbClr val="FF0000"/>
                </a:solidFill>
                <a:latin typeface="Microsoft Sans Serif"/>
                <a:cs typeface="Microsoft Sans Serif"/>
              </a:rPr>
              <a:t> </a:t>
            </a:r>
            <a:r>
              <a:rPr dirty="0" baseline="1543" sz="2700" spc="-442">
                <a:solidFill>
                  <a:srgbClr val="FF0000"/>
                </a:solidFill>
                <a:latin typeface="Microsoft Sans Serif"/>
                <a:cs typeface="Microsoft Sans Serif"/>
              </a:rPr>
              <a:t>وا</a:t>
            </a:r>
            <a:r>
              <a:rPr dirty="0" baseline="1543" sz="2700" spc="254">
                <a:solidFill>
                  <a:srgbClr val="FF0000"/>
                </a:solidFill>
                <a:latin typeface="Microsoft Sans Serif"/>
                <a:cs typeface="Microsoft Sans Serif"/>
              </a:rPr>
              <a:t>  </a:t>
            </a:r>
            <a:r>
              <a:rPr dirty="0" baseline="1543" sz="2700" spc="-1132">
                <a:solidFill>
                  <a:srgbClr val="FF0000"/>
                </a:solidFill>
                <a:latin typeface="Microsoft Sans Serif"/>
                <a:cs typeface="Microsoft Sans Serif"/>
              </a:rPr>
              <a:t>ي</a:t>
            </a:r>
            <a:r>
              <a:rPr dirty="0" baseline="-10802" sz="2700" spc="-1132">
                <a:solidFill>
                  <a:srgbClr val="FF0000"/>
                </a:solidFill>
                <a:latin typeface="Microsoft Sans Serif"/>
                <a:cs typeface="Microsoft Sans Serif"/>
              </a:rPr>
              <a:t>„</a:t>
            </a:r>
            <a:r>
              <a:rPr dirty="0" baseline="-10802" sz="2700" spc="179">
                <a:solidFill>
                  <a:srgbClr val="FF0000"/>
                </a:solidFill>
                <a:latin typeface="Microsoft Sans Serif"/>
                <a:cs typeface="Microsoft Sans Serif"/>
              </a:rPr>
              <a:t>  </a:t>
            </a:r>
            <a:r>
              <a:rPr dirty="0" baseline="1543" sz="2700" spc="-675">
                <a:solidFill>
                  <a:srgbClr val="FF0000"/>
                </a:solidFill>
                <a:latin typeface="Microsoft Sans Serif"/>
                <a:cs typeface="Microsoft Sans Serif"/>
              </a:rPr>
              <a:t>ةو</a:t>
            </a:r>
            <a:r>
              <a:rPr dirty="0" sz="1800" spc="-450">
                <a:solidFill>
                  <a:srgbClr val="FF0000"/>
                </a:solidFill>
                <a:latin typeface="Microsoft Sans Serif"/>
                <a:cs typeface="Microsoft Sans Serif"/>
              </a:rPr>
              <a:t>„</a:t>
            </a:r>
            <a:r>
              <a:rPr dirty="0" sz="1800" spc="-55">
                <a:solidFill>
                  <a:srgbClr val="FF0000"/>
                </a:solidFill>
                <a:latin typeface="Microsoft Sans Serif"/>
                <a:cs typeface="Microsoft Sans Serif"/>
              </a:rPr>
              <a:t> </a:t>
            </a:r>
            <a:r>
              <a:rPr dirty="0" baseline="1543" sz="2700" spc="-465">
                <a:solidFill>
                  <a:srgbClr val="FF0000"/>
                </a:solidFill>
                <a:latin typeface="Microsoft Sans Serif"/>
                <a:cs typeface="Microsoft Sans Serif"/>
              </a:rPr>
              <a:t>دأل</a:t>
            </a:r>
            <a:r>
              <a:rPr dirty="0" baseline="1543" sz="2700" spc="-434">
                <a:solidFill>
                  <a:srgbClr val="FF0000"/>
                </a:solidFill>
                <a:latin typeface="Microsoft Sans Serif"/>
                <a:cs typeface="Microsoft Sans Serif"/>
              </a:rPr>
              <a:t> </a:t>
            </a:r>
            <a:r>
              <a:rPr dirty="0" baseline="1543" sz="2700" spc="-450">
                <a:solidFill>
                  <a:srgbClr val="FF0000"/>
                </a:solidFill>
                <a:latin typeface="Microsoft Sans Serif"/>
                <a:cs typeface="Microsoft Sans Serif"/>
              </a:rPr>
              <a:t>و</a:t>
            </a:r>
            <a:r>
              <a:rPr dirty="0" baseline="1543" sz="2700" spc="-322">
                <a:solidFill>
                  <a:srgbClr val="FF0000"/>
                </a:solidFill>
                <a:latin typeface="Microsoft Sans Serif"/>
                <a:cs typeface="Microsoft Sans Serif"/>
              </a:rPr>
              <a:t> </a:t>
            </a:r>
            <a:r>
              <a:rPr dirty="0" baseline="1543" sz="2700" spc="-67">
                <a:latin typeface="Microsoft Sans Serif"/>
                <a:cs typeface="Microsoft Sans Serif"/>
              </a:rPr>
              <a:t>ة</a:t>
            </a:r>
            <a:r>
              <a:rPr dirty="0" baseline="1543" sz="2700" spc="-217">
                <a:latin typeface="Microsoft Sans Serif"/>
                <a:cs typeface="Microsoft Sans Serif"/>
              </a:rPr>
              <a:t> </a:t>
            </a:r>
            <a:r>
              <a:rPr dirty="0" baseline="1543" sz="2700" spc="-1050">
                <a:latin typeface="Microsoft Sans Serif"/>
                <a:cs typeface="Microsoft Sans Serif"/>
              </a:rPr>
              <a:t>„</a:t>
            </a:r>
            <a:r>
              <a:rPr dirty="0" baseline="1543" sz="2700" spc="585">
                <a:latin typeface="Microsoft Sans Serif"/>
                <a:cs typeface="Microsoft Sans Serif"/>
              </a:rPr>
              <a:t>  </a:t>
            </a:r>
            <a:r>
              <a:rPr dirty="0" baseline="1543" sz="2700">
                <a:latin typeface="Microsoft Sans Serif"/>
                <a:cs typeface="Microsoft Sans Serif"/>
              </a:rPr>
              <a:t>ة</a:t>
            </a:r>
            <a:r>
              <a:rPr dirty="0" baseline="1543" sz="2700" spc="240">
                <a:latin typeface="Microsoft Sans Serif"/>
                <a:cs typeface="Microsoft Sans Serif"/>
              </a:rPr>
              <a:t> </a:t>
            </a:r>
            <a:r>
              <a:rPr dirty="0" baseline="1543" sz="2700" spc="-397">
                <a:latin typeface="Microsoft Sans Serif"/>
                <a:cs typeface="Microsoft Sans Serif"/>
              </a:rPr>
              <a:t>ا</a:t>
            </a:r>
            <a:r>
              <a:rPr dirty="0" baseline="1543" sz="2700" spc="104">
                <a:latin typeface="Microsoft Sans Serif"/>
                <a:cs typeface="Microsoft Sans Serif"/>
              </a:rPr>
              <a:t>  </a:t>
            </a:r>
            <a:r>
              <a:rPr dirty="0" baseline="1543" sz="2700" spc="-540">
                <a:latin typeface="Microsoft Sans Serif"/>
                <a:cs typeface="Microsoft Sans Serif"/>
              </a:rPr>
              <a:t>ق</a:t>
            </a:r>
            <a:r>
              <a:rPr dirty="0" baseline="1543" sz="2700" spc="494">
                <a:latin typeface="Microsoft Sans Serif"/>
                <a:cs typeface="Microsoft Sans Serif"/>
              </a:rPr>
              <a:t>  </a:t>
            </a:r>
            <a:r>
              <a:rPr dirty="0" baseline="1543" sz="2700" spc="-397">
                <a:latin typeface="Microsoft Sans Serif"/>
                <a:cs typeface="Microsoft Sans Serif"/>
              </a:rPr>
              <a:t>ا</a:t>
            </a:r>
            <a:r>
              <a:rPr dirty="0" baseline="1543" sz="2700" spc="682">
                <a:latin typeface="Microsoft Sans Serif"/>
                <a:cs typeface="Microsoft Sans Serif"/>
              </a:rPr>
              <a:t> </a:t>
            </a:r>
            <a:r>
              <a:rPr dirty="0" baseline="1543" sz="2700" spc="-630">
                <a:latin typeface="Microsoft Sans Serif"/>
                <a:cs typeface="Microsoft Sans Serif"/>
              </a:rPr>
              <a:t>ع</a:t>
            </a:r>
            <a:r>
              <a:rPr dirty="0" baseline="1543" sz="2700" spc="104">
                <a:latin typeface="Microsoft Sans Serif"/>
                <a:cs typeface="Microsoft Sans Serif"/>
              </a:rPr>
              <a:t>  </a:t>
            </a:r>
            <a:r>
              <a:rPr dirty="0" baseline="1543" sz="2700" spc="-450">
                <a:latin typeface="Microsoft Sans Serif"/>
                <a:cs typeface="Microsoft Sans Serif"/>
              </a:rPr>
              <a:t>و</a:t>
            </a:r>
            <a:r>
              <a:rPr dirty="0" baseline="1543" sz="2700" spc="-322">
                <a:latin typeface="Microsoft Sans Serif"/>
                <a:cs typeface="Microsoft Sans Serif"/>
              </a:rPr>
              <a:t> </a:t>
            </a:r>
            <a:r>
              <a:rPr dirty="0" baseline="1543" sz="2700" spc="-397">
                <a:latin typeface="Microsoft Sans Serif"/>
                <a:cs typeface="Microsoft Sans Serif"/>
              </a:rPr>
              <a:t>ا</a:t>
            </a:r>
            <a:r>
              <a:rPr dirty="0" baseline="1543" sz="2700" spc="37">
                <a:latin typeface="Microsoft Sans Serif"/>
                <a:cs typeface="Microsoft Sans Serif"/>
              </a:rPr>
              <a:t>  </a:t>
            </a:r>
            <a:r>
              <a:rPr dirty="0" baseline="1543" sz="2700" spc="-397">
                <a:latin typeface="Microsoft Sans Serif"/>
                <a:cs typeface="Microsoft Sans Serif"/>
              </a:rPr>
              <a:t>ا</a:t>
            </a:r>
            <a:r>
              <a:rPr dirty="0" baseline="1543" sz="2700" spc="-75">
                <a:latin typeface="Microsoft Sans Serif"/>
                <a:cs typeface="Microsoft Sans Serif"/>
              </a:rPr>
              <a:t> </a:t>
            </a:r>
            <a:r>
              <a:rPr dirty="0" sz="1800" spc="-500">
                <a:latin typeface="Microsoft Sans Serif"/>
                <a:cs typeface="Microsoft Sans Serif"/>
              </a:rPr>
              <a:t>,</a:t>
            </a:r>
            <a:r>
              <a:rPr dirty="0" sz="1800" spc="270">
                <a:latin typeface="Microsoft Sans Serif"/>
                <a:cs typeface="Microsoft Sans Serif"/>
              </a:rPr>
              <a:t> </a:t>
            </a:r>
            <a:r>
              <a:rPr dirty="0" baseline="1543" sz="2700" spc="-412">
                <a:latin typeface="Microsoft Sans Serif"/>
                <a:cs typeface="Microsoft Sans Serif"/>
              </a:rPr>
              <a:t>او</a:t>
            </a:r>
            <a:r>
              <a:rPr dirty="0" baseline="1543" sz="2700" spc="-345">
                <a:latin typeface="Microsoft Sans Serif"/>
                <a:cs typeface="Microsoft Sans Serif"/>
              </a:rPr>
              <a:t> </a:t>
            </a:r>
            <a:r>
              <a:rPr dirty="0" baseline="1543" sz="2700" spc="-472">
                <a:latin typeface="Microsoft Sans Serif"/>
                <a:cs typeface="Microsoft Sans Serif"/>
              </a:rPr>
              <a:t>ا</a:t>
            </a:r>
            <a:endParaRPr baseline="1543" sz="2700">
              <a:latin typeface="Microsoft Sans Serif"/>
              <a:cs typeface="Microsoft Sans Serif"/>
            </a:endParaRPr>
          </a:p>
        </p:txBody>
      </p:sp>
      <p:sp>
        <p:nvSpPr>
          <p:cNvPr id="7" name="object 7" descr=""/>
          <p:cNvSpPr txBox="1"/>
          <p:nvPr/>
        </p:nvSpPr>
        <p:spPr>
          <a:xfrm>
            <a:off x="3513201" y="1786254"/>
            <a:ext cx="4396740" cy="299720"/>
          </a:xfrm>
          <a:prstGeom prst="rect">
            <a:avLst/>
          </a:prstGeom>
        </p:spPr>
        <p:txBody>
          <a:bodyPr wrap="square" lIns="0" tIns="12700" rIns="0" bIns="0" rtlCol="0" vert="horz">
            <a:spAutoFit/>
          </a:bodyPr>
          <a:lstStyle/>
          <a:p>
            <a:pPr algn="r" marL="50800" marR="43180">
              <a:lnSpc>
                <a:spcPct val="100000"/>
              </a:lnSpc>
              <a:spcBef>
                <a:spcPts val="100"/>
              </a:spcBef>
            </a:pPr>
            <a:r>
              <a:rPr dirty="0" baseline="3086" sz="2700" spc="-1320">
                <a:latin typeface="Microsoft Sans Serif"/>
                <a:cs typeface="Microsoft Sans Serif"/>
              </a:rPr>
              <a:t>ارضب</a:t>
            </a:r>
            <a:r>
              <a:rPr dirty="0" baseline="16975" sz="2700" spc="-1320">
                <a:latin typeface="Microsoft Sans Serif"/>
                <a:cs typeface="Microsoft Sans Serif"/>
              </a:rPr>
              <a:t>.</a:t>
            </a:r>
            <a:r>
              <a:rPr dirty="0" baseline="16975" sz="2700" spc="-487">
                <a:latin typeface="Microsoft Sans Serif"/>
                <a:cs typeface="Microsoft Sans Serif"/>
              </a:rPr>
              <a:t> </a:t>
            </a:r>
            <a:r>
              <a:rPr dirty="0" baseline="10802" sz="2700" spc="-532">
                <a:latin typeface="Microsoft Sans Serif"/>
                <a:cs typeface="Microsoft Sans Serif"/>
              </a:rPr>
              <a:t>ع</a:t>
            </a:r>
            <a:r>
              <a:rPr dirty="0" baseline="10802" sz="2700" spc="-75">
                <a:latin typeface="Microsoft Sans Serif"/>
                <a:cs typeface="Microsoft Sans Serif"/>
              </a:rPr>
              <a:t> </a:t>
            </a:r>
            <a:r>
              <a:rPr dirty="0" baseline="1543" sz="2700" spc="-465">
                <a:latin typeface="Microsoft Sans Serif"/>
                <a:cs typeface="Microsoft Sans Serif"/>
              </a:rPr>
              <a:t>هل</a:t>
            </a:r>
            <a:r>
              <a:rPr dirty="0" baseline="1543" sz="2700" spc="284">
                <a:latin typeface="Microsoft Sans Serif"/>
                <a:cs typeface="Microsoft Sans Serif"/>
              </a:rPr>
              <a:t> </a:t>
            </a:r>
            <a:r>
              <a:rPr dirty="0" baseline="6172" sz="2700" spc="-2279">
                <a:latin typeface="Microsoft Sans Serif"/>
                <a:cs typeface="Microsoft Sans Serif"/>
              </a:rPr>
              <a:t>ص</a:t>
            </a:r>
            <a:r>
              <a:rPr dirty="0" baseline="24691" sz="2700" spc="-2279">
                <a:latin typeface="Microsoft Sans Serif"/>
                <a:cs typeface="Microsoft Sans Serif"/>
              </a:rPr>
              <a:t>.</a:t>
            </a:r>
            <a:r>
              <a:rPr dirty="0" baseline="24691" sz="2700" spc="-382">
                <a:latin typeface="Microsoft Sans Serif"/>
                <a:cs typeface="Microsoft Sans Serif"/>
              </a:rPr>
              <a:t> </a:t>
            </a:r>
            <a:r>
              <a:rPr dirty="0" baseline="12345" sz="2700" spc="-1327">
                <a:latin typeface="Microsoft Sans Serif"/>
                <a:cs typeface="Microsoft Sans Serif"/>
              </a:rPr>
              <a:t>خ</a:t>
            </a:r>
            <a:r>
              <a:rPr dirty="0" baseline="33950" sz="2700" spc="-1327">
                <a:latin typeface="Microsoft Sans Serif"/>
                <a:cs typeface="Microsoft Sans Serif"/>
              </a:rPr>
              <a:t>.</a:t>
            </a:r>
            <a:r>
              <a:rPr dirty="0" baseline="29320" sz="2700" spc="-1327">
                <a:latin typeface="Microsoft Sans Serif"/>
                <a:cs typeface="Microsoft Sans Serif"/>
              </a:rPr>
              <a:t>ت</a:t>
            </a:r>
            <a:r>
              <a:rPr dirty="0" baseline="20061" sz="2700" spc="-1327">
                <a:latin typeface="Microsoft Sans Serif"/>
                <a:cs typeface="Microsoft Sans Serif"/>
              </a:rPr>
              <a:t>„</a:t>
            </a:r>
            <a:r>
              <a:rPr dirty="0" baseline="20061" sz="2700" spc="494">
                <a:latin typeface="Microsoft Sans Serif"/>
                <a:cs typeface="Microsoft Sans Serif"/>
              </a:rPr>
              <a:t> </a:t>
            </a:r>
            <a:r>
              <a:rPr dirty="0" baseline="3086" sz="2700" spc="-1702">
                <a:latin typeface="Microsoft Sans Serif"/>
                <a:cs typeface="Microsoft Sans Serif"/>
              </a:rPr>
              <a:t>ت</a:t>
            </a:r>
            <a:r>
              <a:rPr dirty="0" baseline="15432" sz="2700" spc="-1702">
                <a:latin typeface="Microsoft Sans Serif"/>
                <a:cs typeface="Microsoft Sans Serif"/>
              </a:rPr>
              <a:t>„</a:t>
            </a:r>
            <a:r>
              <a:rPr dirty="0" baseline="15432" sz="2700" spc="-412">
                <a:latin typeface="Microsoft Sans Serif"/>
                <a:cs typeface="Microsoft Sans Serif"/>
              </a:rPr>
              <a:t> </a:t>
            </a:r>
            <a:r>
              <a:rPr dirty="0" baseline="4629" sz="2700" spc="-652">
                <a:latin typeface="Microsoft Sans Serif"/>
                <a:cs typeface="Microsoft Sans Serif"/>
              </a:rPr>
              <a:t>لا</a:t>
            </a:r>
            <a:r>
              <a:rPr dirty="0" baseline="4629" sz="2700" spc="270">
                <a:latin typeface="Microsoft Sans Serif"/>
                <a:cs typeface="Microsoft Sans Serif"/>
              </a:rPr>
              <a:t>  </a:t>
            </a:r>
            <a:r>
              <a:rPr dirty="0" baseline="10802" sz="2700" spc="-1050">
                <a:solidFill>
                  <a:srgbClr val="FF0000"/>
                </a:solidFill>
                <a:latin typeface="Microsoft Sans Serif"/>
                <a:cs typeface="Microsoft Sans Serif"/>
              </a:rPr>
              <a:t>„</a:t>
            </a:r>
            <a:r>
              <a:rPr dirty="0" baseline="10802" sz="2700" spc="277">
                <a:solidFill>
                  <a:srgbClr val="FF0000"/>
                </a:solidFill>
                <a:latin typeface="Microsoft Sans Serif"/>
                <a:cs typeface="Microsoft Sans Serif"/>
              </a:rPr>
              <a:t> </a:t>
            </a:r>
            <a:r>
              <a:rPr dirty="0" baseline="1543" sz="2700" spc="-315">
                <a:solidFill>
                  <a:srgbClr val="FF0000"/>
                </a:solidFill>
                <a:latin typeface="Microsoft Sans Serif"/>
                <a:cs typeface="Microsoft Sans Serif"/>
              </a:rPr>
              <a:t>ح</a:t>
            </a:r>
            <a:r>
              <a:rPr dirty="0" baseline="1543" sz="2700" spc="-60">
                <a:solidFill>
                  <a:srgbClr val="FF0000"/>
                </a:solidFill>
                <a:latin typeface="Microsoft Sans Serif"/>
                <a:cs typeface="Microsoft Sans Serif"/>
              </a:rPr>
              <a:t> </a:t>
            </a:r>
            <a:r>
              <a:rPr dirty="0" baseline="6172" sz="2700" spc="-630">
                <a:solidFill>
                  <a:srgbClr val="FF0000"/>
                </a:solidFill>
                <a:latin typeface="Microsoft Sans Serif"/>
                <a:cs typeface="Microsoft Sans Serif"/>
              </a:rPr>
              <a:t>علا</a:t>
            </a:r>
            <a:r>
              <a:rPr dirty="0" baseline="13888" sz="2700" spc="322">
                <a:solidFill>
                  <a:srgbClr val="FF0000"/>
                </a:solidFill>
                <a:latin typeface="Microsoft Sans Serif"/>
                <a:cs typeface="Microsoft Sans Serif"/>
              </a:rPr>
              <a:t>  </a:t>
            </a:r>
            <a:r>
              <a:rPr dirty="0" baseline="1543" sz="2700" spc="-465">
                <a:solidFill>
                  <a:srgbClr val="FF0000"/>
                </a:solidFill>
                <a:latin typeface="Microsoft Sans Serif"/>
                <a:cs typeface="Microsoft Sans Serif"/>
              </a:rPr>
              <a:t>هل</a:t>
            </a:r>
            <a:r>
              <a:rPr dirty="0" baseline="1543" sz="2700" spc="44">
                <a:solidFill>
                  <a:srgbClr val="FF0000"/>
                </a:solidFill>
                <a:latin typeface="Microsoft Sans Serif"/>
                <a:cs typeface="Microsoft Sans Serif"/>
              </a:rPr>
              <a:t> </a:t>
            </a:r>
            <a:r>
              <a:rPr dirty="0" baseline="4629" sz="2700" spc="-1147">
                <a:solidFill>
                  <a:srgbClr val="FF0000"/>
                </a:solidFill>
                <a:latin typeface="Microsoft Sans Serif"/>
                <a:cs typeface="Microsoft Sans Serif"/>
              </a:rPr>
              <a:t>ثنت</a:t>
            </a:r>
            <a:r>
              <a:rPr dirty="0" sz="1800" spc="-765">
                <a:solidFill>
                  <a:srgbClr val="FF0000"/>
                </a:solidFill>
                <a:latin typeface="Microsoft Sans Serif"/>
                <a:cs typeface="Microsoft Sans Serif"/>
              </a:rPr>
              <a:t>„</a:t>
            </a:r>
            <a:r>
              <a:rPr dirty="0" baseline="13888" sz="2700" spc="-1147">
                <a:solidFill>
                  <a:srgbClr val="FF0000"/>
                </a:solidFill>
                <a:latin typeface="Microsoft Sans Serif"/>
                <a:cs typeface="Microsoft Sans Serif"/>
              </a:rPr>
              <a:t>„</a:t>
            </a:r>
            <a:r>
              <a:rPr dirty="0" baseline="6172" sz="2700" spc="-1147">
                <a:solidFill>
                  <a:srgbClr val="FF0000"/>
                </a:solidFill>
                <a:latin typeface="Microsoft Sans Serif"/>
                <a:cs typeface="Microsoft Sans Serif"/>
              </a:rPr>
              <a:t>.</a:t>
            </a:r>
            <a:r>
              <a:rPr dirty="0" baseline="6172" sz="2700" spc="337">
                <a:solidFill>
                  <a:srgbClr val="FF0000"/>
                </a:solidFill>
                <a:latin typeface="Microsoft Sans Serif"/>
                <a:cs typeface="Microsoft Sans Serif"/>
              </a:rPr>
              <a:t>  </a:t>
            </a:r>
            <a:r>
              <a:rPr dirty="0" baseline="3086" sz="2700" spc="-1702">
                <a:solidFill>
                  <a:srgbClr val="FF0000"/>
                </a:solidFill>
                <a:latin typeface="Microsoft Sans Serif"/>
                <a:cs typeface="Microsoft Sans Serif"/>
              </a:rPr>
              <a:t>ت</a:t>
            </a:r>
            <a:r>
              <a:rPr dirty="0" baseline="15432" sz="2700" spc="-1702">
                <a:solidFill>
                  <a:srgbClr val="FF0000"/>
                </a:solidFill>
                <a:latin typeface="Microsoft Sans Serif"/>
                <a:cs typeface="Microsoft Sans Serif"/>
              </a:rPr>
              <a:t>„</a:t>
            </a:r>
            <a:r>
              <a:rPr dirty="0" baseline="15432" sz="2700" spc="-405">
                <a:solidFill>
                  <a:srgbClr val="FF0000"/>
                </a:solidFill>
                <a:latin typeface="Microsoft Sans Serif"/>
                <a:cs typeface="Microsoft Sans Serif"/>
              </a:rPr>
              <a:t> </a:t>
            </a:r>
            <a:r>
              <a:rPr dirty="0" baseline="4629" sz="2700" spc="-667">
                <a:solidFill>
                  <a:srgbClr val="FF0000"/>
                </a:solidFill>
                <a:latin typeface="Microsoft Sans Serif"/>
                <a:cs typeface="Microsoft Sans Serif"/>
              </a:rPr>
              <a:t>لا</a:t>
            </a:r>
            <a:r>
              <a:rPr dirty="0" baseline="4629" sz="2700" spc="97">
                <a:solidFill>
                  <a:srgbClr val="FF0000"/>
                </a:solidFill>
                <a:latin typeface="Microsoft Sans Serif"/>
                <a:cs typeface="Microsoft Sans Serif"/>
              </a:rPr>
              <a:t> </a:t>
            </a:r>
            <a:r>
              <a:rPr dirty="0" baseline="9259" sz="2700" spc="-1050">
                <a:solidFill>
                  <a:srgbClr val="FF0000"/>
                </a:solidFill>
                <a:latin typeface="Microsoft Sans Serif"/>
                <a:cs typeface="Microsoft Sans Serif"/>
              </a:rPr>
              <a:t>„</a:t>
            </a:r>
            <a:r>
              <a:rPr dirty="0" baseline="9259" sz="2700" spc="-359">
                <a:solidFill>
                  <a:srgbClr val="FF0000"/>
                </a:solidFill>
                <a:latin typeface="Microsoft Sans Serif"/>
                <a:cs typeface="Microsoft Sans Serif"/>
              </a:rPr>
              <a:t> </a:t>
            </a:r>
            <a:r>
              <a:rPr dirty="0" baseline="-4629" sz="2700" spc="-1567">
                <a:solidFill>
                  <a:srgbClr val="FF0000"/>
                </a:solidFill>
                <a:latin typeface="Microsoft Sans Serif"/>
                <a:cs typeface="Microsoft Sans Serif"/>
              </a:rPr>
              <a:t>ت</a:t>
            </a:r>
            <a:r>
              <a:rPr dirty="0" baseline="10802" sz="2700" spc="307">
                <a:solidFill>
                  <a:srgbClr val="FF0000"/>
                </a:solidFill>
                <a:latin typeface="Microsoft Sans Serif"/>
                <a:cs typeface="Microsoft Sans Serif"/>
              </a:rPr>
              <a:t>  </a:t>
            </a:r>
            <a:r>
              <a:rPr dirty="0" baseline="-3086" sz="2700">
                <a:solidFill>
                  <a:srgbClr val="FF0000"/>
                </a:solidFill>
                <a:latin typeface="Microsoft Sans Serif"/>
                <a:cs typeface="Microsoft Sans Serif"/>
              </a:rPr>
              <a:t>ا</a:t>
            </a:r>
            <a:r>
              <a:rPr dirty="0" baseline="-3086" sz="2700" spc="682">
                <a:solidFill>
                  <a:srgbClr val="FF0000"/>
                </a:solidFill>
                <a:latin typeface="Microsoft Sans Serif"/>
                <a:cs typeface="Microsoft Sans Serif"/>
              </a:rPr>
              <a:t> </a:t>
            </a:r>
            <a:r>
              <a:rPr dirty="0" baseline="9259" sz="2700" spc="-1050">
                <a:latin typeface="Microsoft Sans Serif"/>
                <a:cs typeface="Microsoft Sans Serif"/>
              </a:rPr>
              <a:t>„</a:t>
            </a:r>
            <a:r>
              <a:rPr dirty="0" baseline="9259" sz="2700" spc="-359">
                <a:latin typeface="Microsoft Sans Serif"/>
                <a:cs typeface="Microsoft Sans Serif"/>
              </a:rPr>
              <a:t> </a:t>
            </a:r>
            <a:r>
              <a:rPr dirty="0" baseline="23148" sz="2700" spc="-1275">
                <a:latin typeface="Microsoft Sans Serif"/>
                <a:cs typeface="Microsoft Sans Serif"/>
              </a:rPr>
              <a:t>ثحصلا</a:t>
            </a:r>
            <a:r>
              <a:rPr dirty="0" baseline="23148" sz="2700" spc="472">
                <a:latin typeface="Microsoft Sans Serif"/>
                <a:cs typeface="Microsoft Sans Serif"/>
              </a:rPr>
              <a:t> </a:t>
            </a:r>
            <a:r>
              <a:rPr dirty="0" sz="1800" spc="-1125">
                <a:latin typeface="Microsoft Sans Serif"/>
                <a:cs typeface="Microsoft Sans Serif"/>
              </a:rPr>
              <a:t>ثل</a:t>
            </a:r>
            <a:r>
              <a:rPr dirty="0" baseline="7716" sz="2700" spc="-1687">
                <a:latin typeface="Microsoft Sans Serif"/>
                <a:cs typeface="Microsoft Sans Serif"/>
              </a:rPr>
              <a:t>„</a:t>
            </a:r>
            <a:r>
              <a:rPr dirty="0" baseline="7716" sz="2700" spc="217">
                <a:latin typeface="Microsoft Sans Serif"/>
                <a:cs typeface="Microsoft Sans Serif"/>
              </a:rPr>
              <a:t> </a:t>
            </a:r>
            <a:r>
              <a:rPr dirty="0" baseline="9259" sz="2700" spc="-1192">
                <a:latin typeface="Microsoft Sans Serif"/>
                <a:cs typeface="Microsoft Sans Serif"/>
              </a:rPr>
              <a:t>حت</a:t>
            </a:r>
            <a:r>
              <a:rPr dirty="0" sz="1800" spc="-795">
                <a:latin typeface="Microsoft Sans Serif"/>
                <a:cs typeface="Microsoft Sans Serif"/>
              </a:rPr>
              <a:t>,</a:t>
            </a:r>
            <a:r>
              <a:rPr dirty="0" sz="1800" spc="430">
                <a:latin typeface="Microsoft Sans Serif"/>
                <a:cs typeface="Microsoft Sans Serif"/>
              </a:rPr>
              <a:t> </a:t>
            </a:r>
            <a:r>
              <a:rPr dirty="0" baseline="7716" sz="2700" spc="-1050">
                <a:latin typeface="Microsoft Sans Serif"/>
                <a:cs typeface="Microsoft Sans Serif"/>
              </a:rPr>
              <a:t>„</a:t>
            </a:r>
            <a:r>
              <a:rPr dirty="0" baseline="7716" sz="2700" spc="-472">
                <a:latin typeface="Microsoft Sans Serif"/>
                <a:cs typeface="Microsoft Sans Serif"/>
              </a:rPr>
              <a:t> </a:t>
            </a:r>
            <a:r>
              <a:rPr dirty="0" baseline="12345" sz="2700" spc="-1222">
                <a:latin typeface="Microsoft Sans Serif"/>
                <a:cs typeface="Microsoft Sans Serif"/>
              </a:rPr>
              <a:t>لعت</a:t>
            </a:r>
            <a:r>
              <a:rPr dirty="0" baseline="24691" sz="2700" spc="-1222">
                <a:latin typeface="Microsoft Sans Serif"/>
                <a:cs typeface="Microsoft Sans Serif"/>
              </a:rPr>
              <a:t>„</a:t>
            </a:r>
            <a:r>
              <a:rPr dirty="0" baseline="18518" sz="2700" spc="-1222">
                <a:latin typeface="Microsoft Sans Serif"/>
                <a:cs typeface="Microsoft Sans Serif"/>
              </a:rPr>
              <a:t>ت</a:t>
            </a:r>
            <a:r>
              <a:rPr dirty="0" baseline="12345" sz="2700" spc="-1222">
                <a:latin typeface="Microsoft Sans Serif"/>
                <a:cs typeface="Microsoft Sans Serif"/>
              </a:rPr>
              <a:t>„</a:t>
            </a:r>
            <a:r>
              <a:rPr dirty="0" baseline="12345" sz="2700" spc="52">
                <a:latin typeface="Microsoft Sans Serif"/>
                <a:cs typeface="Microsoft Sans Serif"/>
              </a:rPr>
              <a:t> </a:t>
            </a:r>
            <a:r>
              <a:rPr dirty="0" baseline="1543" sz="2700" spc="82">
                <a:latin typeface="Microsoft Sans Serif"/>
                <a:cs typeface="Microsoft Sans Serif"/>
              </a:rPr>
              <a:t>م</a:t>
            </a:r>
            <a:r>
              <a:rPr dirty="0" baseline="1543" sz="2700" spc="494">
                <a:latin typeface="Microsoft Sans Serif"/>
                <a:cs typeface="Microsoft Sans Serif"/>
              </a:rPr>
              <a:t> </a:t>
            </a:r>
            <a:r>
              <a:rPr dirty="0" baseline="6172" sz="2700" spc="-967">
                <a:latin typeface="Microsoft Sans Serif"/>
                <a:cs typeface="Microsoft Sans Serif"/>
              </a:rPr>
              <a:t>ت</a:t>
            </a:r>
            <a:r>
              <a:rPr dirty="0" baseline="3086" sz="2700" spc="-967">
                <a:latin typeface="Microsoft Sans Serif"/>
                <a:cs typeface="Microsoft Sans Serif"/>
              </a:rPr>
              <a:t>„</a:t>
            </a:r>
            <a:r>
              <a:rPr dirty="0" baseline="23148" sz="2700" spc="-967">
                <a:latin typeface="Microsoft Sans Serif"/>
                <a:cs typeface="Microsoft Sans Serif"/>
              </a:rPr>
              <a:t>مج</a:t>
            </a:r>
            <a:r>
              <a:rPr dirty="0" baseline="26234" sz="2700" spc="-967">
                <a:latin typeface="Microsoft Sans Serif"/>
                <a:cs typeface="Microsoft Sans Serif"/>
              </a:rPr>
              <a:t>,</a:t>
            </a:r>
            <a:r>
              <a:rPr dirty="0" baseline="26234" sz="2700" spc="660">
                <a:latin typeface="Microsoft Sans Serif"/>
                <a:cs typeface="Microsoft Sans Serif"/>
              </a:rPr>
              <a:t> </a:t>
            </a:r>
            <a:r>
              <a:rPr dirty="0" baseline="12345" sz="2700" spc="-742">
                <a:latin typeface="Microsoft Sans Serif"/>
                <a:cs typeface="Microsoft Sans Serif"/>
              </a:rPr>
              <a:t>هت</a:t>
            </a:r>
            <a:r>
              <a:rPr dirty="0" baseline="4629" sz="2700" spc="-742">
                <a:latin typeface="Microsoft Sans Serif"/>
                <a:cs typeface="Microsoft Sans Serif"/>
              </a:rPr>
              <a:t>,</a:t>
            </a:r>
            <a:r>
              <a:rPr dirty="0" baseline="4629" sz="2700" spc="-292">
                <a:latin typeface="Microsoft Sans Serif"/>
                <a:cs typeface="Microsoft Sans Serif"/>
              </a:rPr>
              <a:t> </a:t>
            </a:r>
            <a:r>
              <a:rPr dirty="0" sz="1800" spc="-1035">
                <a:latin typeface="Microsoft Sans Serif"/>
                <a:cs typeface="Microsoft Sans Serif"/>
              </a:rPr>
              <a:t>ثس</a:t>
            </a:r>
            <a:endParaRPr sz="1800">
              <a:latin typeface="Microsoft Sans Serif"/>
              <a:cs typeface="Microsoft Sans Serif"/>
            </a:endParaRPr>
          </a:p>
        </p:txBody>
      </p:sp>
      <p:sp>
        <p:nvSpPr>
          <p:cNvPr id="8" name="object 8" descr=""/>
          <p:cNvSpPr txBox="1"/>
          <p:nvPr/>
        </p:nvSpPr>
        <p:spPr>
          <a:xfrm>
            <a:off x="9645650" y="2235530"/>
            <a:ext cx="1898014" cy="300355"/>
          </a:xfrm>
          <a:prstGeom prst="rect">
            <a:avLst/>
          </a:prstGeom>
        </p:spPr>
        <p:txBody>
          <a:bodyPr wrap="square" lIns="0" tIns="12700" rIns="0" bIns="0" rtlCol="0" vert="horz">
            <a:spAutoFit/>
          </a:bodyPr>
          <a:lstStyle/>
          <a:p>
            <a:pPr algn="r" marL="38100" marR="30480">
              <a:lnSpc>
                <a:spcPct val="100000"/>
              </a:lnSpc>
              <a:spcBef>
                <a:spcPts val="100"/>
              </a:spcBef>
            </a:pPr>
            <a:r>
              <a:rPr dirty="0" baseline="1543" sz="2700" spc="-675">
                <a:latin typeface="Microsoft Sans Serif"/>
                <a:cs typeface="Microsoft Sans Serif"/>
              </a:rPr>
              <a:t>.</a:t>
            </a:r>
            <a:r>
              <a:rPr dirty="0" baseline="1543" sz="2700" spc="-675">
                <a:latin typeface="Microsoft Sans Serif"/>
                <a:cs typeface="Microsoft Sans Serif"/>
              </a:rPr>
              <a:t>ن</a:t>
            </a:r>
            <a:r>
              <a:rPr dirty="0" baseline="15432" sz="2700" spc="-675">
                <a:latin typeface="Microsoft Sans Serif"/>
                <a:cs typeface="Microsoft Sans Serif"/>
              </a:rPr>
              <a:t>.</a:t>
            </a:r>
            <a:r>
              <a:rPr dirty="0" baseline="15432" sz="2700" spc="-195">
                <a:latin typeface="Microsoft Sans Serif"/>
                <a:cs typeface="Microsoft Sans Serif"/>
              </a:rPr>
              <a:t> </a:t>
            </a:r>
            <a:r>
              <a:rPr dirty="0" baseline="13888" sz="2700" spc="-960">
                <a:latin typeface="Microsoft Sans Serif"/>
                <a:cs typeface="Microsoft Sans Serif"/>
              </a:rPr>
              <a:t>است</a:t>
            </a:r>
            <a:r>
              <a:rPr dirty="0" baseline="30864" sz="2700" spc="-960">
                <a:latin typeface="Microsoft Sans Serif"/>
                <a:cs typeface="Microsoft Sans Serif"/>
              </a:rPr>
              <a:t>.</a:t>
            </a:r>
            <a:r>
              <a:rPr dirty="0" baseline="1543" sz="2700" spc="-960">
                <a:latin typeface="Microsoft Sans Serif"/>
                <a:cs typeface="Microsoft Sans Serif"/>
              </a:rPr>
              <a:t>ا</a:t>
            </a:r>
            <a:r>
              <a:rPr dirty="0" baseline="-4629" sz="2700" spc="-960">
                <a:latin typeface="Microsoft Sans Serif"/>
                <a:cs typeface="Microsoft Sans Serif"/>
              </a:rPr>
              <a:t>,</a:t>
            </a:r>
            <a:r>
              <a:rPr dirty="0" baseline="15432" sz="2700" spc="-960">
                <a:latin typeface="Microsoft Sans Serif"/>
                <a:cs typeface="Microsoft Sans Serif"/>
              </a:rPr>
              <a:t>لل</a:t>
            </a:r>
            <a:r>
              <a:rPr dirty="0" baseline="15432" sz="2700" spc="-367">
                <a:latin typeface="Microsoft Sans Serif"/>
                <a:cs typeface="Microsoft Sans Serif"/>
              </a:rPr>
              <a:t> </a:t>
            </a:r>
            <a:r>
              <a:rPr dirty="0" baseline="1543" sz="2700" spc="-735">
                <a:latin typeface="Microsoft Sans Serif"/>
                <a:cs typeface="Microsoft Sans Serif"/>
              </a:rPr>
              <a:t>ة</a:t>
            </a:r>
            <a:r>
              <a:rPr dirty="0" baseline="18518" sz="2700" spc="-735">
                <a:latin typeface="Microsoft Sans Serif"/>
                <a:cs typeface="Microsoft Sans Serif"/>
              </a:rPr>
              <a:t>„</a:t>
            </a:r>
            <a:r>
              <a:rPr dirty="0" baseline="18518" sz="2700" spc="-345">
                <a:latin typeface="Microsoft Sans Serif"/>
                <a:cs typeface="Microsoft Sans Serif"/>
              </a:rPr>
              <a:t> </a:t>
            </a:r>
            <a:r>
              <a:rPr dirty="0" baseline="10802" sz="2700" spc="-1110">
                <a:latin typeface="Microsoft Sans Serif"/>
                <a:cs typeface="Microsoft Sans Serif"/>
              </a:rPr>
              <a:t>صاح</a:t>
            </a:r>
            <a:r>
              <a:rPr dirty="0" baseline="23148" sz="2700" spc="-1110">
                <a:latin typeface="Microsoft Sans Serif"/>
                <a:cs typeface="Microsoft Sans Serif"/>
              </a:rPr>
              <a:t>.</a:t>
            </a:r>
            <a:r>
              <a:rPr dirty="0" baseline="10802" sz="2700" spc="-1110">
                <a:latin typeface="Microsoft Sans Serif"/>
                <a:cs typeface="Microsoft Sans Serif"/>
              </a:rPr>
              <a:t>لا</a:t>
            </a:r>
            <a:r>
              <a:rPr dirty="0" baseline="10802" sz="2700" spc="-367">
                <a:latin typeface="Microsoft Sans Serif"/>
                <a:cs typeface="Microsoft Sans Serif"/>
              </a:rPr>
              <a:t> </a:t>
            </a:r>
            <a:r>
              <a:rPr dirty="0" baseline="1543" sz="2700" spc="-765">
                <a:latin typeface="Microsoft Sans Serif"/>
                <a:cs typeface="Microsoft Sans Serif"/>
              </a:rPr>
              <a:t>ة</a:t>
            </a:r>
            <a:r>
              <a:rPr dirty="0" baseline="16975" sz="2700" spc="-765">
                <a:latin typeface="Microsoft Sans Serif"/>
                <a:cs typeface="Microsoft Sans Serif"/>
              </a:rPr>
              <a:t>„</a:t>
            </a:r>
            <a:r>
              <a:rPr dirty="0" baseline="16975" sz="2700" spc="-367">
                <a:latin typeface="Microsoft Sans Serif"/>
                <a:cs typeface="Microsoft Sans Serif"/>
              </a:rPr>
              <a:t> </a:t>
            </a:r>
            <a:r>
              <a:rPr dirty="0" baseline="10802" sz="2700" spc="-1012">
                <a:latin typeface="Microsoft Sans Serif"/>
                <a:cs typeface="Microsoft Sans Serif"/>
              </a:rPr>
              <a:t>اث</a:t>
            </a:r>
            <a:r>
              <a:rPr dirty="0" sz="1800" spc="-675">
                <a:latin typeface="Microsoft Sans Serif"/>
                <a:cs typeface="Microsoft Sans Serif"/>
              </a:rPr>
              <a:t>„</a:t>
            </a:r>
            <a:r>
              <a:rPr dirty="0" baseline="16975" sz="2700" spc="-1012">
                <a:latin typeface="Microsoft Sans Serif"/>
                <a:cs typeface="Microsoft Sans Serif"/>
              </a:rPr>
              <a:t>حلا</a:t>
            </a:r>
            <a:r>
              <a:rPr dirty="0" baseline="16975" sz="2700" spc="-352">
                <a:latin typeface="Microsoft Sans Serif"/>
                <a:cs typeface="Microsoft Sans Serif"/>
              </a:rPr>
              <a:t> </a:t>
            </a:r>
            <a:r>
              <a:rPr dirty="0" baseline="1543" sz="2700" spc="-1132">
                <a:latin typeface="Microsoft Sans Serif"/>
                <a:cs typeface="Microsoft Sans Serif"/>
              </a:rPr>
              <a:t>ي</a:t>
            </a:r>
            <a:r>
              <a:rPr dirty="0" baseline="27777" sz="2700" spc="-1132">
                <a:latin typeface="Microsoft Sans Serif"/>
                <a:cs typeface="Microsoft Sans Serif"/>
              </a:rPr>
              <a:t>.</a:t>
            </a:r>
            <a:r>
              <a:rPr dirty="0" baseline="-10802" sz="2700" spc="-1132">
                <a:latin typeface="Microsoft Sans Serif"/>
                <a:cs typeface="Microsoft Sans Serif"/>
              </a:rPr>
              <a:t>„</a:t>
            </a:r>
            <a:r>
              <a:rPr dirty="0" baseline="12345" sz="2700" spc="-1132">
                <a:latin typeface="Microsoft Sans Serif"/>
                <a:cs typeface="Microsoft Sans Serif"/>
              </a:rPr>
              <a:t>ق</a:t>
            </a:r>
            <a:r>
              <a:rPr dirty="0" baseline="12345" sz="2700" spc="-307">
                <a:latin typeface="Microsoft Sans Serif"/>
                <a:cs typeface="Microsoft Sans Serif"/>
              </a:rPr>
              <a:t> </a:t>
            </a:r>
            <a:r>
              <a:rPr dirty="0" baseline="1543" sz="2700" spc="-922">
                <a:latin typeface="Microsoft Sans Serif"/>
                <a:cs typeface="Microsoft Sans Serif"/>
              </a:rPr>
              <a:t>ق</a:t>
            </a:r>
            <a:r>
              <a:rPr dirty="0" baseline="16975" sz="2700" spc="-922">
                <a:latin typeface="Microsoft Sans Serif"/>
                <a:cs typeface="Microsoft Sans Serif"/>
              </a:rPr>
              <a:t>„</a:t>
            </a:r>
            <a:r>
              <a:rPr dirty="0" baseline="16975" sz="2700" spc="-465">
                <a:latin typeface="Microsoft Sans Serif"/>
                <a:cs typeface="Microsoft Sans Serif"/>
              </a:rPr>
              <a:t> </a:t>
            </a:r>
            <a:r>
              <a:rPr dirty="0" baseline="16975" sz="2700" spc="-1012">
                <a:latin typeface="Microsoft Sans Serif"/>
                <a:cs typeface="Microsoft Sans Serif"/>
              </a:rPr>
              <a:t>حلا</a:t>
            </a:r>
            <a:r>
              <a:rPr dirty="0" baseline="16975" sz="2700" spc="-352">
                <a:latin typeface="Microsoft Sans Serif"/>
                <a:cs typeface="Microsoft Sans Serif"/>
              </a:rPr>
              <a:t> </a:t>
            </a:r>
            <a:r>
              <a:rPr dirty="0" baseline="10802" sz="2700" spc="-1192">
                <a:latin typeface="Microsoft Sans Serif"/>
                <a:cs typeface="Microsoft Sans Serif"/>
              </a:rPr>
              <a:t>رضاث</a:t>
            </a:r>
            <a:r>
              <a:rPr dirty="0" baseline="15432" sz="2700" spc="-1192">
                <a:latin typeface="Microsoft Sans Serif"/>
                <a:cs typeface="Microsoft Sans Serif"/>
              </a:rPr>
              <a:t>.</a:t>
            </a:r>
            <a:r>
              <a:rPr dirty="0" baseline="15432" sz="2700" spc="-472">
                <a:latin typeface="Microsoft Sans Serif"/>
                <a:cs typeface="Microsoft Sans Serif"/>
              </a:rPr>
              <a:t> </a:t>
            </a:r>
            <a:r>
              <a:rPr dirty="0" baseline="9259" sz="2700" spc="-532">
                <a:latin typeface="Microsoft Sans Serif"/>
                <a:cs typeface="Microsoft Sans Serif"/>
              </a:rPr>
              <a:t>ع</a:t>
            </a:r>
            <a:r>
              <a:rPr dirty="0" baseline="9259" sz="2700" spc="-345">
                <a:latin typeface="Microsoft Sans Serif"/>
                <a:cs typeface="Microsoft Sans Serif"/>
              </a:rPr>
              <a:t> </a:t>
            </a:r>
            <a:r>
              <a:rPr dirty="0" baseline="1543" sz="2700" spc="-892">
                <a:latin typeface="Microsoft Sans Serif"/>
                <a:cs typeface="Microsoft Sans Serif"/>
              </a:rPr>
              <a:t>ن</a:t>
            </a:r>
            <a:r>
              <a:rPr dirty="0" baseline="15432" sz="2700" spc="-892">
                <a:latin typeface="Microsoft Sans Serif"/>
                <a:cs typeface="Microsoft Sans Serif"/>
              </a:rPr>
              <a:t>.</a:t>
            </a:r>
            <a:r>
              <a:rPr dirty="0" baseline="15432" sz="2700" spc="-187">
                <a:latin typeface="Microsoft Sans Serif"/>
                <a:cs typeface="Microsoft Sans Serif"/>
              </a:rPr>
              <a:t> </a:t>
            </a:r>
            <a:r>
              <a:rPr dirty="0" baseline="9259" sz="2700" spc="-75">
                <a:latin typeface="Microsoft Sans Serif"/>
                <a:cs typeface="Microsoft Sans Serif"/>
              </a:rPr>
              <a:t>م</a:t>
            </a:r>
            <a:endParaRPr baseline="9259" sz="2700">
              <a:latin typeface="Microsoft Sans Serif"/>
              <a:cs typeface="Microsoft Sans Serif"/>
            </a:endParaRPr>
          </a:p>
        </p:txBody>
      </p:sp>
      <p:sp>
        <p:nvSpPr>
          <p:cNvPr id="9" name="object 9" descr=""/>
          <p:cNvSpPr txBox="1"/>
          <p:nvPr/>
        </p:nvSpPr>
        <p:spPr>
          <a:xfrm>
            <a:off x="11643106" y="2766440"/>
            <a:ext cx="106045" cy="299720"/>
          </a:xfrm>
          <a:prstGeom prst="rect">
            <a:avLst/>
          </a:prstGeom>
        </p:spPr>
        <p:txBody>
          <a:bodyPr wrap="square" lIns="0" tIns="12700" rIns="0" bIns="0" rtlCol="0" vert="horz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dirty="0" sz="1800" spc="-50">
                <a:latin typeface="Microsoft Sans Serif"/>
                <a:cs typeface="Microsoft Sans Serif"/>
              </a:rPr>
              <a:t>•</a:t>
            </a:r>
            <a:endParaRPr sz="1800">
              <a:latin typeface="Microsoft Sans Serif"/>
              <a:cs typeface="Microsoft Sans Serif"/>
            </a:endParaRPr>
          </a:p>
        </p:txBody>
      </p:sp>
      <p:sp>
        <p:nvSpPr>
          <p:cNvPr id="10" name="object 10" descr=""/>
          <p:cNvSpPr txBox="1"/>
          <p:nvPr/>
        </p:nvSpPr>
        <p:spPr>
          <a:xfrm>
            <a:off x="9046464" y="2775584"/>
            <a:ext cx="2496820" cy="299720"/>
          </a:xfrm>
          <a:prstGeom prst="rect">
            <a:avLst/>
          </a:prstGeom>
        </p:spPr>
        <p:txBody>
          <a:bodyPr wrap="square" lIns="0" tIns="12700" rIns="0" bIns="0" rtlCol="0" vert="horz">
            <a:spAutoFit/>
          </a:bodyPr>
          <a:lstStyle/>
          <a:p>
            <a:pPr algn="r" marL="38100" marR="30480">
              <a:lnSpc>
                <a:spcPct val="100000"/>
              </a:lnSpc>
              <a:spcBef>
                <a:spcPts val="100"/>
              </a:spcBef>
            </a:pPr>
            <a:r>
              <a:rPr dirty="0" baseline="7716" sz="2700" spc="-1139">
                <a:latin typeface="Microsoft Sans Serif"/>
                <a:cs typeface="Microsoft Sans Serif"/>
              </a:rPr>
              <a:t>ق</a:t>
            </a:r>
            <a:r>
              <a:rPr dirty="0" baseline="26234" sz="2700" spc="-1139">
                <a:latin typeface="Microsoft Sans Serif"/>
                <a:cs typeface="Microsoft Sans Serif"/>
              </a:rPr>
              <a:t>„</a:t>
            </a:r>
            <a:r>
              <a:rPr dirty="0" baseline="26234" sz="2700" spc="-450">
                <a:latin typeface="Microsoft Sans Serif"/>
                <a:cs typeface="Microsoft Sans Serif"/>
              </a:rPr>
              <a:t> </a:t>
            </a:r>
            <a:r>
              <a:rPr dirty="0" baseline="13888" sz="2700" spc="-1207">
                <a:latin typeface="Microsoft Sans Serif"/>
                <a:cs typeface="Microsoft Sans Serif"/>
              </a:rPr>
              <a:t>ن</a:t>
            </a:r>
            <a:r>
              <a:rPr dirty="0" baseline="32407" sz="2700" spc="-1207">
                <a:latin typeface="Microsoft Sans Serif"/>
                <a:cs typeface="Microsoft Sans Serif"/>
              </a:rPr>
              <a:t>„</a:t>
            </a:r>
            <a:r>
              <a:rPr dirty="0" baseline="32407" sz="2700" spc="652">
                <a:latin typeface="Microsoft Sans Serif"/>
                <a:cs typeface="Microsoft Sans Serif"/>
              </a:rPr>
              <a:t> </a:t>
            </a:r>
            <a:r>
              <a:rPr dirty="0" baseline="12345" sz="2700" spc="-1702">
                <a:latin typeface="Microsoft Sans Serif"/>
                <a:cs typeface="Microsoft Sans Serif"/>
              </a:rPr>
              <a:t>ت</a:t>
            </a:r>
            <a:r>
              <a:rPr dirty="0" baseline="24691" sz="2700" spc="-1702">
                <a:latin typeface="Microsoft Sans Serif"/>
                <a:cs typeface="Microsoft Sans Serif"/>
              </a:rPr>
              <a:t>„</a:t>
            </a:r>
            <a:r>
              <a:rPr dirty="0" baseline="24691" sz="2700" spc="-405">
                <a:latin typeface="Microsoft Sans Serif"/>
                <a:cs typeface="Microsoft Sans Serif"/>
              </a:rPr>
              <a:t> </a:t>
            </a:r>
            <a:r>
              <a:rPr dirty="0" baseline="13888" sz="2700" spc="-667">
                <a:latin typeface="Microsoft Sans Serif"/>
                <a:cs typeface="Microsoft Sans Serif"/>
              </a:rPr>
              <a:t>لا</a:t>
            </a:r>
            <a:r>
              <a:rPr dirty="0" baseline="13888" sz="2700" spc="157">
                <a:latin typeface="Microsoft Sans Serif"/>
                <a:cs typeface="Microsoft Sans Serif"/>
              </a:rPr>
              <a:t> </a:t>
            </a:r>
            <a:r>
              <a:rPr dirty="0" baseline="18518" sz="2700" spc="-1050">
                <a:latin typeface="Microsoft Sans Serif"/>
                <a:cs typeface="Microsoft Sans Serif"/>
              </a:rPr>
              <a:t>„</a:t>
            </a:r>
            <a:r>
              <a:rPr dirty="0" baseline="18518" sz="2700" spc="-352">
                <a:latin typeface="Microsoft Sans Serif"/>
                <a:cs typeface="Microsoft Sans Serif"/>
              </a:rPr>
              <a:t> </a:t>
            </a:r>
            <a:r>
              <a:rPr dirty="0" baseline="4629" sz="2700" spc="-1050">
                <a:latin typeface="Microsoft Sans Serif"/>
                <a:cs typeface="Microsoft Sans Serif"/>
              </a:rPr>
              <a:t>ث</a:t>
            </a:r>
            <a:r>
              <a:rPr dirty="0" baseline="1543" sz="2700" spc="-1050">
                <a:latin typeface="Microsoft Sans Serif"/>
                <a:cs typeface="Microsoft Sans Serif"/>
              </a:rPr>
              <a:t>„</a:t>
            </a:r>
            <a:r>
              <a:rPr dirty="0" baseline="9259" sz="2700" spc="-1050">
                <a:latin typeface="Microsoft Sans Serif"/>
                <a:cs typeface="Microsoft Sans Serif"/>
              </a:rPr>
              <a:t>ث</a:t>
            </a:r>
            <a:r>
              <a:rPr dirty="0" baseline="6172" sz="2700" spc="-1050">
                <a:latin typeface="Microsoft Sans Serif"/>
                <a:cs typeface="Microsoft Sans Serif"/>
              </a:rPr>
              <a:t>,</a:t>
            </a:r>
            <a:r>
              <a:rPr dirty="0" baseline="23148" sz="2700" spc="-1050">
                <a:latin typeface="Microsoft Sans Serif"/>
                <a:cs typeface="Microsoft Sans Serif"/>
              </a:rPr>
              <a:t>طلا</a:t>
            </a:r>
            <a:r>
              <a:rPr dirty="0" baseline="23148" sz="2700" spc="-292">
                <a:latin typeface="Microsoft Sans Serif"/>
                <a:cs typeface="Microsoft Sans Serif"/>
              </a:rPr>
              <a:t> </a:t>
            </a:r>
            <a:r>
              <a:rPr dirty="0" baseline="1543" sz="2700" spc="-735">
                <a:latin typeface="Microsoft Sans Serif"/>
                <a:cs typeface="Microsoft Sans Serif"/>
              </a:rPr>
              <a:t>ة</a:t>
            </a:r>
            <a:r>
              <a:rPr dirty="0" baseline="18518" sz="2700" spc="-735">
                <a:latin typeface="Microsoft Sans Serif"/>
                <a:cs typeface="Microsoft Sans Serif"/>
              </a:rPr>
              <a:t>„</a:t>
            </a:r>
            <a:r>
              <a:rPr dirty="0" baseline="18518" sz="2700" spc="-352">
                <a:latin typeface="Microsoft Sans Serif"/>
                <a:cs typeface="Microsoft Sans Serif"/>
              </a:rPr>
              <a:t> </a:t>
            </a:r>
            <a:r>
              <a:rPr dirty="0" baseline="4629" sz="2700" spc="-817">
                <a:latin typeface="Microsoft Sans Serif"/>
                <a:cs typeface="Microsoft Sans Serif"/>
              </a:rPr>
              <a:t>ت</a:t>
            </a:r>
            <a:r>
              <a:rPr dirty="0" sz="1800" spc="-545">
                <a:latin typeface="Microsoft Sans Serif"/>
                <a:cs typeface="Microsoft Sans Serif"/>
              </a:rPr>
              <a:t>„</a:t>
            </a:r>
            <a:r>
              <a:rPr dirty="0" baseline="1543" sz="2700" spc="-817">
                <a:latin typeface="Microsoft Sans Serif"/>
                <a:cs typeface="Microsoft Sans Serif"/>
              </a:rPr>
              <a:t>اعرلاو</a:t>
            </a:r>
            <a:r>
              <a:rPr dirty="0" baseline="1543" sz="2700" spc="-300">
                <a:latin typeface="Microsoft Sans Serif"/>
                <a:cs typeface="Microsoft Sans Serif"/>
              </a:rPr>
              <a:t> </a:t>
            </a:r>
            <a:r>
              <a:rPr dirty="0" baseline="1543" sz="2700" spc="-735">
                <a:latin typeface="Microsoft Sans Serif"/>
                <a:cs typeface="Microsoft Sans Serif"/>
              </a:rPr>
              <a:t>ة</a:t>
            </a:r>
            <a:r>
              <a:rPr dirty="0" baseline="18518" sz="2700" spc="-735">
                <a:latin typeface="Microsoft Sans Serif"/>
                <a:cs typeface="Microsoft Sans Serif"/>
              </a:rPr>
              <a:t>„</a:t>
            </a:r>
            <a:r>
              <a:rPr dirty="0" baseline="18518" sz="2700" spc="-352">
                <a:latin typeface="Microsoft Sans Serif"/>
                <a:cs typeface="Microsoft Sans Serif"/>
              </a:rPr>
              <a:t> </a:t>
            </a:r>
            <a:r>
              <a:rPr dirty="0" baseline="4629" sz="2700" spc="-1282">
                <a:latin typeface="Microsoft Sans Serif"/>
                <a:cs typeface="Microsoft Sans Serif"/>
              </a:rPr>
              <a:t>ث</a:t>
            </a:r>
            <a:r>
              <a:rPr dirty="0" baseline="1543" sz="2700" spc="-1282">
                <a:latin typeface="Microsoft Sans Serif"/>
                <a:cs typeface="Microsoft Sans Serif"/>
              </a:rPr>
              <a:t>„</a:t>
            </a:r>
            <a:r>
              <a:rPr dirty="0" baseline="32407" sz="2700" spc="-1282">
                <a:latin typeface="Microsoft Sans Serif"/>
                <a:cs typeface="Microsoft Sans Serif"/>
              </a:rPr>
              <a:t>حصلا</a:t>
            </a:r>
            <a:r>
              <a:rPr dirty="0" baseline="32407" sz="2700" spc="-307">
                <a:latin typeface="Microsoft Sans Serif"/>
                <a:cs typeface="Microsoft Sans Serif"/>
              </a:rPr>
              <a:t> </a:t>
            </a:r>
            <a:r>
              <a:rPr dirty="0" baseline="1543" sz="2700" spc="-697">
                <a:latin typeface="Microsoft Sans Serif"/>
                <a:cs typeface="Microsoft Sans Serif"/>
              </a:rPr>
              <a:t>ة</a:t>
            </a:r>
            <a:r>
              <a:rPr dirty="0" baseline="18518" sz="2700" spc="-697">
                <a:latin typeface="Microsoft Sans Serif"/>
                <a:cs typeface="Microsoft Sans Serif"/>
              </a:rPr>
              <a:t>„</a:t>
            </a:r>
            <a:r>
              <a:rPr dirty="0" baseline="18518" sz="2700" spc="-337">
                <a:latin typeface="Microsoft Sans Serif"/>
                <a:cs typeface="Microsoft Sans Serif"/>
              </a:rPr>
              <a:t> </a:t>
            </a:r>
            <a:r>
              <a:rPr dirty="0" baseline="10802" sz="2700" spc="-855">
                <a:latin typeface="Microsoft Sans Serif"/>
                <a:cs typeface="Microsoft Sans Serif"/>
              </a:rPr>
              <a:t>لاحلا</a:t>
            </a:r>
            <a:r>
              <a:rPr dirty="0" baseline="10802" sz="2700" spc="-292">
                <a:latin typeface="Microsoft Sans Serif"/>
                <a:cs typeface="Microsoft Sans Serif"/>
              </a:rPr>
              <a:t> </a:t>
            </a:r>
            <a:r>
              <a:rPr dirty="0" baseline="1543" sz="2700" spc="-900">
                <a:latin typeface="Microsoft Sans Serif"/>
                <a:cs typeface="Microsoft Sans Serif"/>
              </a:rPr>
              <a:t>ن</a:t>
            </a:r>
            <a:r>
              <a:rPr dirty="0" baseline="15432" sz="2700" spc="-900">
                <a:latin typeface="Microsoft Sans Serif"/>
                <a:cs typeface="Microsoft Sans Serif"/>
              </a:rPr>
              <a:t>.</a:t>
            </a:r>
            <a:r>
              <a:rPr dirty="0" baseline="15432" sz="2700" spc="-187">
                <a:latin typeface="Microsoft Sans Serif"/>
                <a:cs typeface="Microsoft Sans Serif"/>
              </a:rPr>
              <a:t> </a:t>
            </a:r>
            <a:r>
              <a:rPr dirty="0" baseline="1543" sz="2700" spc="-254">
                <a:latin typeface="Microsoft Sans Serif"/>
                <a:cs typeface="Microsoft Sans Serif"/>
              </a:rPr>
              <a:t>ا</a:t>
            </a:r>
            <a:r>
              <a:rPr dirty="0" baseline="1543" sz="2700" spc="-300">
                <a:latin typeface="Microsoft Sans Serif"/>
                <a:cs typeface="Microsoft Sans Serif"/>
              </a:rPr>
              <a:t> </a:t>
            </a:r>
            <a:r>
              <a:rPr dirty="0" baseline="1543" sz="2700" spc="-750">
                <a:latin typeface="Microsoft Sans Serif"/>
                <a:cs typeface="Microsoft Sans Serif"/>
              </a:rPr>
              <a:t>كلد</a:t>
            </a:r>
            <a:r>
              <a:rPr dirty="0" baseline="18518" sz="2700" spc="-750">
                <a:latin typeface="Microsoft Sans Serif"/>
                <a:cs typeface="Microsoft Sans Serif"/>
              </a:rPr>
              <a:t>.</a:t>
            </a:r>
            <a:r>
              <a:rPr dirty="0" baseline="18518" sz="2700" spc="82">
                <a:latin typeface="Microsoft Sans Serif"/>
                <a:cs typeface="Microsoft Sans Serif"/>
              </a:rPr>
              <a:t> </a:t>
            </a:r>
            <a:r>
              <a:rPr dirty="0" baseline="1543" sz="2700" spc="-382">
                <a:latin typeface="Microsoft Sans Serif"/>
                <a:cs typeface="Microsoft Sans Serif"/>
              </a:rPr>
              <a:t>ت</a:t>
            </a:r>
            <a:r>
              <a:rPr dirty="0" baseline="-6172" sz="2700" spc="-382">
                <a:latin typeface="Microsoft Sans Serif"/>
                <a:cs typeface="Microsoft Sans Serif"/>
              </a:rPr>
              <a:t>,</a:t>
            </a:r>
            <a:r>
              <a:rPr dirty="0" baseline="-6172" sz="2700" spc="-127">
                <a:latin typeface="Microsoft Sans Serif"/>
                <a:cs typeface="Microsoft Sans Serif"/>
              </a:rPr>
              <a:t> </a:t>
            </a:r>
            <a:r>
              <a:rPr dirty="0" baseline="9259" sz="2700" spc="-914">
                <a:latin typeface="Microsoft Sans Serif"/>
                <a:cs typeface="Microsoft Sans Serif"/>
              </a:rPr>
              <a:t>ن</a:t>
            </a:r>
            <a:r>
              <a:rPr dirty="0" baseline="6172" sz="2700" spc="-914">
                <a:latin typeface="Microsoft Sans Serif"/>
                <a:cs typeface="Microsoft Sans Serif"/>
              </a:rPr>
              <a:t>,</a:t>
            </a:r>
            <a:r>
              <a:rPr dirty="0" baseline="1543" sz="2700" spc="-914">
                <a:latin typeface="Microsoft Sans Serif"/>
                <a:cs typeface="Microsoft Sans Serif"/>
              </a:rPr>
              <a:t>سو</a:t>
            </a:r>
            <a:endParaRPr baseline="1543" sz="2700">
              <a:latin typeface="Microsoft Sans Serif"/>
              <a:cs typeface="Microsoft Sans Serif"/>
            </a:endParaRPr>
          </a:p>
        </p:txBody>
      </p:sp>
      <p:sp>
        <p:nvSpPr>
          <p:cNvPr id="11" name="object 11" descr=""/>
          <p:cNvSpPr txBox="1"/>
          <p:nvPr/>
        </p:nvSpPr>
        <p:spPr>
          <a:xfrm>
            <a:off x="8144256" y="2749677"/>
            <a:ext cx="807085" cy="299720"/>
          </a:xfrm>
          <a:prstGeom prst="rect">
            <a:avLst/>
          </a:prstGeom>
        </p:spPr>
        <p:txBody>
          <a:bodyPr wrap="square" lIns="0" tIns="12700" rIns="0" bIns="0" rtlCol="0" vert="horz">
            <a:spAutoFit/>
          </a:bodyPr>
          <a:lstStyle/>
          <a:p>
            <a:pPr algn="r" marL="38100" marR="30480">
              <a:lnSpc>
                <a:spcPct val="100000"/>
              </a:lnSpc>
              <a:spcBef>
                <a:spcPts val="100"/>
              </a:spcBef>
            </a:pPr>
            <a:r>
              <a:rPr dirty="0" baseline="4629" sz="2700" spc="89">
                <a:latin typeface="Microsoft Sans Serif"/>
                <a:cs typeface="Microsoft Sans Serif"/>
              </a:rPr>
              <a:t>م</a:t>
            </a:r>
            <a:r>
              <a:rPr dirty="0" baseline="13888" sz="2700" spc="-179">
                <a:latin typeface="Microsoft Sans Serif"/>
                <a:cs typeface="Microsoft Sans Serif"/>
              </a:rPr>
              <a:t> </a:t>
            </a:r>
            <a:r>
              <a:rPr dirty="0" sz="1800">
                <a:latin typeface="Microsoft Sans Serif"/>
                <a:cs typeface="Microsoft Sans Serif"/>
              </a:rPr>
              <a:t>ا</a:t>
            </a:r>
            <a:r>
              <a:rPr dirty="0" sz="1800" spc="110">
                <a:latin typeface="Microsoft Sans Serif"/>
                <a:cs typeface="Microsoft Sans Serif"/>
              </a:rPr>
              <a:t> </a:t>
            </a:r>
            <a:r>
              <a:rPr dirty="0" baseline="9259" sz="2700" spc="-750">
                <a:latin typeface="Microsoft Sans Serif"/>
                <a:cs typeface="Microsoft Sans Serif"/>
              </a:rPr>
              <a:t>.</a:t>
            </a:r>
            <a:r>
              <a:rPr dirty="0" baseline="9259" sz="2700" spc="-217">
                <a:latin typeface="Microsoft Sans Serif"/>
                <a:cs typeface="Microsoft Sans Serif"/>
              </a:rPr>
              <a:t> </a:t>
            </a:r>
            <a:r>
              <a:rPr dirty="0" baseline="3086" sz="2700">
                <a:latin typeface="Microsoft Sans Serif"/>
                <a:cs typeface="Microsoft Sans Serif"/>
              </a:rPr>
              <a:t>م</a:t>
            </a:r>
            <a:r>
              <a:rPr dirty="0" baseline="3086" sz="2700" spc="472">
                <a:latin typeface="Microsoft Sans Serif"/>
                <a:cs typeface="Microsoft Sans Serif"/>
              </a:rPr>
              <a:t> </a:t>
            </a:r>
            <a:r>
              <a:rPr dirty="0" baseline="9259" sz="2700" spc="-1012">
                <a:latin typeface="Microsoft Sans Serif"/>
                <a:cs typeface="Microsoft Sans Serif"/>
              </a:rPr>
              <a:t>عن</a:t>
            </a:r>
            <a:r>
              <a:rPr dirty="0" baseline="27777" sz="2700" spc="-1012">
                <a:latin typeface="Microsoft Sans Serif"/>
                <a:cs typeface="Microsoft Sans Serif"/>
              </a:rPr>
              <a:t>„</a:t>
            </a:r>
            <a:r>
              <a:rPr dirty="0" baseline="27777" sz="2700" spc="60">
                <a:latin typeface="Microsoft Sans Serif"/>
                <a:cs typeface="Microsoft Sans Serif"/>
              </a:rPr>
              <a:t>  </a:t>
            </a:r>
            <a:r>
              <a:rPr dirty="0" sz="1800" spc="-700">
                <a:latin typeface="Microsoft Sans Serif"/>
                <a:cs typeface="Microsoft Sans Serif"/>
              </a:rPr>
              <a:t>ل</a:t>
            </a:r>
            <a:endParaRPr sz="1800">
              <a:latin typeface="Microsoft Sans Serif"/>
              <a:cs typeface="Microsoft Sans Serif"/>
            </a:endParaRPr>
          </a:p>
        </p:txBody>
      </p:sp>
      <p:sp>
        <p:nvSpPr>
          <p:cNvPr id="12" name="object 12" descr=""/>
          <p:cNvSpPr txBox="1"/>
          <p:nvPr/>
        </p:nvSpPr>
        <p:spPr>
          <a:xfrm>
            <a:off x="6904990" y="2627757"/>
            <a:ext cx="246379" cy="299720"/>
          </a:xfrm>
          <a:prstGeom prst="rect">
            <a:avLst/>
          </a:prstGeom>
        </p:spPr>
        <p:txBody>
          <a:bodyPr wrap="square" lIns="0" tIns="12700" rIns="0" bIns="0" rtlCol="0" vert="horz">
            <a:spAutoFit/>
          </a:bodyPr>
          <a:lstStyle/>
          <a:p>
            <a:pPr algn="r" marL="38100" marR="30480">
              <a:lnSpc>
                <a:spcPct val="100000"/>
              </a:lnSpc>
              <a:spcBef>
                <a:spcPts val="100"/>
              </a:spcBef>
            </a:pPr>
            <a:r>
              <a:rPr dirty="0" baseline="-21604" sz="2700" spc="-1432">
                <a:latin typeface="Microsoft Sans Serif"/>
                <a:cs typeface="Microsoft Sans Serif"/>
              </a:rPr>
              <a:t>خ</a:t>
            </a:r>
            <a:r>
              <a:rPr dirty="0" sz="1800" spc="-955">
                <a:latin typeface="Microsoft Sans Serif"/>
                <a:cs typeface="Microsoft Sans Serif"/>
              </a:rPr>
              <a:t>.</a:t>
            </a:r>
            <a:r>
              <a:rPr dirty="0" baseline="-4629" sz="2700" spc="-1432">
                <a:latin typeface="Microsoft Sans Serif"/>
                <a:cs typeface="Microsoft Sans Serif"/>
              </a:rPr>
              <a:t>ش</a:t>
            </a:r>
            <a:r>
              <a:rPr dirty="0" baseline="9259" sz="2700" spc="-300">
                <a:latin typeface="Microsoft Sans Serif"/>
                <a:cs typeface="Microsoft Sans Serif"/>
              </a:rPr>
              <a:t> </a:t>
            </a:r>
            <a:r>
              <a:rPr dirty="0" baseline="3086" sz="2700" spc="-735">
                <a:latin typeface="Microsoft Sans Serif"/>
                <a:cs typeface="Microsoft Sans Serif"/>
              </a:rPr>
              <a:t>لا</a:t>
            </a:r>
            <a:endParaRPr baseline="3086" sz="2700">
              <a:latin typeface="Microsoft Sans Serif"/>
              <a:cs typeface="Microsoft Sans Serif"/>
            </a:endParaRPr>
          </a:p>
        </p:txBody>
      </p:sp>
      <p:sp>
        <p:nvSpPr>
          <p:cNvPr id="13" name="object 13" descr=""/>
          <p:cNvSpPr txBox="1"/>
          <p:nvPr/>
        </p:nvSpPr>
        <p:spPr>
          <a:xfrm>
            <a:off x="6255258" y="2734436"/>
            <a:ext cx="1840230" cy="299720"/>
          </a:xfrm>
          <a:prstGeom prst="rect">
            <a:avLst/>
          </a:prstGeom>
        </p:spPr>
        <p:txBody>
          <a:bodyPr wrap="square" lIns="0" tIns="12700" rIns="0" bIns="0" rtlCol="0" vert="horz">
            <a:spAutoFit/>
          </a:bodyPr>
          <a:lstStyle/>
          <a:p>
            <a:pPr algn="r" marL="50800" marR="43180">
              <a:lnSpc>
                <a:spcPct val="100000"/>
              </a:lnSpc>
              <a:spcBef>
                <a:spcPts val="100"/>
              </a:spcBef>
            </a:pPr>
            <a:r>
              <a:rPr dirty="0" baseline="-1543" sz="2700" spc="-532">
                <a:latin typeface="Microsoft Sans Serif"/>
                <a:cs typeface="Microsoft Sans Serif"/>
              </a:rPr>
              <a:t>ع</a:t>
            </a:r>
            <a:r>
              <a:rPr dirty="0" baseline="-1543" sz="2700" spc="179">
                <a:latin typeface="Microsoft Sans Serif"/>
                <a:cs typeface="Microsoft Sans Serif"/>
              </a:rPr>
              <a:t> </a:t>
            </a:r>
            <a:r>
              <a:rPr dirty="0" baseline="18518" sz="2700" spc="-1019">
                <a:latin typeface="Microsoft Sans Serif"/>
                <a:cs typeface="Microsoft Sans Serif"/>
              </a:rPr>
              <a:t>.</a:t>
            </a:r>
            <a:r>
              <a:rPr dirty="0" baseline="3086" sz="2700" spc="-1019">
                <a:latin typeface="Microsoft Sans Serif"/>
                <a:cs typeface="Microsoft Sans Serif"/>
              </a:rPr>
              <a:t>ق</a:t>
            </a:r>
            <a:r>
              <a:rPr dirty="0" baseline="3086" sz="2700" spc="67">
                <a:latin typeface="Microsoft Sans Serif"/>
                <a:cs typeface="Microsoft Sans Serif"/>
              </a:rPr>
              <a:t> </a:t>
            </a:r>
            <a:r>
              <a:rPr dirty="0" baseline="7716" sz="2700" spc="-1050">
                <a:latin typeface="Microsoft Sans Serif"/>
                <a:cs typeface="Microsoft Sans Serif"/>
              </a:rPr>
              <a:t>„</a:t>
            </a:r>
            <a:r>
              <a:rPr dirty="0" baseline="7716" sz="2700" spc="555">
                <a:latin typeface="Microsoft Sans Serif"/>
                <a:cs typeface="Microsoft Sans Serif"/>
              </a:rPr>
              <a:t> </a:t>
            </a:r>
            <a:r>
              <a:rPr dirty="0" baseline="1543" sz="2700">
                <a:latin typeface="Microsoft Sans Serif"/>
                <a:cs typeface="Microsoft Sans Serif"/>
              </a:rPr>
              <a:t>ع</a:t>
            </a:r>
            <a:r>
              <a:rPr dirty="0" baseline="1543" sz="2700" spc="472">
                <a:latin typeface="Microsoft Sans Serif"/>
                <a:cs typeface="Microsoft Sans Serif"/>
              </a:rPr>
              <a:t>     </a:t>
            </a:r>
            <a:r>
              <a:rPr dirty="0" baseline="-16975" sz="2700" spc="-750">
                <a:latin typeface="Microsoft Sans Serif"/>
                <a:cs typeface="Microsoft Sans Serif"/>
              </a:rPr>
              <a:t>,</a:t>
            </a:r>
            <a:r>
              <a:rPr dirty="0" baseline="-16975" sz="2700" spc="-135">
                <a:latin typeface="Microsoft Sans Serif"/>
                <a:cs typeface="Microsoft Sans Serif"/>
              </a:rPr>
              <a:t> </a:t>
            </a:r>
            <a:r>
              <a:rPr dirty="0" sz="1800" spc="-720">
                <a:latin typeface="Microsoft Sans Serif"/>
                <a:cs typeface="Microsoft Sans Serif"/>
              </a:rPr>
              <a:t>ع</a:t>
            </a:r>
            <a:r>
              <a:rPr dirty="0" baseline="18518" sz="2700" spc="-1080">
                <a:latin typeface="Microsoft Sans Serif"/>
                <a:cs typeface="Microsoft Sans Serif"/>
              </a:rPr>
              <a:t>.</a:t>
            </a:r>
            <a:r>
              <a:rPr dirty="0" baseline="18518" sz="2700" spc="322">
                <a:latin typeface="Microsoft Sans Serif"/>
                <a:cs typeface="Microsoft Sans Serif"/>
              </a:rPr>
              <a:t> </a:t>
            </a:r>
            <a:r>
              <a:rPr dirty="0" sz="1800" spc="-985">
                <a:latin typeface="Microsoft Sans Serif"/>
                <a:cs typeface="Microsoft Sans Serif"/>
              </a:rPr>
              <a:t>ي</a:t>
            </a:r>
            <a:r>
              <a:rPr dirty="0" baseline="-4629" sz="2700" spc="-1477">
                <a:latin typeface="Microsoft Sans Serif"/>
                <a:cs typeface="Microsoft Sans Serif"/>
              </a:rPr>
              <a:t>„</a:t>
            </a:r>
            <a:r>
              <a:rPr dirty="0" baseline="-4629" sz="2700" spc="555">
                <a:latin typeface="Microsoft Sans Serif"/>
                <a:cs typeface="Microsoft Sans Serif"/>
              </a:rPr>
              <a:t> </a:t>
            </a:r>
            <a:r>
              <a:rPr dirty="0" baseline="3086" sz="2700" spc="-1702">
                <a:latin typeface="Microsoft Sans Serif"/>
                <a:cs typeface="Microsoft Sans Serif"/>
              </a:rPr>
              <a:t>ت</a:t>
            </a:r>
            <a:r>
              <a:rPr dirty="0" baseline="13888" sz="2700" spc="-1702">
                <a:latin typeface="Microsoft Sans Serif"/>
                <a:cs typeface="Microsoft Sans Serif"/>
              </a:rPr>
              <a:t>„</a:t>
            </a:r>
            <a:r>
              <a:rPr dirty="0" baseline="13888" sz="2700" spc="-412">
                <a:latin typeface="Microsoft Sans Serif"/>
                <a:cs typeface="Microsoft Sans Serif"/>
              </a:rPr>
              <a:t> </a:t>
            </a:r>
            <a:r>
              <a:rPr dirty="0" baseline="3086" sz="2700" spc="-667">
                <a:latin typeface="Microsoft Sans Serif"/>
                <a:cs typeface="Microsoft Sans Serif"/>
              </a:rPr>
              <a:t>لا</a:t>
            </a:r>
            <a:r>
              <a:rPr dirty="0" baseline="3086" sz="2700" spc="135">
                <a:latin typeface="Microsoft Sans Serif"/>
                <a:cs typeface="Microsoft Sans Serif"/>
              </a:rPr>
              <a:t> </a:t>
            </a:r>
            <a:r>
              <a:rPr dirty="0" baseline="9259" sz="2700" spc="-1050">
                <a:latin typeface="Microsoft Sans Serif"/>
                <a:cs typeface="Microsoft Sans Serif"/>
              </a:rPr>
              <a:t>„</a:t>
            </a:r>
            <a:r>
              <a:rPr dirty="0" baseline="9259" sz="2700" spc="-359">
                <a:latin typeface="Microsoft Sans Serif"/>
                <a:cs typeface="Microsoft Sans Serif"/>
              </a:rPr>
              <a:t> </a:t>
            </a:r>
            <a:r>
              <a:rPr dirty="0" baseline="1543" sz="2700" spc="-1027">
                <a:latin typeface="Microsoft Sans Serif"/>
                <a:cs typeface="Microsoft Sans Serif"/>
              </a:rPr>
              <a:t>صح</a:t>
            </a:r>
            <a:r>
              <a:rPr dirty="0" baseline="13888" sz="2700" spc="-1027">
                <a:latin typeface="Microsoft Sans Serif"/>
                <a:cs typeface="Microsoft Sans Serif"/>
              </a:rPr>
              <a:t>.</a:t>
            </a:r>
            <a:r>
              <a:rPr dirty="0" baseline="1543" sz="2700" spc="-1027">
                <a:latin typeface="Microsoft Sans Serif"/>
                <a:cs typeface="Microsoft Sans Serif"/>
              </a:rPr>
              <a:t>لا</a:t>
            </a:r>
            <a:endParaRPr baseline="1543" sz="2700">
              <a:latin typeface="Microsoft Sans Serif"/>
              <a:cs typeface="Microsoft Sans Serif"/>
            </a:endParaRPr>
          </a:p>
        </p:txBody>
      </p:sp>
      <p:sp>
        <p:nvSpPr>
          <p:cNvPr id="14" name="object 14" descr=""/>
          <p:cNvSpPr txBox="1"/>
          <p:nvPr/>
        </p:nvSpPr>
        <p:spPr>
          <a:xfrm>
            <a:off x="4130928" y="2766440"/>
            <a:ext cx="5398770" cy="299720"/>
          </a:xfrm>
          <a:prstGeom prst="rect">
            <a:avLst/>
          </a:prstGeom>
        </p:spPr>
        <p:txBody>
          <a:bodyPr wrap="square" lIns="0" tIns="12700" rIns="0" bIns="0" rtlCol="0" vert="horz">
            <a:spAutoFit/>
          </a:bodyPr>
          <a:lstStyle/>
          <a:p>
            <a:pPr algn="r" marL="38100" marR="30480">
              <a:lnSpc>
                <a:spcPct val="100000"/>
              </a:lnSpc>
              <a:spcBef>
                <a:spcPts val="100"/>
              </a:spcBef>
            </a:pPr>
            <a:r>
              <a:rPr dirty="0" baseline="-13888" sz="2700" spc="-1050">
                <a:latin typeface="Microsoft Sans Serif"/>
                <a:cs typeface="Microsoft Sans Serif"/>
              </a:rPr>
              <a:t>„</a:t>
            </a:r>
            <a:r>
              <a:rPr dirty="0" baseline="-13888" sz="2700" spc="607">
                <a:latin typeface="Microsoft Sans Serif"/>
                <a:cs typeface="Microsoft Sans Serif"/>
              </a:rPr>
              <a:t>         </a:t>
            </a:r>
            <a:r>
              <a:rPr dirty="0" baseline="-13888" sz="2700" spc="-1050">
                <a:latin typeface="Microsoft Sans Serif"/>
                <a:cs typeface="Microsoft Sans Serif"/>
              </a:rPr>
              <a:t>„</a:t>
            </a:r>
            <a:r>
              <a:rPr dirty="0" baseline="-13888" sz="2700" spc="615">
                <a:latin typeface="Microsoft Sans Serif"/>
                <a:cs typeface="Microsoft Sans Serif"/>
              </a:rPr>
              <a:t>        </a:t>
            </a:r>
            <a:r>
              <a:rPr dirty="0" sz="1800">
                <a:latin typeface="Microsoft Sans Serif"/>
                <a:cs typeface="Microsoft Sans Serif"/>
              </a:rPr>
              <a:t>مذ</a:t>
            </a:r>
            <a:r>
              <a:rPr dirty="0" sz="1800" spc="395">
                <a:latin typeface="Microsoft Sans Serif"/>
                <a:cs typeface="Microsoft Sans Serif"/>
              </a:rPr>
              <a:t> </a:t>
            </a:r>
            <a:r>
              <a:rPr dirty="0" sz="1800" spc="-805">
                <a:latin typeface="Microsoft Sans Serif"/>
                <a:cs typeface="Microsoft Sans Serif"/>
              </a:rPr>
              <a:t>ي</a:t>
            </a:r>
            <a:r>
              <a:rPr dirty="0" baseline="-13888" sz="2700" spc="-1207">
                <a:latin typeface="Microsoft Sans Serif"/>
                <a:cs typeface="Microsoft Sans Serif"/>
              </a:rPr>
              <a:t>„</a:t>
            </a:r>
            <a:r>
              <a:rPr dirty="0" baseline="-13888" sz="2700" spc="232">
                <a:latin typeface="Microsoft Sans Serif"/>
                <a:cs typeface="Microsoft Sans Serif"/>
              </a:rPr>
              <a:t> </a:t>
            </a:r>
            <a:r>
              <a:rPr dirty="0" sz="1800" spc="-65">
                <a:latin typeface="Microsoft Sans Serif"/>
                <a:cs typeface="Microsoft Sans Serif"/>
              </a:rPr>
              <a:t>ةدا</a:t>
            </a:r>
            <a:r>
              <a:rPr dirty="0" sz="1800" spc="15">
                <a:latin typeface="Microsoft Sans Serif"/>
                <a:cs typeface="Microsoft Sans Serif"/>
              </a:rPr>
              <a:t>  </a:t>
            </a:r>
            <a:r>
              <a:rPr dirty="0" sz="1800" spc="-965">
                <a:latin typeface="Microsoft Sans Serif"/>
                <a:cs typeface="Microsoft Sans Serif"/>
              </a:rPr>
              <a:t>ص</a:t>
            </a:r>
            <a:r>
              <a:rPr dirty="0" sz="1800" spc="295">
                <a:latin typeface="Microsoft Sans Serif"/>
                <a:cs typeface="Microsoft Sans Serif"/>
              </a:rPr>
              <a:t>  </a:t>
            </a:r>
            <a:r>
              <a:rPr dirty="0" sz="1800" spc="385">
                <a:latin typeface="Microsoft Sans Serif"/>
                <a:cs typeface="Microsoft Sans Serif"/>
              </a:rPr>
              <a:t>ت</a:t>
            </a:r>
            <a:r>
              <a:rPr dirty="0" sz="1800" spc="-145">
                <a:latin typeface="Microsoft Sans Serif"/>
                <a:cs typeface="Microsoft Sans Serif"/>
              </a:rPr>
              <a:t> </a:t>
            </a:r>
            <a:r>
              <a:rPr dirty="0" sz="1800" spc="-254">
                <a:latin typeface="Microsoft Sans Serif"/>
                <a:cs typeface="Microsoft Sans Serif"/>
              </a:rPr>
              <a:t>ر</a:t>
            </a:r>
            <a:r>
              <a:rPr dirty="0" sz="1800" spc="120">
                <a:latin typeface="Microsoft Sans Serif"/>
                <a:cs typeface="Microsoft Sans Serif"/>
              </a:rPr>
              <a:t> </a:t>
            </a:r>
            <a:r>
              <a:rPr dirty="0" sz="1800" spc="-755">
                <a:latin typeface="Microsoft Sans Serif"/>
                <a:cs typeface="Microsoft Sans Serif"/>
              </a:rPr>
              <a:t>ي</a:t>
            </a:r>
            <a:r>
              <a:rPr dirty="0" baseline="-13888" sz="2700" spc="-1132">
                <a:latin typeface="Microsoft Sans Serif"/>
                <a:cs typeface="Microsoft Sans Serif"/>
              </a:rPr>
              <a:t>„</a:t>
            </a:r>
            <a:r>
              <a:rPr dirty="0" baseline="-13888" sz="2700" spc="157">
                <a:latin typeface="Microsoft Sans Serif"/>
                <a:cs typeface="Microsoft Sans Serif"/>
              </a:rPr>
              <a:t>  </a:t>
            </a:r>
            <a:r>
              <a:rPr dirty="0" sz="1800">
                <a:latin typeface="Microsoft Sans Serif"/>
                <a:cs typeface="Microsoft Sans Serif"/>
              </a:rPr>
              <a:t>ة</a:t>
            </a:r>
            <a:r>
              <a:rPr dirty="0" sz="1800" spc="315">
                <a:latin typeface="Microsoft Sans Serif"/>
                <a:cs typeface="Microsoft Sans Serif"/>
              </a:rPr>
              <a:t> </a:t>
            </a:r>
            <a:r>
              <a:rPr dirty="0" sz="1800" spc="-265">
                <a:latin typeface="Microsoft Sans Serif"/>
                <a:cs typeface="Microsoft Sans Serif"/>
              </a:rPr>
              <a:t>ا</a:t>
            </a:r>
            <a:r>
              <a:rPr dirty="0" sz="1800" spc="495">
                <a:latin typeface="Microsoft Sans Serif"/>
                <a:cs typeface="Microsoft Sans Serif"/>
              </a:rPr>
              <a:t> </a:t>
            </a:r>
            <a:r>
              <a:rPr dirty="0" sz="1800" spc="-430">
                <a:latin typeface="Microsoft Sans Serif"/>
                <a:cs typeface="Microsoft Sans Serif"/>
              </a:rPr>
              <a:t>رو</a:t>
            </a:r>
            <a:r>
              <a:rPr dirty="0" sz="1800" spc="-35">
                <a:latin typeface="Microsoft Sans Serif"/>
                <a:cs typeface="Microsoft Sans Serif"/>
              </a:rPr>
              <a:t> </a:t>
            </a:r>
            <a:r>
              <a:rPr dirty="0" sz="1800" spc="-355">
                <a:latin typeface="Microsoft Sans Serif"/>
                <a:cs typeface="Microsoft Sans Serif"/>
              </a:rPr>
              <a:t>أل</a:t>
            </a:r>
            <a:r>
              <a:rPr dirty="0" sz="1800" spc="60">
                <a:latin typeface="Microsoft Sans Serif"/>
                <a:cs typeface="Microsoft Sans Serif"/>
              </a:rPr>
              <a:t> </a:t>
            </a:r>
            <a:r>
              <a:rPr dirty="0" sz="1800">
                <a:latin typeface="Microsoft Sans Serif"/>
                <a:cs typeface="Microsoft Sans Serif"/>
              </a:rPr>
              <a:t>ن</a:t>
            </a:r>
            <a:r>
              <a:rPr dirty="0" sz="1800" spc="315">
                <a:latin typeface="Microsoft Sans Serif"/>
                <a:cs typeface="Microsoft Sans Serif"/>
              </a:rPr>
              <a:t> </a:t>
            </a:r>
            <a:r>
              <a:rPr dirty="0" sz="1800">
                <a:latin typeface="Microsoft Sans Serif"/>
                <a:cs typeface="Microsoft Sans Serif"/>
              </a:rPr>
              <a:t>ذ</a:t>
            </a:r>
            <a:r>
              <a:rPr dirty="0" sz="1800" spc="50">
                <a:latin typeface="Microsoft Sans Serif"/>
                <a:cs typeface="Microsoft Sans Serif"/>
              </a:rPr>
              <a:t>  </a:t>
            </a:r>
            <a:r>
              <a:rPr dirty="0" sz="1800">
                <a:latin typeface="Microsoft Sans Serif"/>
                <a:cs typeface="Microsoft Sans Serif"/>
              </a:rPr>
              <a:t>ة</a:t>
            </a:r>
            <a:r>
              <a:rPr dirty="0" sz="1800" spc="60">
                <a:latin typeface="Microsoft Sans Serif"/>
                <a:cs typeface="Microsoft Sans Serif"/>
              </a:rPr>
              <a:t> </a:t>
            </a:r>
            <a:r>
              <a:rPr dirty="0" sz="1800">
                <a:latin typeface="Microsoft Sans Serif"/>
                <a:cs typeface="Microsoft Sans Serif"/>
              </a:rPr>
              <a:t>مذ</a:t>
            </a:r>
            <a:r>
              <a:rPr dirty="0" sz="1800" spc="50">
                <a:latin typeface="Microsoft Sans Serif"/>
                <a:cs typeface="Microsoft Sans Serif"/>
              </a:rPr>
              <a:t>  </a:t>
            </a:r>
            <a:r>
              <a:rPr dirty="0" sz="1800" spc="-755">
                <a:latin typeface="Microsoft Sans Serif"/>
                <a:cs typeface="Microsoft Sans Serif"/>
              </a:rPr>
              <a:t>ي</a:t>
            </a:r>
            <a:r>
              <a:rPr dirty="0" baseline="-13888" sz="2700" spc="-1132">
                <a:latin typeface="Microsoft Sans Serif"/>
                <a:cs typeface="Microsoft Sans Serif"/>
              </a:rPr>
              <a:t>„</a:t>
            </a:r>
            <a:r>
              <a:rPr dirty="0" baseline="-13888" sz="2700" spc="165">
                <a:latin typeface="Microsoft Sans Serif"/>
                <a:cs typeface="Microsoft Sans Serif"/>
              </a:rPr>
              <a:t>  </a:t>
            </a:r>
            <a:r>
              <a:rPr dirty="0" sz="1800" spc="-50">
                <a:latin typeface="Microsoft Sans Serif"/>
                <a:cs typeface="Microsoft Sans Serif"/>
              </a:rPr>
              <a:t>ة</a:t>
            </a:r>
            <a:endParaRPr sz="1800">
              <a:latin typeface="Microsoft Sans Serif"/>
              <a:cs typeface="Microsoft Sans Serif"/>
            </a:endParaRPr>
          </a:p>
        </p:txBody>
      </p:sp>
      <p:sp>
        <p:nvSpPr>
          <p:cNvPr id="15" name="object 15" descr=""/>
          <p:cNvSpPr txBox="1"/>
          <p:nvPr/>
        </p:nvSpPr>
        <p:spPr>
          <a:xfrm>
            <a:off x="3525901" y="2766440"/>
            <a:ext cx="2646680" cy="299720"/>
          </a:xfrm>
          <a:prstGeom prst="rect">
            <a:avLst/>
          </a:prstGeom>
        </p:spPr>
        <p:txBody>
          <a:bodyPr wrap="square" lIns="0" tIns="12700" rIns="0" bIns="0" rtlCol="0" vert="horz">
            <a:spAutoFit/>
          </a:bodyPr>
          <a:lstStyle/>
          <a:p>
            <a:pPr algn="r" marL="38100" marR="30480">
              <a:lnSpc>
                <a:spcPct val="100000"/>
              </a:lnSpc>
              <a:spcBef>
                <a:spcPts val="100"/>
              </a:spcBef>
            </a:pPr>
            <a:r>
              <a:rPr dirty="0" sz="1800" spc="-305">
                <a:latin typeface="Microsoft Sans Serif"/>
                <a:cs typeface="Microsoft Sans Serif"/>
              </a:rPr>
              <a:t>ةذ</a:t>
            </a:r>
            <a:r>
              <a:rPr dirty="0" baseline="15432" sz="2700" spc="-457">
                <a:latin typeface="Microsoft Sans Serif"/>
                <a:cs typeface="Microsoft Sans Serif"/>
              </a:rPr>
              <a:t>.</a:t>
            </a:r>
            <a:r>
              <a:rPr dirty="0" baseline="15432" sz="2700" spc="-375">
                <a:latin typeface="Microsoft Sans Serif"/>
                <a:cs typeface="Microsoft Sans Serif"/>
              </a:rPr>
              <a:t> </a:t>
            </a:r>
            <a:r>
              <a:rPr dirty="0" baseline="10802" sz="2700" spc="-540">
                <a:latin typeface="Microsoft Sans Serif"/>
                <a:cs typeface="Microsoft Sans Serif"/>
              </a:rPr>
              <a:t>هل</a:t>
            </a:r>
            <a:r>
              <a:rPr dirty="0" baseline="10802" sz="2700" spc="-307">
                <a:latin typeface="Microsoft Sans Serif"/>
                <a:cs typeface="Microsoft Sans Serif"/>
              </a:rPr>
              <a:t> </a:t>
            </a:r>
            <a:r>
              <a:rPr dirty="0" baseline="9259" sz="2700" spc="-839">
                <a:latin typeface="Microsoft Sans Serif"/>
                <a:cs typeface="Microsoft Sans Serif"/>
              </a:rPr>
              <a:t>ءاس</a:t>
            </a:r>
            <a:r>
              <a:rPr dirty="0" baseline="16975" sz="2700" spc="-315">
                <a:latin typeface="Microsoft Sans Serif"/>
                <a:cs typeface="Microsoft Sans Serif"/>
              </a:rPr>
              <a:t> </a:t>
            </a:r>
            <a:r>
              <a:rPr dirty="0" baseline="12345" sz="2700" spc="-1380">
                <a:latin typeface="Microsoft Sans Serif"/>
                <a:cs typeface="Microsoft Sans Serif"/>
              </a:rPr>
              <a:t>ق</a:t>
            </a:r>
            <a:r>
              <a:rPr dirty="0" baseline="30864" sz="2700" spc="-1380">
                <a:latin typeface="Microsoft Sans Serif"/>
                <a:cs typeface="Microsoft Sans Serif"/>
              </a:rPr>
              <a:t>.</a:t>
            </a:r>
            <a:r>
              <a:rPr dirty="0" baseline="30864" sz="2700" spc="-300">
                <a:latin typeface="Microsoft Sans Serif"/>
                <a:cs typeface="Microsoft Sans Serif"/>
              </a:rPr>
              <a:t> </a:t>
            </a:r>
            <a:r>
              <a:rPr dirty="0" sz="1800" spc="-170">
                <a:latin typeface="Microsoft Sans Serif"/>
                <a:cs typeface="Microsoft Sans Serif"/>
              </a:rPr>
              <a:t>ا</a:t>
            </a:r>
            <a:r>
              <a:rPr dirty="0" sz="1800" spc="-204">
                <a:latin typeface="Microsoft Sans Serif"/>
                <a:cs typeface="Microsoft Sans Serif"/>
              </a:rPr>
              <a:t> </a:t>
            </a:r>
            <a:r>
              <a:rPr dirty="0" sz="1800" spc="-390">
                <a:latin typeface="Microsoft Sans Serif"/>
                <a:cs typeface="Microsoft Sans Serif"/>
              </a:rPr>
              <a:t>يا</a:t>
            </a:r>
            <a:r>
              <a:rPr dirty="0" baseline="21604" sz="2700" spc="30">
                <a:latin typeface="Microsoft Sans Serif"/>
                <a:cs typeface="Microsoft Sans Serif"/>
              </a:rPr>
              <a:t> </a:t>
            </a:r>
            <a:r>
              <a:rPr dirty="0" sz="1800" spc="-600">
                <a:latin typeface="Microsoft Sans Serif"/>
                <a:cs typeface="Microsoft Sans Serif"/>
              </a:rPr>
              <a:t>ن</a:t>
            </a:r>
            <a:r>
              <a:rPr dirty="0" baseline="13888" sz="2700" spc="-900">
                <a:latin typeface="Microsoft Sans Serif"/>
                <a:cs typeface="Microsoft Sans Serif"/>
              </a:rPr>
              <a:t>.</a:t>
            </a:r>
            <a:r>
              <a:rPr dirty="0" baseline="13888" sz="2700" spc="-187">
                <a:latin typeface="Microsoft Sans Serif"/>
                <a:cs typeface="Microsoft Sans Serif"/>
              </a:rPr>
              <a:t> </a:t>
            </a:r>
            <a:r>
              <a:rPr dirty="0" baseline="7716" sz="2700" spc="-930">
                <a:latin typeface="Microsoft Sans Serif"/>
                <a:cs typeface="Microsoft Sans Serif"/>
              </a:rPr>
              <a:t>وغرش</a:t>
            </a:r>
            <a:r>
              <a:rPr dirty="0" baseline="20061" sz="2700" spc="-315">
                <a:latin typeface="Microsoft Sans Serif"/>
                <a:cs typeface="Microsoft Sans Serif"/>
              </a:rPr>
              <a:t> </a:t>
            </a:r>
            <a:r>
              <a:rPr dirty="0" baseline="20061" sz="2700" spc="-637">
                <a:latin typeface="Microsoft Sans Serif"/>
                <a:cs typeface="Microsoft Sans Serif"/>
              </a:rPr>
              <a:t>ملا</a:t>
            </a:r>
            <a:r>
              <a:rPr dirty="0" baseline="20061" sz="2700" spc="-284">
                <a:latin typeface="Microsoft Sans Serif"/>
                <a:cs typeface="Microsoft Sans Serif"/>
              </a:rPr>
              <a:t> </a:t>
            </a:r>
            <a:r>
              <a:rPr dirty="0" baseline="7716" sz="2700" spc="-667">
                <a:latin typeface="Microsoft Sans Serif"/>
                <a:cs typeface="Microsoft Sans Serif"/>
              </a:rPr>
              <a:t>مرح</a:t>
            </a:r>
            <a:r>
              <a:rPr dirty="0" baseline="4629" sz="2700" spc="-667">
                <a:latin typeface="Microsoft Sans Serif"/>
                <a:cs typeface="Microsoft Sans Serif"/>
              </a:rPr>
              <a:t>,</a:t>
            </a:r>
            <a:r>
              <a:rPr dirty="0" baseline="4629" sz="2700" spc="22">
                <a:latin typeface="Microsoft Sans Serif"/>
                <a:cs typeface="Microsoft Sans Serif"/>
              </a:rPr>
              <a:t> </a:t>
            </a:r>
            <a:r>
              <a:rPr dirty="0" baseline="6172" sz="2700" spc="-750">
                <a:latin typeface="Microsoft Sans Serif"/>
                <a:cs typeface="Microsoft Sans Serif"/>
              </a:rPr>
              <a:t>ذق</a:t>
            </a:r>
            <a:r>
              <a:rPr dirty="0" baseline="24691" sz="2700" spc="-750">
                <a:latin typeface="Microsoft Sans Serif"/>
                <a:cs typeface="Microsoft Sans Serif"/>
              </a:rPr>
              <a:t>„</a:t>
            </a:r>
            <a:r>
              <a:rPr dirty="0" baseline="24691" sz="2700" spc="-450">
                <a:latin typeface="Microsoft Sans Serif"/>
                <a:cs typeface="Microsoft Sans Serif"/>
              </a:rPr>
              <a:t> </a:t>
            </a:r>
            <a:r>
              <a:rPr dirty="0" baseline="12345" sz="2700" spc="-2032">
                <a:latin typeface="Microsoft Sans Serif"/>
                <a:cs typeface="Microsoft Sans Serif"/>
              </a:rPr>
              <a:t>ف</a:t>
            </a:r>
            <a:r>
              <a:rPr dirty="0" baseline="29320" sz="2700" spc="-2032">
                <a:latin typeface="Microsoft Sans Serif"/>
                <a:cs typeface="Microsoft Sans Serif"/>
              </a:rPr>
              <a:t>.</a:t>
            </a:r>
            <a:r>
              <a:rPr dirty="0" baseline="29320" sz="2700" spc="112">
                <a:latin typeface="Microsoft Sans Serif"/>
                <a:cs typeface="Microsoft Sans Serif"/>
              </a:rPr>
              <a:t> </a:t>
            </a:r>
            <a:r>
              <a:rPr dirty="0" baseline="9259" sz="2700" spc="-1177">
                <a:latin typeface="Microsoft Sans Serif"/>
                <a:cs typeface="Microsoft Sans Serif"/>
              </a:rPr>
              <a:t>يلاث</a:t>
            </a:r>
            <a:r>
              <a:rPr dirty="0" baseline="13888" sz="2700" spc="-1177">
                <a:latin typeface="Microsoft Sans Serif"/>
                <a:cs typeface="Microsoft Sans Serif"/>
              </a:rPr>
              <a:t>„</a:t>
            </a:r>
            <a:r>
              <a:rPr dirty="0" baseline="13888" sz="2700" spc="-480">
                <a:latin typeface="Microsoft Sans Serif"/>
                <a:cs typeface="Microsoft Sans Serif"/>
              </a:rPr>
              <a:t> </a:t>
            </a:r>
            <a:r>
              <a:rPr dirty="0" sz="1800" spc="-740">
                <a:latin typeface="Microsoft Sans Serif"/>
                <a:cs typeface="Microsoft Sans Serif"/>
              </a:rPr>
              <a:t>لابو</a:t>
            </a:r>
            <a:r>
              <a:rPr dirty="0" baseline="-3086" sz="2700" spc="-1110">
                <a:latin typeface="Microsoft Sans Serif"/>
                <a:cs typeface="Microsoft Sans Serif"/>
              </a:rPr>
              <a:t>,</a:t>
            </a:r>
            <a:r>
              <a:rPr dirty="0" baseline="-3086" sz="2700" spc="359">
                <a:latin typeface="Microsoft Sans Serif"/>
                <a:cs typeface="Microsoft Sans Serif"/>
              </a:rPr>
              <a:t> </a:t>
            </a:r>
            <a:r>
              <a:rPr dirty="0" sz="1800" spc="-250">
                <a:latin typeface="Microsoft Sans Serif"/>
                <a:cs typeface="Microsoft Sans Serif"/>
              </a:rPr>
              <a:t>،ذحأ</a:t>
            </a:r>
            <a:r>
              <a:rPr dirty="0" baseline="18518" sz="2700" spc="-465">
                <a:latin typeface="Microsoft Sans Serif"/>
                <a:cs typeface="Microsoft Sans Serif"/>
              </a:rPr>
              <a:t> </a:t>
            </a:r>
            <a:r>
              <a:rPr dirty="0" sz="1800" spc="-670">
                <a:latin typeface="Microsoft Sans Serif"/>
                <a:cs typeface="Microsoft Sans Serif"/>
              </a:rPr>
              <a:t>ل</a:t>
            </a:r>
            <a:r>
              <a:rPr dirty="0" sz="1800" spc="-200">
                <a:latin typeface="Microsoft Sans Serif"/>
                <a:cs typeface="Microsoft Sans Serif"/>
              </a:rPr>
              <a:t> </a:t>
            </a:r>
            <a:r>
              <a:rPr dirty="0" baseline="20061" sz="2700" spc="-810">
                <a:latin typeface="Microsoft Sans Serif"/>
                <a:cs typeface="Microsoft Sans Serif"/>
              </a:rPr>
              <a:t>اهف</a:t>
            </a:r>
            <a:r>
              <a:rPr dirty="0" baseline="40123" sz="2700" spc="-810">
                <a:latin typeface="Microsoft Sans Serif"/>
                <a:cs typeface="Microsoft Sans Serif"/>
              </a:rPr>
              <a:t>.</a:t>
            </a:r>
            <a:r>
              <a:rPr dirty="0" baseline="40123" sz="2700" spc="-442">
                <a:latin typeface="Microsoft Sans Serif"/>
                <a:cs typeface="Microsoft Sans Serif"/>
              </a:rPr>
              <a:t> </a:t>
            </a:r>
            <a:r>
              <a:rPr dirty="0" baseline="27777" sz="2700" spc="-1695">
                <a:latin typeface="Microsoft Sans Serif"/>
                <a:cs typeface="Microsoft Sans Serif"/>
              </a:rPr>
              <a:t>ش</a:t>
            </a:r>
            <a:r>
              <a:rPr dirty="0" baseline="41666" sz="2700" spc="-315">
                <a:latin typeface="Microsoft Sans Serif"/>
                <a:cs typeface="Microsoft Sans Serif"/>
              </a:rPr>
              <a:t> </a:t>
            </a:r>
            <a:r>
              <a:rPr dirty="0" baseline="37037" sz="2700" spc="-675">
                <a:latin typeface="Microsoft Sans Serif"/>
                <a:cs typeface="Microsoft Sans Serif"/>
              </a:rPr>
              <a:t>ك</a:t>
            </a:r>
            <a:endParaRPr baseline="37037" sz="2700">
              <a:latin typeface="Microsoft Sans Serif"/>
              <a:cs typeface="Microsoft Sans Serif"/>
            </a:endParaRPr>
          </a:p>
        </p:txBody>
      </p:sp>
      <p:sp>
        <p:nvSpPr>
          <p:cNvPr id="16" name="object 16" descr=""/>
          <p:cNvSpPr txBox="1"/>
          <p:nvPr/>
        </p:nvSpPr>
        <p:spPr>
          <a:xfrm>
            <a:off x="11155426" y="3177921"/>
            <a:ext cx="328930" cy="299720"/>
          </a:xfrm>
          <a:prstGeom prst="rect">
            <a:avLst/>
          </a:prstGeom>
        </p:spPr>
        <p:txBody>
          <a:bodyPr wrap="square" lIns="0" tIns="12700" rIns="0" bIns="0" rtlCol="0" vert="horz">
            <a:spAutoFit/>
          </a:bodyPr>
          <a:lstStyle/>
          <a:p>
            <a:pPr algn="r" marL="12700" marR="5080">
              <a:lnSpc>
                <a:spcPct val="100000"/>
              </a:lnSpc>
              <a:spcBef>
                <a:spcPts val="100"/>
              </a:spcBef>
            </a:pPr>
            <a:r>
              <a:rPr dirty="0" sz="1800" spc="-320">
                <a:latin typeface="Microsoft Sans Serif"/>
                <a:cs typeface="Microsoft Sans Serif"/>
              </a:rPr>
              <a:t>رار</a:t>
            </a:r>
            <a:r>
              <a:rPr dirty="0" sz="1800" spc="5">
                <a:latin typeface="Microsoft Sans Serif"/>
                <a:cs typeface="Microsoft Sans Serif"/>
              </a:rPr>
              <a:t> </a:t>
            </a:r>
            <a:r>
              <a:rPr dirty="0" sz="1800" spc="-380">
                <a:latin typeface="Microsoft Sans Serif"/>
                <a:cs typeface="Microsoft Sans Serif"/>
              </a:rPr>
              <a:t>أل</a:t>
            </a:r>
            <a:endParaRPr sz="1800">
              <a:latin typeface="Microsoft Sans Serif"/>
              <a:cs typeface="Microsoft Sans Serif"/>
            </a:endParaRPr>
          </a:p>
        </p:txBody>
      </p:sp>
      <p:sp>
        <p:nvSpPr>
          <p:cNvPr id="17" name="object 17" descr=""/>
          <p:cNvSpPr txBox="1"/>
          <p:nvPr/>
        </p:nvSpPr>
        <p:spPr>
          <a:xfrm>
            <a:off x="11288521" y="3101721"/>
            <a:ext cx="254635" cy="299720"/>
          </a:xfrm>
          <a:prstGeom prst="rect">
            <a:avLst/>
          </a:prstGeom>
        </p:spPr>
        <p:txBody>
          <a:bodyPr wrap="square" lIns="0" tIns="12700" rIns="0" bIns="0" rtlCol="0" vert="horz">
            <a:spAutoFit/>
          </a:bodyPr>
          <a:lstStyle/>
          <a:p>
            <a:pPr algn="r" marL="38100" marR="30480">
              <a:lnSpc>
                <a:spcPct val="100000"/>
              </a:lnSpc>
              <a:spcBef>
                <a:spcPts val="100"/>
              </a:spcBef>
            </a:pPr>
            <a:r>
              <a:rPr dirty="0" baseline="-10802" sz="2700" spc="-1170">
                <a:latin typeface="Microsoft Sans Serif"/>
                <a:cs typeface="Microsoft Sans Serif"/>
              </a:rPr>
              <a:t>ش</a:t>
            </a:r>
            <a:r>
              <a:rPr dirty="0" sz="1800" spc="-60">
                <a:latin typeface="Microsoft Sans Serif"/>
                <a:cs typeface="Microsoft Sans Serif"/>
              </a:rPr>
              <a:t> </a:t>
            </a:r>
            <a:r>
              <a:rPr dirty="0" baseline="-13888" sz="2700" spc="-284">
                <a:latin typeface="Microsoft Sans Serif"/>
                <a:cs typeface="Microsoft Sans Serif"/>
              </a:rPr>
              <a:t>ا</a:t>
            </a:r>
            <a:endParaRPr baseline="-13888" sz="2700">
              <a:latin typeface="Microsoft Sans Serif"/>
              <a:cs typeface="Microsoft Sans Serif"/>
            </a:endParaRPr>
          </a:p>
        </p:txBody>
      </p:sp>
      <p:sp>
        <p:nvSpPr>
          <p:cNvPr id="18" name="object 18" descr=""/>
          <p:cNvSpPr txBox="1"/>
          <p:nvPr/>
        </p:nvSpPr>
        <p:spPr>
          <a:xfrm>
            <a:off x="9906254" y="3066669"/>
            <a:ext cx="1267460" cy="299720"/>
          </a:xfrm>
          <a:prstGeom prst="rect">
            <a:avLst/>
          </a:prstGeom>
        </p:spPr>
        <p:txBody>
          <a:bodyPr wrap="square" lIns="0" tIns="12700" rIns="0" bIns="0" rtlCol="0" vert="horz">
            <a:spAutoFit/>
          </a:bodyPr>
          <a:lstStyle/>
          <a:p>
            <a:pPr algn="r" marL="38100" marR="30480">
              <a:lnSpc>
                <a:spcPct val="100000"/>
              </a:lnSpc>
              <a:spcBef>
                <a:spcPts val="100"/>
              </a:spcBef>
            </a:pPr>
            <a:r>
              <a:rPr dirty="0" baseline="-15432" sz="2700" spc="-1432">
                <a:latin typeface="Microsoft Sans Serif"/>
                <a:cs typeface="Microsoft Sans Serif"/>
              </a:rPr>
              <a:t>خ</a:t>
            </a:r>
            <a:r>
              <a:rPr dirty="0" baseline="6172" sz="2700" spc="-1432">
                <a:latin typeface="Microsoft Sans Serif"/>
                <a:cs typeface="Microsoft Sans Serif"/>
              </a:rPr>
              <a:t>.</a:t>
            </a:r>
            <a:r>
              <a:rPr dirty="0" baseline="1543" sz="2700" spc="-1432">
                <a:latin typeface="Microsoft Sans Serif"/>
                <a:cs typeface="Microsoft Sans Serif"/>
              </a:rPr>
              <a:t>ش</a:t>
            </a:r>
            <a:r>
              <a:rPr dirty="0" baseline="15432" sz="2700" spc="-322">
                <a:latin typeface="Microsoft Sans Serif"/>
                <a:cs typeface="Microsoft Sans Serif"/>
              </a:rPr>
              <a:t> </a:t>
            </a:r>
            <a:r>
              <a:rPr dirty="0" baseline="21604" sz="2700" spc="-982">
                <a:latin typeface="Microsoft Sans Serif"/>
                <a:cs typeface="Microsoft Sans Serif"/>
              </a:rPr>
              <a:t>لل</a:t>
            </a:r>
            <a:r>
              <a:rPr dirty="0" baseline="21604" sz="2700" spc="52">
                <a:latin typeface="Microsoft Sans Serif"/>
                <a:cs typeface="Microsoft Sans Serif"/>
              </a:rPr>
              <a:t> </a:t>
            </a:r>
            <a:r>
              <a:rPr dirty="0" baseline="-10802" sz="2700" spc="-1050">
                <a:latin typeface="Microsoft Sans Serif"/>
                <a:cs typeface="Microsoft Sans Serif"/>
              </a:rPr>
              <a:t>„</a:t>
            </a:r>
            <a:r>
              <a:rPr dirty="0" baseline="-10802" sz="2700" spc="-359">
                <a:latin typeface="Microsoft Sans Serif"/>
                <a:cs typeface="Microsoft Sans Serif"/>
              </a:rPr>
              <a:t> </a:t>
            </a:r>
            <a:r>
              <a:rPr dirty="0" baseline="3086" sz="2700" spc="-1260">
                <a:latin typeface="Microsoft Sans Serif"/>
                <a:cs typeface="Microsoft Sans Serif"/>
              </a:rPr>
              <a:t>ثحصلا</a:t>
            </a:r>
            <a:r>
              <a:rPr dirty="0" baseline="3086" sz="2700" spc="165">
                <a:latin typeface="Microsoft Sans Serif"/>
                <a:cs typeface="Microsoft Sans Serif"/>
              </a:rPr>
              <a:t> </a:t>
            </a:r>
            <a:r>
              <a:rPr dirty="0" baseline="-10802" sz="2700" spc="-1050">
                <a:latin typeface="Microsoft Sans Serif"/>
                <a:cs typeface="Microsoft Sans Serif"/>
              </a:rPr>
              <a:t>„</a:t>
            </a:r>
            <a:r>
              <a:rPr dirty="0" baseline="-10802" sz="2700" spc="-337">
                <a:latin typeface="Microsoft Sans Serif"/>
                <a:cs typeface="Microsoft Sans Serif"/>
              </a:rPr>
              <a:t> </a:t>
            </a:r>
            <a:r>
              <a:rPr dirty="0" baseline="-21604" sz="2700" spc="-960">
                <a:latin typeface="Microsoft Sans Serif"/>
                <a:cs typeface="Microsoft Sans Serif"/>
              </a:rPr>
              <a:t>ل</a:t>
            </a:r>
            <a:r>
              <a:rPr dirty="0" baseline="-21604" sz="2700" spc="-472">
                <a:latin typeface="Microsoft Sans Serif"/>
                <a:cs typeface="Microsoft Sans Serif"/>
              </a:rPr>
              <a:t> </a:t>
            </a:r>
            <a:r>
              <a:rPr dirty="0" baseline="-10802" sz="2700" spc="-1080">
                <a:latin typeface="Microsoft Sans Serif"/>
                <a:cs typeface="Microsoft Sans Serif"/>
              </a:rPr>
              <a:t>حل</a:t>
            </a:r>
            <a:r>
              <a:rPr dirty="0" baseline="-10802" sz="2700" spc="-457">
                <a:latin typeface="Microsoft Sans Serif"/>
                <a:cs typeface="Microsoft Sans Serif"/>
              </a:rPr>
              <a:t> </a:t>
            </a:r>
            <a:r>
              <a:rPr dirty="0" baseline="-18518" sz="2700" spc="-1275">
                <a:latin typeface="Microsoft Sans Serif"/>
                <a:cs typeface="Microsoft Sans Serif"/>
              </a:rPr>
              <a:t>ب</a:t>
            </a:r>
            <a:r>
              <a:rPr dirty="0" baseline="-18518" sz="2700" spc="75">
                <a:latin typeface="Microsoft Sans Serif"/>
                <a:cs typeface="Microsoft Sans Serif"/>
              </a:rPr>
              <a:t> </a:t>
            </a:r>
            <a:r>
              <a:rPr dirty="0" baseline="-10802" sz="2700" spc="-1050">
                <a:latin typeface="Microsoft Sans Serif"/>
                <a:cs typeface="Microsoft Sans Serif"/>
              </a:rPr>
              <a:t>„</a:t>
            </a:r>
            <a:r>
              <a:rPr dirty="0" baseline="-10802" sz="2700" spc="-352">
                <a:latin typeface="Microsoft Sans Serif"/>
                <a:cs typeface="Microsoft Sans Serif"/>
              </a:rPr>
              <a:t> </a:t>
            </a:r>
            <a:r>
              <a:rPr dirty="0" baseline="-24691" sz="2700" spc="-1139">
                <a:latin typeface="Microsoft Sans Serif"/>
                <a:cs typeface="Microsoft Sans Serif"/>
              </a:rPr>
              <a:t>ق</a:t>
            </a:r>
            <a:r>
              <a:rPr dirty="0" baseline="-6172" sz="2700" spc="-1139">
                <a:latin typeface="Microsoft Sans Serif"/>
                <a:cs typeface="Microsoft Sans Serif"/>
              </a:rPr>
              <a:t>„</a:t>
            </a:r>
            <a:r>
              <a:rPr dirty="0" baseline="-6172" sz="2700" spc="-442">
                <a:latin typeface="Microsoft Sans Serif"/>
                <a:cs typeface="Microsoft Sans Serif"/>
              </a:rPr>
              <a:t> </a:t>
            </a:r>
            <a:r>
              <a:rPr dirty="0" baseline="-4629" sz="2700" spc="-892">
                <a:latin typeface="Microsoft Sans Serif"/>
                <a:cs typeface="Microsoft Sans Serif"/>
              </a:rPr>
              <a:t>لعت</a:t>
            </a:r>
            <a:r>
              <a:rPr dirty="0" baseline="6172" sz="2700" spc="-892">
                <a:latin typeface="Microsoft Sans Serif"/>
                <a:cs typeface="Microsoft Sans Serif"/>
              </a:rPr>
              <a:t>„</a:t>
            </a:r>
            <a:r>
              <a:rPr dirty="0" baseline="4629" sz="2700" spc="-892">
                <a:latin typeface="Microsoft Sans Serif"/>
                <a:cs typeface="Microsoft Sans Serif"/>
              </a:rPr>
              <a:t>ملا</a:t>
            </a:r>
            <a:endParaRPr baseline="4629" sz="2700">
              <a:latin typeface="Microsoft Sans Serif"/>
              <a:cs typeface="Microsoft Sans Serif"/>
            </a:endParaRPr>
          </a:p>
        </p:txBody>
      </p:sp>
      <p:sp>
        <p:nvSpPr>
          <p:cNvPr id="19" name="object 19" descr=""/>
          <p:cNvSpPr txBox="1"/>
          <p:nvPr/>
        </p:nvSpPr>
        <p:spPr>
          <a:xfrm>
            <a:off x="9771633" y="3177921"/>
            <a:ext cx="1086485" cy="299720"/>
          </a:xfrm>
          <a:prstGeom prst="rect">
            <a:avLst/>
          </a:prstGeom>
        </p:spPr>
        <p:txBody>
          <a:bodyPr wrap="square" lIns="0" tIns="12700" rIns="0" bIns="0" rtlCol="0" vert="horz">
            <a:spAutoFit/>
          </a:bodyPr>
          <a:lstStyle/>
          <a:p>
            <a:pPr algn="r" marL="12700" marR="5080">
              <a:lnSpc>
                <a:spcPct val="100000"/>
              </a:lnSpc>
              <a:spcBef>
                <a:spcPts val="100"/>
              </a:spcBef>
            </a:pPr>
            <a:r>
              <a:rPr dirty="0" sz="1800" spc="-610">
                <a:latin typeface="Microsoft Sans Serif"/>
                <a:cs typeface="Microsoft Sans Serif"/>
              </a:rPr>
              <a:t>.</a:t>
            </a:r>
            <a:r>
              <a:rPr dirty="0" sz="1800" spc="-610">
                <a:latin typeface="Microsoft Sans Serif"/>
                <a:cs typeface="Microsoft Sans Serif"/>
              </a:rPr>
              <a:t>ص</a:t>
            </a:r>
            <a:r>
              <a:rPr dirty="0" sz="1800" spc="295">
                <a:latin typeface="Microsoft Sans Serif"/>
                <a:cs typeface="Microsoft Sans Serif"/>
              </a:rPr>
              <a:t>  </a:t>
            </a:r>
            <a:r>
              <a:rPr dirty="0" sz="1800" spc="-45">
                <a:latin typeface="Microsoft Sans Serif"/>
                <a:cs typeface="Microsoft Sans Serif"/>
              </a:rPr>
              <a:t>ة</a:t>
            </a:r>
            <a:r>
              <a:rPr dirty="0" sz="1800" spc="-145">
                <a:latin typeface="Microsoft Sans Serif"/>
                <a:cs typeface="Microsoft Sans Serif"/>
              </a:rPr>
              <a:t> </a:t>
            </a:r>
            <a:r>
              <a:rPr dirty="0" baseline="-1543" sz="2700" spc="-1050">
                <a:latin typeface="Microsoft Sans Serif"/>
                <a:cs typeface="Microsoft Sans Serif"/>
              </a:rPr>
              <a:t>„</a:t>
            </a:r>
            <a:r>
              <a:rPr dirty="0" baseline="-1543" sz="2700" spc="555">
                <a:latin typeface="Microsoft Sans Serif"/>
                <a:cs typeface="Microsoft Sans Serif"/>
              </a:rPr>
              <a:t>  </a:t>
            </a:r>
            <a:r>
              <a:rPr dirty="0" sz="1800">
                <a:latin typeface="Microsoft Sans Serif"/>
                <a:cs typeface="Microsoft Sans Serif"/>
              </a:rPr>
              <a:t>ة</a:t>
            </a:r>
            <a:r>
              <a:rPr dirty="0" sz="1800" spc="-195">
                <a:latin typeface="Microsoft Sans Serif"/>
                <a:cs typeface="Microsoft Sans Serif"/>
              </a:rPr>
              <a:t> </a:t>
            </a:r>
            <a:r>
              <a:rPr dirty="0" sz="1800" spc="-265">
                <a:latin typeface="Microsoft Sans Serif"/>
                <a:cs typeface="Microsoft Sans Serif"/>
              </a:rPr>
              <a:t>ا</a:t>
            </a:r>
            <a:r>
              <a:rPr dirty="0" sz="1800" spc="-10">
                <a:latin typeface="Microsoft Sans Serif"/>
                <a:cs typeface="Microsoft Sans Serif"/>
              </a:rPr>
              <a:t> </a:t>
            </a:r>
            <a:r>
              <a:rPr dirty="0" sz="1800" spc="-265">
                <a:latin typeface="Microsoft Sans Serif"/>
                <a:cs typeface="Microsoft Sans Serif"/>
              </a:rPr>
              <a:t>ا</a:t>
            </a:r>
            <a:r>
              <a:rPr dirty="0" sz="1800" spc="-130">
                <a:latin typeface="Microsoft Sans Serif"/>
                <a:cs typeface="Microsoft Sans Serif"/>
              </a:rPr>
              <a:t> </a:t>
            </a:r>
            <a:r>
              <a:rPr dirty="0" baseline="-3086" sz="2700" spc="-750">
                <a:latin typeface="Microsoft Sans Serif"/>
                <a:cs typeface="Microsoft Sans Serif"/>
              </a:rPr>
              <a:t>,</a:t>
            </a:r>
            <a:r>
              <a:rPr dirty="0" baseline="-3086" sz="2700" spc="-217">
                <a:latin typeface="Microsoft Sans Serif"/>
                <a:cs typeface="Microsoft Sans Serif"/>
              </a:rPr>
              <a:t> </a:t>
            </a:r>
            <a:r>
              <a:rPr dirty="0" sz="1800" spc="-50">
                <a:latin typeface="Microsoft Sans Serif"/>
                <a:cs typeface="Microsoft Sans Serif"/>
              </a:rPr>
              <a:t>ة</a:t>
            </a:r>
            <a:endParaRPr sz="1800">
              <a:latin typeface="Microsoft Sans Serif"/>
              <a:cs typeface="Microsoft Sans Serif"/>
            </a:endParaRPr>
          </a:p>
        </p:txBody>
      </p:sp>
      <p:sp>
        <p:nvSpPr>
          <p:cNvPr id="20" name="object 20" descr=""/>
          <p:cNvSpPr txBox="1"/>
          <p:nvPr/>
        </p:nvSpPr>
        <p:spPr>
          <a:xfrm>
            <a:off x="11460226" y="4255770"/>
            <a:ext cx="288925" cy="299720"/>
          </a:xfrm>
          <a:prstGeom prst="rect">
            <a:avLst/>
          </a:prstGeom>
        </p:spPr>
        <p:txBody>
          <a:bodyPr wrap="square" lIns="0" tIns="12700" rIns="0" bIns="0" rtlCol="0" vert="horz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  <a:tabLst>
                <a:tab pos="194945" algn="l"/>
              </a:tabLst>
            </a:pPr>
            <a:r>
              <a:rPr dirty="0" sz="1800" spc="-50">
                <a:latin typeface="Microsoft Sans Serif"/>
                <a:cs typeface="Microsoft Sans Serif"/>
              </a:rPr>
              <a:t>.</a:t>
            </a:r>
            <a:r>
              <a:rPr dirty="0" sz="1800">
                <a:latin typeface="Microsoft Sans Serif"/>
                <a:cs typeface="Microsoft Sans Serif"/>
              </a:rPr>
              <a:t>	</a:t>
            </a:r>
            <a:r>
              <a:rPr dirty="0" sz="1800" spc="-50">
                <a:latin typeface="Microsoft Sans Serif"/>
                <a:cs typeface="Microsoft Sans Serif"/>
              </a:rPr>
              <a:t>•</a:t>
            </a:r>
            <a:endParaRPr sz="1800">
              <a:latin typeface="Microsoft Sans Serif"/>
              <a:cs typeface="Microsoft Sans Serif"/>
            </a:endParaRPr>
          </a:p>
        </p:txBody>
      </p:sp>
      <p:pic>
        <p:nvPicPr>
          <p:cNvPr id="21" name="object 21" descr=""/>
          <p:cNvPicPr/>
          <p:nvPr/>
        </p:nvPicPr>
        <p:blipFill>
          <a:blip r:embed="rId2" cstate="print"/>
          <a:stretch>
            <a:fillRect/>
          </a:stretch>
        </p:blipFill>
        <p:spPr>
          <a:xfrm>
            <a:off x="233172" y="370331"/>
            <a:ext cx="3104388" cy="5116068"/>
          </a:xfrm>
          <a:prstGeom prst="rect">
            <a:avLst/>
          </a:prstGeom>
        </p:spPr>
      </p:pic>
      <p:pic>
        <p:nvPicPr>
          <p:cNvPr id="22" name="object 22" descr=""/>
          <p:cNvPicPr/>
          <p:nvPr/>
        </p:nvPicPr>
        <p:blipFill>
          <a:blip r:embed="rId3" cstate="print"/>
          <a:stretch>
            <a:fillRect/>
          </a:stretch>
        </p:blipFill>
        <p:spPr>
          <a:xfrm>
            <a:off x="10776204" y="5442203"/>
            <a:ext cx="609600" cy="609599"/>
          </a:xfrm>
          <a:prstGeom prst="rect">
            <a:avLst/>
          </a:prstGeom>
        </p:spPr>
      </p:pic>
    </p:spTree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 descr=""/>
          <p:cNvSpPr txBox="1"/>
          <p:nvPr/>
        </p:nvSpPr>
        <p:spPr>
          <a:xfrm>
            <a:off x="3525901" y="1705483"/>
            <a:ext cx="8246745" cy="958215"/>
          </a:xfrm>
          <a:prstGeom prst="rect">
            <a:avLst/>
          </a:prstGeom>
        </p:spPr>
        <p:txBody>
          <a:bodyPr wrap="square" lIns="0" tIns="12700" rIns="0" bIns="0" rtlCol="0" vert="horz">
            <a:spAutoFit/>
          </a:bodyPr>
          <a:lstStyle/>
          <a:p>
            <a:pPr algn="r" marL="7213600" marR="30480">
              <a:lnSpc>
                <a:spcPct val="100000"/>
              </a:lnSpc>
              <a:spcBef>
                <a:spcPts val="100"/>
              </a:spcBef>
            </a:pPr>
            <a:r>
              <a:rPr dirty="0" sz="2400" spc="-595">
                <a:latin typeface="Microsoft Sans Serif"/>
                <a:cs typeface="Microsoft Sans Serif"/>
              </a:rPr>
              <a:t>:</a:t>
            </a:r>
            <a:r>
              <a:rPr dirty="0" sz="2400" spc="-595">
                <a:latin typeface="Microsoft Sans Serif"/>
                <a:cs typeface="Microsoft Sans Serif"/>
              </a:rPr>
              <a:t>ن</a:t>
            </a:r>
            <a:r>
              <a:rPr dirty="0" baseline="13888" sz="3600" spc="-892">
                <a:latin typeface="Microsoft Sans Serif"/>
                <a:cs typeface="Microsoft Sans Serif"/>
              </a:rPr>
              <a:t>.</a:t>
            </a:r>
            <a:r>
              <a:rPr dirty="0" baseline="13888" sz="3600" spc="-277">
                <a:latin typeface="Microsoft Sans Serif"/>
                <a:cs typeface="Microsoft Sans Serif"/>
              </a:rPr>
              <a:t> </a:t>
            </a:r>
            <a:r>
              <a:rPr dirty="0" baseline="27777" sz="3600" spc="-1207">
                <a:latin typeface="Microsoft Sans Serif"/>
                <a:cs typeface="Microsoft Sans Serif"/>
              </a:rPr>
              <a:t>كسملا</a:t>
            </a:r>
            <a:r>
              <a:rPr dirty="0" baseline="27777" sz="3600" spc="-472">
                <a:latin typeface="Microsoft Sans Serif"/>
                <a:cs typeface="Microsoft Sans Serif"/>
              </a:rPr>
              <a:t> </a:t>
            </a:r>
            <a:r>
              <a:rPr dirty="0" sz="2400" spc="-655">
                <a:latin typeface="Microsoft Sans Serif"/>
                <a:cs typeface="Microsoft Sans Serif"/>
              </a:rPr>
              <a:t>ة</a:t>
            </a:r>
            <a:r>
              <a:rPr dirty="0" baseline="16203" sz="3600" spc="-982">
                <a:latin typeface="Microsoft Sans Serif"/>
                <a:cs typeface="Microsoft Sans Serif"/>
              </a:rPr>
              <a:t>„</a:t>
            </a:r>
            <a:r>
              <a:rPr dirty="0" baseline="16203" sz="3600" spc="-480">
                <a:latin typeface="Microsoft Sans Serif"/>
                <a:cs typeface="Microsoft Sans Serif"/>
              </a:rPr>
              <a:t> </a:t>
            </a:r>
            <a:r>
              <a:rPr dirty="0" baseline="6944" sz="3600" spc="-765">
                <a:latin typeface="Microsoft Sans Serif"/>
                <a:cs typeface="Microsoft Sans Serif"/>
              </a:rPr>
              <a:t>مرح</a:t>
            </a:r>
            <a:r>
              <a:rPr dirty="0" baseline="6944" sz="3600" spc="-472">
                <a:latin typeface="Microsoft Sans Serif"/>
                <a:cs typeface="Microsoft Sans Serif"/>
              </a:rPr>
              <a:t> </a:t>
            </a:r>
            <a:r>
              <a:rPr dirty="0" sz="2400" spc="-300">
                <a:latin typeface="Microsoft Sans Serif"/>
                <a:cs typeface="Microsoft Sans Serif"/>
              </a:rPr>
              <a:t>-</a:t>
            </a:r>
            <a:r>
              <a:rPr dirty="0" sz="2400" spc="-750">
                <a:latin typeface="Microsoft Sans Serif"/>
                <a:cs typeface="Microsoft Sans Serif"/>
              </a:rPr>
              <a:t>1</a:t>
            </a:r>
            <a:endParaRPr sz="2400">
              <a:latin typeface="Microsoft Sans Serif"/>
              <a:cs typeface="Microsoft Sans Serif"/>
            </a:endParaRPr>
          </a:p>
          <a:p>
            <a:pPr algn="r" marL="38100" marR="31115">
              <a:lnSpc>
                <a:spcPct val="100000"/>
              </a:lnSpc>
              <a:spcBef>
                <a:spcPts val="2300"/>
              </a:spcBef>
            </a:pPr>
            <a:r>
              <a:rPr dirty="0" baseline="1543" sz="2700" spc="-832">
                <a:latin typeface="Microsoft Sans Serif"/>
                <a:cs typeface="Microsoft Sans Serif"/>
              </a:rPr>
              <a:t>ن</a:t>
            </a:r>
            <a:r>
              <a:rPr dirty="0" baseline="15432" sz="2700" spc="-832">
                <a:latin typeface="Microsoft Sans Serif"/>
                <a:cs typeface="Microsoft Sans Serif"/>
              </a:rPr>
              <a:t>.</a:t>
            </a:r>
            <a:r>
              <a:rPr dirty="0" baseline="15432" sz="2700" spc="-202">
                <a:latin typeface="Microsoft Sans Serif"/>
                <a:cs typeface="Microsoft Sans Serif"/>
              </a:rPr>
              <a:t> </a:t>
            </a:r>
            <a:r>
              <a:rPr dirty="0" baseline="13888" sz="2700" spc="-742">
                <a:latin typeface="Microsoft Sans Serif"/>
                <a:cs typeface="Microsoft Sans Serif"/>
              </a:rPr>
              <a:t>است</a:t>
            </a:r>
            <a:r>
              <a:rPr dirty="0" baseline="30864" sz="2700" spc="-742">
                <a:latin typeface="Microsoft Sans Serif"/>
                <a:cs typeface="Microsoft Sans Serif"/>
              </a:rPr>
              <a:t>.</a:t>
            </a:r>
            <a:r>
              <a:rPr dirty="0" baseline="3086" sz="2700" spc="-742">
                <a:latin typeface="Microsoft Sans Serif"/>
                <a:cs typeface="Microsoft Sans Serif"/>
              </a:rPr>
              <a:t>أ</a:t>
            </a:r>
            <a:r>
              <a:rPr dirty="0" baseline="-4629" sz="2700" spc="-742">
                <a:latin typeface="Microsoft Sans Serif"/>
                <a:cs typeface="Microsoft Sans Serif"/>
              </a:rPr>
              <a:t>,</a:t>
            </a:r>
            <a:r>
              <a:rPr dirty="0" baseline="6172" sz="2700" spc="-742">
                <a:latin typeface="Microsoft Sans Serif"/>
                <a:cs typeface="Microsoft Sans Serif"/>
              </a:rPr>
              <a:t>لا</a:t>
            </a:r>
            <a:r>
              <a:rPr dirty="0" baseline="6172" sz="2700" spc="-292">
                <a:latin typeface="Microsoft Sans Serif"/>
                <a:cs typeface="Microsoft Sans Serif"/>
              </a:rPr>
              <a:t> </a:t>
            </a:r>
            <a:r>
              <a:rPr dirty="0" baseline="1543" sz="2700" spc="-652">
                <a:latin typeface="Microsoft Sans Serif"/>
                <a:cs typeface="Microsoft Sans Serif"/>
              </a:rPr>
              <a:t>ب</a:t>
            </a:r>
            <a:r>
              <a:rPr dirty="0" baseline="20061" sz="2700" spc="-652">
                <a:latin typeface="Microsoft Sans Serif"/>
                <a:cs typeface="Microsoft Sans Serif"/>
              </a:rPr>
              <a:t>„</a:t>
            </a:r>
            <a:r>
              <a:rPr dirty="0" baseline="20061" sz="2700" spc="15">
                <a:latin typeface="Microsoft Sans Serif"/>
                <a:cs typeface="Microsoft Sans Serif"/>
              </a:rPr>
              <a:t> </a:t>
            </a:r>
            <a:r>
              <a:rPr dirty="0" baseline="10802" sz="2700" spc="-1125">
                <a:latin typeface="Microsoft Sans Serif"/>
                <a:cs typeface="Microsoft Sans Serif"/>
              </a:rPr>
              <a:t>اث</a:t>
            </a:r>
            <a:r>
              <a:rPr dirty="0" sz="1800" spc="-750">
                <a:latin typeface="Microsoft Sans Serif"/>
                <a:cs typeface="Microsoft Sans Serif"/>
              </a:rPr>
              <a:t>„</a:t>
            </a:r>
            <a:r>
              <a:rPr dirty="0" baseline="18518" sz="2700" spc="-1125">
                <a:latin typeface="Microsoft Sans Serif"/>
                <a:cs typeface="Microsoft Sans Serif"/>
              </a:rPr>
              <a:t>صوصح</a:t>
            </a:r>
            <a:r>
              <a:rPr dirty="0" baseline="37037" sz="2700" spc="-1125">
                <a:latin typeface="Microsoft Sans Serif"/>
                <a:cs typeface="Microsoft Sans Serif"/>
              </a:rPr>
              <a:t>.</a:t>
            </a:r>
            <a:r>
              <a:rPr dirty="0" baseline="37037" sz="2700" spc="337">
                <a:latin typeface="Microsoft Sans Serif"/>
                <a:cs typeface="Microsoft Sans Serif"/>
              </a:rPr>
              <a:t> </a:t>
            </a:r>
            <a:r>
              <a:rPr dirty="0" baseline="1543" sz="2700" spc="-719">
                <a:latin typeface="Microsoft Sans Serif"/>
                <a:cs typeface="Microsoft Sans Serif"/>
              </a:rPr>
              <a:t>ر</a:t>
            </a:r>
            <a:r>
              <a:rPr dirty="0" baseline="15432" sz="2700" spc="-719">
                <a:latin typeface="Microsoft Sans Serif"/>
                <a:cs typeface="Microsoft Sans Serif"/>
              </a:rPr>
              <a:t>.</a:t>
            </a:r>
            <a:r>
              <a:rPr dirty="0" baseline="15432" sz="2700" spc="-412">
                <a:latin typeface="Microsoft Sans Serif"/>
                <a:cs typeface="Microsoft Sans Serif"/>
              </a:rPr>
              <a:t> </a:t>
            </a:r>
            <a:r>
              <a:rPr dirty="0" baseline="10802" sz="2700" spc="-1035">
                <a:latin typeface="Microsoft Sans Serif"/>
                <a:cs typeface="Microsoft Sans Serif"/>
              </a:rPr>
              <a:t>كري</a:t>
            </a:r>
            <a:r>
              <a:rPr dirty="0" baseline="20061" sz="2700" spc="-1035">
                <a:latin typeface="Microsoft Sans Serif"/>
                <a:cs typeface="Microsoft Sans Serif"/>
              </a:rPr>
              <a:t>:</a:t>
            </a:r>
            <a:r>
              <a:rPr dirty="0" baseline="20061" sz="2700" spc="-434">
                <a:latin typeface="Microsoft Sans Serif"/>
                <a:cs typeface="Microsoft Sans Serif"/>
              </a:rPr>
              <a:t> </a:t>
            </a:r>
            <a:r>
              <a:rPr dirty="0" baseline="10802" sz="2700" spc="-1267">
                <a:latin typeface="Microsoft Sans Serif"/>
                <a:cs typeface="Microsoft Sans Serif"/>
              </a:rPr>
              <a:t>ت</a:t>
            </a:r>
            <a:r>
              <a:rPr dirty="0" baseline="20061" sz="2700" spc="-1267">
                <a:latin typeface="Microsoft Sans Serif"/>
                <a:cs typeface="Microsoft Sans Serif"/>
              </a:rPr>
              <a:t>:</a:t>
            </a:r>
            <a:r>
              <a:rPr dirty="0" baseline="20061" sz="2700" spc="-89">
                <a:latin typeface="Microsoft Sans Serif"/>
                <a:cs typeface="Microsoft Sans Serif"/>
              </a:rPr>
              <a:t> </a:t>
            </a:r>
            <a:r>
              <a:rPr dirty="0" baseline="1543" sz="2700" spc="-817">
                <a:latin typeface="Microsoft Sans Serif"/>
                <a:cs typeface="Microsoft Sans Serif"/>
              </a:rPr>
              <a:t>ن</a:t>
            </a:r>
            <a:r>
              <a:rPr dirty="0" baseline="15432" sz="2700" spc="-817">
                <a:latin typeface="Microsoft Sans Serif"/>
                <a:cs typeface="Microsoft Sans Serif"/>
              </a:rPr>
              <a:t>.</a:t>
            </a:r>
            <a:r>
              <a:rPr dirty="0" baseline="15432" sz="2700" spc="-217">
                <a:latin typeface="Microsoft Sans Serif"/>
                <a:cs typeface="Microsoft Sans Serif"/>
              </a:rPr>
              <a:t> </a:t>
            </a:r>
            <a:r>
              <a:rPr dirty="0" baseline="29320" sz="2700" spc="-855">
                <a:latin typeface="Microsoft Sans Serif"/>
                <a:cs typeface="Microsoft Sans Serif"/>
              </a:rPr>
              <a:t>كسملا</a:t>
            </a:r>
            <a:r>
              <a:rPr dirty="0" baseline="29320" sz="2700" spc="-277">
                <a:latin typeface="Microsoft Sans Serif"/>
                <a:cs typeface="Microsoft Sans Serif"/>
              </a:rPr>
              <a:t> </a:t>
            </a:r>
            <a:r>
              <a:rPr dirty="0" baseline="1543" sz="2700" spc="-735">
                <a:latin typeface="Microsoft Sans Serif"/>
                <a:cs typeface="Microsoft Sans Serif"/>
              </a:rPr>
              <a:t>ة</a:t>
            </a:r>
            <a:r>
              <a:rPr dirty="0" baseline="18518" sz="2700" spc="-735">
                <a:latin typeface="Microsoft Sans Serif"/>
                <a:cs typeface="Microsoft Sans Serif"/>
              </a:rPr>
              <a:t>„</a:t>
            </a:r>
            <a:r>
              <a:rPr dirty="0" baseline="18518" sz="2700" spc="-359">
                <a:latin typeface="Microsoft Sans Serif"/>
                <a:cs typeface="Microsoft Sans Serif"/>
              </a:rPr>
              <a:t> </a:t>
            </a:r>
            <a:r>
              <a:rPr dirty="0" baseline="10802" sz="2700" spc="-577">
                <a:latin typeface="Microsoft Sans Serif"/>
                <a:cs typeface="Microsoft Sans Serif"/>
              </a:rPr>
              <a:t>مرح</a:t>
            </a:r>
            <a:r>
              <a:rPr dirty="0" baseline="10802" sz="2700" spc="-284">
                <a:latin typeface="Microsoft Sans Serif"/>
                <a:cs typeface="Microsoft Sans Serif"/>
              </a:rPr>
              <a:t> </a:t>
            </a:r>
            <a:r>
              <a:rPr dirty="0" baseline="18518" sz="2700" spc="-675">
                <a:latin typeface="Microsoft Sans Serif"/>
                <a:cs typeface="Microsoft Sans Serif"/>
              </a:rPr>
              <a:t>لاحم</a:t>
            </a:r>
            <a:r>
              <a:rPr dirty="0" sz="1800" spc="-450">
                <a:latin typeface="Microsoft Sans Serif"/>
                <a:cs typeface="Microsoft Sans Serif"/>
              </a:rPr>
              <a:t>,</a:t>
            </a:r>
            <a:r>
              <a:rPr dirty="0" sz="1800" spc="235">
                <a:latin typeface="Microsoft Sans Serif"/>
                <a:cs typeface="Microsoft Sans Serif"/>
              </a:rPr>
              <a:t> </a:t>
            </a:r>
            <a:r>
              <a:rPr dirty="0" baseline="12345" sz="2700" spc="-1027">
                <a:latin typeface="Microsoft Sans Serif"/>
                <a:cs typeface="Microsoft Sans Serif"/>
              </a:rPr>
              <a:t>يق</a:t>
            </a:r>
            <a:r>
              <a:rPr dirty="0" baseline="32407" sz="2700" spc="-1027">
                <a:latin typeface="Microsoft Sans Serif"/>
                <a:cs typeface="Microsoft Sans Serif"/>
              </a:rPr>
              <a:t>.</a:t>
            </a:r>
            <a:r>
              <a:rPr dirty="0" baseline="32407" sz="2700" spc="-450">
                <a:latin typeface="Microsoft Sans Serif"/>
                <a:cs typeface="Microsoft Sans Serif"/>
              </a:rPr>
              <a:t> </a:t>
            </a:r>
            <a:r>
              <a:rPr dirty="0" baseline="20061" sz="2700" spc="-1395">
                <a:latin typeface="Microsoft Sans Serif"/>
                <a:cs typeface="Microsoft Sans Serif"/>
              </a:rPr>
              <a:t>ف</a:t>
            </a:r>
            <a:r>
              <a:rPr dirty="0" baseline="38580" sz="2700" spc="-1395">
                <a:latin typeface="Microsoft Sans Serif"/>
                <a:cs typeface="Microsoft Sans Serif"/>
              </a:rPr>
              <a:t>.</a:t>
            </a:r>
            <a:r>
              <a:rPr dirty="0" baseline="38580" sz="2700" spc="104">
                <a:latin typeface="Microsoft Sans Serif"/>
                <a:cs typeface="Microsoft Sans Serif"/>
              </a:rPr>
              <a:t> </a:t>
            </a:r>
            <a:r>
              <a:rPr dirty="0" baseline="1543" sz="2700" spc="-637">
                <a:latin typeface="Microsoft Sans Serif"/>
                <a:cs typeface="Microsoft Sans Serif"/>
              </a:rPr>
              <a:t>،ة</a:t>
            </a:r>
            <a:r>
              <a:rPr dirty="0" baseline="18518" sz="2700" spc="-637">
                <a:latin typeface="Microsoft Sans Serif"/>
                <a:cs typeface="Microsoft Sans Serif"/>
              </a:rPr>
              <a:t>„</a:t>
            </a:r>
            <a:r>
              <a:rPr dirty="0" baseline="18518" sz="2700" spc="-382">
                <a:latin typeface="Microsoft Sans Serif"/>
                <a:cs typeface="Microsoft Sans Serif"/>
              </a:rPr>
              <a:t> </a:t>
            </a:r>
            <a:r>
              <a:rPr dirty="0" baseline="10802" sz="2700" spc="-885">
                <a:latin typeface="Microsoft Sans Serif"/>
                <a:cs typeface="Microsoft Sans Serif"/>
              </a:rPr>
              <a:t>اث</a:t>
            </a:r>
            <a:r>
              <a:rPr dirty="0" sz="1800" spc="-590">
                <a:latin typeface="Microsoft Sans Serif"/>
                <a:cs typeface="Microsoft Sans Serif"/>
              </a:rPr>
              <a:t>„</a:t>
            </a:r>
            <a:r>
              <a:rPr dirty="0" baseline="16975" sz="2700" spc="-885">
                <a:latin typeface="Microsoft Sans Serif"/>
                <a:cs typeface="Microsoft Sans Serif"/>
              </a:rPr>
              <a:t>حلا</a:t>
            </a:r>
            <a:r>
              <a:rPr dirty="0" baseline="16975" sz="2700" spc="-277">
                <a:latin typeface="Microsoft Sans Serif"/>
                <a:cs typeface="Microsoft Sans Serif"/>
              </a:rPr>
              <a:t> </a:t>
            </a:r>
            <a:r>
              <a:rPr dirty="0" baseline="1543" sz="2700" spc="-457">
                <a:latin typeface="Microsoft Sans Serif"/>
                <a:cs typeface="Microsoft Sans Serif"/>
              </a:rPr>
              <a:t>ةذ</a:t>
            </a:r>
            <a:r>
              <a:rPr dirty="0" baseline="16975" sz="2700" spc="-457">
                <a:latin typeface="Microsoft Sans Serif"/>
                <a:cs typeface="Microsoft Sans Serif"/>
              </a:rPr>
              <a:t>.</a:t>
            </a:r>
            <a:r>
              <a:rPr dirty="0" baseline="16975" sz="2700" spc="-382">
                <a:latin typeface="Microsoft Sans Serif"/>
                <a:cs typeface="Microsoft Sans Serif"/>
              </a:rPr>
              <a:t> </a:t>
            </a:r>
            <a:r>
              <a:rPr dirty="0" baseline="13888" sz="2700" spc="-532">
                <a:latin typeface="Microsoft Sans Serif"/>
                <a:cs typeface="Microsoft Sans Serif"/>
              </a:rPr>
              <a:t>هل</a:t>
            </a:r>
            <a:r>
              <a:rPr dirty="0" baseline="13888" sz="2700" spc="-300">
                <a:latin typeface="Microsoft Sans Serif"/>
                <a:cs typeface="Microsoft Sans Serif"/>
              </a:rPr>
              <a:t> </a:t>
            </a:r>
            <a:r>
              <a:rPr dirty="0" baseline="1543" sz="2700" spc="-922">
                <a:latin typeface="Microsoft Sans Serif"/>
                <a:cs typeface="Microsoft Sans Serif"/>
              </a:rPr>
              <a:t>ق</a:t>
            </a:r>
            <a:r>
              <a:rPr dirty="0" baseline="16975" sz="2700" spc="-922">
                <a:latin typeface="Microsoft Sans Serif"/>
                <a:cs typeface="Microsoft Sans Serif"/>
              </a:rPr>
              <a:t>„</a:t>
            </a:r>
            <a:r>
              <a:rPr dirty="0" baseline="16975" sz="2700" spc="-472">
                <a:latin typeface="Microsoft Sans Serif"/>
                <a:cs typeface="Microsoft Sans Serif"/>
              </a:rPr>
              <a:t> </a:t>
            </a:r>
            <a:r>
              <a:rPr dirty="0" baseline="10802" sz="2700" spc="-1372">
                <a:latin typeface="Microsoft Sans Serif"/>
                <a:cs typeface="Microsoft Sans Serif"/>
              </a:rPr>
              <a:t>ت</a:t>
            </a:r>
            <a:r>
              <a:rPr dirty="0" baseline="6172" sz="2700" spc="-1372">
                <a:latin typeface="Microsoft Sans Serif"/>
                <a:cs typeface="Microsoft Sans Serif"/>
              </a:rPr>
              <a:t>„</a:t>
            </a:r>
            <a:r>
              <a:rPr dirty="0" baseline="15432" sz="2700" spc="-1372">
                <a:latin typeface="Microsoft Sans Serif"/>
                <a:cs typeface="Microsoft Sans Serif"/>
              </a:rPr>
              <a:t>ص</a:t>
            </a:r>
            <a:r>
              <a:rPr dirty="0" baseline="33950" sz="2700" spc="-1372">
                <a:latin typeface="Microsoft Sans Serif"/>
                <a:cs typeface="Microsoft Sans Serif"/>
              </a:rPr>
              <a:t>.</a:t>
            </a:r>
            <a:r>
              <a:rPr dirty="0" baseline="33950" sz="2700" spc="-382">
                <a:latin typeface="Microsoft Sans Serif"/>
                <a:cs typeface="Microsoft Sans Serif"/>
              </a:rPr>
              <a:t> </a:t>
            </a:r>
            <a:r>
              <a:rPr dirty="0" baseline="24691" sz="2700" spc="-630">
                <a:latin typeface="Microsoft Sans Serif"/>
                <a:cs typeface="Microsoft Sans Serif"/>
              </a:rPr>
              <a:t>لا</a:t>
            </a:r>
            <a:r>
              <a:rPr dirty="0" baseline="24691" sz="2700" spc="-284">
                <a:latin typeface="Microsoft Sans Serif"/>
                <a:cs typeface="Microsoft Sans Serif"/>
              </a:rPr>
              <a:t> </a:t>
            </a:r>
            <a:r>
              <a:rPr dirty="0" baseline="1543" sz="2700" spc="-547">
                <a:latin typeface="Microsoft Sans Serif"/>
                <a:cs typeface="Microsoft Sans Serif"/>
              </a:rPr>
              <a:t>راطأ</a:t>
            </a:r>
            <a:r>
              <a:rPr dirty="0" baseline="-4629" sz="2700" spc="-547">
                <a:latin typeface="Microsoft Sans Serif"/>
                <a:cs typeface="Microsoft Sans Serif"/>
              </a:rPr>
              <a:t>,</a:t>
            </a:r>
            <a:r>
              <a:rPr dirty="0" baseline="6172" sz="2700" spc="-547">
                <a:latin typeface="Microsoft Sans Serif"/>
                <a:cs typeface="Microsoft Sans Serif"/>
              </a:rPr>
              <a:t>لا</a:t>
            </a:r>
            <a:r>
              <a:rPr dirty="0" baseline="6172" sz="2700" spc="-307">
                <a:latin typeface="Microsoft Sans Serif"/>
                <a:cs typeface="Microsoft Sans Serif"/>
              </a:rPr>
              <a:t> </a:t>
            </a:r>
            <a:r>
              <a:rPr dirty="0" baseline="12345" sz="2700" spc="-569">
                <a:latin typeface="Microsoft Sans Serif"/>
                <a:cs typeface="Microsoft Sans Serif"/>
              </a:rPr>
              <a:t>يه</a:t>
            </a:r>
            <a:r>
              <a:rPr dirty="0" baseline="12345" sz="2700" spc="-284">
                <a:latin typeface="Microsoft Sans Serif"/>
                <a:cs typeface="Microsoft Sans Serif"/>
              </a:rPr>
              <a:t> </a:t>
            </a:r>
            <a:r>
              <a:rPr dirty="0" baseline="10802" sz="2700" spc="-930">
                <a:latin typeface="Microsoft Sans Serif"/>
                <a:cs typeface="Microsoft Sans Serif"/>
              </a:rPr>
              <a:t>لب</a:t>
            </a:r>
            <a:r>
              <a:rPr dirty="0" baseline="-1543" sz="2700" spc="-930">
                <a:latin typeface="Microsoft Sans Serif"/>
                <a:cs typeface="Microsoft Sans Serif"/>
              </a:rPr>
              <a:t>,</a:t>
            </a:r>
            <a:r>
              <a:rPr dirty="0" baseline="-1543" sz="2700" spc="-142">
                <a:latin typeface="Microsoft Sans Serif"/>
                <a:cs typeface="Microsoft Sans Serif"/>
              </a:rPr>
              <a:t> </a:t>
            </a:r>
            <a:r>
              <a:rPr dirty="0" baseline="1543" sz="2700" spc="-735">
                <a:latin typeface="Microsoft Sans Serif"/>
                <a:cs typeface="Microsoft Sans Serif"/>
              </a:rPr>
              <a:t>ة</a:t>
            </a:r>
            <a:r>
              <a:rPr dirty="0" baseline="18518" sz="2700" spc="-735">
                <a:latin typeface="Microsoft Sans Serif"/>
                <a:cs typeface="Microsoft Sans Serif"/>
              </a:rPr>
              <a:t>„</a:t>
            </a:r>
            <a:r>
              <a:rPr dirty="0" baseline="18518" sz="2700" spc="-359">
                <a:latin typeface="Microsoft Sans Serif"/>
                <a:cs typeface="Microsoft Sans Serif"/>
              </a:rPr>
              <a:t> </a:t>
            </a:r>
            <a:r>
              <a:rPr dirty="0" baseline="10802" sz="2700" spc="-892">
                <a:latin typeface="Microsoft Sans Serif"/>
                <a:cs typeface="Microsoft Sans Serif"/>
              </a:rPr>
              <a:t>صاح</a:t>
            </a:r>
            <a:r>
              <a:rPr dirty="0" baseline="23148" sz="2700" spc="-892">
                <a:latin typeface="Microsoft Sans Serif"/>
                <a:cs typeface="Microsoft Sans Serif"/>
              </a:rPr>
              <a:t>.</a:t>
            </a:r>
            <a:r>
              <a:rPr dirty="0" baseline="12345" sz="2700" spc="-892">
                <a:latin typeface="Microsoft Sans Serif"/>
                <a:cs typeface="Microsoft Sans Serif"/>
              </a:rPr>
              <a:t>لا</a:t>
            </a:r>
            <a:r>
              <a:rPr dirty="0" baseline="12345" sz="2700" spc="-277">
                <a:latin typeface="Microsoft Sans Serif"/>
                <a:cs typeface="Microsoft Sans Serif"/>
              </a:rPr>
              <a:t> </a:t>
            </a:r>
            <a:r>
              <a:rPr dirty="0" baseline="1543" sz="2700" spc="-765">
                <a:latin typeface="Microsoft Sans Serif"/>
                <a:cs typeface="Microsoft Sans Serif"/>
              </a:rPr>
              <a:t>ة</a:t>
            </a:r>
            <a:r>
              <a:rPr dirty="0" baseline="18518" sz="2700" spc="-765">
                <a:latin typeface="Microsoft Sans Serif"/>
                <a:cs typeface="Microsoft Sans Serif"/>
              </a:rPr>
              <a:t>„</a:t>
            </a:r>
            <a:r>
              <a:rPr dirty="0" baseline="18518" sz="2700" spc="-382">
                <a:latin typeface="Microsoft Sans Serif"/>
                <a:cs typeface="Microsoft Sans Serif"/>
              </a:rPr>
              <a:t> </a:t>
            </a:r>
            <a:r>
              <a:rPr dirty="0" baseline="10802" sz="2700" spc="-885">
                <a:latin typeface="Microsoft Sans Serif"/>
                <a:cs typeface="Microsoft Sans Serif"/>
              </a:rPr>
              <a:t>اث</a:t>
            </a:r>
            <a:r>
              <a:rPr dirty="0" sz="1800" spc="-590">
                <a:latin typeface="Microsoft Sans Serif"/>
                <a:cs typeface="Microsoft Sans Serif"/>
              </a:rPr>
              <a:t>„</a:t>
            </a:r>
            <a:r>
              <a:rPr dirty="0" baseline="16975" sz="2700" spc="-885">
                <a:latin typeface="Microsoft Sans Serif"/>
                <a:cs typeface="Microsoft Sans Serif"/>
              </a:rPr>
              <a:t>حلا</a:t>
            </a:r>
            <a:r>
              <a:rPr dirty="0" baseline="16975" sz="2700" spc="-277">
                <a:latin typeface="Microsoft Sans Serif"/>
                <a:cs typeface="Microsoft Sans Serif"/>
              </a:rPr>
              <a:t> </a:t>
            </a:r>
            <a:r>
              <a:rPr dirty="0" baseline="1543" sz="2700" spc="-735">
                <a:latin typeface="Microsoft Sans Serif"/>
                <a:cs typeface="Microsoft Sans Serif"/>
              </a:rPr>
              <a:t>ة</a:t>
            </a:r>
            <a:r>
              <a:rPr dirty="0" baseline="18518" sz="2700" spc="-735">
                <a:latin typeface="Microsoft Sans Serif"/>
                <a:cs typeface="Microsoft Sans Serif"/>
              </a:rPr>
              <a:t>„</a:t>
            </a:r>
            <a:r>
              <a:rPr dirty="0" baseline="18518" sz="2700" spc="-359">
                <a:latin typeface="Microsoft Sans Serif"/>
                <a:cs typeface="Microsoft Sans Serif"/>
              </a:rPr>
              <a:t> </a:t>
            </a:r>
            <a:r>
              <a:rPr dirty="0" baseline="27777" sz="2700" spc="-690">
                <a:latin typeface="Microsoft Sans Serif"/>
                <a:cs typeface="Microsoft Sans Serif"/>
              </a:rPr>
              <a:t>سراممل</a:t>
            </a:r>
            <a:r>
              <a:rPr dirty="0" baseline="27777" sz="2700" spc="-292">
                <a:latin typeface="Microsoft Sans Serif"/>
                <a:cs typeface="Microsoft Sans Serif"/>
              </a:rPr>
              <a:t> </a:t>
            </a:r>
            <a:r>
              <a:rPr dirty="0" baseline="3086" sz="2700" spc="-1237">
                <a:latin typeface="Microsoft Sans Serif"/>
                <a:cs typeface="Microsoft Sans Serif"/>
              </a:rPr>
              <a:t>يسنر</a:t>
            </a:r>
            <a:r>
              <a:rPr dirty="0" baseline="16975" sz="2700" spc="-1237">
                <a:latin typeface="Microsoft Sans Serif"/>
                <a:cs typeface="Microsoft Sans Serif"/>
              </a:rPr>
              <a:t>„</a:t>
            </a:r>
            <a:r>
              <a:rPr dirty="0" baseline="27777" sz="2700" spc="-1237">
                <a:latin typeface="Microsoft Sans Serif"/>
                <a:cs typeface="Microsoft Sans Serif"/>
              </a:rPr>
              <a:t>ت</a:t>
            </a:r>
            <a:r>
              <a:rPr dirty="0" baseline="40123" sz="2700" spc="-254">
                <a:latin typeface="Microsoft Sans Serif"/>
                <a:cs typeface="Microsoft Sans Serif"/>
              </a:rPr>
              <a:t> </a:t>
            </a:r>
            <a:r>
              <a:rPr dirty="0" baseline="9259" sz="2700" spc="-682">
                <a:latin typeface="Microsoft Sans Serif"/>
                <a:cs typeface="Microsoft Sans Serif"/>
              </a:rPr>
              <a:t>لا</a:t>
            </a:r>
            <a:r>
              <a:rPr dirty="0" baseline="9259" sz="2700" spc="-284">
                <a:latin typeface="Microsoft Sans Serif"/>
                <a:cs typeface="Microsoft Sans Serif"/>
              </a:rPr>
              <a:t> </a:t>
            </a:r>
            <a:r>
              <a:rPr dirty="0" baseline="18518" sz="2700" spc="-667">
                <a:latin typeface="Microsoft Sans Serif"/>
                <a:cs typeface="Microsoft Sans Serif"/>
              </a:rPr>
              <a:t>لاحم</a:t>
            </a:r>
            <a:r>
              <a:rPr dirty="0" sz="1800" spc="-445">
                <a:latin typeface="Microsoft Sans Serif"/>
                <a:cs typeface="Microsoft Sans Serif"/>
              </a:rPr>
              <a:t>,</a:t>
            </a:r>
            <a:r>
              <a:rPr dirty="0" sz="1800" spc="-275">
                <a:latin typeface="Microsoft Sans Serif"/>
                <a:cs typeface="Microsoft Sans Serif"/>
              </a:rPr>
              <a:t> </a:t>
            </a:r>
            <a:r>
              <a:rPr dirty="0" baseline="23148" sz="2700" spc="-742">
                <a:latin typeface="Microsoft Sans Serif"/>
                <a:cs typeface="Microsoft Sans Serif"/>
              </a:rPr>
              <a:t>لا</a:t>
            </a:r>
            <a:r>
              <a:rPr dirty="0" baseline="23148" sz="2700" spc="-277">
                <a:latin typeface="Microsoft Sans Serif"/>
                <a:cs typeface="Microsoft Sans Serif"/>
              </a:rPr>
              <a:t> </a:t>
            </a:r>
            <a:r>
              <a:rPr dirty="0" baseline="12345" sz="2700" spc="-982">
                <a:latin typeface="Microsoft Sans Serif"/>
                <a:cs typeface="Microsoft Sans Serif"/>
              </a:rPr>
              <a:t>يه</a:t>
            </a:r>
            <a:r>
              <a:rPr dirty="0" baseline="49382" sz="2700" spc="-982">
                <a:latin typeface="Microsoft Sans Serif"/>
                <a:cs typeface="Microsoft Sans Serif"/>
              </a:rPr>
              <a:t>.</a:t>
            </a:r>
            <a:r>
              <a:rPr dirty="0" baseline="32407" sz="2700" spc="-982">
                <a:latin typeface="Microsoft Sans Serif"/>
                <a:cs typeface="Microsoft Sans Serif"/>
              </a:rPr>
              <a:t>ف</a:t>
            </a:r>
            <a:r>
              <a:rPr dirty="0" baseline="32407" sz="2700" spc="-300">
                <a:latin typeface="Microsoft Sans Serif"/>
                <a:cs typeface="Microsoft Sans Serif"/>
              </a:rPr>
              <a:t> </a:t>
            </a:r>
            <a:r>
              <a:rPr dirty="0" baseline="1543" sz="2700" spc="-622">
                <a:latin typeface="Microsoft Sans Serif"/>
                <a:cs typeface="Microsoft Sans Serif"/>
              </a:rPr>
              <a:t>،ة</a:t>
            </a:r>
            <a:r>
              <a:rPr dirty="0" baseline="18518" sz="2700" spc="-622">
                <a:latin typeface="Microsoft Sans Serif"/>
                <a:cs typeface="Microsoft Sans Serif"/>
              </a:rPr>
              <a:t>„</a:t>
            </a:r>
            <a:r>
              <a:rPr dirty="0" baseline="18518" sz="2700" spc="-359">
                <a:latin typeface="Microsoft Sans Serif"/>
                <a:cs typeface="Microsoft Sans Serif"/>
              </a:rPr>
              <a:t> </a:t>
            </a:r>
            <a:r>
              <a:rPr dirty="0" baseline="10802" sz="2700" spc="-892">
                <a:latin typeface="Microsoft Sans Serif"/>
                <a:cs typeface="Microsoft Sans Serif"/>
              </a:rPr>
              <a:t>صاح</a:t>
            </a:r>
            <a:r>
              <a:rPr dirty="0" baseline="23148" sz="2700" spc="-892">
                <a:latin typeface="Microsoft Sans Serif"/>
                <a:cs typeface="Microsoft Sans Serif"/>
              </a:rPr>
              <a:t>.</a:t>
            </a:r>
            <a:r>
              <a:rPr dirty="0" baseline="12345" sz="2700" spc="-892">
                <a:latin typeface="Microsoft Sans Serif"/>
                <a:cs typeface="Microsoft Sans Serif"/>
              </a:rPr>
              <a:t>لا</a:t>
            </a:r>
            <a:r>
              <a:rPr dirty="0" baseline="12345" sz="2700" spc="-277">
                <a:latin typeface="Microsoft Sans Serif"/>
                <a:cs typeface="Microsoft Sans Serif"/>
              </a:rPr>
              <a:t> </a:t>
            </a:r>
            <a:r>
              <a:rPr dirty="0" baseline="1543" sz="2700" spc="-765">
                <a:latin typeface="Microsoft Sans Serif"/>
                <a:cs typeface="Microsoft Sans Serif"/>
              </a:rPr>
              <a:t>ة</a:t>
            </a:r>
            <a:r>
              <a:rPr dirty="0" baseline="18518" sz="2700" spc="-765">
                <a:latin typeface="Microsoft Sans Serif"/>
                <a:cs typeface="Microsoft Sans Serif"/>
              </a:rPr>
              <a:t>„</a:t>
            </a:r>
            <a:r>
              <a:rPr dirty="0" baseline="18518" sz="2700" spc="-382">
                <a:latin typeface="Microsoft Sans Serif"/>
                <a:cs typeface="Microsoft Sans Serif"/>
              </a:rPr>
              <a:t> </a:t>
            </a:r>
            <a:r>
              <a:rPr dirty="0" baseline="10802" sz="2700" spc="-885">
                <a:latin typeface="Microsoft Sans Serif"/>
                <a:cs typeface="Microsoft Sans Serif"/>
              </a:rPr>
              <a:t>اث</a:t>
            </a:r>
            <a:r>
              <a:rPr dirty="0" sz="1800" spc="-590">
                <a:latin typeface="Microsoft Sans Serif"/>
                <a:cs typeface="Microsoft Sans Serif"/>
              </a:rPr>
              <a:t>„</a:t>
            </a:r>
            <a:r>
              <a:rPr dirty="0" baseline="16975" sz="2700" spc="-885">
                <a:latin typeface="Microsoft Sans Serif"/>
                <a:cs typeface="Microsoft Sans Serif"/>
              </a:rPr>
              <a:t>حلا</a:t>
            </a:r>
            <a:r>
              <a:rPr dirty="0" baseline="16975" sz="2700" spc="-277">
                <a:latin typeface="Microsoft Sans Serif"/>
                <a:cs typeface="Microsoft Sans Serif"/>
              </a:rPr>
              <a:t> </a:t>
            </a:r>
            <a:r>
              <a:rPr dirty="0" baseline="1543" sz="2700" spc="-1005">
                <a:latin typeface="Microsoft Sans Serif"/>
                <a:cs typeface="Microsoft Sans Serif"/>
              </a:rPr>
              <a:t>ي</a:t>
            </a:r>
            <a:r>
              <a:rPr dirty="0" baseline="29320" sz="2700" spc="-1005">
                <a:latin typeface="Microsoft Sans Serif"/>
                <a:cs typeface="Microsoft Sans Serif"/>
              </a:rPr>
              <a:t>.</a:t>
            </a:r>
            <a:r>
              <a:rPr dirty="0" baseline="12345" sz="2700" spc="-1005">
                <a:latin typeface="Microsoft Sans Serif"/>
                <a:cs typeface="Microsoft Sans Serif"/>
              </a:rPr>
              <a:t>ق</a:t>
            </a:r>
            <a:r>
              <a:rPr dirty="0" baseline="12345" sz="2700" spc="-292">
                <a:latin typeface="Microsoft Sans Serif"/>
                <a:cs typeface="Microsoft Sans Serif"/>
              </a:rPr>
              <a:t> </a:t>
            </a:r>
            <a:r>
              <a:rPr dirty="0" baseline="1543" sz="2700" spc="-922">
                <a:latin typeface="Microsoft Sans Serif"/>
                <a:cs typeface="Microsoft Sans Serif"/>
              </a:rPr>
              <a:t>ق</a:t>
            </a:r>
            <a:r>
              <a:rPr dirty="0" baseline="16975" sz="2700" spc="-922">
                <a:latin typeface="Microsoft Sans Serif"/>
                <a:cs typeface="Microsoft Sans Serif"/>
              </a:rPr>
              <a:t>„</a:t>
            </a:r>
            <a:r>
              <a:rPr dirty="0" baseline="16975" sz="2700" spc="-472">
                <a:latin typeface="Microsoft Sans Serif"/>
                <a:cs typeface="Microsoft Sans Serif"/>
              </a:rPr>
              <a:t> </a:t>
            </a:r>
            <a:r>
              <a:rPr dirty="0" baseline="16975" sz="2700" spc="-885">
                <a:latin typeface="Microsoft Sans Serif"/>
                <a:cs typeface="Microsoft Sans Serif"/>
              </a:rPr>
              <a:t>حلا</a:t>
            </a:r>
            <a:r>
              <a:rPr dirty="0" baseline="16975" sz="2700" spc="-277">
                <a:latin typeface="Microsoft Sans Serif"/>
                <a:cs typeface="Microsoft Sans Serif"/>
              </a:rPr>
              <a:t> </a:t>
            </a:r>
            <a:r>
              <a:rPr dirty="0" baseline="10802" sz="2700" spc="-997">
                <a:latin typeface="Microsoft Sans Serif"/>
                <a:cs typeface="Microsoft Sans Serif"/>
              </a:rPr>
              <a:t>رضاث</a:t>
            </a:r>
            <a:r>
              <a:rPr dirty="0" baseline="16975" sz="2700" spc="-997">
                <a:latin typeface="Microsoft Sans Serif"/>
                <a:cs typeface="Microsoft Sans Serif"/>
              </a:rPr>
              <a:t>.</a:t>
            </a:r>
            <a:r>
              <a:rPr dirty="0" baseline="16975" sz="2700" spc="-487">
                <a:latin typeface="Microsoft Sans Serif"/>
                <a:cs typeface="Microsoft Sans Serif"/>
              </a:rPr>
              <a:t> </a:t>
            </a:r>
            <a:r>
              <a:rPr dirty="0" baseline="9259" sz="2700" spc="-532">
                <a:latin typeface="Microsoft Sans Serif"/>
                <a:cs typeface="Microsoft Sans Serif"/>
              </a:rPr>
              <a:t>ع</a:t>
            </a:r>
            <a:r>
              <a:rPr dirty="0" baseline="9259" sz="2700" spc="-292">
                <a:latin typeface="Microsoft Sans Serif"/>
                <a:cs typeface="Microsoft Sans Serif"/>
              </a:rPr>
              <a:t> </a:t>
            </a:r>
            <a:r>
              <a:rPr dirty="0" baseline="1543" sz="2700" spc="-330">
                <a:latin typeface="Microsoft Sans Serif"/>
                <a:cs typeface="Microsoft Sans Serif"/>
              </a:rPr>
              <a:t>مها</a:t>
            </a:r>
            <a:r>
              <a:rPr dirty="0" baseline="24691" sz="2700" spc="37">
                <a:latin typeface="Microsoft Sans Serif"/>
                <a:cs typeface="Microsoft Sans Serif"/>
              </a:rPr>
              <a:t> </a:t>
            </a:r>
            <a:r>
              <a:rPr dirty="0" baseline="1543" sz="2700" spc="-817">
                <a:latin typeface="Microsoft Sans Serif"/>
                <a:cs typeface="Microsoft Sans Serif"/>
              </a:rPr>
              <a:t>ن</a:t>
            </a:r>
            <a:r>
              <a:rPr dirty="0" baseline="15432" sz="2700" spc="-817">
                <a:latin typeface="Microsoft Sans Serif"/>
                <a:cs typeface="Microsoft Sans Serif"/>
              </a:rPr>
              <a:t>.</a:t>
            </a:r>
            <a:r>
              <a:rPr dirty="0" baseline="15432" sz="2700" spc="-217">
                <a:latin typeface="Microsoft Sans Serif"/>
                <a:cs typeface="Microsoft Sans Serif"/>
              </a:rPr>
              <a:t> </a:t>
            </a:r>
            <a:r>
              <a:rPr dirty="0" baseline="10802" sz="2700" spc="-75">
                <a:latin typeface="Microsoft Sans Serif"/>
                <a:cs typeface="Microsoft Sans Serif"/>
              </a:rPr>
              <a:t>م</a:t>
            </a:r>
            <a:r>
              <a:rPr dirty="0" baseline="10802" sz="2700" spc="-292">
                <a:latin typeface="Microsoft Sans Serif"/>
                <a:cs typeface="Microsoft Sans Serif"/>
              </a:rPr>
              <a:t> </a:t>
            </a:r>
            <a:r>
              <a:rPr dirty="0" baseline="1543" sz="2700" spc="-817">
                <a:latin typeface="Microsoft Sans Serif"/>
                <a:cs typeface="Microsoft Sans Serif"/>
              </a:rPr>
              <a:t>ن</a:t>
            </a:r>
            <a:r>
              <a:rPr dirty="0" baseline="15432" sz="2700" spc="-817">
                <a:latin typeface="Microsoft Sans Serif"/>
                <a:cs typeface="Microsoft Sans Serif"/>
              </a:rPr>
              <a:t>.</a:t>
            </a:r>
            <a:r>
              <a:rPr dirty="0" baseline="15432" sz="2700" spc="-217">
                <a:latin typeface="Microsoft Sans Serif"/>
                <a:cs typeface="Microsoft Sans Serif"/>
              </a:rPr>
              <a:t> </a:t>
            </a:r>
            <a:r>
              <a:rPr dirty="0" baseline="29320" sz="2700" spc="-855">
                <a:latin typeface="Microsoft Sans Serif"/>
                <a:cs typeface="Microsoft Sans Serif"/>
              </a:rPr>
              <a:t>كسملا</a:t>
            </a:r>
            <a:r>
              <a:rPr dirty="0" baseline="29320" sz="2700" spc="-277">
                <a:latin typeface="Microsoft Sans Serif"/>
                <a:cs typeface="Microsoft Sans Serif"/>
              </a:rPr>
              <a:t> </a:t>
            </a:r>
            <a:r>
              <a:rPr dirty="0" baseline="1543" sz="2700" spc="-735">
                <a:latin typeface="Microsoft Sans Serif"/>
                <a:cs typeface="Microsoft Sans Serif"/>
              </a:rPr>
              <a:t>ة</a:t>
            </a:r>
            <a:r>
              <a:rPr dirty="0" baseline="18518" sz="2700" spc="-735">
                <a:latin typeface="Microsoft Sans Serif"/>
                <a:cs typeface="Microsoft Sans Serif"/>
              </a:rPr>
              <a:t>„</a:t>
            </a:r>
            <a:r>
              <a:rPr dirty="0" baseline="18518" sz="2700" spc="-359">
                <a:latin typeface="Microsoft Sans Serif"/>
                <a:cs typeface="Microsoft Sans Serif"/>
              </a:rPr>
              <a:t> </a:t>
            </a:r>
            <a:r>
              <a:rPr dirty="0" baseline="10802" sz="2700" spc="-577">
                <a:latin typeface="Microsoft Sans Serif"/>
                <a:cs typeface="Microsoft Sans Serif"/>
              </a:rPr>
              <a:t>مرح</a:t>
            </a:r>
            <a:r>
              <a:rPr dirty="0" baseline="10802" sz="2700" spc="-284">
                <a:latin typeface="Microsoft Sans Serif"/>
                <a:cs typeface="Microsoft Sans Serif"/>
              </a:rPr>
              <a:t> </a:t>
            </a:r>
            <a:r>
              <a:rPr dirty="0" baseline="9259" sz="2700" spc="-1035">
                <a:latin typeface="Microsoft Sans Serif"/>
                <a:cs typeface="Microsoft Sans Serif"/>
              </a:rPr>
              <a:t>ري</a:t>
            </a:r>
            <a:r>
              <a:rPr dirty="0" baseline="1543" sz="2700" spc="-1035">
                <a:latin typeface="Microsoft Sans Serif"/>
                <a:cs typeface="Microsoft Sans Serif"/>
              </a:rPr>
              <a:t>,</a:t>
            </a:r>
            <a:r>
              <a:rPr dirty="0" baseline="10802" sz="2700" spc="-1035">
                <a:latin typeface="Microsoft Sans Serif"/>
                <a:cs typeface="Microsoft Sans Serif"/>
              </a:rPr>
              <a:t>ث</a:t>
            </a:r>
            <a:r>
              <a:rPr dirty="0" baseline="21604" sz="2700" spc="-1035">
                <a:latin typeface="Microsoft Sans Serif"/>
                <a:cs typeface="Microsoft Sans Serif"/>
              </a:rPr>
              <a:t>„</a:t>
            </a:r>
            <a:r>
              <a:rPr dirty="0" baseline="21604" sz="2700" spc="-450">
                <a:latin typeface="Microsoft Sans Serif"/>
                <a:cs typeface="Microsoft Sans Serif"/>
              </a:rPr>
              <a:t> </a:t>
            </a:r>
            <a:r>
              <a:rPr dirty="0" baseline="23148" sz="2700" spc="-1012">
                <a:latin typeface="Microsoft Sans Serif"/>
                <a:cs typeface="Microsoft Sans Serif"/>
              </a:rPr>
              <a:t>عن</a:t>
            </a:r>
            <a:r>
              <a:rPr dirty="0" baseline="40123" sz="2700" spc="-1012">
                <a:latin typeface="Microsoft Sans Serif"/>
                <a:cs typeface="Microsoft Sans Serif"/>
              </a:rPr>
              <a:t>„</a:t>
            </a:r>
            <a:endParaRPr baseline="40123" sz="2700">
              <a:latin typeface="Microsoft Sans Serif"/>
              <a:cs typeface="Microsoft Sans Serif"/>
            </a:endParaRPr>
          </a:p>
        </p:txBody>
      </p:sp>
      <p:sp>
        <p:nvSpPr>
          <p:cNvPr id="3" name="object 3" descr=""/>
          <p:cNvSpPr txBox="1"/>
          <p:nvPr/>
        </p:nvSpPr>
        <p:spPr>
          <a:xfrm>
            <a:off x="11492738" y="2693289"/>
            <a:ext cx="279400" cy="299720"/>
          </a:xfrm>
          <a:prstGeom prst="rect">
            <a:avLst/>
          </a:prstGeom>
        </p:spPr>
        <p:txBody>
          <a:bodyPr wrap="square" lIns="0" tIns="12700" rIns="0" bIns="0" rtlCol="0" vert="horz">
            <a:spAutoFit/>
          </a:bodyPr>
          <a:lstStyle/>
          <a:p>
            <a:pPr algn="r" marL="38100" marR="30480">
              <a:lnSpc>
                <a:spcPct val="100000"/>
              </a:lnSpc>
              <a:spcBef>
                <a:spcPts val="100"/>
              </a:spcBef>
            </a:pPr>
            <a:r>
              <a:rPr dirty="0" sz="1800" spc="70">
                <a:latin typeface="Microsoft Sans Serif"/>
                <a:cs typeface="Microsoft Sans Serif"/>
              </a:rPr>
              <a:t> </a:t>
            </a:r>
            <a:r>
              <a:rPr dirty="0" baseline="-9259" sz="2700" spc="-1005">
                <a:latin typeface="Microsoft Sans Serif"/>
                <a:cs typeface="Microsoft Sans Serif"/>
              </a:rPr>
              <a:t>ث</a:t>
            </a:r>
            <a:r>
              <a:rPr dirty="0" baseline="-13888" sz="2700" spc="-1005">
                <a:latin typeface="Microsoft Sans Serif"/>
                <a:cs typeface="Microsoft Sans Serif"/>
              </a:rPr>
              <a:t>„</a:t>
            </a:r>
            <a:r>
              <a:rPr dirty="0" baseline="-4629" sz="2700" spc="-1005">
                <a:latin typeface="Microsoft Sans Serif"/>
                <a:cs typeface="Microsoft Sans Serif"/>
              </a:rPr>
              <a:t>ح</a:t>
            </a:r>
            <a:endParaRPr baseline="-4629" sz="2700">
              <a:latin typeface="Microsoft Sans Serif"/>
              <a:cs typeface="Microsoft Sans Serif"/>
            </a:endParaRPr>
          </a:p>
        </p:txBody>
      </p:sp>
      <p:sp>
        <p:nvSpPr>
          <p:cNvPr id="4" name="object 4" descr=""/>
          <p:cNvSpPr txBox="1"/>
          <p:nvPr/>
        </p:nvSpPr>
        <p:spPr>
          <a:xfrm>
            <a:off x="10938002" y="2653665"/>
            <a:ext cx="457834" cy="299720"/>
          </a:xfrm>
          <a:prstGeom prst="rect">
            <a:avLst/>
          </a:prstGeom>
        </p:spPr>
        <p:txBody>
          <a:bodyPr wrap="square" lIns="0" tIns="12700" rIns="0" bIns="0" rtlCol="0" vert="horz">
            <a:spAutoFit/>
          </a:bodyPr>
          <a:lstStyle/>
          <a:p>
            <a:pPr algn="r" marL="38100" marR="30480">
              <a:lnSpc>
                <a:spcPct val="100000"/>
              </a:lnSpc>
              <a:spcBef>
                <a:spcPts val="100"/>
              </a:spcBef>
            </a:pPr>
            <a:r>
              <a:rPr dirty="0" baseline="-16975" sz="2700" spc="-540">
                <a:latin typeface="Microsoft Sans Serif"/>
                <a:cs typeface="Microsoft Sans Serif"/>
              </a:rPr>
              <a:t>هل</a:t>
            </a:r>
            <a:r>
              <a:rPr dirty="0" baseline="-16975" sz="2700" spc="-472">
                <a:latin typeface="Microsoft Sans Serif"/>
                <a:cs typeface="Microsoft Sans Serif"/>
              </a:rPr>
              <a:t> </a:t>
            </a:r>
            <a:r>
              <a:rPr dirty="0" baseline="-18518" sz="2700" spc="-1425">
                <a:latin typeface="Microsoft Sans Serif"/>
                <a:cs typeface="Microsoft Sans Serif"/>
              </a:rPr>
              <a:t>ب</a:t>
            </a:r>
            <a:r>
              <a:rPr dirty="0" baseline="-30864" sz="2700" spc="-1425">
                <a:latin typeface="Microsoft Sans Serif"/>
                <a:cs typeface="Microsoft Sans Serif"/>
              </a:rPr>
              <a:t>,</a:t>
            </a:r>
            <a:r>
              <a:rPr dirty="0" baseline="-30864" sz="2700" spc="352">
                <a:latin typeface="Microsoft Sans Serif"/>
                <a:cs typeface="Microsoft Sans Serif"/>
              </a:rPr>
              <a:t> </a:t>
            </a:r>
            <a:r>
              <a:rPr dirty="0" sz="1800" spc="-855">
                <a:latin typeface="Microsoft Sans Serif"/>
                <a:cs typeface="Microsoft Sans Serif"/>
              </a:rPr>
              <a:t>عت</a:t>
            </a:r>
            <a:r>
              <a:rPr dirty="0" baseline="12345" sz="2700" spc="-1282">
                <a:latin typeface="Microsoft Sans Serif"/>
                <a:cs typeface="Microsoft Sans Serif"/>
              </a:rPr>
              <a:t>.</a:t>
            </a:r>
            <a:r>
              <a:rPr dirty="0" baseline="4629" sz="2700" spc="-1282">
                <a:latin typeface="Microsoft Sans Serif"/>
                <a:cs typeface="Microsoft Sans Serif"/>
              </a:rPr>
              <a:t>ت</a:t>
            </a:r>
            <a:r>
              <a:rPr dirty="0" sz="1800" spc="-855">
                <a:latin typeface="Microsoft Sans Serif"/>
                <a:cs typeface="Microsoft Sans Serif"/>
              </a:rPr>
              <a:t>„</a:t>
            </a:r>
            <a:endParaRPr sz="1800">
              <a:latin typeface="Microsoft Sans Serif"/>
              <a:cs typeface="Microsoft Sans Serif"/>
            </a:endParaRPr>
          </a:p>
        </p:txBody>
      </p:sp>
      <p:sp>
        <p:nvSpPr>
          <p:cNvPr id="5" name="object 5" descr=""/>
          <p:cNvSpPr txBox="1"/>
          <p:nvPr/>
        </p:nvSpPr>
        <p:spPr>
          <a:xfrm>
            <a:off x="3551301" y="2766440"/>
            <a:ext cx="8063230" cy="299720"/>
          </a:xfrm>
          <a:prstGeom prst="rect">
            <a:avLst/>
          </a:prstGeom>
        </p:spPr>
        <p:txBody>
          <a:bodyPr wrap="square" lIns="0" tIns="12700" rIns="0" bIns="0" rtlCol="0" vert="horz">
            <a:spAutoFit/>
          </a:bodyPr>
          <a:lstStyle/>
          <a:p>
            <a:pPr algn="r" marL="12700" marR="5080">
              <a:lnSpc>
                <a:spcPct val="100000"/>
              </a:lnSpc>
              <a:spcBef>
                <a:spcPts val="100"/>
              </a:spcBef>
            </a:pPr>
            <a:r>
              <a:rPr dirty="0" sz="1800">
                <a:latin typeface="Microsoft Sans Serif"/>
                <a:cs typeface="Microsoft Sans Serif"/>
              </a:rPr>
              <a:t>با</a:t>
            </a:r>
            <a:r>
              <a:rPr dirty="0" sz="1800" spc="-120">
                <a:latin typeface="Microsoft Sans Serif"/>
                <a:cs typeface="Microsoft Sans Serif"/>
              </a:rPr>
              <a:t> </a:t>
            </a:r>
            <a:r>
              <a:rPr dirty="0" sz="1800" spc="-254">
                <a:latin typeface="Microsoft Sans Serif"/>
                <a:cs typeface="Microsoft Sans Serif"/>
              </a:rPr>
              <a:t>ر</a:t>
            </a:r>
            <a:r>
              <a:rPr dirty="0" sz="1800" spc="275">
                <a:latin typeface="Microsoft Sans Serif"/>
                <a:cs typeface="Microsoft Sans Serif"/>
              </a:rPr>
              <a:t>  </a:t>
            </a:r>
            <a:r>
              <a:rPr dirty="0" sz="1800" spc="-725">
                <a:latin typeface="Microsoft Sans Serif"/>
                <a:cs typeface="Microsoft Sans Serif"/>
              </a:rPr>
              <a:t>ي</a:t>
            </a:r>
            <a:r>
              <a:rPr dirty="0" sz="1800" spc="35">
                <a:latin typeface="Microsoft Sans Serif"/>
                <a:cs typeface="Microsoft Sans Serif"/>
              </a:rPr>
              <a:t> </a:t>
            </a:r>
            <a:r>
              <a:rPr dirty="0" sz="1800">
                <a:latin typeface="Microsoft Sans Serif"/>
                <a:cs typeface="Microsoft Sans Serif"/>
              </a:rPr>
              <a:t>ة</a:t>
            </a:r>
            <a:r>
              <a:rPr dirty="0" sz="1800" spc="295">
                <a:latin typeface="Microsoft Sans Serif"/>
                <a:cs typeface="Microsoft Sans Serif"/>
              </a:rPr>
              <a:t> </a:t>
            </a:r>
            <a:r>
              <a:rPr dirty="0" sz="1800" spc="-265">
                <a:latin typeface="Microsoft Sans Serif"/>
                <a:cs typeface="Microsoft Sans Serif"/>
              </a:rPr>
              <a:t>ا</a:t>
            </a:r>
            <a:r>
              <a:rPr dirty="0" sz="1800" spc="450">
                <a:latin typeface="Microsoft Sans Serif"/>
                <a:cs typeface="Microsoft Sans Serif"/>
              </a:rPr>
              <a:t> </a:t>
            </a:r>
            <a:r>
              <a:rPr dirty="0" sz="1800">
                <a:latin typeface="Microsoft Sans Serif"/>
                <a:cs typeface="Microsoft Sans Serif"/>
              </a:rPr>
              <a:t>ةا</a:t>
            </a:r>
            <a:r>
              <a:rPr dirty="0" sz="1800" spc="150">
                <a:latin typeface="Microsoft Sans Serif"/>
                <a:cs typeface="Microsoft Sans Serif"/>
              </a:rPr>
              <a:t>  </a:t>
            </a:r>
            <a:r>
              <a:rPr dirty="0" sz="1800" spc="-45">
                <a:latin typeface="Microsoft Sans Serif"/>
                <a:cs typeface="Microsoft Sans Serif"/>
              </a:rPr>
              <a:t>ة</a:t>
            </a:r>
            <a:r>
              <a:rPr dirty="0" sz="1800" spc="-180">
                <a:latin typeface="Microsoft Sans Serif"/>
                <a:cs typeface="Microsoft Sans Serif"/>
              </a:rPr>
              <a:t> </a:t>
            </a:r>
            <a:r>
              <a:rPr dirty="0" sz="1800" spc="-254">
                <a:latin typeface="Microsoft Sans Serif"/>
                <a:cs typeface="Microsoft Sans Serif"/>
              </a:rPr>
              <a:t>ر</a:t>
            </a:r>
            <a:r>
              <a:rPr dirty="0" sz="1800" spc="140">
                <a:latin typeface="Microsoft Sans Serif"/>
                <a:cs typeface="Microsoft Sans Serif"/>
              </a:rPr>
              <a:t> </a:t>
            </a:r>
            <a:r>
              <a:rPr dirty="0" sz="1800" spc="-725">
                <a:latin typeface="Microsoft Sans Serif"/>
                <a:cs typeface="Microsoft Sans Serif"/>
              </a:rPr>
              <a:t>ي</a:t>
            </a:r>
            <a:r>
              <a:rPr dirty="0" sz="1800" spc="40">
                <a:latin typeface="Microsoft Sans Serif"/>
                <a:cs typeface="Microsoft Sans Serif"/>
              </a:rPr>
              <a:t> </a:t>
            </a:r>
            <a:r>
              <a:rPr dirty="0" sz="1800" spc="-360">
                <a:latin typeface="Microsoft Sans Serif"/>
                <a:cs typeface="Microsoft Sans Serif"/>
              </a:rPr>
              <a:t>ق</a:t>
            </a:r>
            <a:r>
              <a:rPr dirty="0" sz="1800" spc="305">
                <a:latin typeface="Microsoft Sans Serif"/>
                <a:cs typeface="Microsoft Sans Serif"/>
              </a:rPr>
              <a:t> </a:t>
            </a:r>
            <a:r>
              <a:rPr dirty="0" sz="1800">
                <a:latin typeface="Microsoft Sans Serif"/>
                <a:cs typeface="Microsoft Sans Serif"/>
              </a:rPr>
              <a:t>ة</a:t>
            </a:r>
            <a:r>
              <a:rPr dirty="0" sz="1800" spc="30">
                <a:latin typeface="Microsoft Sans Serif"/>
                <a:cs typeface="Microsoft Sans Serif"/>
              </a:rPr>
              <a:t>  </a:t>
            </a:r>
            <a:r>
              <a:rPr dirty="0" sz="1800" spc="-265">
                <a:latin typeface="Microsoft Sans Serif"/>
                <a:cs typeface="Microsoft Sans Serif"/>
              </a:rPr>
              <a:t>ا</a:t>
            </a:r>
            <a:r>
              <a:rPr dirty="0" sz="1800" spc="185">
                <a:latin typeface="Microsoft Sans Serif"/>
                <a:cs typeface="Microsoft Sans Serif"/>
              </a:rPr>
              <a:t> </a:t>
            </a:r>
            <a:r>
              <a:rPr dirty="0" sz="1800" spc="-355">
                <a:latin typeface="Microsoft Sans Serif"/>
                <a:cs typeface="Microsoft Sans Serif"/>
              </a:rPr>
              <a:t>أل</a:t>
            </a:r>
            <a:r>
              <a:rPr dirty="0" sz="1800" spc="25">
                <a:latin typeface="Microsoft Sans Serif"/>
                <a:cs typeface="Microsoft Sans Serif"/>
              </a:rPr>
              <a:t> </a:t>
            </a:r>
            <a:r>
              <a:rPr dirty="0" sz="1800" spc="-254">
                <a:latin typeface="Microsoft Sans Serif"/>
                <a:cs typeface="Microsoft Sans Serif"/>
              </a:rPr>
              <a:t>ر</a:t>
            </a:r>
            <a:r>
              <a:rPr dirty="0" sz="1800" spc="190">
                <a:latin typeface="Microsoft Sans Serif"/>
                <a:cs typeface="Microsoft Sans Serif"/>
              </a:rPr>
              <a:t> </a:t>
            </a:r>
            <a:r>
              <a:rPr dirty="0" sz="1800" spc="-265">
                <a:latin typeface="Microsoft Sans Serif"/>
                <a:cs typeface="Microsoft Sans Serif"/>
              </a:rPr>
              <a:t>ا</a:t>
            </a:r>
            <a:r>
              <a:rPr dirty="0" sz="1800" spc="325">
                <a:latin typeface="Microsoft Sans Serif"/>
                <a:cs typeface="Microsoft Sans Serif"/>
              </a:rPr>
              <a:t>  </a:t>
            </a:r>
            <a:r>
              <a:rPr dirty="0" sz="1800">
                <a:latin typeface="Microsoft Sans Serif"/>
                <a:cs typeface="Microsoft Sans Serif"/>
              </a:rPr>
              <a:t>ن</a:t>
            </a:r>
            <a:r>
              <a:rPr dirty="0" sz="1800" spc="285">
                <a:latin typeface="Microsoft Sans Serif"/>
                <a:cs typeface="Microsoft Sans Serif"/>
              </a:rPr>
              <a:t> </a:t>
            </a:r>
            <a:r>
              <a:rPr dirty="0" sz="1800">
                <a:latin typeface="Microsoft Sans Serif"/>
                <a:cs typeface="Microsoft Sans Serif"/>
              </a:rPr>
              <a:t>ذ</a:t>
            </a:r>
            <a:r>
              <a:rPr dirty="0" sz="1800" spc="25">
                <a:latin typeface="Microsoft Sans Serif"/>
                <a:cs typeface="Microsoft Sans Serif"/>
              </a:rPr>
              <a:t>  </a:t>
            </a:r>
            <a:r>
              <a:rPr dirty="0" sz="1800" spc="-265">
                <a:latin typeface="Microsoft Sans Serif"/>
                <a:cs typeface="Microsoft Sans Serif"/>
              </a:rPr>
              <a:t>ا</a:t>
            </a:r>
            <a:r>
              <a:rPr dirty="0" sz="1800" spc="105">
                <a:latin typeface="Microsoft Sans Serif"/>
                <a:cs typeface="Microsoft Sans Serif"/>
              </a:rPr>
              <a:t>  </a:t>
            </a:r>
            <a:r>
              <a:rPr dirty="0" sz="1800">
                <a:latin typeface="Microsoft Sans Serif"/>
                <a:cs typeface="Microsoft Sans Serif"/>
              </a:rPr>
              <a:t>.</a:t>
            </a:r>
            <a:r>
              <a:rPr dirty="0" sz="1800">
                <a:solidFill>
                  <a:srgbClr val="FF0000"/>
                </a:solidFill>
                <a:latin typeface="Microsoft Sans Serif"/>
                <a:cs typeface="Microsoft Sans Serif"/>
              </a:rPr>
              <a:t>ة</a:t>
            </a:r>
            <a:r>
              <a:rPr dirty="0" sz="1800" spc="295">
                <a:solidFill>
                  <a:srgbClr val="FF0000"/>
                </a:solidFill>
                <a:latin typeface="Microsoft Sans Serif"/>
                <a:cs typeface="Microsoft Sans Serif"/>
              </a:rPr>
              <a:t>   </a:t>
            </a:r>
            <a:r>
              <a:rPr dirty="0" sz="1800">
                <a:solidFill>
                  <a:srgbClr val="FF0000"/>
                </a:solidFill>
                <a:latin typeface="Microsoft Sans Serif"/>
                <a:cs typeface="Microsoft Sans Serif"/>
              </a:rPr>
              <a:t>ة</a:t>
            </a:r>
            <a:r>
              <a:rPr dirty="0" sz="1800" spc="484">
                <a:solidFill>
                  <a:srgbClr val="FF0000"/>
                </a:solidFill>
                <a:latin typeface="Microsoft Sans Serif"/>
                <a:cs typeface="Microsoft Sans Serif"/>
              </a:rPr>
              <a:t> </a:t>
            </a:r>
            <a:r>
              <a:rPr dirty="0" sz="1800">
                <a:solidFill>
                  <a:srgbClr val="FF0000"/>
                </a:solidFill>
                <a:latin typeface="Microsoft Sans Serif"/>
                <a:cs typeface="Microsoft Sans Serif"/>
              </a:rPr>
              <a:t>ذ</a:t>
            </a:r>
            <a:r>
              <a:rPr dirty="0" sz="1800" spc="415">
                <a:solidFill>
                  <a:srgbClr val="FF0000"/>
                </a:solidFill>
                <a:latin typeface="Microsoft Sans Serif"/>
                <a:cs typeface="Microsoft Sans Serif"/>
              </a:rPr>
              <a:t> </a:t>
            </a:r>
            <a:r>
              <a:rPr dirty="0" sz="1800" spc="-260">
                <a:solidFill>
                  <a:srgbClr val="FF0000"/>
                </a:solidFill>
                <a:latin typeface="Microsoft Sans Serif"/>
                <a:cs typeface="Microsoft Sans Serif"/>
              </a:rPr>
              <a:t>نا</a:t>
            </a:r>
            <a:r>
              <a:rPr dirty="0" sz="1800" spc="484">
                <a:solidFill>
                  <a:srgbClr val="FF0000"/>
                </a:solidFill>
                <a:latin typeface="Microsoft Sans Serif"/>
                <a:cs typeface="Microsoft Sans Serif"/>
              </a:rPr>
              <a:t> </a:t>
            </a:r>
            <a:r>
              <a:rPr dirty="0" sz="1800" spc="-355">
                <a:solidFill>
                  <a:srgbClr val="FF0000"/>
                </a:solidFill>
                <a:latin typeface="Microsoft Sans Serif"/>
                <a:cs typeface="Microsoft Sans Serif"/>
              </a:rPr>
              <a:t>أل</a:t>
            </a:r>
            <a:r>
              <a:rPr dirty="0" sz="1800" spc="25">
                <a:solidFill>
                  <a:srgbClr val="FF0000"/>
                </a:solidFill>
                <a:latin typeface="Microsoft Sans Serif"/>
                <a:cs typeface="Microsoft Sans Serif"/>
              </a:rPr>
              <a:t> </a:t>
            </a:r>
            <a:r>
              <a:rPr dirty="0" sz="1800" spc="-320">
                <a:solidFill>
                  <a:srgbClr val="FF0000"/>
                </a:solidFill>
                <a:latin typeface="Microsoft Sans Serif"/>
                <a:cs typeface="Microsoft Sans Serif"/>
              </a:rPr>
              <a:t>نأل</a:t>
            </a:r>
            <a:r>
              <a:rPr dirty="0" sz="1800" spc="-240">
                <a:solidFill>
                  <a:srgbClr val="FF0000"/>
                </a:solidFill>
                <a:latin typeface="Microsoft Sans Serif"/>
                <a:cs typeface="Microsoft Sans Serif"/>
              </a:rPr>
              <a:t> </a:t>
            </a:r>
            <a:r>
              <a:rPr dirty="0" sz="1800" spc="-540">
                <a:solidFill>
                  <a:srgbClr val="FF0000"/>
                </a:solidFill>
                <a:latin typeface="Microsoft Sans Serif"/>
                <a:cs typeface="Microsoft Sans Serif"/>
              </a:rPr>
              <a:t>ك</a:t>
            </a:r>
            <a:r>
              <a:rPr dirty="0" sz="1800" spc="-85">
                <a:solidFill>
                  <a:srgbClr val="FF0000"/>
                </a:solidFill>
                <a:latin typeface="Microsoft Sans Serif"/>
                <a:cs typeface="Microsoft Sans Serif"/>
              </a:rPr>
              <a:t> </a:t>
            </a:r>
            <a:r>
              <a:rPr dirty="0" sz="1800">
                <a:solidFill>
                  <a:srgbClr val="FF0000"/>
                </a:solidFill>
                <a:latin typeface="Microsoft Sans Serif"/>
                <a:cs typeface="Microsoft Sans Serif"/>
              </a:rPr>
              <a:t>ذ</a:t>
            </a:r>
            <a:r>
              <a:rPr dirty="0" sz="1800" spc="-20">
                <a:solidFill>
                  <a:srgbClr val="FF0000"/>
                </a:solidFill>
                <a:latin typeface="Microsoft Sans Serif"/>
                <a:cs typeface="Microsoft Sans Serif"/>
              </a:rPr>
              <a:t> </a:t>
            </a:r>
            <a:r>
              <a:rPr dirty="0" sz="1800" spc="-725">
                <a:solidFill>
                  <a:srgbClr val="FF0000"/>
                </a:solidFill>
                <a:latin typeface="Microsoft Sans Serif"/>
                <a:cs typeface="Microsoft Sans Serif"/>
              </a:rPr>
              <a:t>ي</a:t>
            </a:r>
            <a:r>
              <a:rPr dirty="0" sz="1800" spc="125">
                <a:solidFill>
                  <a:srgbClr val="FF0000"/>
                </a:solidFill>
                <a:latin typeface="Microsoft Sans Serif"/>
                <a:cs typeface="Microsoft Sans Serif"/>
              </a:rPr>
              <a:t>  </a:t>
            </a:r>
            <a:r>
              <a:rPr dirty="0" sz="1800" spc="-265">
                <a:solidFill>
                  <a:srgbClr val="FF0000"/>
                </a:solidFill>
                <a:latin typeface="Microsoft Sans Serif"/>
                <a:cs typeface="Microsoft Sans Serif"/>
              </a:rPr>
              <a:t>ا</a:t>
            </a:r>
            <a:r>
              <a:rPr dirty="0" sz="1800" spc="395">
                <a:solidFill>
                  <a:srgbClr val="FF0000"/>
                </a:solidFill>
                <a:latin typeface="Microsoft Sans Serif"/>
                <a:cs typeface="Microsoft Sans Serif"/>
              </a:rPr>
              <a:t> </a:t>
            </a:r>
            <a:r>
              <a:rPr dirty="0" sz="1800">
                <a:solidFill>
                  <a:srgbClr val="FF0000"/>
                </a:solidFill>
                <a:latin typeface="Microsoft Sans Serif"/>
                <a:cs typeface="Microsoft Sans Serif"/>
              </a:rPr>
              <a:t>ن</a:t>
            </a:r>
            <a:r>
              <a:rPr dirty="0" sz="1800" spc="450">
                <a:solidFill>
                  <a:srgbClr val="FF0000"/>
                </a:solidFill>
                <a:latin typeface="Microsoft Sans Serif"/>
                <a:cs typeface="Microsoft Sans Serif"/>
              </a:rPr>
              <a:t>  </a:t>
            </a:r>
            <a:r>
              <a:rPr dirty="0" sz="1800" spc="-204">
                <a:solidFill>
                  <a:srgbClr val="FF0000"/>
                </a:solidFill>
                <a:latin typeface="Microsoft Sans Serif"/>
                <a:cs typeface="Microsoft Sans Serif"/>
              </a:rPr>
              <a:t>نا</a:t>
            </a:r>
            <a:r>
              <a:rPr dirty="0" sz="1800" spc="-240">
                <a:solidFill>
                  <a:srgbClr val="FF0000"/>
                </a:solidFill>
                <a:latin typeface="Microsoft Sans Serif"/>
                <a:cs typeface="Microsoft Sans Serif"/>
              </a:rPr>
              <a:t> </a:t>
            </a:r>
            <a:r>
              <a:rPr dirty="0" sz="1800" spc="-375">
                <a:latin typeface="Microsoft Sans Serif"/>
                <a:cs typeface="Microsoft Sans Serif"/>
              </a:rPr>
              <a:t>ل</a:t>
            </a:r>
            <a:r>
              <a:rPr dirty="0" sz="1800" spc="55">
                <a:latin typeface="Microsoft Sans Serif"/>
                <a:cs typeface="Microsoft Sans Serif"/>
              </a:rPr>
              <a:t>  </a:t>
            </a:r>
            <a:r>
              <a:rPr dirty="0" sz="1800" spc="-540">
                <a:latin typeface="Microsoft Sans Serif"/>
                <a:cs typeface="Microsoft Sans Serif"/>
              </a:rPr>
              <a:t>ك</a:t>
            </a:r>
            <a:r>
              <a:rPr dirty="0" sz="1800" spc="-80">
                <a:latin typeface="Microsoft Sans Serif"/>
                <a:cs typeface="Microsoft Sans Serif"/>
              </a:rPr>
              <a:t> </a:t>
            </a:r>
            <a:r>
              <a:rPr dirty="0" sz="1800">
                <a:latin typeface="Microsoft Sans Serif"/>
                <a:cs typeface="Microsoft Sans Serif"/>
              </a:rPr>
              <a:t>ذ</a:t>
            </a:r>
            <a:r>
              <a:rPr dirty="0" sz="1800" spc="5">
                <a:latin typeface="Microsoft Sans Serif"/>
                <a:cs typeface="Microsoft Sans Serif"/>
              </a:rPr>
              <a:t> </a:t>
            </a:r>
            <a:r>
              <a:rPr dirty="0" sz="1800" spc="-260">
                <a:latin typeface="Microsoft Sans Serif"/>
                <a:cs typeface="Microsoft Sans Serif"/>
              </a:rPr>
              <a:t>،نا</a:t>
            </a:r>
            <a:r>
              <a:rPr dirty="0" sz="1800" spc="235">
                <a:latin typeface="Microsoft Sans Serif"/>
                <a:cs typeface="Microsoft Sans Serif"/>
              </a:rPr>
              <a:t>  </a:t>
            </a:r>
            <a:r>
              <a:rPr dirty="0" sz="1800" spc="-360">
                <a:latin typeface="Microsoft Sans Serif"/>
                <a:cs typeface="Microsoft Sans Serif"/>
              </a:rPr>
              <a:t>أل</a:t>
            </a:r>
            <a:r>
              <a:rPr dirty="0" sz="1800" spc="-270">
                <a:latin typeface="Microsoft Sans Serif"/>
                <a:cs typeface="Microsoft Sans Serif"/>
              </a:rPr>
              <a:t> </a:t>
            </a:r>
            <a:r>
              <a:rPr dirty="0" sz="1800" spc="-300">
                <a:latin typeface="Microsoft Sans Serif"/>
                <a:cs typeface="Microsoft Sans Serif"/>
              </a:rPr>
              <a:t>و</a:t>
            </a:r>
            <a:r>
              <a:rPr dirty="0" sz="1800" spc="-240">
                <a:latin typeface="Microsoft Sans Serif"/>
                <a:cs typeface="Microsoft Sans Serif"/>
              </a:rPr>
              <a:t> </a:t>
            </a:r>
            <a:r>
              <a:rPr dirty="0" sz="1800">
                <a:latin typeface="Microsoft Sans Serif"/>
                <a:cs typeface="Microsoft Sans Serif"/>
              </a:rPr>
              <a:t>ة</a:t>
            </a:r>
            <a:r>
              <a:rPr dirty="0" sz="1800" spc="204">
                <a:latin typeface="Microsoft Sans Serif"/>
                <a:cs typeface="Microsoft Sans Serif"/>
              </a:rPr>
              <a:t>   </a:t>
            </a:r>
            <a:r>
              <a:rPr dirty="0" sz="1800" spc="-300">
                <a:latin typeface="Microsoft Sans Serif"/>
                <a:cs typeface="Microsoft Sans Serif"/>
              </a:rPr>
              <a:t>و</a:t>
            </a:r>
            <a:r>
              <a:rPr dirty="0" sz="1800" spc="-229">
                <a:latin typeface="Microsoft Sans Serif"/>
                <a:cs typeface="Microsoft Sans Serif"/>
              </a:rPr>
              <a:t> </a:t>
            </a:r>
            <a:r>
              <a:rPr dirty="0" sz="1800" spc="-150">
                <a:latin typeface="Microsoft Sans Serif"/>
                <a:cs typeface="Microsoft Sans Serif"/>
              </a:rPr>
              <a:t>ءوذ</a:t>
            </a:r>
            <a:r>
              <a:rPr dirty="0" sz="1800" spc="245">
                <a:latin typeface="Microsoft Sans Serif"/>
                <a:cs typeface="Microsoft Sans Serif"/>
              </a:rPr>
              <a:t> </a:t>
            </a:r>
            <a:r>
              <a:rPr dirty="0" sz="1800" spc="-265">
                <a:latin typeface="Microsoft Sans Serif"/>
                <a:cs typeface="Microsoft Sans Serif"/>
              </a:rPr>
              <a:t>ا</a:t>
            </a:r>
            <a:r>
              <a:rPr dirty="0" sz="1800" spc="180">
                <a:latin typeface="Microsoft Sans Serif"/>
                <a:cs typeface="Microsoft Sans Serif"/>
              </a:rPr>
              <a:t> </a:t>
            </a:r>
            <a:r>
              <a:rPr dirty="0" sz="1800">
                <a:latin typeface="Microsoft Sans Serif"/>
                <a:cs typeface="Microsoft Sans Serif"/>
              </a:rPr>
              <a:t>م</a:t>
            </a:r>
            <a:r>
              <a:rPr dirty="0" sz="1800" spc="110">
                <a:latin typeface="Microsoft Sans Serif"/>
                <a:cs typeface="Microsoft Sans Serif"/>
              </a:rPr>
              <a:t>  </a:t>
            </a:r>
            <a:r>
              <a:rPr dirty="0" sz="1800" spc="335">
                <a:latin typeface="Microsoft Sans Serif"/>
                <a:cs typeface="Microsoft Sans Serif"/>
              </a:rPr>
              <a:t>ت</a:t>
            </a:r>
            <a:endParaRPr sz="1800">
              <a:latin typeface="Microsoft Sans Serif"/>
              <a:cs typeface="Microsoft Sans Serif"/>
            </a:endParaRPr>
          </a:p>
        </p:txBody>
      </p:sp>
      <p:sp>
        <p:nvSpPr>
          <p:cNvPr id="6" name="object 6" descr=""/>
          <p:cNvSpPr txBox="1"/>
          <p:nvPr/>
        </p:nvSpPr>
        <p:spPr>
          <a:xfrm>
            <a:off x="3670680" y="2742057"/>
            <a:ext cx="7076440" cy="299720"/>
          </a:xfrm>
          <a:prstGeom prst="rect">
            <a:avLst/>
          </a:prstGeom>
        </p:spPr>
        <p:txBody>
          <a:bodyPr wrap="square" lIns="0" tIns="12700" rIns="0" bIns="0" rtlCol="0" vert="horz">
            <a:spAutoFit/>
          </a:bodyPr>
          <a:lstStyle/>
          <a:p>
            <a:pPr algn="r" marL="38100" marR="30480">
              <a:lnSpc>
                <a:spcPct val="100000"/>
              </a:lnSpc>
              <a:spcBef>
                <a:spcPts val="100"/>
              </a:spcBef>
            </a:pPr>
            <a:r>
              <a:rPr dirty="0" baseline="12345" sz="2700" spc="-1050">
                <a:latin typeface="Microsoft Sans Serif"/>
                <a:cs typeface="Microsoft Sans Serif"/>
              </a:rPr>
              <a:t>„</a:t>
            </a:r>
            <a:r>
              <a:rPr dirty="0" baseline="12345" sz="2700" spc="284">
                <a:latin typeface="Microsoft Sans Serif"/>
                <a:cs typeface="Microsoft Sans Serif"/>
              </a:rPr>
              <a:t> </a:t>
            </a:r>
            <a:r>
              <a:rPr dirty="0" baseline="3086" sz="2700" spc="-914">
                <a:latin typeface="Microsoft Sans Serif"/>
                <a:cs typeface="Microsoft Sans Serif"/>
              </a:rPr>
              <a:t>عن</a:t>
            </a:r>
            <a:r>
              <a:rPr dirty="0" baseline="-1543" sz="2700" spc="-914">
                <a:latin typeface="Microsoft Sans Serif"/>
                <a:cs typeface="Microsoft Sans Serif"/>
              </a:rPr>
              <a:t>„</a:t>
            </a:r>
            <a:r>
              <a:rPr dirty="0" baseline="-1543" sz="2700" spc="-270">
                <a:latin typeface="Microsoft Sans Serif"/>
                <a:cs typeface="Microsoft Sans Serif"/>
              </a:rPr>
              <a:t> </a:t>
            </a:r>
            <a:r>
              <a:rPr dirty="0" baseline="1543" sz="2700" spc="-1725">
                <a:latin typeface="Microsoft Sans Serif"/>
                <a:cs typeface="Microsoft Sans Serif"/>
              </a:rPr>
              <a:t>ش</a:t>
            </a:r>
            <a:r>
              <a:rPr dirty="0" baseline="13888" sz="2700" spc="-322">
                <a:latin typeface="Microsoft Sans Serif"/>
                <a:cs typeface="Microsoft Sans Serif"/>
              </a:rPr>
              <a:t> </a:t>
            </a:r>
            <a:r>
              <a:rPr dirty="0" baseline="9259" sz="2700" spc="-1192">
                <a:latin typeface="Microsoft Sans Serif"/>
                <a:cs typeface="Microsoft Sans Serif"/>
              </a:rPr>
              <a:t>ن</a:t>
            </a:r>
            <a:r>
              <a:rPr dirty="0" baseline="23148" sz="2700" spc="-1192">
                <a:latin typeface="Microsoft Sans Serif"/>
                <a:cs typeface="Microsoft Sans Serif"/>
              </a:rPr>
              <a:t>„</a:t>
            </a:r>
            <a:r>
              <a:rPr dirty="0" baseline="23148" sz="2700" spc="-472">
                <a:latin typeface="Microsoft Sans Serif"/>
                <a:cs typeface="Microsoft Sans Serif"/>
              </a:rPr>
              <a:t> </a:t>
            </a:r>
            <a:r>
              <a:rPr dirty="0" baseline="12345" sz="2700" spc="-667">
                <a:latin typeface="Microsoft Sans Serif"/>
                <a:cs typeface="Microsoft Sans Serif"/>
              </a:rPr>
              <a:t>لا</a:t>
            </a:r>
            <a:r>
              <a:rPr dirty="0" baseline="12345" sz="2700" spc="97">
                <a:latin typeface="Microsoft Sans Serif"/>
                <a:cs typeface="Microsoft Sans Serif"/>
              </a:rPr>
              <a:t> </a:t>
            </a:r>
            <a:r>
              <a:rPr dirty="0" baseline="20061" sz="2700" spc="-1035">
                <a:latin typeface="Microsoft Sans Serif"/>
                <a:cs typeface="Microsoft Sans Serif"/>
              </a:rPr>
              <a:t>.</a:t>
            </a:r>
            <a:r>
              <a:rPr dirty="0" baseline="-18518" sz="2700" spc="-1035">
                <a:latin typeface="Microsoft Sans Serif"/>
                <a:cs typeface="Microsoft Sans Serif"/>
              </a:rPr>
              <a:t>„</a:t>
            </a:r>
            <a:r>
              <a:rPr dirty="0" baseline="4629" sz="2700" spc="-1035">
                <a:latin typeface="Microsoft Sans Serif"/>
                <a:cs typeface="Microsoft Sans Serif"/>
              </a:rPr>
              <a:t>ق</a:t>
            </a:r>
            <a:r>
              <a:rPr dirty="0" baseline="4629" sz="2700" spc="52">
                <a:latin typeface="Microsoft Sans Serif"/>
                <a:cs typeface="Microsoft Sans Serif"/>
              </a:rPr>
              <a:t> </a:t>
            </a:r>
            <a:r>
              <a:rPr dirty="0" baseline="10802" sz="2700" spc="-1050">
                <a:latin typeface="Microsoft Sans Serif"/>
                <a:cs typeface="Microsoft Sans Serif"/>
              </a:rPr>
              <a:t>„</a:t>
            </a:r>
            <a:r>
              <a:rPr dirty="0" baseline="10802" sz="2700" spc="-359">
                <a:latin typeface="Microsoft Sans Serif"/>
                <a:cs typeface="Microsoft Sans Serif"/>
              </a:rPr>
              <a:t> </a:t>
            </a:r>
            <a:r>
              <a:rPr dirty="0" baseline="3086" sz="2700" spc="-1087">
                <a:latin typeface="Microsoft Sans Serif"/>
                <a:cs typeface="Microsoft Sans Serif"/>
              </a:rPr>
              <a:t>صح</a:t>
            </a:r>
            <a:r>
              <a:rPr dirty="0" baseline="15432" sz="2700" spc="-1087">
                <a:latin typeface="Microsoft Sans Serif"/>
                <a:cs typeface="Microsoft Sans Serif"/>
              </a:rPr>
              <a:t>.</a:t>
            </a:r>
            <a:r>
              <a:rPr dirty="0" baseline="3086" sz="2700" spc="-1087">
                <a:latin typeface="Microsoft Sans Serif"/>
                <a:cs typeface="Microsoft Sans Serif"/>
              </a:rPr>
              <a:t>لا</a:t>
            </a:r>
            <a:r>
              <a:rPr dirty="0" baseline="3086" sz="2700" spc="22">
                <a:latin typeface="Microsoft Sans Serif"/>
                <a:cs typeface="Microsoft Sans Serif"/>
              </a:rPr>
              <a:t> </a:t>
            </a:r>
            <a:r>
              <a:rPr dirty="0" baseline="9259" sz="2700" spc="-1050">
                <a:latin typeface="Microsoft Sans Serif"/>
                <a:cs typeface="Microsoft Sans Serif"/>
              </a:rPr>
              <a:t>„</a:t>
            </a:r>
            <a:r>
              <a:rPr dirty="0" baseline="9259" sz="2700" spc="-142">
                <a:latin typeface="Microsoft Sans Serif"/>
                <a:cs typeface="Microsoft Sans Serif"/>
              </a:rPr>
              <a:t> </a:t>
            </a:r>
            <a:r>
              <a:rPr dirty="0" baseline="3086" sz="2700" spc="-1064">
                <a:latin typeface="Microsoft Sans Serif"/>
                <a:cs typeface="Microsoft Sans Serif"/>
              </a:rPr>
              <a:t>ث</a:t>
            </a:r>
            <a:r>
              <a:rPr dirty="0" baseline="-7716" sz="2700" spc="-1064">
                <a:latin typeface="Microsoft Sans Serif"/>
                <a:cs typeface="Microsoft Sans Serif"/>
              </a:rPr>
              <a:t>„</a:t>
            </a:r>
            <a:r>
              <a:rPr dirty="0" baseline="9259" sz="2700" spc="-1064">
                <a:latin typeface="Microsoft Sans Serif"/>
                <a:cs typeface="Microsoft Sans Serif"/>
              </a:rPr>
              <a:t>حلا</a:t>
            </a:r>
            <a:r>
              <a:rPr dirty="0" baseline="9259" sz="2700" spc="82">
                <a:latin typeface="Microsoft Sans Serif"/>
                <a:cs typeface="Microsoft Sans Serif"/>
              </a:rPr>
              <a:t> </a:t>
            </a:r>
            <a:r>
              <a:rPr dirty="0" baseline="10802" sz="2700" spc="-1050">
                <a:latin typeface="Microsoft Sans Serif"/>
                <a:cs typeface="Microsoft Sans Serif"/>
              </a:rPr>
              <a:t>„</a:t>
            </a:r>
            <a:r>
              <a:rPr dirty="0" baseline="10802" sz="2700" spc="-359">
                <a:latin typeface="Microsoft Sans Serif"/>
                <a:cs typeface="Microsoft Sans Serif"/>
              </a:rPr>
              <a:t> </a:t>
            </a:r>
            <a:r>
              <a:rPr dirty="0" baseline="-3086" sz="2700" spc="-82">
                <a:latin typeface="Microsoft Sans Serif"/>
                <a:cs typeface="Microsoft Sans Serif"/>
              </a:rPr>
              <a:t>م</a:t>
            </a:r>
            <a:r>
              <a:rPr dirty="0" baseline="-3086" sz="2700" spc="-179">
                <a:latin typeface="Microsoft Sans Serif"/>
                <a:cs typeface="Microsoft Sans Serif"/>
              </a:rPr>
              <a:t> </a:t>
            </a:r>
            <a:r>
              <a:rPr dirty="0" baseline="1543" sz="2700" spc="-869">
                <a:latin typeface="Microsoft Sans Serif"/>
                <a:cs typeface="Microsoft Sans Serif"/>
              </a:rPr>
              <a:t>ح</a:t>
            </a:r>
            <a:r>
              <a:rPr dirty="0" baseline="1543" sz="2700" spc="127">
                <a:latin typeface="Microsoft Sans Serif"/>
                <a:cs typeface="Microsoft Sans Serif"/>
              </a:rPr>
              <a:t> </a:t>
            </a:r>
            <a:r>
              <a:rPr dirty="0" baseline="20061" sz="2700" spc="-1035">
                <a:latin typeface="Microsoft Sans Serif"/>
                <a:cs typeface="Microsoft Sans Serif"/>
              </a:rPr>
              <a:t>.</a:t>
            </a:r>
            <a:r>
              <a:rPr dirty="0" baseline="-18518" sz="2700" spc="-1035">
                <a:latin typeface="Microsoft Sans Serif"/>
                <a:cs typeface="Microsoft Sans Serif"/>
              </a:rPr>
              <a:t>„</a:t>
            </a:r>
            <a:r>
              <a:rPr dirty="0" baseline="4629" sz="2700" spc="-1035">
                <a:latin typeface="Microsoft Sans Serif"/>
                <a:cs typeface="Microsoft Sans Serif"/>
              </a:rPr>
              <a:t>ق</a:t>
            </a:r>
            <a:r>
              <a:rPr dirty="0" baseline="4629" sz="2700" spc="419">
                <a:latin typeface="Microsoft Sans Serif"/>
                <a:cs typeface="Microsoft Sans Serif"/>
              </a:rPr>
              <a:t> </a:t>
            </a:r>
            <a:r>
              <a:rPr dirty="0" baseline="9259" sz="2700" spc="-1050">
                <a:latin typeface="Microsoft Sans Serif"/>
                <a:cs typeface="Microsoft Sans Serif"/>
              </a:rPr>
              <a:t>„</a:t>
            </a:r>
            <a:r>
              <a:rPr dirty="0" baseline="9259" sz="2700" spc="-472">
                <a:latin typeface="Microsoft Sans Serif"/>
                <a:cs typeface="Microsoft Sans Serif"/>
              </a:rPr>
              <a:t> </a:t>
            </a:r>
            <a:r>
              <a:rPr dirty="0" baseline="27777" sz="2700" spc="-1117">
                <a:latin typeface="Microsoft Sans Serif"/>
                <a:cs typeface="Microsoft Sans Serif"/>
              </a:rPr>
              <a:t>حلل</a:t>
            </a:r>
            <a:r>
              <a:rPr dirty="0" baseline="27777" sz="2700" spc="67">
                <a:latin typeface="Microsoft Sans Serif"/>
                <a:cs typeface="Microsoft Sans Serif"/>
              </a:rPr>
              <a:t> </a:t>
            </a:r>
            <a:r>
              <a:rPr dirty="0" baseline="10802" sz="2700" spc="-1050">
                <a:latin typeface="Microsoft Sans Serif"/>
                <a:cs typeface="Microsoft Sans Serif"/>
              </a:rPr>
              <a:t>„</a:t>
            </a:r>
            <a:r>
              <a:rPr dirty="0" baseline="10802" sz="2700" spc="-359">
                <a:latin typeface="Microsoft Sans Serif"/>
                <a:cs typeface="Microsoft Sans Serif"/>
              </a:rPr>
              <a:t> </a:t>
            </a:r>
            <a:r>
              <a:rPr dirty="0" baseline="-3086" sz="2700" spc="-1297">
                <a:latin typeface="Microsoft Sans Serif"/>
                <a:cs typeface="Microsoft Sans Serif"/>
              </a:rPr>
              <a:t>ث</a:t>
            </a:r>
            <a:r>
              <a:rPr dirty="0" baseline="-7716" sz="2700" spc="-1297">
                <a:latin typeface="Microsoft Sans Serif"/>
                <a:cs typeface="Microsoft Sans Serif"/>
              </a:rPr>
              <a:t>„</a:t>
            </a:r>
            <a:r>
              <a:rPr dirty="0" baseline="1543" sz="2700" spc="-1297">
                <a:latin typeface="Microsoft Sans Serif"/>
                <a:cs typeface="Microsoft Sans Serif"/>
              </a:rPr>
              <a:t>س</a:t>
            </a:r>
            <a:r>
              <a:rPr dirty="0" baseline="1543" sz="2700" spc="-465">
                <a:latin typeface="Microsoft Sans Serif"/>
                <a:cs typeface="Microsoft Sans Serif"/>
              </a:rPr>
              <a:t> </a:t>
            </a:r>
            <a:r>
              <a:rPr dirty="0" baseline="3086" sz="2700" spc="-839">
                <a:latin typeface="Microsoft Sans Serif"/>
                <a:cs typeface="Microsoft Sans Serif"/>
              </a:rPr>
              <a:t>س</a:t>
            </a:r>
            <a:r>
              <a:rPr dirty="0" baseline="12345" sz="2700" spc="-89">
                <a:latin typeface="Microsoft Sans Serif"/>
                <a:cs typeface="Microsoft Sans Serif"/>
              </a:rPr>
              <a:t> </a:t>
            </a:r>
            <a:r>
              <a:rPr dirty="0" baseline="-1543" sz="2700">
                <a:latin typeface="Microsoft Sans Serif"/>
                <a:cs typeface="Microsoft Sans Serif"/>
              </a:rPr>
              <a:t>ا</a:t>
            </a:r>
            <a:r>
              <a:rPr dirty="0" baseline="-1543" sz="2700" spc="225">
                <a:latin typeface="Microsoft Sans Serif"/>
                <a:cs typeface="Microsoft Sans Serif"/>
              </a:rPr>
              <a:t> </a:t>
            </a:r>
            <a:r>
              <a:rPr dirty="0" baseline="3086" sz="2700" spc="-1560">
                <a:latin typeface="Microsoft Sans Serif"/>
                <a:cs typeface="Microsoft Sans Serif"/>
              </a:rPr>
              <a:t>ضث</a:t>
            </a:r>
            <a:r>
              <a:rPr dirty="0" baseline="7716" sz="2700" spc="-1560">
                <a:latin typeface="Microsoft Sans Serif"/>
                <a:cs typeface="Microsoft Sans Serif"/>
              </a:rPr>
              <a:t>.</a:t>
            </a:r>
            <a:r>
              <a:rPr dirty="0" baseline="7716" sz="2700" spc="-487">
                <a:latin typeface="Microsoft Sans Serif"/>
                <a:cs typeface="Microsoft Sans Serif"/>
              </a:rPr>
              <a:t> </a:t>
            </a:r>
            <a:r>
              <a:rPr dirty="0" baseline="7716" sz="2700" spc="-719">
                <a:latin typeface="Microsoft Sans Serif"/>
                <a:cs typeface="Microsoft Sans Serif"/>
              </a:rPr>
              <a:t>علا</a:t>
            </a:r>
            <a:r>
              <a:rPr dirty="0" baseline="7716" sz="2700" spc="202">
                <a:latin typeface="Microsoft Sans Serif"/>
                <a:cs typeface="Microsoft Sans Serif"/>
              </a:rPr>
              <a:t> </a:t>
            </a:r>
            <a:r>
              <a:rPr dirty="0" baseline="7716" sz="2700" spc="-750">
                <a:latin typeface="Microsoft Sans Serif"/>
                <a:cs typeface="Microsoft Sans Serif"/>
              </a:rPr>
              <a:t>.</a:t>
            </a:r>
            <a:r>
              <a:rPr dirty="0" baseline="7716" sz="2700" spc="-217">
                <a:latin typeface="Microsoft Sans Serif"/>
                <a:cs typeface="Microsoft Sans Serif"/>
              </a:rPr>
              <a:t> </a:t>
            </a:r>
            <a:r>
              <a:rPr dirty="0" baseline="1543" sz="2700">
                <a:latin typeface="Microsoft Sans Serif"/>
                <a:cs typeface="Microsoft Sans Serif"/>
              </a:rPr>
              <a:t>م</a:t>
            </a:r>
            <a:r>
              <a:rPr dirty="0" baseline="1543" sz="2700" spc="502">
                <a:latin typeface="Microsoft Sans Serif"/>
                <a:cs typeface="Microsoft Sans Serif"/>
              </a:rPr>
              <a:t> </a:t>
            </a:r>
            <a:r>
              <a:rPr dirty="0" baseline="7716" sz="2700" spc="-1012">
                <a:latin typeface="Microsoft Sans Serif"/>
                <a:cs typeface="Microsoft Sans Serif"/>
              </a:rPr>
              <a:t>عن</a:t>
            </a:r>
            <a:r>
              <a:rPr dirty="0" baseline="24691" sz="2700" spc="-1012">
                <a:latin typeface="Microsoft Sans Serif"/>
                <a:cs typeface="Microsoft Sans Serif"/>
              </a:rPr>
              <a:t>„</a:t>
            </a:r>
            <a:r>
              <a:rPr dirty="0" baseline="24691" sz="2700" spc="179">
                <a:latin typeface="Microsoft Sans Serif"/>
                <a:cs typeface="Microsoft Sans Serif"/>
              </a:rPr>
              <a:t> </a:t>
            </a:r>
            <a:r>
              <a:rPr dirty="0" baseline="7716" sz="2700" spc="-540">
                <a:latin typeface="Microsoft Sans Serif"/>
                <a:cs typeface="Microsoft Sans Serif"/>
              </a:rPr>
              <a:t>مك</a:t>
            </a:r>
            <a:r>
              <a:rPr dirty="0" baseline="7716" sz="2700" spc="434">
                <a:latin typeface="Microsoft Sans Serif"/>
                <a:cs typeface="Microsoft Sans Serif"/>
              </a:rPr>
              <a:t> </a:t>
            </a:r>
            <a:r>
              <a:rPr dirty="0" baseline="10802" sz="2700" spc="-1050">
                <a:solidFill>
                  <a:srgbClr val="FF0000"/>
                </a:solidFill>
                <a:latin typeface="Microsoft Sans Serif"/>
                <a:cs typeface="Microsoft Sans Serif"/>
              </a:rPr>
              <a:t>„</a:t>
            </a:r>
            <a:r>
              <a:rPr dirty="0" baseline="10802" sz="2700" spc="-359">
                <a:solidFill>
                  <a:srgbClr val="FF0000"/>
                </a:solidFill>
                <a:latin typeface="Microsoft Sans Serif"/>
                <a:cs typeface="Microsoft Sans Serif"/>
              </a:rPr>
              <a:t> </a:t>
            </a:r>
            <a:r>
              <a:rPr dirty="0" baseline="-3086" sz="2700" spc="-1679">
                <a:solidFill>
                  <a:srgbClr val="FF0000"/>
                </a:solidFill>
                <a:latin typeface="Microsoft Sans Serif"/>
                <a:cs typeface="Microsoft Sans Serif"/>
              </a:rPr>
              <a:t>ث</a:t>
            </a:r>
            <a:r>
              <a:rPr dirty="0" baseline="9259" sz="2700" spc="-1679">
                <a:solidFill>
                  <a:srgbClr val="FF0000"/>
                </a:solidFill>
                <a:latin typeface="Microsoft Sans Serif"/>
                <a:cs typeface="Microsoft Sans Serif"/>
              </a:rPr>
              <a:t>.</a:t>
            </a:r>
            <a:r>
              <a:rPr dirty="0" baseline="9259" sz="2700" spc="-450">
                <a:solidFill>
                  <a:srgbClr val="FF0000"/>
                </a:solidFill>
                <a:latin typeface="Microsoft Sans Serif"/>
                <a:cs typeface="Microsoft Sans Serif"/>
              </a:rPr>
              <a:t> </a:t>
            </a:r>
            <a:r>
              <a:rPr dirty="0" baseline="1543" sz="2700" spc="-1110">
                <a:solidFill>
                  <a:srgbClr val="FF0000"/>
                </a:solidFill>
                <a:latin typeface="Microsoft Sans Serif"/>
                <a:cs typeface="Microsoft Sans Serif"/>
              </a:rPr>
              <a:t>ث</a:t>
            </a:r>
            <a:r>
              <a:rPr dirty="0" baseline="-1543" sz="2700" spc="-1110">
                <a:solidFill>
                  <a:srgbClr val="FF0000"/>
                </a:solidFill>
                <a:latin typeface="Microsoft Sans Serif"/>
                <a:cs typeface="Microsoft Sans Serif"/>
              </a:rPr>
              <a:t>„</a:t>
            </a:r>
            <a:r>
              <a:rPr dirty="0" baseline="20061" sz="2700" spc="-1110">
                <a:solidFill>
                  <a:srgbClr val="FF0000"/>
                </a:solidFill>
                <a:latin typeface="Microsoft Sans Serif"/>
                <a:cs typeface="Microsoft Sans Serif"/>
              </a:rPr>
              <a:t>كسلا</a:t>
            </a:r>
            <a:r>
              <a:rPr dirty="0" baseline="20061" sz="2700" spc="427">
                <a:solidFill>
                  <a:srgbClr val="FF0000"/>
                </a:solidFill>
                <a:latin typeface="Microsoft Sans Serif"/>
                <a:cs typeface="Microsoft Sans Serif"/>
              </a:rPr>
              <a:t> </a:t>
            </a:r>
            <a:r>
              <a:rPr dirty="0" baseline="-3086" sz="2700" spc="-1402">
                <a:solidFill>
                  <a:srgbClr val="FF0000"/>
                </a:solidFill>
                <a:latin typeface="Microsoft Sans Serif"/>
                <a:cs typeface="Microsoft Sans Serif"/>
              </a:rPr>
              <a:t>ث</a:t>
            </a:r>
            <a:r>
              <a:rPr dirty="0" baseline="-7716" sz="2700" spc="-1402">
                <a:solidFill>
                  <a:srgbClr val="FF0000"/>
                </a:solidFill>
                <a:latin typeface="Microsoft Sans Serif"/>
                <a:cs typeface="Microsoft Sans Serif"/>
              </a:rPr>
              <a:t>„</a:t>
            </a:r>
            <a:r>
              <a:rPr dirty="0" baseline="1543" sz="2700" spc="-1402">
                <a:solidFill>
                  <a:srgbClr val="FF0000"/>
                </a:solidFill>
                <a:latin typeface="Microsoft Sans Serif"/>
                <a:cs typeface="Microsoft Sans Serif"/>
              </a:rPr>
              <a:t>ق</a:t>
            </a:r>
            <a:r>
              <a:rPr dirty="0" baseline="20061" sz="2700" spc="-1402">
                <a:solidFill>
                  <a:srgbClr val="FF0000"/>
                </a:solidFill>
                <a:latin typeface="Microsoft Sans Serif"/>
                <a:cs typeface="Microsoft Sans Serif"/>
              </a:rPr>
              <a:t>.</a:t>
            </a:r>
            <a:r>
              <a:rPr dirty="0" baseline="20061" sz="2700" spc="97">
                <a:solidFill>
                  <a:srgbClr val="FF0000"/>
                </a:solidFill>
                <a:latin typeface="Microsoft Sans Serif"/>
                <a:cs typeface="Microsoft Sans Serif"/>
              </a:rPr>
              <a:t>  </a:t>
            </a:r>
            <a:r>
              <a:rPr dirty="0" baseline="13888" sz="2700" spc="-1485">
                <a:solidFill>
                  <a:srgbClr val="FF0000"/>
                </a:solidFill>
                <a:latin typeface="Microsoft Sans Serif"/>
                <a:cs typeface="Microsoft Sans Serif"/>
              </a:rPr>
              <a:t>حت</a:t>
            </a:r>
            <a:r>
              <a:rPr dirty="0" baseline="-3086" sz="2700" spc="-1485">
                <a:solidFill>
                  <a:srgbClr val="FF0000"/>
                </a:solidFill>
                <a:latin typeface="Microsoft Sans Serif"/>
                <a:cs typeface="Microsoft Sans Serif"/>
              </a:rPr>
              <a:t>,</a:t>
            </a:r>
            <a:r>
              <a:rPr dirty="0" baseline="-3086" sz="2700" spc="-315">
                <a:solidFill>
                  <a:srgbClr val="FF0000"/>
                </a:solidFill>
                <a:latin typeface="Microsoft Sans Serif"/>
                <a:cs typeface="Microsoft Sans Serif"/>
              </a:rPr>
              <a:t> </a:t>
            </a:r>
            <a:r>
              <a:rPr dirty="0" baseline="6172" sz="2700" spc="-1050">
                <a:solidFill>
                  <a:srgbClr val="FF0000"/>
                </a:solidFill>
                <a:latin typeface="Microsoft Sans Serif"/>
                <a:cs typeface="Microsoft Sans Serif"/>
              </a:rPr>
              <a:t>„</a:t>
            </a:r>
            <a:r>
              <a:rPr dirty="0" baseline="6172" sz="2700" spc="352">
                <a:solidFill>
                  <a:srgbClr val="FF0000"/>
                </a:solidFill>
                <a:latin typeface="Microsoft Sans Serif"/>
                <a:cs typeface="Microsoft Sans Serif"/>
              </a:rPr>
              <a:t> </a:t>
            </a:r>
            <a:r>
              <a:rPr dirty="0" baseline="7716" sz="2700" spc="-750">
                <a:solidFill>
                  <a:srgbClr val="FF0000"/>
                </a:solidFill>
                <a:latin typeface="Microsoft Sans Serif"/>
                <a:cs typeface="Microsoft Sans Serif"/>
              </a:rPr>
              <a:t>.</a:t>
            </a:r>
            <a:r>
              <a:rPr dirty="0" baseline="7716" sz="2700" spc="37">
                <a:solidFill>
                  <a:srgbClr val="FF0000"/>
                </a:solidFill>
                <a:latin typeface="Microsoft Sans Serif"/>
                <a:cs typeface="Microsoft Sans Serif"/>
              </a:rPr>
              <a:t> </a:t>
            </a:r>
            <a:r>
              <a:rPr dirty="0" baseline="6172" sz="2700" spc="-1402">
                <a:solidFill>
                  <a:srgbClr val="FF0000"/>
                </a:solidFill>
                <a:latin typeface="Microsoft Sans Serif"/>
                <a:cs typeface="Microsoft Sans Serif"/>
              </a:rPr>
              <a:t>ست</a:t>
            </a:r>
            <a:r>
              <a:rPr dirty="0" baseline="23148" sz="2700" spc="-1402">
                <a:solidFill>
                  <a:srgbClr val="FF0000"/>
                </a:solidFill>
                <a:latin typeface="Microsoft Sans Serif"/>
                <a:cs typeface="Microsoft Sans Serif"/>
              </a:rPr>
              <a:t>.</a:t>
            </a:r>
            <a:r>
              <a:rPr dirty="0" baseline="23148" sz="2700" spc="-202">
                <a:solidFill>
                  <a:srgbClr val="FF0000"/>
                </a:solidFill>
                <a:latin typeface="Microsoft Sans Serif"/>
                <a:cs typeface="Microsoft Sans Serif"/>
              </a:rPr>
              <a:t> </a:t>
            </a:r>
            <a:r>
              <a:rPr dirty="0" baseline="-12345" sz="2700" spc="-750">
                <a:solidFill>
                  <a:srgbClr val="FF0000"/>
                </a:solidFill>
                <a:latin typeface="Microsoft Sans Serif"/>
                <a:cs typeface="Microsoft Sans Serif"/>
              </a:rPr>
              <a:t>,</a:t>
            </a:r>
            <a:r>
              <a:rPr dirty="0" baseline="-12345" sz="2700" spc="-127">
                <a:solidFill>
                  <a:srgbClr val="FF0000"/>
                </a:solidFill>
                <a:latin typeface="Microsoft Sans Serif"/>
                <a:cs typeface="Microsoft Sans Serif"/>
              </a:rPr>
              <a:t> </a:t>
            </a:r>
            <a:r>
              <a:rPr dirty="0" baseline="-1543" sz="2700">
                <a:solidFill>
                  <a:srgbClr val="FF0000"/>
                </a:solidFill>
                <a:latin typeface="Microsoft Sans Serif"/>
                <a:cs typeface="Microsoft Sans Serif"/>
              </a:rPr>
              <a:t>ا</a:t>
            </a:r>
            <a:r>
              <a:rPr dirty="0" baseline="-1543" sz="2700" spc="165">
                <a:solidFill>
                  <a:srgbClr val="FF0000"/>
                </a:solidFill>
                <a:latin typeface="Microsoft Sans Serif"/>
                <a:cs typeface="Microsoft Sans Serif"/>
              </a:rPr>
              <a:t> </a:t>
            </a:r>
            <a:r>
              <a:rPr dirty="0" baseline="7716" sz="2700" spc="-750">
                <a:solidFill>
                  <a:srgbClr val="FF0000"/>
                </a:solidFill>
                <a:latin typeface="Microsoft Sans Serif"/>
                <a:cs typeface="Microsoft Sans Serif"/>
              </a:rPr>
              <a:t>.</a:t>
            </a:r>
            <a:r>
              <a:rPr dirty="0" baseline="12345" sz="2700" spc="600">
                <a:solidFill>
                  <a:srgbClr val="FF0000"/>
                </a:solidFill>
                <a:latin typeface="Microsoft Sans Serif"/>
                <a:cs typeface="Microsoft Sans Serif"/>
              </a:rPr>
              <a:t>  </a:t>
            </a:r>
            <a:r>
              <a:rPr dirty="0" baseline="3086" sz="2700" spc="-787">
                <a:solidFill>
                  <a:srgbClr val="FF0000"/>
                </a:solidFill>
                <a:latin typeface="Microsoft Sans Serif"/>
                <a:cs typeface="Microsoft Sans Serif"/>
              </a:rPr>
              <a:t>ل</a:t>
            </a:r>
            <a:r>
              <a:rPr dirty="0" baseline="3086" sz="2700" spc="-172">
                <a:solidFill>
                  <a:srgbClr val="FF0000"/>
                </a:solidFill>
                <a:latin typeface="Microsoft Sans Serif"/>
                <a:cs typeface="Microsoft Sans Serif"/>
              </a:rPr>
              <a:t> </a:t>
            </a:r>
            <a:r>
              <a:rPr dirty="0" baseline="9259" sz="2700" spc="-750">
                <a:solidFill>
                  <a:srgbClr val="FF0000"/>
                </a:solidFill>
                <a:latin typeface="Microsoft Sans Serif"/>
                <a:cs typeface="Microsoft Sans Serif"/>
              </a:rPr>
              <a:t>.</a:t>
            </a:r>
            <a:r>
              <a:rPr dirty="0" baseline="9259" sz="2700" spc="-382">
                <a:solidFill>
                  <a:srgbClr val="FF0000"/>
                </a:solidFill>
                <a:latin typeface="Microsoft Sans Serif"/>
                <a:cs typeface="Microsoft Sans Serif"/>
              </a:rPr>
              <a:t> </a:t>
            </a:r>
            <a:r>
              <a:rPr dirty="0" sz="1800" spc="-1140">
                <a:solidFill>
                  <a:srgbClr val="FF0000"/>
                </a:solidFill>
                <a:latin typeface="Microsoft Sans Serif"/>
                <a:cs typeface="Microsoft Sans Serif"/>
              </a:rPr>
              <a:t>ت</a:t>
            </a:r>
            <a:r>
              <a:rPr dirty="0" baseline="-4629" sz="2700" spc="-1710">
                <a:solidFill>
                  <a:srgbClr val="FF0000"/>
                </a:solidFill>
                <a:latin typeface="Microsoft Sans Serif"/>
                <a:cs typeface="Microsoft Sans Serif"/>
              </a:rPr>
              <a:t>,</a:t>
            </a:r>
            <a:r>
              <a:rPr dirty="0" baseline="-4629" sz="2700" spc="284">
                <a:solidFill>
                  <a:srgbClr val="FF0000"/>
                </a:solidFill>
                <a:latin typeface="Microsoft Sans Serif"/>
                <a:cs typeface="Microsoft Sans Serif"/>
              </a:rPr>
              <a:t> </a:t>
            </a:r>
            <a:r>
              <a:rPr dirty="0" baseline="-18518" sz="2700" spc="-862">
                <a:solidFill>
                  <a:srgbClr val="FF0000"/>
                </a:solidFill>
                <a:latin typeface="Microsoft Sans Serif"/>
                <a:cs typeface="Microsoft Sans Serif"/>
              </a:rPr>
              <a:t>„</a:t>
            </a:r>
            <a:r>
              <a:rPr dirty="0" baseline="16975" sz="2700" spc="-862">
                <a:solidFill>
                  <a:srgbClr val="FF0000"/>
                </a:solidFill>
                <a:latin typeface="Microsoft Sans Serif"/>
                <a:cs typeface="Microsoft Sans Serif"/>
              </a:rPr>
              <a:t>مس</a:t>
            </a:r>
            <a:r>
              <a:rPr dirty="0" baseline="16975" sz="2700" spc="-104">
                <a:solidFill>
                  <a:srgbClr val="FF0000"/>
                </a:solidFill>
                <a:latin typeface="Microsoft Sans Serif"/>
                <a:cs typeface="Microsoft Sans Serif"/>
              </a:rPr>
              <a:t> </a:t>
            </a:r>
            <a:r>
              <a:rPr dirty="0" baseline="3086" sz="2700" spc="82">
                <a:solidFill>
                  <a:srgbClr val="FF0000"/>
                </a:solidFill>
                <a:latin typeface="Microsoft Sans Serif"/>
                <a:cs typeface="Microsoft Sans Serif"/>
              </a:rPr>
              <a:t>م</a:t>
            </a:r>
            <a:r>
              <a:rPr dirty="0" baseline="3086" sz="2700" spc="187">
                <a:solidFill>
                  <a:srgbClr val="FF0000"/>
                </a:solidFill>
                <a:latin typeface="Microsoft Sans Serif"/>
                <a:cs typeface="Microsoft Sans Serif"/>
              </a:rPr>
              <a:t> </a:t>
            </a:r>
            <a:r>
              <a:rPr dirty="0" baseline="7716" sz="2700" spc="-750">
                <a:solidFill>
                  <a:srgbClr val="FF0000"/>
                </a:solidFill>
                <a:latin typeface="Microsoft Sans Serif"/>
                <a:cs typeface="Microsoft Sans Serif"/>
              </a:rPr>
              <a:t>.</a:t>
            </a:r>
            <a:r>
              <a:rPr dirty="0" baseline="7716" sz="2700" spc="-217">
                <a:solidFill>
                  <a:srgbClr val="FF0000"/>
                </a:solidFill>
                <a:latin typeface="Microsoft Sans Serif"/>
                <a:cs typeface="Microsoft Sans Serif"/>
              </a:rPr>
              <a:t> </a:t>
            </a:r>
            <a:r>
              <a:rPr dirty="0" baseline="21604" sz="2700" spc="-907">
                <a:solidFill>
                  <a:srgbClr val="FF0000"/>
                </a:solidFill>
                <a:latin typeface="Microsoft Sans Serif"/>
                <a:cs typeface="Microsoft Sans Serif"/>
              </a:rPr>
              <a:t>كسملا</a:t>
            </a:r>
            <a:r>
              <a:rPr dirty="0" baseline="21604" sz="2700" spc="187">
                <a:solidFill>
                  <a:srgbClr val="FF0000"/>
                </a:solidFill>
                <a:latin typeface="Microsoft Sans Serif"/>
                <a:cs typeface="Microsoft Sans Serif"/>
              </a:rPr>
              <a:t> </a:t>
            </a:r>
            <a:r>
              <a:rPr dirty="0" baseline="7716" sz="2700" spc="-750">
                <a:solidFill>
                  <a:srgbClr val="FF0000"/>
                </a:solidFill>
                <a:latin typeface="Microsoft Sans Serif"/>
                <a:cs typeface="Microsoft Sans Serif"/>
              </a:rPr>
              <a:t>.</a:t>
            </a:r>
            <a:r>
              <a:rPr dirty="0" baseline="7716" sz="2700" spc="-52">
                <a:solidFill>
                  <a:srgbClr val="FF0000"/>
                </a:solidFill>
                <a:latin typeface="Microsoft Sans Serif"/>
                <a:cs typeface="Microsoft Sans Serif"/>
              </a:rPr>
              <a:t> </a:t>
            </a:r>
            <a:r>
              <a:rPr dirty="0" baseline="-7716" sz="2700" spc="-750">
                <a:solidFill>
                  <a:srgbClr val="FF0000"/>
                </a:solidFill>
                <a:latin typeface="Microsoft Sans Serif"/>
                <a:cs typeface="Microsoft Sans Serif"/>
              </a:rPr>
              <a:t>,</a:t>
            </a:r>
            <a:r>
              <a:rPr dirty="0" baseline="-7716" sz="2700" spc="682">
                <a:solidFill>
                  <a:srgbClr val="FF0000"/>
                </a:solidFill>
                <a:latin typeface="Microsoft Sans Serif"/>
                <a:cs typeface="Microsoft Sans Serif"/>
              </a:rPr>
              <a:t> </a:t>
            </a:r>
            <a:r>
              <a:rPr dirty="0" baseline="3086" sz="2700" spc="-1312">
                <a:latin typeface="Microsoft Sans Serif"/>
                <a:cs typeface="Microsoft Sans Serif"/>
              </a:rPr>
              <a:t>ث</a:t>
            </a:r>
            <a:r>
              <a:rPr dirty="0" baseline="-7716" sz="2700" spc="-1312">
                <a:latin typeface="Microsoft Sans Serif"/>
                <a:cs typeface="Microsoft Sans Serif"/>
              </a:rPr>
              <a:t>„</a:t>
            </a:r>
            <a:r>
              <a:rPr dirty="0" sz="1800" spc="-875">
                <a:latin typeface="Microsoft Sans Serif"/>
                <a:cs typeface="Microsoft Sans Serif"/>
              </a:rPr>
              <a:t>ق</a:t>
            </a:r>
            <a:r>
              <a:rPr dirty="0" baseline="18518" sz="2700" spc="-1312">
                <a:latin typeface="Microsoft Sans Serif"/>
                <a:cs typeface="Microsoft Sans Serif"/>
              </a:rPr>
              <a:t>„</a:t>
            </a:r>
            <a:r>
              <a:rPr dirty="0" baseline="18518" sz="2700" spc="67">
                <a:latin typeface="Microsoft Sans Serif"/>
                <a:cs typeface="Microsoft Sans Serif"/>
              </a:rPr>
              <a:t>  </a:t>
            </a:r>
            <a:r>
              <a:rPr dirty="0" baseline="3086" sz="2700" spc="-787">
                <a:latin typeface="Microsoft Sans Serif"/>
                <a:cs typeface="Microsoft Sans Serif"/>
              </a:rPr>
              <a:t>ل</a:t>
            </a:r>
            <a:r>
              <a:rPr dirty="0" baseline="3086" sz="2700" spc="-172">
                <a:latin typeface="Microsoft Sans Serif"/>
                <a:cs typeface="Microsoft Sans Serif"/>
              </a:rPr>
              <a:t> </a:t>
            </a:r>
            <a:r>
              <a:rPr dirty="0" baseline="9259" sz="2700" spc="-750">
                <a:latin typeface="Microsoft Sans Serif"/>
                <a:cs typeface="Microsoft Sans Serif"/>
              </a:rPr>
              <a:t>.</a:t>
            </a:r>
            <a:r>
              <a:rPr dirty="0" baseline="9259" sz="2700" spc="-382">
                <a:latin typeface="Microsoft Sans Serif"/>
                <a:cs typeface="Microsoft Sans Serif"/>
              </a:rPr>
              <a:t> </a:t>
            </a:r>
            <a:r>
              <a:rPr dirty="0" sz="1800" spc="-640">
                <a:latin typeface="Microsoft Sans Serif"/>
                <a:cs typeface="Microsoft Sans Serif"/>
              </a:rPr>
              <a:t>ل</a:t>
            </a:r>
            <a:r>
              <a:rPr dirty="0" sz="1800" spc="400">
                <a:latin typeface="Microsoft Sans Serif"/>
                <a:cs typeface="Microsoft Sans Serif"/>
              </a:rPr>
              <a:t> </a:t>
            </a:r>
            <a:r>
              <a:rPr dirty="0" baseline="7716" sz="2700" spc="-750">
                <a:latin typeface="Microsoft Sans Serif"/>
                <a:cs typeface="Microsoft Sans Serif"/>
              </a:rPr>
              <a:t>.</a:t>
            </a:r>
            <a:r>
              <a:rPr dirty="0" baseline="7716" sz="2700" spc="37">
                <a:latin typeface="Microsoft Sans Serif"/>
                <a:cs typeface="Microsoft Sans Serif"/>
              </a:rPr>
              <a:t> </a:t>
            </a:r>
            <a:r>
              <a:rPr dirty="0" baseline="3086" sz="2700" spc="-1455">
                <a:latin typeface="Microsoft Sans Serif"/>
                <a:cs typeface="Microsoft Sans Serif"/>
              </a:rPr>
              <a:t>ث</a:t>
            </a:r>
            <a:r>
              <a:rPr dirty="0" baseline="7716" sz="2700" spc="-1455">
                <a:latin typeface="Microsoft Sans Serif"/>
                <a:cs typeface="Microsoft Sans Serif"/>
              </a:rPr>
              <a:t>.</a:t>
            </a:r>
            <a:r>
              <a:rPr dirty="0" baseline="7716" sz="2700" spc="-487">
                <a:latin typeface="Microsoft Sans Serif"/>
                <a:cs typeface="Microsoft Sans Serif"/>
              </a:rPr>
              <a:t> </a:t>
            </a:r>
            <a:r>
              <a:rPr dirty="0" baseline="1543" sz="2700" spc="-1672">
                <a:latin typeface="Microsoft Sans Serif"/>
                <a:cs typeface="Microsoft Sans Serif"/>
              </a:rPr>
              <a:t>ث</a:t>
            </a:r>
            <a:r>
              <a:rPr dirty="0" baseline="15432" sz="2700" spc="-450">
                <a:latin typeface="Microsoft Sans Serif"/>
                <a:cs typeface="Microsoft Sans Serif"/>
              </a:rPr>
              <a:t> </a:t>
            </a:r>
            <a:r>
              <a:rPr dirty="0" baseline="18518" sz="2700" spc="-652">
                <a:latin typeface="Microsoft Sans Serif"/>
                <a:cs typeface="Microsoft Sans Serif"/>
              </a:rPr>
              <a:t>مط</a:t>
            </a:r>
            <a:r>
              <a:rPr dirty="0" baseline="18518" sz="2700" spc="52">
                <a:latin typeface="Microsoft Sans Serif"/>
                <a:cs typeface="Microsoft Sans Serif"/>
              </a:rPr>
              <a:t> </a:t>
            </a:r>
            <a:r>
              <a:rPr dirty="0" baseline="-1543" sz="2700">
                <a:latin typeface="Microsoft Sans Serif"/>
                <a:cs typeface="Microsoft Sans Serif"/>
              </a:rPr>
              <a:t>ا</a:t>
            </a:r>
            <a:r>
              <a:rPr dirty="0" baseline="-1543" sz="2700" spc="675">
                <a:latin typeface="Microsoft Sans Serif"/>
                <a:cs typeface="Microsoft Sans Serif"/>
              </a:rPr>
              <a:t> </a:t>
            </a:r>
            <a:r>
              <a:rPr dirty="0" baseline="10802" sz="2700" spc="-1050">
                <a:latin typeface="Microsoft Sans Serif"/>
                <a:cs typeface="Microsoft Sans Serif"/>
              </a:rPr>
              <a:t>„</a:t>
            </a:r>
            <a:r>
              <a:rPr dirty="0" baseline="10802" sz="2700" spc="-359">
                <a:latin typeface="Microsoft Sans Serif"/>
                <a:cs typeface="Microsoft Sans Serif"/>
              </a:rPr>
              <a:t> </a:t>
            </a:r>
            <a:r>
              <a:rPr dirty="0" baseline="-3086" sz="2700" spc="-1679">
                <a:latin typeface="Microsoft Sans Serif"/>
                <a:cs typeface="Microsoft Sans Serif"/>
              </a:rPr>
              <a:t>ث</a:t>
            </a:r>
            <a:r>
              <a:rPr dirty="0" baseline="9259" sz="2700" spc="-1679">
                <a:latin typeface="Microsoft Sans Serif"/>
                <a:cs typeface="Microsoft Sans Serif"/>
              </a:rPr>
              <a:t>.</a:t>
            </a:r>
            <a:r>
              <a:rPr dirty="0" baseline="9259" sz="2700" spc="-450">
                <a:latin typeface="Microsoft Sans Serif"/>
                <a:cs typeface="Microsoft Sans Serif"/>
              </a:rPr>
              <a:t> </a:t>
            </a:r>
            <a:r>
              <a:rPr dirty="0" baseline="1543" sz="2700" spc="-1035">
                <a:latin typeface="Microsoft Sans Serif"/>
                <a:cs typeface="Microsoft Sans Serif"/>
              </a:rPr>
              <a:t>ث</a:t>
            </a:r>
            <a:r>
              <a:rPr dirty="0" baseline="-1543" sz="2700" spc="-1035">
                <a:latin typeface="Microsoft Sans Serif"/>
                <a:cs typeface="Microsoft Sans Serif"/>
              </a:rPr>
              <a:t>„</a:t>
            </a:r>
            <a:r>
              <a:rPr dirty="0" baseline="20061" sz="2700" spc="-1035">
                <a:latin typeface="Microsoft Sans Serif"/>
                <a:cs typeface="Microsoft Sans Serif"/>
              </a:rPr>
              <a:t>كسلا</a:t>
            </a:r>
            <a:endParaRPr baseline="20061" sz="2700">
              <a:latin typeface="Microsoft Sans Serif"/>
              <a:cs typeface="Microsoft Sans Serif"/>
            </a:endParaRPr>
          </a:p>
        </p:txBody>
      </p:sp>
      <p:sp>
        <p:nvSpPr>
          <p:cNvPr id="7" name="object 7" descr=""/>
          <p:cNvSpPr txBox="1"/>
          <p:nvPr/>
        </p:nvSpPr>
        <p:spPr>
          <a:xfrm>
            <a:off x="11407393" y="3017901"/>
            <a:ext cx="363855" cy="299720"/>
          </a:xfrm>
          <a:prstGeom prst="rect">
            <a:avLst/>
          </a:prstGeom>
        </p:spPr>
        <p:txBody>
          <a:bodyPr wrap="square" lIns="0" tIns="12700" rIns="0" bIns="0" rtlCol="0" vert="horz">
            <a:spAutoFit/>
          </a:bodyPr>
          <a:lstStyle/>
          <a:p>
            <a:pPr algn="r" marL="38100" marR="30480">
              <a:lnSpc>
                <a:spcPct val="100000"/>
              </a:lnSpc>
              <a:spcBef>
                <a:spcPts val="100"/>
              </a:spcBef>
            </a:pPr>
            <a:r>
              <a:rPr dirty="0" baseline="-21604" sz="2700" spc="-1050">
                <a:latin typeface="Microsoft Sans Serif"/>
                <a:cs typeface="Microsoft Sans Serif"/>
              </a:rPr>
              <a:t>„</a:t>
            </a:r>
            <a:r>
              <a:rPr dirty="0" baseline="-21604" sz="2700" spc="-352">
                <a:latin typeface="Microsoft Sans Serif"/>
                <a:cs typeface="Microsoft Sans Serif"/>
              </a:rPr>
              <a:t> </a:t>
            </a:r>
            <a:r>
              <a:rPr dirty="0" baseline="-35493" sz="2700" spc="-1132">
                <a:latin typeface="Microsoft Sans Serif"/>
                <a:cs typeface="Microsoft Sans Serif"/>
              </a:rPr>
              <a:t>ق</a:t>
            </a:r>
            <a:r>
              <a:rPr dirty="0" baseline="-16975" sz="2700" spc="-1132">
                <a:latin typeface="Microsoft Sans Serif"/>
                <a:cs typeface="Microsoft Sans Serif"/>
              </a:rPr>
              <a:t>.</a:t>
            </a:r>
            <a:r>
              <a:rPr dirty="0" baseline="-16975" sz="2700" spc="-442">
                <a:latin typeface="Microsoft Sans Serif"/>
                <a:cs typeface="Microsoft Sans Serif"/>
              </a:rPr>
              <a:t> </a:t>
            </a:r>
            <a:r>
              <a:rPr dirty="0" baseline="-18518" sz="2700" spc="-1297">
                <a:latin typeface="Microsoft Sans Serif"/>
                <a:cs typeface="Microsoft Sans Serif"/>
              </a:rPr>
              <a:t>لث</a:t>
            </a:r>
            <a:r>
              <a:rPr dirty="0" baseline="-12345" sz="2700" spc="-1297">
                <a:latin typeface="Microsoft Sans Serif"/>
                <a:cs typeface="Microsoft Sans Serif"/>
              </a:rPr>
              <a:t>„</a:t>
            </a:r>
            <a:r>
              <a:rPr dirty="0" baseline="-12345" sz="2700" spc="-480">
                <a:latin typeface="Microsoft Sans Serif"/>
                <a:cs typeface="Microsoft Sans Serif"/>
              </a:rPr>
              <a:t> </a:t>
            </a:r>
            <a:r>
              <a:rPr dirty="0" baseline="-20061" sz="2700" spc="-817">
                <a:latin typeface="Microsoft Sans Serif"/>
                <a:cs typeface="Microsoft Sans Serif"/>
              </a:rPr>
              <a:t>ح</a:t>
            </a:r>
            <a:r>
              <a:rPr dirty="0" sz="1800" spc="-545">
                <a:latin typeface="Microsoft Sans Serif"/>
                <a:cs typeface="Microsoft Sans Serif"/>
              </a:rPr>
              <a:t>.</a:t>
            </a:r>
            <a:r>
              <a:rPr dirty="0" sz="1800" spc="-545">
                <a:latin typeface="Microsoft Sans Serif"/>
                <a:cs typeface="Microsoft Sans Serif"/>
              </a:rPr>
              <a:t>ملا</a:t>
            </a:r>
            <a:endParaRPr sz="1800">
              <a:latin typeface="Microsoft Sans Serif"/>
              <a:cs typeface="Microsoft Sans Serif"/>
            </a:endParaRPr>
          </a:p>
        </p:txBody>
      </p:sp>
      <p:sp>
        <p:nvSpPr>
          <p:cNvPr id="8" name="object 8" descr=""/>
          <p:cNvSpPr/>
          <p:nvPr/>
        </p:nvSpPr>
        <p:spPr>
          <a:xfrm>
            <a:off x="7151116" y="3435350"/>
            <a:ext cx="4189729" cy="6350"/>
          </a:xfrm>
          <a:custGeom>
            <a:avLst/>
            <a:gdLst/>
            <a:ahLst/>
            <a:cxnLst/>
            <a:rect l="l" t="t" r="r" b="b"/>
            <a:pathLst>
              <a:path w="4189729" h="6350">
                <a:moveTo>
                  <a:pt x="4189476" y="0"/>
                </a:moveTo>
                <a:lnTo>
                  <a:pt x="0" y="0"/>
                </a:lnTo>
                <a:lnTo>
                  <a:pt x="0" y="6096"/>
                </a:lnTo>
                <a:lnTo>
                  <a:pt x="4189476" y="6096"/>
                </a:lnTo>
                <a:lnTo>
                  <a:pt x="4189476" y="0"/>
                </a:lnTo>
                <a:close/>
              </a:path>
            </a:pathLst>
          </a:custGeom>
          <a:solidFill>
            <a:srgbClr val="000000"/>
          </a:solidFill>
        </p:spPr>
        <p:txBody>
          <a:bodyPr wrap="square" lIns="0" tIns="0" rIns="0" bIns="0" rtlCol="0"/>
          <a:lstStyle/>
          <a:p/>
        </p:txBody>
      </p:sp>
      <p:sp>
        <p:nvSpPr>
          <p:cNvPr id="9" name="object 9" descr=""/>
          <p:cNvSpPr txBox="1"/>
          <p:nvPr/>
        </p:nvSpPr>
        <p:spPr>
          <a:xfrm>
            <a:off x="9875773" y="3145916"/>
            <a:ext cx="1461135" cy="299720"/>
          </a:xfrm>
          <a:prstGeom prst="rect">
            <a:avLst/>
          </a:prstGeom>
        </p:spPr>
        <p:txBody>
          <a:bodyPr wrap="square" lIns="0" tIns="12700" rIns="0" bIns="0" rtlCol="0" vert="horz">
            <a:spAutoFit/>
          </a:bodyPr>
          <a:lstStyle/>
          <a:p>
            <a:pPr algn="r" marL="38100" marR="30480">
              <a:lnSpc>
                <a:spcPct val="100000"/>
              </a:lnSpc>
              <a:spcBef>
                <a:spcPts val="100"/>
              </a:spcBef>
            </a:pPr>
            <a:r>
              <a:rPr dirty="0" baseline="13888" sz="2700" spc="-1200">
                <a:latin typeface="Microsoft Sans Serif"/>
                <a:cs typeface="Microsoft Sans Serif"/>
              </a:rPr>
              <a:t>صخ</a:t>
            </a:r>
            <a:r>
              <a:rPr dirty="0" baseline="35493" sz="2700" spc="-1200">
                <a:latin typeface="Microsoft Sans Serif"/>
                <a:cs typeface="Microsoft Sans Serif"/>
              </a:rPr>
              <a:t>.</a:t>
            </a:r>
            <a:r>
              <a:rPr dirty="0" baseline="35493" sz="2700" spc="-1200">
                <a:latin typeface="Microsoft Sans Serif"/>
                <a:cs typeface="Microsoft Sans Serif"/>
              </a:rPr>
              <a:t>ملا</a:t>
            </a:r>
            <a:r>
              <a:rPr dirty="0" baseline="35493" sz="2700" spc="434">
                <a:latin typeface="Microsoft Sans Serif"/>
                <a:cs typeface="Microsoft Sans Serif"/>
              </a:rPr>
              <a:t> </a:t>
            </a:r>
            <a:r>
              <a:rPr dirty="0" baseline="7716" sz="2700" spc="-1050">
                <a:latin typeface="Microsoft Sans Serif"/>
                <a:cs typeface="Microsoft Sans Serif"/>
              </a:rPr>
              <a:t>„</a:t>
            </a:r>
            <a:r>
              <a:rPr dirty="0" baseline="7716" sz="2700" spc="-472">
                <a:latin typeface="Microsoft Sans Serif"/>
                <a:cs typeface="Microsoft Sans Serif"/>
              </a:rPr>
              <a:t> </a:t>
            </a:r>
            <a:r>
              <a:rPr dirty="0" baseline="12345" sz="2700" spc="-1027">
                <a:latin typeface="Microsoft Sans Serif"/>
                <a:cs typeface="Microsoft Sans Serif"/>
              </a:rPr>
              <a:t>لع</a:t>
            </a:r>
            <a:r>
              <a:rPr dirty="0" baseline="20061" sz="2700" spc="-1027">
                <a:latin typeface="Microsoft Sans Serif"/>
                <a:cs typeface="Microsoft Sans Serif"/>
              </a:rPr>
              <a:t>.</a:t>
            </a:r>
            <a:r>
              <a:rPr dirty="0" baseline="20061" sz="2700" spc="-382">
                <a:latin typeface="Microsoft Sans Serif"/>
                <a:cs typeface="Microsoft Sans Serif"/>
              </a:rPr>
              <a:t> </a:t>
            </a:r>
            <a:r>
              <a:rPr dirty="0" baseline="18518" sz="2700" spc="-667">
                <a:latin typeface="Microsoft Sans Serif"/>
                <a:cs typeface="Microsoft Sans Serif"/>
              </a:rPr>
              <a:t>ملا</a:t>
            </a:r>
            <a:r>
              <a:rPr dirty="0" baseline="18518" sz="2700" spc="187">
                <a:latin typeface="Microsoft Sans Serif"/>
                <a:cs typeface="Microsoft Sans Serif"/>
              </a:rPr>
              <a:t> </a:t>
            </a:r>
            <a:r>
              <a:rPr dirty="0" baseline="6172" sz="2700" spc="-750">
                <a:latin typeface="Microsoft Sans Serif"/>
                <a:cs typeface="Microsoft Sans Serif"/>
              </a:rPr>
              <a:t>.</a:t>
            </a:r>
            <a:r>
              <a:rPr dirty="0" baseline="6172" sz="2700" spc="52">
                <a:latin typeface="Microsoft Sans Serif"/>
                <a:cs typeface="Microsoft Sans Serif"/>
              </a:rPr>
              <a:t> </a:t>
            </a:r>
            <a:r>
              <a:rPr dirty="0" baseline="1543" sz="2700" spc="-787">
                <a:latin typeface="Microsoft Sans Serif"/>
                <a:cs typeface="Microsoft Sans Serif"/>
              </a:rPr>
              <a:t>كملا</a:t>
            </a:r>
            <a:r>
              <a:rPr dirty="0" baseline="1543" sz="2700" spc="202">
                <a:latin typeface="Microsoft Sans Serif"/>
                <a:cs typeface="Microsoft Sans Serif"/>
              </a:rPr>
              <a:t> </a:t>
            </a:r>
            <a:r>
              <a:rPr dirty="0" baseline="6172" sz="2700" spc="-750">
                <a:latin typeface="Microsoft Sans Serif"/>
                <a:cs typeface="Microsoft Sans Serif"/>
              </a:rPr>
              <a:t>.</a:t>
            </a:r>
            <a:r>
              <a:rPr dirty="0" baseline="6172" sz="2700" spc="-217">
                <a:latin typeface="Microsoft Sans Serif"/>
                <a:cs typeface="Microsoft Sans Serif"/>
              </a:rPr>
              <a:t> </a:t>
            </a:r>
            <a:r>
              <a:rPr dirty="0" baseline="1543" sz="2700" spc="-989">
                <a:latin typeface="Microsoft Sans Serif"/>
                <a:cs typeface="Microsoft Sans Serif"/>
              </a:rPr>
              <a:t>كسملب</a:t>
            </a:r>
            <a:r>
              <a:rPr dirty="0" baseline="-10802" sz="2700" spc="-989">
                <a:latin typeface="Microsoft Sans Serif"/>
                <a:cs typeface="Microsoft Sans Serif"/>
              </a:rPr>
              <a:t>,</a:t>
            </a:r>
            <a:r>
              <a:rPr dirty="0" baseline="-10802" sz="2700" spc="345">
                <a:latin typeface="Microsoft Sans Serif"/>
                <a:cs typeface="Microsoft Sans Serif"/>
              </a:rPr>
              <a:t>  </a:t>
            </a:r>
            <a:r>
              <a:rPr dirty="0" sz="1800" spc="-894">
                <a:latin typeface="Microsoft Sans Serif"/>
                <a:cs typeface="Microsoft Sans Serif"/>
              </a:rPr>
              <a:t>ي</a:t>
            </a:r>
            <a:r>
              <a:rPr dirty="0" baseline="-4629" sz="2700" spc="-1342">
                <a:latin typeface="Microsoft Sans Serif"/>
                <a:cs typeface="Microsoft Sans Serif"/>
              </a:rPr>
              <a:t>„</a:t>
            </a:r>
            <a:endParaRPr baseline="-4629" sz="2700">
              <a:latin typeface="Microsoft Sans Serif"/>
              <a:cs typeface="Microsoft Sans Serif"/>
            </a:endParaRPr>
          </a:p>
        </p:txBody>
      </p:sp>
      <p:sp>
        <p:nvSpPr>
          <p:cNvPr id="10" name="object 10" descr=""/>
          <p:cNvSpPr txBox="1"/>
          <p:nvPr/>
        </p:nvSpPr>
        <p:spPr>
          <a:xfrm>
            <a:off x="9162288" y="3177921"/>
            <a:ext cx="2352040" cy="299720"/>
          </a:xfrm>
          <a:prstGeom prst="rect">
            <a:avLst/>
          </a:prstGeom>
        </p:spPr>
        <p:txBody>
          <a:bodyPr wrap="square" lIns="0" tIns="12700" rIns="0" bIns="0" rtlCol="0" vert="horz">
            <a:spAutoFit/>
          </a:bodyPr>
          <a:lstStyle/>
          <a:p>
            <a:pPr algn="r" marL="38100" marR="30480">
              <a:lnSpc>
                <a:spcPct val="100000"/>
              </a:lnSpc>
              <a:spcBef>
                <a:spcPts val="100"/>
              </a:spcBef>
            </a:pPr>
            <a:r>
              <a:rPr dirty="0" baseline="-13888" sz="2700" spc="-1050">
                <a:latin typeface="Microsoft Sans Serif"/>
                <a:cs typeface="Microsoft Sans Serif"/>
              </a:rPr>
              <a:t>„</a:t>
            </a:r>
            <a:r>
              <a:rPr dirty="0" baseline="-13888" sz="2700" spc="630">
                <a:latin typeface="Microsoft Sans Serif"/>
                <a:cs typeface="Microsoft Sans Serif"/>
              </a:rPr>
              <a:t>     </a:t>
            </a:r>
            <a:r>
              <a:rPr dirty="0" sz="1800" spc="-965">
                <a:latin typeface="Microsoft Sans Serif"/>
                <a:cs typeface="Microsoft Sans Serif"/>
              </a:rPr>
              <a:t>ص</a:t>
            </a:r>
            <a:r>
              <a:rPr dirty="0" sz="1800" spc="385">
                <a:latin typeface="Microsoft Sans Serif"/>
                <a:cs typeface="Microsoft Sans Serif"/>
              </a:rPr>
              <a:t>  </a:t>
            </a:r>
            <a:r>
              <a:rPr dirty="0" sz="1800" spc="-360">
                <a:latin typeface="Microsoft Sans Serif"/>
                <a:cs typeface="Microsoft Sans Serif"/>
              </a:rPr>
              <a:t>ق</a:t>
            </a:r>
            <a:r>
              <a:rPr dirty="0" sz="1800" spc="350">
                <a:latin typeface="Microsoft Sans Serif"/>
                <a:cs typeface="Microsoft Sans Serif"/>
              </a:rPr>
              <a:t>  </a:t>
            </a:r>
            <a:r>
              <a:rPr dirty="0" sz="1800" spc="-260">
                <a:latin typeface="Microsoft Sans Serif"/>
                <a:cs typeface="Microsoft Sans Serif"/>
              </a:rPr>
              <a:t>نأ</a:t>
            </a:r>
            <a:r>
              <a:rPr dirty="0" sz="1800" spc="160">
                <a:latin typeface="Microsoft Sans Serif"/>
                <a:cs typeface="Microsoft Sans Serif"/>
              </a:rPr>
              <a:t>  </a:t>
            </a:r>
            <a:r>
              <a:rPr dirty="0" sz="1800">
                <a:latin typeface="Microsoft Sans Serif"/>
                <a:cs typeface="Microsoft Sans Serif"/>
              </a:rPr>
              <a:t>ن</a:t>
            </a:r>
            <a:r>
              <a:rPr dirty="0" sz="1800" spc="254">
                <a:latin typeface="Microsoft Sans Serif"/>
                <a:cs typeface="Microsoft Sans Serif"/>
              </a:rPr>
              <a:t>  </a:t>
            </a:r>
            <a:r>
              <a:rPr dirty="0" sz="1800" spc="-265">
                <a:latin typeface="Microsoft Sans Serif"/>
                <a:cs typeface="Microsoft Sans Serif"/>
              </a:rPr>
              <a:t>ا</a:t>
            </a:r>
            <a:r>
              <a:rPr dirty="0" sz="1800" spc="200">
                <a:latin typeface="Microsoft Sans Serif"/>
                <a:cs typeface="Microsoft Sans Serif"/>
              </a:rPr>
              <a:t> </a:t>
            </a:r>
            <a:r>
              <a:rPr dirty="0" sz="1800" spc="-250">
                <a:latin typeface="Microsoft Sans Serif"/>
                <a:cs typeface="Microsoft Sans Serif"/>
              </a:rPr>
              <a:t>دار</a:t>
            </a:r>
            <a:r>
              <a:rPr dirty="0" sz="1800" spc="-290">
                <a:latin typeface="Microsoft Sans Serif"/>
                <a:cs typeface="Microsoft Sans Serif"/>
              </a:rPr>
              <a:t> </a:t>
            </a:r>
            <a:r>
              <a:rPr dirty="0" sz="1800" spc="-300">
                <a:latin typeface="Microsoft Sans Serif"/>
                <a:cs typeface="Microsoft Sans Serif"/>
              </a:rPr>
              <a:t>و</a:t>
            </a:r>
            <a:r>
              <a:rPr dirty="0" sz="1800" spc="-240">
                <a:latin typeface="Microsoft Sans Serif"/>
                <a:cs typeface="Microsoft Sans Serif"/>
              </a:rPr>
              <a:t> </a:t>
            </a:r>
            <a:r>
              <a:rPr dirty="0" sz="1800" spc="-90">
                <a:latin typeface="Microsoft Sans Serif"/>
                <a:cs typeface="Microsoft Sans Serif"/>
              </a:rPr>
              <a:t>،ة</a:t>
            </a:r>
            <a:endParaRPr sz="1800">
              <a:latin typeface="Microsoft Sans Serif"/>
              <a:cs typeface="Microsoft Sans Serif"/>
            </a:endParaRPr>
          </a:p>
        </p:txBody>
      </p:sp>
      <p:sp>
        <p:nvSpPr>
          <p:cNvPr id="11" name="object 11" descr=""/>
          <p:cNvSpPr txBox="1"/>
          <p:nvPr/>
        </p:nvSpPr>
        <p:spPr>
          <a:xfrm>
            <a:off x="3525901" y="3177921"/>
            <a:ext cx="6268085" cy="299720"/>
          </a:xfrm>
          <a:prstGeom prst="rect">
            <a:avLst/>
          </a:prstGeom>
        </p:spPr>
        <p:txBody>
          <a:bodyPr wrap="square" lIns="0" tIns="12700" rIns="0" bIns="0" rtlCol="0" vert="horz">
            <a:spAutoFit/>
          </a:bodyPr>
          <a:lstStyle/>
          <a:p>
            <a:pPr algn="r" marL="38100" marR="30480">
              <a:lnSpc>
                <a:spcPct val="100000"/>
              </a:lnSpc>
              <a:spcBef>
                <a:spcPts val="100"/>
              </a:spcBef>
            </a:pPr>
            <a:r>
              <a:rPr dirty="0" baseline="4629" sz="2700" spc="-592">
                <a:latin typeface="Microsoft Sans Serif"/>
                <a:cs typeface="Microsoft Sans Serif"/>
              </a:rPr>
              <a:t>ألا</a:t>
            </a:r>
            <a:r>
              <a:rPr dirty="0" baseline="1543" sz="2700" spc="-592">
                <a:latin typeface="Microsoft Sans Serif"/>
                <a:cs typeface="Microsoft Sans Serif"/>
              </a:rPr>
              <a:t>,</a:t>
            </a:r>
            <a:r>
              <a:rPr dirty="0" baseline="1543" sz="2700" spc="-97">
                <a:latin typeface="Microsoft Sans Serif"/>
                <a:cs typeface="Microsoft Sans Serif"/>
              </a:rPr>
              <a:t> </a:t>
            </a:r>
            <a:r>
              <a:rPr dirty="0" baseline="9259" sz="2700" spc="-1237">
                <a:latin typeface="Microsoft Sans Serif"/>
                <a:cs typeface="Microsoft Sans Serif"/>
              </a:rPr>
              <a:t>اث</a:t>
            </a:r>
            <a:r>
              <a:rPr dirty="0" baseline="13888" sz="2700" spc="-1237">
                <a:latin typeface="Microsoft Sans Serif"/>
                <a:cs typeface="Microsoft Sans Serif"/>
              </a:rPr>
              <a:t>.</a:t>
            </a:r>
            <a:r>
              <a:rPr dirty="0" baseline="13888" sz="2700" spc="-480">
                <a:latin typeface="Microsoft Sans Serif"/>
                <a:cs typeface="Microsoft Sans Serif"/>
              </a:rPr>
              <a:t> </a:t>
            </a:r>
            <a:r>
              <a:rPr dirty="0" baseline="18518" sz="2700" spc="-742">
                <a:latin typeface="Microsoft Sans Serif"/>
                <a:cs typeface="Microsoft Sans Serif"/>
              </a:rPr>
              <a:t>لع</a:t>
            </a:r>
            <a:r>
              <a:rPr dirty="0" baseline="18518" sz="2700" spc="-345">
                <a:latin typeface="Microsoft Sans Serif"/>
                <a:cs typeface="Microsoft Sans Serif"/>
              </a:rPr>
              <a:t> </a:t>
            </a:r>
            <a:r>
              <a:rPr dirty="0" baseline="10802" sz="2700" spc="-742">
                <a:solidFill>
                  <a:srgbClr val="FF0000"/>
                </a:solidFill>
                <a:latin typeface="Microsoft Sans Serif"/>
                <a:cs typeface="Microsoft Sans Serif"/>
              </a:rPr>
              <a:t>ةعف</a:t>
            </a:r>
            <a:r>
              <a:rPr dirty="0" baseline="27777" sz="2700" spc="-742">
                <a:solidFill>
                  <a:srgbClr val="FF0000"/>
                </a:solidFill>
                <a:latin typeface="Microsoft Sans Serif"/>
                <a:cs typeface="Microsoft Sans Serif"/>
              </a:rPr>
              <a:t>„</a:t>
            </a:r>
            <a:r>
              <a:rPr dirty="0" baseline="9259" sz="2700" spc="-742">
                <a:solidFill>
                  <a:srgbClr val="FF0000"/>
                </a:solidFill>
                <a:latin typeface="Microsoft Sans Serif"/>
                <a:cs typeface="Microsoft Sans Serif"/>
              </a:rPr>
              <a:t>وم</a:t>
            </a:r>
            <a:r>
              <a:rPr dirty="0" baseline="9259" sz="2700" spc="-359">
                <a:solidFill>
                  <a:srgbClr val="FF0000"/>
                </a:solidFill>
                <a:latin typeface="Microsoft Sans Serif"/>
                <a:cs typeface="Microsoft Sans Serif"/>
              </a:rPr>
              <a:t> </a:t>
            </a:r>
            <a:r>
              <a:rPr dirty="0" sz="1800" spc="-220">
                <a:solidFill>
                  <a:srgbClr val="FF0000"/>
                </a:solidFill>
                <a:latin typeface="Microsoft Sans Serif"/>
                <a:cs typeface="Microsoft Sans Serif"/>
              </a:rPr>
              <a:t>ف</a:t>
            </a:r>
            <a:r>
              <a:rPr dirty="0" baseline="21604" sz="2700" spc="-330">
                <a:solidFill>
                  <a:srgbClr val="FF0000"/>
                </a:solidFill>
                <a:latin typeface="Microsoft Sans Serif"/>
                <a:cs typeface="Microsoft Sans Serif"/>
              </a:rPr>
              <a:t>.</a:t>
            </a:r>
            <a:r>
              <a:rPr dirty="0" baseline="21604" sz="2700" spc="-442">
                <a:solidFill>
                  <a:srgbClr val="FF0000"/>
                </a:solidFill>
                <a:latin typeface="Microsoft Sans Serif"/>
                <a:cs typeface="Microsoft Sans Serif"/>
              </a:rPr>
              <a:t> </a:t>
            </a:r>
            <a:r>
              <a:rPr dirty="0" baseline="9259" sz="2700" spc="-1695">
                <a:solidFill>
                  <a:srgbClr val="FF0000"/>
                </a:solidFill>
                <a:latin typeface="Microsoft Sans Serif"/>
                <a:cs typeface="Microsoft Sans Serif"/>
              </a:rPr>
              <a:t>ش</a:t>
            </a:r>
            <a:r>
              <a:rPr dirty="0" baseline="24691" sz="2700" spc="-307">
                <a:solidFill>
                  <a:srgbClr val="FF0000"/>
                </a:solidFill>
                <a:latin typeface="Microsoft Sans Serif"/>
                <a:cs typeface="Microsoft Sans Serif"/>
              </a:rPr>
              <a:t> </a:t>
            </a:r>
            <a:r>
              <a:rPr dirty="0" baseline="18518" sz="2700" spc="-600">
                <a:solidFill>
                  <a:srgbClr val="FF0000"/>
                </a:solidFill>
                <a:latin typeface="Microsoft Sans Serif"/>
                <a:cs typeface="Microsoft Sans Serif"/>
              </a:rPr>
              <a:t>ك</a:t>
            </a:r>
            <a:r>
              <a:rPr dirty="0" baseline="18518" sz="2700" spc="-345">
                <a:solidFill>
                  <a:srgbClr val="FF0000"/>
                </a:solidFill>
                <a:latin typeface="Microsoft Sans Serif"/>
                <a:cs typeface="Microsoft Sans Serif"/>
              </a:rPr>
              <a:t> </a:t>
            </a:r>
            <a:r>
              <a:rPr dirty="0" sz="1800" spc="-710">
                <a:solidFill>
                  <a:srgbClr val="FF0000"/>
                </a:solidFill>
                <a:latin typeface="Microsoft Sans Serif"/>
                <a:cs typeface="Microsoft Sans Serif"/>
              </a:rPr>
              <a:t>ر</a:t>
            </a:r>
            <a:r>
              <a:rPr dirty="0" baseline="15432" sz="2700" spc="-1064">
                <a:solidFill>
                  <a:srgbClr val="FF0000"/>
                </a:solidFill>
                <a:latin typeface="Microsoft Sans Serif"/>
                <a:cs typeface="Microsoft Sans Serif"/>
              </a:rPr>
              <a:t>.</a:t>
            </a:r>
            <a:r>
              <a:rPr dirty="0" baseline="23148" sz="2700" spc="-1064">
                <a:solidFill>
                  <a:srgbClr val="FF0000"/>
                </a:solidFill>
                <a:latin typeface="Microsoft Sans Serif"/>
                <a:cs typeface="Microsoft Sans Serif"/>
              </a:rPr>
              <a:t>وحت</a:t>
            </a:r>
            <a:r>
              <a:rPr dirty="0" baseline="6172" sz="2700" spc="-1064">
                <a:solidFill>
                  <a:srgbClr val="FF0000"/>
                </a:solidFill>
                <a:latin typeface="Microsoft Sans Serif"/>
                <a:cs typeface="Microsoft Sans Serif"/>
              </a:rPr>
              <a:t>,</a:t>
            </a:r>
            <a:r>
              <a:rPr dirty="0" baseline="6172" sz="2700" spc="-375">
                <a:solidFill>
                  <a:srgbClr val="FF0000"/>
                </a:solidFill>
                <a:latin typeface="Microsoft Sans Serif"/>
                <a:cs typeface="Microsoft Sans Serif"/>
              </a:rPr>
              <a:t> </a:t>
            </a:r>
            <a:r>
              <a:rPr dirty="0" baseline="13888" sz="2700" spc="-1050">
                <a:solidFill>
                  <a:srgbClr val="FF0000"/>
                </a:solidFill>
                <a:latin typeface="Microsoft Sans Serif"/>
                <a:cs typeface="Microsoft Sans Serif"/>
              </a:rPr>
              <a:t>„</a:t>
            </a:r>
            <a:r>
              <a:rPr dirty="0" baseline="13888" sz="2700" spc="-157">
                <a:solidFill>
                  <a:srgbClr val="FF0000"/>
                </a:solidFill>
                <a:latin typeface="Microsoft Sans Serif"/>
                <a:cs typeface="Microsoft Sans Serif"/>
              </a:rPr>
              <a:t> </a:t>
            </a:r>
            <a:r>
              <a:rPr dirty="0" sz="1800" spc="-350">
                <a:solidFill>
                  <a:srgbClr val="FF0000"/>
                </a:solidFill>
                <a:latin typeface="Microsoft Sans Serif"/>
                <a:cs typeface="Microsoft Sans Serif"/>
              </a:rPr>
              <a:t>أل</a:t>
            </a:r>
            <a:r>
              <a:rPr dirty="0" sz="1800" spc="-235">
                <a:solidFill>
                  <a:srgbClr val="FF0000"/>
                </a:solidFill>
                <a:latin typeface="Microsoft Sans Serif"/>
                <a:cs typeface="Microsoft Sans Serif"/>
              </a:rPr>
              <a:t> </a:t>
            </a:r>
            <a:r>
              <a:rPr dirty="0" baseline="13888" sz="2700" spc="-502">
                <a:solidFill>
                  <a:srgbClr val="FF0000"/>
                </a:solidFill>
                <a:latin typeface="Microsoft Sans Serif"/>
                <a:cs typeface="Microsoft Sans Serif"/>
              </a:rPr>
              <a:t>امك</a:t>
            </a:r>
            <a:r>
              <a:rPr dirty="0" baseline="13888" sz="2700" spc="-345">
                <a:solidFill>
                  <a:srgbClr val="FF0000"/>
                </a:solidFill>
                <a:latin typeface="Microsoft Sans Serif"/>
                <a:cs typeface="Microsoft Sans Serif"/>
              </a:rPr>
              <a:t> </a:t>
            </a:r>
            <a:r>
              <a:rPr dirty="0" baseline="3086" sz="2700" spc="-825">
                <a:latin typeface="Microsoft Sans Serif"/>
                <a:cs typeface="Microsoft Sans Serif"/>
              </a:rPr>
              <a:t>ةث</a:t>
            </a:r>
            <a:r>
              <a:rPr dirty="0" baseline="-1543" sz="2700" spc="-825">
                <a:latin typeface="Microsoft Sans Serif"/>
                <a:cs typeface="Microsoft Sans Serif"/>
              </a:rPr>
              <a:t>,</a:t>
            </a:r>
            <a:r>
              <a:rPr dirty="0" baseline="9259" sz="2700" spc="-825">
                <a:latin typeface="Microsoft Sans Serif"/>
                <a:cs typeface="Microsoft Sans Serif"/>
              </a:rPr>
              <a:t>حاص</a:t>
            </a:r>
            <a:r>
              <a:rPr dirty="0" baseline="9259" sz="2700" spc="-359">
                <a:latin typeface="Microsoft Sans Serif"/>
                <a:cs typeface="Microsoft Sans Serif"/>
              </a:rPr>
              <a:t> </a:t>
            </a:r>
            <a:r>
              <a:rPr dirty="0" sz="1800" spc="-600">
                <a:latin typeface="Microsoft Sans Serif"/>
                <a:cs typeface="Microsoft Sans Serif"/>
              </a:rPr>
              <a:t>ن</a:t>
            </a:r>
            <a:r>
              <a:rPr dirty="0" baseline="13888" sz="2700" spc="-900">
                <a:latin typeface="Microsoft Sans Serif"/>
                <a:cs typeface="Microsoft Sans Serif"/>
              </a:rPr>
              <a:t>.</a:t>
            </a:r>
            <a:r>
              <a:rPr dirty="0" baseline="13888" sz="2700" spc="-187">
                <a:latin typeface="Microsoft Sans Serif"/>
                <a:cs typeface="Microsoft Sans Serif"/>
              </a:rPr>
              <a:t> </a:t>
            </a:r>
            <a:r>
              <a:rPr dirty="0" sz="1800" spc="-459">
                <a:latin typeface="Microsoft Sans Serif"/>
                <a:cs typeface="Microsoft Sans Serif"/>
              </a:rPr>
              <a:t>د</a:t>
            </a:r>
            <a:r>
              <a:rPr dirty="0" baseline="16975" sz="2700" spc="-690">
                <a:latin typeface="Microsoft Sans Serif"/>
                <a:cs typeface="Microsoft Sans Serif"/>
              </a:rPr>
              <a:t>.</a:t>
            </a:r>
            <a:r>
              <a:rPr dirty="0" baseline="16975" sz="2700" spc="-330">
                <a:latin typeface="Microsoft Sans Serif"/>
                <a:cs typeface="Microsoft Sans Serif"/>
              </a:rPr>
              <a:t> </a:t>
            </a:r>
            <a:r>
              <a:rPr dirty="0" sz="1800" spc="-790">
                <a:latin typeface="Microsoft Sans Serif"/>
                <a:cs typeface="Microsoft Sans Serif"/>
              </a:rPr>
              <a:t>ا</a:t>
            </a:r>
            <a:r>
              <a:rPr dirty="0" baseline="-3086" sz="2700" spc="-1185">
                <a:latin typeface="Microsoft Sans Serif"/>
                <a:cs typeface="Microsoft Sans Serif"/>
              </a:rPr>
              <a:t>,</a:t>
            </a:r>
            <a:r>
              <a:rPr dirty="0" baseline="9259" sz="2700" spc="-1185">
                <a:latin typeface="Microsoft Sans Serif"/>
                <a:cs typeface="Microsoft Sans Serif"/>
              </a:rPr>
              <a:t>ب</a:t>
            </a:r>
            <a:r>
              <a:rPr dirty="0" baseline="-3086" sz="2700" spc="-1185">
                <a:latin typeface="Microsoft Sans Serif"/>
                <a:cs typeface="Microsoft Sans Serif"/>
              </a:rPr>
              <a:t>,</a:t>
            </a:r>
            <a:r>
              <a:rPr dirty="0" baseline="-3086" sz="2700" spc="-202">
                <a:latin typeface="Microsoft Sans Serif"/>
                <a:cs typeface="Microsoft Sans Serif"/>
              </a:rPr>
              <a:t> </a:t>
            </a:r>
            <a:r>
              <a:rPr dirty="0" baseline="4629" sz="2700" spc="-577">
                <a:latin typeface="Microsoft Sans Serif"/>
                <a:cs typeface="Microsoft Sans Serif"/>
              </a:rPr>
              <a:t>ألا</a:t>
            </a:r>
            <a:r>
              <a:rPr dirty="0" baseline="1543" sz="2700" spc="-577">
                <a:latin typeface="Microsoft Sans Serif"/>
                <a:cs typeface="Microsoft Sans Serif"/>
              </a:rPr>
              <a:t>,</a:t>
            </a:r>
            <a:r>
              <a:rPr dirty="0" baseline="1543" sz="2700" spc="-89">
                <a:latin typeface="Microsoft Sans Serif"/>
                <a:cs typeface="Microsoft Sans Serif"/>
              </a:rPr>
              <a:t> </a:t>
            </a:r>
            <a:r>
              <a:rPr dirty="0" baseline="3086" sz="2700" spc="-855">
                <a:solidFill>
                  <a:srgbClr val="FF0000"/>
                </a:solidFill>
                <a:latin typeface="Microsoft Sans Serif"/>
                <a:cs typeface="Microsoft Sans Serif"/>
              </a:rPr>
              <a:t>ةث</a:t>
            </a:r>
            <a:r>
              <a:rPr dirty="0" baseline="-1543" sz="2700" spc="-855">
                <a:solidFill>
                  <a:srgbClr val="FF0000"/>
                </a:solidFill>
                <a:latin typeface="Microsoft Sans Serif"/>
                <a:cs typeface="Microsoft Sans Serif"/>
              </a:rPr>
              <a:t>„</a:t>
            </a:r>
            <a:r>
              <a:rPr dirty="0" baseline="6172" sz="2700" spc="-855">
                <a:solidFill>
                  <a:srgbClr val="FF0000"/>
                </a:solidFill>
                <a:latin typeface="Microsoft Sans Serif"/>
                <a:cs typeface="Microsoft Sans Serif"/>
              </a:rPr>
              <a:t>لا</a:t>
            </a:r>
            <a:r>
              <a:rPr dirty="0" baseline="9259" sz="2700" spc="-855">
                <a:solidFill>
                  <a:srgbClr val="FF0000"/>
                </a:solidFill>
                <a:latin typeface="Microsoft Sans Serif"/>
                <a:cs typeface="Microsoft Sans Serif"/>
              </a:rPr>
              <a:t>,</a:t>
            </a:r>
            <a:r>
              <a:rPr dirty="0" baseline="9259" sz="2700" spc="-179">
                <a:solidFill>
                  <a:srgbClr val="FF0000"/>
                </a:solidFill>
                <a:latin typeface="Microsoft Sans Serif"/>
                <a:cs typeface="Microsoft Sans Serif"/>
              </a:rPr>
              <a:t> </a:t>
            </a:r>
            <a:r>
              <a:rPr dirty="0" baseline="9259" sz="2700" spc="-705">
                <a:solidFill>
                  <a:srgbClr val="FF0000"/>
                </a:solidFill>
                <a:latin typeface="Microsoft Sans Serif"/>
                <a:cs typeface="Microsoft Sans Serif"/>
              </a:rPr>
              <a:t>لوح</a:t>
            </a:r>
            <a:r>
              <a:rPr dirty="0" baseline="26234" sz="2700" spc="-705">
                <a:solidFill>
                  <a:srgbClr val="FF0000"/>
                </a:solidFill>
                <a:latin typeface="Microsoft Sans Serif"/>
                <a:cs typeface="Microsoft Sans Serif"/>
              </a:rPr>
              <a:t>.</a:t>
            </a:r>
            <a:r>
              <a:rPr dirty="0" baseline="26234" sz="2700" spc="-390">
                <a:solidFill>
                  <a:srgbClr val="FF0000"/>
                </a:solidFill>
                <a:latin typeface="Microsoft Sans Serif"/>
                <a:cs typeface="Microsoft Sans Serif"/>
              </a:rPr>
              <a:t> </a:t>
            </a:r>
            <a:r>
              <a:rPr dirty="0" baseline="4629" sz="2700" spc="-450">
                <a:solidFill>
                  <a:srgbClr val="FF0000"/>
                </a:solidFill>
                <a:latin typeface="Microsoft Sans Serif"/>
                <a:cs typeface="Microsoft Sans Serif"/>
              </a:rPr>
              <a:t>ذلا</a:t>
            </a:r>
            <a:r>
              <a:rPr dirty="0" baseline="4629" sz="2700" spc="-337">
                <a:solidFill>
                  <a:srgbClr val="FF0000"/>
                </a:solidFill>
                <a:latin typeface="Microsoft Sans Serif"/>
                <a:cs typeface="Microsoft Sans Serif"/>
              </a:rPr>
              <a:t> </a:t>
            </a:r>
            <a:r>
              <a:rPr dirty="0" baseline="7716" sz="2700" spc="-960">
                <a:solidFill>
                  <a:srgbClr val="FF0000"/>
                </a:solidFill>
                <a:latin typeface="Microsoft Sans Serif"/>
                <a:cs typeface="Microsoft Sans Serif"/>
              </a:rPr>
              <a:t>ري</a:t>
            </a:r>
            <a:r>
              <a:rPr dirty="0" sz="1800" spc="-640">
                <a:solidFill>
                  <a:srgbClr val="FF0000"/>
                </a:solidFill>
                <a:latin typeface="Microsoft Sans Serif"/>
                <a:cs typeface="Microsoft Sans Serif"/>
              </a:rPr>
              <a:t>„</a:t>
            </a:r>
            <a:r>
              <a:rPr dirty="0" baseline="7716" sz="2700" spc="-960">
                <a:solidFill>
                  <a:srgbClr val="FF0000"/>
                </a:solidFill>
                <a:latin typeface="Microsoft Sans Serif"/>
                <a:cs typeface="Microsoft Sans Serif"/>
              </a:rPr>
              <a:t>ع</a:t>
            </a:r>
            <a:r>
              <a:rPr dirty="0" baseline="24691" sz="2700" spc="-960">
                <a:solidFill>
                  <a:srgbClr val="FF0000"/>
                </a:solidFill>
                <a:latin typeface="Microsoft Sans Serif"/>
                <a:cs typeface="Microsoft Sans Serif"/>
              </a:rPr>
              <a:t>.</a:t>
            </a:r>
            <a:r>
              <a:rPr dirty="0" baseline="24691" sz="2700" spc="-390">
                <a:solidFill>
                  <a:srgbClr val="FF0000"/>
                </a:solidFill>
                <a:latin typeface="Microsoft Sans Serif"/>
                <a:cs typeface="Microsoft Sans Serif"/>
              </a:rPr>
              <a:t> </a:t>
            </a:r>
            <a:r>
              <a:rPr dirty="0" baseline="27777" sz="2700" spc="-982">
                <a:solidFill>
                  <a:srgbClr val="FF0000"/>
                </a:solidFill>
                <a:latin typeface="Microsoft Sans Serif"/>
                <a:cs typeface="Microsoft Sans Serif"/>
              </a:rPr>
              <a:t>لل</a:t>
            </a:r>
            <a:r>
              <a:rPr dirty="0" baseline="27777" sz="2700" spc="-345">
                <a:solidFill>
                  <a:srgbClr val="FF0000"/>
                </a:solidFill>
                <a:latin typeface="Microsoft Sans Serif"/>
                <a:cs typeface="Microsoft Sans Serif"/>
              </a:rPr>
              <a:t> </a:t>
            </a:r>
            <a:r>
              <a:rPr dirty="0" sz="1800" spc="-710">
                <a:solidFill>
                  <a:srgbClr val="FF0000"/>
                </a:solidFill>
                <a:latin typeface="Microsoft Sans Serif"/>
                <a:cs typeface="Microsoft Sans Serif"/>
              </a:rPr>
              <a:t>ر</a:t>
            </a:r>
            <a:r>
              <a:rPr dirty="0" baseline="15432" sz="2700" spc="-1064">
                <a:solidFill>
                  <a:srgbClr val="FF0000"/>
                </a:solidFill>
                <a:latin typeface="Microsoft Sans Serif"/>
                <a:cs typeface="Microsoft Sans Serif"/>
              </a:rPr>
              <a:t>.</a:t>
            </a:r>
            <a:r>
              <a:rPr dirty="0" baseline="23148" sz="2700" spc="-1064">
                <a:solidFill>
                  <a:srgbClr val="FF0000"/>
                </a:solidFill>
                <a:latin typeface="Microsoft Sans Serif"/>
                <a:cs typeface="Microsoft Sans Serif"/>
              </a:rPr>
              <a:t>وحت</a:t>
            </a:r>
            <a:r>
              <a:rPr dirty="0" baseline="6172" sz="2700" spc="-1064">
                <a:solidFill>
                  <a:srgbClr val="FF0000"/>
                </a:solidFill>
                <a:latin typeface="Microsoft Sans Serif"/>
                <a:cs typeface="Microsoft Sans Serif"/>
              </a:rPr>
              <a:t>,</a:t>
            </a:r>
            <a:r>
              <a:rPr dirty="0" baseline="6172" sz="2700" spc="-367">
                <a:solidFill>
                  <a:srgbClr val="FF0000"/>
                </a:solidFill>
                <a:latin typeface="Microsoft Sans Serif"/>
                <a:cs typeface="Microsoft Sans Serif"/>
              </a:rPr>
              <a:t> </a:t>
            </a:r>
            <a:r>
              <a:rPr dirty="0" baseline="13888" sz="2700" spc="-1050">
                <a:solidFill>
                  <a:srgbClr val="FF0000"/>
                </a:solidFill>
                <a:latin typeface="Microsoft Sans Serif"/>
                <a:cs typeface="Microsoft Sans Serif"/>
              </a:rPr>
              <a:t>„</a:t>
            </a:r>
            <a:r>
              <a:rPr dirty="0" baseline="13888" sz="2700" spc="-165">
                <a:solidFill>
                  <a:srgbClr val="FF0000"/>
                </a:solidFill>
                <a:latin typeface="Microsoft Sans Serif"/>
                <a:cs typeface="Microsoft Sans Serif"/>
              </a:rPr>
              <a:t> </a:t>
            </a:r>
            <a:r>
              <a:rPr dirty="0" sz="1800" spc="-365">
                <a:solidFill>
                  <a:srgbClr val="FF0000"/>
                </a:solidFill>
                <a:latin typeface="Microsoft Sans Serif"/>
                <a:cs typeface="Microsoft Sans Serif"/>
              </a:rPr>
              <a:t>ألو</a:t>
            </a:r>
            <a:r>
              <a:rPr dirty="0" sz="1800" spc="-225">
                <a:solidFill>
                  <a:srgbClr val="FF0000"/>
                </a:solidFill>
                <a:latin typeface="Microsoft Sans Serif"/>
                <a:cs typeface="Microsoft Sans Serif"/>
              </a:rPr>
              <a:t> </a:t>
            </a:r>
            <a:r>
              <a:rPr dirty="0" sz="1800" spc="-420">
                <a:latin typeface="Microsoft Sans Serif"/>
                <a:cs typeface="Microsoft Sans Serif"/>
              </a:rPr>
              <a:t>،ة</a:t>
            </a:r>
            <a:r>
              <a:rPr dirty="0" baseline="16975" sz="2700" spc="-630">
                <a:latin typeface="Microsoft Sans Serif"/>
                <a:cs typeface="Microsoft Sans Serif"/>
              </a:rPr>
              <a:t>„</a:t>
            </a:r>
            <a:r>
              <a:rPr dirty="0" baseline="16975" sz="2700" spc="-345">
                <a:latin typeface="Microsoft Sans Serif"/>
                <a:cs typeface="Microsoft Sans Serif"/>
              </a:rPr>
              <a:t> </a:t>
            </a:r>
            <a:r>
              <a:rPr dirty="0" baseline="3086" sz="2700" spc="-1267">
                <a:latin typeface="Microsoft Sans Serif"/>
                <a:cs typeface="Microsoft Sans Serif"/>
              </a:rPr>
              <a:t>ث</a:t>
            </a:r>
            <a:r>
              <a:rPr dirty="0" baseline="-1543" sz="2700" spc="-1267">
                <a:latin typeface="Microsoft Sans Serif"/>
                <a:cs typeface="Microsoft Sans Serif"/>
              </a:rPr>
              <a:t>„</a:t>
            </a:r>
            <a:r>
              <a:rPr dirty="0" baseline="7716" sz="2700" spc="-1267">
                <a:latin typeface="Microsoft Sans Serif"/>
                <a:cs typeface="Microsoft Sans Serif"/>
              </a:rPr>
              <a:t>ت</a:t>
            </a:r>
            <a:r>
              <a:rPr dirty="0" baseline="18518" sz="2700" spc="-1267">
                <a:latin typeface="Microsoft Sans Serif"/>
                <a:cs typeface="Microsoft Sans Serif"/>
              </a:rPr>
              <a:t>.</a:t>
            </a:r>
            <a:r>
              <a:rPr dirty="0" baseline="9259" sz="2700" spc="-1267">
                <a:latin typeface="Microsoft Sans Serif"/>
                <a:cs typeface="Microsoft Sans Serif"/>
              </a:rPr>
              <a:t>ون</a:t>
            </a:r>
            <a:r>
              <a:rPr dirty="0" baseline="26234" sz="2700" spc="-1267">
                <a:latin typeface="Microsoft Sans Serif"/>
                <a:cs typeface="Microsoft Sans Serif"/>
              </a:rPr>
              <a:t>.</a:t>
            </a:r>
            <a:r>
              <a:rPr dirty="0" baseline="26234" sz="2700" spc="-427">
                <a:latin typeface="Microsoft Sans Serif"/>
                <a:cs typeface="Microsoft Sans Serif"/>
              </a:rPr>
              <a:t> </a:t>
            </a:r>
            <a:r>
              <a:rPr dirty="0" baseline="9259" sz="2700" spc="-1064">
                <a:latin typeface="Microsoft Sans Serif"/>
                <a:cs typeface="Microsoft Sans Serif"/>
              </a:rPr>
              <a:t>اق</a:t>
            </a:r>
            <a:r>
              <a:rPr dirty="0" baseline="18518" sz="2700" spc="-1064">
                <a:latin typeface="Microsoft Sans Serif"/>
                <a:cs typeface="Microsoft Sans Serif"/>
              </a:rPr>
              <a:t>„</a:t>
            </a:r>
            <a:r>
              <a:rPr dirty="0" baseline="18518" sz="2700" spc="67">
                <a:latin typeface="Microsoft Sans Serif"/>
                <a:cs typeface="Microsoft Sans Serif"/>
              </a:rPr>
              <a:t> </a:t>
            </a:r>
            <a:r>
              <a:rPr dirty="0" sz="1800" spc="-484">
                <a:latin typeface="Microsoft Sans Serif"/>
                <a:cs typeface="Microsoft Sans Serif"/>
              </a:rPr>
              <a:t>ة</a:t>
            </a:r>
            <a:r>
              <a:rPr dirty="0" baseline="15432" sz="2700" spc="-727">
                <a:latin typeface="Microsoft Sans Serif"/>
                <a:cs typeface="Microsoft Sans Serif"/>
              </a:rPr>
              <a:t>„</a:t>
            </a:r>
            <a:r>
              <a:rPr dirty="0" sz="1800" spc="-484">
                <a:latin typeface="Microsoft Sans Serif"/>
                <a:cs typeface="Microsoft Sans Serif"/>
              </a:rPr>
              <a:t>ر</a:t>
            </a:r>
            <a:r>
              <a:rPr dirty="0" baseline="15432" sz="2700" spc="-727">
                <a:latin typeface="Microsoft Sans Serif"/>
                <a:cs typeface="Microsoft Sans Serif"/>
              </a:rPr>
              <a:t>.</a:t>
            </a:r>
            <a:r>
              <a:rPr dirty="0" baseline="15432" sz="2700" spc="-480">
                <a:latin typeface="Microsoft Sans Serif"/>
                <a:cs typeface="Microsoft Sans Serif"/>
              </a:rPr>
              <a:t> </a:t>
            </a:r>
            <a:r>
              <a:rPr dirty="0" baseline="9259" sz="2700" spc="-847">
                <a:latin typeface="Microsoft Sans Serif"/>
                <a:cs typeface="Microsoft Sans Serif"/>
              </a:rPr>
              <a:t>اث</a:t>
            </a:r>
            <a:r>
              <a:rPr dirty="0" baseline="-1543" sz="2700" spc="-847">
                <a:latin typeface="Microsoft Sans Serif"/>
                <a:cs typeface="Microsoft Sans Serif"/>
              </a:rPr>
              <a:t>„</a:t>
            </a:r>
            <a:r>
              <a:rPr dirty="0" baseline="7716" sz="2700" spc="-847">
                <a:latin typeface="Microsoft Sans Serif"/>
                <a:cs typeface="Microsoft Sans Serif"/>
              </a:rPr>
              <a:t>ح</a:t>
            </a:r>
            <a:r>
              <a:rPr dirty="0" baseline="7716" sz="2700" spc="-359">
                <a:latin typeface="Microsoft Sans Serif"/>
                <a:cs typeface="Microsoft Sans Serif"/>
              </a:rPr>
              <a:t> </a:t>
            </a:r>
            <a:r>
              <a:rPr dirty="0" baseline="9259" sz="2700" spc="-1230">
                <a:latin typeface="Microsoft Sans Serif"/>
                <a:cs typeface="Microsoft Sans Serif"/>
              </a:rPr>
              <a:t>صاح</a:t>
            </a:r>
            <a:r>
              <a:rPr dirty="0" baseline="21604" sz="2700" spc="-1230">
                <a:latin typeface="Microsoft Sans Serif"/>
                <a:cs typeface="Microsoft Sans Serif"/>
              </a:rPr>
              <a:t>.</a:t>
            </a:r>
            <a:r>
              <a:rPr dirty="0" baseline="15432" sz="2700" spc="-1230">
                <a:latin typeface="Microsoft Sans Serif"/>
                <a:cs typeface="Microsoft Sans Serif"/>
              </a:rPr>
              <a:t>ش</a:t>
            </a:r>
            <a:r>
              <a:rPr dirty="0" baseline="30864" sz="2700" spc="-509">
                <a:latin typeface="Microsoft Sans Serif"/>
                <a:cs typeface="Microsoft Sans Serif"/>
              </a:rPr>
              <a:t> </a:t>
            </a:r>
            <a:r>
              <a:rPr dirty="0" sz="1800" spc="-195">
                <a:latin typeface="Microsoft Sans Serif"/>
                <a:cs typeface="Microsoft Sans Serif"/>
              </a:rPr>
              <a:t>أ</a:t>
            </a:r>
            <a:r>
              <a:rPr dirty="0" baseline="18518" sz="2700" spc="-465">
                <a:latin typeface="Microsoft Sans Serif"/>
                <a:cs typeface="Microsoft Sans Serif"/>
              </a:rPr>
              <a:t> </a:t>
            </a:r>
            <a:r>
              <a:rPr dirty="0" baseline="4629" sz="2700" spc="-630">
                <a:latin typeface="Microsoft Sans Serif"/>
                <a:cs typeface="Microsoft Sans Serif"/>
              </a:rPr>
              <a:t>لا</a:t>
            </a:r>
            <a:r>
              <a:rPr dirty="0" baseline="4629" sz="2700" spc="-345">
                <a:latin typeface="Microsoft Sans Serif"/>
                <a:cs typeface="Microsoft Sans Serif"/>
              </a:rPr>
              <a:t> </a:t>
            </a:r>
            <a:r>
              <a:rPr dirty="0" sz="1800" spc="-245">
                <a:latin typeface="Microsoft Sans Serif"/>
                <a:cs typeface="Microsoft Sans Serif"/>
              </a:rPr>
              <a:t>ذحا</a:t>
            </a:r>
            <a:r>
              <a:rPr dirty="0" baseline="21604" sz="2700" spc="-15">
                <a:latin typeface="Microsoft Sans Serif"/>
                <a:cs typeface="Microsoft Sans Serif"/>
              </a:rPr>
              <a:t> </a:t>
            </a:r>
            <a:r>
              <a:rPr dirty="0" sz="1800" spc="-590">
                <a:latin typeface="Microsoft Sans Serif"/>
                <a:cs typeface="Microsoft Sans Serif"/>
              </a:rPr>
              <a:t>ةر</a:t>
            </a:r>
            <a:r>
              <a:rPr dirty="0" baseline="15432" sz="2700" spc="-885">
                <a:latin typeface="Microsoft Sans Serif"/>
                <a:cs typeface="Microsoft Sans Serif"/>
              </a:rPr>
              <a:t>.</a:t>
            </a:r>
            <a:r>
              <a:rPr dirty="0" baseline="23148" sz="2700" spc="-885">
                <a:latin typeface="Microsoft Sans Serif"/>
                <a:cs typeface="Microsoft Sans Serif"/>
              </a:rPr>
              <a:t>وحت</a:t>
            </a:r>
            <a:r>
              <a:rPr dirty="0" baseline="13888" sz="2700" spc="-885">
                <a:latin typeface="Microsoft Sans Serif"/>
                <a:cs typeface="Microsoft Sans Serif"/>
              </a:rPr>
              <a:t>„</a:t>
            </a:r>
            <a:r>
              <a:rPr dirty="0" baseline="13888" sz="2700" spc="-157">
                <a:latin typeface="Microsoft Sans Serif"/>
                <a:cs typeface="Microsoft Sans Serif"/>
              </a:rPr>
              <a:t> </a:t>
            </a:r>
            <a:r>
              <a:rPr dirty="0" sz="1800" spc="-350">
                <a:latin typeface="Microsoft Sans Serif"/>
                <a:cs typeface="Microsoft Sans Serif"/>
              </a:rPr>
              <a:t>وا</a:t>
            </a:r>
            <a:r>
              <a:rPr dirty="0" baseline="21604" sz="2700" spc="-15">
                <a:latin typeface="Microsoft Sans Serif"/>
                <a:cs typeface="Microsoft Sans Serif"/>
              </a:rPr>
              <a:t> </a:t>
            </a:r>
            <a:r>
              <a:rPr dirty="0" baseline="26234" sz="2700" spc="-855">
                <a:latin typeface="Microsoft Sans Serif"/>
                <a:cs typeface="Microsoft Sans Serif"/>
              </a:rPr>
              <a:t>ةكلمت</a:t>
            </a:r>
            <a:r>
              <a:rPr dirty="0" baseline="16975" sz="2700" spc="-855">
                <a:latin typeface="Microsoft Sans Serif"/>
                <a:cs typeface="Microsoft Sans Serif"/>
              </a:rPr>
              <a:t>„</a:t>
            </a:r>
            <a:r>
              <a:rPr dirty="0" baseline="16975" sz="2700" spc="-67">
                <a:latin typeface="Microsoft Sans Serif"/>
                <a:cs typeface="Microsoft Sans Serif"/>
              </a:rPr>
              <a:t> </a:t>
            </a:r>
            <a:r>
              <a:rPr dirty="0" sz="1800" spc="-405">
                <a:latin typeface="Microsoft Sans Serif"/>
                <a:cs typeface="Microsoft Sans Serif"/>
              </a:rPr>
              <a:t>يذ</a:t>
            </a:r>
            <a:r>
              <a:rPr dirty="0" baseline="15432" sz="2700" spc="-607">
                <a:latin typeface="Microsoft Sans Serif"/>
                <a:cs typeface="Microsoft Sans Serif"/>
              </a:rPr>
              <a:t>.</a:t>
            </a:r>
            <a:r>
              <a:rPr dirty="0" baseline="15432" sz="2700" spc="-367">
                <a:latin typeface="Microsoft Sans Serif"/>
                <a:cs typeface="Microsoft Sans Serif"/>
              </a:rPr>
              <a:t> </a:t>
            </a:r>
            <a:r>
              <a:rPr dirty="0" sz="1800" spc="-409">
                <a:latin typeface="Microsoft Sans Serif"/>
                <a:cs typeface="Microsoft Sans Serif"/>
              </a:rPr>
              <a:t>لاو</a:t>
            </a:r>
            <a:r>
              <a:rPr dirty="0" sz="1800" spc="-235">
                <a:latin typeface="Microsoft Sans Serif"/>
                <a:cs typeface="Microsoft Sans Serif"/>
              </a:rPr>
              <a:t> </a:t>
            </a:r>
            <a:r>
              <a:rPr dirty="0" sz="1800" spc="-590">
                <a:latin typeface="Microsoft Sans Serif"/>
                <a:cs typeface="Microsoft Sans Serif"/>
              </a:rPr>
              <a:t>ن</a:t>
            </a:r>
            <a:r>
              <a:rPr dirty="0" baseline="13888" sz="2700" spc="-885">
                <a:latin typeface="Microsoft Sans Serif"/>
                <a:cs typeface="Microsoft Sans Serif"/>
              </a:rPr>
              <a:t>.</a:t>
            </a:r>
            <a:r>
              <a:rPr dirty="0" baseline="13888" sz="2700" spc="-195">
                <a:latin typeface="Microsoft Sans Serif"/>
                <a:cs typeface="Microsoft Sans Serif"/>
              </a:rPr>
              <a:t> </a:t>
            </a:r>
            <a:r>
              <a:rPr dirty="0" baseline="33950" sz="2700" spc="-1102">
                <a:latin typeface="Microsoft Sans Serif"/>
                <a:cs typeface="Microsoft Sans Serif"/>
              </a:rPr>
              <a:t>كسلل</a:t>
            </a:r>
            <a:endParaRPr baseline="33950" sz="2700">
              <a:latin typeface="Microsoft Sans Serif"/>
              <a:cs typeface="Microsoft Sans Serif"/>
            </a:endParaRPr>
          </a:p>
        </p:txBody>
      </p:sp>
      <p:sp>
        <p:nvSpPr>
          <p:cNvPr id="12" name="object 12" descr=""/>
          <p:cNvSpPr txBox="1"/>
          <p:nvPr/>
        </p:nvSpPr>
        <p:spPr>
          <a:xfrm>
            <a:off x="10950193" y="3593972"/>
            <a:ext cx="822325" cy="299720"/>
          </a:xfrm>
          <a:prstGeom prst="rect">
            <a:avLst/>
          </a:prstGeom>
        </p:spPr>
        <p:txBody>
          <a:bodyPr wrap="square" lIns="0" tIns="12700" rIns="0" bIns="0" rtlCol="0" vert="horz">
            <a:spAutoFit/>
          </a:bodyPr>
          <a:lstStyle/>
          <a:p>
            <a:pPr algn="r" marL="38100" marR="30480">
              <a:lnSpc>
                <a:spcPct val="100000"/>
              </a:lnSpc>
              <a:spcBef>
                <a:spcPts val="100"/>
              </a:spcBef>
            </a:pPr>
            <a:r>
              <a:rPr dirty="0" baseline="1543" sz="2700" spc="-735">
                <a:latin typeface="Microsoft Sans Serif"/>
                <a:cs typeface="Microsoft Sans Serif"/>
              </a:rPr>
              <a:t>.</a:t>
            </a:r>
            <a:r>
              <a:rPr dirty="0" baseline="4629" sz="2700" spc="-735">
                <a:latin typeface="Microsoft Sans Serif"/>
                <a:cs typeface="Microsoft Sans Serif"/>
              </a:rPr>
              <a:t>ةث</a:t>
            </a:r>
            <a:r>
              <a:rPr dirty="0" sz="1800" spc="-490">
                <a:latin typeface="Microsoft Sans Serif"/>
                <a:cs typeface="Microsoft Sans Serif"/>
              </a:rPr>
              <a:t>,</a:t>
            </a:r>
            <a:r>
              <a:rPr dirty="0" baseline="9259" sz="2700" spc="-735">
                <a:latin typeface="Microsoft Sans Serif"/>
                <a:cs typeface="Microsoft Sans Serif"/>
              </a:rPr>
              <a:t>حاص</a:t>
            </a:r>
            <a:r>
              <a:rPr dirty="0" baseline="9259" sz="2700" spc="-367">
                <a:latin typeface="Microsoft Sans Serif"/>
                <a:cs typeface="Microsoft Sans Serif"/>
              </a:rPr>
              <a:t> </a:t>
            </a:r>
            <a:r>
              <a:rPr dirty="0" baseline="1543" sz="2700" spc="-735">
                <a:latin typeface="Microsoft Sans Serif"/>
                <a:cs typeface="Microsoft Sans Serif"/>
              </a:rPr>
              <a:t>ة</a:t>
            </a:r>
            <a:r>
              <a:rPr dirty="0" baseline="18518" sz="2700" spc="-735">
                <a:latin typeface="Microsoft Sans Serif"/>
                <a:cs typeface="Microsoft Sans Serif"/>
              </a:rPr>
              <a:t>„</a:t>
            </a:r>
            <a:r>
              <a:rPr dirty="0" baseline="18518" sz="2700" spc="-345">
                <a:latin typeface="Microsoft Sans Serif"/>
                <a:cs typeface="Microsoft Sans Serif"/>
              </a:rPr>
              <a:t> </a:t>
            </a:r>
            <a:r>
              <a:rPr dirty="0" baseline="4629" sz="2700" spc="-1139">
                <a:latin typeface="Microsoft Sans Serif"/>
                <a:cs typeface="Microsoft Sans Serif"/>
              </a:rPr>
              <a:t>ق</a:t>
            </a:r>
            <a:r>
              <a:rPr dirty="0" baseline="23148" sz="2700" spc="-1139">
                <a:latin typeface="Microsoft Sans Serif"/>
                <a:cs typeface="Microsoft Sans Serif"/>
              </a:rPr>
              <a:t>„</a:t>
            </a:r>
            <a:r>
              <a:rPr dirty="0" baseline="23148" sz="2700" spc="-442">
                <a:latin typeface="Microsoft Sans Serif"/>
                <a:cs typeface="Microsoft Sans Serif"/>
              </a:rPr>
              <a:t> </a:t>
            </a:r>
            <a:r>
              <a:rPr dirty="0" baseline="10802" sz="2700" spc="-2032">
                <a:latin typeface="Microsoft Sans Serif"/>
                <a:cs typeface="Microsoft Sans Serif"/>
              </a:rPr>
              <a:t>ف</a:t>
            </a:r>
            <a:r>
              <a:rPr dirty="0" baseline="27777" sz="2700" spc="-2032">
                <a:latin typeface="Microsoft Sans Serif"/>
                <a:cs typeface="Microsoft Sans Serif"/>
              </a:rPr>
              <a:t>.</a:t>
            </a:r>
            <a:r>
              <a:rPr dirty="0" baseline="27777" sz="2700" spc="-307">
                <a:latin typeface="Microsoft Sans Serif"/>
                <a:cs typeface="Microsoft Sans Serif"/>
              </a:rPr>
              <a:t> </a:t>
            </a:r>
            <a:r>
              <a:rPr dirty="0" baseline="21604" sz="2700" spc="-772">
                <a:latin typeface="Microsoft Sans Serif"/>
                <a:cs typeface="Microsoft Sans Serif"/>
              </a:rPr>
              <a:t>اومت</a:t>
            </a:r>
            <a:r>
              <a:rPr dirty="0" baseline="13888" sz="2700" spc="-772">
                <a:latin typeface="Microsoft Sans Serif"/>
                <a:cs typeface="Microsoft Sans Serif"/>
              </a:rPr>
              <a:t>,</a:t>
            </a:r>
            <a:endParaRPr baseline="13888" sz="2700">
              <a:latin typeface="Microsoft Sans Serif"/>
              <a:cs typeface="Microsoft Sans Serif"/>
            </a:endParaRPr>
          </a:p>
        </p:txBody>
      </p:sp>
      <p:sp>
        <p:nvSpPr>
          <p:cNvPr id="13" name="object 13"/>
          <p:cNvSpPr txBox="1">
            <a:spLocks noGrp="1"/>
          </p:cNvSpPr>
          <p:nvPr>
            <p:ph type="title"/>
          </p:nvPr>
        </p:nvSpPr>
        <p:spPr>
          <a:xfrm>
            <a:off x="8354314" y="521970"/>
            <a:ext cx="2290445" cy="391160"/>
          </a:xfrm>
          <a:prstGeom prst="rect"/>
        </p:spPr>
        <p:txBody>
          <a:bodyPr wrap="square" lIns="0" tIns="12700" rIns="0" bIns="0" rtlCol="0" vert="horz">
            <a:spAutoFit/>
          </a:bodyPr>
          <a:lstStyle/>
          <a:p>
            <a:pPr algn="r" marL="38100" marR="30480">
              <a:lnSpc>
                <a:spcPct val="100000"/>
              </a:lnSpc>
              <a:spcBef>
                <a:spcPts val="100"/>
              </a:spcBef>
            </a:pPr>
            <a:r>
              <a:rPr dirty="0" baseline="2314" sz="3600" spc="-982"/>
              <a:t>ة</a:t>
            </a:r>
            <a:r>
              <a:rPr dirty="0" baseline="18518" sz="3600" spc="-982"/>
              <a:t>„</a:t>
            </a:r>
            <a:r>
              <a:rPr dirty="0" baseline="18518" sz="3600" spc="-487"/>
              <a:t> </a:t>
            </a:r>
            <a:r>
              <a:rPr dirty="0" baseline="11574" sz="3600" spc="-1477"/>
              <a:t>صاح</a:t>
            </a:r>
            <a:r>
              <a:rPr dirty="0" baseline="23148" sz="3600" spc="-1477"/>
              <a:t>.</a:t>
            </a:r>
            <a:r>
              <a:rPr dirty="0" baseline="11574" sz="3600" spc="-1477"/>
              <a:t>لا</a:t>
            </a:r>
            <a:r>
              <a:rPr dirty="0" baseline="11574" sz="3600" spc="-450"/>
              <a:t> </a:t>
            </a:r>
            <a:r>
              <a:rPr dirty="0" baseline="2314" sz="3600" spc="-1019"/>
              <a:t>ة</a:t>
            </a:r>
            <a:r>
              <a:rPr dirty="0" baseline="18518" sz="3600" spc="-1019"/>
              <a:t>„</a:t>
            </a:r>
            <a:r>
              <a:rPr dirty="0" baseline="18518" sz="3600" spc="-502"/>
              <a:t> </a:t>
            </a:r>
            <a:r>
              <a:rPr dirty="0" baseline="11574" sz="3600" spc="-1342"/>
              <a:t>اث</a:t>
            </a:r>
            <a:r>
              <a:rPr dirty="0" sz="2400" spc="-894"/>
              <a:t>„</a:t>
            </a:r>
            <a:r>
              <a:rPr dirty="0" baseline="17361" sz="3600" spc="-1342"/>
              <a:t>حلا</a:t>
            </a:r>
            <a:r>
              <a:rPr dirty="0" baseline="17361" sz="3600" spc="-457"/>
              <a:t> </a:t>
            </a:r>
            <a:r>
              <a:rPr dirty="0" baseline="2314" sz="3600" spc="-1230"/>
              <a:t>ق</a:t>
            </a:r>
            <a:r>
              <a:rPr dirty="0" baseline="17361" sz="3600" spc="-1230"/>
              <a:t>„</a:t>
            </a:r>
            <a:r>
              <a:rPr dirty="0" baseline="17361" sz="3600" spc="-630"/>
              <a:t> </a:t>
            </a:r>
            <a:r>
              <a:rPr dirty="0" baseline="24305" sz="3600" spc="-1604"/>
              <a:t>حل</a:t>
            </a:r>
            <a:r>
              <a:rPr dirty="0" baseline="24305" sz="3600" spc="-450"/>
              <a:t> </a:t>
            </a:r>
            <a:r>
              <a:rPr dirty="0" baseline="2314" sz="3600" spc="-982"/>
              <a:t>ة</a:t>
            </a:r>
            <a:r>
              <a:rPr dirty="0" baseline="18518" sz="3600" spc="-982"/>
              <a:t>„</a:t>
            </a:r>
            <a:r>
              <a:rPr dirty="0" baseline="18518" sz="3600" spc="-480"/>
              <a:t> </a:t>
            </a:r>
            <a:r>
              <a:rPr dirty="0" baseline="4629" sz="3600" spc="-1005"/>
              <a:t>ت</a:t>
            </a:r>
            <a:r>
              <a:rPr dirty="0" sz="2400" spc="-670"/>
              <a:t>„</a:t>
            </a:r>
            <a:r>
              <a:rPr dirty="0" baseline="9259" sz="3600" spc="-1005"/>
              <a:t>داملا</a:t>
            </a:r>
            <a:r>
              <a:rPr dirty="0" baseline="9259" sz="3600" spc="-442"/>
              <a:t> </a:t>
            </a:r>
            <a:r>
              <a:rPr dirty="0" baseline="11574" sz="3600" spc="-1267"/>
              <a:t>رضاث</a:t>
            </a:r>
            <a:r>
              <a:rPr dirty="0" baseline="16203" sz="3600" spc="-1267"/>
              <a:t>.</a:t>
            </a:r>
            <a:r>
              <a:rPr dirty="0" baseline="15046" sz="3600" spc="-1267"/>
              <a:t>علا</a:t>
            </a:r>
            <a:r>
              <a:rPr dirty="0" baseline="15046" sz="3600" spc="-465"/>
              <a:t> </a:t>
            </a:r>
            <a:r>
              <a:rPr dirty="0" baseline="2314" sz="3600" spc="-1282"/>
              <a:t>:</a:t>
            </a:r>
            <a:r>
              <a:rPr dirty="0" baseline="11574" sz="3600" spc="-1282"/>
              <a:t>اث</a:t>
            </a:r>
            <a:r>
              <a:rPr dirty="0" sz="2400" spc="-855"/>
              <a:t>„</a:t>
            </a:r>
            <a:r>
              <a:rPr dirty="0" baseline="9259" sz="3600" spc="-1282"/>
              <a:t>ت</a:t>
            </a:r>
            <a:r>
              <a:rPr dirty="0" baseline="19675" sz="3600" spc="-1282"/>
              <a:t>.</a:t>
            </a:r>
            <a:r>
              <a:rPr dirty="0" baseline="11574" sz="3600" spc="-1282"/>
              <a:t>اب</a:t>
            </a:r>
            <a:r>
              <a:rPr dirty="0" baseline="19675" sz="3600"/>
              <a:t> </a:t>
            </a:r>
            <a:endParaRPr baseline="19675" sz="3600"/>
          </a:p>
        </p:txBody>
      </p:sp>
      <p:pic>
        <p:nvPicPr>
          <p:cNvPr id="14" name="object 14" descr=""/>
          <p:cNvPicPr/>
          <p:nvPr/>
        </p:nvPicPr>
        <p:blipFill>
          <a:blip r:embed="rId2" cstate="print"/>
          <a:stretch>
            <a:fillRect/>
          </a:stretch>
        </p:blipFill>
        <p:spPr>
          <a:xfrm>
            <a:off x="510540" y="1818131"/>
            <a:ext cx="2857500" cy="3881628"/>
          </a:xfrm>
          <a:prstGeom prst="rect">
            <a:avLst/>
          </a:prstGeom>
        </p:spPr>
      </p:pic>
      <p:pic>
        <p:nvPicPr>
          <p:cNvPr id="15" name="object 15" descr=""/>
          <p:cNvPicPr/>
          <p:nvPr/>
        </p:nvPicPr>
        <p:blipFill>
          <a:blip r:embed="rId3" cstate="print"/>
          <a:stretch>
            <a:fillRect/>
          </a:stretch>
        </p:blipFill>
        <p:spPr>
          <a:xfrm>
            <a:off x="10776204" y="5442203"/>
            <a:ext cx="609600" cy="609599"/>
          </a:xfrm>
          <a:prstGeom prst="rect">
            <a:avLst/>
          </a:prstGeom>
        </p:spPr>
      </p:pic>
    </p:spTree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>
            <a:spLocks noGrp="1"/>
          </p:cNvSpPr>
          <p:nvPr>
            <p:ph type="title"/>
          </p:nvPr>
        </p:nvSpPr>
        <p:spPr>
          <a:xfrm>
            <a:off x="9481057" y="1051686"/>
            <a:ext cx="2122170" cy="360680"/>
          </a:xfrm>
          <a:prstGeom prst="rect"/>
        </p:spPr>
        <p:txBody>
          <a:bodyPr wrap="square" lIns="0" tIns="12065" rIns="0" bIns="0" rtlCol="0" vert="horz">
            <a:spAutoFit/>
          </a:bodyPr>
          <a:lstStyle/>
          <a:p>
            <a:pPr algn="r" marL="38100" marR="30480">
              <a:lnSpc>
                <a:spcPct val="100000"/>
              </a:lnSpc>
              <a:spcBef>
                <a:spcPts val="95"/>
              </a:spcBef>
            </a:pPr>
            <a:r>
              <a:rPr dirty="0" sz="2200" spc="-865"/>
              <a:t>„</a:t>
            </a:r>
            <a:r>
              <a:rPr dirty="0" sz="2200" spc="-285"/>
              <a:t> </a:t>
            </a:r>
            <a:r>
              <a:rPr dirty="0" baseline="-7575" sz="3300" spc="-1147"/>
              <a:t>صح</a:t>
            </a:r>
            <a:r>
              <a:rPr dirty="0" baseline="5050" sz="3300" spc="-1147"/>
              <a:t>.</a:t>
            </a:r>
            <a:r>
              <a:rPr dirty="0" baseline="-6313" sz="3300" spc="-1147"/>
              <a:t>لا</a:t>
            </a:r>
            <a:r>
              <a:rPr dirty="0" baseline="-6313" sz="3300" spc="75"/>
              <a:t>  </a:t>
            </a:r>
            <a:r>
              <a:rPr dirty="0" baseline="1262" sz="3300" spc="-1297"/>
              <a:t>„</a:t>
            </a:r>
            <a:r>
              <a:rPr dirty="0" baseline="1262" sz="3300" spc="367"/>
              <a:t> </a:t>
            </a:r>
            <a:r>
              <a:rPr dirty="0" baseline="-7575" sz="3300" spc="-1927"/>
              <a:t>ب</a:t>
            </a:r>
            <a:r>
              <a:rPr dirty="0" baseline="1262" sz="3300" spc="615"/>
              <a:t> </a:t>
            </a:r>
            <a:r>
              <a:rPr dirty="0" baseline="5050" sz="3300" spc="-907"/>
              <a:t>حملا</a:t>
            </a:r>
            <a:r>
              <a:rPr dirty="0" baseline="5050" sz="3300" spc="675"/>
              <a:t>  </a:t>
            </a:r>
            <a:r>
              <a:rPr dirty="0" baseline="1262" sz="3300" spc="-1297"/>
              <a:t>„</a:t>
            </a:r>
            <a:r>
              <a:rPr dirty="0" baseline="1262" sz="3300" spc="52"/>
              <a:t>  </a:t>
            </a:r>
            <a:r>
              <a:rPr dirty="0" baseline="-2525" sz="3300" spc="-1147"/>
              <a:t>س</a:t>
            </a:r>
            <a:r>
              <a:rPr dirty="0" baseline="-2525" sz="3300" spc="525"/>
              <a:t> </a:t>
            </a:r>
            <a:r>
              <a:rPr dirty="0" baseline="-5050" sz="3300" spc="-862"/>
              <a:t>ملا</a:t>
            </a:r>
            <a:r>
              <a:rPr dirty="0" baseline="-5050" sz="3300" spc="112"/>
              <a:t> </a:t>
            </a:r>
            <a:r>
              <a:rPr dirty="0" sz="2200" spc="-865"/>
              <a:t>„</a:t>
            </a:r>
            <a:r>
              <a:rPr dirty="0" sz="2200" spc="-285"/>
              <a:t> </a:t>
            </a:r>
            <a:r>
              <a:rPr dirty="0" baseline="-13888" sz="3300" spc="-112"/>
              <a:t>م</a:t>
            </a:r>
            <a:r>
              <a:rPr dirty="0" baseline="-13888" sz="3300" spc="-240"/>
              <a:t> </a:t>
            </a:r>
            <a:r>
              <a:rPr dirty="0" baseline="-8838" sz="3300" spc="-1222"/>
              <a:t>ح</a:t>
            </a:r>
            <a:endParaRPr baseline="-8838" sz="3300"/>
          </a:p>
        </p:txBody>
      </p:sp>
      <p:sp>
        <p:nvSpPr>
          <p:cNvPr id="3" name="object 3" descr=""/>
          <p:cNvSpPr txBox="1"/>
          <p:nvPr/>
        </p:nvSpPr>
        <p:spPr>
          <a:xfrm>
            <a:off x="9422638" y="1133983"/>
            <a:ext cx="2325370" cy="360680"/>
          </a:xfrm>
          <a:prstGeom prst="rect">
            <a:avLst/>
          </a:prstGeom>
        </p:spPr>
        <p:txBody>
          <a:bodyPr wrap="square" lIns="0" tIns="12065" rIns="0" bIns="0" rtlCol="0" vert="horz">
            <a:spAutoFit/>
          </a:bodyPr>
          <a:lstStyle/>
          <a:p>
            <a:pPr algn="r" marL="12700" marR="5080">
              <a:lnSpc>
                <a:spcPct val="100000"/>
              </a:lnSpc>
              <a:spcBef>
                <a:spcPts val="95"/>
              </a:spcBef>
            </a:pPr>
            <a:r>
              <a:rPr dirty="0" sz="2200" spc="-10">
                <a:latin typeface="Microsoft Sans Serif"/>
                <a:cs typeface="Microsoft Sans Serif"/>
              </a:rPr>
              <a:t>:</a:t>
            </a:r>
            <a:r>
              <a:rPr dirty="0" sz="2200" spc="-10">
                <a:latin typeface="Microsoft Sans Serif"/>
                <a:cs typeface="Microsoft Sans Serif"/>
              </a:rPr>
              <a:t>ة</a:t>
            </a:r>
            <a:r>
              <a:rPr dirty="0" sz="2200" spc="260">
                <a:latin typeface="Microsoft Sans Serif"/>
                <a:cs typeface="Microsoft Sans Serif"/>
              </a:rPr>
              <a:t> </a:t>
            </a:r>
            <a:r>
              <a:rPr dirty="0" sz="2200" spc="-320">
                <a:latin typeface="Microsoft Sans Serif"/>
                <a:cs typeface="Microsoft Sans Serif"/>
              </a:rPr>
              <a:t>ا</a:t>
            </a:r>
            <a:r>
              <a:rPr dirty="0" sz="2200" spc="480">
                <a:latin typeface="Microsoft Sans Serif"/>
                <a:cs typeface="Microsoft Sans Serif"/>
              </a:rPr>
              <a:t> </a:t>
            </a:r>
            <a:r>
              <a:rPr dirty="0" sz="2200">
                <a:latin typeface="Microsoft Sans Serif"/>
                <a:cs typeface="Microsoft Sans Serif"/>
              </a:rPr>
              <a:t>با</a:t>
            </a:r>
            <a:r>
              <a:rPr dirty="0" sz="2200" spc="-80">
                <a:latin typeface="Microsoft Sans Serif"/>
                <a:cs typeface="Microsoft Sans Serif"/>
              </a:rPr>
              <a:t> </a:t>
            </a:r>
            <a:r>
              <a:rPr dirty="0" sz="2200" spc="-265">
                <a:latin typeface="Microsoft Sans Serif"/>
                <a:cs typeface="Microsoft Sans Serif"/>
              </a:rPr>
              <a:t>دا</a:t>
            </a:r>
            <a:r>
              <a:rPr dirty="0" sz="2200" spc="500">
                <a:latin typeface="Microsoft Sans Serif"/>
                <a:cs typeface="Microsoft Sans Serif"/>
              </a:rPr>
              <a:t> </a:t>
            </a:r>
            <a:r>
              <a:rPr dirty="0" sz="2200" spc="-375">
                <a:latin typeface="Microsoft Sans Serif"/>
                <a:cs typeface="Microsoft Sans Serif"/>
              </a:rPr>
              <a:t>و</a:t>
            </a:r>
            <a:r>
              <a:rPr dirty="0" sz="2200" spc="-305">
                <a:latin typeface="Microsoft Sans Serif"/>
                <a:cs typeface="Microsoft Sans Serif"/>
              </a:rPr>
              <a:t> </a:t>
            </a:r>
            <a:r>
              <a:rPr dirty="0" sz="2200" spc="-85">
                <a:latin typeface="Microsoft Sans Serif"/>
                <a:cs typeface="Microsoft Sans Serif"/>
              </a:rPr>
              <a:t>بال</a:t>
            </a:r>
            <a:r>
              <a:rPr dirty="0" sz="2200" spc="400">
                <a:latin typeface="Microsoft Sans Serif"/>
                <a:cs typeface="Microsoft Sans Serif"/>
              </a:rPr>
              <a:t> </a:t>
            </a:r>
            <a:r>
              <a:rPr dirty="0" sz="2200" spc="-330">
                <a:latin typeface="Microsoft Sans Serif"/>
                <a:cs typeface="Microsoft Sans Serif"/>
              </a:rPr>
              <a:t>ار</a:t>
            </a:r>
            <a:r>
              <a:rPr dirty="0" sz="2200" spc="390">
                <a:latin typeface="Microsoft Sans Serif"/>
                <a:cs typeface="Microsoft Sans Serif"/>
              </a:rPr>
              <a:t> </a:t>
            </a:r>
            <a:r>
              <a:rPr dirty="0" sz="2200" spc="-55">
                <a:latin typeface="Microsoft Sans Serif"/>
                <a:cs typeface="Microsoft Sans Serif"/>
              </a:rPr>
              <a:t>ة</a:t>
            </a:r>
            <a:r>
              <a:rPr dirty="0" sz="2200" spc="-220">
                <a:latin typeface="Microsoft Sans Serif"/>
                <a:cs typeface="Microsoft Sans Serif"/>
              </a:rPr>
              <a:t> </a:t>
            </a:r>
            <a:r>
              <a:rPr dirty="0" sz="2200" spc="-310">
                <a:latin typeface="Microsoft Sans Serif"/>
                <a:cs typeface="Microsoft Sans Serif"/>
              </a:rPr>
              <a:t>ر</a:t>
            </a:r>
            <a:r>
              <a:rPr dirty="0" sz="2200" spc="165">
                <a:latin typeface="Microsoft Sans Serif"/>
                <a:cs typeface="Microsoft Sans Serif"/>
              </a:rPr>
              <a:t> </a:t>
            </a:r>
            <a:r>
              <a:rPr dirty="0" sz="2200" spc="-290">
                <a:latin typeface="Microsoft Sans Serif"/>
                <a:cs typeface="Microsoft Sans Serif"/>
              </a:rPr>
              <a:t>-</a:t>
            </a:r>
            <a:r>
              <a:rPr dirty="0" sz="2200" spc="-690">
                <a:latin typeface="Microsoft Sans Serif"/>
                <a:cs typeface="Microsoft Sans Serif"/>
              </a:rPr>
              <a:t>2</a:t>
            </a:r>
            <a:endParaRPr sz="2200">
              <a:latin typeface="Microsoft Sans Serif"/>
              <a:cs typeface="Microsoft Sans Serif"/>
            </a:endParaRPr>
          </a:p>
        </p:txBody>
      </p:sp>
      <p:sp>
        <p:nvSpPr>
          <p:cNvPr id="4" name="object 4" descr=""/>
          <p:cNvSpPr txBox="1"/>
          <p:nvPr/>
        </p:nvSpPr>
        <p:spPr>
          <a:xfrm>
            <a:off x="10817606" y="1642999"/>
            <a:ext cx="953769" cy="285115"/>
          </a:xfrm>
          <a:prstGeom prst="rect">
            <a:avLst/>
          </a:prstGeom>
        </p:spPr>
        <p:txBody>
          <a:bodyPr wrap="square" lIns="0" tIns="13335" rIns="0" bIns="0" rtlCol="0" vert="horz">
            <a:spAutoFit/>
          </a:bodyPr>
          <a:lstStyle/>
          <a:p>
            <a:pPr algn="r" marL="38100" marR="30480">
              <a:lnSpc>
                <a:spcPct val="100000"/>
              </a:lnSpc>
              <a:spcBef>
                <a:spcPts val="105"/>
              </a:spcBef>
            </a:pPr>
            <a:r>
              <a:rPr dirty="0" sz="1700" spc="75">
                <a:solidFill>
                  <a:srgbClr val="FF0000"/>
                </a:solidFill>
                <a:latin typeface="Microsoft Sans Serif"/>
                <a:cs typeface="Microsoft Sans Serif"/>
              </a:rPr>
              <a:t> </a:t>
            </a:r>
            <a:r>
              <a:rPr dirty="0" baseline="-9803" sz="2550" spc="-1095">
                <a:solidFill>
                  <a:srgbClr val="FF0000"/>
                </a:solidFill>
                <a:latin typeface="Microsoft Sans Serif"/>
                <a:cs typeface="Microsoft Sans Serif"/>
              </a:rPr>
              <a:t>ن</a:t>
            </a:r>
            <a:r>
              <a:rPr dirty="0" baseline="-16339" sz="2550" spc="-1095">
                <a:solidFill>
                  <a:srgbClr val="FF0000"/>
                </a:solidFill>
                <a:latin typeface="Microsoft Sans Serif"/>
                <a:cs typeface="Microsoft Sans Serif"/>
              </a:rPr>
              <a:t>„</a:t>
            </a:r>
            <a:r>
              <a:rPr dirty="0" baseline="-16339" sz="2550" spc="382">
                <a:solidFill>
                  <a:srgbClr val="FF0000"/>
                </a:solidFill>
                <a:latin typeface="Microsoft Sans Serif"/>
                <a:cs typeface="Microsoft Sans Serif"/>
              </a:rPr>
              <a:t> </a:t>
            </a:r>
            <a:r>
              <a:rPr dirty="0" baseline="-9803" sz="2550" spc="-165">
                <a:solidFill>
                  <a:srgbClr val="FF0000"/>
                </a:solidFill>
                <a:latin typeface="Microsoft Sans Serif"/>
                <a:cs typeface="Microsoft Sans Serif"/>
              </a:rPr>
              <a:t>ح</a:t>
            </a:r>
            <a:r>
              <a:rPr dirty="0" sz="1700" spc="-55">
                <a:solidFill>
                  <a:srgbClr val="FF0000"/>
                </a:solidFill>
                <a:latin typeface="Microsoft Sans Serif"/>
                <a:cs typeface="Microsoft Sans Serif"/>
              </a:rPr>
              <a:t> </a:t>
            </a:r>
            <a:r>
              <a:rPr dirty="0" baseline="-14705" sz="2550" spc="-240">
                <a:solidFill>
                  <a:srgbClr val="FF0000"/>
                </a:solidFill>
                <a:latin typeface="Microsoft Sans Serif"/>
                <a:cs typeface="Microsoft Sans Serif"/>
              </a:rPr>
              <a:t>ا</a:t>
            </a:r>
            <a:r>
              <a:rPr dirty="0" baseline="-14705" sz="2550" spc="-22">
                <a:solidFill>
                  <a:srgbClr val="FF0000"/>
                </a:solidFill>
                <a:latin typeface="Microsoft Sans Serif"/>
                <a:cs typeface="Microsoft Sans Serif"/>
              </a:rPr>
              <a:t> </a:t>
            </a:r>
            <a:r>
              <a:rPr dirty="0" baseline="1633" sz="2550" spc="-697">
                <a:latin typeface="Microsoft Sans Serif"/>
                <a:cs typeface="Microsoft Sans Serif"/>
              </a:rPr>
              <a:t>هت</a:t>
            </a:r>
            <a:r>
              <a:rPr dirty="0" baseline="-6535" sz="2550" spc="-697">
                <a:latin typeface="Microsoft Sans Serif"/>
                <a:cs typeface="Microsoft Sans Serif"/>
              </a:rPr>
              <a:t>,</a:t>
            </a:r>
            <a:r>
              <a:rPr dirty="0" baseline="-6535" sz="2550" spc="742">
                <a:latin typeface="Microsoft Sans Serif"/>
                <a:cs typeface="Microsoft Sans Serif"/>
              </a:rPr>
              <a:t> </a:t>
            </a:r>
            <a:r>
              <a:rPr dirty="0" baseline="-4901" sz="2550" spc="-1732">
                <a:latin typeface="Microsoft Sans Serif"/>
                <a:cs typeface="Microsoft Sans Serif"/>
              </a:rPr>
              <a:t>صف</a:t>
            </a:r>
            <a:r>
              <a:rPr dirty="0" baseline="16339" sz="2550" spc="-1732">
                <a:latin typeface="Microsoft Sans Serif"/>
                <a:cs typeface="Microsoft Sans Serif"/>
              </a:rPr>
              <a:t>„</a:t>
            </a:r>
            <a:r>
              <a:rPr dirty="0" baseline="16339" sz="2550" spc="-412">
                <a:latin typeface="Microsoft Sans Serif"/>
                <a:cs typeface="Microsoft Sans Serif"/>
              </a:rPr>
              <a:t> </a:t>
            </a:r>
            <a:r>
              <a:rPr dirty="0" baseline="4901" sz="2550" spc="-1147">
                <a:latin typeface="Microsoft Sans Serif"/>
                <a:cs typeface="Microsoft Sans Serif"/>
              </a:rPr>
              <a:t>ت</a:t>
            </a:r>
            <a:r>
              <a:rPr dirty="0" baseline="1633" sz="2550" spc="-1147">
                <a:latin typeface="Microsoft Sans Serif"/>
                <a:cs typeface="Microsoft Sans Serif"/>
              </a:rPr>
              <a:t>„</a:t>
            </a:r>
            <a:r>
              <a:rPr dirty="0" baseline="9803" sz="2550" spc="-1147">
                <a:latin typeface="Microsoft Sans Serif"/>
                <a:cs typeface="Microsoft Sans Serif"/>
              </a:rPr>
              <a:t>ق</a:t>
            </a:r>
            <a:r>
              <a:rPr dirty="0" baseline="29411" sz="2550" spc="-1147">
                <a:latin typeface="Microsoft Sans Serif"/>
                <a:cs typeface="Microsoft Sans Serif"/>
              </a:rPr>
              <a:t>.</a:t>
            </a:r>
            <a:endParaRPr baseline="29411" sz="2550">
              <a:latin typeface="Microsoft Sans Serif"/>
              <a:cs typeface="Microsoft Sans Serif"/>
            </a:endParaRPr>
          </a:p>
        </p:txBody>
      </p:sp>
      <p:sp>
        <p:nvSpPr>
          <p:cNvPr id="5" name="object 5" descr=""/>
          <p:cNvSpPr txBox="1"/>
          <p:nvPr/>
        </p:nvSpPr>
        <p:spPr>
          <a:xfrm>
            <a:off x="8368283" y="1713102"/>
            <a:ext cx="3174365" cy="285115"/>
          </a:xfrm>
          <a:prstGeom prst="rect">
            <a:avLst/>
          </a:prstGeom>
        </p:spPr>
        <p:txBody>
          <a:bodyPr wrap="square" lIns="0" tIns="13335" rIns="0" bIns="0" rtlCol="0" vert="horz">
            <a:spAutoFit/>
          </a:bodyPr>
          <a:lstStyle/>
          <a:p>
            <a:pPr algn="r" marL="38100" marR="30480">
              <a:lnSpc>
                <a:spcPct val="100000"/>
              </a:lnSpc>
              <a:spcBef>
                <a:spcPts val="105"/>
              </a:spcBef>
            </a:pPr>
            <a:r>
              <a:rPr dirty="0" baseline="-13071" sz="2550" spc="-997">
                <a:latin typeface="Microsoft Sans Serif"/>
                <a:cs typeface="Microsoft Sans Serif"/>
              </a:rPr>
              <a:t>„</a:t>
            </a:r>
            <a:r>
              <a:rPr dirty="0" baseline="-13071" sz="2550" spc="727">
                <a:latin typeface="Microsoft Sans Serif"/>
                <a:cs typeface="Microsoft Sans Serif"/>
              </a:rPr>
              <a:t>                   </a:t>
            </a:r>
            <a:r>
              <a:rPr dirty="0" sz="1700" spc="375">
                <a:solidFill>
                  <a:srgbClr val="FF0000"/>
                </a:solidFill>
                <a:latin typeface="Microsoft Sans Serif"/>
                <a:cs typeface="Microsoft Sans Serif"/>
              </a:rPr>
              <a:t>ت</a:t>
            </a:r>
            <a:r>
              <a:rPr dirty="0" sz="1700" spc="-105">
                <a:solidFill>
                  <a:srgbClr val="FF0000"/>
                </a:solidFill>
                <a:latin typeface="Microsoft Sans Serif"/>
                <a:cs typeface="Microsoft Sans Serif"/>
              </a:rPr>
              <a:t> </a:t>
            </a:r>
            <a:r>
              <a:rPr dirty="0" sz="1700" spc="-135">
                <a:solidFill>
                  <a:srgbClr val="FF0000"/>
                </a:solidFill>
                <a:latin typeface="Microsoft Sans Serif"/>
                <a:cs typeface="Microsoft Sans Serif"/>
              </a:rPr>
              <a:t>دا</a:t>
            </a:r>
            <a:r>
              <a:rPr dirty="0" sz="1700" spc="150">
                <a:solidFill>
                  <a:srgbClr val="FF0000"/>
                </a:solidFill>
                <a:latin typeface="Microsoft Sans Serif"/>
                <a:cs typeface="Microsoft Sans Serif"/>
              </a:rPr>
              <a:t> </a:t>
            </a:r>
            <a:r>
              <a:rPr dirty="0" sz="1700" spc="-325">
                <a:solidFill>
                  <a:srgbClr val="FF0000"/>
                </a:solidFill>
                <a:latin typeface="Microsoft Sans Serif"/>
                <a:cs typeface="Microsoft Sans Serif"/>
              </a:rPr>
              <a:t>أل</a:t>
            </a:r>
            <a:r>
              <a:rPr dirty="0" sz="1700" spc="65">
                <a:solidFill>
                  <a:srgbClr val="FF0000"/>
                </a:solidFill>
                <a:latin typeface="Microsoft Sans Serif"/>
                <a:cs typeface="Microsoft Sans Serif"/>
              </a:rPr>
              <a:t> </a:t>
            </a:r>
            <a:r>
              <a:rPr dirty="0" sz="1700">
                <a:latin typeface="Microsoft Sans Serif"/>
                <a:cs typeface="Microsoft Sans Serif"/>
              </a:rPr>
              <a:t>ا</a:t>
            </a:r>
            <a:r>
              <a:rPr dirty="0" sz="1700" spc="145">
                <a:latin typeface="Microsoft Sans Serif"/>
                <a:cs typeface="Microsoft Sans Serif"/>
              </a:rPr>
              <a:t>  </a:t>
            </a:r>
            <a:r>
              <a:rPr dirty="0" sz="1700" spc="-50">
                <a:latin typeface="Microsoft Sans Serif"/>
                <a:cs typeface="Microsoft Sans Serif"/>
              </a:rPr>
              <a:t>ذ</a:t>
            </a:r>
            <a:endParaRPr sz="1700">
              <a:latin typeface="Microsoft Sans Serif"/>
              <a:cs typeface="Microsoft Sans Serif"/>
            </a:endParaRPr>
          </a:p>
        </p:txBody>
      </p:sp>
      <p:sp>
        <p:nvSpPr>
          <p:cNvPr id="6" name="object 6" descr=""/>
          <p:cNvSpPr txBox="1"/>
          <p:nvPr/>
        </p:nvSpPr>
        <p:spPr>
          <a:xfrm>
            <a:off x="7378700" y="1713102"/>
            <a:ext cx="88900" cy="285115"/>
          </a:xfrm>
          <a:prstGeom prst="rect">
            <a:avLst/>
          </a:prstGeom>
        </p:spPr>
        <p:txBody>
          <a:bodyPr wrap="square" lIns="0" tIns="13335" rIns="0" bIns="0" rtlCol="0" vert="horz">
            <a:spAutoFit/>
          </a:bodyPr>
          <a:lstStyle/>
          <a:p>
            <a:pPr marL="12700">
              <a:lnSpc>
                <a:spcPct val="100000"/>
              </a:lnSpc>
              <a:spcBef>
                <a:spcPts val="105"/>
              </a:spcBef>
            </a:pPr>
            <a:r>
              <a:rPr dirty="0" sz="1700" spc="-50">
                <a:latin typeface="Microsoft Sans Serif"/>
                <a:cs typeface="Microsoft Sans Serif"/>
              </a:rPr>
              <a:t>ة</a:t>
            </a:r>
            <a:endParaRPr sz="1700">
              <a:latin typeface="Microsoft Sans Serif"/>
              <a:cs typeface="Microsoft Sans Serif"/>
            </a:endParaRPr>
          </a:p>
        </p:txBody>
      </p:sp>
      <p:sp>
        <p:nvSpPr>
          <p:cNvPr id="7" name="object 7" descr=""/>
          <p:cNvSpPr txBox="1"/>
          <p:nvPr/>
        </p:nvSpPr>
        <p:spPr>
          <a:xfrm>
            <a:off x="6949185" y="1717675"/>
            <a:ext cx="3773804" cy="285115"/>
          </a:xfrm>
          <a:prstGeom prst="rect">
            <a:avLst/>
          </a:prstGeom>
        </p:spPr>
        <p:txBody>
          <a:bodyPr wrap="square" lIns="0" tIns="13335" rIns="0" bIns="0" rtlCol="0" vert="horz">
            <a:spAutoFit/>
          </a:bodyPr>
          <a:lstStyle/>
          <a:p>
            <a:pPr algn="r" marL="38100" marR="30480">
              <a:lnSpc>
                <a:spcPct val="100000"/>
              </a:lnSpc>
              <a:spcBef>
                <a:spcPts val="105"/>
              </a:spcBef>
            </a:pPr>
            <a:r>
              <a:rPr dirty="0" baseline="19607" sz="2550" spc="-997">
                <a:latin typeface="Microsoft Sans Serif"/>
                <a:cs typeface="Microsoft Sans Serif"/>
              </a:rPr>
              <a:t>„</a:t>
            </a:r>
            <a:r>
              <a:rPr dirty="0" baseline="19607" sz="2550" spc="277">
                <a:latin typeface="Microsoft Sans Serif"/>
                <a:cs typeface="Microsoft Sans Serif"/>
              </a:rPr>
              <a:t> </a:t>
            </a:r>
            <a:r>
              <a:rPr dirty="0" baseline="9803" sz="2550" spc="82">
                <a:latin typeface="Microsoft Sans Serif"/>
                <a:cs typeface="Microsoft Sans Serif"/>
              </a:rPr>
              <a:t>م</a:t>
            </a:r>
            <a:r>
              <a:rPr dirty="0" baseline="9803" sz="2550" spc="-232">
                <a:latin typeface="Microsoft Sans Serif"/>
                <a:cs typeface="Microsoft Sans Serif"/>
              </a:rPr>
              <a:t> </a:t>
            </a:r>
            <a:r>
              <a:rPr dirty="0" baseline="27777" sz="2550" spc="-727">
                <a:latin typeface="Microsoft Sans Serif"/>
                <a:cs typeface="Microsoft Sans Serif"/>
              </a:rPr>
              <a:t>لعملا</a:t>
            </a:r>
            <a:r>
              <a:rPr dirty="0" baseline="27777" sz="2550" spc="150">
                <a:latin typeface="Microsoft Sans Serif"/>
                <a:cs typeface="Microsoft Sans Serif"/>
              </a:rPr>
              <a:t> </a:t>
            </a:r>
            <a:r>
              <a:rPr dirty="0" baseline="17973" sz="2550" spc="-997">
                <a:latin typeface="Microsoft Sans Serif"/>
                <a:cs typeface="Microsoft Sans Serif"/>
              </a:rPr>
              <a:t>„</a:t>
            </a:r>
            <a:r>
              <a:rPr dirty="0" baseline="17973" sz="2550" spc="-330">
                <a:latin typeface="Microsoft Sans Serif"/>
                <a:cs typeface="Microsoft Sans Serif"/>
              </a:rPr>
              <a:t> </a:t>
            </a:r>
            <a:r>
              <a:rPr dirty="0" baseline="3267" sz="2550" spc="-1455">
                <a:latin typeface="Microsoft Sans Serif"/>
                <a:cs typeface="Microsoft Sans Serif"/>
              </a:rPr>
              <a:t>ث</a:t>
            </a:r>
            <a:r>
              <a:rPr dirty="0" sz="1700" spc="-969">
                <a:latin typeface="Microsoft Sans Serif"/>
                <a:cs typeface="Microsoft Sans Serif"/>
              </a:rPr>
              <a:t>„</a:t>
            </a:r>
            <a:r>
              <a:rPr dirty="0" baseline="8169" sz="2550" spc="-1455">
                <a:latin typeface="Microsoft Sans Serif"/>
                <a:cs typeface="Microsoft Sans Serif"/>
              </a:rPr>
              <a:t>ث</a:t>
            </a:r>
            <a:r>
              <a:rPr dirty="0" baseline="19607" sz="2550" spc="-1455">
                <a:latin typeface="Microsoft Sans Serif"/>
                <a:cs typeface="Microsoft Sans Serif"/>
              </a:rPr>
              <a:t>.</a:t>
            </a:r>
            <a:r>
              <a:rPr dirty="0" baseline="19607" sz="2550" spc="-405">
                <a:latin typeface="Microsoft Sans Serif"/>
                <a:cs typeface="Microsoft Sans Serif"/>
              </a:rPr>
              <a:t> </a:t>
            </a:r>
            <a:r>
              <a:rPr dirty="0" baseline="13071" sz="2550" spc="-1087">
                <a:latin typeface="Microsoft Sans Serif"/>
                <a:cs typeface="Microsoft Sans Serif"/>
              </a:rPr>
              <a:t>ق</a:t>
            </a:r>
            <a:r>
              <a:rPr dirty="0" baseline="31045" sz="2550" spc="-1087">
                <a:latin typeface="Microsoft Sans Serif"/>
                <a:cs typeface="Microsoft Sans Serif"/>
              </a:rPr>
              <a:t>„</a:t>
            </a:r>
            <a:r>
              <a:rPr dirty="0" baseline="31045" sz="2550" spc="-419">
                <a:latin typeface="Microsoft Sans Serif"/>
                <a:cs typeface="Microsoft Sans Serif"/>
              </a:rPr>
              <a:t> </a:t>
            </a:r>
            <a:r>
              <a:rPr dirty="0" baseline="19607" sz="2550" spc="-1139">
                <a:latin typeface="Microsoft Sans Serif"/>
                <a:cs typeface="Microsoft Sans Serif"/>
              </a:rPr>
              <a:t>ن</a:t>
            </a:r>
            <a:r>
              <a:rPr dirty="0" baseline="37581" sz="2550" spc="-1139">
                <a:latin typeface="Microsoft Sans Serif"/>
                <a:cs typeface="Microsoft Sans Serif"/>
              </a:rPr>
              <a:t>„</a:t>
            </a:r>
            <a:r>
              <a:rPr dirty="0" baseline="37581" sz="2550" spc="7">
                <a:latin typeface="Microsoft Sans Serif"/>
                <a:cs typeface="Microsoft Sans Serif"/>
              </a:rPr>
              <a:t> </a:t>
            </a:r>
            <a:r>
              <a:rPr dirty="0" baseline="9803" sz="2550" spc="-1027">
                <a:latin typeface="Microsoft Sans Serif"/>
                <a:cs typeface="Microsoft Sans Serif"/>
              </a:rPr>
              <a:t>لب</a:t>
            </a:r>
            <a:r>
              <a:rPr dirty="0" baseline="19607" sz="2550" spc="-382">
                <a:latin typeface="Microsoft Sans Serif"/>
                <a:cs typeface="Microsoft Sans Serif"/>
              </a:rPr>
              <a:t> </a:t>
            </a:r>
            <a:r>
              <a:rPr dirty="0" baseline="1633" sz="2550" spc="-644">
                <a:latin typeface="Microsoft Sans Serif"/>
                <a:cs typeface="Microsoft Sans Serif"/>
              </a:rPr>
              <a:t>اسو</a:t>
            </a:r>
            <a:r>
              <a:rPr dirty="0" baseline="1633" sz="2550" spc="-277">
                <a:latin typeface="Microsoft Sans Serif"/>
                <a:cs typeface="Microsoft Sans Serif"/>
              </a:rPr>
              <a:t> </a:t>
            </a:r>
            <a:r>
              <a:rPr dirty="0" baseline="8169" sz="2550" spc="-712">
                <a:latin typeface="Microsoft Sans Serif"/>
                <a:cs typeface="Microsoft Sans Serif"/>
              </a:rPr>
              <a:t>ري</a:t>
            </a:r>
            <a:r>
              <a:rPr dirty="0" sz="1700" spc="-475">
                <a:latin typeface="Microsoft Sans Serif"/>
                <a:cs typeface="Microsoft Sans Serif"/>
              </a:rPr>
              <a:t>,</a:t>
            </a:r>
            <a:r>
              <a:rPr dirty="0" baseline="9803" sz="2550" spc="-712">
                <a:latin typeface="Microsoft Sans Serif"/>
                <a:cs typeface="Microsoft Sans Serif"/>
              </a:rPr>
              <a:t>ع</a:t>
            </a:r>
            <a:r>
              <a:rPr dirty="0" baseline="9803" sz="2550" spc="-254">
                <a:latin typeface="Microsoft Sans Serif"/>
                <a:cs typeface="Microsoft Sans Serif"/>
              </a:rPr>
              <a:t> </a:t>
            </a:r>
            <a:r>
              <a:rPr dirty="0" baseline="19607" sz="2550" spc="-1087">
                <a:latin typeface="Microsoft Sans Serif"/>
                <a:cs typeface="Microsoft Sans Serif"/>
              </a:rPr>
              <a:t>مت</a:t>
            </a:r>
            <a:r>
              <a:rPr dirty="0" baseline="31045" sz="2550" spc="-1087">
                <a:latin typeface="Microsoft Sans Serif"/>
                <a:cs typeface="Microsoft Sans Serif"/>
              </a:rPr>
              <a:t>:</a:t>
            </a:r>
            <a:r>
              <a:rPr dirty="0" baseline="31045" sz="2550" spc="-382">
                <a:latin typeface="Microsoft Sans Serif"/>
                <a:cs typeface="Microsoft Sans Serif"/>
              </a:rPr>
              <a:t> </a:t>
            </a:r>
            <a:r>
              <a:rPr dirty="0" baseline="21241" sz="2550" spc="-1672">
                <a:latin typeface="Microsoft Sans Serif"/>
                <a:cs typeface="Microsoft Sans Serif"/>
              </a:rPr>
              <a:t>ت</a:t>
            </a:r>
            <a:r>
              <a:rPr dirty="0" baseline="31045" sz="2550" spc="-1672">
                <a:latin typeface="Microsoft Sans Serif"/>
                <a:cs typeface="Microsoft Sans Serif"/>
              </a:rPr>
              <a:t>:</a:t>
            </a:r>
            <a:r>
              <a:rPr dirty="0" baseline="31045" sz="2550" spc="-75">
                <a:latin typeface="Microsoft Sans Serif"/>
                <a:cs typeface="Microsoft Sans Serif"/>
              </a:rPr>
              <a:t> </a:t>
            </a:r>
            <a:r>
              <a:rPr dirty="0" baseline="11437" sz="2550" spc="-1342">
                <a:latin typeface="Microsoft Sans Serif"/>
                <a:cs typeface="Microsoft Sans Serif"/>
              </a:rPr>
              <a:t>يت</a:t>
            </a:r>
            <a:r>
              <a:rPr dirty="0" baseline="22875" sz="2550" spc="-1342">
                <a:latin typeface="Microsoft Sans Serif"/>
                <a:cs typeface="Microsoft Sans Serif"/>
              </a:rPr>
              <a:t>„</a:t>
            </a:r>
            <a:r>
              <a:rPr dirty="0" baseline="22875" sz="2550" spc="-382">
                <a:latin typeface="Microsoft Sans Serif"/>
                <a:cs typeface="Microsoft Sans Serif"/>
              </a:rPr>
              <a:t> </a:t>
            </a:r>
            <a:r>
              <a:rPr dirty="0" baseline="13071" sz="2550" spc="-660">
                <a:latin typeface="Microsoft Sans Serif"/>
                <a:cs typeface="Microsoft Sans Serif"/>
              </a:rPr>
              <a:t>لا</a:t>
            </a:r>
            <a:r>
              <a:rPr dirty="0" baseline="13071" sz="2550" spc="-247">
                <a:latin typeface="Microsoft Sans Serif"/>
                <a:cs typeface="Microsoft Sans Serif"/>
              </a:rPr>
              <a:t> </a:t>
            </a:r>
            <a:r>
              <a:rPr dirty="0" baseline="1633" sz="2550" spc="-615">
                <a:solidFill>
                  <a:srgbClr val="FF0000"/>
                </a:solidFill>
                <a:latin typeface="Microsoft Sans Serif"/>
                <a:cs typeface="Microsoft Sans Serif"/>
              </a:rPr>
              <a:t>ب</a:t>
            </a:r>
            <a:r>
              <a:rPr dirty="0" baseline="19607" sz="2550" spc="-615">
                <a:solidFill>
                  <a:srgbClr val="FF0000"/>
                </a:solidFill>
                <a:latin typeface="Microsoft Sans Serif"/>
                <a:cs typeface="Microsoft Sans Serif"/>
              </a:rPr>
              <a:t>„</a:t>
            </a:r>
            <a:r>
              <a:rPr dirty="0" baseline="19607" sz="2550" spc="-52">
                <a:solidFill>
                  <a:srgbClr val="FF0000"/>
                </a:solidFill>
                <a:latin typeface="Microsoft Sans Serif"/>
                <a:cs typeface="Microsoft Sans Serif"/>
              </a:rPr>
              <a:t> </a:t>
            </a:r>
            <a:r>
              <a:rPr dirty="0" baseline="9803" sz="2550" spc="-750">
                <a:solidFill>
                  <a:srgbClr val="FF0000"/>
                </a:solidFill>
                <a:latin typeface="Microsoft Sans Serif"/>
                <a:cs typeface="Microsoft Sans Serif"/>
              </a:rPr>
              <a:t>ألاضن</a:t>
            </a:r>
            <a:r>
              <a:rPr dirty="0" baseline="29411" sz="2550" spc="-750">
                <a:solidFill>
                  <a:srgbClr val="FF0000"/>
                </a:solidFill>
                <a:latin typeface="Microsoft Sans Serif"/>
                <a:cs typeface="Microsoft Sans Serif"/>
              </a:rPr>
              <a:t>„</a:t>
            </a:r>
            <a:r>
              <a:rPr dirty="0" baseline="1633" sz="2550" spc="-750">
                <a:solidFill>
                  <a:srgbClr val="FF0000"/>
                </a:solidFill>
                <a:latin typeface="Microsoft Sans Serif"/>
                <a:cs typeface="Microsoft Sans Serif"/>
              </a:rPr>
              <a:t>ألاو</a:t>
            </a:r>
            <a:r>
              <a:rPr dirty="0" baseline="1633" sz="2550" spc="-277">
                <a:solidFill>
                  <a:srgbClr val="FF0000"/>
                </a:solidFill>
                <a:latin typeface="Microsoft Sans Serif"/>
                <a:cs typeface="Microsoft Sans Serif"/>
              </a:rPr>
              <a:t> </a:t>
            </a:r>
            <a:r>
              <a:rPr dirty="0" baseline="1633" sz="2550" spc="-690">
                <a:solidFill>
                  <a:srgbClr val="FF0000"/>
                </a:solidFill>
                <a:latin typeface="Microsoft Sans Serif"/>
                <a:cs typeface="Microsoft Sans Serif"/>
              </a:rPr>
              <a:t>ة</a:t>
            </a:r>
            <a:r>
              <a:rPr dirty="0" baseline="17973" sz="2550" spc="-690">
                <a:solidFill>
                  <a:srgbClr val="FF0000"/>
                </a:solidFill>
                <a:latin typeface="Microsoft Sans Serif"/>
                <a:cs typeface="Microsoft Sans Serif"/>
              </a:rPr>
              <a:t>„</a:t>
            </a:r>
            <a:r>
              <a:rPr dirty="0" baseline="17973" sz="2550" spc="-322">
                <a:solidFill>
                  <a:srgbClr val="FF0000"/>
                </a:solidFill>
                <a:latin typeface="Microsoft Sans Serif"/>
                <a:cs typeface="Microsoft Sans Serif"/>
              </a:rPr>
              <a:t> </a:t>
            </a:r>
            <a:r>
              <a:rPr dirty="0" baseline="3267" sz="2550" spc="-1207">
                <a:solidFill>
                  <a:srgbClr val="FF0000"/>
                </a:solidFill>
                <a:latin typeface="Microsoft Sans Serif"/>
                <a:cs typeface="Microsoft Sans Serif"/>
              </a:rPr>
              <a:t>ث</a:t>
            </a:r>
            <a:r>
              <a:rPr dirty="0" sz="1700" spc="-805">
                <a:solidFill>
                  <a:srgbClr val="FF0000"/>
                </a:solidFill>
                <a:latin typeface="Microsoft Sans Serif"/>
                <a:cs typeface="Microsoft Sans Serif"/>
              </a:rPr>
              <a:t>„</a:t>
            </a:r>
            <a:r>
              <a:rPr dirty="0" baseline="8169" sz="2550" spc="-1207">
                <a:solidFill>
                  <a:srgbClr val="FF0000"/>
                </a:solidFill>
                <a:latin typeface="Microsoft Sans Serif"/>
                <a:cs typeface="Microsoft Sans Serif"/>
              </a:rPr>
              <a:t>ق</a:t>
            </a:r>
            <a:r>
              <a:rPr dirty="0" baseline="27777" sz="2550" spc="-1207">
                <a:solidFill>
                  <a:srgbClr val="FF0000"/>
                </a:solidFill>
                <a:latin typeface="Microsoft Sans Serif"/>
                <a:cs typeface="Microsoft Sans Serif"/>
              </a:rPr>
              <a:t>.</a:t>
            </a:r>
            <a:r>
              <a:rPr dirty="0" baseline="27777" sz="2550" spc="-419">
                <a:solidFill>
                  <a:srgbClr val="FF0000"/>
                </a:solidFill>
                <a:latin typeface="Microsoft Sans Serif"/>
                <a:cs typeface="Microsoft Sans Serif"/>
              </a:rPr>
              <a:t> </a:t>
            </a:r>
            <a:r>
              <a:rPr dirty="0" baseline="14705" sz="2550" spc="-1139">
                <a:solidFill>
                  <a:srgbClr val="FF0000"/>
                </a:solidFill>
                <a:latin typeface="Microsoft Sans Serif"/>
                <a:cs typeface="Microsoft Sans Serif"/>
              </a:rPr>
              <a:t>ن</a:t>
            </a:r>
            <a:r>
              <a:rPr dirty="0" baseline="32679" sz="2550" spc="-1139">
                <a:solidFill>
                  <a:srgbClr val="FF0000"/>
                </a:solidFill>
                <a:latin typeface="Microsoft Sans Serif"/>
                <a:cs typeface="Microsoft Sans Serif"/>
              </a:rPr>
              <a:t>„</a:t>
            </a:r>
            <a:r>
              <a:rPr dirty="0" baseline="32679" sz="2550" spc="-419">
                <a:solidFill>
                  <a:srgbClr val="FF0000"/>
                </a:solidFill>
                <a:latin typeface="Microsoft Sans Serif"/>
                <a:cs typeface="Microsoft Sans Serif"/>
              </a:rPr>
              <a:t> </a:t>
            </a:r>
            <a:r>
              <a:rPr dirty="0" baseline="9803" sz="2550" spc="-390">
                <a:solidFill>
                  <a:srgbClr val="FF0000"/>
                </a:solidFill>
                <a:latin typeface="Microsoft Sans Serif"/>
                <a:cs typeface="Microsoft Sans Serif"/>
              </a:rPr>
              <a:t>اهلا</a:t>
            </a:r>
            <a:r>
              <a:rPr dirty="0" baseline="9803" sz="2550" spc="-247">
                <a:solidFill>
                  <a:srgbClr val="FF0000"/>
                </a:solidFill>
                <a:latin typeface="Microsoft Sans Serif"/>
                <a:cs typeface="Microsoft Sans Serif"/>
              </a:rPr>
              <a:t> </a:t>
            </a:r>
            <a:r>
              <a:rPr dirty="0" baseline="1633" sz="2550" spc="-615">
                <a:solidFill>
                  <a:srgbClr val="FF0000"/>
                </a:solidFill>
                <a:latin typeface="Microsoft Sans Serif"/>
                <a:cs typeface="Microsoft Sans Serif"/>
              </a:rPr>
              <a:t>ب</a:t>
            </a:r>
            <a:r>
              <a:rPr dirty="0" baseline="19607" sz="2550" spc="-615">
                <a:solidFill>
                  <a:srgbClr val="FF0000"/>
                </a:solidFill>
                <a:latin typeface="Microsoft Sans Serif"/>
                <a:cs typeface="Microsoft Sans Serif"/>
              </a:rPr>
              <a:t>„</a:t>
            </a:r>
            <a:r>
              <a:rPr dirty="0" baseline="19607" sz="2550" spc="44">
                <a:solidFill>
                  <a:srgbClr val="FF0000"/>
                </a:solidFill>
                <a:latin typeface="Microsoft Sans Serif"/>
                <a:cs typeface="Microsoft Sans Serif"/>
              </a:rPr>
              <a:t> </a:t>
            </a:r>
            <a:r>
              <a:rPr dirty="0" baseline="9803" sz="2550" spc="-630">
                <a:solidFill>
                  <a:srgbClr val="FF0000"/>
                </a:solidFill>
                <a:latin typeface="Microsoft Sans Serif"/>
                <a:cs typeface="Microsoft Sans Serif"/>
              </a:rPr>
              <a:t>املأكملا</a:t>
            </a:r>
            <a:r>
              <a:rPr dirty="0" baseline="9803" sz="2550" spc="-262">
                <a:solidFill>
                  <a:srgbClr val="FF0000"/>
                </a:solidFill>
                <a:latin typeface="Microsoft Sans Serif"/>
                <a:cs typeface="Microsoft Sans Serif"/>
              </a:rPr>
              <a:t> </a:t>
            </a:r>
            <a:r>
              <a:rPr dirty="0" baseline="14705" sz="2550" spc="-772">
                <a:solidFill>
                  <a:srgbClr val="FF0000"/>
                </a:solidFill>
                <a:latin typeface="Microsoft Sans Serif"/>
                <a:cs typeface="Microsoft Sans Serif"/>
              </a:rPr>
              <a:t>لمس</a:t>
            </a:r>
            <a:r>
              <a:rPr dirty="0" baseline="27777" sz="2550" spc="-284">
                <a:solidFill>
                  <a:srgbClr val="FF0000"/>
                </a:solidFill>
                <a:latin typeface="Microsoft Sans Serif"/>
                <a:cs typeface="Microsoft Sans Serif"/>
              </a:rPr>
              <a:t> </a:t>
            </a:r>
            <a:r>
              <a:rPr dirty="0" baseline="22875" sz="2550" spc="-1005">
                <a:solidFill>
                  <a:srgbClr val="FF0000"/>
                </a:solidFill>
                <a:latin typeface="Microsoft Sans Serif"/>
                <a:cs typeface="Microsoft Sans Serif"/>
              </a:rPr>
              <a:t>ت</a:t>
            </a:r>
            <a:r>
              <a:rPr dirty="0" baseline="39215" sz="2550" spc="-1005">
                <a:solidFill>
                  <a:srgbClr val="FF0000"/>
                </a:solidFill>
                <a:latin typeface="Microsoft Sans Serif"/>
                <a:cs typeface="Microsoft Sans Serif"/>
              </a:rPr>
              <a:t>„</a:t>
            </a:r>
            <a:r>
              <a:rPr dirty="0" baseline="1633" sz="2550" spc="-1005">
                <a:solidFill>
                  <a:srgbClr val="FF0000"/>
                </a:solidFill>
                <a:latin typeface="Microsoft Sans Serif"/>
                <a:cs typeface="Microsoft Sans Serif"/>
              </a:rPr>
              <a:t>و</a:t>
            </a:r>
            <a:r>
              <a:rPr dirty="0" baseline="1633" sz="2550" spc="-277">
                <a:solidFill>
                  <a:srgbClr val="FF0000"/>
                </a:solidFill>
                <a:latin typeface="Microsoft Sans Serif"/>
                <a:cs typeface="Microsoft Sans Serif"/>
              </a:rPr>
              <a:t> </a:t>
            </a:r>
            <a:r>
              <a:rPr dirty="0" baseline="1633" sz="2550" spc="-690">
                <a:solidFill>
                  <a:srgbClr val="FF0000"/>
                </a:solidFill>
                <a:latin typeface="Microsoft Sans Serif"/>
                <a:cs typeface="Microsoft Sans Serif"/>
              </a:rPr>
              <a:t>ة</a:t>
            </a:r>
            <a:r>
              <a:rPr dirty="0" baseline="17973" sz="2550" spc="-690">
                <a:solidFill>
                  <a:srgbClr val="FF0000"/>
                </a:solidFill>
                <a:latin typeface="Microsoft Sans Serif"/>
                <a:cs typeface="Microsoft Sans Serif"/>
              </a:rPr>
              <a:t>„</a:t>
            </a:r>
            <a:r>
              <a:rPr dirty="0" baseline="17973" sz="2550" spc="-322">
                <a:solidFill>
                  <a:srgbClr val="FF0000"/>
                </a:solidFill>
                <a:latin typeface="Microsoft Sans Serif"/>
                <a:cs typeface="Microsoft Sans Serif"/>
              </a:rPr>
              <a:t> </a:t>
            </a:r>
            <a:r>
              <a:rPr dirty="0" baseline="3267" sz="2550" spc="-1470">
                <a:solidFill>
                  <a:srgbClr val="FF0000"/>
                </a:solidFill>
                <a:latin typeface="Microsoft Sans Serif"/>
                <a:cs typeface="Microsoft Sans Serif"/>
              </a:rPr>
              <a:t>ث</a:t>
            </a:r>
            <a:r>
              <a:rPr dirty="0" sz="1700" spc="-980">
                <a:solidFill>
                  <a:srgbClr val="FF0000"/>
                </a:solidFill>
                <a:latin typeface="Microsoft Sans Serif"/>
                <a:cs typeface="Microsoft Sans Serif"/>
              </a:rPr>
              <a:t>„</a:t>
            </a:r>
            <a:r>
              <a:rPr dirty="0" baseline="16339" sz="2550" spc="-1470">
                <a:solidFill>
                  <a:srgbClr val="FF0000"/>
                </a:solidFill>
                <a:latin typeface="Microsoft Sans Serif"/>
                <a:cs typeface="Microsoft Sans Serif"/>
              </a:rPr>
              <a:t>صخ</a:t>
            </a:r>
            <a:r>
              <a:rPr dirty="0" baseline="37581" sz="2550" spc="-1470">
                <a:solidFill>
                  <a:srgbClr val="FF0000"/>
                </a:solidFill>
                <a:latin typeface="Microsoft Sans Serif"/>
                <a:cs typeface="Microsoft Sans Serif"/>
              </a:rPr>
              <a:t>.</a:t>
            </a:r>
            <a:r>
              <a:rPr dirty="0" baseline="32679" sz="2550" spc="-1470">
                <a:solidFill>
                  <a:srgbClr val="FF0000"/>
                </a:solidFill>
                <a:latin typeface="Microsoft Sans Serif"/>
                <a:cs typeface="Microsoft Sans Serif"/>
              </a:rPr>
              <a:t>ش</a:t>
            </a:r>
            <a:r>
              <a:rPr dirty="0" baseline="47385" sz="2550" spc="-292">
                <a:solidFill>
                  <a:srgbClr val="FF0000"/>
                </a:solidFill>
                <a:latin typeface="Microsoft Sans Serif"/>
                <a:cs typeface="Microsoft Sans Serif"/>
              </a:rPr>
              <a:t> </a:t>
            </a:r>
            <a:r>
              <a:rPr dirty="0" baseline="40849" sz="2550" spc="-712">
                <a:solidFill>
                  <a:srgbClr val="FF0000"/>
                </a:solidFill>
                <a:latin typeface="Microsoft Sans Serif"/>
                <a:cs typeface="Microsoft Sans Serif"/>
              </a:rPr>
              <a:t>لا</a:t>
            </a:r>
            <a:endParaRPr baseline="40849" sz="2550">
              <a:latin typeface="Microsoft Sans Serif"/>
              <a:cs typeface="Microsoft Sans Serif"/>
            </a:endParaRPr>
          </a:p>
        </p:txBody>
      </p:sp>
      <p:sp>
        <p:nvSpPr>
          <p:cNvPr id="8" name="object 8" descr=""/>
          <p:cNvSpPr txBox="1"/>
          <p:nvPr/>
        </p:nvSpPr>
        <p:spPr>
          <a:xfrm>
            <a:off x="6552945" y="1658238"/>
            <a:ext cx="302260" cy="285115"/>
          </a:xfrm>
          <a:prstGeom prst="rect">
            <a:avLst/>
          </a:prstGeom>
        </p:spPr>
        <p:txBody>
          <a:bodyPr wrap="square" lIns="0" tIns="13335" rIns="0" bIns="0" rtlCol="0" vert="horz">
            <a:spAutoFit/>
          </a:bodyPr>
          <a:lstStyle/>
          <a:p>
            <a:pPr algn="r" marL="38100" marR="30480">
              <a:lnSpc>
                <a:spcPct val="100000"/>
              </a:lnSpc>
              <a:spcBef>
                <a:spcPts val="105"/>
              </a:spcBef>
            </a:pPr>
            <a:r>
              <a:rPr dirty="0" baseline="3267" sz="2550" spc="-997">
                <a:latin typeface="Microsoft Sans Serif"/>
                <a:cs typeface="Microsoft Sans Serif"/>
              </a:rPr>
              <a:t>„</a:t>
            </a:r>
            <a:r>
              <a:rPr dirty="0" baseline="3267" sz="2550" spc="-337">
                <a:latin typeface="Microsoft Sans Serif"/>
                <a:cs typeface="Microsoft Sans Serif"/>
              </a:rPr>
              <a:t> </a:t>
            </a:r>
            <a:r>
              <a:rPr dirty="0" baseline="-11437" sz="2550" spc="-1575">
                <a:latin typeface="Microsoft Sans Serif"/>
                <a:cs typeface="Microsoft Sans Serif"/>
              </a:rPr>
              <a:t>ث</a:t>
            </a:r>
            <a:r>
              <a:rPr dirty="0" sz="1700" spc="-275">
                <a:latin typeface="Microsoft Sans Serif"/>
                <a:cs typeface="Microsoft Sans Serif"/>
              </a:rPr>
              <a:t> </a:t>
            </a:r>
            <a:r>
              <a:rPr dirty="0" baseline="-6535" sz="2550" spc="-1627">
                <a:latin typeface="Microsoft Sans Serif"/>
                <a:cs typeface="Microsoft Sans Serif"/>
              </a:rPr>
              <a:t>ت</a:t>
            </a:r>
            <a:r>
              <a:rPr dirty="0" baseline="-11437" sz="2550" spc="-1627">
                <a:latin typeface="Microsoft Sans Serif"/>
                <a:cs typeface="Microsoft Sans Serif"/>
              </a:rPr>
              <a:t>„</a:t>
            </a:r>
            <a:r>
              <a:rPr dirty="0" baseline="-11437" sz="2550" spc="37">
                <a:latin typeface="Microsoft Sans Serif"/>
                <a:cs typeface="Microsoft Sans Serif"/>
              </a:rPr>
              <a:t> </a:t>
            </a:r>
            <a:r>
              <a:rPr dirty="0" sz="1700" spc="-610">
                <a:latin typeface="Microsoft Sans Serif"/>
                <a:cs typeface="Microsoft Sans Serif"/>
              </a:rPr>
              <a:t>حلا</a:t>
            </a:r>
            <a:endParaRPr sz="1700">
              <a:latin typeface="Microsoft Sans Serif"/>
              <a:cs typeface="Microsoft Sans Serif"/>
            </a:endParaRPr>
          </a:p>
        </p:txBody>
      </p:sp>
      <p:sp>
        <p:nvSpPr>
          <p:cNvPr id="9" name="object 9" descr=""/>
          <p:cNvSpPr txBox="1"/>
          <p:nvPr/>
        </p:nvSpPr>
        <p:spPr>
          <a:xfrm>
            <a:off x="6136894" y="1647570"/>
            <a:ext cx="230504" cy="285115"/>
          </a:xfrm>
          <a:prstGeom prst="rect">
            <a:avLst/>
          </a:prstGeom>
        </p:spPr>
        <p:txBody>
          <a:bodyPr wrap="square" lIns="0" tIns="13335" rIns="0" bIns="0" rtlCol="0" vert="horz">
            <a:spAutoFit/>
          </a:bodyPr>
          <a:lstStyle/>
          <a:p>
            <a:pPr algn="r" marL="38100" marR="30480">
              <a:lnSpc>
                <a:spcPct val="100000"/>
              </a:lnSpc>
              <a:spcBef>
                <a:spcPts val="105"/>
              </a:spcBef>
            </a:pPr>
            <a:r>
              <a:rPr dirty="0" baseline="-9803" sz="2550" spc="-1500">
                <a:latin typeface="Microsoft Sans Serif"/>
                <a:cs typeface="Microsoft Sans Serif"/>
              </a:rPr>
              <a:t>ي</a:t>
            </a:r>
            <a:r>
              <a:rPr dirty="0" baseline="1633" sz="2550" spc="-1500">
                <a:latin typeface="Microsoft Sans Serif"/>
                <a:cs typeface="Microsoft Sans Serif"/>
              </a:rPr>
              <a:t>„</a:t>
            </a:r>
            <a:r>
              <a:rPr dirty="0" baseline="1633" sz="2550" spc="-412">
                <a:latin typeface="Microsoft Sans Serif"/>
                <a:cs typeface="Microsoft Sans Serif"/>
              </a:rPr>
              <a:t> </a:t>
            </a:r>
            <a:r>
              <a:rPr dirty="0" baseline="-9803" sz="2550" spc="-1560">
                <a:latin typeface="Microsoft Sans Serif"/>
                <a:cs typeface="Microsoft Sans Serif"/>
              </a:rPr>
              <a:t>س</a:t>
            </a:r>
            <a:r>
              <a:rPr dirty="0" baseline="4901" sz="2550" spc="-292">
                <a:latin typeface="Microsoft Sans Serif"/>
                <a:cs typeface="Microsoft Sans Serif"/>
              </a:rPr>
              <a:t> </a:t>
            </a:r>
            <a:r>
              <a:rPr dirty="0" sz="1700" spc="-925">
                <a:latin typeface="Microsoft Sans Serif"/>
                <a:cs typeface="Microsoft Sans Serif"/>
              </a:rPr>
              <a:t>ت</a:t>
            </a:r>
            <a:r>
              <a:rPr dirty="0" baseline="-4901" sz="2550" spc="-1387">
                <a:latin typeface="Microsoft Sans Serif"/>
                <a:cs typeface="Microsoft Sans Serif"/>
              </a:rPr>
              <a:t>„</a:t>
            </a:r>
            <a:endParaRPr baseline="-4901" sz="2550">
              <a:latin typeface="Microsoft Sans Serif"/>
              <a:cs typeface="Microsoft Sans Serif"/>
            </a:endParaRPr>
          </a:p>
        </p:txBody>
      </p:sp>
      <p:sp>
        <p:nvSpPr>
          <p:cNvPr id="10" name="object 10" descr=""/>
          <p:cNvSpPr txBox="1"/>
          <p:nvPr/>
        </p:nvSpPr>
        <p:spPr>
          <a:xfrm>
            <a:off x="5716270" y="1626235"/>
            <a:ext cx="324485" cy="285115"/>
          </a:xfrm>
          <a:prstGeom prst="rect">
            <a:avLst/>
          </a:prstGeom>
        </p:spPr>
        <p:txBody>
          <a:bodyPr wrap="square" lIns="0" tIns="13335" rIns="0" bIns="0" rtlCol="0" vert="horz">
            <a:spAutoFit/>
          </a:bodyPr>
          <a:lstStyle/>
          <a:p>
            <a:pPr algn="r" marL="38100" marR="30480">
              <a:lnSpc>
                <a:spcPct val="100000"/>
              </a:lnSpc>
              <a:spcBef>
                <a:spcPts val="105"/>
              </a:spcBef>
            </a:pPr>
            <a:r>
              <a:rPr dirty="0" baseline="-4901" sz="2550" spc="735">
                <a:latin typeface="Microsoft Sans Serif"/>
                <a:cs typeface="Microsoft Sans Serif"/>
              </a:rPr>
              <a:t> </a:t>
            </a:r>
            <a:r>
              <a:rPr dirty="0" baseline="-1633" sz="2550" spc="-1350">
                <a:latin typeface="Microsoft Sans Serif"/>
                <a:cs typeface="Microsoft Sans Serif"/>
              </a:rPr>
              <a:t>حت</a:t>
            </a:r>
            <a:r>
              <a:rPr dirty="0" baseline="9803" sz="2550" spc="-1350">
                <a:latin typeface="Microsoft Sans Serif"/>
                <a:cs typeface="Microsoft Sans Serif"/>
              </a:rPr>
              <a:t>„</a:t>
            </a:r>
            <a:r>
              <a:rPr dirty="0" baseline="9803" sz="2550" spc="-382">
                <a:latin typeface="Microsoft Sans Serif"/>
                <a:cs typeface="Microsoft Sans Serif"/>
              </a:rPr>
              <a:t> </a:t>
            </a:r>
            <a:r>
              <a:rPr dirty="0" sz="1700" spc="-475">
                <a:latin typeface="Microsoft Sans Serif"/>
                <a:cs typeface="Microsoft Sans Serif"/>
              </a:rPr>
              <a:t>لا</a:t>
            </a:r>
            <a:endParaRPr sz="1700">
              <a:latin typeface="Microsoft Sans Serif"/>
              <a:cs typeface="Microsoft Sans Serif"/>
            </a:endParaRPr>
          </a:p>
        </p:txBody>
      </p:sp>
      <p:sp>
        <p:nvSpPr>
          <p:cNvPr id="11" name="object 11" descr=""/>
          <p:cNvSpPr txBox="1"/>
          <p:nvPr/>
        </p:nvSpPr>
        <p:spPr>
          <a:xfrm>
            <a:off x="3551301" y="1713102"/>
            <a:ext cx="3645535" cy="285115"/>
          </a:xfrm>
          <a:prstGeom prst="rect">
            <a:avLst/>
          </a:prstGeom>
        </p:spPr>
        <p:txBody>
          <a:bodyPr wrap="square" lIns="0" tIns="13335" rIns="0" bIns="0" rtlCol="0" vert="horz">
            <a:spAutoFit/>
          </a:bodyPr>
          <a:lstStyle/>
          <a:p>
            <a:pPr algn="r" marL="12700" marR="5080">
              <a:lnSpc>
                <a:spcPct val="100000"/>
              </a:lnSpc>
              <a:spcBef>
                <a:spcPts val="105"/>
              </a:spcBef>
            </a:pPr>
            <a:r>
              <a:rPr dirty="0" sz="1700" spc="-275">
                <a:latin typeface="Microsoft Sans Serif"/>
                <a:cs typeface="Microsoft Sans Serif"/>
              </a:rPr>
              <a:t>لا</a:t>
            </a:r>
            <a:r>
              <a:rPr dirty="0" sz="1700" spc="85">
                <a:latin typeface="Microsoft Sans Serif"/>
                <a:cs typeface="Microsoft Sans Serif"/>
              </a:rPr>
              <a:t>  </a:t>
            </a:r>
            <a:r>
              <a:rPr dirty="0" sz="1700" spc="-295">
                <a:latin typeface="Microsoft Sans Serif"/>
                <a:cs typeface="Microsoft Sans Serif"/>
              </a:rPr>
              <a:t>نو</a:t>
            </a:r>
            <a:r>
              <a:rPr dirty="0" sz="1700" spc="35">
                <a:latin typeface="Microsoft Sans Serif"/>
                <a:cs typeface="Microsoft Sans Serif"/>
              </a:rPr>
              <a:t>  </a:t>
            </a:r>
            <a:r>
              <a:rPr dirty="0" sz="1700" spc="-210">
                <a:latin typeface="Microsoft Sans Serif"/>
                <a:cs typeface="Microsoft Sans Serif"/>
              </a:rPr>
              <a:t>نا</a:t>
            </a:r>
            <a:r>
              <a:rPr dirty="0" sz="1700" spc="-170">
                <a:latin typeface="Microsoft Sans Serif"/>
                <a:cs typeface="Microsoft Sans Serif"/>
              </a:rPr>
              <a:t> </a:t>
            </a:r>
            <a:r>
              <a:rPr dirty="0" sz="1700" spc="-695">
                <a:latin typeface="Microsoft Sans Serif"/>
                <a:cs typeface="Microsoft Sans Serif"/>
              </a:rPr>
              <a:t>ح</a:t>
            </a:r>
            <a:r>
              <a:rPr dirty="0" sz="1700" spc="315">
                <a:latin typeface="Microsoft Sans Serif"/>
                <a:cs typeface="Microsoft Sans Serif"/>
              </a:rPr>
              <a:t>  </a:t>
            </a:r>
            <a:r>
              <a:rPr dirty="0" sz="1700">
                <a:latin typeface="Microsoft Sans Serif"/>
                <a:cs typeface="Microsoft Sans Serif"/>
              </a:rPr>
              <a:t>با</a:t>
            </a:r>
            <a:r>
              <a:rPr dirty="0" sz="1700" spc="345">
                <a:latin typeface="Microsoft Sans Serif"/>
                <a:cs typeface="Microsoft Sans Serif"/>
              </a:rPr>
              <a:t>  </a:t>
            </a:r>
            <a:r>
              <a:rPr dirty="0" sz="1700" spc="-400">
                <a:latin typeface="Microsoft Sans Serif"/>
                <a:cs typeface="Microsoft Sans Serif"/>
              </a:rPr>
              <a:t>ع</a:t>
            </a:r>
            <a:r>
              <a:rPr dirty="0" sz="1700" spc="229">
                <a:latin typeface="Microsoft Sans Serif"/>
                <a:cs typeface="Microsoft Sans Serif"/>
              </a:rPr>
              <a:t>  </a:t>
            </a:r>
            <a:r>
              <a:rPr dirty="0" sz="1700">
                <a:latin typeface="Microsoft Sans Serif"/>
                <a:cs typeface="Microsoft Sans Serif"/>
              </a:rPr>
              <a:t>ة</a:t>
            </a:r>
            <a:r>
              <a:rPr dirty="0" sz="1700" spc="190">
                <a:latin typeface="Microsoft Sans Serif"/>
                <a:cs typeface="Microsoft Sans Serif"/>
              </a:rPr>
              <a:t>   </a:t>
            </a:r>
            <a:r>
              <a:rPr dirty="0" sz="1700">
                <a:latin typeface="Microsoft Sans Serif"/>
                <a:cs typeface="Microsoft Sans Serif"/>
              </a:rPr>
              <a:t>ة</a:t>
            </a:r>
            <a:r>
              <a:rPr dirty="0" sz="1700" spc="215">
                <a:latin typeface="Microsoft Sans Serif"/>
                <a:cs typeface="Microsoft Sans Serif"/>
              </a:rPr>
              <a:t>  </a:t>
            </a:r>
            <a:r>
              <a:rPr dirty="0" sz="1700" spc="100">
                <a:latin typeface="Microsoft Sans Serif"/>
                <a:cs typeface="Microsoft Sans Serif"/>
              </a:rPr>
              <a:t>بذ</a:t>
            </a:r>
            <a:r>
              <a:rPr dirty="0" sz="1700" spc="200">
                <a:latin typeface="Microsoft Sans Serif"/>
                <a:cs typeface="Microsoft Sans Serif"/>
              </a:rPr>
              <a:t>  </a:t>
            </a:r>
            <a:r>
              <a:rPr dirty="0" sz="1700" spc="-375">
                <a:latin typeface="Microsoft Sans Serif"/>
                <a:cs typeface="Microsoft Sans Serif"/>
              </a:rPr>
              <a:t>ظر</a:t>
            </a:r>
            <a:r>
              <a:rPr dirty="0" sz="1700" spc="300">
                <a:latin typeface="Microsoft Sans Serif"/>
                <a:cs typeface="Microsoft Sans Serif"/>
              </a:rPr>
              <a:t>  </a:t>
            </a:r>
            <a:r>
              <a:rPr dirty="0" sz="1700" spc="-350">
                <a:latin typeface="Microsoft Sans Serif"/>
                <a:cs typeface="Microsoft Sans Serif"/>
              </a:rPr>
              <a:t>ألو</a:t>
            </a:r>
            <a:r>
              <a:rPr dirty="0" sz="1700" spc="-175">
                <a:latin typeface="Microsoft Sans Serif"/>
                <a:cs typeface="Microsoft Sans Serif"/>
              </a:rPr>
              <a:t> </a:t>
            </a:r>
            <a:r>
              <a:rPr dirty="0" sz="1700" spc="-155">
                <a:latin typeface="Microsoft Sans Serif"/>
                <a:cs typeface="Microsoft Sans Serif"/>
              </a:rPr>
              <a:t>،ة</a:t>
            </a:r>
            <a:r>
              <a:rPr dirty="0" sz="1700" spc="-35">
                <a:latin typeface="Microsoft Sans Serif"/>
                <a:cs typeface="Microsoft Sans Serif"/>
              </a:rPr>
              <a:t> </a:t>
            </a:r>
            <a:r>
              <a:rPr dirty="0" sz="1700">
                <a:latin typeface="Microsoft Sans Serif"/>
                <a:cs typeface="Microsoft Sans Serif"/>
              </a:rPr>
              <a:t>ذ</a:t>
            </a:r>
            <a:r>
              <a:rPr dirty="0" sz="1700" spc="405">
                <a:latin typeface="Microsoft Sans Serif"/>
                <a:cs typeface="Microsoft Sans Serif"/>
              </a:rPr>
              <a:t> </a:t>
            </a:r>
            <a:r>
              <a:rPr dirty="0" sz="1700">
                <a:latin typeface="Microsoft Sans Serif"/>
                <a:cs typeface="Microsoft Sans Serif"/>
              </a:rPr>
              <a:t>با</a:t>
            </a:r>
            <a:r>
              <a:rPr dirty="0" sz="1700" spc="80">
                <a:latin typeface="Microsoft Sans Serif"/>
                <a:cs typeface="Microsoft Sans Serif"/>
              </a:rPr>
              <a:t> </a:t>
            </a:r>
            <a:r>
              <a:rPr dirty="0" sz="1700" spc="-385">
                <a:latin typeface="Microsoft Sans Serif"/>
                <a:cs typeface="Microsoft Sans Serif"/>
              </a:rPr>
              <a:t>و</a:t>
            </a:r>
            <a:endParaRPr sz="1700">
              <a:latin typeface="Microsoft Sans Serif"/>
              <a:cs typeface="Microsoft Sans Serif"/>
            </a:endParaRPr>
          </a:p>
        </p:txBody>
      </p:sp>
      <p:sp>
        <p:nvSpPr>
          <p:cNvPr id="12" name="object 12" descr=""/>
          <p:cNvSpPr txBox="1"/>
          <p:nvPr/>
        </p:nvSpPr>
        <p:spPr>
          <a:xfrm>
            <a:off x="3604640" y="1650619"/>
            <a:ext cx="2030095" cy="285115"/>
          </a:xfrm>
          <a:prstGeom prst="rect">
            <a:avLst/>
          </a:prstGeom>
        </p:spPr>
        <p:txBody>
          <a:bodyPr wrap="square" lIns="0" tIns="13335" rIns="0" bIns="0" rtlCol="0" vert="horz">
            <a:spAutoFit/>
          </a:bodyPr>
          <a:lstStyle/>
          <a:p>
            <a:pPr algn="r" marL="50800" marR="43180">
              <a:lnSpc>
                <a:spcPct val="100000"/>
              </a:lnSpc>
              <a:spcBef>
                <a:spcPts val="105"/>
              </a:spcBef>
            </a:pPr>
            <a:r>
              <a:rPr dirty="0" sz="1700" spc="-350">
                <a:latin typeface="Microsoft Sans Serif"/>
                <a:cs typeface="Microsoft Sans Serif"/>
              </a:rPr>
              <a:t>حم</a:t>
            </a:r>
            <a:r>
              <a:rPr dirty="0" sz="1700" spc="155">
                <a:latin typeface="Microsoft Sans Serif"/>
                <a:cs typeface="Microsoft Sans Serif"/>
              </a:rPr>
              <a:t> </a:t>
            </a:r>
            <a:r>
              <a:rPr dirty="0" baseline="-1633" sz="2550" spc="-712">
                <a:latin typeface="Microsoft Sans Serif"/>
                <a:cs typeface="Microsoft Sans Serif"/>
              </a:rPr>
              <a:t>.</a:t>
            </a:r>
            <a:r>
              <a:rPr dirty="0" baseline="-1633" sz="2550" spc="375">
                <a:latin typeface="Microsoft Sans Serif"/>
                <a:cs typeface="Microsoft Sans Serif"/>
              </a:rPr>
              <a:t> </a:t>
            </a:r>
            <a:r>
              <a:rPr dirty="0" baseline="1633" sz="2550" spc="-1192">
                <a:latin typeface="Microsoft Sans Serif"/>
                <a:cs typeface="Microsoft Sans Serif"/>
              </a:rPr>
              <a:t>كي</a:t>
            </a:r>
            <a:r>
              <a:rPr dirty="0" baseline="13071" sz="2550" spc="-1192">
                <a:latin typeface="Microsoft Sans Serif"/>
                <a:cs typeface="Microsoft Sans Serif"/>
              </a:rPr>
              <a:t>„</a:t>
            </a:r>
            <a:r>
              <a:rPr dirty="0" baseline="13071" sz="2550" spc="465">
                <a:latin typeface="Microsoft Sans Serif"/>
                <a:cs typeface="Microsoft Sans Serif"/>
              </a:rPr>
              <a:t> </a:t>
            </a:r>
            <a:r>
              <a:rPr dirty="0" baseline="-1633" sz="2550" spc="-712">
                <a:latin typeface="Microsoft Sans Serif"/>
                <a:cs typeface="Microsoft Sans Serif"/>
              </a:rPr>
              <a:t>.</a:t>
            </a:r>
            <a:r>
              <a:rPr dirty="0" baseline="6535" sz="2550" spc="735">
                <a:latin typeface="Microsoft Sans Serif"/>
                <a:cs typeface="Microsoft Sans Serif"/>
              </a:rPr>
              <a:t> </a:t>
            </a:r>
            <a:r>
              <a:rPr dirty="0" baseline="16339" sz="2550" spc="-1214">
                <a:latin typeface="Microsoft Sans Serif"/>
                <a:cs typeface="Microsoft Sans Serif"/>
              </a:rPr>
              <a:t>لضن</a:t>
            </a:r>
            <a:r>
              <a:rPr dirty="0" baseline="34313" sz="2550" spc="-1214">
                <a:latin typeface="Microsoft Sans Serif"/>
                <a:cs typeface="Microsoft Sans Serif"/>
              </a:rPr>
              <a:t>„</a:t>
            </a:r>
            <a:r>
              <a:rPr dirty="0" baseline="34313" sz="2550" spc="434">
                <a:latin typeface="Microsoft Sans Serif"/>
                <a:cs typeface="Microsoft Sans Serif"/>
              </a:rPr>
              <a:t>  </a:t>
            </a:r>
            <a:r>
              <a:rPr dirty="0" baseline="1633" sz="2550" spc="-997">
                <a:latin typeface="Microsoft Sans Serif"/>
                <a:cs typeface="Microsoft Sans Serif"/>
              </a:rPr>
              <a:t>„</a:t>
            </a:r>
            <a:r>
              <a:rPr dirty="0" baseline="1633" sz="2550" spc="262">
                <a:latin typeface="Microsoft Sans Serif"/>
                <a:cs typeface="Microsoft Sans Serif"/>
              </a:rPr>
              <a:t> </a:t>
            </a:r>
            <a:r>
              <a:rPr dirty="0" baseline="-6535" sz="2550" spc="-869">
                <a:latin typeface="Microsoft Sans Serif"/>
                <a:cs typeface="Microsoft Sans Serif"/>
              </a:rPr>
              <a:t>ع</a:t>
            </a:r>
            <a:r>
              <a:rPr dirty="0" baseline="1633" sz="2550" spc="-869">
                <a:latin typeface="Microsoft Sans Serif"/>
                <a:cs typeface="Microsoft Sans Serif"/>
              </a:rPr>
              <a:t>.</a:t>
            </a:r>
            <a:r>
              <a:rPr dirty="0" baseline="1633" sz="2550" spc="-375">
                <a:latin typeface="Microsoft Sans Serif"/>
                <a:cs typeface="Microsoft Sans Serif"/>
              </a:rPr>
              <a:t> </a:t>
            </a:r>
            <a:r>
              <a:rPr dirty="0" sz="1700" spc="-505">
                <a:latin typeface="Microsoft Sans Serif"/>
                <a:cs typeface="Microsoft Sans Serif"/>
              </a:rPr>
              <a:t>للا</a:t>
            </a:r>
            <a:r>
              <a:rPr dirty="0" sz="1700" spc="340">
                <a:latin typeface="Microsoft Sans Serif"/>
                <a:cs typeface="Microsoft Sans Serif"/>
              </a:rPr>
              <a:t> </a:t>
            </a:r>
            <a:r>
              <a:rPr dirty="0" baseline="1633" sz="2550" spc="-1402">
                <a:latin typeface="Microsoft Sans Serif"/>
                <a:cs typeface="Microsoft Sans Serif"/>
              </a:rPr>
              <a:t>تم</a:t>
            </a:r>
            <a:r>
              <a:rPr dirty="0" baseline="-6535" sz="2550" spc="-1402">
                <a:latin typeface="Microsoft Sans Serif"/>
                <a:cs typeface="Microsoft Sans Serif"/>
              </a:rPr>
              <a:t>„</a:t>
            </a:r>
            <a:r>
              <a:rPr dirty="0" baseline="-6535" sz="2550" spc="-195">
                <a:latin typeface="Microsoft Sans Serif"/>
                <a:cs typeface="Microsoft Sans Serif"/>
              </a:rPr>
              <a:t> </a:t>
            </a:r>
            <a:r>
              <a:rPr dirty="0" baseline="31045" sz="2550" spc="-1552">
                <a:latin typeface="Microsoft Sans Serif"/>
                <a:cs typeface="Microsoft Sans Serif"/>
              </a:rPr>
              <a:t>حف</a:t>
            </a:r>
            <a:r>
              <a:rPr dirty="0" baseline="6535" sz="2550" spc="-1552">
                <a:latin typeface="Microsoft Sans Serif"/>
                <a:cs typeface="Microsoft Sans Serif"/>
              </a:rPr>
              <a:t>,</a:t>
            </a:r>
            <a:r>
              <a:rPr dirty="0" baseline="6535" sz="2550" spc="330">
                <a:latin typeface="Microsoft Sans Serif"/>
                <a:cs typeface="Microsoft Sans Serif"/>
              </a:rPr>
              <a:t> </a:t>
            </a:r>
            <a:r>
              <a:rPr dirty="0" sz="1700" spc="-665">
                <a:latin typeface="Microsoft Sans Serif"/>
                <a:cs typeface="Microsoft Sans Serif"/>
              </a:rPr>
              <a:t>„</a:t>
            </a:r>
            <a:r>
              <a:rPr dirty="0" sz="1700" spc="-225">
                <a:latin typeface="Microsoft Sans Serif"/>
                <a:cs typeface="Microsoft Sans Serif"/>
              </a:rPr>
              <a:t> </a:t>
            </a:r>
            <a:r>
              <a:rPr dirty="0" baseline="-13071" sz="2550" spc="-1582">
                <a:latin typeface="Microsoft Sans Serif"/>
                <a:cs typeface="Microsoft Sans Serif"/>
              </a:rPr>
              <a:t>ث</a:t>
            </a:r>
            <a:r>
              <a:rPr dirty="0" baseline="-1633" sz="2550" spc="-1582">
                <a:latin typeface="Microsoft Sans Serif"/>
                <a:cs typeface="Microsoft Sans Serif"/>
              </a:rPr>
              <a:t>.</a:t>
            </a:r>
            <a:r>
              <a:rPr dirty="0" baseline="-1633" sz="2550" spc="-412">
                <a:latin typeface="Microsoft Sans Serif"/>
                <a:cs typeface="Microsoft Sans Serif"/>
              </a:rPr>
              <a:t> </a:t>
            </a:r>
            <a:r>
              <a:rPr dirty="0" baseline="-3267" sz="2550" spc="-1402">
                <a:latin typeface="Microsoft Sans Serif"/>
                <a:cs typeface="Microsoft Sans Serif"/>
              </a:rPr>
              <a:t>ثع</a:t>
            </a:r>
            <a:r>
              <a:rPr dirty="0" baseline="-13071" sz="2550" spc="-1402">
                <a:latin typeface="Microsoft Sans Serif"/>
                <a:cs typeface="Microsoft Sans Serif"/>
              </a:rPr>
              <a:t>„</a:t>
            </a:r>
            <a:r>
              <a:rPr dirty="0" baseline="-13071" sz="2550" spc="60">
                <a:latin typeface="Microsoft Sans Serif"/>
                <a:cs typeface="Microsoft Sans Serif"/>
              </a:rPr>
              <a:t> </a:t>
            </a:r>
            <a:r>
              <a:rPr dirty="0" baseline="3267" sz="2550">
                <a:latin typeface="Microsoft Sans Serif"/>
                <a:cs typeface="Microsoft Sans Serif"/>
              </a:rPr>
              <a:t>م</a:t>
            </a:r>
            <a:r>
              <a:rPr dirty="0" baseline="3267" sz="2550" spc="120">
                <a:latin typeface="Microsoft Sans Serif"/>
                <a:cs typeface="Microsoft Sans Serif"/>
              </a:rPr>
              <a:t> </a:t>
            </a:r>
            <a:r>
              <a:rPr dirty="0" sz="1700" spc="-665">
                <a:latin typeface="Microsoft Sans Serif"/>
                <a:cs typeface="Microsoft Sans Serif"/>
              </a:rPr>
              <a:t>„</a:t>
            </a:r>
            <a:r>
              <a:rPr dirty="0" sz="1700" spc="-225">
                <a:latin typeface="Microsoft Sans Serif"/>
                <a:cs typeface="Microsoft Sans Serif"/>
              </a:rPr>
              <a:t> </a:t>
            </a:r>
            <a:r>
              <a:rPr dirty="0" baseline="-13071" sz="2550" spc="-1050">
                <a:latin typeface="Microsoft Sans Serif"/>
                <a:cs typeface="Microsoft Sans Serif"/>
              </a:rPr>
              <a:t>ع</a:t>
            </a:r>
            <a:r>
              <a:rPr dirty="0" baseline="3267" sz="2550" spc="-1050">
                <a:latin typeface="Microsoft Sans Serif"/>
                <a:cs typeface="Microsoft Sans Serif"/>
              </a:rPr>
              <a:t>.</a:t>
            </a:r>
            <a:r>
              <a:rPr dirty="0" baseline="3267" sz="2550" spc="-359">
                <a:latin typeface="Microsoft Sans Serif"/>
                <a:cs typeface="Microsoft Sans Serif"/>
              </a:rPr>
              <a:t> </a:t>
            </a:r>
            <a:r>
              <a:rPr dirty="0" baseline="6535" sz="2550" spc="-1072">
                <a:latin typeface="Microsoft Sans Serif"/>
                <a:cs typeface="Microsoft Sans Serif"/>
              </a:rPr>
              <a:t>لب</a:t>
            </a:r>
            <a:r>
              <a:rPr dirty="0" baseline="-6535" sz="2550" spc="-1072">
                <a:latin typeface="Microsoft Sans Serif"/>
                <a:cs typeface="Microsoft Sans Serif"/>
              </a:rPr>
              <a:t>,</a:t>
            </a:r>
            <a:endParaRPr baseline="-6535" sz="2550">
              <a:latin typeface="Microsoft Sans Serif"/>
              <a:cs typeface="Microsoft Sans Serif"/>
            </a:endParaRPr>
          </a:p>
        </p:txBody>
      </p:sp>
      <p:sp>
        <p:nvSpPr>
          <p:cNvPr id="13" name="object 13" descr=""/>
          <p:cNvSpPr txBox="1"/>
          <p:nvPr/>
        </p:nvSpPr>
        <p:spPr>
          <a:xfrm>
            <a:off x="11495785" y="2022475"/>
            <a:ext cx="276860" cy="285115"/>
          </a:xfrm>
          <a:prstGeom prst="rect">
            <a:avLst/>
          </a:prstGeom>
        </p:spPr>
        <p:txBody>
          <a:bodyPr wrap="square" lIns="0" tIns="13335" rIns="0" bIns="0" rtlCol="0" vert="horz">
            <a:spAutoFit/>
          </a:bodyPr>
          <a:lstStyle/>
          <a:p>
            <a:pPr algn="r" marL="38100" marR="30480">
              <a:lnSpc>
                <a:spcPct val="100000"/>
              </a:lnSpc>
              <a:spcBef>
                <a:spcPts val="105"/>
              </a:spcBef>
            </a:pPr>
            <a:r>
              <a:rPr dirty="0" baseline="3267" sz="2550" spc="-997">
                <a:latin typeface="Microsoft Sans Serif"/>
                <a:cs typeface="Microsoft Sans Serif"/>
              </a:rPr>
              <a:t>„</a:t>
            </a:r>
            <a:r>
              <a:rPr dirty="0" baseline="3267" sz="2550" spc="-337">
                <a:latin typeface="Microsoft Sans Serif"/>
                <a:cs typeface="Microsoft Sans Serif"/>
              </a:rPr>
              <a:t> </a:t>
            </a:r>
            <a:r>
              <a:rPr dirty="0" baseline="-11437" sz="2550" spc="-1612">
                <a:latin typeface="Microsoft Sans Serif"/>
                <a:cs typeface="Microsoft Sans Serif"/>
              </a:rPr>
              <a:t>ت</a:t>
            </a:r>
            <a:r>
              <a:rPr dirty="0" baseline="-16339" sz="2550" spc="-1612">
                <a:latin typeface="Microsoft Sans Serif"/>
                <a:cs typeface="Microsoft Sans Serif"/>
              </a:rPr>
              <a:t>„</a:t>
            </a:r>
            <a:r>
              <a:rPr dirty="0" baseline="-16339" sz="2550" spc="-322">
                <a:latin typeface="Microsoft Sans Serif"/>
                <a:cs typeface="Microsoft Sans Serif"/>
              </a:rPr>
              <a:t> </a:t>
            </a:r>
            <a:r>
              <a:rPr dirty="0" baseline="27777" sz="2550" spc="-900">
                <a:latin typeface="Microsoft Sans Serif"/>
                <a:cs typeface="Microsoft Sans Serif"/>
              </a:rPr>
              <a:t>محلل</a:t>
            </a:r>
            <a:endParaRPr baseline="27777" sz="2550">
              <a:latin typeface="Microsoft Sans Serif"/>
              <a:cs typeface="Microsoft Sans Serif"/>
            </a:endParaRPr>
          </a:p>
        </p:txBody>
      </p:sp>
      <p:sp>
        <p:nvSpPr>
          <p:cNvPr id="14" name="object 14" descr=""/>
          <p:cNvSpPr txBox="1"/>
          <p:nvPr/>
        </p:nvSpPr>
        <p:spPr>
          <a:xfrm>
            <a:off x="10638790" y="2075814"/>
            <a:ext cx="987425" cy="285115"/>
          </a:xfrm>
          <a:prstGeom prst="rect">
            <a:avLst/>
          </a:prstGeom>
        </p:spPr>
        <p:txBody>
          <a:bodyPr wrap="square" lIns="0" tIns="13335" rIns="0" bIns="0" rtlCol="0" vert="horz">
            <a:spAutoFit/>
          </a:bodyPr>
          <a:lstStyle/>
          <a:p>
            <a:pPr algn="r" marL="12700" marR="5080">
              <a:lnSpc>
                <a:spcPct val="100000"/>
              </a:lnSpc>
              <a:spcBef>
                <a:spcPts val="105"/>
              </a:spcBef>
            </a:pPr>
            <a:r>
              <a:rPr dirty="0" sz="1700">
                <a:latin typeface="Microsoft Sans Serif"/>
                <a:cs typeface="Microsoft Sans Serif"/>
              </a:rPr>
              <a:t>با</a:t>
            </a:r>
            <a:r>
              <a:rPr dirty="0" sz="1700" spc="-114">
                <a:latin typeface="Microsoft Sans Serif"/>
                <a:cs typeface="Microsoft Sans Serif"/>
              </a:rPr>
              <a:t> </a:t>
            </a:r>
            <a:r>
              <a:rPr dirty="0" sz="1700">
                <a:latin typeface="Microsoft Sans Serif"/>
                <a:cs typeface="Microsoft Sans Serif"/>
              </a:rPr>
              <a:t>دا</a:t>
            </a:r>
            <a:r>
              <a:rPr dirty="0" sz="1700" spc="434">
                <a:latin typeface="Microsoft Sans Serif"/>
                <a:cs typeface="Microsoft Sans Serif"/>
              </a:rPr>
              <a:t> </a:t>
            </a:r>
            <a:r>
              <a:rPr dirty="0" sz="1700">
                <a:latin typeface="Microsoft Sans Serif"/>
                <a:cs typeface="Microsoft Sans Serif"/>
              </a:rPr>
              <a:t>ر</a:t>
            </a:r>
            <a:r>
              <a:rPr dirty="0" sz="1700" spc="80">
                <a:latin typeface="Microsoft Sans Serif"/>
                <a:cs typeface="Microsoft Sans Serif"/>
              </a:rPr>
              <a:t>  </a:t>
            </a:r>
            <a:r>
              <a:rPr dirty="0" sz="1700" spc="-285">
                <a:latin typeface="Microsoft Sans Serif"/>
                <a:cs typeface="Microsoft Sans Serif"/>
              </a:rPr>
              <a:t>و</a:t>
            </a:r>
            <a:r>
              <a:rPr dirty="0" sz="1700" spc="-225">
                <a:latin typeface="Microsoft Sans Serif"/>
                <a:cs typeface="Microsoft Sans Serif"/>
              </a:rPr>
              <a:t> </a:t>
            </a:r>
            <a:r>
              <a:rPr dirty="0" sz="1700" spc="-150">
                <a:latin typeface="Microsoft Sans Serif"/>
                <a:cs typeface="Microsoft Sans Serif"/>
              </a:rPr>
              <a:t>،ة</a:t>
            </a:r>
            <a:r>
              <a:rPr dirty="0" sz="1700" spc="-210">
                <a:latin typeface="Microsoft Sans Serif"/>
                <a:cs typeface="Microsoft Sans Serif"/>
              </a:rPr>
              <a:t> </a:t>
            </a:r>
            <a:r>
              <a:rPr dirty="0" sz="1700" spc="-210">
                <a:latin typeface="Microsoft Sans Serif"/>
                <a:cs typeface="Microsoft Sans Serif"/>
              </a:rPr>
              <a:t>ا</a:t>
            </a:r>
            <a:endParaRPr sz="1700">
              <a:latin typeface="Microsoft Sans Serif"/>
              <a:cs typeface="Microsoft Sans Serif"/>
            </a:endParaRPr>
          </a:p>
        </p:txBody>
      </p:sp>
      <p:sp>
        <p:nvSpPr>
          <p:cNvPr id="15" name="object 15" descr=""/>
          <p:cNvSpPr txBox="1"/>
          <p:nvPr/>
        </p:nvSpPr>
        <p:spPr>
          <a:xfrm>
            <a:off x="6810502" y="2016379"/>
            <a:ext cx="107314" cy="285115"/>
          </a:xfrm>
          <a:prstGeom prst="rect">
            <a:avLst/>
          </a:prstGeom>
        </p:spPr>
        <p:txBody>
          <a:bodyPr wrap="square" lIns="0" tIns="13335" rIns="0" bIns="0" rtlCol="0" vert="horz">
            <a:spAutoFit/>
          </a:bodyPr>
          <a:lstStyle/>
          <a:p>
            <a:pPr algn="ctr">
              <a:lnSpc>
                <a:spcPct val="100000"/>
              </a:lnSpc>
              <a:spcBef>
                <a:spcPts val="105"/>
              </a:spcBef>
            </a:pPr>
            <a:r>
              <a:rPr dirty="0" baseline="-13071" sz="2550" spc="-1754">
                <a:latin typeface="Microsoft Sans Serif"/>
                <a:cs typeface="Microsoft Sans Serif"/>
              </a:rPr>
              <a:t>ت</a:t>
            </a:r>
            <a:r>
              <a:rPr dirty="0" sz="1700">
                <a:latin typeface="Microsoft Sans Serif"/>
                <a:cs typeface="Microsoft Sans Serif"/>
              </a:rPr>
              <a:t> </a:t>
            </a:r>
            <a:endParaRPr sz="1700">
              <a:latin typeface="Microsoft Sans Serif"/>
              <a:cs typeface="Microsoft Sans Serif"/>
            </a:endParaRPr>
          </a:p>
        </p:txBody>
      </p:sp>
      <p:sp>
        <p:nvSpPr>
          <p:cNvPr id="16" name="object 16" descr=""/>
          <p:cNvSpPr txBox="1"/>
          <p:nvPr/>
        </p:nvSpPr>
        <p:spPr>
          <a:xfrm>
            <a:off x="4365625" y="2048382"/>
            <a:ext cx="7066915" cy="285115"/>
          </a:xfrm>
          <a:prstGeom prst="rect">
            <a:avLst/>
          </a:prstGeom>
        </p:spPr>
        <p:txBody>
          <a:bodyPr wrap="square" lIns="0" tIns="13335" rIns="0" bIns="0" rtlCol="0" vert="horz">
            <a:spAutoFit/>
          </a:bodyPr>
          <a:lstStyle/>
          <a:p>
            <a:pPr algn="r" marL="38100" marR="30480">
              <a:lnSpc>
                <a:spcPct val="100000"/>
              </a:lnSpc>
              <a:spcBef>
                <a:spcPts val="105"/>
              </a:spcBef>
            </a:pPr>
            <a:r>
              <a:rPr dirty="0" baseline="9803" sz="2550" spc="-997">
                <a:latin typeface="Microsoft Sans Serif"/>
                <a:cs typeface="Microsoft Sans Serif"/>
              </a:rPr>
              <a:t>„</a:t>
            </a:r>
            <a:r>
              <a:rPr dirty="0" baseline="9803" sz="2550" spc="-337">
                <a:latin typeface="Microsoft Sans Serif"/>
                <a:cs typeface="Microsoft Sans Serif"/>
              </a:rPr>
              <a:t> </a:t>
            </a:r>
            <a:r>
              <a:rPr dirty="0" baseline="1633" sz="2550" spc="-877">
                <a:latin typeface="Microsoft Sans Serif"/>
                <a:cs typeface="Microsoft Sans Serif"/>
              </a:rPr>
              <a:t>صح</a:t>
            </a:r>
            <a:r>
              <a:rPr dirty="0" baseline="14705" sz="2550" spc="-877">
                <a:latin typeface="Microsoft Sans Serif"/>
                <a:cs typeface="Microsoft Sans Serif"/>
              </a:rPr>
              <a:t>.</a:t>
            </a:r>
            <a:r>
              <a:rPr dirty="0" baseline="1633" sz="2550" spc="-877">
                <a:latin typeface="Microsoft Sans Serif"/>
                <a:cs typeface="Microsoft Sans Serif"/>
              </a:rPr>
              <a:t>لا</a:t>
            </a:r>
            <a:r>
              <a:rPr dirty="0" baseline="1633" sz="2550" spc="359">
                <a:latin typeface="Microsoft Sans Serif"/>
                <a:cs typeface="Microsoft Sans Serif"/>
              </a:rPr>
              <a:t> </a:t>
            </a:r>
            <a:r>
              <a:rPr dirty="0" baseline="-4901" sz="2550" spc="-1575">
                <a:latin typeface="Microsoft Sans Serif"/>
                <a:cs typeface="Microsoft Sans Serif"/>
              </a:rPr>
              <a:t>ث</a:t>
            </a:r>
            <a:r>
              <a:rPr dirty="0" baseline="8169" sz="2550" spc="-412">
                <a:latin typeface="Microsoft Sans Serif"/>
                <a:cs typeface="Microsoft Sans Serif"/>
              </a:rPr>
              <a:t> </a:t>
            </a:r>
            <a:r>
              <a:rPr dirty="0" sz="1700" spc="-869">
                <a:latin typeface="Microsoft Sans Serif"/>
                <a:cs typeface="Microsoft Sans Serif"/>
              </a:rPr>
              <a:t>ت</a:t>
            </a:r>
            <a:r>
              <a:rPr dirty="0" baseline="-4901" sz="2550" spc="-1305">
                <a:latin typeface="Microsoft Sans Serif"/>
                <a:cs typeface="Microsoft Sans Serif"/>
              </a:rPr>
              <a:t>„</a:t>
            </a:r>
            <a:r>
              <a:rPr dirty="0" baseline="-4901" sz="2550" spc="330">
                <a:latin typeface="Microsoft Sans Serif"/>
                <a:cs typeface="Microsoft Sans Serif"/>
              </a:rPr>
              <a:t> </a:t>
            </a:r>
            <a:r>
              <a:rPr dirty="0" baseline="1633" sz="2550" spc="-225">
                <a:latin typeface="Microsoft Sans Serif"/>
                <a:cs typeface="Microsoft Sans Serif"/>
              </a:rPr>
              <a:t>ح</a:t>
            </a:r>
            <a:r>
              <a:rPr dirty="0" baseline="14705" sz="2550" spc="465">
                <a:latin typeface="Microsoft Sans Serif"/>
                <a:cs typeface="Microsoft Sans Serif"/>
              </a:rPr>
              <a:t> </a:t>
            </a:r>
            <a:r>
              <a:rPr dirty="0" baseline="6535" sz="2550" spc="-712">
                <a:latin typeface="Microsoft Sans Serif"/>
                <a:cs typeface="Microsoft Sans Serif"/>
              </a:rPr>
              <a:t>.</a:t>
            </a:r>
            <a:r>
              <a:rPr dirty="0" baseline="16339" sz="2550" spc="15">
                <a:latin typeface="Microsoft Sans Serif"/>
                <a:cs typeface="Microsoft Sans Serif"/>
              </a:rPr>
              <a:t> </a:t>
            </a:r>
            <a:r>
              <a:rPr dirty="0" baseline="1633" sz="2550" spc="-1327">
                <a:latin typeface="Microsoft Sans Serif"/>
                <a:cs typeface="Microsoft Sans Serif"/>
              </a:rPr>
              <a:t>س</a:t>
            </a:r>
            <a:r>
              <a:rPr dirty="0" baseline="9803" sz="2550" spc="-300">
                <a:latin typeface="Microsoft Sans Serif"/>
                <a:cs typeface="Microsoft Sans Serif"/>
              </a:rPr>
              <a:t> </a:t>
            </a:r>
            <a:r>
              <a:rPr dirty="0" baseline="4901" sz="2550" spc="-1125">
                <a:latin typeface="Microsoft Sans Serif"/>
                <a:cs typeface="Microsoft Sans Serif"/>
              </a:rPr>
              <a:t>ت</a:t>
            </a:r>
            <a:r>
              <a:rPr dirty="0" sz="1700" spc="-750">
                <a:latin typeface="Microsoft Sans Serif"/>
                <a:cs typeface="Microsoft Sans Serif"/>
              </a:rPr>
              <a:t>,</a:t>
            </a:r>
            <a:r>
              <a:rPr dirty="0" sz="1700" spc="170">
                <a:latin typeface="Microsoft Sans Serif"/>
                <a:cs typeface="Microsoft Sans Serif"/>
              </a:rPr>
              <a:t> </a:t>
            </a:r>
            <a:r>
              <a:rPr dirty="0" baseline="9803" sz="2550" spc="-997">
                <a:latin typeface="Microsoft Sans Serif"/>
                <a:cs typeface="Microsoft Sans Serif"/>
              </a:rPr>
              <a:t>„</a:t>
            </a:r>
            <a:r>
              <a:rPr dirty="0" baseline="9803" sz="2550" spc="-337">
                <a:latin typeface="Microsoft Sans Serif"/>
                <a:cs typeface="Microsoft Sans Serif"/>
              </a:rPr>
              <a:t> </a:t>
            </a:r>
            <a:r>
              <a:rPr dirty="0" baseline="-4901" sz="2550" spc="-1305">
                <a:latin typeface="Microsoft Sans Serif"/>
                <a:cs typeface="Microsoft Sans Serif"/>
              </a:rPr>
              <a:t>ت</a:t>
            </a:r>
            <a:r>
              <a:rPr dirty="0" baseline="-9803" sz="2550" spc="-1305">
                <a:latin typeface="Microsoft Sans Serif"/>
                <a:cs typeface="Microsoft Sans Serif"/>
              </a:rPr>
              <a:t>„</a:t>
            </a:r>
            <a:r>
              <a:rPr dirty="0" baseline="-9803" sz="2550" spc="-300">
                <a:latin typeface="Microsoft Sans Serif"/>
                <a:cs typeface="Microsoft Sans Serif"/>
              </a:rPr>
              <a:t> </a:t>
            </a:r>
            <a:r>
              <a:rPr dirty="0" baseline="14705" sz="2550" spc="-1207">
                <a:latin typeface="Microsoft Sans Serif"/>
                <a:cs typeface="Microsoft Sans Serif"/>
              </a:rPr>
              <a:t>حل</a:t>
            </a:r>
            <a:r>
              <a:rPr dirty="0" baseline="14705" sz="2550" spc="-450">
                <a:latin typeface="Microsoft Sans Serif"/>
                <a:cs typeface="Microsoft Sans Serif"/>
              </a:rPr>
              <a:t> </a:t>
            </a:r>
            <a:r>
              <a:rPr dirty="0" baseline="1633" sz="2550" spc="-1027">
                <a:latin typeface="Microsoft Sans Serif"/>
                <a:cs typeface="Microsoft Sans Serif"/>
              </a:rPr>
              <a:t>ب</a:t>
            </a:r>
            <a:r>
              <a:rPr dirty="0" baseline="-9803" sz="2550" spc="-1027">
                <a:latin typeface="Microsoft Sans Serif"/>
                <a:cs typeface="Microsoft Sans Serif"/>
              </a:rPr>
              <a:t>,</a:t>
            </a:r>
            <a:r>
              <a:rPr dirty="0" baseline="-9803" sz="2550" spc="577">
                <a:latin typeface="Microsoft Sans Serif"/>
                <a:cs typeface="Microsoft Sans Serif"/>
              </a:rPr>
              <a:t> </a:t>
            </a:r>
            <a:r>
              <a:rPr dirty="0" baseline="6535" sz="2550" spc="-1080">
                <a:latin typeface="Microsoft Sans Serif"/>
                <a:cs typeface="Microsoft Sans Serif"/>
              </a:rPr>
              <a:t>ت</a:t>
            </a:r>
            <a:r>
              <a:rPr dirty="0" baseline="17973" sz="2550" spc="-1080">
                <a:latin typeface="Microsoft Sans Serif"/>
                <a:cs typeface="Microsoft Sans Serif"/>
              </a:rPr>
              <a:t>„</a:t>
            </a:r>
            <a:r>
              <a:rPr dirty="0" baseline="22875" sz="2550" spc="-1080">
                <a:latin typeface="Microsoft Sans Serif"/>
                <a:cs typeface="Microsoft Sans Serif"/>
              </a:rPr>
              <a:t>مت</a:t>
            </a:r>
            <a:r>
              <a:rPr dirty="0" baseline="35947" sz="2550" spc="-1080">
                <a:latin typeface="Microsoft Sans Serif"/>
                <a:cs typeface="Microsoft Sans Serif"/>
              </a:rPr>
              <a:t>„</a:t>
            </a:r>
            <a:r>
              <a:rPr dirty="0" baseline="35947" sz="2550" spc="-390">
                <a:latin typeface="Microsoft Sans Serif"/>
                <a:cs typeface="Microsoft Sans Serif"/>
              </a:rPr>
              <a:t> </a:t>
            </a:r>
            <a:r>
              <a:rPr dirty="0" baseline="24509" sz="2550" spc="-630">
                <a:latin typeface="Microsoft Sans Serif"/>
                <a:cs typeface="Microsoft Sans Serif"/>
              </a:rPr>
              <a:t>لا</a:t>
            </a:r>
            <a:r>
              <a:rPr dirty="0" baseline="24509" sz="2550" spc="120">
                <a:latin typeface="Microsoft Sans Serif"/>
                <a:cs typeface="Microsoft Sans Serif"/>
              </a:rPr>
              <a:t> </a:t>
            </a:r>
            <a:r>
              <a:rPr dirty="0" baseline="19607" sz="2550" spc="-839">
                <a:latin typeface="Microsoft Sans Serif"/>
                <a:cs typeface="Microsoft Sans Serif"/>
              </a:rPr>
              <a:t>.</a:t>
            </a:r>
            <a:r>
              <a:rPr dirty="0" baseline="3267" sz="2550" spc="-839">
                <a:latin typeface="Microsoft Sans Serif"/>
                <a:cs typeface="Microsoft Sans Serif"/>
              </a:rPr>
              <a:t>ق</a:t>
            </a:r>
            <a:r>
              <a:rPr dirty="0" baseline="3267" sz="2550" spc="397">
                <a:latin typeface="Microsoft Sans Serif"/>
                <a:cs typeface="Microsoft Sans Serif"/>
              </a:rPr>
              <a:t> </a:t>
            </a:r>
            <a:r>
              <a:rPr dirty="0" baseline="8169" sz="2550" spc="-997">
                <a:latin typeface="Microsoft Sans Serif"/>
                <a:cs typeface="Microsoft Sans Serif"/>
              </a:rPr>
              <a:t>„</a:t>
            </a:r>
            <a:r>
              <a:rPr dirty="0" baseline="8169" sz="2550" spc="-450">
                <a:latin typeface="Microsoft Sans Serif"/>
                <a:cs typeface="Microsoft Sans Serif"/>
              </a:rPr>
              <a:t> </a:t>
            </a:r>
            <a:r>
              <a:rPr dirty="0" baseline="8169" sz="2550" spc="-825">
                <a:latin typeface="Microsoft Sans Serif"/>
                <a:cs typeface="Microsoft Sans Serif"/>
              </a:rPr>
              <a:t>حلا</a:t>
            </a:r>
            <a:r>
              <a:rPr dirty="0" baseline="8169" sz="2550" spc="825">
                <a:latin typeface="Microsoft Sans Serif"/>
                <a:cs typeface="Microsoft Sans Serif"/>
              </a:rPr>
              <a:t> </a:t>
            </a:r>
            <a:r>
              <a:rPr dirty="0" baseline="19607" sz="2550" spc="-1170">
                <a:latin typeface="Microsoft Sans Serif"/>
                <a:cs typeface="Microsoft Sans Serif"/>
              </a:rPr>
              <a:t>.</a:t>
            </a:r>
            <a:r>
              <a:rPr dirty="0" sz="1700" spc="-780">
                <a:latin typeface="Microsoft Sans Serif"/>
                <a:cs typeface="Microsoft Sans Serif"/>
              </a:rPr>
              <a:t>ف</a:t>
            </a:r>
            <a:r>
              <a:rPr dirty="0" sz="1700" spc="285">
                <a:latin typeface="Microsoft Sans Serif"/>
                <a:cs typeface="Microsoft Sans Serif"/>
              </a:rPr>
              <a:t> </a:t>
            </a:r>
            <a:r>
              <a:rPr dirty="0" baseline="9803" sz="2550" spc="-975">
                <a:latin typeface="Microsoft Sans Serif"/>
                <a:cs typeface="Microsoft Sans Serif"/>
              </a:rPr>
              <a:t>كلق</a:t>
            </a:r>
            <a:r>
              <a:rPr dirty="0" baseline="19607" sz="2550" spc="-975">
                <a:latin typeface="Microsoft Sans Serif"/>
                <a:cs typeface="Microsoft Sans Serif"/>
              </a:rPr>
              <a:t>.</a:t>
            </a:r>
            <a:r>
              <a:rPr dirty="0" baseline="19607" sz="2550" spc="757">
                <a:latin typeface="Microsoft Sans Serif"/>
                <a:cs typeface="Microsoft Sans Serif"/>
              </a:rPr>
              <a:t> </a:t>
            </a:r>
            <a:r>
              <a:rPr dirty="0" baseline="-4901" sz="2550" spc="-1147">
                <a:latin typeface="Microsoft Sans Serif"/>
                <a:cs typeface="Microsoft Sans Serif"/>
              </a:rPr>
              <a:t>ث</a:t>
            </a:r>
            <a:r>
              <a:rPr dirty="0" baseline="8169" sz="2550" spc="-1147">
                <a:latin typeface="Microsoft Sans Serif"/>
                <a:cs typeface="Microsoft Sans Serif"/>
              </a:rPr>
              <a:t>.</a:t>
            </a:r>
            <a:r>
              <a:rPr dirty="0" baseline="8169" sz="2550" spc="-412">
                <a:latin typeface="Microsoft Sans Serif"/>
                <a:cs typeface="Microsoft Sans Serif"/>
              </a:rPr>
              <a:t> </a:t>
            </a:r>
            <a:r>
              <a:rPr dirty="0" sz="1700" spc="-50">
                <a:latin typeface="Microsoft Sans Serif"/>
                <a:cs typeface="Microsoft Sans Serif"/>
              </a:rPr>
              <a:t>م</a:t>
            </a:r>
            <a:r>
              <a:rPr dirty="0" sz="1700" spc="1789">
                <a:latin typeface="Microsoft Sans Serif"/>
                <a:cs typeface="Microsoft Sans Serif"/>
              </a:rPr>
              <a:t> </a:t>
            </a:r>
            <a:r>
              <a:rPr dirty="0" baseline="14705" sz="2550" spc="-712">
                <a:latin typeface="Microsoft Sans Serif"/>
                <a:cs typeface="Microsoft Sans Serif"/>
              </a:rPr>
              <a:t>,</a:t>
            </a:r>
            <a:r>
              <a:rPr dirty="0" baseline="14705" sz="2550" spc="1979">
                <a:latin typeface="Microsoft Sans Serif"/>
                <a:cs typeface="Microsoft Sans Serif"/>
              </a:rPr>
              <a:t> </a:t>
            </a:r>
            <a:r>
              <a:rPr dirty="0" baseline="3267" sz="2550" spc="-1139">
                <a:latin typeface="Microsoft Sans Serif"/>
                <a:cs typeface="Microsoft Sans Serif"/>
              </a:rPr>
              <a:t>كف</a:t>
            </a:r>
            <a:r>
              <a:rPr dirty="0" baseline="21241" sz="2550" spc="-1139">
                <a:latin typeface="Microsoft Sans Serif"/>
                <a:cs typeface="Microsoft Sans Serif"/>
              </a:rPr>
              <a:t>.</a:t>
            </a:r>
            <a:r>
              <a:rPr dirty="0" baseline="14705" sz="2550" spc="930">
                <a:latin typeface="Microsoft Sans Serif"/>
                <a:cs typeface="Microsoft Sans Serif"/>
              </a:rPr>
              <a:t> </a:t>
            </a:r>
            <a:r>
              <a:rPr dirty="0" baseline="6535" sz="2550" spc="-712">
                <a:latin typeface="Microsoft Sans Serif"/>
                <a:cs typeface="Microsoft Sans Serif"/>
              </a:rPr>
              <a:t>.</a:t>
            </a:r>
            <a:r>
              <a:rPr dirty="0" baseline="6535" sz="2550" spc="-209">
                <a:latin typeface="Microsoft Sans Serif"/>
                <a:cs typeface="Microsoft Sans Serif"/>
              </a:rPr>
              <a:t> </a:t>
            </a:r>
            <a:r>
              <a:rPr dirty="0" sz="1700" spc="-345">
                <a:latin typeface="Microsoft Sans Serif"/>
                <a:cs typeface="Microsoft Sans Serif"/>
              </a:rPr>
              <a:t>ع</a:t>
            </a:r>
            <a:r>
              <a:rPr dirty="0" sz="1700" spc="-60">
                <a:latin typeface="Microsoft Sans Serif"/>
                <a:cs typeface="Microsoft Sans Serif"/>
              </a:rPr>
              <a:t> </a:t>
            </a:r>
            <a:r>
              <a:rPr dirty="0" baseline="13071" sz="2550" spc="-697">
                <a:latin typeface="Microsoft Sans Serif"/>
                <a:cs typeface="Microsoft Sans Serif"/>
              </a:rPr>
              <a:t>هت</a:t>
            </a:r>
            <a:r>
              <a:rPr dirty="0" baseline="4901" sz="2550" spc="-697">
                <a:latin typeface="Microsoft Sans Serif"/>
                <a:cs typeface="Microsoft Sans Serif"/>
              </a:rPr>
              <a:t>,</a:t>
            </a:r>
            <a:r>
              <a:rPr dirty="0" baseline="4901" sz="2550" spc="682">
                <a:latin typeface="Microsoft Sans Serif"/>
                <a:cs typeface="Microsoft Sans Serif"/>
              </a:rPr>
              <a:t> </a:t>
            </a:r>
            <a:r>
              <a:rPr dirty="0" sz="1700" spc="-630">
                <a:latin typeface="Microsoft Sans Serif"/>
                <a:cs typeface="Microsoft Sans Serif"/>
              </a:rPr>
              <a:t>ي</a:t>
            </a:r>
            <a:r>
              <a:rPr dirty="0" baseline="-8169" sz="2550" spc="-944">
                <a:latin typeface="Microsoft Sans Serif"/>
                <a:cs typeface="Microsoft Sans Serif"/>
              </a:rPr>
              <a:t>,</a:t>
            </a:r>
            <a:r>
              <a:rPr dirty="0" baseline="8169" sz="2550" spc="-944">
                <a:latin typeface="Microsoft Sans Serif"/>
                <a:cs typeface="Microsoft Sans Serif"/>
              </a:rPr>
              <a:t>عن</a:t>
            </a:r>
            <a:r>
              <a:rPr dirty="0" baseline="3267" sz="2550" spc="-944">
                <a:latin typeface="Microsoft Sans Serif"/>
                <a:cs typeface="Microsoft Sans Serif"/>
              </a:rPr>
              <a:t>„</a:t>
            </a:r>
            <a:r>
              <a:rPr dirty="0" baseline="3267" sz="2550" spc="412">
                <a:latin typeface="Microsoft Sans Serif"/>
                <a:cs typeface="Microsoft Sans Serif"/>
              </a:rPr>
              <a:t> </a:t>
            </a:r>
            <a:r>
              <a:rPr dirty="0" baseline="3267" sz="2550" spc="-1305">
                <a:latin typeface="Microsoft Sans Serif"/>
                <a:cs typeface="Microsoft Sans Serif"/>
              </a:rPr>
              <a:t>ت</a:t>
            </a:r>
            <a:r>
              <a:rPr dirty="0" baseline="14705" sz="2550" spc="-1305">
                <a:latin typeface="Microsoft Sans Serif"/>
                <a:cs typeface="Microsoft Sans Serif"/>
              </a:rPr>
              <a:t>„</a:t>
            </a:r>
            <a:r>
              <a:rPr dirty="0" baseline="14705" sz="2550" spc="-390">
                <a:latin typeface="Microsoft Sans Serif"/>
                <a:cs typeface="Microsoft Sans Serif"/>
              </a:rPr>
              <a:t> </a:t>
            </a:r>
            <a:r>
              <a:rPr dirty="0" baseline="4901" sz="2550" spc="-630">
                <a:latin typeface="Microsoft Sans Serif"/>
                <a:cs typeface="Microsoft Sans Serif"/>
              </a:rPr>
              <a:t>لا</a:t>
            </a:r>
            <a:r>
              <a:rPr dirty="0" baseline="4901" sz="2550" spc="802">
                <a:latin typeface="Microsoft Sans Serif"/>
                <a:cs typeface="Microsoft Sans Serif"/>
              </a:rPr>
              <a:t> </a:t>
            </a:r>
            <a:r>
              <a:rPr dirty="0" baseline="6535" sz="2550" spc="-712">
                <a:latin typeface="Microsoft Sans Serif"/>
                <a:cs typeface="Microsoft Sans Serif"/>
              </a:rPr>
              <a:t>.</a:t>
            </a:r>
            <a:r>
              <a:rPr dirty="0" baseline="6535" sz="2550" spc="22">
                <a:latin typeface="Microsoft Sans Serif"/>
                <a:cs typeface="Microsoft Sans Serif"/>
              </a:rPr>
              <a:t> </a:t>
            </a:r>
            <a:r>
              <a:rPr dirty="0" baseline="4901" sz="2550" spc="-1117">
                <a:latin typeface="Microsoft Sans Serif"/>
                <a:cs typeface="Microsoft Sans Serif"/>
              </a:rPr>
              <a:t>ست</a:t>
            </a:r>
            <a:r>
              <a:rPr dirty="0" baseline="21241" sz="2550" spc="-1117">
                <a:latin typeface="Microsoft Sans Serif"/>
                <a:cs typeface="Microsoft Sans Serif"/>
              </a:rPr>
              <a:t>.</a:t>
            </a:r>
            <a:r>
              <a:rPr dirty="0" baseline="21241" sz="2550" spc="-195">
                <a:latin typeface="Microsoft Sans Serif"/>
                <a:cs typeface="Microsoft Sans Serif"/>
              </a:rPr>
              <a:t> </a:t>
            </a:r>
            <a:r>
              <a:rPr dirty="0" baseline="-13071" sz="2550" spc="-712">
                <a:latin typeface="Microsoft Sans Serif"/>
                <a:cs typeface="Microsoft Sans Serif"/>
              </a:rPr>
              <a:t>,</a:t>
            </a:r>
            <a:r>
              <a:rPr dirty="0" baseline="-13071" sz="2550" spc="-247">
                <a:latin typeface="Microsoft Sans Serif"/>
                <a:cs typeface="Microsoft Sans Serif"/>
              </a:rPr>
              <a:t> </a:t>
            </a:r>
            <a:r>
              <a:rPr dirty="0" baseline="6535" sz="2550" spc="-794">
                <a:latin typeface="Microsoft Sans Serif"/>
                <a:cs typeface="Microsoft Sans Serif"/>
              </a:rPr>
              <a:t>ل</a:t>
            </a:r>
            <a:r>
              <a:rPr dirty="0" baseline="6535" sz="2550" spc="15">
                <a:latin typeface="Microsoft Sans Serif"/>
                <a:cs typeface="Microsoft Sans Serif"/>
              </a:rPr>
              <a:t> </a:t>
            </a:r>
            <a:r>
              <a:rPr dirty="0" baseline="9803" sz="2550" spc="-997">
                <a:latin typeface="Microsoft Sans Serif"/>
                <a:cs typeface="Microsoft Sans Serif"/>
              </a:rPr>
              <a:t>„</a:t>
            </a:r>
            <a:r>
              <a:rPr dirty="0" baseline="9803" sz="2550" spc="-337">
                <a:latin typeface="Microsoft Sans Serif"/>
                <a:cs typeface="Microsoft Sans Serif"/>
              </a:rPr>
              <a:t> </a:t>
            </a:r>
            <a:r>
              <a:rPr dirty="0" baseline="1633" sz="2550" spc="-877">
                <a:latin typeface="Microsoft Sans Serif"/>
                <a:cs typeface="Microsoft Sans Serif"/>
              </a:rPr>
              <a:t>صح</a:t>
            </a:r>
            <a:r>
              <a:rPr dirty="0" baseline="14705" sz="2550" spc="-877">
                <a:latin typeface="Microsoft Sans Serif"/>
                <a:cs typeface="Microsoft Sans Serif"/>
              </a:rPr>
              <a:t>.</a:t>
            </a:r>
            <a:r>
              <a:rPr dirty="0" baseline="1633" sz="2550" spc="-877">
                <a:latin typeface="Microsoft Sans Serif"/>
                <a:cs typeface="Microsoft Sans Serif"/>
              </a:rPr>
              <a:t>لا</a:t>
            </a:r>
            <a:r>
              <a:rPr dirty="0" baseline="1633" sz="2550" spc="-22">
                <a:latin typeface="Microsoft Sans Serif"/>
                <a:cs typeface="Microsoft Sans Serif"/>
              </a:rPr>
              <a:t> </a:t>
            </a:r>
            <a:r>
              <a:rPr dirty="0" baseline="8169" sz="2550" spc="-997">
                <a:latin typeface="Microsoft Sans Serif"/>
                <a:cs typeface="Microsoft Sans Serif"/>
              </a:rPr>
              <a:t>„</a:t>
            </a:r>
            <a:r>
              <a:rPr dirty="0" baseline="8169" sz="2550" spc="-120">
                <a:latin typeface="Microsoft Sans Serif"/>
                <a:cs typeface="Microsoft Sans Serif"/>
              </a:rPr>
              <a:t> </a:t>
            </a:r>
            <a:r>
              <a:rPr dirty="0" baseline="1633" sz="2550" spc="-922">
                <a:latin typeface="Microsoft Sans Serif"/>
                <a:cs typeface="Microsoft Sans Serif"/>
              </a:rPr>
              <a:t>ث</a:t>
            </a:r>
            <a:r>
              <a:rPr dirty="0" baseline="-9803" sz="2550" spc="-922">
                <a:latin typeface="Microsoft Sans Serif"/>
                <a:cs typeface="Microsoft Sans Serif"/>
              </a:rPr>
              <a:t>„</a:t>
            </a:r>
            <a:r>
              <a:rPr dirty="0" baseline="8169" sz="2550" spc="-922">
                <a:latin typeface="Microsoft Sans Serif"/>
                <a:cs typeface="Microsoft Sans Serif"/>
              </a:rPr>
              <a:t>حلا</a:t>
            </a:r>
            <a:r>
              <a:rPr dirty="0" baseline="8169" sz="2550" spc="517">
                <a:latin typeface="Microsoft Sans Serif"/>
                <a:cs typeface="Microsoft Sans Serif"/>
              </a:rPr>
              <a:t> </a:t>
            </a:r>
            <a:r>
              <a:rPr dirty="0" baseline="1633" sz="2550" spc="-502">
                <a:latin typeface="Microsoft Sans Serif"/>
                <a:cs typeface="Microsoft Sans Serif"/>
              </a:rPr>
              <a:t>هط</a:t>
            </a:r>
            <a:r>
              <a:rPr dirty="0" baseline="11437" sz="2550" spc="-502">
                <a:latin typeface="Microsoft Sans Serif"/>
                <a:cs typeface="Microsoft Sans Serif"/>
              </a:rPr>
              <a:t>.</a:t>
            </a:r>
            <a:r>
              <a:rPr dirty="0" baseline="11437" sz="2550" spc="-375">
                <a:latin typeface="Microsoft Sans Serif"/>
                <a:cs typeface="Microsoft Sans Serif"/>
              </a:rPr>
              <a:t> </a:t>
            </a:r>
            <a:r>
              <a:rPr dirty="0" sz="1700" spc="-114">
                <a:latin typeface="Microsoft Sans Serif"/>
                <a:cs typeface="Microsoft Sans Serif"/>
              </a:rPr>
              <a:t>م</a:t>
            </a:r>
            <a:r>
              <a:rPr dirty="0" sz="1700" spc="125">
                <a:latin typeface="Microsoft Sans Serif"/>
                <a:cs typeface="Microsoft Sans Serif"/>
              </a:rPr>
              <a:t> </a:t>
            </a:r>
            <a:r>
              <a:rPr dirty="0" baseline="6535" sz="2550" spc="-712">
                <a:latin typeface="Microsoft Sans Serif"/>
                <a:cs typeface="Microsoft Sans Serif"/>
              </a:rPr>
              <a:t>.</a:t>
            </a:r>
            <a:r>
              <a:rPr dirty="0" baseline="6535" sz="2550" spc="-209">
                <a:latin typeface="Microsoft Sans Serif"/>
                <a:cs typeface="Microsoft Sans Serif"/>
              </a:rPr>
              <a:t> </a:t>
            </a:r>
            <a:r>
              <a:rPr dirty="0" sz="1700" spc="-50">
                <a:latin typeface="Microsoft Sans Serif"/>
                <a:cs typeface="Microsoft Sans Serif"/>
              </a:rPr>
              <a:t>م</a:t>
            </a:r>
            <a:r>
              <a:rPr dirty="0" sz="1700" spc="-195">
                <a:latin typeface="Microsoft Sans Serif"/>
                <a:cs typeface="Microsoft Sans Serif"/>
              </a:rPr>
              <a:t> </a:t>
            </a:r>
            <a:r>
              <a:rPr dirty="0" baseline="14705" sz="2550">
                <a:latin typeface="Microsoft Sans Serif"/>
                <a:cs typeface="Microsoft Sans Serif"/>
              </a:rPr>
              <a:t>ً</a:t>
            </a:r>
            <a:r>
              <a:rPr dirty="0" baseline="14705" sz="2550" spc="330">
                <a:latin typeface="Microsoft Sans Serif"/>
                <a:cs typeface="Microsoft Sans Serif"/>
              </a:rPr>
              <a:t> </a:t>
            </a:r>
            <a:r>
              <a:rPr dirty="0" baseline="4901" sz="2550" spc="-705">
                <a:latin typeface="Microsoft Sans Serif"/>
                <a:cs typeface="Microsoft Sans Serif"/>
              </a:rPr>
              <a:t>هط</a:t>
            </a:r>
            <a:r>
              <a:rPr dirty="0" baseline="21241" sz="2550" spc="-705">
                <a:latin typeface="Microsoft Sans Serif"/>
                <a:cs typeface="Microsoft Sans Serif"/>
              </a:rPr>
              <a:t>.</a:t>
            </a:r>
            <a:r>
              <a:rPr dirty="0" baseline="21241" sz="2550" spc="-359">
                <a:latin typeface="Microsoft Sans Serif"/>
                <a:cs typeface="Microsoft Sans Serif"/>
              </a:rPr>
              <a:t> </a:t>
            </a:r>
            <a:r>
              <a:rPr dirty="0" baseline="9803" sz="2550" spc="-172">
                <a:latin typeface="Microsoft Sans Serif"/>
                <a:cs typeface="Microsoft Sans Serif"/>
              </a:rPr>
              <a:t>م</a:t>
            </a:r>
            <a:r>
              <a:rPr dirty="0" baseline="14705" sz="2550" spc="1050">
                <a:latin typeface="Microsoft Sans Serif"/>
                <a:cs typeface="Microsoft Sans Serif"/>
              </a:rPr>
              <a:t> </a:t>
            </a:r>
            <a:r>
              <a:rPr dirty="0" baseline="1633" sz="2550" spc="-1582">
                <a:latin typeface="Microsoft Sans Serif"/>
                <a:cs typeface="Microsoft Sans Serif"/>
              </a:rPr>
              <a:t>ًب</a:t>
            </a:r>
            <a:r>
              <a:rPr dirty="0" baseline="-9803" sz="2550" spc="-1582">
                <a:latin typeface="Microsoft Sans Serif"/>
                <a:cs typeface="Microsoft Sans Serif"/>
              </a:rPr>
              <a:t>,</a:t>
            </a:r>
            <a:r>
              <a:rPr dirty="0" baseline="-9803" sz="2550" spc="-142">
                <a:latin typeface="Microsoft Sans Serif"/>
                <a:cs typeface="Microsoft Sans Serif"/>
              </a:rPr>
              <a:t> </a:t>
            </a:r>
            <a:r>
              <a:rPr dirty="0" baseline="14705" sz="2550" spc="-937">
                <a:latin typeface="Microsoft Sans Serif"/>
                <a:cs typeface="Microsoft Sans Serif"/>
              </a:rPr>
              <a:t>لس</a:t>
            </a:r>
            <a:r>
              <a:rPr dirty="0" baseline="14705" sz="2550" spc="359">
                <a:latin typeface="Microsoft Sans Serif"/>
                <a:cs typeface="Microsoft Sans Serif"/>
              </a:rPr>
              <a:t> </a:t>
            </a:r>
            <a:r>
              <a:rPr dirty="0" baseline="9803" sz="2550" spc="-997">
                <a:latin typeface="Microsoft Sans Serif"/>
                <a:cs typeface="Microsoft Sans Serif"/>
              </a:rPr>
              <a:t>„</a:t>
            </a:r>
            <a:r>
              <a:rPr dirty="0" baseline="9803" sz="2550" spc="-337">
                <a:latin typeface="Microsoft Sans Serif"/>
                <a:cs typeface="Microsoft Sans Serif"/>
              </a:rPr>
              <a:t> </a:t>
            </a:r>
            <a:r>
              <a:rPr dirty="0" baseline="-4901" sz="2550" spc="-1252">
                <a:latin typeface="Microsoft Sans Serif"/>
                <a:cs typeface="Microsoft Sans Serif"/>
              </a:rPr>
              <a:t>ث</a:t>
            </a:r>
            <a:r>
              <a:rPr dirty="0" baseline="-8169" sz="2550" spc="-1252">
                <a:latin typeface="Microsoft Sans Serif"/>
                <a:cs typeface="Microsoft Sans Serif"/>
              </a:rPr>
              <a:t>„</a:t>
            </a:r>
            <a:r>
              <a:rPr dirty="0" baseline="8169" sz="2550" spc="-1252">
                <a:latin typeface="Microsoft Sans Serif"/>
                <a:cs typeface="Microsoft Sans Serif"/>
              </a:rPr>
              <a:t>صخ</a:t>
            </a:r>
            <a:r>
              <a:rPr dirty="0" baseline="29411" sz="2550" spc="-1252">
                <a:latin typeface="Microsoft Sans Serif"/>
                <a:cs typeface="Microsoft Sans Serif"/>
              </a:rPr>
              <a:t>.</a:t>
            </a:r>
            <a:r>
              <a:rPr dirty="0" baseline="24509" sz="2550" spc="-1252">
                <a:latin typeface="Microsoft Sans Serif"/>
                <a:cs typeface="Microsoft Sans Serif"/>
              </a:rPr>
              <a:t>ش</a:t>
            </a:r>
            <a:r>
              <a:rPr dirty="0" baseline="39215" sz="2550" spc="-300">
                <a:latin typeface="Microsoft Sans Serif"/>
                <a:cs typeface="Microsoft Sans Serif"/>
              </a:rPr>
              <a:t> </a:t>
            </a:r>
            <a:r>
              <a:rPr dirty="0" baseline="32679" sz="2550" spc="-630">
                <a:latin typeface="Microsoft Sans Serif"/>
                <a:cs typeface="Microsoft Sans Serif"/>
              </a:rPr>
              <a:t>لا</a:t>
            </a:r>
            <a:r>
              <a:rPr dirty="0" baseline="32679" sz="2550" spc="1267">
                <a:latin typeface="Microsoft Sans Serif"/>
                <a:cs typeface="Microsoft Sans Serif"/>
              </a:rPr>
              <a:t> </a:t>
            </a:r>
            <a:r>
              <a:rPr dirty="0" baseline="11437" sz="2550" spc="-997">
                <a:latin typeface="Microsoft Sans Serif"/>
                <a:cs typeface="Microsoft Sans Serif"/>
              </a:rPr>
              <a:t>„</a:t>
            </a:r>
            <a:r>
              <a:rPr dirty="0" baseline="11437" sz="2550" spc="254">
                <a:latin typeface="Microsoft Sans Serif"/>
                <a:cs typeface="Microsoft Sans Serif"/>
              </a:rPr>
              <a:t> </a:t>
            </a:r>
            <a:r>
              <a:rPr dirty="0" baseline="1633" sz="2550" spc="-1485">
                <a:latin typeface="Microsoft Sans Serif"/>
                <a:cs typeface="Microsoft Sans Serif"/>
              </a:rPr>
              <a:t>ب</a:t>
            </a:r>
            <a:r>
              <a:rPr dirty="0" baseline="9803" sz="2550" spc="465">
                <a:latin typeface="Microsoft Sans Serif"/>
                <a:cs typeface="Microsoft Sans Serif"/>
              </a:rPr>
              <a:t> </a:t>
            </a:r>
            <a:r>
              <a:rPr dirty="0" baseline="14705" sz="2550" spc="-682">
                <a:latin typeface="Microsoft Sans Serif"/>
                <a:cs typeface="Microsoft Sans Serif"/>
              </a:rPr>
              <a:t>حملا</a:t>
            </a:r>
            <a:r>
              <a:rPr dirty="0" baseline="14705" sz="2550" spc="480">
                <a:latin typeface="Microsoft Sans Serif"/>
                <a:cs typeface="Microsoft Sans Serif"/>
              </a:rPr>
              <a:t> </a:t>
            </a:r>
            <a:r>
              <a:rPr dirty="0" sz="1700" spc="-755">
                <a:latin typeface="Microsoft Sans Serif"/>
                <a:cs typeface="Microsoft Sans Serif"/>
              </a:rPr>
              <a:t>ي</a:t>
            </a:r>
            <a:r>
              <a:rPr dirty="0" baseline="-8169" sz="2550" spc="-1132">
                <a:latin typeface="Microsoft Sans Serif"/>
                <a:cs typeface="Microsoft Sans Serif"/>
              </a:rPr>
              <a:t>,</a:t>
            </a:r>
            <a:r>
              <a:rPr dirty="0" sz="1700" spc="-755">
                <a:latin typeface="Microsoft Sans Serif"/>
                <a:cs typeface="Microsoft Sans Serif"/>
              </a:rPr>
              <a:t>ث</a:t>
            </a:r>
            <a:r>
              <a:rPr dirty="0" baseline="13071" sz="2550" spc="-1132">
                <a:latin typeface="Microsoft Sans Serif"/>
                <a:cs typeface="Microsoft Sans Serif"/>
              </a:rPr>
              <a:t>„</a:t>
            </a:r>
            <a:r>
              <a:rPr dirty="0" baseline="13071" sz="2550" spc="-412">
                <a:latin typeface="Microsoft Sans Serif"/>
                <a:cs typeface="Microsoft Sans Serif"/>
              </a:rPr>
              <a:t> </a:t>
            </a:r>
            <a:r>
              <a:rPr dirty="0" baseline="13071" sz="2550" spc="-952">
                <a:latin typeface="Microsoft Sans Serif"/>
                <a:cs typeface="Microsoft Sans Serif"/>
              </a:rPr>
              <a:t>عن</a:t>
            </a:r>
            <a:r>
              <a:rPr dirty="0" baseline="29411" sz="2550" spc="-952">
                <a:latin typeface="Microsoft Sans Serif"/>
                <a:cs typeface="Microsoft Sans Serif"/>
              </a:rPr>
              <a:t>„</a:t>
            </a:r>
            <a:endParaRPr baseline="29411" sz="2550">
              <a:latin typeface="Microsoft Sans Serif"/>
              <a:cs typeface="Microsoft Sans Serif"/>
            </a:endParaRPr>
          </a:p>
        </p:txBody>
      </p:sp>
      <p:sp>
        <p:nvSpPr>
          <p:cNvPr id="17" name="object 17" descr=""/>
          <p:cNvSpPr txBox="1"/>
          <p:nvPr/>
        </p:nvSpPr>
        <p:spPr>
          <a:xfrm>
            <a:off x="4300092" y="2075814"/>
            <a:ext cx="6067425" cy="285115"/>
          </a:xfrm>
          <a:prstGeom prst="rect">
            <a:avLst/>
          </a:prstGeom>
        </p:spPr>
        <p:txBody>
          <a:bodyPr wrap="square" lIns="0" tIns="13335" rIns="0" bIns="0" rtlCol="0" vert="horz">
            <a:spAutoFit/>
          </a:bodyPr>
          <a:lstStyle/>
          <a:p>
            <a:pPr algn="r" marL="38100" marR="30480">
              <a:lnSpc>
                <a:spcPct val="100000"/>
              </a:lnSpc>
              <a:spcBef>
                <a:spcPts val="105"/>
              </a:spcBef>
            </a:pPr>
            <a:r>
              <a:rPr dirty="0" sz="1700">
                <a:latin typeface="Microsoft Sans Serif"/>
                <a:cs typeface="Microsoft Sans Serif"/>
              </a:rPr>
              <a:t>.</a:t>
            </a:r>
            <a:r>
              <a:rPr dirty="0" sz="1700">
                <a:latin typeface="Microsoft Sans Serif"/>
                <a:cs typeface="Microsoft Sans Serif"/>
              </a:rPr>
              <a:t>ة</a:t>
            </a:r>
            <a:r>
              <a:rPr dirty="0" sz="1700" spc="50">
                <a:latin typeface="Microsoft Sans Serif"/>
                <a:cs typeface="Microsoft Sans Serif"/>
              </a:rPr>
              <a:t> </a:t>
            </a:r>
            <a:r>
              <a:rPr dirty="0" sz="1700">
                <a:latin typeface="Microsoft Sans Serif"/>
                <a:cs typeface="Microsoft Sans Serif"/>
              </a:rPr>
              <a:t>ا</a:t>
            </a:r>
            <a:r>
              <a:rPr dirty="0" sz="1700" spc="125">
                <a:latin typeface="Microsoft Sans Serif"/>
                <a:cs typeface="Microsoft Sans Serif"/>
              </a:rPr>
              <a:t> </a:t>
            </a:r>
            <a:r>
              <a:rPr dirty="0" sz="1700">
                <a:latin typeface="Microsoft Sans Serif"/>
                <a:cs typeface="Microsoft Sans Serif"/>
              </a:rPr>
              <a:t>ة</a:t>
            </a:r>
            <a:r>
              <a:rPr dirty="0" sz="1700" spc="-25">
                <a:latin typeface="Microsoft Sans Serif"/>
                <a:cs typeface="Microsoft Sans Serif"/>
              </a:rPr>
              <a:t> </a:t>
            </a:r>
            <a:r>
              <a:rPr dirty="0" sz="1700" spc="-80">
                <a:latin typeface="Microsoft Sans Serif"/>
                <a:cs typeface="Microsoft Sans Serif"/>
              </a:rPr>
              <a:t>دا</a:t>
            </a:r>
            <a:r>
              <a:rPr dirty="0" sz="1700" spc="210">
                <a:latin typeface="Microsoft Sans Serif"/>
                <a:cs typeface="Microsoft Sans Serif"/>
              </a:rPr>
              <a:t> </a:t>
            </a:r>
            <a:r>
              <a:rPr dirty="0" sz="1700" spc="-160">
                <a:latin typeface="Microsoft Sans Serif"/>
                <a:cs typeface="Microsoft Sans Serif"/>
              </a:rPr>
              <a:t>ا</a:t>
            </a:r>
            <a:r>
              <a:rPr dirty="0" sz="1700" spc="-235">
                <a:latin typeface="Microsoft Sans Serif"/>
                <a:cs typeface="Microsoft Sans Serif"/>
              </a:rPr>
              <a:t> </a:t>
            </a:r>
            <a:r>
              <a:rPr dirty="0" sz="1700" spc="-254">
                <a:latin typeface="Microsoft Sans Serif"/>
                <a:cs typeface="Microsoft Sans Serif"/>
              </a:rPr>
              <a:t>نا</a:t>
            </a:r>
            <a:r>
              <a:rPr dirty="0" sz="1700" spc="145">
                <a:latin typeface="Microsoft Sans Serif"/>
                <a:cs typeface="Microsoft Sans Serif"/>
              </a:rPr>
              <a:t>  </a:t>
            </a:r>
            <a:r>
              <a:rPr dirty="0" sz="1700" spc="-225">
                <a:latin typeface="Microsoft Sans Serif"/>
                <a:cs typeface="Microsoft Sans Serif"/>
              </a:rPr>
              <a:t>ةر</a:t>
            </a:r>
            <a:r>
              <a:rPr dirty="0" sz="1700" spc="-254">
                <a:latin typeface="Microsoft Sans Serif"/>
                <a:cs typeface="Microsoft Sans Serif"/>
              </a:rPr>
              <a:t> </a:t>
            </a:r>
            <a:r>
              <a:rPr dirty="0" sz="1700" spc="-30">
                <a:latin typeface="Microsoft Sans Serif"/>
                <a:cs typeface="Microsoft Sans Serif"/>
              </a:rPr>
              <a:t>ا</a:t>
            </a:r>
            <a:r>
              <a:rPr dirty="0" sz="1700" spc="130">
                <a:latin typeface="Microsoft Sans Serif"/>
                <a:cs typeface="Microsoft Sans Serif"/>
              </a:rPr>
              <a:t> </a:t>
            </a:r>
            <a:r>
              <a:rPr dirty="0" sz="1700" spc="-400">
                <a:latin typeface="Microsoft Sans Serif"/>
                <a:cs typeface="Microsoft Sans Serif"/>
              </a:rPr>
              <a:t>ع</a:t>
            </a:r>
            <a:r>
              <a:rPr dirty="0" sz="1700" spc="285">
                <a:latin typeface="Microsoft Sans Serif"/>
                <a:cs typeface="Microsoft Sans Serif"/>
              </a:rPr>
              <a:t>  </a:t>
            </a:r>
            <a:r>
              <a:rPr dirty="0" sz="1700" spc="-770">
                <a:latin typeface="Microsoft Sans Serif"/>
                <a:cs typeface="Microsoft Sans Serif"/>
              </a:rPr>
              <a:t>ي</a:t>
            </a:r>
            <a:r>
              <a:rPr dirty="0" baseline="-13071" sz="2550" spc="-1155">
                <a:latin typeface="Microsoft Sans Serif"/>
                <a:cs typeface="Microsoft Sans Serif"/>
              </a:rPr>
              <a:t>„</a:t>
            </a:r>
            <a:r>
              <a:rPr dirty="0" baseline="-13071" sz="2550" spc="165">
                <a:latin typeface="Microsoft Sans Serif"/>
                <a:cs typeface="Microsoft Sans Serif"/>
              </a:rPr>
              <a:t> </a:t>
            </a:r>
            <a:r>
              <a:rPr dirty="0" sz="1700" spc="-340">
                <a:latin typeface="Microsoft Sans Serif"/>
                <a:cs typeface="Microsoft Sans Serif"/>
              </a:rPr>
              <a:t>ق</a:t>
            </a:r>
            <a:r>
              <a:rPr dirty="0" sz="1700" spc="235">
                <a:latin typeface="Microsoft Sans Serif"/>
                <a:cs typeface="Microsoft Sans Serif"/>
              </a:rPr>
              <a:t> </a:t>
            </a:r>
            <a:r>
              <a:rPr dirty="0" sz="1700" spc="-310">
                <a:latin typeface="Microsoft Sans Serif"/>
                <a:cs typeface="Microsoft Sans Serif"/>
              </a:rPr>
              <a:t>در</a:t>
            </a:r>
            <a:r>
              <a:rPr dirty="0" sz="1700" spc="25">
                <a:latin typeface="Microsoft Sans Serif"/>
                <a:cs typeface="Microsoft Sans Serif"/>
              </a:rPr>
              <a:t> </a:t>
            </a:r>
            <a:r>
              <a:rPr dirty="0" sz="1700" spc="-355">
                <a:latin typeface="Microsoft Sans Serif"/>
                <a:cs typeface="Microsoft Sans Serif"/>
              </a:rPr>
              <a:t>ل</a:t>
            </a:r>
            <a:r>
              <a:rPr dirty="0" sz="1700" spc="105">
                <a:latin typeface="Microsoft Sans Serif"/>
                <a:cs typeface="Microsoft Sans Serif"/>
              </a:rPr>
              <a:t>  </a:t>
            </a:r>
            <a:r>
              <a:rPr dirty="0" sz="1700">
                <a:latin typeface="Microsoft Sans Serif"/>
                <a:cs typeface="Microsoft Sans Serif"/>
              </a:rPr>
              <a:t>ة</a:t>
            </a:r>
            <a:r>
              <a:rPr dirty="0" sz="1700" spc="275">
                <a:latin typeface="Microsoft Sans Serif"/>
                <a:cs typeface="Microsoft Sans Serif"/>
              </a:rPr>
              <a:t> </a:t>
            </a:r>
            <a:r>
              <a:rPr dirty="0" sz="1700" spc="-285">
                <a:latin typeface="Microsoft Sans Serif"/>
                <a:cs typeface="Microsoft Sans Serif"/>
              </a:rPr>
              <a:t>و</a:t>
            </a:r>
            <a:r>
              <a:rPr dirty="0" sz="1700" spc="-235">
                <a:latin typeface="Microsoft Sans Serif"/>
                <a:cs typeface="Microsoft Sans Serif"/>
              </a:rPr>
              <a:t> </a:t>
            </a:r>
            <a:r>
              <a:rPr dirty="0" sz="1700" spc="-150">
                <a:latin typeface="Microsoft Sans Serif"/>
                <a:cs typeface="Microsoft Sans Serif"/>
              </a:rPr>
              <a:t>،ة</a:t>
            </a:r>
            <a:r>
              <a:rPr dirty="0" sz="1700" spc="-210">
                <a:latin typeface="Microsoft Sans Serif"/>
                <a:cs typeface="Microsoft Sans Serif"/>
              </a:rPr>
              <a:t> </a:t>
            </a:r>
            <a:r>
              <a:rPr dirty="0" sz="1700" spc="-285">
                <a:latin typeface="Microsoft Sans Serif"/>
                <a:cs typeface="Microsoft Sans Serif"/>
              </a:rPr>
              <a:t>اراو</a:t>
            </a:r>
            <a:r>
              <a:rPr dirty="0" sz="1700" spc="-260">
                <a:latin typeface="Microsoft Sans Serif"/>
                <a:cs typeface="Microsoft Sans Serif"/>
              </a:rPr>
              <a:t> </a:t>
            </a:r>
            <a:r>
              <a:rPr dirty="0" sz="1700" spc="-260">
                <a:latin typeface="Microsoft Sans Serif"/>
                <a:cs typeface="Microsoft Sans Serif"/>
              </a:rPr>
              <a:t>ةرا</a:t>
            </a:r>
            <a:r>
              <a:rPr dirty="0" sz="1700" spc="300">
                <a:latin typeface="Microsoft Sans Serif"/>
                <a:cs typeface="Microsoft Sans Serif"/>
              </a:rPr>
              <a:t> </a:t>
            </a:r>
            <a:r>
              <a:rPr dirty="0" sz="1700" spc="-160">
                <a:latin typeface="Microsoft Sans Serif"/>
                <a:cs typeface="Microsoft Sans Serif"/>
              </a:rPr>
              <a:t>ا</a:t>
            </a:r>
            <a:r>
              <a:rPr dirty="0" sz="1700" spc="-235">
                <a:latin typeface="Microsoft Sans Serif"/>
                <a:cs typeface="Microsoft Sans Serif"/>
              </a:rPr>
              <a:t> </a:t>
            </a:r>
            <a:r>
              <a:rPr dirty="0" sz="1700">
                <a:latin typeface="Microsoft Sans Serif"/>
                <a:cs typeface="Microsoft Sans Serif"/>
              </a:rPr>
              <a:t>ن</a:t>
            </a:r>
            <a:r>
              <a:rPr dirty="0" sz="1700" spc="295">
                <a:latin typeface="Microsoft Sans Serif"/>
                <a:cs typeface="Microsoft Sans Serif"/>
              </a:rPr>
              <a:t> </a:t>
            </a:r>
            <a:r>
              <a:rPr dirty="0" sz="1700">
                <a:latin typeface="Microsoft Sans Serif"/>
                <a:cs typeface="Microsoft Sans Serif"/>
              </a:rPr>
              <a:t>ا</a:t>
            </a:r>
            <a:r>
              <a:rPr dirty="0" sz="1700" spc="70">
                <a:latin typeface="Microsoft Sans Serif"/>
                <a:cs typeface="Microsoft Sans Serif"/>
              </a:rPr>
              <a:t>  </a:t>
            </a:r>
            <a:r>
              <a:rPr dirty="0" sz="1700">
                <a:latin typeface="Microsoft Sans Serif"/>
                <a:cs typeface="Microsoft Sans Serif"/>
              </a:rPr>
              <a:t>ر</a:t>
            </a:r>
            <a:r>
              <a:rPr dirty="0" sz="1700" spc="114">
                <a:latin typeface="Microsoft Sans Serif"/>
                <a:cs typeface="Microsoft Sans Serif"/>
              </a:rPr>
              <a:t>  </a:t>
            </a:r>
            <a:r>
              <a:rPr dirty="0" sz="1700" spc="-770">
                <a:latin typeface="Microsoft Sans Serif"/>
                <a:cs typeface="Microsoft Sans Serif"/>
              </a:rPr>
              <a:t>ي</a:t>
            </a:r>
            <a:r>
              <a:rPr dirty="0" baseline="-13071" sz="2550" spc="-1155">
                <a:latin typeface="Microsoft Sans Serif"/>
                <a:cs typeface="Microsoft Sans Serif"/>
              </a:rPr>
              <a:t>„</a:t>
            </a:r>
            <a:r>
              <a:rPr dirty="0" baseline="-13071" sz="2550" spc="600">
                <a:latin typeface="Microsoft Sans Serif"/>
                <a:cs typeface="Microsoft Sans Serif"/>
              </a:rPr>
              <a:t> </a:t>
            </a:r>
            <a:r>
              <a:rPr dirty="0" sz="1700" spc="-285">
                <a:latin typeface="Microsoft Sans Serif"/>
                <a:cs typeface="Microsoft Sans Serif"/>
              </a:rPr>
              <a:t>و</a:t>
            </a:r>
            <a:r>
              <a:rPr dirty="0" sz="1700" spc="-225">
                <a:latin typeface="Microsoft Sans Serif"/>
                <a:cs typeface="Microsoft Sans Serif"/>
              </a:rPr>
              <a:t> </a:t>
            </a:r>
            <a:r>
              <a:rPr dirty="0" sz="1700" spc="-254">
                <a:latin typeface="Microsoft Sans Serif"/>
                <a:cs typeface="Microsoft Sans Serif"/>
              </a:rPr>
              <a:t>نا</a:t>
            </a:r>
            <a:r>
              <a:rPr dirty="0" sz="1700" spc="420">
                <a:latin typeface="Microsoft Sans Serif"/>
                <a:cs typeface="Microsoft Sans Serif"/>
              </a:rPr>
              <a:t> </a:t>
            </a:r>
            <a:r>
              <a:rPr dirty="0" sz="1700" spc="-370">
                <a:latin typeface="Microsoft Sans Serif"/>
                <a:cs typeface="Microsoft Sans Serif"/>
              </a:rPr>
              <a:t>ال</a:t>
            </a:r>
            <a:r>
              <a:rPr dirty="0" sz="1700" spc="70">
                <a:latin typeface="Microsoft Sans Serif"/>
                <a:cs typeface="Microsoft Sans Serif"/>
              </a:rPr>
              <a:t> </a:t>
            </a:r>
            <a:r>
              <a:rPr dirty="0" sz="1700">
                <a:latin typeface="Microsoft Sans Serif"/>
                <a:cs typeface="Microsoft Sans Serif"/>
              </a:rPr>
              <a:t>ة</a:t>
            </a:r>
            <a:r>
              <a:rPr dirty="0" sz="1700" spc="245">
                <a:latin typeface="Microsoft Sans Serif"/>
                <a:cs typeface="Microsoft Sans Serif"/>
              </a:rPr>
              <a:t> </a:t>
            </a:r>
            <a:r>
              <a:rPr dirty="0" sz="1700">
                <a:latin typeface="Microsoft Sans Serif"/>
                <a:cs typeface="Microsoft Sans Serif"/>
              </a:rPr>
              <a:t>ا</a:t>
            </a:r>
            <a:r>
              <a:rPr dirty="0" sz="1700" spc="355">
                <a:latin typeface="Microsoft Sans Serif"/>
                <a:cs typeface="Microsoft Sans Serif"/>
              </a:rPr>
              <a:t> </a:t>
            </a:r>
            <a:r>
              <a:rPr dirty="0" sz="1700">
                <a:latin typeface="Microsoft Sans Serif"/>
                <a:cs typeface="Microsoft Sans Serif"/>
              </a:rPr>
              <a:t>ةا</a:t>
            </a:r>
            <a:r>
              <a:rPr dirty="0" sz="1700" spc="105">
                <a:latin typeface="Microsoft Sans Serif"/>
                <a:cs typeface="Microsoft Sans Serif"/>
              </a:rPr>
              <a:t>  </a:t>
            </a:r>
            <a:r>
              <a:rPr dirty="0" sz="1700" spc="-240">
                <a:latin typeface="Microsoft Sans Serif"/>
                <a:cs typeface="Microsoft Sans Serif"/>
              </a:rPr>
              <a:t>ر</a:t>
            </a:r>
            <a:r>
              <a:rPr dirty="0" sz="1700" spc="15">
                <a:latin typeface="Microsoft Sans Serif"/>
                <a:cs typeface="Microsoft Sans Serif"/>
              </a:rPr>
              <a:t> </a:t>
            </a:r>
            <a:r>
              <a:rPr dirty="0" sz="1700">
                <a:latin typeface="Microsoft Sans Serif"/>
                <a:cs typeface="Microsoft Sans Serif"/>
              </a:rPr>
              <a:t>ا</a:t>
            </a:r>
            <a:r>
              <a:rPr dirty="0" sz="1700" spc="114">
                <a:latin typeface="Microsoft Sans Serif"/>
                <a:cs typeface="Microsoft Sans Serif"/>
              </a:rPr>
              <a:t>  </a:t>
            </a:r>
            <a:r>
              <a:rPr dirty="0" sz="1700">
                <a:latin typeface="Microsoft Sans Serif"/>
                <a:cs typeface="Microsoft Sans Serif"/>
              </a:rPr>
              <a:t>ن</a:t>
            </a:r>
            <a:r>
              <a:rPr dirty="0" sz="1700" spc="225">
                <a:latin typeface="Microsoft Sans Serif"/>
                <a:cs typeface="Microsoft Sans Serif"/>
              </a:rPr>
              <a:t> </a:t>
            </a:r>
            <a:r>
              <a:rPr dirty="0" sz="1700" spc="-260">
                <a:latin typeface="Microsoft Sans Serif"/>
                <a:cs typeface="Microsoft Sans Serif"/>
              </a:rPr>
              <a:t>ار</a:t>
            </a:r>
            <a:r>
              <a:rPr dirty="0" sz="1700" spc="220">
                <a:latin typeface="Microsoft Sans Serif"/>
                <a:cs typeface="Microsoft Sans Serif"/>
              </a:rPr>
              <a:t>  </a:t>
            </a:r>
            <a:r>
              <a:rPr dirty="0" sz="1700" spc="-229">
                <a:latin typeface="Microsoft Sans Serif"/>
                <a:cs typeface="Microsoft Sans Serif"/>
              </a:rPr>
              <a:t>وا</a:t>
            </a:r>
            <a:r>
              <a:rPr dirty="0" sz="1700" spc="-225">
                <a:latin typeface="Microsoft Sans Serif"/>
                <a:cs typeface="Microsoft Sans Serif"/>
              </a:rPr>
              <a:t> </a:t>
            </a:r>
            <a:r>
              <a:rPr dirty="0" sz="1700" spc="-254">
                <a:latin typeface="Microsoft Sans Serif"/>
                <a:cs typeface="Microsoft Sans Serif"/>
              </a:rPr>
              <a:t>ا</a:t>
            </a:r>
            <a:r>
              <a:rPr dirty="0" sz="1700" spc="-155">
                <a:latin typeface="Microsoft Sans Serif"/>
                <a:cs typeface="Microsoft Sans Serif"/>
              </a:rPr>
              <a:t> </a:t>
            </a:r>
            <a:r>
              <a:rPr dirty="0" sz="1700" spc="-335">
                <a:latin typeface="Microsoft Sans Serif"/>
                <a:cs typeface="Microsoft Sans Serif"/>
              </a:rPr>
              <a:t>و</a:t>
            </a:r>
            <a:r>
              <a:rPr dirty="0" sz="1700" spc="440">
                <a:latin typeface="Microsoft Sans Serif"/>
                <a:cs typeface="Microsoft Sans Serif"/>
              </a:rPr>
              <a:t> </a:t>
            </a:r>
            <a:r>
              <a:rPr dirty="0" sz="1700" spc="-160">
                <a:latin typeface="Microsoft Sans Serif"/>
                <a:cs typeface="Microsoft Sans Serif"/>
              </a:rPr>
              <a:t>ا</a:t>
            </a:r>
            <a:r>
              <a:rPr dirty="0" sz="1700" spc="-235">
                <a:latin typeface="Microsoft Sans Serif"/>
                <a:cs typeface="Microsoft Sans Serif"/>
              </a:rPr>
              <a:t> </a:t>
            </a:r>
            <a:r>
              <a:rPr dirty="0" sz="1700" spc="-50">
                <a:latin typeface="Microsoft Sans Serif"/>
                <a:cs typeface="Microsoft Sans Serif"/>
              </a:rPr>
              <a:t>ة</a:t>
            </a:r>
            <a:endParaRPr sz="1700">
              <a:latin typeface="Microsoft Sans Serif"/>
              <a:cs typeface="Microsoft Sans Serif"/>
            </a:endParaRPr>
          </a:p>
        </p:txBody>
      </p:sp>
      <p:sp>
        <p:nvSpPr>
          <p:cNvPr id="18" name="object 18" descr=""/>
          <p:cNvSpPr txBox="1"/>
          <p:nvPr/>
        </p:nvSpPr>
        <p:spPr>
          <a:xfrm>
            <a:off x="11314430" y="2502788"/>
            <a:ext cx="405765" cy="285115"/>
          </a:xfrm>
          <a:prstGeom prst="rect">
            <a:avLst/>
          </a:prstGeom>
        </p:spPr>
        <p:txBody>
          <a:bodyPr wrap="square" lIns="0" tIns="13335" rIns="0" bIns="0" rtlCol="0" vert="horz">
            <a:spAutoFit/>
          </a:bodyPr>
          <a:lstStyle/>
          <a:p>
            <a:pPr algn="r" marL="38100" marR="30480">
              <a:lnSpc>
                <a:spcPct val="100000"/>
              </a:lnSpc>
              <a:spcBef>
                <a:spcPts val="105"/>
              </a:spcBef>
            </a:pPr>
            <a:r>
              <a:rPr dirty="0" baseline="1633" sz="2550" spc="-997">
                <a:latin typeface="Microsoft Sans Serif"/>
                <a:cs typeface="Microsoft Sans Serif"/>
              </a:rPr>
              <a:t>„</a:t>
            </a:r>
            <a:r>
              <a:rPr dirty="0" baseline="1633" sz="2550" spc="254">
                <a:latin typeface="Microsoft Sans Serif"/>
                <a:cs typeface="Microsoft Sans Serif"/>
              </a:rPr>
              <a:t> </a:t>
            </a:r>
            <a:r>
              <a:rPr dirty="0" baseline="-6535" sz="2550" spc="-1485">
                <a:latin typeface="Microsoft Sans Serif"/>
                <a:cs typeface="Microsoft Sans Serif"/>
              </a:rPr>
              <a:t>ب</a:t>
            </a:r>
            <a:r>
              <a:rPr dirty="0" baseline="1633" sz="2550" spc="465">
                <a:latin typeface="Microsoft Sans Serif"/>
                <a:cs typeface="Microsoft Sans Serif"/>
              </a:rPr>
              <a:t> </a:t>
            </a:r>
            <a:r>
              <a:rPr dirty="0" baseline="4901" sz="2550" spc="-712">
                <a:latin typeface="Microsoft Sans Serif"/>
                <a:cs typeface="Microsoft Sans Serif"/>
              </a:rPr>
              <a:t>حملا</a:t>
            </a:r>
            <a:endParaRPr baseline="4901" sz="2550">
              <a:latin typeface="Microsoft Sans Serif"/>
              <a:cs typeface="Microsoft Sans Serif"/>
            </a:endParaRPr>
          </a:p>
        </p:txBody>
      </p:sp>
      <p:sp>
        <p:nvSpPr>
          <p:cNvPr id="19" name="object 19" descr=""/>
          <p:cNvSpPr txBox="1"/>
          <p:nvPr/>
        </p:nvSpPr>
        <p:spPr>
          <a:xfrm>
            <a:off x="10246106" y="2569845"/>
            <a:ext cx="1525905" cy="285115"/>
          </a:xfrm>
          <a:prstGeom prst="rect">
            <a:avLst/>
          </a:prstGeom>
        </p:spPr>
        <p:txBody>
          <a:bodyPr wrap="square" lIns="0" tIns="13335" rIns="0" bIns="0" rtlCol="0" vert="horz">
            <a:spAutoFit/>
          </a:bodyPr>
          <a:lstStyle/>
          <a:p>
            <a:pPr algn="r" marL="38100" marR="30480">
              <a:lnSpc>
                <a:spcPct val="100000"/>
              </a:lnSpc>
              <a:spcBef>
                <a:spcPts val="105"/>
              </a:spcBef>
            </a:pPr>
            <a:r>
              <a:rPr dirty="0" baseline="1633" sz="2550" spc="-457">
                <a:latin typeface="Microsoft Sans Serif"/>
                <a:cs typeface="Microsoft Sans Serif"/>
              </a:rPr>
              <a:t>:</a:t>
            </a:r>
            <a:r>
              <a:rPr dirty="0" baseline="1633" sz="2550" spc="-457">
                <a:latin typeface="Microsoft Sans Serif"/>
                <a:cs typeface="Microsoft Sans Serif"/>
              </a:rPr>
              <a:t>اهلوا</a:t>
            </a:r>
            <a:r>
              <a:rPr dirty="0" baseline="22875" sz="2550" spc="-52">
                <a:latin typeface="Microsoft Sans Serif"/>
                <a:cs typeface="Microsoft Sans Serif"/>
              </a:rPr>
              <a:t> </a:t>
            </a:r>
            <a:r>
              <a:rPr dirty="0" baseline="1633" sz="2550" spc="-855">
                <a:latin typeface="Microsoft Sans Serif"/>
                <a:cs typeface="Microsoft Sans Serif"/>
              </a:rPr>
              <a:t>ن</a:t>
            </a:r>
            <a:r>
              <a:rPr dirty="0" baseline="14705" sz="2550" spc="-855">
                <a:latin typeface="Microsoft Sans Serif"/>
                <a:cs typeface="Microsoft Sans Serif"/>
              </a:rPr>
              <a:t>.</a:t>
            </a:r>
            <a:r>
              <a:rPr dirty="0" baseline="14705" sz="2550" spc="-209">
                <a:latin typeface="Microsoft Sans Serif"/>
                <a:cs typeface="Microsoft Sans Serif"/>
              </a:rPr>
              <a:t> </a:t>
            </a:r>
            <a:r>
              <a:rPr dirty="0" baseline="9803" sz="2550" spc="-682">
                <a:latin typeface="Microsoft Sans Serif"/>
                <a:cs typeface="Microsoft Sans Serif"/>
              </a:rPr>
              <a:t>اعون</a:t>
            </a:r>
            <a:r>
              <a:rPr dirty="0" baseline="27777" sz="2550" spc="-682">
                <a:latin typeface="Microsoft Sans Serif"/>
                <a:cs typeface="Microsoft Sans Serif"/>
              </a:rPr>
              <a:t>.</a:t>
            </a:r>
            <a:r>
              <a:rPr dirty="0" baseline="27777" sz="2550" spc="-104">
                <a:latin typeface="Microsoft Sans Serif"/>
                <a:cs typeface="Microsoft Sans Serif"/>
              </a:rPr>
              <a:t> </a:t>
            </a:r>
            <a:r>
              <a:rPr dirty="0" baseline="1633" sz="2550" spc="-690">
                <a:latin typeface="Microsoft Sans Serif"/>
                <a:cs typeface="Microsoft Sans Serif"/>
              </a:rPr>
              <a:t>ة</a:t>
            </a:r>
            <a:r>
              <a:rPr dirty="0" baseline="17973" sz="2550" spc="-690">
                <a:latin typeface="Microsoft Sans Serif"/>
                <a:cs typeface="Microsoft Sans Serif"/>
              </a:rPr>
              <a:t>„</a:t>
            </a:r>
            <a:r>
              <a:rPr dirty="0" baseline="17973" sz="2550" spc="-337">
                <a:latin typeface="Microsoft Sans Serif"/>
                <a:cs typeface="Microsoft Sans Serif"/>
              </a:rPr>
              <a:t> </a:t>
            </a:r>
            <a:r>
              <a:rPr dirty="0" baseline="3267" sz="2550" spc="-1470">
                <a:latin typeface="Microsoft Sans Serif"/>
                <a:cs typeface="Microsoft Sans Serif"/>
              </a:rPr>
              <a:t>ث</a:t>
            </a:r>
            <a:r>
              <a:rPr dirty="0" sz="1700" spc="-980">
                <a:latin typeface="Microsoft Sans Serif"/>
                <a:cs typeface="Microsoft Sans Serif"/>
              </a:rPr>
              <a:t>„</a:t>
            </a:r>
            <a:r>
              <a:rPr dirty="0" baseline="16339" sz="2550" spc="-1470">
                <a:latin typeface="Microsoft Sans Serif"/>
                <a:cs typeface="Microsoft Sans Serif"/>
              </a:rPr>
              <a:t>صخ</a:t>
            </a:r>
            <a:r>
              <a:rPr dirty="0" baseline="37581" sz="2550" spc="-1470">
                <a:latin typeface="Microsoft Sans Serif"/>
                <a:cs typeface="Microsoft Sans Serif"/>
              </a:rPr>
              <a:t>.</a:t>
            </a:r>
            <a:r>
              <a:rPr dirty="0" baseline="32679" sz="2550" spc="-1470">
                <a:latin typeface="Microsoft Sans Serif"/>
                <a:cs typeface="Microsoft Sans Serif"/>
              </a:rPr>
              <a:t>ش</a:t>
            </a:r>
            <a:r>
              <a:rPr dirty="0" baseline="47385" sz="2550" spc="-300">
                <a:latin typeface="Microsoft Sans Serif"/>
                <a:cs typeface="Microsoft Sans Serif"/>
              </a:rPr>
              <a:t> </a:t>
            </a:r>
            <a:r>
              <a:rPr dirty="0" baseline="40849" sz="2550" spc="-660">
                <a:latin typeface="Microsoft Sans Serif"/>
                <a:cs typeface="Microsoft Sans Serif"/>
              </a:rPr>
              <a:t>لا</a:t>
            </a:r>
            <a:r>
              <a:rPr dirty="0" baseline="40849" sz="2550" spc="-352">
                <a:latin typeface="Microsoft Sans Serif"/>
                <a:cs typeface="Microsoft Sans Serif"/>
              </a:rPr>
              <a:t> </a:t>
            </a:r>
            <a:r>
              <a:rPr dirty="0" baseline="1633" sz="2550">
                <a:latin typeface="Microsoft Sans Serif"/>
                <a:cs typeface="Microsoft Sans Serif"/>
              </a:rPr>
              <a:t>با</a:t>
            </a:r>
            <a:r>
              <a:rPr dirty="0" baseline="1633" sz="2550" spc="-172">
                <a:latin typeface="Microsoft Sans Serif"/>
                <a:cs typeface="Microsoft Sans Serif"/>
              </a:rPr>
              <a:t> </a:t>
            </a:r>
            <a:r>
              <a:rPr dirty="0" baseline="1633" sz="2550" spc="-67">
                <a:latin typeface="Microsoft Sans Serif"/>
                <a:cs typeface="Microsoft Sans Serif"/>
              </a:rPr>
              <a:t>دا</a:t>
            </a:r>
            <a:r>
              <a:rPr dirty="0" baseline="1633" sz="2550" spc="532">
                <a:latin typeface="Microsoft Sans Serif"/>
                <a:cs typeface="Microsoft Sans Serif"/>
              </a:rPr>
              <a:t> </a:t>
            </a:r>
            <a:r>
              <a:rPr dirty="0" baseline="1633" sz="2550" spc="-502">
                <a:latin typeface="Microsoft Sans Serif"/>
                <a:cs typeface="Microsoft Sans Serif"/>
              </a:rPr>
              <a:t>و</a:t>
            </a:r>
            <a:endParaRPr baseline="1633" sz="2550">
              <a:latin typeface="Microsoft Sans Serif"/>
              <a:cs typeface="Microsoft Sans Serif"/>
            </a:endParaRPr>
          </a:p>
        </p:txBody>
      </p:sp>
      <p:sp>
        <p:nvSpPr>
          <p:cNvPr id="20" name="object 20" descr=""/>
          <p:cNvSpPr txBox="1"/>
          <p:nvPr/>
        </p:nvSpPr>
        <p:spPr>
          <a:xfrm>
            <a:off x="11326621" y="2985897"/>
            <a:ext cx="443230" cy="285115"/>
          </a:xfrm>
          <a:prstGeom prst="rect">
            <a:avLst/>
          </a:prstGeom>
        </p:spPr>
        <p:txBody>
          <a:bodyPr wrap="square" lIns="0" tIns="13335" rIns="0" bIns="0" rtlCol="0" vert="horz">
            <a:spAutoFit/>
          </a:bodyPr>
          <a:lstStyle/>
          <a:p>
            <a:pPr algn="r" marL="38100" marR="30480">
              <a:lnSpc>
                <a:spcPct val="100000"/>
              </a:lnSpc>
              <a:spcBef>
                <a:spcPts val="105"/>
              </a:spcBef>
            </a:pPr>
            <a:r>
              <a:rPr dirty="0" sz="1700" spc="55" b="1">
                <a:latin typeface="Arial"/>
                <a:cs typeface="Arial"/>
              </a:rPr>
              <a:t> </a:t>
            </a:r>
            <a:r>
              <a:rPr dirty="0" baseline="-9803" sz="2550" spc="-1200" b="1">
                <a:latin typeface="Arial"/>
                <a:cs typeface="Arial"/>
              </a:rPr>
              <a:t>ن</a:t>
            </a:r>
            <a:r>
              <a:rPr dirty="0" baseline="-16339" sz="2550" spc="-1200" b="1">
                <a:latin typeface="Arial"/>
                <a:cs typeface="Arial"/>
              </a:rPr>
              <a:t>„</a:t>
            </a:r>
            <a:r>
              <a:rPr dirty="0" baseline="-16339" sz="2550" spc="359" b="1">
                <a:latin typeface="Arial"/>
                <a:cs typeface="Arial"/>
              </a:rPr>
              <a:t> </a:t>
            </a:r>
            <a:r>
              <a:rPr dirty="0" baseline="-9803" sz="2550" spc="-270" b="1">
                <a:latin typeface="Arial"/>
                <a:cs typeface="Arial"/>
              </a:rPr>
              <a:t>ح</a:t>
            </a:r>
            <a:r>
              <a:rPr dirty="0" sz="1700" spc="-50" b="1">
                <a:latin typeface="Arial"/>
                <a:cs typeface="Arial"/>
              </a:rPr>
              <a:t> </a:t>
            </a:r>
            <a:r>
              <a:rPr dirty="0" baseline="-14705" sz="2550" spc="-240" b="1">
                <a:latin typeface="Arial"/>
                <a:cs typeface="Arial"/>
              </a:rPr>
              <a:t>ا</a:t>
            </a:r>
            <a:endParaRPr baseline="-14705" sz="2550">
              <a:latin typeface="Arial"/>
              <a:cs typeface="Arial"/>
            </a:endParaRPr>
          </a:p>
        </p:txBody>
      </p:sp>
      <p:sp>
        <p:nvSpPr>
          <p:cNvPr id="21" name="object 21" descr=""/>
          <p:cNvSpPr txBox="1"/>
          <p:nvPr/>
        </p:nvSpPr>
        <p:spPr>
          <a:xfrm>
            <a:off x="10032238" y="3027045"/>
            <a:ext cx="1223645" cy="285115"/>
          </a:xfrm>
          <a:prstGeom prst="rect">
            <a:avLst/>
          </a:prstGeom>
        </p:spPr>
        <p:txBody>
          <a:bodyPr wrap="square" lIns="0" tIns="13335" rIns="0" bIns="0" rtlCol="0" vert="horz">
            <a:spAutoFit/>
          </a:bodyPr>
          <a:lstStyle/>
          <a:p>
            <a:pPr algn="r" marL="50800" marR="43180">
              <a:lnSpc>
                <a:spcPct val="100000"/>
              </a:lnSpc>
              <a:spcBef>
                <a:spcPts val="105"/>
              </a:spcBef>
            </a:pPr>
            <a:r>
              <a:rPr dirty="0" baseline="17973" sz="2550" spc="-1500">
                <a:latin typeface="Microsoft Sans Serif"/>
                <a:cs typeface="Microsoft Sans Serif"/>
              </a:rPr>
              <a:t>.</a:t>
            </a:r>
            <a:r>
              <a:rPr dirty="0" sz="1700" spc="-1000">
                <a:latin typeface="Microsoft Sans Serif"/>
                <a:cs typeface="Microsoft Sans Serif"/>
              </a:rPr>
              <a:t>ف</a:t>
            </a:r>
            <a:r>
              <a:rPr dirty="0" baseline="11437" sz="2550" spc="-67">
                <a:latin typeface="Microsoft Sans Serif"/>
                <a:cs typeface="Microsoft Sans Serif"/>
              </a:rPr>
              <a:t> </a:t>
            </a:r>
            <a:r>
              <a:rPr dirty="0" baseline="-3267" sz="2550">
                <a:latin typeface="Microsoft Sans Serif"/>
                <a:cs typeface="Microsoft Sans Serif"/>
              </a:rPr>
              <a:t>ا</a:t>
            </a:r>
            <a:r>
              <a:rPr dirty="0" baseline="-3267" sz="2550" spc="-120">
                <a:latin typeface="Microsoft Sans Serif"/>
                <a:cs typeface="Microsoft Sans Serif"/>
              </a:rPr>
              <a:t> </a:t>
            </a:r>
            <a:r>
              <a:rPr dirty="0" baseline="6535" sz="2550" spc="-712">
                <a:latin typeface="Microsoft Sans Serif"/>
                <a:cs typeface="Microsoft Sans Serif"/>
              </a:rPr>
              <a:t>.</a:t>
            </a:r>
            <a:r>
              <a:rPr dirty="0" baseline="6535" sz="2550" spc="-179">
                <a:latin typeface="Microsoft Sans Serif"/>
                <a:cs typeface="Microsoft Sans Serif"/>
              </a:rPr>
              <a:t> </a:t>
            </a:r>
            <a:r>
              <a:rPr dirty="0" baseline="3267" sz="2550" spc="-1139">
                <a:latin typeface="Microsoft Sans Serif"/>
                <a:cs typeface="Microsoft Sans Serif"/>
              </a:rPr>
              <a:t>ي</a:t>
            </a:r>
            <a:r>
              <a:rPr dirty="0" baseline="-6535" sz="2550" spc="-1139">
                <a:latin typeface="Microsoft Sans Serif"/>
                <a:cs typeface="Microsoft Sans Serif"/>
              </a:rPr>
              <a:t>„</a:t>
            </a:r>
            <a:r>
              <a:rPr dirty="0" baseline="3267" sz="2550" spc="-1139">
                <a:latin typeface="Microsoft Sans Serif"/>
                <a:cs typeface="Microsoft Sans Serif"/>
              </a:rPr>
              <a:t>ت</a:t>
            </a:r>
            <a:r>
              <a:rPr dirty="0" baseline="-1633" sz="2550" spc="-1139">
                <a:latin typeface="Microsoft Sans Serif"/>
                <a:cs typeface="Microsoft Sans Serif"/>
              </a:rPr>
              <a:t>,</a:t>
            </a:r>
            <a:r>
              <a:rPr dirty="0" baseline="-1633" sz="2550" spc="315">
                <a:latin typeface="Microsoft Sans Serif"/>
                <a:cs typeface="Microsoft Sans Serif"/>
              </a:rPr>
              <a:t>  </a:t>
            </a:r>
            <a:r>
              <a:rPr dirty="0" baseline="-1633" sz="2550" spc="-1664">
                <a:latin typeface="Microsoft Sans Serif"/>
                <a:cs typeface="Microsoft Sans Serif"/>
              </a:rPr>
              <a:t>ت</a:t>
            </a:r>
            <a:r>
              <a:rPr dirty="0" baseline="9803" sz="2550" spc="-1664">
                <a:latin typeface="Microsoft Sans Serif"/>
                <a:cs typeface="Microsoft Sans Serif"/>
              </a:rPr>
              <a:t>„</a:t>
            </a:r>
            <a:r>
              <a:rPr dirty="0" baseline="9803" sz="2550" spc="457">
                <a:latin typeface="Microsoft Sans Serif"/>
                <a:cs typeface="Microsoft Sans Serif"/>
              </a:rPr>
              <a:t> </a:t>
            </a:r>
            <a:r>
              <a:rPr dirty="0" baseline="4901" sz="2550" spc="-1455">
                <a:latin typeface="Microsoft Sans Serif"/>
                <a:cs typeface="Microsoft Sans Serif"/>
              </a:rPr>
              <a:t>تلا</a:t>
            </a:r>
            <a:r>
              <a:rPr dirty="0" baseline="14705" sz="2550" spc="-1455">
                <a:latin typeface="Microsoft Sans Serif"/>
                <a:cs typeface="Microsoft Sans Serif"/>
              </a:rPr>
              <a:t>„</a:t>
            </a:r>
            <a:r>
              <a:rPr dirty="0" baseline="14705" sz="2550" spc="292">
                <a:latin typeface="Microsoft Sans Serif"/>
                <a:cs typeface="Microsoft Sans Serif"/>
              </a:rPr>
              <a:t>  </a:t>
            </a:r>
            <a:r>
              <a:rPr dirty="0" baseline="8169" sz="2550" spc="-1275" b="1">
                <a:latin typeface="Arial"/>
                <a:cs typeface="Arial"/>
              </a:rPr>
              <a:t>„</a:t>
            </a:r>
            <a:r>
              <a:rPr dirty="0" baseline="8169" sz="2550" spc="187" b="1">
                <a:latin typeface="Arial"/>
                <a:cs typeface="Arial"/>
              </a:rPr>
              <a:t> </a:t>
            </a:r>
            <a:r>
              <a:rPr dirty="0" sz="1700" spc="-1205" b="1">
                <a:latin typeface="Arial"/>
                <a:cs typeface="Arial"/>
              </a:rPr>
              <a:t>ش</a:t>
            </a:r>
            <a:r>
              <a:rPr dirty="0" baseline="11437" sz="2550" spc="-30" b="1">
                <a:latin typeface="Arial"/>
                <a:cs typeface="Arial"/>
              </a:rPr>
              <a:t> </a:t>
            </a:r>
            <a:r>
              <a:rPr dirty="0" baseline="1633" sz="2550" spc="-719" b="1">
                <a:latin typeface="Arial"/>
                <a:cs typeface="Arial"/>
              </a:rPr>
              <a:t>ث</a:t>
            </a:r>
            <a:r>
              <a:rPr dirty="0" baseline="-9803" sz="2550" spc="-719" b="1">
                <a:latin typeface="Arial"/>
                <a:cs typeface="Arial"/>
              </a:rPr>
              <a:t>,</a:t>
            </a:r>
            <a:r>
              <a:rPr dirty="0" baseline="4901" sz="2550" spc="-719" b="1">
                <a:latin typeface="Arial"/>
                <a:cs typeface="Arial"/>
              </a:rPr>
              <a:t>ملا</a:t>
            </a:r>
            <a:endParaRPr baseline="4901" sz="2550">
              <a:latin typeface="Arial"/>
              <a:cs typeface="Arial"/>
            </a:endParaRPr>
          </a:p>
        </p:txBody>
      </p:sp>
      <p:sp>
        <p:nvSpPr>
          <p:cNvPr id="22" name="object 22" descr=""/>
          <p:cNvSpPr txBox="1"/>
          <p:nvPr/>
        </p:nvSpPr>
        <p:spPr>
          <a:xfrm>
            <a:off x="6680961" y="3056001"/>
            <a:ext cx="5057140" cy="285115"/>
          </a:xfrm>
          <a:prstGeom prst="rect">
            <a:avLst/>
          </a:prstGeom>
        </p:spPr>
        <p:txBody>
          <a:bodyPr wrap="square" lIns="0" tIns="13335" rIns="0" bIns="0" rtlCol="0" vert="horz">
            <a:spAutoFit/>
          </a:bodyPr>
          <a:lstStyle/>
          <a:p>
            <a:pPr algn="r" marL="38100" marR="30480">
              <a:lnSpc>
                <a:spcPct val="100000"/>
              </a:lnSpc>
              <a:spcBef>
                <a:spcPts val="105"/>
              </a:spcBef>
            </a:pPr>
            <a:r>
              <a:rPr dirty="0" baseline="-13071" sz="2550" spc="-997">
                <a:latin typeface="Microsoft Sans Serif"/>
                <a:cs typeface="Microsoft Sans Serif"/>
              </a:rPr>
              <a:t>„</a:t>
            </a:r>
            <a:r>
              <a:rPr dirty="0" baseline="-13071" sz="2550" spc="540">
                <a:latin typeface="Microsoft Sans Serif"/>
                <a:cs typeface="Microsoft Sans Serif"/>
              </a:rPr>
              <a:t>  </a:t>
            </a:r>
            <a:r>
              <a:rPr dirty="0" sz="1700" spc="-40">
                <a:latin typeface="Microsoft Sans Serif"/>
                <a:cs typeface="Microsoft Sans Serif"/>
              </a:rPr>
              <a:t>ة</a:t>
            </a:r>
            <a:r>
              <a:rPr dirty="0" sz="1700" spc="-200">
                <a:latin typeface="Microsoft Sans Serif"/>
                <a:cs typeface="Microsoft Sans Serif"/>
              </a:rPr>
              <a:t> </a:t>
            </a:r>
            <a:r>
              <a:rPr dirty="0" sz="1700">
                <a:latin typeface="Microsoft Sans Serif"/>
                <a:cs typeface="Microsoft Sans Serif"/>
              </a:rPr>
              <a:t>ا</a:t>
            </a:r>
            <a:r>
              <a:rPr dirty="0" sz="1700" spc="170">
                <a:latin typeface="Microsoft Sans Serif"/>
                <a:cs typeface="Microsoft Sans Serif"/>
              </a:rPr>
              <a:t>  </a:t>
            </a:r>
            <a:r>
              <a:rPr dirty="0" sz="1700" spc="-145">
                <a:latin typeface="Microsoft Sans Serif"/>
                <a:cs typeface="Microsoft Sans Serif"/>
              </a:rPr>
              <a:t>طر</a:t>
            </a:r>
            <a:r>
              <a:rPr dirty="0" sz="1700" spc="160">
                <a:latin typeface="Microsoft Sans Serif"/>
                <a:cs typeface="Microsoft Sans Serif"/>
              </a:rPr>
              <a:t> </a:t>
            </a:r>
            <a:r>
              <a:rPr dirty="0" sz="1700" spc="-340">
                <a:latin typeface="Microsoft Sans Serif"/>
                <a:cs typeface="Microsoft Sans Serif"/>
              </a:rPr>
              <a:t>ق</a:t>
            </a:r>
            <a:r>
              <a:rPr dirty="0" sz="1700" spc="265">
                <a:latin typeface="Microsoft Sans Serif"/>
                <a:cs typeface="Microsoft Sans Serif"/>
              </a:rPr>
              <a:t> </a:t>
            </a:r>
            <a:r>
              <a:rPr dirty="0" sz="1700" spc="-55">
                <a:latin typeface="Microsoft Sans Serif"/>
                <a:cs typeface="Microsoft Sans Serif"/>
              </a:rPr>
              <a:t>اذ</a:t>
            </a:r>
            <a:r>
              <a:rPr dirty="0" sz="1700" spc="5">
                <a:latin typeface="Microsoft Sans Serif"/>
                <a:cs typeface="Microsoft Sans Serif"/>
              </a:rPr>
              <a:t> </a:t>
            </a:r>
            <a:r>
              <a:rPr dirty="0" sz="1700" spc="-285">
                <a:latin typeface="Microsoft Sans Serif"/>
                <a:cs typeface="Microsoft Sans Serif"/>
              </a:rPr>
              <a:t>و</a:t>
            </a:r>
            <a:r>
              <a:rPr dirty="0" sz="1700" spc="-215">
                <a:latin typeface="Microsoft Sans Serif"/>
                <a:cs typeface="Microsoft Sans Serif"/>
              </a:rPr>
              <a:t> </a:t>
            </a:r>
            <a:r>
              <a:rPr dirty="0" sz="1700" spc="-330">
                <a:latin typeface="Microsoft Sans Serif"/>
                <a:cs typeface="Microsoft Sans Serif"/>
              </a:rPr>
              <a:t>نر</a:t>
            </a:r>
            <a:r>
              <a:rPr dirty="0" sz="1700" spc="-240">
                <a:latin typeface="Microsoft Sans Serif"/>
                <a:cs typeface="Microsoft Sans Serif"/>
              </a:rPr>
              <a:t> </a:t>
            </a:r>
            <a:r>
              <a:rPr dirty="0" sz="1700" spc="-325">
                <a:latin typeface="Microsoft Sans Serif"/>
                <a:cs typeface="Microsoft Sans Serif"/>
              </a:rPr>
              <a:t>أل</a:t>
            </a:r>
            <a:r>
              <a:rPr dirty="0" sz="1700" spc="30">
                <a:latin typeface="Microsoft Sans Serif"/>
                <a:cs typeface="Microsoft Sans Serif"/>
              </a:rPr>
              <a:t> </a:t>
            </a:r>
            <a:r>
              <a:rPr dirty="0" sz="1700" spc="-400">
                <a:latin typeface="Microsoft Sans Serif"/>
                <a:cs typeface="Microsoft Sans Serif"/>
              </a:rPr>
              <a:t>ع</a:t>
            </a:r>
            <a:r>
              <a:rPr dirty="0" sz="1700" spc="240">
                <a:latin typeface="Microsoft Sans Serif"/>
                <a:cs typeface="Microsoft Sans Serif"/>
              </a:rPr>
              <a:t> </a:t>
            </a:r>
            <a:r>
              <a:rPr dirty="0" sz="1700">
                <a:latin typeface="Microsoft Sans Serif"/>
                <a:cs typeface="Microsoft Sans Serif"/>
              </a:rPr>
              <a:t>ة</a:t>
            </a:r>
            <a:r>
              <a:rPr dirty="0" sz="1700" spc="-65">
                <a:latin typeface="Microsoft Sans Serif"/>
                <a:cs typeface="Microsoft Sans Serif"/>
              </a:rPr>
              <a:t> </a:t>
            </a:r>
            <a:r>
              <a:rPr dirty="0" sz="1700">
                <a:latin typeface="Microsoft Sans Serif"/>
                <a:cs typeface="Microsoft Sans Serif"/>
              </a:rPr>
              <a:t>ذ</a:t>
            </a:r>
            <a:r>
              <a:rPr dirty="0" sz="1700" spc="360">
                <a:latin typeface="Microsoft Sans Serif"/>
                <a:cs typeface="Microsoft Sans Serif"/>
              </a:rPr>
              <a:t> </a:t>
            </a:r>
            <a:r>
              <a:rPr dirty="0" sz="1700" spc="-80">
                <a:latin typeface="Microsoft Sans Serif"/>
                <a:cs typeface="Microsoft Sans Serif"/>
              </a:rPr>
              <a:t>ةر</a:t>
            </a:r>
            <a:r>
              <a:rPr dirty="0" sz="1700" spc="315">
                <a:latin typeface="Microsoft Sans Serif"/>
                <a:cs typeface="Microsoft Sans Serif"/>
              </a:rPr>
              <a:t> </a:t>
            </a:r>
            <a:r>
              <a:rPr dirty="0" sz="1700" spc="-770">
                <a:latin typeface="Microsoft Sans Serif"/>
                <a:cs typeface="Microsoft Sans Serif"/>
              </a:rPr>
              <a:t>ي</a:t>
            </a:r>
            <a:r>
              <a:rPr dirty="0" baseline="-13071" sz="2550" spc="-1155">
                <a:latin typeface="Microsoft Sans Serif"/>
                <a:cs typeface="Microsoft Sans Serif"/>
              </a:rPr>
              <a:t>„</a:t>
            </a:r>
            <a:r>
              <a:rPr dirty="0" baseline="-13071" sz="2550" spc="150">
                <a:latin typeface="Microsoft Sans Serif"/>
                <a:cs typeface="Microsoft Sans Serif"/>
              </a:rPr>
              <a:t> </a:t>
            </a:r>
            <a:r>
              <a:rPr dirty="0" sz="1700" spc="-340">
                <a:latin typeface="Microsoft Sans Serif"/>
                <a:cs typeface="Microsoft Sans Serif"/>
              </a:rPr>
              <a:t>ق</a:t>
            </a:r>
            <a:r>
              <a:rPr dirty="0" sz="1700" spc="275">
                <a:latin typeface="Microsoft Sans Serif"/>
                <a:cs typeface="Microsoft Sans Serif"/>
              </a:rPr>
              <a:t> </a:t>
            </a:r>
            <a:r>
              <a:rPr dirty="0" sz="1700" spc="-310">
                <a:latin typeface="Microsoft Sans Serif"/>
                <a:cs typeface="Microsoft Sans Serif"/>
              </a:rPr>
              <a:t>در</a:t>
            </a:r>
            <a:r>
              <a:rPr dirty="0" sz="1700" spc="204">
                <a:latin typeface="Microsoft Sans Serif"/>
                <a:cs typeface="Microsoft Sans Serif"/>
              </a:rPr>
              <a:t>  </a:t>
            </a:r>
            <a:r>
              <a:rPr dirty="0" sz="1700" spc="-260">
                <a:latin typeface="Microsoft Sans Serif"/>
                <a:cs typeface="Microsoft Sans Serif"/>
              </a:rPr>
              <a:t>،ةر</a:t>
            </a:r>
            <a:r>
              <a:rPr dirty="0" sz="1700" spc="150">
                <a:latin typeface="Microsoft Sans Serif"/>
                <a:cs typeface="Microsoft Sans Serif"/>
              </a:rPr>
              <a:t> </a:t>
            </a:r>
            <a:r>
              <a:rPr dirty="0" sz="1700">
                <a:latin typeface="Microsoft Sans Serif"/>
                <a:cs typeface="Microsoft Sans Serif"/>
              </a:rPr>
              <a:t>ا</a:t>
            </a:r>
            <a:r>
              <a:rPr dirty="0" sz="1700" spc="100">
                <a:latin typeface="Microsoft Sans Serif"/>
                <a:cs typeface="Microsoft Sans Serif"/>
              </a:rPr>
              <a:t>  </a:t>
            </a:r>
            <a:r>
              <a:rPr dirty="0" sz="1700" spc="-245">
                <a:latin typeface="Microsoft Sans Serif"/>
                <a:cs typeface="Microsoft Sans Serif"/>
              </a:rPr>
              <a:t>دارأل</a:t>
            </a:r>
            <a:r>
              <a:rPr dirty="0" sz="1700" spc="35">
                <a:latin typeface="Microsoft Sans Serif"/>
                <a:cs typeface="Microsoft Sans Serif"/>
              </a:rPr>
              <a:t> </a:t>
            </a:r>
            <a:r>
              <a:rPr dirty="0" sz="1700">
                <a:latin typeface="Microsoft Sans Serif"/>
                <a:cs typeface="Microsoft Sans Serif"/>
              </a:rPr>
              <a:t>ن</a:t>
            </a:r>
            <a:r>
              <a:rPr dirty="0" sz="1700" spc="225">
                <a:latin typeface="Microsoft Sans Serif"/>
                <a:cs typeface="Microsoft Sans Serif"/>
              </a:rPr>
              <a:t> </a:t>
            </a:r>
            <a:r>
              <a:rPr dirty="0" sz="1700" spc="-280">
                <a:latin typeface="Microsoft Sans Serif"/>
                <a:cs typeface="Microsoft Sans Serif"/>
              </a:rPr>
              <a:t>روذ</a:t>
            </a:r>
            <a:r>
              <a:rPr dirty="0" sz="1700" spc="15">
                <a:latin typeface="Microsoft Sans Serif"/>
                <a:cs typeface="Microsoft Sans Serif"/>
              </a:rPr>
              <a:t> </a:t>
            </a:r>
            <a:r>
              <a:rPr dirty="0" sz="1700" spc="-770">
                <a:latin typeface="Microsoft Sans Serif"/>
                <a:cs typeface="Microsoft Sans Serif"/>
              </a:rPr>
              <a:t>ي</a:t>
            </a:r>
            <a:r>
              <a:rPr dirty="0" baseline="-13071" sz="2550" spc="-1155">
                <a:latin typeface="Microsoft Sans Serif"/>
                <a:cs typeface="Microsoft Sans Serif"/>
              </a:rPr>
              <a:t>„</a:t>
            </a:r>
            <a:r>
              <a:rPr dirty="0" baseline="-13071" sz="2550" spc="120">
                <a:latin typeface="Microsoft Sans Serif"/>
                <a:cs typeface="Microsoft Sans Serif"/>
              </a:rPr>
              <a:t>  </a:t>
            </a:r>
            <a:r>
              <a:rPr dirty="0" sz="1700" spc="-280" b="1">
                <a:latin typeface="Arial"/>
                <a:cs typeface="Arial"/>
              </a:rPr>
              <a:t>:</a:t>
            </a:r>
            <a:r>
              <a:rPr dirty="0" sz="1700" spc="-280" b="1">
                <a:latin typeface="Arial"/>
                <a:cs typeface="Arial"/>
              </a:rPr>
              <a:t>ةر</a:t>
            </a:r>
            <a:r>
              <a:rPr dirty="0" sz="1700" spc="145" b="1">
                <a:latin typeface="Arial"/>
                <a:cs typeface="Arial"/>
              </a:rPr>
              <a:t> </a:t>
            </a:r>
            <a:r>
              <a:rPr dirty="0" sz="1700" b="1">
                <a:latin typeface="Arial"/>
                <a:cs typeface="Arial"/>
              </a:rPr>
              <a:t>ا</a:t>
            </a:r>
            <a:r>
              <a:rPr dirty="0" sz="1700" spc="145" b="1">
                <a:latin typeface="Arial"/>
                <a:cs typeface="Arial"/>
              </a:rPr>
              <a:t>  </a:t>
            </a:r>
            <a:r>
              <a:rPr dirty="0" sz="1700" spc="480" b="1">
                <a:latin typeface="Arial"/>
                <a:cs typeface="Arial"/>
              </a:rPr>
              <a:t>ت</a:t>
            </a:r>
            <a:r>
              <a:rPr dirty="0" sz="1700" spc="-175" b="1">
                <a:latin typeface="Arial"/>
                <a:cs typeface="Arial"/>
              </a:rPr>
              <a:t> </a:t>
            </a:r>
            <a:r>
              <a:rPr dirty="0" sz="1700" spc="-145" b="1">
                <a:latin typeface="Arial"/>
                <a:cs typeface="Arial"/>
              </a:rPr>
              <a:t>دا</a:t>
            </a:r>
            <a:r>
              <a:rPr dirty="0" sz="1700" spc="70" b="1">
                <a:latin typeface="Arial"/>
                <a:cs typeface="Arial"/>
              </a:rPr>
              <a:t> </a:t>
            </a:r>
            <a:r>
              <a:rPr dirty="0" sz="1700" spc="-280" b="1">
                <a:latin typeface="Arial"/>
                <a:cs typeface="Arial"/>
              </a:rPr>
              <a:t>أل</a:t>
            </a:r>
            <a:endParaRPr sz="1700">
              <a:latin typeface="Arial"/>
              <a:cs typeface="Arial"/>
            </a:endParaRPr>
          </a:p>
        </p:txBody>
      </p:sp>
      <p:sp>
        <p:nvSpPr>
          <p:cNvPr id="23" name="object 23" descr=""/>
          <p:cNvSpPr txBox="1"/>
          <p:nvPr/>
        </p:nvSpPr>
        <p:spPr>
          <a:xfrm>
            <a:off x="6581902" y="3031617"/>
            <a:ext cx="3366770" cy="285115"/>
          </a:xfrm>
          <a:prstGeom prst="rect">
            <a:avLst/>
          </a:prstGeom>
        </p:spPr>
        <p:txBody>
          <a:bodyPr wrap="square" lIns="0" tIns="13335" rIns="0" bIns="0" rtlCol="0" vert="horz">
            <a:spAutoFit/>
          </a:bodyPr>
          <a:lstStyle/>
          <a:p>
            <a:pPr algn="r" marL="38100" marR="30480">
              <a:lnSpc>
                <a:spcPct val="100000"/>
              </a:lnSpc>
              <a:spcBef>
                <a:spcPts val="105"/>
              </a:spcBef>
            </a:pPr>
            <a:r>
              <a:rPr dirty="0" baseline="-6535" sz="2550" spc="-367">
                <a:latin typeface="Microsoft Sans Serif"/>
                <a:cs typeface="Microsoft Sans Serif"/>
              </a:rPr>
              <a:t>.</a:t>
            </a:r>
            <a:r>
              <a:rPr dirty="0" baseline="-6535" sz="2550" spc="-352">
                <a:latin typeface="Microsoft Sans Serif"/>
                <a:cs typeface="Microsoft Sans Serif"/>
              </a:rPr>
              <a:t> </a:t>
            </a:r>
            <a:r>
              <a:rPr dirty="0" baseline="9803" sz="2550" spc="-1387">
                <a:latin typeface="Microsoft Sans Serif"/>
                <a:cs typeface="Microsoft Sans Serif"/>
              </a:rPr>
              <a:t>يضخ</a:t>
            </a:r>
            <a:r>
              <a:rPr dirty="0" baseline="32679" sz="2550" spc="-1387">
                <a:latin typeface="Microsoft Sans Serif"/>
                <a:cs typeface="Microsoft Sans Serif"/>
              </a:rPr>
              <a:t>.</a:t>
            </a:r>
            <a:r>
              <a:rPr dirty="0" baseline="27777" sz="2550" spc="-1387">
                <a:latin typeface="Microsoft Sans Serif"/>
                <a:cs typeface="Microsoft Sans Serif"/>
              </a:rPr>
              <a:t>ش</a:t>
            </a:r>
            <a:r>
              <a:rPr dirty="0" baseline="40849" sz="2550" spc="-300">
                <a:latin typeface="Microsoft Sans Serif"/>
                <a:cs typeface="Microsoft Sans Serif"/>
              </a:rPr>
              <a:t> </a:t>
            </a:r>
            <a:r>
              <a:rPr dirty="0" baseline="34313" sz="2550" spc="-660">
                <a:latin typeface="Microsoft Sans Serif"/>
                <a:cs typeface="Microsoft Sans Serif"/>
              </a:rPr>
              <a:t>لا</a:t>
            </a:r>
            <a:r>
              <a:rPr dirty="0" baseline="34313" sz="2550" spc="405">
                <a:latin typeface="Microsoft Sans Serif"/>
                <a:cs typeface="Microsoft Sans Serif"/>
              </a:rPr>
              <a:t> </a:t>
            </a:r>
            <a:r>
              <a:rPr dirty="0" baseline="-3267" sz="2550" spc="-1672">
                <a:latin typeface="Microsoft Sans Serif"/>
                <a:cs typeface="Microsoft Sans Serif"/>
              </a:rPr>
              <a:t>ت</a:t>
            </a:r>
            <a:r>
              <a:rPr dirty="0" baseline="6535" sz="2550" spc="-1672">
                <a:latin typeface="Microsoft Sans Serif"/>
                <a:cs typeface="Microsoft Sans Serif"/>
              </a:rPr>
              <a:t>.</a:t>
            </a:r>
            <a:r>
              <a:rPr dirty="0" baseline="6535" sz="2550" spc="-270">
                <a:latin typeface="Microsoft Sans Serif"/>
                <a:cs typeface="Microsoft Sans Serif"/>
              </a:rPr>
              <a:t> </a:t>
            </a:r>
            <a:r>
              <a:rPr dirty="0" baseline="3267" sz="2550" spc="-1162">
                <a:latin typeface="Microsoft Sans Serif"/>
                <a:cs typeface="Microsoft Sans Serif"/>
              </a:rPr>
              <a:t>ث</a:t>
            </a:r>
            <a:r>
              <a:rPr dirty="0" baseline="-8169" sz="2550" spc="-1162">
                <a:latin typeface="Microsoft Sans Serif"/>
                <a:cs typeface="Microsoft Sans Serif"/>
              </a:rPr>
              <a:t>„</a:t>
            </a:r>
            <a:r>
              <a:rPr dirty="0" baseline="9803" sz="2550" spc="-1162">
                <a:latin typeface="Microsoft Sans Serif"/>
                <a:cs typeface="Microsoft Sans Serif"/>
              </a:rPr>
              <a:t>كي</a:t>
            </a:r>
            <a:r>
              <a:rPr dirty="0" baseline="4901" sz="2550" spc="-1162">
                <a:latin typeface="Microsoft Sans Serif"/>
                <a:cs typeface="Microsoft Sans Serif"/>
              </a:rPr>
              <a:t>,</a:t>
            </a:r>
            <a:r>
              <a:rPr dirty="0" baseline="4901" sz="2550" spc="67">
                <a:latin typeface="Microsoft Sans Serif"/>
                <a:cs typeface="Microsoft Sans Serif"/>
              </a:rPr>
              <a:t>  </a:t>
            </a:r>
            <a:r>
              <a:rPr dirty="0" sz="1700" spc="-1019">
                <a:latin typeface="Microsoft Sans Serif"/>
                <a:cs typeface="Microsoft Sans Serif"/>
              </a:rPr>
              <a:t>ب</a:t>
            </a:r>
            <a:r>
              <a:rPr dirty="0" sz="1700" spc="-1019">
                <a:latin typeface="Microsoft Sans Serif"/>
                <a:cs typeface="Microsoft Sans Serif"/>
              </a:rPr>
              <a:t>,</a:t>
            </a:r>
            <a:r>
              <a:rPr dirty="0" baseline="8169" sz="2550" spc="-1530">
                <a:latin typeface="Microsoft Sans Serif"/>
                <a:cs typeface="Microsoft Sans Serif"/>
              </a:rPr>
              <a:t>ت</a:t>
            </a:r>
            <a:r>
              <a:rPr dirty="0" baseline="17973" sz="2550" spc="-1530">
                <a:latin typeface="Microsoft Sans Serif"/>
                <a:cs typeface="Microsoft Sans Serif"/>
              </a:rPr>
              <a:t>„</a:t>
            </a:r>
            <a:r>
              <a:rPr dirty="0" baseline="17973" sz="2550" spc="-247">
                <a:latin typeface="Microsoft Sans Serif"/>
                <a:cs typeface="Microsoft Sans Serif"/>
              </a:rPr>
              <a:t> </a:t>
            </a:r>
            <a:r>
              <a:rPr dirty="0" baseline="1633" sz="2550">
                <a:latin typeface="Microsoft Sans Serif"/>
                <a:cs typeface="Microsoft Sans Serif"/>
              </a:rPr>
              <a:t>م</a:t>
            </a:r>
            <a:r>
              <a:rPr dirty="0" baseline="1633" sz="2550" spc="30">
                <a:latin typeface="Microsoft Sans Serif"/>
                <a:cs typeface="Microsoft Sans Serif"/>
              </a:rPr>
              <a:t> </a:t>
            </a:r>
            <a:r>
              <a:rPr dirty="0" baseline="9803" sz="2550" spc="-997">
                <a:latin typeface="Microsoft Sans Serif"/>
                <a:cs typeface="Microsoft Sans Serif"/>
              </a:rPr>
              <a:t>„</a:t>
            </a:r>
            <a:r>
              <a:rPr dirty="0" baseline="9803" sz="2550" spc="-450">
                <a:latin typeface="Microsoft Sans Serif"/>
                <a:cs typeface="Microsoft Sans Serif"/>
              </a:rPr>
              <a:t> </a:t>
            </a:r>
            <a:r>
              <a:rPr dirty="0" baseline="9803" sz="2550" spc="-944">
                <a:latin typeface="Microsoft Sans Serif"/>
                <a:cs typeface="Microsoft Sans Serif"/>
              </a:rPr>
              <a:t>حلا</a:t>
            </a:r>
            <a:r>
              <a:rPr dirty="0" baseline="9803" sz="2550" spc="502">
                <a:latin typeface="Microsoft Sans Serif"/>
                <a:cs typeface="Microsoft Sans Serif"/>
              </a:rPr>
              <a:t> </a:t>
            </a:r>
            <a:r>
              <a:rPr dirty="0" baseline="8169" sz="2550" spc="-712">
                <a:latin typeface="Microsoft Sans Serif"/>
                <a:cs typeface="Microsoft Sans Serif"/>
              </a:rPr>
              <a:t>.</a:t>
            </a:r>
            <a:r>
              <a:rPr dirty="0" baseline="8169" sz="2550" spc="-337">
                <a:latin typeface="Microsoft Sans Serif"/>
                <a:cs typeface="Microsoft Sans Serif"/>
              </a:rPr>
              <a:t> </a:t>
            </a:r>
            <a:r>
              <a:rPr dirty="0" sz="1700">
                <a:latin typeface="Microsoft Sans Serif"/>
                <a:cs typeface="Microsoft Sans Serif"/>
              </a:rPr>
              <a:t>ه</a:t>
            </a:r>
            <a:r>
              <a:rPr dirty="0" sz="1700" spc="470">
                <a:latin typeface="Microsoft Sans Serif"/>
                <a:cs typeface="Microsoft Sans Serif"/>
              </a:rPr>
              <a:t> </a:t>
            </a:r>
            <a:r>
              <a:rPr dirty="0" baseline="6535" sz="2550" spc="-712">
                <a:latin typeface="Microsoft Sans Serif"/>
                <a:cs typeface="Microsoft Sans Serif"/>
              </a:rPr>
              <a:t>.</a:t>
            </a:r>
            <a:r>
              <a:rPr dirty="0" baseline="6535" sz="2550" spc="-179">
                <a:latin typeface="Microsoft Sans Serif"/>
                <a:cs typeface="Microsoft Sans Serif"/>
              </a:rPr>
              <a:t> </a:t>
            </a:r>
            <a:r>
              <a:rPr dirty="0" baseline="3267" sz="2550" spc="-1470">
                <a:latin typeface="Microsoft Sans Serif"/>
                <a:cs typeface="Microsoft Sans Serif"/>
              </a:rPr>
              <a:t>ي</a:t>
            </a:r>
            <a:r>
              <a:rPr dirty="0" baseline="-1633" sz="2550" spc="-1470">
                <a:latin typeface="Microsoft Sans Serif"/>
                <a:cs typeface="Microsoft Sans Serif"/>
              </a:rPr>
              <a:t>„</a:t>
            </a:r>
            <a:r>
              <a:rPr dirty="0" baseline="-1633" sz="2550" spc="-247">
                <a:latin typeface="Microsoft Sans Serif"/>
                <a:cs typeface="Microsoft Sans Serif"/>
              </a:rPr>
              <a:t> </a:t>
            </a:r>
            <a:r>
              <a:rPr dirty="0" baseline="1633" sz="2550" spc="-1387">
                <a:latin typeface="Microsoft Sans Serif"/>
                <a:cs typeface="Microsoft Sans Serif"/>
              </a:rPr>
              <a:t>ح</a:t>
            </a:r>
            <a:r>
              <a:rPr dirty="0" baseline="14705" sz="2550" spc="-1387">
                <a:latin typeface="Microsoft Sans Serif"/>
                <a:cs typeface="Microsoft Sans Serif"/>
              </a:rPr>
              <a:t>.</a:t>
            </a:r>
            <a:r>
              <a:rPr dirty="0" baseline="14705" sz="2550" spc="-52">
                <a:latin typeface="Microsoft Sans Serif"/>
                <a:cs typeface="Microsoft Sans Serif"/>
              </a:rPr>
              <a:t> </a:t>
            </a:r>
            <a:r>
              <a:rPr dirty="0" baseline="13071" sz="2550" spc="-712">
                <a:latin typeface="Microsoft Sans Serif"/>
                <a:cs typeface="Microsoft Sans Serif"/>
              </a:rPr>
              <a:t>,</a:t>
            </a:r>
            <a:r>
              <a:rPr dirty="0" baseline="13071" sz="2550" spc="-67">
                <a:latin typeface="Microsoft Sans Serif"/>
                <a:cs typeface="Microsoft Sans Serif"/>
              </a:rPr>
              <a:t> </a:t>
            </a:r>
            <a:r>
              <a:rPr dirty="0" baseline="-1633" sz="2550">
                <a:latin typeface="Microsoft Sans Serif"/>
                <a:cs typeface="Microsoft Sans Serif"/>
              </a:rPr>
              <a:t>ا</a:t>
            </a:r>
            <a:r>
              <a:rPr dirty="0" baseline="-1633" sz="2550" spc="434">
                <a:latin typeface="Microsoft Sans Serif"/>
                <a:cs typeface="Microsoft Sans Serif"/>
              </a:rPr>
              <a:t> </a:t>
            </a:r>
            <a:r>
              <a:rPr dirty="0" baseline="6535" sz="2550">
                <a:latin typeface="Microsoft Sans Serif"/>
                <a:cs typeface="Microsoft Sans Serif"/>
              </a:rPr>
              <a:t>م</a:t>
            </a:r>
            <a:r>
              <a:rPr dirty="0" baseline="6535" sz="2550" spc="345">
                <a:latin typeface="Microsoft Sans Serif"/>
                <a:cs typeface="Microsoft Sans Serif"/>
              </a:rPr>
              <a:t> </a:t>
            </a:r>
            <a:r>
              <a:rPr dirty="0" baseline="-3267" sz="2550" spc="-1575">
                <a:latin typeface="Microsoft Sans Serif"/>
                <a:cs typeface="Microsoft Sans Serif"/>
              </a:rPr>
              <a:t>ث</a:t>
            </a:r>
            <a:r>
              <a:rPr dirty="0" baseline="8169" sz="2550" spc="-412">
                <a:latin typeface="Microsoft Sans Serif"/>
                <a:cs typeface="Microsoft Sans Serif"/>
              </a:rPr>
              <a:t> </a:t>
            </a:r>
            <a:r>
              <a:rPr dirty="0" baseline="1633" sz="2550" spc="-1612">
                <a:latin typeface="Microsoft Sans Serif"/>
                <a:cs typeface="Microsoft Sans Serif"/>
              </a:rPr>
              <a:t>ت</a:t>
            </a:r>
            <a:r>
              <a:rPr dirty="0" baseline="-3267" sz="2550" spc="-1612">
                <a:latin typeface="Microsoft Sans Serif"/>
                <a:cs typeface="Microsoft Sans Serif"/>
              </a:rPr>
              <a:t>„</a:t>
            </a:r>
            <a:r>
              <a:rPr dirty="0" baseline="-3267" sz="2550" spc="37">
                <a:latin typeface="Microsoft Sans Serif"/>
                <a:cs typeface="Microsoft Sans Serif"/>
              </a:rPr>
              <a:t> </a:t>
            </a:r>
            <a:r>
              <a:rPr dirty="0" sz="1700" spc="-280">
                <a:latin typeface="Microsoft Sans Serif"/>
                <a:cs typeface="Microsoft Sans Serif"/>
              </a:rPr>
              <a:t>ح</a:t>
            </a:r>
            <a:r>
              <a:rPr dirty="0" sz="1700" spc="50">
                <a:latin typeface="Microsoft Sans Serif"/>
                <a:cs typeface="Microsoft Sans Serif"/>
              </a:rPr>
              <a:t> </a:t>
            </a:r>
            <a:r>
              <a:rPr dirty="0" baseline="9803" sz="2550" spc="-997">
                <a:latin typeface="Microsoft Sans Serif"/>
                <a:cs typeface="Microsoft Sans Serif"/>
              </a:rPr>
              <a:t>„</a:t>
            </a:r>
            <a:r>
              <a:rPr dirty="0" baseline="9803" sz="2550" spc="-337">
                <a:latin typeface="Microsoft Sans Serif"/>
                <a:cs typeface="Microsoft Sans Serif"/>
              </a:rPr>
              <a:t> </a:t>
            </a:r>
            <a:r>
              <a:rPr dirty="0" baseline="-3267" sz="2550" spc="-1612">
                <a:latin typeface="Microsoft Sans Serif"/>
                <a:cs typeface="Microsoft Sans Serif"/>
              </a:rPr>
              <a:t>ت</a:t>
            </a:r>
            <a:r>
              <a:rPr dirty="0" baseline="-8169" sz="2550" spc="-1612">
                <a:latin typeface="Microsoft Sans Serif"/>
                <a:cs typeface="Microsoft Sans Serif"/>
              </a:rPr>
              <a:t>„</a:t>
            </a:r>
            <a:r>
              <a:rPr dirty="0" baseline="-8169" sz="2550" spc="-300">
                <a:latin typeface="Microsoft Sans Serif"/>
                <a:cs typeface="Microsoft Sans Serif"/>
              </a:rPr>
              <a:t> </a:t>
            </a:r>
            <a:r>
              <a:rPr dirty="0" baseline="1633" sz="2550" spc="-1177">
                <a:latin typeface="Microsoft Sans Serif"/>
                <a:cs typeface="Microsoft Sans Serif"/>
              </a:rPr>
              <a:t>ش</a:t>
            </a:r>
            <a:r>
              <a:rPr dirty="0" baseline="1633" sz="2550" spc="104">
                <a:latin typeface="Microsoft Sans Serif"/>
                <a:cs typeface="Microsoft Sans Serif"/>
              </a:rPr>
              <a:t> </a:t>
            </a:r>
            <a:r>
              <a:rPr dirty="0" baseline="19607" sz="2550" spc="-967">
                <a:latin typeface="Microsoft Sans Serif"/>
                <a:cs typeface="Microsoft Sans Serif"/>
              </a:rPr>
              <a:t>.</a:t>
            </a:r>
            <a:r>
              <a:rPr dirty="0" baseline="4901" sz="2550" spc="-967">
                <a:latin typeface="Microsoft Sans Serif"/>
                <a:cs typeface="Microsoft Sans Serif"/>
              </a:rPr>
              <a:t>ق</a:t>
            </a:r>
            <a:r>
              <a:rPr dirty="0" baseline="4901" sz="2550" spc="382">
                <a:latin typeface="Microsoft Sans Serif"/>
                <a:cs typeface="Microsoft Sans Serif"/>
              </a:rPr>
              <a:t> </a:t>
            </a:r>
            <a:r>
              <a:rPr dirty="0" baseline="9803" sz="2550" spc="-997">
                <a:latin typeface="Microsoft Sans Serif"/>
                <a:cs typeface="Microsoft Sans Serif"/>
              </a:rPr>
              <a:t>„</a:t>
            </a:r>
            <a:r>
              <a:rPr dirty="0" baseline="9803" sz="2550" spc="-450">
                <a:latin typeface="Microsoft Sans Serif"/>
                <a:cs typeface="Microsoft Sans Serif"/>
              </a:rPr>
              <a:t> </a:t>
            </a:r>
            <a:r>
              <a:rPr dirty="0" baseline="9803" sz="2550" spc="-839">
                <a:latin typeface="Microsoft Sans Serif"/>
                <a:cs typeface="Microsoft Sans Serif"/>
              </a:rPr>
              <a:t>حلا</a:t>
            </a:r>
            <a:r>
              <a:rPr dirty="0" baseline="9803" sz="2550" spc="75">
                <a:latin typeface="Microsoft Sans Serif"/>
                <a:cs typeface="Microsoft Sans Serif"/>
              </a:rPr>
              <a:t>  </a:t>
            </a:r>
            <a:r>
              <a:rPr dirty="0" baseline="1633" sz="2550" spc="-1739">
                <a:latin typeface="Microsoft Sans Serif"/>
                <a:cs typeface="Microsoft Sans Serif"/>
              </a:rPr>
              <a:t>ف</a:t>
            </a:r>
            <a:r>
              <a:rPr dirty="0" baseline="17973" sz="2550" spc="-1739">
                <a:latin typeface="Microsoft Sans Serif"/>
                <a:cs typeface="Microsoft Sans Serif"/>
              </a:rPr>
              <a:t>.</a:t>
            </a:r>
            <a:r>
              <a:rPr dirty="0" baseline="17973" sz="2550" spc="-412">
                <a:latin typeface="Microsoft Sans Serif"/>
                <a:cs typeface="Microsoft Sans Serif"/>
              </a:rPr>
              <a:t> </a:t>
            </a:r>
            <a:r>
              <a:rPr dirty="0" baseline="24509" sz="2550" spc="-1072">
                <a:latin typeface="Microsoft Sans Serif"/>
                <a:cs typeface="Microsoft Sans Serif"/>
              </a:rPr>
              <a:t>للق</a:t>
            </a:r>
            <a:r>
              <a:rPr dirty="0" baseline="34313" sz="2550" spc="-1072">
                <a:latin typeface="Microsoft Sans Serif"/>
                <a:cs typeface="Microsoft Sans Serif"/>
              </a:rPr>
              <a:t>.</a:t>
            </a:r>
            <a:r>
              <a:rPr dirty="0" baseline="34313" sz="2550" spc="44">
                <a:latin typeface="Microsoft Sans Serif"/>
                <a:cs typeface="Microsoft Sans Serif"/>
              </a:rPr>
              <a:t>  </a:t>
            </a:r>
            <a:r>
              <a:rPr dirty="0" baseline="9803" sz="2550" spc="-997">
                <a:latin typeface="Microsoft Sans Serif"/>
                <a:cs typeface="Microsoft Sans Serif"/>
              </a:rPr>
              <a:t>„</a:t>
            </a:r>
            <a:r>
              <a:rPr dirty="0" baseline="9803" sz="2550" spc="225">
                <a:latin typeface="Microsoft Sans Serif"/>
                <a:cs typeface="Microsoft Sans Serif"/>
              </a:rPr>
              <a:t> </a:t>
            </a:r>
            <a:r>
              <a:rPr dirty="0" baseline="1633" sz="2550" spc="-1620">
                <a:latin typeface="Microsoft Sans Serif"/>
                <a:cs typeface="Microsoft Sans Serif"/>
              </a:rPr>
              <a:t>ش</a:t>
            </a:r>
            <a:r>
              <a:rPr dirty="0" baseline="13071" sz="2550" spc="-15">
                <a:latin typeface="Microsoft Sans Serif"/>
                <a:cs typeface="Microsoft Sans Serif"/>
              </a:rPr>
              <a:t> </a:t>
            </a:r>
            <a:r>
              <a:rPr dirty="0" baseline="3267" sz="2550" spc="-682">
                <a:latin typeface="Microsoft Sans Serif"/>
                <a:cs typeface="Microsoft Sans Serif"/>
              </a:rPr>
              <a:t>ث</a:t>
            </a:r>
            <a:r>
              <a:rPr dirty="0" baseline="-8169" sz="2550" spc="-682">
                <a:latin typeface="Microsoft Sans Serif"/>
                <a:cs typeface="Microsoft Sans Serif"/>
              </a:rPr>
              <a:t>,</a:t>
            </a:r>
            <a:r>
              <a:rPr dirty="0" sz="1700" spc="-455">
                <a:latin typeface="Microsoft Sans Serif"/>
                <a:cs typeface="Microsoft Sans Serif"/>
              </a:rPr>
              <a:t>م</a:t>
            </a:r>
            <a:endParaRPr sz="1700">
              <a:latin typeface="Microsoft Sans Serif"/>
              <a:cs typeface="Microsoft Sans Serif"/>
            </a:endParaRPr>
          </a:p>
        </p:txBody>
      </p:sp>
      <p:sp>
        <p:nvSpPr>
          <p:cNvPr id="24" name="object 24" descr=""/>
          <p:cNvSpPr txBox="1"/>
          <p:nvPr/>
        </p:nvSpPr>
        <p:spPr>
          <a:xfrm>
            <a:off x="7699247" y="3441572"/>
            <a:ext cx="962025" cy="285115"/>
          </a:xfrm>
          <a:prstGeom prst="rect">
            <a:avLst/>
          </a:prstGeom>
        </p:spPr>
        <p:txBody>
          <a:bodyPr wrap="square" lIns="0" tIns="13335" rIns="0" bIns="0" rtlCol="0" vert="horz">
            <a:spAutoFit/>
          </a:bodyPr>
          <a:lstStyle/>
          <a:p>
            <a:pPr algn="r" marL="38100" marR="30480">
              <a:lnSpc>
                <a:spcPct val="100000"/>
              </a:lnSpc>
              <a:spcBef>
                <a:spcPts val="105"/>
              </a:spcBef>
            </a:pPr>
            <a:r>
              <a:rPr dirty="0" baseline="-11437" sz="2550" spc="-712">
                <a:latin typeface="Microsoft Sans Serif"/>
                <a:cs typeface="Microsoft Sans Serif"/>
              </a:rPr>
              <a:t>.</a:t>
            </a:r>
            <a:r>
              <a:rPr dirty="0" baseline="-11437" sz="2550" spc="-337">
                <a:latin typeface="Microsoft Sans Serif"/>
                <a:cs typeface="Microsoft Sans Serif"/>
              </a:rPr>
              <a:t> </a:t>
            </a:r>
            <a:r>
              <a:rPr dirty="0" baseline="-19607" sz="2550">
                <a:latin typeface="Microsoft Sans Serif"/>
                <a:cs typeface="Microsoft Sans Serif"/>
              </a:rPr>
              <a:t>ه</a:t>
            </a:r>
            <a:r>
              <a:rPr dirty="0" baseline="-19607" sz="2550" spc="67">
                <a:latin typeface="Microsoft Sans Serif"/>
                <a:cs typeface="Microsoft Sans Serif"/>
              </a:rPr>
              <a:t> </a:t>
            </a:r>
            <a:r>
              <a:rPr dirty="0" sz="1700" spc="-555">
                <a:latin typeface="Microsoft Sans Serif"/>
                <a:cs typeface="Microsoft Sans Serif"/>
              </a:rPr>
              <a:t>.</a:t>
            </a:r>
            <a:r>
              <a:rPr dirty="0" baseline="-16339" sz="2550" spc="-832">
                <a:latin typeface="Microsoft Sans Serif"/>
                <a:cs typeface="Microsoft Sans Serif"/>
              </a:rPr>
              <a:t>ق</a:t>
            </a:r>
            <a:r>
              <a:rPr dirty="0" baseline="-16339" sz="2550" spc="359">
                <a:latin typeface="Microsoft Sans Serif"/>
                <a:cs typeface="Microsoft Sans Serif"/>
              </a:rPr>
              <a:t>  </a:t>
            </a:r>
            <a:r>
              <a:rPr dirty="0" baseline="-19607" sz="2550" spc="-1575">
                <a:latin typeface="Microsoft Sans Serif"/>
                <a:cs typeface="Microsoft Sans Serif"/>
              </a:rPr>
              <a:t>ث</a:t>
            </a:r>
            <a:r>
              <a:rPr dirty="0" baseline="-8169" sz="2550" spc="-1575">
                <a:latin typeface="Microsoft Sans Serif"/>
                <a:cs typeface="Microsoft Sans Serif"/>
              </a:rPr>
              <a:t>„</a:t>
            </a:r>
            <a:r>
              <a:rPr dirty="0" baseline="-8169" sz="2550" spc="-412">
                <a:latin typeface="Microsoft Sans Serif"/>
                <a:cs typeface="Microsoft Sans Serif"/>
              </a:rPr>
              <a:t> </a:t>
            </a:r>
            <a:r>
              <a:rPr dirty="0" baseline="-16339" sz="2550" spc="-517">
                <a:latin typeface="Microsoft Sans Serif"/>
                <a:cs typeface="Microsoft Sans Serif"/>
              </a:rPr>
              <a:t>ع</a:t>
            </a:r>
            <a:r>
              <a:rPr dirty="0" baseline="-16339" sz="2550" spc="30">
                <a:latin typeface="Microsoft Sans Serif"/>
                <a:cs typeface="Microsoft Sans Serif"/>
              </a:rPr>
              <a:t> </a:t>
            </a:r>
            <a:r>
              <a:rPr dirty="0" baseline="-22875" sz="2550">
                <a:latin typeface="Microsoft Sans Serif"/>
                <a:cs typeface="Microsoft Sans Serif"/>
              </a:rPr>
              <a:t>ا</a:t>
            </a:r>
            <a:r>
              <a:rPr dirty="0" baseline="-22875" sz="2550" spc="450">
                <a:latin typeface="Microsoft Sans Serif"/>
                <a:cs typeface="Microsoft Sans Serif"/>
              </a:rPr>
              <a:t> </a:t>
            </a:r>
            <a:r>
              <a:rPr dirty="0" baseline="-11437" sz="2550" spc="-997">
                <a:latin typeface="Microsoft Sans Serif"/>
                <a:cs typeface="Microsoft Sans Serif"/>
              </a:rPr>
              <a:t>„</a:t>
            </a:r>
            <a:r>
              <a:rPr dirty="0" baseline="-11437" sz="2550" spc="-450">
                <a:latin typeface="Microsoft Sans Serif"/>
                <a:cs typeface="Microsoft Sans Serif"/>
              </a:rPr>
              <a:t> </a:t>
            </a:r>
            <a:r>
              <a:rPr dirty="0" baseline="-19607" sz="2550" spc="-1139">
                <a:latin typeface="Microsoft Sans Serif"/>
                <a:cs typeface="Microsoft Sans Serif"/>
              </a:rPr>
              <a:t>ق</a:t>
            </a:r>
            <a:r>
              <a:rPr dirty="0" sz="1700" spc="-760">
                <a:latin typeface="Microsoft Sans Serif"/>
                <a:cs typeface="Microsoft Sans Serif"/>
              </a:rPr>
              <a:t>„</a:t>
            </a:r>
            <a:r>
              <a:rPr dirty="0" sz="1700" spc="-285">
                <a:latin typeface="Microsoft Sans Serif"/>
                <a:cs typeface="Microsoft Sans Serif"/>
              </a:rPr>
              <a:t> </a:t>
            </a:r>
            <a:r>
              <a:rPr dirty="0" baseline="1633" sz="2550" spc="-1372">
                <a:latin typeface="Microsoft Sans Serif"/>
                <a:cs typeface="Microsoft Sans Serif"/>
              </a:rPr>
              <a:t>حت</a:t>
            </a:r>
            <a:r>
              <a:rPr dirty="0" baseline="14705" sz="2550" spc="-1372">
                <a:latin typeface="Microsoft Sans Serif"/>
                <a:cs typeface="Microsoft Sans Serif"/>
              </a:rPr>
              <a:t>„</a:t>
            </a:r>
            <a:r>
              <a:rPr dirty="0" baseline="14705" sz="2550" spc="-390">
                <a:latin typeface="Microsoft Sans Serif"/>
                <a:cs typeface="Microsoft Sans Serif"/>
              </a:rPr>
              <a:t> </a:t>
            </a:r>
            <a:r>
              <a:rPr dirty="0" baseline="4901" sz="2550" spc="-1387">
                <a:latin typeface="Microsoft Sans Serif"/>
                <a:cs typeface="Microsoft Sans Serif"/>
              </a:rPr>
              <a:t>ت</a:t>
            </a:r>
            <a:r>
              <a:rPr dirty="0" sz="1700" spc="-925">
                <a:latin typeface="Microsoft Sans Serif"/>
                <a:cs typeface="Microsoft Sans Serif"/>
              </a:rPr>
              <a:t>„</a:t>
            </a:r>
            <a:endParaRPr sz="1700">
              <a:latin typeface="Microsoft Sans Serif"/>
              <a:cs typeface="Microsoft Sans Serif"/>
            </a:endParaRPr>
          </a:p>
        </p:txBody>
      </p:sp>
      <p:sp>
        <p:nvSpPr>
          <p:cNvPr id="25" name="object 25" descr=""/>
          <p:cNvSpPr txBox="1"/>
          <p:nvPr/>
        </p:nvSpPr>
        <p:spPr>
          <a:xfrm>
            <a:off x="4242180" y="3520821"/>
            <a:ext cx="7515859" cy="285115"/>
          </a:xfrm>
          <a:prstGeom prst="rect">
            <a:avLst/>
          </a:prstGeom>
        </p:spPr>
        <p:txBody>
          <a:bodyPr wrap="square" lIns="0" tIns="13335" rIns="0" bIns="0" rtlCol="0" vert="horz">
            <a:spAutoFit/>
          </a:bodyPr>
          <a:lstStyle/>
          <a:p>
            <a:pPr algn="r" marL="76200" marR="55880">
              <a:lnSpc>
                <a:spcPct val="100000"/>
              </a:lnSpc>
              <a:spcBef>
                <a:spcPts val="105"/>
              </a:spcBef>
            </a:pPr>
            <a:r>
              <a:rPr dirty="0" baseline="14705" sz="2550" spc="-839">
                <a:latin typeface="Microsoft Sans Serif"/>
                <a:cs typeface="Microsoft Sans Serif"/>
              </a:rPr>
              <a:t>هت</a:t>
            </a:r>
            <a:r>
              <a:rPr dirty="0" baseline="27777" sz="2550" spc="-839">
                <a:latin typeface="Microsoft Sans Serif"/>
                <a:cs typeface="Microsoft Sans Serif"/>
              </a:rPr>
              <a:t>.</a:t>
            </a:r>
            <a:r>
              <a:rPr dirty="0" baseline="27777" sz="2550" spc="150">
                <a:latin typeface="Microsoft Sans Serif"/>
                <a:cs typeface="Microsoft Sans Serif"/>
              </a:rPr>
              <a:t> </a:t>
            </a:r>
            <a:r>
              <a:rPr dirty="0" baseline="14705" sz="2550" spc="-1657">
                <a:latin typeface="Microsoft Sans Serif"/>
                <a:cs typeface="Microsoft Sans Serif"/>
              </a:rPr>
              <a:t>مض</a:t>
            </a:r>
            <a:r>
              <a:rPr dirty="0" baseline="32679" sz="2550" spc="-1657">
                <a:latin typeface="Microsoft Sans Serif"/>
                <a:cs typeface="Microsoft Sans Serif"/>
              </a:rPr>
              <a:t>.</a:t>
            </a:r>
            <a:r>
              <a:rPr dirty="0" baseline="32679" sz="2550" spc="-375">
                <a:latin typeface="Microsoft Sans Serif"/>
                <a:cs typeface="Microsoft Sans Serif"/>
              </a:rPr>
              <a:t> </a:t>
            </a:r>
            <a:r>
              <a:rPr dirty="0" baseline="21241" sz="2550">
                <a:latin typeface="Microsoft Sans Serif"/>
                <a:cs typeface="Microsoft Sans Serif"/>
              </a:rPr>
              <a:t>م</a:t>
            </a:r>
            <a:r>
              <a:rPr dirty="0" baseline="21241" sz="2550" spc="434">
                <a:latin typeface="Microsoft Sans Serif"/>
                <a:cs typeface="Microsoft Sans Serif"/>
              </a:rPr>
              <a:t> </a:t>
            </a:r>
            <a:r>
              <a:rPr dirty="0" sz="1700" spc="-1075">
                <a:latin typeface="Microsoft Sans Serif"/>
                <a:cs typeface="Microsoft Sans Serif"/>
              </a:rPr>
              <a:t>ت</a:t>
            </a:r>
            <a:r>
              <a:rPr dirty="0" baseline="-4901" sz="2550" spc="-1612">
                <a:latin typeface="Microsoft Sans Serif"/>
                <a:cs typeface="Microsoft Sans Serif"/>
              </a:rPr>
              <a:t>„</a:t>
            </a:r>
            <a:r>
              <a:rPr dirty="0" baseline="-4901" sz="2550" spc="37">
                <a:latin typeface="Microsoft Sans Serif"/>
                <a:cs typeface="Microsoft Sans Serif"/>
              </a:rPr>
              <a:t> </a:t>
            </a:r>
            <a:r>
              <a:rPr dirty="0" baseline="14705" sz="2550" spc="-1350">
                <a:latin typeface="Microsoft Sans Serif"/>
                <a:cs typeface="Microsoft Sans Serif"/>
              </a:rPr>
              <a:t>حت</a:t>
            </a:r>
            <a:r>
              <a:rPr dirty="0" baseline="27777" sz="2550" spc="-1350">
                <a:latin typeface="Microsoft Sans Serif"/>
                <a:cs typeface="Microsoft Sans Serif"/>
              </a:rPr>
              <a:t>„</a:t>
            </a:r>
            <a:r>
              <a:rPr dirty="0" baseline="27777" sz="2550" spc="37">
                <a:latin typeface="Microsoft Sans Serif"/>
                <a:cs typeface="Microsoft Sans Serif"/>
              </a:rPr>
              <a:t>  </a:t>
            </a:r>
            <a:r>
              <a:rPr dirty="0" baseline="14705" sz="2550" spc="-794">
                <a:latin typeface="Microsoft Sans Serif"/>
                <a:cs typeface="Microsoft Sans Serif"/>
              </a:rPr>
              <a:t>لع</a:t>
            </a:r>
            <a:r>
              <a:rPr dirty="0" baseline="14705" sz="2550" spc="644">
                <a:latin typeface="Microsoft Sans Serif"/>
                <a:cs typeface="Microsoft Sans Serif"/>
              </a:rPr>
              <a:t>     </a:t>
            </a:r>
            <a:r>
              <a:rPr dirty="0" baseline="8169" sz="2550" spc="-712">
                <a:latin typeface="Microsoft Sans Serif"/>
                <a:cs typeface="Microsoft Sans Serif"/>
              </a:rPr>
              <a:t>.</a:t>
            </a:r>
            <a:r>
              <a:rPr dirty="0" baseline="8169" sz="2550" spc="577">
                <a:latin typeface="Microsoft Sans Serif"/>
                <a:cs typeface="Microsoft Sans Serif"/>
              </a:rPr>
              <a:t>   </a:t>
            </a:r>
            <a:r>
              <a:rPr dirty="0" baseline="11437" sz="2550" spc="-997">
                <a:latin typeface="Microsoft Sans Serif"/>
                <a:cs typeface="Microsoft Sans Serif"/>
              </a:rPr>
              <a:t>„</a:t>
            </a:r>
            <a:r>
              <a:rPr dirty="0" baseline="11437" sz="2550" spc="262">
                <a:latin typeface="Microsoft Sans Serif"/>
                <a:cs typeface="Microsoft Sans Serif"/>
              </a:rPr>
              <a:t> </a:t>
            </a:r>
            <a:r>
              <a:rPr dirty="0" baseline="3267" sz="2550" spc="-1485">
                <a:latin typeface="Microsoft Sans Serif"/>
                <a:cs typeface="Microsoft Sans Serif"/>
              </a:rPr>
              <a:t>ب</a:t>
            </a:r>
            <a:r>
              <a:rPr dirty="0" baseline="11437" sz="2550" spc="450">
                <a:latin typeface="Microsoft Sans Serif"/>
                <a:cs typeface="Microsoft Sans Serif"/>
              </a:rPr>
              <a:t> </a:t>
            </a:r>
            <a:r>
              <a:rPr dirty="0" baseline="14705" sz="2550" spc="-712">
                <a:latin typeface="Microsoft Sans Serif"/>
                <a:cs typeface="Microsoft Sans Serif"/>
              </a:rPr>
              <a:t>حملا</a:t>
            </a:r>
            <a:r>
              <a:rPr dirty="0" baseline="14705" sz="2550" spc="337">
                <a:latin typeface="Microsoft Sans Serif"/>
                <a:cs typeface="Microsoft Sans Serif"/>
              </a:rPr>
              <a:t> </a:t>
            </a:r>
            <a:r>
              <a:rPr dirty="0" baseline="14705" sz="2550" spc="-802">
                <a:latin typeface="Microsoft Sans Serif"/>
                <a:cs typeface="Microsoft Sans Serif"/>
              </a:rPr>
              <a:t>لع</a:t>
            </a:r>
            <a:r>
              <a:rPr dirty="0" baseline="14705" sz="2550" spc="727">
                <a:latin typeface="Microsoft Sans Serif"/>
                <a:cs typeface="Microsoft Sans Serif"/>
              </a:rPr>
              <a:t>     </a:t>
            </a:r>
            <a:r>
              <a:rPr dirty="0" baseline="16339" sz="2550" spc="-1102">
                <a:latin typeface="Microsoft Sans Serif"/>
                <a:cs typeface="Microsoft Sans Serif"/>
              </a:rPr>
              <a:t>حم</a:t>
            </a:r>
            <a:r>
              <a:rPr dirty="0" baseline="-1633" sz="2550" spc="-1102">
                <a:latin typeface="Microsoft Sans Serif"/>
                <a:cs typeface="Microsoft Sans Serif"/>
              </a:rPr>
              <a:t>,</a:t>
            </a:r>
            <a:r>
              <a:rPr dirty="0" baseline="-1633" sz="2550" spc="60">
                <a:latin typeface="Microsoft Sans Serif"/>
                <a:cs typeface="Microsoft Sans Serif"/>
              </a:rPr>
              <a:t>  </a:t>
            </a:r>
            <a:r>
              <a:rPr dirty="0" baseline="6535" sz="2550" spc="-712">
                <a:latin typeface="Microsoft Sans Serif"/>
                <a:cs typeface="Microsoft Sans Serif"/>
              </a:rPr>
              <a:t>.</a:t>
            </a:r>
            <a:r>
              <a:rPr dirty="0" baseline="6535" sz="2550" spc="-209">
                <a:latin typeface="Microsoft Sans Serif"/>
                <a:cs typeface="Microsoft Sans Serif"/>
              </a:rPr>
              <a:t> </a:t>
            </a:r>
            <a:r>
              <a:rPr dirty="0" baseline="1633" sz="2550">
                <a:latin typeface="Microsoft Sans Serif"/>
                <a:cs typeface="Microsoft Sans Serif"/>
              </a:rPr>
              <a:t>م</a:t>
            </a:r>
            <a:r>
              <a:rPr dirty="0" baseline="1633" sz="2550" spc="209">
                <a:latin typeface="Microsoft Sans Serif"/>
                <a:cs typeface="Microsoft Sans Serif"/>
              </a:rPr>
              <a:t> </a:t>
            </a:r>
            <a:r>
              <a:rPr dirty="0" baseline="9803" sz="2550" spc="-997">
                <a:latin typeface="Microsoft Sans Serif"/>
                <a:cs typeface="Microsoft Sans Serif"/>
              </a:rPr>
              <a:t>„</a:t>
            </a:r>
            <a:r>
              <a:rPr dirty="0" baseline="9803" sz="2550" spc="-337">
                <a:latin typeface="Microsoft Sans Serif"/>
                <a:cs typeface="Microsoft Sans Serif"/>
              </a:rPr>
              <a:t> </a:t>
            </a:r>
            <a:r>
              <a:rPr dirty="0" baseline="-1633" sz="2550" spc="-907">
                <a:latin typeface="Microsoft Sans Serif"/>
                <a:cs typeface="Microsoft Sans Serif"/>
              </a:rPr>
              <a:t>ل</a:t>
            </a:r>
            <a:r>
              <a:rPr dirty="0" baseline="-1633" sz="2550" spc="-450">
                <a:latin typeface="Microsoft Sans Serif"/>
                <a:cs typeface="Microsoft Sans Serif"/>
              </a:rPr>
              <a:t> </a:t>
            </a:r>
            <a:r>
              <a:rPr dirty="0" baseline="3267" sz="2550" spc="-757">
                <a:latin typeface="Microsoft Sans Serif"/>
                <a:cs typeface="Microsoft Sans Serif"/>
              </a:rPr>
              <a:t>حلا</a:t>
            </a:r>
            <a:r>
              <a:rPr dirty="0" baseline="3267" sz="2550" spc="675">
                <a:latin typeface="Microsoft Sans Serif"/>
                <a:cs typeface="Microsoft Sans Serif"/>
              </a:rPr>
              <a:t>          </a:t>
            </a:r>
            <a:r>
              <a:rPr dirty="0" baseline="9803" sz="2550" spc="-1275" b="1">
                <a:latin typeface="Arial"/>
                <a:cs typeface="Arial"/>
              </a:rPr>
              <a:t>„</a:t>
            </a:r>
            <a:r>
              <a:rPr dirty="0" baseline="9803" sz="2550" spc="-367" b="1">
                <a:latin typeface="Arial"/>
                <a:cs typeface="Arial"/>
              </a:rPr>
              <a:t> </a:t>
            </a:r>
            <a:r>
              <a:rPr dirty="0" baseline="-3267" sz="2550" spc="-1072" b="1">
                <a:latin typeface="Arial"/>
                <a:cs typeface="Arial"/>
              </a:rPr>
              <a:t>ث</a:t>
            </a:r>
            <a:r>
              <a:rPr dirty="0" baseline="-8169" sz="2550" spc="-1072" b="1">
                <a:latin typeface="Arial"/>
                <a:cs typeface="Arial"/>
              </a:rPr>
              <a:t>„</a:t>
            </a:r>
            <a:r>
              <a:rPr dirty="0" baseline="17973" sz="2550" spc="-1072" b="1">
                <a:latin typeface="Arial"/>
                <a:cs typeface="Arial"/>
              </a:rPr>
              <a:t>كلس</a:t>
            </a:r>
            <a:r>
              <a:rPr dirty="0" baseline="17973" sz="2550" spc="-165" b="1">
                <a:latin typeface="Arial"/>
                <a:cs typeface="Arial"/>
              </a:rPr>
              <a:t> </a:t>
            </a:r>
            <a:r>
              <a:rPr dirty="0" baseline="1633" sz="2550" spc="-419" b="1">
                <a:latin typeface="Arial"/>
                <a:cs typeface="Arial"/>
              </a:rPr>
              <a:t>لا</a:t>
            </a:r>
            <a:r>
              <a:rPr dirty="0" baseline="1633" sz="2550" spc="675" b="1">
                <a:latin typeface="Arial"/>
                <a:cs typeface="Arial"/>
              </a:rPr>
              <a:t> </a:t>
            </a:r>
            <a:r>
              <a:rPr dirty="0" baseline="9803" sz="2550" spc="-1275" b="1">
                <a:latin typeface="Arial"/>
                <a:cs typeface="Arial"/>
              </a:rPr>
              <a:t>„</a:t>
            </a:r>
            <a:r>
              <a:rPr dirty="0" baseline="9803" sz="2550" spc="-367" b="1">
                <a:latin typeface="Arial"/>
                <a:cs typeface="Arial"/>
              </a:rPr>
              <a:t> </a:t>
            </a:r>
            <a:r>
              <a:rPr dirty="0" baseline="-3267" sz="2550" spc="-989" b="1">
                <a:latin typeface="Arial"/>
                <a:cs typeface="Arial"/>
              </a:rPr>
              <a:t>ث</a:t>
            </a:r>
            <a:r>
              <a:rPr dirty="0" baseline="-8169" sz="2550" spc="-989" b="1">
                <a:latin typeface="Arial"/>
                <a:cs typeface="Arial"/>
              </a:rPr>
              <a:t>„</a:t>
            </a:r>
            <a:r>
              <a:rPr dirty="0" baseline="19607" sz="2550" spc="-989" b="1">
                <a:latin typeface="Arial"/>
                <a:cs typeface="Arial"/>
              </a:rPr>
              <a:t>كلسلا</a:t>
            </a:r>
            <a:r>
              <a:rPr dirty="0" baseline="19607" sz="2550" spc="127" b="1">
                <a:latin typeface="Arial"/>
                <a:cs typeface="Arial"/>
              </a:rPr>
              <a:t> </a:t>
            </a:r>
            <a:r>
              <a:rPr dirty="0" baseline="9803" sz="2550" spc="-1275" b="1">
                <a:latin typeface="Arial"/>
                <a:cs typeface="Arial"/>
              </a:rPr>
              <a:t>„</a:t>
            </a:r>
            <a:r>
              <a:rPr dirty="0" baseline="9803" sz="2550" spc="-367" b="1">
                <a:latin typeface="Arial"/>
                <a:cs typeface="Arial"/>
              </a:rPr>
              <a:t> </a:t>
            </a:r>
            <a:r>
              <a:rPr dirty="0" baseline="-3267" sz="2550" spc="-1402" b="1">
                <a:latin typeface="Arial"/>
                <a:cs typeface="Arial"/>
              </a:rPr>
              <a:t>ث</a:t>
            </a:r>
            <a:r>
              <a:rPr dirty="0" baseline="8169" sz="2550" spc="-442" b="1">
                <a:latin typeface="Arial"/>
                <a:cs typeface="Arial"/>
              </a:rPr>
              <a:t> </a:t>
            </a:r>
            <a:r>
              <a:rPr dirty="0" baseline="1633" sz="2550" spc="-1439" b="1">
                <a:latin typeface="Arial"/>
                <a:cs typeface="Arial"/>
              </a:rPr>
              <a:t>ت</a:t>
            </a:r>
            <a:r>
              <a:rPr dirty="0" baseline="-3267" sz="2550" spc="-1439" b="1">
                <a:latin typeface="Arial"/>
                <a:cs typeface="Arial"/>
              </a:rPr>
              <a:t>„</a:t>
            </a:r>
            <a:r>
              <a:rPr dirty="0" baseline="-3267" sz="2550" spc="7" b="1">
                <a:latin typeface="Arial"/>
                <a:cs typeface="Arial"/>
              </a:rPr>
              <a:t> </a:t>
            </a:r>
            <a:r>
              <a:rPr dirty="0" baseline="8169" sz="2550" spc="-877" b="1">
                <a:latin typeface="Arial"/>
                <a:cs typeface="Arial"/>
              </a:rPr>
              <a:t>حلا</a:t>
            </a:r>
            <a:r>
              <a:rPr dirty="0" baseline="8169" sz="2550" spc="22" b="1">
                <a:latin typeface="Arial"/>
                <a:cs typeface="Arial"/>
              </a:rPr>
              <a:t>  </a:t>
            </a:r>
            <a:r>
              <a:rPr dirty="0" baseline="3267" sz="2550" spc="-1357" b="1">
                <a:latin typeface="Arial"/>
                <a:cs typeface="Arial"/>
              </a:rPr>
              <a:t>ضن</a:t>
            </a:r>
            <a:r>
              <a:rPr dirty="0" baseline="22875" sz="2550" spc="-1357" b="1">
                <a:latin typeface="Arial"/>
                <a:cs typeface="Arial"/>
              </a:rPr>
              <a:t>„</a:t>
            </a:r>
            <a:r>
              <a:rPr dirty="0" baseline="22875" sz="2550" spc="232" b="1">
                <a:latin typeface="Arial"/>
                <a:cs typeface="Arial"/>
              </a:rPr>
              <a:t> </a:t>
            </a:r>
            <a:r>
              <a:rPr dirty="0" baseline="-1633" sz="2550" b="1">
                <a:latin typeface="Arial"/>
                <a:cs typeface="Arial"/>
              </a:rPr>
              <a:t>ا</a:t>
            </a:r>
            <a:r>
              <a:rPr dirty="0" baseline="-1633" sz="2550" spc="472" b="1">
                <a:latin typeface="Arial"/>
                <a:cs typeface="Arial"/>
              </a:rPr>
              <a:t> </a:t>
            </a:r>
            <a:r>
              <a:rPr dirty="0" baseline="1633" sz="2550" spc="-1335" b="1">
                <a:latin typeface="Arial"/>
                <a:cs typeface="Arial"/>
              </a:rPr>
              <a:t>ب</a:t>
            </a:r>
            <a:r>
              <a:rPr dirty="0" baseline="13071" sz="2550" spc="-187" b="1">
                <a:latin typeface="Arial"/>
                <a:cs typeface="Arial"/>
              </a:rPr>
              <a:t> </a:t>
            </a:r>
            <a:r>
              <a:rPr dirty="0" baseline="3267" sz="2550" spc="-1057" b="1">
                <a:latin typeface="Arial"/>
                <a:cs typeface="Arial"/>
              </a:rPr>
              <a:t>س</a:t>
            </a:r>
            <a:r>
              <a:rPr dirty="0" baseline="3267" sz="2550" spc="150" b="1">
                <a:latin typeface="Arial"/>
                <a:cs typeface="Arial"/>
              </a:rPr>
              <a:t>  </a:t>
            </a:r>
            <a:r>
              <a:rPr dirty="0" baseline="1633" sz="2550" spc="-892" b="1">
                <a:latin typeface="Arial"/>
                <a:cs typeface="Arial"/>
              </a:rPr>
              <a:t>ي</a:t>
            </a:r>
            <a:r>
              <a:rPr dirty="0" baseline="-6535" sz="2550" spc="-892" b="1">
                <a:latin typeface="Arial"/>
                <a:cs typeface="Arial"/>
              </a:rPr>
              <a:t>,</a:t>
            </a:r>
            <a:r>
              <a:rPr dirty="0" baseline="1633" sz="2550" spc="-892" b="1">
                <a:latin typeface="Arial"/>
                <a:cs typeface="Arial"/>
              </a:rPr>
              <a:t>ع</a:t>
            </a:r>
            <a:r>
              <a:rPr dirty="0" baseline="1633" sz="2550" spc="-97" b="1">
                <a:latin typeface="Arial"/>
                <a:cs typeface="Arial"/>
              </a:rPr>
              <a:t> </a:t>
            </a:r>
            <a:r>
              <a:rPr dirty="0" baseline="1633" sz="2550" spc="-412" b="1">
                <a:latin typeface="Arial"/>
                <a:cs typeface="Arial"/>
              </a:rPr>
              <a:t>هل</a:t>
            </a:r>
            <a:r>
              <a:rPr dirty="0" baseline="1633" sz="2550" spc="142" b="1">
                <a:latin typeface="Arial"/>
                <a:cs typeface="Arial"/>
              </a:rPr>
              <a:t> </a:t>
            </a:r>
            <a:r>
              <a:rPr dirty="0" baseline="3267" sz="2550" spc="-1260" b="1">
                <a:latin typeface="Arial"/>
                <a:cs typeface="Arial"/>
              </a:rPr>
              <a:t>ث</a:t>
            </a:r>
            <a:r>
              <a:rPr dirty="0" baseline="-8169" sz="2550" spc="-1260" b="1">
                <a:latin typeface="Arial"/>
                <a:cs typeface="Arial"/>
              </a:rPr>
              <a:t>,</a:t>
            </a:r>
            <a:r>
              <a:rPr dirty="0" sz="1700" spc="-840" b="1">
                <a:latin typeface="Arial"/>
                <a:cs typeface="Arial"/>
              </a:rPr>
              <a:t>ت</a:t>
            </a:r>
            <a:r>
              <a:rPr dirty="0" baseline="11437" sz="2550" spc="-1260" b="1">
                <a:latin typeface="Arial"/>
                <a:cs typeface="Arial"/>
              </a:rPr>
              <a:t>„</a:t>
            </a:r>
            <a:r>
              <a:rPr dirty="0" baseline="11437" sz="2550" spc="427" b="1">
                <a:latin typeface="Arial"/>
                <a:cs typeface="Arial"/>
              </a:rPr>
              <a:t> </a:t>
            </a:r>
            <a:r>
              <a:rPr dirty="0" baseline="11437" sz="2550" spc="-1432" b="1">
                <a:latin typeface="Arial"/>
                <a:cs typeface="Arial"/>
              </a:rPr>
              <a:t>ت</a:t>
            </a:r>
            <a:r>
              <a:rPr dirty="0" baseline="22875" sz="2550" spc="-1432" b="1">
                <a:latin typeface="Arial"/>
                <a:cs typeface="Arial"/>
              </a:rPr>
              <a:t>„</a:t>
            </a:r>
            <a:r>
              <a:rPr dirty="0" baseline="22875" sz="2550" spc="-427" b="1">
                <a:latin typeface="Arial"/>
                <a:cs typeface="Arial"/>
              </a:rPr>
              <a:t> </a:t>
            </a:r>
            <a:r>
              <a:rPr dirty="0" baseline="14705" sz="2550" spc="-1425" b="1">
                <a:latin typeface="Arial"/>
                <a:cs typeface="Arial"/>
              </a:rPr>
              <a:t>ت</a:t>
            </a:r>
            <a:r>
              <a:rPr dirty="0" baseline="9803" sz="2550" spc="-1425" b="1">
                <a:latin typeface="Arial"/>
                <a:cs typeface="Arial"/>
              </a:rPr>
              <a:t>„</a:t>
            </a:r>
            <a:r>
              <a:rPr dirty="0" baseline="9803" sz="2550" spc="442" b="1">
                <a:latin typeface="Arial"/>
                <a:cs typeface="Arial"/>
              </a:rPr>
              <a:t> </a:t>
            </a:r>
            <a:r>
              <a:rPr dirty="0" baseline="4901" sz="2550" spc="-1432" b="1">
                <a:latin typeface="Arial"/>
                <a:cs typeface="Arial"/>
              </a:rPr>
              <a:t>ت</a:t>
            </a:r>
            <a:r>
              <a:rPr dirty="0" baseline="16339" sz="2550" spc="-1432" b="1">
                <a:latin typeface="Arial"/>
                <a:cs typeface="Arial"/>
              </a:rPr>
              <a:t>„</a:t>
            </a:r>
            <a:r>
              <a:rPr dirty="0" baseline="16339" sz="2550" spc="-427" b="1">
                <a:latin typeface="Arial"/>
                <a:cs typeface="Arial"/>
              </a:rPr>
              <a:t> </a:t>
            </a:r>
            <a:r>
              <a:rPr dirty="0" baseline="4901" sz="2550" spc="-517" b="1">
                <a:latin typeface="Arial"/>
                <a:cs typeface="Arial"/>
              </a:rPr>
              <a:t>لا</a:t>
            </a:r>
            <a:r>
              <a:rPr dirty="0" baseline="4901" sz="2550" spc="284" b="1">
                <a:latin typeface="Arial"/>
                <a:cs typeface="Arial"/>
              </a:rPr>
              <a:t> </a:t>
            </a:r>
            <a:r>
              <a:rPr dirty="0" baseline="26143" sz="2550" spc="-952" b="1">
                <a:latin typeface="Arial"/>
                <a:cs typeface="Arial"/>
              </a:rPr>
              <a:t>مهت</a:t>
            </a:r>
            <a:r>
              <a:rPr dirty="0" baseline="16339" sz="2550" spc="-952" b="1">
                <a:latin typeface="Arial"/>
                <a:cs typeface="Arial"/>
              </a:rPr>
              <a:t>„</a:t>
            </a:r>
            <a:r>
              <a:rPr dirty="0" baseline="29411" sz="2550" spc="-952" b="1">
                <a:latin typeface="Arial"/>
                <a:cs typeface="Arial"/>
              </a:rPr>
              <a:t>ت</a:t>
            </a:r>
            <a:r>
              <a:rPr dirty="0" baseline="39215" sz="2550" spc="-952" b="1">
                <a:latin typeface="Arial"/>
                <a:cs typeface="Arial"/>
              </a:rPr>
              <a:t>.</a:t>
            </a:r>
            <a:r>
              <a:rPr dirty="0" baseline="39215" sz="2550" spc="-300" b="1">
                <a:latin typeface="Arial"/>
                <a:cs typeface="Arial"/>
              </a:rPr>
              <a:t> </a:t>
            </a:r>
            <a:r>
              <a:rPr dirty="0" baseline="3267" sz="2550" spc="-1395" b="1">
                <a:latin typeface="Arial"/>
                <a:cs typeface="Arial"/>
              </a:rPr>
              <a:t>ب</a:t>
            </a:r>
            <a:r>
              <a:rPr dirty="0" baseline="11437" sz="2550" b="1">
                <a:latin typeface="Arial"/>
                <a:cs typeface="Arial"/>
              </a:rPr>
              <a:t> </a:t>
            </a:r>
            <a:endParaRPr baseline="11437" sz="2550">
              <a:latin typeface="Arial"/>
              <a:cs typeface="Arial"/>
            </a:endParaRPr>
          </a:p>
        </p:txBody>
      </p:sp>
      <p:sp>
        <p:nvSpPr>
          <p:cNvPr id="26" name="object 26" descr=""/>
          <p:cNvSpPr txBox="1"/>
          <p:nvPr/>
        </p:nvSpPr>
        <p:spPr>
          <a:xfrm>
            <a:off x="3841369" y="3545204"/>
            <a:ext cx="7931784" cy="285115"/>
          </a:xfrm>
          <a:prstGeom prst="rect">
            <a:avLst/>
          </a:prstGeom>
        </p:spPr>
        <p:txBody>
          <a:bodyPr wrap="square" lIns="0" tIns="13335" rIns="0" bIns="0" rtlCol="0" vert="horz">
            <a:spAutoFit/>
          </a:bodyPr>
          <a:lstStyle/>
          <a:p>
            <a:pPr algn="r" marL="38100" marR="30480">
              <a:lnSpc>
                <a:spcPct val="100000"/>
              </a:lnSpc>
              <a:spcBef>
                <a:spcPts val="105"/>
              </a:spcBef>
            </a:pPr>
            <a:r>
              <a:rPr dirty="0" sz="1700" spc="-695">
                <a:latin typeface="Microsoft Sans Serif"/>
                <a:cs typeface="Microsoft Sans Serif"/>
              </a:rPr>
              <a:t>ح</a:t>
            </a:r>
            <a:r>
              <a:rPr dirty="0" sz="1700" spc="65">
                <a:latin typeface="Microsoft Sans Serif"/>
                <a:cs typeface="Microsoft Sans Serif"/>
              </a:rPr>
              <a:t>  </a:t>
            </a:r>
            <a:r>
              <a:rPr dirty="0" sz="1700" spc="-25">
                <a:latin typeface="Microsoft Sans Serif"/>
                <a:cs typeface="Microsoft Sans Serif"/>
              </a:rPr>
              <a:t>ذ</a:t>
            </a:r>
            <a:r>
              <a:rPr dirty="0" sz="1700" spc="-225">
                <a:latin typeface="Microsoft Sans Serif"/>
                <a:cs typeface="Microsoft Sans Serif"/>
              </a:rPr>
              <a:t> </a:t>
            </a:r>
            <a:r>
              <a:rPr dirty="0" sz="1700" spc="-285">
                <a:latin typeface="Microsoft Sans Serif"/>
                <a:cs typeface="Microsoft Sans Serif"/>
              </a:rPr>
              <a:t>و</a:t>
            </a:r>
            <a:r>
              <a:rPr dirty="0" sz="1700" spc="-175">
                <a:latin typeface="Microsoft Sans Serif"/>
                <a:cs typeface="Microsoft Sans Serif"/>
              </a:rPr>
              <a:t> </a:t>
            </a:r>
            <a:r>
              <a:rPr dirty="0" sz="1700" spc="-254">
                <a:latin typeface="Microsoft Sans Serif"/>
                <a:cs typeface="Microsoft Sans Serif"/>
              </a:rPr>
              <a:t>،ا</a:t>
            </a:r>
            <a:r>
              <a:rPr dirty="0" sz="1700" spc="145">
                <a:latin typeface="Microsoft Sans Serif"/>
                <a:cs typeface="Microsoft Sans Serif"/>
              </a:rPr>
              <a:t> </a:t>
            </a:r>
            <a:r>
              <a:rPr dirty="0" sz="1700" spc="-335">
                <a:latin typeface="Microsoft Sans Serif"/>
                <a:cs typeface="Microsoft Sans Serif"/>
              </a:rPr>
              <a:t>و</a:t>
            </a:r>
            <a:r>
              <a:rPr dirty="0" sz="1700" spc="150">
                <a:latin typeface="Microsoft Sans Serif"/>
                <a:cs typeface="Microsoft Sans Serif"/>
              </a:rPr>
              <a:t>  </a:t>
            </a:r>
            <a:r>
              <a:rPr dirty="0" sz="1700">
                <a:latin typeface="Microsoft Sans Serif"/>
                <a:cs typeface="Microsoft Sans Serif"/>
              </a:rPr>
              <a:t>ذذ</a:t>
            </a:r>
            <a:r>
              <a:rPr dirty="0" sz="1700" spc="405">
                <a:latin typeface="Microsoft Sans Serif"/>
                <a:cs typeface="Microsoft Sans Serif"/>
              </a:rPr>
              <a:t> </a:t>
            </a:r>
            <a:r>
              <a:rPr dirty="0" sz="1700" spc="-690">
                <a:latin typeface="Microsoft Sans Serif"/>
                <a:cs typeface="Microsoft Sans Serif"/>
              </a:rPr>
              <a:t>ي</a:t>
            </a:r>
            <a:r>
              <a:rPr dirty="0" sz="1700" spc="60">
                <a:latin typeface="Microsoft Sans Serif"/>
                <a:cs typeface="Microsoft Sans Serif"/>
              </a:rPr>
              <a:t>  </a:t>
            </a:r>
            <a:r>
              <a:rPr dirty="0" sz="1700">
                <a:latin typeface="Microsoft Sans Serif"/>
                <a:cs typeface="Microsoft Sans Serif"/>
              </a:rPr>
              <a:t>با</a:t>
            </a:r>
            <a:r>
              <a:rPr dirty="0" sz="1700" spc="470">
                <a:latin typeface="Microsoft Sans Serif"/>
                <a:cs typeface="Microsoft Sans Serif"/>
              </a:rPr>
              <a:t> </a:t>
            </a:r>
            <a:r>
              <a:rPr dirty="0" sz="1700" spc="-325">
                <a:latin typeface="Microsoft Sans Serif"/>
                <a:cs typeface="Microsoft Sans Serif"/>
              </a:rPr>
              <a:t>أل</a:t>
            </a:r>
            <a:r>
              <a:rPr dirty="0" sz="1700" spc="65">
                <a:latin typeface="Microsoft Sans Serif"/>
                <a:cs typeface="Microsoft Sans Serif"/>
              </a:rPr>
              <a:t> </a:t>
            </a:r>
            <a:r>
              <a:rPr dirty="0" sz="1700" spc="-240">
                <a:latin typeface="Microsoft Sans Serif"/>
                <a:cs typeface="Microsoft Sans Serif"/>
              </a:rPr>
              <a:t>نود</a:t>
            </a:r>
            <a:r>
              <a:rPr dirty="0" sz="1700" spc="-175">
                <a:latin typeface="Microsoft Sans Serif"/>
                <a:cs typeface="Microsoft Sans Serif"/>
              </a:rPr>
              <a:t> </a:t>
            </a:r>
            <a:r>
              <a:rPr dirty="0" sz="1700">
                <a:latin typeface="Microsoft Sans Serif"/>
                <a:cs typeface="Microsoft Sans Serif"/>
              </a:rPr>
              <a:t>با</a:t>
            </a:r>
            <a:r>
              <a:rPr dirty="0" sz="1700" spc="-65">
                <a:latin typeface="Microsoft Sans Serif"/>
                <a:cs typeface="Microsoft Sans Serif"/>
              </a:rPr>
              <a:t> </a:t>
            </a:r>
            <a:r>
              <a:rPr dirty="0" sz="1700">
                <a:latin typeface="Microsoft Sans Serif"/>
                <a:cs typeface="Microsoft Sans Serif"/>
              </a:rPr>
              <a:t>دا</a:t>
            </a:r>
            <a:r>
              <a:rPr dirty="0" sz="1700" spc="110">
                <a:latin typeface="Microsoft Sans Serif"/>
                <a:cs typeface="Microsoft Sans Serif"/>
              </a:rPr>
              <a:t>  </a:t>
            </a:r>
            <a:r>
              <a:rPr dirty="0" sz="1700" spc="-690">
                <a:latin typeface="Microsoft Sans Serif"/>
                <a:cs typeface="Microsoft Sans Serif"/>
              </a:rPr>
              <a:t>ي</a:t>
            </a:r>
            <a:r>
              <a:rPr dirty="0" sz="1700" spc="60">
                <a:latin typeface="Microsoft Sans Serif"/>
                <a:cs typeface="Microsoft Sans Serif"/>
              </a:rPr>
              <a:t>  </a:t>
            </a:r>
            <a:r>
              <a:rPr dirty="0" sz="1700" spc="375">
                <a:latin typeface="Microsoft Sans Serif"/>
                <a:cs typeface="Microsoft Sans Serif"/>
              </a:rPr>
              <a:t>ت</a:t>
            </a:r>
            <a:r>
              <a:rPr dirty="0" sz="1700" spc="495">
                <a:latin typeface="Microsoft Sans Serif"/>
                <a:cs typeface="Microsoft Sans Serif"/>
              </a:rPr>
              <a:t>  </a:t>
            </a:r>
            <a:r>
              <a:rPr dirty="0" sz="1700" spc="-310">
                <a:latin typeface="Microsoft Sans Serif"/>
                <a:cs typeface="Microsoft Sans Serif"/>
              </a:rPr>
              <a:t>در</a:t>
            </a:r>
            <a:r>
              <a:rPr dirty="0" sz="1700" spc="325">
                <a:latin typeface="Microsoft Sans Serif"/>
                <a:cs typeface="Microsoft Sans Serif"/>
              </a:rPr>
              <a:t> </a:t>
            </a:r>
            <a:r>
              <a:rPr dirty="0" sz="1700">
                <a:latin typeface="Microsoft Sans Serif"/>
                <a:cs typeface="Microsoft Sans Serif"/>
              </a:rPr>
              <a:t>ن</a:t>
            </a:r>
            <a:r>
              <a:rPr dirty="0" sz="1700" spc="290">
                <a:latin typeface="Microsoft Sans Serif"/>
                <a:cs typeface="Microsoft Sans Serif"/>
              </a:rPr>
              <a:t> </a:t>
            </a:r>
            <a:r>
              <a:rPr dirty="0" sz="1700">
                <a:latin typeface="Microsoft Sans Serif"/>
                <a:cs typeface="Microsoft Sans Serif"/>
              </a:rPr>
              <a:t>ة</a:t>
            </a:r>
            <a:r>
              <a:rPr dirty="0" sz="1700" spc="-200">
                <a:latin typeface="Microsoft Sans Serif"/>
                <a:cs typeface="Microsoft Sans Serif"/>
              </a:rPr>
              <a:t> </a:t>
            </a:r>
            <a:r>
              <a:rPr dirty="0" sz="1700">
                <a:latin typeface="Microsoft Sans Serif"/>
                <a:cs typeface="Microsoft Sans Serif"/>
              </a:rPr>
              <a:t>ا</a:t>
            </a:r>
            <a:r>
              <a:rPr dirty="0" sz="1700" spc="434">
                <a:latin typeface="Microsoft Sans Serif"/>
                <a:cs typeface="Microsoft Sans Serif"/>
              </a:rPr>
              <a:t> </a:t>
            </a:r>
            <a:r>
              <a:rPr dirty="0" sz="1700">
                <a:latin typeface="Microsoft Sans Serif"/>
                <a:cs typeface="Microsoft Sans Serif"/>
              </a:rPr>
              <a:t>ةذ</a:t>
            </a:r>
            <a:r>
              <a:rPr dirty="0" sz="1700" spc="310">
                <a:latin typeface="Microsoft Sans Serif"/>
                <a:cs typeface="Microsoft Sans Serif"/>
              </a:rPr>
              <a:t> </a:t>
            </a:r>
            <a:r>
              <a:rPr dirty="0" sz="1700" spc="-770">
                <a:latin typeface="Microsoft Sans Serif"/>
                <a:cs typeface="Microsoft Sans Serif"/>
              </a:rPr>
              <a:t>ي</a:t>
            </a:r>
            <a:r>
              <a:rPr dirty="0" baseline="-13071" sz="2550" spc="-1155">
                <a:latin typeface="Microsoft Sans Serif"/>
                <a:cs typeface="Microsoft Sans Serif"/>
              </a:rPr>
              <a:t>„</a:t>
            </a:r>
            <a:r>
              <a:rPr dirty="0" baseline="-13071" sz="2550" spc="240">
                <a:latin typeface="Microsoft Sans Serif"/>
                <a:cs typeface="Microsoft Sans Serif"/>
              </a:rPr>
              <a:t> </a:t>
            </a:r>
            <a:r>
              <a:rPr dirty="0" sz="1700" spc="-85">
                <a:latin typeface="Microsoft Sans Serif"/>
                <a:cs typeface="Microsoft Sans Serif"/>
              </a:rPr>
              <a:t>ءاذ</a:t>
            </a:r>
            <a:r>
              <a:rPr dirty="0" sz="1700" spc="290">
                <a:latin typeface="Microsoft Sans Serif"/>
                <a:cs typeface="Microsoft Sans Serif"/>
              </a:rPr>
              <a:t> </a:t>
            </a:r>
            <a:r>
              <a:rPr dirty="0" sz="1700" spc="-325">
                <a:latin typeface="Microsoft Sans Serif"/>
                <a:cs typeface="Microsoft Sans Serif"/>
              </a:rPr>
              <a:t>أل</a:t>
            </a:r>
            <a:r>
              <a:rPr dirty="0" sz="1700" spc="65">
                <a:latin typeface="Microsoft Sans Serif"/>
                <a:cs typeface="Microsoft Sans Serif"/>
              </a:rPr>
              <a:t> </a:t>
            </a:r>
            <a:r>
              <a:rPr dirty="0" sz="1700" spc="-340">
                <a:latin typeface="Microsoft Sans Serif"/>
                <a:cs typeface="Microsoft Sans Serif"/>
              </a:rPr>
              <a:t>ق</a:t>
            </a:r>
            <a:r>
              <a:rPr dirty="0" sz="1700" spc="40">
                <a:latin typeface="Microsoft Sans Serif"/>
                <a:cs typeface="Microsoft Sans Serif"/>
              </a:rPr>
              <a:t>  </a:t>
            </a:r>
            <a:r>
              <a:rPr dirty="0" sz="1700" spc="-285">
                <a:latin typeface="Microsoft Sans Serif"/>
                <a:cs typeface="Microsoft Sans Serif"/>
              </a:rPr>
              <a:t>و</a:t>
            </a:r>
            <a:r>
              <a:rPr dirty="0" sz="1700" spc="-195">
                <a:latin typeface="Microsoft Sans Serif"/>
                <a:cs typeface="Microsoft Sans Serif"/>
              </a:rPr>
              <a:t> </a:t>
            </a:r>
            <a:r>
              <a:rPr dirty="0" sz="1700">
                <a:latin typeface="Microsoft Sans Serif"/>
                <a:cs typeface="Microsoft Sans Serif"/>
              </a:rPr>
              <a:t>،</a:t>
            </a:r>
            <a:r>
              <a:rPr dirty="0" sz="1700" b="1">
                <a:latin typeface="Arial"/>
                <a:cs typeface="Arial"/>
              </a:rPr>
              <a:t>ة</a:t>
            </a:r>
            <a:r>
              <a:rPr dirty="0" sz="1700" spc="200" b="1">
                <a:latin typeface="Arial"/>
                <a:cs typeface="Arial"/>
              </a:rPr>
              <a:t>  </a:t>
            </a:r>
            <a:r>
              <a:rPr dirty="0" sz="1700" spc="-300" b="1">
                <a:latin typeface="Arial"/>
                <a:cs typeface="Arial"/>
              </a:rPr>
              <a:t>ال</a:t>
            </a:r>
            <a:r>
              <a:rPr dirty="0" sz="1700" spc="65" b="1">
                <a:latin typeface="Arial"/>
                <a:cs typeface="Arial"/>
              </a:rPr>
              <a:t> </a:t>
            </a:r>
            <a:r>
              <a:rPr dirty="0" sz="1700" spc="-325" b="1">
                <a:latin typeface="Arial"/>
                <a:cs typeface="Arial"/>
              </a:rPr>
              <a:t>و</a:t>
            </a:r>
            <a:r>
              <a:rPr dirty="0" sz="1700" spc="-210" b="1">
                <a:latin typeface="Arial"/>
                <a:cs typeface="Arial"/>
              </a:rPr>
              <a:t> </a:t>
            </a:r>
            <a:r>
              <a:rPr dirty="0" sz="1700" b="1">
                <a:latin typeface="Arial"/>
                <a:cs typeface="Arial"/>
              </a:rPr>
              <a:t>ة</a:t>
            </a:r>
            <a:r>
              <a:rPr dirty="0" sz="1700" spc="240" b="1">
                <a:latin typeface="Arial"/>
                <a:cs typeface="Arial"/>
              </a:rPr>
              <a:t>   </a:t>
            </a:r>
            <a:r>
              <a:rPr dirty="0" sz="1700" spc="-100" b="1">
                <a:latin typeface="Arial"/>
                <a:cs typeface="Arial"/>
              </a:rPr>
              <a:t>ة</a:t>
            </a:r>
            <a:r>
              <a:rPr dirty="0" sz="1700" spc="-55" b="1">
                <a:latin typeface="Arial"/>
                <a:cs typeface="Arial"/>
              </a:rPr>
              <a:t> </a:t>
            </a:r>
            <a:r>
              <a:rPr dirty="0" sz="1700" b="1">
                <a:latin typeface="Arial"/>
                <a:cs typeface="Arial"/>
              </a:rPr>
              <a:t>ذ</a:t>
            </a:r>
            <a:r>
              <a:rPr dirty="0" sz="1700" spc="280" b="1">
                <a:latin typeface="Arial"/>
                <a:cs typeface="Arial"/>
              </a:rPr>
              <a:t> </a:t>
            </a:r>
            <a:r>
              <a:rPr dirty="0" sz="1700" spc="-35" b="1">
                <a:latin typeface="Arial"/>
                <a:cs typeface="Arial"/>
              </a:rPr>
              <a:t>لا</a:t>
            </a:r>
            <a:r>
              <a:rPr dirty="0" sz="1700" spc="430" b="1">
                <a:latin typeface="Arial"/>
                <a:cs typeface="Arial"/>
              </a:rPr>
              <a:t> </a:t>
            </a:r>
            <a:r>
              <a:rPr dirty="0" sz="1700" spc="-265" b="1">
                <a:latin typeface="Arial"/>
                <a:cs typeface="Arial"/>
              </a:rPr>
              <a:t>أل</a:t>
            </a:r>
            <a:r>
              <a:rPr dirty="0" sz="1700" spc="55" b="1">
                <a:latin typeface="Arial"/>
                <a:cs typeface="Arial"/>
              </a:rPr>
              <a:t> </a:t>
            </a:r>
            <a:r>
              <a:rPr dirty="0" sz="1700" spc="-260" b="1">
                <a:latin typeface="Arial"/>
                <a:cs typeface="Arial"/>
              </a:rPr>
              <a:t>ل</a:t>
            </a:r>
            <a:r>
              <a:rPr dirty="0" sz="1700" spc="-60" b="1">
                <a:latin typeface="Arial"/>
                <a:cs typeface="Arial"/>
              </a:rPr>
              <a:t> </a:t>
            </a:r>
            <a:r>
              <a:rPr dirty="0" sz="1700" b="1">
                <a:latin typeface="Arial"/>
                <a:cs typeface="Arial"/>
              </a:rPr>
              <a:t>ا</a:t>
            </a:r>
            <a:r>
              <a:rPr dirty="0" sz="1700" spc="155" b="1">
                <a:latin typeface="Arial"/>
                <a:cs typeface="Arial"/>
              </a:rPr>
              <a:t> </a:t>
            </a:r>
            <a:r>
              <a:rPr dirty="0" sz="1700" spc="-325" b="1">
                <a:latin typeface="Arial"/>
                <a:cs typeface="Arial"/>
              </a:rPr>
              <a:t>و</a:t>
            </a:r>
            <a:r>
              <a:rPr dirty="0" sz="1700" spc="-210" b="1">
                <a:latin typeface="Arial"/>
                <a:cs typeface="Arial"/>
              </a:rPr>
              <a:t> </a:t>
            </a:r>
            <a:r>
              <a:rPr dirty="0" sz="1700" b="1">
                <a:latin typeface="Arial"/>
                <a:cs typeface="Arial"/>
              </a:rPr>
              <a:t>ر</a:t>
            </a:r>
            <a:r>
              <a:rPr dirty="0" sz="1700" spc="40" b="1">
                <a:latin typeface="Arial"/>
                <a:cs typeface="Arial"/>
              </a:rPr>
              <a:t>  </a:t>
            </a:r>
            <a:r>
              <a:rPr dirty="0" sz="1700" b="1">
                <a:latin typeface="Arial"/>
                <a:cs typeface="Arial"/>
              </a:rPr>
              <a:t>ا</a:t>
            </a:r>
            <a:r>
              <a:rPr dirty="0" sz="1700" spc="285" b="1">
                <a:latin typeface="Arial"/>
                <a:cs typeface="Arial"/>
              </a:rPr>
              <a:t> </a:t>
            </a:r>
            <a:r>
              <a:rPr dirty="0" sz="1700" spc="-40" b="1">
                <a:latin typeface="Arial"/>
                <a:cs typeface="Arial"/>
              </a:rPr>
              <a:t>دا</a:t>
            </a:r>
            <a:r>
              <a:rPr dirty="0" sz="1700" spc="415" b="1">
                <a:latin typeface="Arial"/>
                <a:cs typeface="Arial"/>
              </a:rPr>
              <a:t> </a:t>
            </a:r>
            <a:r>
              <a:rPr dirty="0" sz="1700" spc="-260" b="1">
                <a:latin typeface="Arial"/>
                <a:cs typeface="Arial"/>
              </a:rPr>
              <a:t>م</a:t>
            </a:r>
            <a:r>
              <a:rPr dirty="0" sz="1700" spc="325" b="1">
                <a:latin typeface="Arial"/>
                <a:cs typeface="Arial"/>
              </a:rPr>
              <a:t> </a:t>
            </a:r>
            <a:r>
              <a:rPr dirty="0" sz="1700" spc="-825" b="1">
                <a:latin typeface="Arial"/>
                <a:cs typeface="Arial"/>
              </a:rPr>
              <a:t>ي</a:t>
            </a:r>
            <a:r>
              <a:rPr dirty="0" baseline="-13071" sz="2550" spc="-1237" b="1">
                <a:latin typeface="Arial"/>
                <a:cs typeface="Arial"/>
              </a:rPr>
              <a:t>„</a:t>
            </a:r>
            <a:r>
              <a:rPr dirty="0" baseline="-13071" sz="2550" spc="157" b="1">
                <a:latin typeface="Arial"/>
                <a:cs typeface="Arial"/>
              </a:rPr>
              <a:t>  </a:t>
            </a:r>
            <a:r>
              <a:rPr dirty="0" sz="1700" spc="-270" b="1">
                <a:latin typeface="Arial"/>
                <a:cs typeface="Arial"/>
              </a:rPr>
              <a:t>:</a:t>
            </a:r>
            <a:r>
              <a:rPr dirty="0" sz="1700" spc="-270" b="1">
                <a:latin typeface="Arial"/>
                <a:cs typeface="Arial"/>
              </a:rPr>
              <a:t>ا</a:t>
            </a:r>
            <a:r>
              <a:rPr dirty="0" sz="1700" spc="135" b="1">
                <a:latin typeface="Arial"/>
                <a:cs typeface="Arial"/>
              </a:rPr>
              <a:t>  </a:t>
            </a:r>
            <a:r>
              <a:rPr dirty="0" sz="1700" spc="-220" b="1">
                <a:latin typeface="Arial"/>
                <a:cs typeface="Arial"/>
              </a:rPr>
              <a:t>ا</a:t>
            </a:r>
            <a:r>
              <a:rPr dirty="0" sz="1700" spc="-185" b="1">
                <a:latin typeface="Arial"/>
                <a:cs typeface="Arial"/>
              </a:rPr>
              <a:t> </a:t>
            </a:r>
            <a:r>
              <a:rPr dirty="0" sz="1700" spc="-375" b="1">
                <a:latin typeface="Arial"/>
                <a:cs typeface="Arial"/>
              </a:rPr>
              <a:t>و</a:t>
            </a:r>
            <a:endParaRPr sz="1700">
              <a:latin typeface="Arial"/>
              <a:cs typeface="Arial"/>
            </a:endParaRPr>
          </a:p>
        </p:txBody>
      </p:sp>
      <p:sp>
        <p:nvSpPr>
          <p:cNvPr id="27" name="object 27" descr=""/>
          <p:cNvSpPr txBox="1"/>
          <p:nvPr/>
        </p:nvSpPr>
        <p:spPr>
          <a:xfrm>
            <a:off x="3500501" y="3476625"/>
            <a:ext cx="3517265" cy="285115"/>
          </a:xfrm>
          <a:prstGeom prst="rect">
            <a:avLst/>
          </a:prstGeom>
        </p:spPr>
        <p:txBody>
          <a:bodyPr wrap="square" lIns="0" tIns="13335" rIns="0" bIns="0" rtlCol="0" vert="horz">
            <a:spAutoFit/>
          </a:bodyPr>
          <a:lstStyle/>
          <a:p>
            <a:pPr algn="r" marL="63500" marR="43180">
              <a:lnSpc>
                <a:spcPct val="100000"/>
              </a:lnSpc>
              <a:spcBef>
                <a:spcPts val="105"/>
              </a:spcBef>
            </a:pPr>
            <a:r>
              <a:rPr dirty="0" baseline="-8169" sz="2550" spc="-1155">
                <a:latin typeface="Microsoft Sans Serif"/>
                <a:cs typeface="Microsoft Sans Serif"/>
              </a:rPr>
              <a:t>ءاض</a:t>
            </a:r>
            <a:r>
              <a:rPr dirty="0" baseline="3267" sz="2550" spc="-1155">
                <a:latin typeface="Microsoft Sans Serif"/>
                <a:cs typeface="Microsoft Sans Serif"/>
              </a:rPr>
              <a:t>.</a:t>
            </a:r>
            <a:r>
              <a:rPr dirty="0" baseline="3267" sz="2550" spc="-359">
                <a:latin typeface="Microsoft Sans Serif"/>
                <a:cs typeface="Microsoft Sans Serif"/>
              </a:rPr>
              <a:t> </a:t>
            </a:r>
            <a:r>
              <a:rPr dirty="0" baseline="-8169" sz="2550" spc="-1679">
                <a:latin typeface="Microsoft Sans Serif"/>
                <a:cs typeface="Microsoft Sans Serif"/>
              </a:rPr>
              <a:t>ف</a:t>
            </a:r>
            <a:r>
              <a:rPr dirty="0" baseline="13071" sz="2550" spc="-1679">
                <a:latin typeface="Microsoft Sans Serif"/>
                <a:cs typeface="Microsoft Sans Serif"/>
              </a:rPr>
              <a:t>„</a:t>
            </a:r>
            <a:r>
              <a:rPr dirty="0" baseline="13071" sz="2550" spc="-412">
                <a:latin typeface="Microsoft Sans Serif"/>
                <a:cs typeface="Microsoft Sans Serif"/>
              </a:rPr>
              <a:t> </a:t>
            </a:r>
            <a:r>
              <a:rPr dirty="0" sz="1700" spc="-415">
                <a:latin typeface="Microsoft Sans Serif"/>
                <a:cs typeface="Microsoft Sans Serif"/>
              </a:rPr>
              <a:t>لا</a:t>
            </a:r>
            <a:r>
              <a:rPr dirty="0" sz="1700" spc="65">
                <a:latin typeface="Microsoft Sans Serif"/>
                <a:cs typeface="Microsoft Sans Serif"/>
              </a:rPr>
              <a:t> </a:t>
            </a:r>
            <a:r>
              <a:rPr dirty="0" baseline="14705" sz="2550" spc="-735">
                <a:latin typeface="Microsoft Sans Serif"/>
                <a:cs typeface="Microsoft Sans Serif"/>
              </a:rPr>
              <a:t>مس</a:t>
            </a:r>
            <a:r>
              <a:rPr dirty="0" baseline="14705" sz="2550" spc="547">
                <a:latin typeface="Microsoft Sans Serif"/>
                <a:cs typeface="Microsoft Sans Serif"/>
              </a:rPr>
              <a:t> </a:t>
            </a:r>
            <a:r>
              <a:rPr dirty="0" baseline="-11437" sz="2550" spc="-1147">
                <a:latin typeface="Microsoft Sans Serif"/>
                <a:cs typeface="Microsoft Sans Serif"/>
              </a:rPr>
              <a:t>ق</a:t>
            </a:r>
            <a:r>
              <a:rPr dirty="0" baseline="6535" sz="2550" spc="-1147">
                <a:latin typeface="Microsoft Sans Serif"/>
                <a:cs typeface="Microsoft Sans Serif"/>
              </a:rPr>
              <a:t>„</a:t>
            </a:r>
            <a:r>
              <a:rPr dirty="0" baseline="6535" sz="2550" spc="607">
                <a:latin typeface="Microsoft Sans Serif"/>
                <a:cs typeface="Microsoft Sans Serif"/>
              </a:rPr>
              <a:t>          </a:t>
            </a:r>
            <a:r>
              <a:rPr dirty="0" sz="1700" spc="-665">
                <a:latin typeface="Microsoft Sans Serif"/>
                <a:cs typeface="Microsoft Sans Serif"/>
              </a:rPr>
              <a:t>„</a:t>
            </a:r>
            <a:r>
              <a:rPr dirty="0" sz="1700" spc="204">
                <a:latin typeface="Microsoft Sans Serif"/>
                <a:cs typeface="Microsoft Sans Serif"/>
              </a:rPr>
              <a:t> </a:t>
            </a:r>
            <a:r>
              <a:rPr dirty="0" baseline="-4901" sz="2550" spc="-1125">
                <a:latin typeface="Microsoft Sans Serif"/>
                <a:cs typeface="Microsoft Sans Serif"/>
              </a:rPr>
              <a:t>قتل</a:t>
            </a:r>
            <a:r>
              <a:rPr dirty="0" baseline="1633" sz="2550" spc="-1125">
                <a:latin typeface="Microsoft Sans Serif"/>
                <a:cs typeface="Microsoft Sans Serif"/>
              </a:rPr>
              <a:t>„.</a:t>
            </a:r>
            <a:r>
              <a:rPr dirty="0" baseline="1633" sz="2550" spc="217">
                <a:latin typeface="Microsoft Sans Serif"/>
                <a:cs typeface="Microsoft Sans Serif"/>
              </a:rPr>
              <a:t>  </a:t>
            </a:r>
            <a:r>
              <a:rPr dirty="0" baseline="-13071" sz="2550">
                <a:latin typeface="Microsoft Sans Serif"/>
                <a:cs typeface="Microsoft Sans Serif"/>
              </a:rPr>
              <a:t>ا</a:t>
            </a:r>
            <a:r>
              <a:rPr dirty="0" baseline="-13071" sz="2550" spc="712">
                <a:latin typeface="Microsoft Sans Serif"/>
                <a:cs typeface="Microsoft Sans Serif"/>
              </a:rPr>
              <a:t>         </a:t>
            </a:r>
            <a:r>
              <a:rPr dirty="0" sz="1700" spc="-665">
                <a:latin typeface="Microsoft Sans Serif"/>
                <a:cs typeface="Microsoft Sans Serif"/>
              </a:rPr>
              <a:t>„</a:t>
            </a:r>
            <a:r>
              <a:rPr dirty="0" sz="1700" spc="75">
                <a:latin typeface="Microsoft Sans Serif"/>
                <a:cs typeface="Microsoft Sans Serif"/>
              </a:rPr>
              <a:t> </a:t>
            </a:r>
            <a:r>
              <a:rPr dirty="0" baseline="-9803" sz="2550" spc="-1582">
                <a:latin typeface="Microsoft Sans Serif"/>
                <a:cs typeface="Microsoft Sans Serif"/>
              </a:rPr>
              <a:t>ث</a:t>
            </a:r>
            <a:r>
              <a:rPr dirty="0" baseline="1633" sz="2550" spc="-1582">
                <a:latin typeface="Microsoft Sans Serif"/>
                <a:cs typeface="Microsoft Sans Serif"/>
              </a:rPr>
              <a:t>.</a:t>
            </a:r>
            <a:r>
              <a:rPr dirty="0" baseline="1633" sz="2550" spc="-412">
                <a:latin typeface="Microsoft Sans Serif"/>
                <a:cs typeface="Microsoft Sans Serif"/>
              </a:rPr>
              <a:t> </a:t>
            </a:r>
            <a:r>
              <a:rPr dirty="0" baseline="8169" sz="2550" spc="-1335">
                <a:latin typeface="Microsoft Sans Serif"/>
                <a:cs typeface="Microsoft Sans Serif"/>
              </a:rPr>
              <a:t>صبلا</a:t>
            </a:r>
            <a:r>
              <a:rPr dirty="0" baseline="16339" sz="2550" spc="-1335">
                <a:latin typeface="Microsoft Sans Serif"/>
                <a:cs typeface="Microsoft Sans Serif"/>
              </a:rPr>
              <a:t>„</a:t>
            </a:r>
            <a:endParaRPr baseline="16339" sz="2550">
              <a:latin typeface="Microsoft Sans Serif"/>
              <a:cs typeface="Microsoft Sans Serif"/>
            </a:endParaRPr>
          </a:p>
        </p:txBody>
      </p:sp>
      <p:sp>
        <p:nvSpPr>
          <p:cNvPr id="28" name="object 28" descr=""/>
          <p:cNvSpPr txBox="1"/>
          <p:nvPr/>
        </p:nvSpPr>
        <p:spPr>
          <a:xfrm>
            <a:off x="9540493" y="3907307"/>
            <a:ext cx="2231390" cy="286385"/>
          </a:xfrm>
          <a:prstGeom prst="rect">
            <a:avLst/>
          </a:prstGeom>
        </p:spPr>
        <p:txBody>
          <a:bodyPr wrap="square" lIns="0" tIns="13335" rIns="0" bIns="0" rtlCol="0" vert="horz">
            <a:spAutoFit/>
          </a:bodyPr>
          <a:lstStyle/>
          <a:p>
            <a:pPr algn="r" marL="38100" marR="30480">
              <a:lnSpc>
                <a:spcPts val="1019"/>
              </a:lnSpc>
              <a:spcBef>
                <a:spcPts val="105"/>
              </a:spcBef>
            </a:pPr>
            <a:r>
              <a:rPr dirty="0" sz="1700" spc="-245">
                <a:latin typeface="Microsoft Sans Serif"/>
                <a:cs typeface="Microsoft Sans Serif"/>
              </a:rPr>
              <a:t>.</a:t>
            </a:r>
            <a:r>
              <a:rPr dirty="0" sz="1700" spc="-215">
                <a:latin typeface="Microsoft Sans Serif"/>
                <a:cs typeface="Microsoft Sans Serif"/>
              </a:rPr>
              <a:t> </a:t>
            </a:r>
            <a:r>
              <a:rPr dirty="0" baseline="37581" sz="2550" spc="-839">
                <a:latin typeface="Microsoft Sans Serif"/>
                <a:cs typeface="Microsoft Sans Serif"/>
              </a:rPr>
              <a:t>مهت</a:t>
            </a:r>
            <a:r>
              <a:rPr dirty="0" baseline="49019" sz="2550" spc="-839">
                <a:latin typeface="Microsoft Sans Serif"/>
                <a:cs typeface="Microsoft Sans Serif"/>
              </a:rPr>
              <a:t>„</a:t>
            </a:r>
            <a:r>
              <a:rPr dirty="0" baseline="49019" sz="2550" spc="-382">
                <a:latin typeface="Microsoft Sans Serif"/>
                <a:cs typeface="Microsoft Sans Serif"/>
              </a:rPr>
              <a:t> </a:t>
            </a:r>
            <a:r>
              <a:rPr dirty="0" baseline="40849" sz="2550" spc="-75">
                <a:latin typeface="Microsoft Sans Serif"/>
                <a:cs typeface="Microsoft Sans Serif"/>
              </a:rPr>
              <a:t>م</a:t>
            </a:r>
            <a:r>
              <a:rPr dirty="0" baseline="40849" sz="2550" spc="-337">
                <a:latin typeface="Microsoft Sans Serif"/>
                <a:cs typeface="Microsoft Sans Serif"/>
              </a:rPr>
              <a:t> </a:t>
            </a:r>
            <a:r>
              <a:rPr dirty="0" sz="1700" spc="-475">
                <a:latin typeface="Microsoft Sans Serif"/>
                <a:cs typeface="Microsoft Sans Serif"/>
              </a:rPr>
              <a:t>يلعت</a:t>
            </a:r>
            <a:r>
              <a:rPr dirty="0" baseline="17973" sz="2550" spc="-712">
                <a:latin typeface="Microsoft Sans Serif"/>
                <a:cs typeface="Microsoft Sans Serif"/>
              </a:rPr>
              <a:t>„</a:t>
            </a:r>
            <a:r>
              <a:rPr dirty="0" baseline="17973" sz="2550" spc="150">
                <a:latin typeface="Microsoft Sans Serif"/>
                <a:cs typeface="Microsoft Sans Serif"/>
              </a:rPr>
              <a:t> </a:t>
            </a:r>
            <a:r>
              <a:rPr dirty="0" baseline="8169" sz="2550" spc="-1589">
                <a:latin typeface="Microsoft Sans Serif"/>
                <a:cs typeface="Microsoft Sans Serif"/>
              </a:rPr>
              <a:t>ث</a:t>
            </a:r>
            <a:r>
              <a:rPr dirty="0" baseline="19607" sz="2550" spc="-1589">
                <a:latin typeface="Microsoft Sans Serif"/>
                <a:cs typeface="Microsoft Sans Serif"/>
              </a:rPr>
              <a:t>.</a:t>
            </a:r>
            <a:r>
              <a:rPr dirty="0" baseline="19607" sz="2550" spc="-397">
                <a:latin typeface="Microsoft Sans Serif"/>
                <a:cs typeface="Microsoft Sans Serif"/>
              </a:rPr>
              <a:t> </a:t>
            </a:r>
            <a:r>
              <a:rPr dirty="0" baseline="19607" sz="2550" spc="-1260">
                <a:latin typeface="Microsoft Sans Serif"/>
                <a:cs typeface="Microsoft Sans Serif"/>
              </a:rPr>
              <a:t>صب</a:t>
            </a:r>
            <a:r>
              <a:rPr dirty="0" baseline="34313" sz="2550" spc="-1260">
                <a:latin typeface="Microsoft Sans Serif"/>
                <a:cs typeface="Microsoft Sans Serif"/>
              </a:rPr>
              <a:t>„</a:t>
            </a:r>
            <a:r>
              <a:rPr dirty="0" baseline="39215" sz="2550" spc="-1260">
                <a:latin typeface="Microsoft Sans Serif"/>
                <a:cs typeface="Microsoft Sans Serif"/>
              </a:rPr>
              <a:t>لل</a:t>
            </a:r>
            <a:r>
              <a:rPr dirty="0" baseline="39215" sz="2550" spc="-359">
                <a:latin typeface="Microsoft Sans Serif"/>
                <a:cs typeface="Microsoft Sans Serif"/>
              </a:rPr>
              <a:t> </a:t>
            </a:r>
            <a:r>
              <a:rPr dirty="0" baseline="8169" sz="2550" spc="-532">
                <a:latin typeface="Microsoft Sans Serif"/>
                <a:cs typeface="Microsoft Sans Serif"/>
              </a:rPr>
              <a:t>ءارح</a:t>
            </a:r>
            <a:r>
              <a:rPr dirty="0" baseline="3267" sz="2550" spc="-532">
                <a:latin typeface="Microsoft Sans Serif"/>
                <a:cs typeface="Microsoft Sans Serif"/>
              </a:rPr>
              <a:t>,</a:t>
            </a:r>
            <a:r>
              <a:rPr dirty="0" baseline="3267" sz="2550" spc="-532">
                <a:latin typeface="Microsoft Sans Serif"/>
                <a:cs typeface="Microsoft Sans Serif"/>
              </a:rPr>
              <a:t>ألا</a:t>
            </a:r>
            <a:r>
              <a:rPr dirty="0" baseline="3267" sz="2550" spc="-337">
                <a:latin typeface="Microsoft Sans Serif"/>
                <a:cs typeface="Microsoft Sans Serif"/>
              </a:rPr>
              <a:t> </a:t>
            </a:r>
            <a:r>
              <a:rPr dirty="0" sz="1700" spc="-325">
                <a:latin typeface="Microsoft Sans Serif"/>
                <a:cs typeface="Microsoft Sans Serif"/>
              </a:rPr>
              <a:t>وا</a:t>
            </a:r>
            <a:r>
              <a:rPr dirty="0" baseline="21241" sz="2550">
                <a:latin typeface="Microsoft Sans Serif"/>
                <a:cs typeface="Microsoft Sans Serif"/>
              </a:rPr>
              <a:t> </a:t>
            </a:r>
            <a:r>
              <a:rPr dirty="0" sz="1700" spc="-459">
                <a:latin typeface="Microsoft Sans Serif"/>
                <a:cs typeface="Microsoft Sans Serif"/>
              </a:rPr>
              <a:t>ة</a:t>
            </a:r>
            <a:r>
              <a:rPr dirty="0" baseline="16339" sz="2550" spc="-690">
                <a:latin typeface="Microsoft Sans Serif"/>
                <a:cs typeface="Microsoft Sans Serif"/>
              </a:rPr>
              <a:t>„</a:t>
            </a:r>
            <a:r>
              <a:rPr dirty="0" baseline="16339" sz="2550" spc="-322">
                <a:latin typeface="Microsoft Sans Serif"/>
                <a:cs typeface="Microsoft Sans Serif"/>
              </a:rPr>
              <a:t> </a:t>
            </a:r>
            <a:r>
              <a:rPr dirty="0" baseline="3267" sz="2550" spc="-1050">
                <a:latin typeface="Microsoft Sans Serif"/>
                <a:cs typeface="Microsoft Sans Serif"/>
              </a:rPr>
              <a:t>ق</a:t>
            </a:r>
            <a:r>
              <a:rPr dirty="0" baseline="21241" sz="2550" spc="-1050">
                <a:latin typeface="Microsoft Sans Serif"/>
                <a:cs typeface="Microsoft Sans Serif"/>
              </a:rPr>
              <a:t>„</a:t>
            </a:r>
            <a:r>
              <a:rPr dirty="0" baseline="9803" sz="2550" spc="-1050">
                <a:latin typeface="Microsoft Sans Serif"/>
                <a:cs typeface="Microsoft Sans Serif"/>
              </a:rPr>
              <a:t>رن</a:t>
            </a:r>
            <a:r>
              <a:rPr dirty="0" baseline="3267" sz="2550" spc="-1050">
                <a:latin typeface="Microsoft Sans Serif"/>
                <a:cs typeface="Microsoft Sans Serif"/>
              </a:rPr>
              <a:t>„</a:t>
            </a:r>
            <a:r>
              <a:rPr dirty="0" baseline="3267" sz="2550" spc="-247">
                <a:latin typeface="Microsoft Sans Serif"/>
                <a:cs typeface="Microsoft Sans Serif"/>
              </a:rPr>
              <a:t> </a:t>
            </a:r>
            <a:r>
              <a:rPr dirty="0" baseline="14705" sz="2550" spc="-780">
                <a:latin typeface="Microsoft Sans Serif"/>
                <a:cs typeface="Microsoft Sans Serif"/>
              </a:rPr>
              <a:t>طلا</a:t>
            </a:r>
            <a:r>
              <a:rPr dirty="0" baseline="14705" sz="2550" spc="-337">
                <a:latin typeface="Microsoft Sans Serif"/>
                <a:cs typeface="Microsoft Sans Serif"/>
              </a:rPr>
              <a:t> </a:t>
            </a:r>
            <a:r>
              <a:rPr dirty="0" sz="1700" spc="-280">
                <a:latin typeface="Microsoft Sans Serif"/>
                <a:cs typeface="Microsoft Sans Serif"/>
              </a:rPr>
              <a:t>ةذ</a:t>
            </a:r>
            <a:r>
              <a:rPr dirty="0" baseline="14705" sz="2550" spc="-419">
                <a:latin typeface="Microsoft Sans Serif"/>
                <a:cs typeface="Microsoft Sans Serif"/>
              </a:rPr>
              <a:t>.</a:t>
            </a:r>
            <a:r>
              <a:rPr dirty="0" baseline="14705" sz="2550" spc="-322">
                <a:latin typeface="Microsoft Sans Serif"/>
                <a:cs typeface="Microsoft Sans Serif"/>
              </a:rPr>
              <a:t> </a:t>
            </a:r>
            <a:r>
              <a:rPr dirty="0" baseline="11437" sz="2550" spc="-502">
                <a:latin typeface="Microsoft Sans Serif"/>
                <a:cs typeface="Microsoft Sans Serif"/>
              </a:rPr>
              <a:t>هل</a:t>
            </a:r>
            <a:r>
              <a:rPr dirty="0" baseline="11437" sz="2550" spc="-359">
                <a:latin typeface="Microsoft Sans Serif"/>
                <a:cs typeface="Microsoft Sans Serif"/>
              </a:rPr>
              <a:t> </a:t>
            </a:r>
            <a:r>
              <a:rPr dirty="0" baseline="34313" sz="2550" spc="-907">
                <a:latin typeface="Microsoft Sans Serif"/>
                <a:cs typeface="Microsoft Sans Serif"/>
              </a:rPr>
              <a:t>ءوحلل</a:t>
            </a:r>
            <a:r>
              <a:rPr dirty="0" baseline="6535" sz="2550" spc="-907">
                <a:latin typeface="Microsoft Sans Serif"/>
                <a:cs typeface="Microsoft Sans Serif"/>
              </a:rPr>
              <a:t>,</a:t>
            </a:r>
            <a:r>
              <a:rPr dirty="0" baseline="6535" sz="2550" spc="-22">
                <a:latin typeface="Microsoft Sans Serif"/>
                <a:cs typeface="Microsoft Sans Serif"/>
              </a:rPr>
              <a:t> </a:t>
            </a:r>
            <a:r>
              <a:rPr dirty="0" baseline="9803" sz="2550" spc="-1110">
                <a:latin typeface="Microsoft Sans Serif"/>
                <a:cs typeface="Microsoft Sans Serif"/>
              </a:rPr>
              <a:t>ب</a:t>
            </a:r>
            <a:r>
              <a:rPr dirty="0" baseline="-3267" sz="2550" spc="-1110">
                <a:latin typeface="Microsoft Sans Serif"/>
                <a:cs typeface="Microsoft Sans Serif"/>
              </a:rPr>
              <a:t>,</a:t>
            </a:r>
            <a:endParaRPr baseline="-3267" sz="2550">
              <a:latin typeface="Microsoft Sans Serif"/>
              <a:cs typeface="Microsoft Sans Serif"/>
            </a:endParaRPr>
          </a:p>
          <a:p>
            <a:pPr algn="r" marR="83820">
              <a:lnSpc>
                <a:spcPts val="1019"/>
              </a:lnSpc>
            </a:pPr>
            <a:r>
              <a:rPr dirty="0" sz="1700" spc="-50">
                <a:latin typeface="Microsoft Sans Serif"/>
                <a:cs typeface="Microsoft Sans Serif"/>
              </a:rPr>
              <a:t>ا</a:t>
            </a:r>
            <a:endParaRPr sz="1700">
              <a:latin typeface="Microsoft Sans Serif"/>
              <a:cs typeface="Microsoft Sans Serif"/>
            </a:endParaRPr>
          </a:p>
        </p:txBody>
      </p:sp>
      <p:pic>
        <p:nvPicPr>
          <p:cNvPr id="29" name="object 29" descr=""/>
          <p:cNvPicPr/>
          <p:nvPr/>
        </p:nvPicPr>
        <p:blipFill>
          <a:blip r:embed="rId2" cstate="print"/>
          <a:stretch>
            <a:fillRect/>
          </a:stretch>
        </p:blipFill>
        <p:spPr>
          <a:xfrm>
            <a:off x="778763" y="1967483"/>
            <a:ext cx="2619756" cy="4273296"/>
          </a:xfrm>
          <a:prstGeom prst="rect">
            <a:avLst/>
          </a:prstGeom>
        </p:spPr>
      </p:pic>
      <p:pic>
        <p:nvPicPr>
          <p:cNvPr id="30" name="object 30" descr=""/>
          <p:cNvPicPr/>
          <p:nvPr/>
        </p:nvPicPr>
        <p:blipFill>
          <a:blip r:embed="rId3" cstate="print"/>
          <a:stretch>
            <a:fillRect/>
          </a:stretch>
        </p:blipFill>
        <p:spPr>
          <a:xfrm>
            <a:off x="10776204" y="5442203"/>
            <a:ext cx="609600" cy="609599"/>
          </a:xfrm>
          <a:prstGeom prst="rect">
            <a:avLst/>
          </a:prstGeom>
        </p:spPr>
      </p:pic>
    </p:spTree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>
            <a:spLocks noGrp="1"/>
          </p:cNvSpPr>
          <p:nvPr>
            <p:ph type="title"/>
          </p:nvPr>
        </p:nvSpPr>
        <p:spPr>
          <a:xfrm>
            <a:off x="10491469" y="1152271"/>
            <a:ext cx="1096645" cy="391160"/>
          </a:xfrm>
          <a:prstGeom prst="rect"/>
        </p:spPr>
        <p:txBody>
          <a:bodyPr wrap="square" lIns="0" tIns="12700" rIns="0" bIns="0" rtlCol="0" vert="horz">
            <a:spAutoFit/>
          </a:bodyPr>
          <a:lstStyle/>
          <a:p>
            <a:pPr algn="r" marL="38100" marR="30480">
              <a:lnSpc>
                <a:spcPct val="100000"/>
              </a:lnSpc>
              <a:spcBef>
                <a:spcPts val="100"/>
              </a:spcBef>
            </a:pPr>
            <a:r>
              <a:rPr dirty="0" baseline="9259" sz="3600" spc="-1897"/>
              <a:t>خ</a:t>
            </a:r>
            <a:r>
              <a:rPr dirty="0" baseline="31250" sz="3600" spc="-1897"/>
              <a:t>.</a:t>
            </a:r>
            <a:r>
              <a:rPr dirty="0" baseline="25462" sz="3600" spc="-1897"/>
              <a:t>ش</a:t>
            </a:r>
            <a:r>
              <a:rPr dirty="0" baseline="40509" sz="3600" spc="-419"/>
              <a:t> </a:t>
            </a:r>
            <a:r>
              <a:rPr dirty="0" baseline="46296" sz="3600" spc="-1305"/>
              <a:t>لل</a:t>
            </a:r>
            <a:r>
              <a:rPr dirty="0" baseline="46296" sz="3600" spc="120"/>
              <a:t> </a:t>
            </a:r>
            <a:r>
              <a:rPr dirty="0" baseline="13888" sz="3600" spc="-1410"/>
              <a:t>„</a:t>
            </a:r>
            <a:r>
              <a:rPr dirty="0" baseline="13888" sz="3600" spc="-494"/>
              <a:t> </a:t>
            </a:r>
            <a:r>
              <a:rPr dirty="0" sz="2400" spc="-1055"/>
              <a:t>ث</a:t>
            </a:r>
            <a:r>
              <a:rPr dirty="0" baseline="-3472" sz="3600" spc="-1582"/>
              <a:t>„</a:t>
            </a:r>
            <a:r>
              <a:rPr dirty="0" baseline="4629" sz="3600" spc="-1582"/>
              <a:t>ل</a:t>
            </a:r>
            <a:r>
              <a:rPr dirty="0" baseline="4629" sz="3600" spc="-630"/>
              <a:t> </a:t>
            </a:r>
            <a:r>
              <a:rPr dirty="0" baseline="4629" sz="3600" spc="-772"/>
              <a:t>ملا</a:t>
            </a:r>
            <a:r>
              <a:rPr dirty="0" baseline="4629" sz="3600" spc="135"/>
              <a:t> </a:t>
            </a:r>
            <a:r>
              <a:rPr dirty="0" baseline="13888" sz="3600" spc="-1410"/>
              <a:t>„</a:t>
            </a:r>
            <a:r>
              <a:rPr dirty="0" baseline="13888" sz="3600" spc="-487"/>
              <a:t> </a:t>
            </a:r>
            <a:r>
              <a:rPr dirty="0" sz="2400" spc="-65"/>
              <a:t>م</a:t>
            </a:r>
            <a:r>
              <a:rPr dirty="0" sz="2400" spc="-390"/>
              <a:t> </a:t>
            </a:r>
            <a:r>
              <a:rPr dirty="0" baseline="12731" sz="3600" spc="-997"/>
              <a:t>.</a:t>
            </a:r>
            <a:r>
              <a:rPr dirty="0" baseline="12731" sz="3600" spc="-494"/>
              <a:t> </a:t>
            </a:r>
            <a:r>
              <a:rPr dirty="0" baseline="1157" sz="3600" spc="-967"/>
              <a:t>لا</a:t>
            </a:r>
            <a:endParaRPr baseline="1157" sz="3600"/>
          </a:p>
        </p:txBody>
      </p:sp>
      <p:sp>
        <p:nvSpPr>
          <p:cNvPr id="3" name="object 3" descr=""/>
          <p:cNvSpPr txBox="1"/>
          <p:nvPr/>
        </p:nvSpPr>
        <p:spPr>
          <a:xfrm>
            <a:off x="10301985" y="1167510"/>
            <a:ext cx="1445260" cy="391160"/>
          </a:xfrm>
          <a:prstGeom prst="rect">
            <a:avLst/>
          </a:prstGeom>
        </p:spPr>
        <p:txBody>
          <a:bodyPr wrap="square" lIns="0" tIns="12700" rIns="0" bIns="0" rtlCol="0" vert="horz">
            <a:spAutoFit/>
          </a:bodyPr>
          <a:lstStyle/>
          <a:p>
            <a:pPr algn="r" marL="12700" marR="5080">
              <a:lnSpc>
                <a:spcPct val="100000"/>
              </a:lnSpc>
              <a:spcBef>
                <a:spcPts val="100"/>
              </a:spcBef>
            </a:pPr>
            <a:r>
              <a:rPr dirty="0" sz="2400" spc="-810">
                <a:latin typeface="Microsoft Sans Serif"/>
                <a:cs typeface="Microsoft Sans Serif"/>
              </a:rPr>
              <a:t>:</a:t>
            </a:r>
            <a:r>
              <a:rPr dirty="0" sz="2400" spc="-810">
                <a:latin typeface="Microsoft Sans Serif"/>
                <a:cs typeface="Microsoft Sans Serif"/>
              </a:rPr>
              <a:t>ص</a:t>
            </a:r>
            <a:r>
              <a:rPr dirty="0" sz="2400" spc="409">
                <a:latin typeface="Microsoft Sans Serif"/>
                <a:cs typeface="Microsoft Sans Serif"/>
              </a:rPr>
              <a:t>  </a:t>
            </a:r>
            <a:r>
              <a:rPr dirty="0" sz="2400">
                <a:latin typeface="Microsoft Sans Serif"/>
                <a:cs typeface="Microsoft Sans Serif"/>
              </a:rPr>
              <a:t>ة</a:t>
            </a:r>
            <a:r>
              <a:rPr dirty="0" sz="2400" spc="180">
                <a:latin typeface="Microsoft Sans Serif"/>
                <a:cs typeface="Microsoft Sans Serif"/>
              </a:rPr>
              <a:t> </a:t>
            </a:r>
            <a:r>
              <a:rPr dirty="0" sz="2400" spc="-350">
                <a:latin typeface="Microsoft Sans Serif"/>
                <a:cs typeface="Microsoft Sans Serif"/>
              </a:rPr>
              <a:t>ا</a:t>
            </a:r>
            <a:r>
              <a:rPr dirty="0" sz="2400" spc="45">
                <a:latin typeface="Microsoft Sans Serif"/>
                <a:cs typeface="Microsoft Sans Serif"/>
              </a:rPr>
              <a:t>  </a:t>
            </a:r>
            <a:r>
              <a:rPr dirty="0" sz="2400" spc="-60">
                <a:latin typeface="Microsoft Sans Serif"/>
                <a:cs typeface="Microsoft Sans Serif"/>
              </a:rPr>
              <a:t>ة</a:t>
            </a:r>
            <a:r>
              <a:rPr dirty="0" sz="2400" spc="-125">
                <a:latin typeface="Microsoft Sans Serif"/>
                <a:cs typeface="Microsoft Sans Serif"/>
              </a:rPr>
              <a:t> </a:t>
            </a:r>
            <a:r>
              <a:rPr dirty="0" sz="2400">
                <a:latin typeface="Microsoft Sans Serif"/>
                <a:cs typeface="Microsoft Sans Serif"/>
              </a:rPr>
              <a:t>ذ</a:t>
            </a:r>
            <a:r>
              <a:rPr dirty="0" sz="2400" spc="280">
                <a:latin typeface="Microsoft Sans Serif"/>
                <a:cs typeface="Microsoft Sans Serif"/>
              </a:rPr>
              <a:t> </a:t>
            </a:r>
            <a:r>
              <a:rPr dirty="0" sz="2400" spc="-300">
                <a:latin typeface="Microsoft Sans Serif"/>
                <a:cs typeface="Microsoft Sans Serif"/>
              </a:rPr>
              <a:t>-</a:t>
            </a:r>
            <a:r>
              <a:rPr dirty="0" sz="2400" spc="-750">
                <a:latin typeface="Microsoft Sans Serif"/>
                <a:cs typeface="Microsoft Sans Serif"/>
              </a:rPr>
              <a:t>3</a:t>
            </a:r>
            <a:endParaRPr sz="2400">
              <a:latin typeface="Microsoft Sans Serif"/>
              <a:cs typeface="Microsoft Sans Serif"/>
            </a:endParaRPr>
          </a:p>
        </p:txBody>
      </p:sp>
      <p:sp>
        <p:nvSpPr>
          <p:cNvPr id="4" name="object 4" descr=""/>
          <p:cNvSpPr txBox="1"/>
          <p:nvPr/>
        </p:nvSpPr>
        <p:spPr>
          <a:xfrm>
            <a:off x="11439397" y="1726819"/>
            <a:ext cx="334645" cy="299720"/>
          </a:xfrm>
          <a:prstGeom prst="rect">
            <a:avLst/>
          </a:prstGeom>
        </p:spPr>
        <p:txBody>
          <a:bodyPr wrap="square" lIns="0" tIns="12700" rIns="0" bIns="0" rtlCol="0" vert="horz">
            <a:spAutoFit/>
          </a:bodyPr>
          <a:lstStyle/>
          <a:p>
            <a:pPr marL="38100">
              <a:lnSpc>
                <a:spcPct val="100000"/>
              </a:lnSpc>
              <a:spcBef>
                <a:spcPts val="100"/>
              </a:spcBef>
              <a:tabLst>
                <a:tab pos="215900" algn="l"/>
              </a:tabLst>
            </a:pPr>
            <a:r>
              <a:rPr dirty="0" sz="1800">
                <a:latin typeface="Microsoft Sans Serif"/>
                <a:cs typeface="Microsoft Sans Serif"/>
              </a:rPr>
              <a:t>	</a:t>
            </a:r>
            <a:r>
              <a:rPr dirty="0" baseline="-21604" sz="2700" spc="-75">
                <a:latin typeface="Microsoft Sans Serif"/>
                <a:cs typeface="Microsoft Sans Serif"/>
              </a:rPr>
              <a:t>•</a:t>
            </a:r>
            <a:endParaRPr baseline="-21604" sz="2700">
              <a:latin typeface="Microsoft Sans Serif"/>
              <a:cs typeface="Microsoft Sans Serif"/>
            </a:endParaRPr>
          </a:p>
        </p:txBody>
      </p:sp>
      <p:sp>
        <p:nvSpPr>
          <p:cNvPr id="5" name="object 5" descr=""/>
          <p:cNvSpPr txBox="1"/>
          <p:nvPr/>
        </p:nvSpPr>
        <p:spPr>
          <a:xfrm>
            <a:off x="10757661" y="1821307"/>
            <a:ext cx="760095" cy="299720"/>
          </a:xfrm>
          <a:prstGeom prst="rect">
            <a:avLst/>
          </a:prstGeom>
        </p:spPr>
        <p:txBody>
          <a:bodyPr wrap="square" lIns="0" tIns="12700" rIns="0" bIns="0" rtlCol="0" vert="horz">
            <a:spAutoFit/>
          </a:bodyPr>
          <a:lstStyle/>
          <a:p>
            <a:pPr algn="r" marL="12700" marR="5080">
              <a:lnSpc>
                <a:spcPct val="100000"/>
              </a:lnSpc>
              <a:spcBef>
                <a:spcPts val="100"/>
              </a:spcBef>
            </a:pPr>
            <a:r>
              <a:rPr dirty="0" baseline="1543" sz="2700" spc="-67">
                <a:latin typeface="Microsoft Sans Serif"/>
                <a:cs typeface="Microsoft Sans Serif"/>
              </a:rPr>
              <a:t>ة</a:t>
            </a:r>
            <a:r>
              <a:rPr dirty="0" baseline="1543" sz="2700" spc="-217">
                <a:latin typeface="Microsoft Sans Serif"/>
                <a:cs typeface="Microsoft Sans Serif"/>
              </a:rPr>
              <a:t> </a:t>
            </a:r>
            <a:r>
              <a:rPr dirty="0" sz="1800" spc="-700">
                <a:latin typeface="Microsoft Sans Serif"/>
                <a:cs typeface="Microsoft Sans Serif"/>
              </a:rPr>
              <a:t>„</a:t>
            </a:r>
            <a:r>
              <a:rPr dirty="0" sz="1800" spc="-180">
                <a:latin typeface="Microsoft Sans Serif"/>
                <a:cs typeface="Microsoft Sans Serif"/>
              </a:rPr>
              <a:t> </a:t>
            </a:r>
            <a:r>
              <a:rPr dirty="0" baseline="1543" sz="2700" spc="-397">
                <a:latin typeface="Microsoft Sans Serif"/>
                <a:cs typeface="Microsoft Sans Serif"/>
              </a:rPr>
              <a:t>ا</a:t>
            </a:r>
            <a:r>
              <a:rPr dirty="0" baseline="1543" sz="2700" spc="135">
                <a:latin typeface="Microsoft Sans Serif"/>
                <a:cs typeface="Microsoft Sans Serif"/>
              </a:rPr>
              <a:t>  </a:t>
            </a:r>
            <a:r>
              <a:rPr dirty="0" baseline="1543" sz="2700" spc="-60">
                <a:latin typeface="Microsoft Sans Serif"/>
                <a:cs typeface="Microsoft Sans Serif"/>
              </a:rPr>
              <a:t>ة</a:t>
            </a:r>
            <a:r>
              <a:rPr dirty="0" baseline="1543" sz="2700" spc="-135">
                <a:latin typeface="Microsoft Sans Serif"/>
                <a:cs typeface="Microsoft Sans Serif"/>
              </a:rPr>
              <a:t> </a:t>
            </a:r>
            <a:r>
              <a:rPr dirty="0" baseline="1543" sz="2700">
                <a:latin typeface="Microsoft Sans Serif"/>
                <a:cs typeface="Microsoft Sans Serif"/>
              </a:rPr>
              <a:t>ذ</a:t>
            </a:r>
            <a:r>
              <a:rPr dirty="0" baseline="1543" sz="2700" spc="502">
                <a:latin typeface="Microsoft Sans Serif"/>
                <a:cs typeface="Microsoft Sans Serif"/>
              </a:rPr>
              <a:t> </a:t>
            </a:r>
            <a:r>
              <a:rPr dirty="0" baseline="1543" sz="2700" spc="-307">
                <a:latin typeface="Microsoft Sans Serif"/>
                <a:cs typeface="Microsoft Sans Serif"/>
              </a:rPr>
              <a:t>نا</a:t>
            </a:r>
            <a:endParaRPr baseline="1543" sz="2700">
              <a:latin typeface="Microsoft Sans Serif"/>
              <a:cs typeface="Microsoft Sans Serif"/>
            </a:endParaRPr>
          </a:p>
        </p:txBody>
      </p:sp>
      <p:sp>
        <p:nvSpPr>
          <p:cNvPr id="6" name="object 6" descr=""/>
          <p:cNvSpPr txBox="1"/>
          <p:nvPr/>
        </p:nvSpPr>
        <p:spPr>
          <a:xfrm>
            <a:off x="10512806" y="1804542"/>
            <a:ext cx="952500" cy="299720"/>
          </a:xfrm>
          <a:prstGeom prst="rect">
            <a:avLst/>
          </a:prstGeom>
        </p:spPr>
        <p:txBody>
          <a:bodyPr wrap="square" lIns="0" tIns="12700" rIns="0" bIns="0" rtlCol="0" vert="horz">
            <a:spAutoFit/>
          </a:bodyPr>
          <a:lstStyle/>
          <a:p>
            <a:pPr algn="r" marL="38100" marR="30480">
              <a:lnSpc>
                <a:spcPct val="100000"/>
              </a:lnSpc>
              <a:spcBef>
                <a:spcPts val="100"/>
              </a:spcBef>
            </a:pPr>
            <a:r>
              <a:rPr dirty="0" baseline="9259" sz="2700" spc="-1200">
                <a:latin typeface="Microsoft Sans Serif"/>
                <a:cs typeface="Microsoft Sans Serif"/>
              </a:rPr>
              <a:t>خ</a:t>
            </a:r>
            <a:r>
              <a:rPr dirty="0" baseline="30864" sz="2700" spc="-1200">
                <a:latin typeface="Microsoft Sans Serif"/>
                <a:cs typeface="Microsoft Sans Serif"/>
              </a:rPr>
              <a:t>.</a:t>
            </a:r>
            <a:r>
              <a:rPr dirty="0" baseline="26234" sz="2700" spc="-1200">
                <a:latin typeface="Microsoft Sans Serif"/>
                <a:cs typeface="Microsoft Sans Serif"/>
              </a:rPr>
              <a:t>ش</a:t>
            </a:r>
            <a:r>
              <a:rPr dirty="0" baseline="40123" sz="2700" spc="-322">
                <a:latin typeface="Microsoft Sans Serif"/>
                <a:cs typeface="Microsoft Sans Serif"/>
              </a:rPr>
              <a:t> </a:t>
            </a:r>
            <a:r>
              <a:rPr dirty="0" baseline="46296" sz="2700" spc="-982">
                <a:latin typeface="Microsoft Sans Serif"/>
                <a:cs typeface="Microsoft Sans Serif"/>
              </a:rPr>
              <a:t>لل</a:t>
            </a:r>
            <a:r>
              <a:rPr dirty="0" baseline="46296" sz="2700" spc="217">
                <a:latin typeface="Microsoft Sans Serif"/>
                <a:cs typeface="Microsoft Sans Serif"/>
              </a:rPr>
              <a:t> </a:t>
            </a:r>
            <a:r>
              <a:rPr dirty="0" baseline="13888" sz="2700" spc="-1050">
                <a:latin typeface="Microsoft Sans Serif"/>
                <a:cs typeface="Microsoft Sans Serif"/>
              </a:rPr>
              <a:t>„</a:t>
            </a:r>
            <a:r>
              <a:rPr dirty="0" baseline="13888" sz="2700" spc="-359">
                <a:latin typeface="Microsoft Sans Serif"/>
                <a:cs typeface="Microsoft Sans Serif"/>
              </a:rPr>
              <a:t> </a:t>
            </a:r>
            <a:r>
              <a:rPr dirty="0" baseline="4629" sz="2700" spc="-1185">
                <a:latin typeface="Microsoft Sans Serif"/>
                <a:cs typeface="Microsoft Sans Serif"/>
              </a:rPr>
              <a:t>ثل</a:t>
            </a:r>
            <a:r>
              <a:rPr dirty="0" baseline="4629" sz="2700" spc="-472">
                <a:latin typeface="Microsoft Sans Serif"/>
                <a:cs typeface="Microsoft Sans Serif"/>
              </a:rPr>
              <a:t> </a:t>
            </a:r>
            <a:r>
              <a:rPr dirty="0" baseline="3086" sz="2700" spc="-577">
                <a:latin typeface="Microsoft Sans Serif"/>
                <a:cs typeface="Microsoft Sans Serif"/>
              </a:rPr>
              <a:t>ملا</a:t>
            </a:r>
            <a:r>
              <a:rPr dirty="0" baseline="3086" sz="2700" spc="225">
                <a:latin typeface="Microsoft Sans Serif"/>
                <a:cs typeface="Microsoft Sans Serif"/>
              </a:rPr>
              <a:t> </a:t>
            </a:r>
            <a:r>
              <a:rPr dirty="0" baseline="13888" sz="2700" spc="-1050">
                <a:latin typeface="Microsoft Sans Serif"/>
                <a:cs typeface="Microsoft Sans Serif"/>
              </a:rPr>
              <a:t>„</a:t>
            </a:r>
            <a:r>
              <a:rPr dirty="0" baseline="13888" sz="2700" spc="-359">
                <a:latin typeface="Microsoft Sans Serif"/>
                <a:cs typeface="Microsoft Sans Serif"/>
              </a:rPr>
              <a:t> </a:t>
            </a:r>
            <a:r>
              <a:rPr dirty="0" sz="1800" spc="-50">
                <a:latin typeface="Microsoft Sans Serif"/>
                <a:cs typeface="Microsoft Sans Serif"/>
              </a:rPr>
              <a:t>م</a:t>
            </a:r>
            <a:r>
              <a:rPr dirty="0" sz="1800" spc="-300">
                <a:latin typeface="Microsoft Sans Serif"/>
                <a:cs typeface="Microsoft Sans Serif"/>
              </a:rPr>
              <a:t> </a:t>
            </a:r>
            <a:r>
              <a:rPr dirty="0" baseline="12345" sz="2700" spc="-750">
                <a:latin typeface="Microsoft Sans Serif"/>
                <a:cs typeface="Microsoft Sans Serif"/>
              </a:rPr>
              <a:t>.</a:t>
            </a:r>
            <a:r>
              <a:rPr dirty="0" baseline="12345" sz="2700" spc="-382">
                <a:latin typeface="Microsoft Sans Serif"/>
                <a:cs typeface="Microsoft Sans Serif"/>
              </a:rPr>
              <a:t> </a:t>
            </a:r>
            <a:r>
              <a:rPr dirty="0" baseline="1543" sz="2700" spc="-652">
                <a:latin typeface="Microsoft Sans Serif"/>
                <a:cs typeface="Microsoft Sans Serif"/>
              </a:rPr>
              <a:t>لا</a:t>
            </a:r>
            <a:r>
              <a:rPr dirty="0" baseline="1543" sz="2700" spc="330">
                <a:latin typeface="Microsoft Sans Serif"/>
                <a:cs typeface="Microsoft Sans Serif"/>
              </a:rPr>
              <a:t> </a:t>
            </a:r>
            <a:r>
              <a:rPr dirty="0" baseline="10802" sz="2700" spc="-750">
                <a:latin typeface="Microsoft Sans Serif"/>
                <a:cs typeface="Microsoft Sans Serif"/>
              </a:rPr>
              <a:t>.</a:t>
            </a:r>
            <a:endParaRPr baseline="10802" sz="2700">
              <a:latin typeface="Microsoft Sans Serif"/>
              <a:cs typeface="Microsoft Sans Serif"/>
            </a:endParaRPr>
          </a:p>
        </p:txBody>
      </p:sp>
      <p:sp>
        <p:nvSpPr>
          <p:cNvPr id="7" name="object 7" descr=""/>
          <p:cNvSpPr txBox="1"/>
          <p:nvPr/>
        </p:nvSpPr>
        <p:spPr>
          <a:xfrm>
            <a:off x="9619742" y="1761871"/>
            <a:ext cx="797560" cy="299720"/>
          </a:xfrm>
          <a:prstGeom prst="rect">
            <a:avLst/>
          </a:prstGeom>
        </p:spPr>
        <p:txBody>
          <a:bodyPr wrap="square" lIns="0" tIns="12700" rIns="0" bIns="0" rtlCol="0" vert="horz">
            <a:spAutoFit/>
          </a:bodyPr>
          <a:lstStyle/>
          <a:p>
            <a:pPr algn="r" marL="38100" marR="30480">
              <a:lnSpc>
                <a:spcPct val="100000"/>
              </a:lnSpc>
              <a:spcBef>
                <a:spcPts val="100"/>
              </a:spcBef>
            </a:pPr>
            <a:r>
              <a:rPr dirty="0" baseline="-4629" sz="2700">
                <a:latin typeface="Microsoft Sans Serif"/>
                <a:cs typeface="Microsoft Sans Serif"/>
              </a:rPr>
              <a:t>م</a:t>
            </a:r>
            <a:r>
              <a:rPr dirty="0" baseline="9259" sz="2700" spc="600">
                <a:latin typeface="Microsoft Sans Serif"/>
                <a:cs typeface="Microsoft Sans Serif"/>
              </a:rPr>
              <a:t> </a:t>
            </a:r>
            <a:r>
              <a:rPr dirty="0" baseline="4629" sz="2700">
                <a:latin typeface="Microsoft Sans Serif"/>
                <a:cs typeface="Microsoft Sans Serif"/>
              </a:rPr>
              <a:t>ه</a:t>
            </a:r>
            <a:r>
              <a:rPr dirty="0" baseline="4629" sz="2700" spc="690">
                <a:latin typeface="Microsoft Sans Serif"/>
                <a:cs typeface="Microsoft Sans Serif"/>
              </a:rPr>
              <a:t> </a:t>
            </a:r>
            <a:r>
              <a:rPr dirty="0" sz="1800" spc="-500">
                <a:latin typeface="Microsoft Sans Serif"/>
                <a:cs typeface="Microsoft Sans Serif"/>
              </a:rPr>
              <a:t>.</a:t>
            </a:r>
            <a:r>
              <a:rPr dirty="0" sz="1800" spc="-145">
                <a:latin typeface="Microsoft Sans Serif"/>
                <a:cs typeface="Microsoft Sans Serif"/>
              </a:rPr>
              <a:t> </a:t>
            </a:r>
            <a:r>
              <a:rPr dirty="0" baseline="-6172" sz="2700">
                <a:latin typeface="Microsoft Sans Serif"/>
                <a:cs typeface="Microsoft Sans Serif"/>
              </a:rPr>
              <a:t>م</a:t>
            </a:r>
            <a:r>
              <a:rPr dirty="0" baseline="-6172" sz="2700" spc="607">
                <a:latin typeface="Microsoft Sans Serif"/>
                <a:cs typeface="Microsoft Sans Serif"/>
              </a:rPr>
              <a:t> </a:t>
            </a:r>
            <a:r>
              <a:rPr dirty="0" sz="1800" spc="-700">
                <a:latin typeface="Microsoft Sans Serif"/>
                <a:cs typeface="Microsoft Sans Serif"/>
              </a:rPr>
              <a:t>عن</a:t>
            </a:r>
            <a:r>
              <a:rPr dirty="0" baseline="18518" sz="2700" spc="-1050">
                <a:latin typeface="Microsoft Sans Serif"/>
                <a:cs typeface="Microsoft Sans Serif"/>
              </a:rPr>
              <a:t>„</a:t>
            </a:r>
            <a:endParaRPr baseline="18518" sz="2700">
              <a:latin typeface="Microsoft Sans Serif"/>
              <a:cs typeface="Microsoft Sans Serif"/>
            </a:endParaRPr>
          </a:p>
        </p:txBody>
      </p:sp>
      <p:sp>
        <p:nvSpPr>
          <p:cNvPr id="8" name="object 8" descr=""/>
          <p:cNvSpPr txBox="1"/>
          <p:nvPr/>
        </p:nvSpPr>
        <p:spPr>
          <a:xfrm>
            <a:off x="9407753" y="1824354"/>
            <a:ext cx="1156970" cy="299720"/>
          </a:xfrm>
          <a:prstGeom prst="rect">
            <a:avLst/>
          </a:prstGeom>
        </p:spPr>
        <p:txBody>
          <a:bodyPr wrap="square" lIns="0" tIns="12700" rIns="0" bIns="0" rtlCol="0" vert="horz">
            <a:spAutoFit/>
          </a:bodyPr>
          <a:lstStyle/>
          <a:p>
            <a:pPr algn="r" marL="12700" marR="5080">
              <a:lnSpc>
                <a:spcPct val="100000"/>
              </a:lnSpc>
              <a:spcBef>
                <a:spcPts val="100"/>
              </a:spcBef>
            </a:pPr>
            <a:r>
              <a:rPr dirty="0" sz="1800" spc="-700">
                <a:latin typeface="Microsoft Sans Serif"/>
                <a:cs typeface="Microsoft Sans Serif"/>
              </a:rPr>
              <a:t>„</a:t>
            </a:r>
            <a:r>
              <a:rPr dirty="0" sz="1800" spc="50">
                <a:latin typeface="Microsoft Sans Serif"/>
                <a:cs typeface="Microsoft Sans Serif"/>
              </a:rPr>
              <a:t>  </a:t>
            </a:r>
            <a:r>
              <a:rPr dirty="0" baseline="1543" sz="2700" spc="-644">
                <a:latin typeface="Microsoft Sans Serif"/>
                <a:cs typeface="Microsoft Sans Serif"/>
              </a:rPr>
              <a:t>رو</a:t>
            </a:r>
            <a:r>
              <a:rPr dirty="0" baseline="1543" sz="2700" spc="82">
                <a:latin typeface="Microsoft Sans Serif"/>
                <a:cs typeface="Microsoft Sans Serif"/>
              </a:rPr>
              <a:t> </a:t>
            </a:r>
            <a:r>
              <a:rPr dirty="0" baseline="1543" sz="2700" spc="-254">
                <a:latin typeface="Microsoft Sans Serif"/>
                <a:cs typeface="Microsoft Sans Serif"/>
              </a:rPr>
              <a:t>ا</a:t>
            </a:r>
            <a:r>
              <a:rPr dirty="0" baseline="1543" sz="2700" spc="-217">
                <a:latin typeface="Microsoft Sans Serif"/>
                <a:cs typeface="Microsoft Sans Serif"/>
              </a:rPr>
              <a:t> </a:t>
            </a:r>
            <a:r>
              <a:rPr dirty="0" baseline="1543" sz="2700" spc="-367">
                <a:latin typeface="Microsoft Sans Serif"/>
                <a:cs typeface="Microsoft Sans Serif"/>
              </a:rPr>
              <a:t>م</a:t>
            </a:r>
            <a:r>
              <a:rPr dirty="0" baseline="1543" sz="2700" spc="97">
                <a:latin typeface="Microsoft Sans Serif"/>
                <a:cs typeface="Microsoft Sans Serif"/>
              </a:rPr>
              <a:t> </a:t>
            </a:r>
            <a:r>
              <a:rPr dirty="0" baseline="1543" sz="2700" spc="-254">
                <a:latin typeface="Microsoft Sans Serif"/>
                <a:cs typeface="Microsoft Sans Serif"/>
              </a:rPr>
              <a:t>ا</a:t>
            </a:r>
            <a:r>
              <a:rPr dirty="0" baseline="1543" sz="2700" spc="-217">
                <a:latin typeface="Microsoft Sans Serif"/>
                <a:cs typeface="Microsoft Sans Serif"/>
              </a:rPr>
              <a:t> </a:t>
            </a:r>
            <a:r>
              <a:rPr dirty="0" baseline="1543" sz="2700">
                <a:latin typeface="Microsoft Sans Serif"/>
                <a:cs typeface="Microsoft Sans Serif"/>
              </a:rPr>
              <a:t>ن</a:t>
            </a:r>
            <a:r>
              <a:rPr dirty="0" baseline="1543" sz="2700" spc="345">
                <a:latin typeface="Microsoft Sans Serif"/>
                <a:cs typeface="Microsoft Sans Serif"/>
              </a:rPr>
              <a:t> </a:t>
            </a:r>
            <a:r>
              <a:rPr dirty="0" baseline="1543" sz="2700">
                <a:latin typeface="Microsoft Sans Serif"/>
                <a:cs typeface="Microsoft Sans Serif"/>
              </a:rPr>
              <a:t>ذ</a:t>
            </a:r>
            <a:r>
              <a:rPr dirty="0" baseline="1543" sz="2700" spc="112">
                <a:latin typeface="Microsoft Sans Serif"/>
                <a:cs typeface="Microsoft Sans Serif"/>
              </a:rPr>
              <a:t>  </a:t>
            </a:r>
            <a:r>
              <a:rPr dirty="0" baseline="1543" sz="2700" spc="-1522">
                <a:latin typeface="Microsoft Sans Serif"/>
                <a:cs typeface="Microsoft Sans Serif"/>
              </a:rPr>
              <a:t>ص</a:t>
            </a:r>
            <a:endParaRPr baseline="1543" sz="2700">
              <a:latin typeface="Microsoft Sans Serif"/>
              <a:cs typeface="Microsoft Sans Serif"/>
            </a:endParaRPr>
          </a:p>
        </p:txBody>
      </p:sp>
      <p:sp>
        <p:nvSpPr>
          <p:cNvPr id="9" name="object 9" descr=""/>
          <p:cNvSpPr txBox="1"/>
          <p:nvPr/>
        </p:nvSpPr>
        <p:spPr>
          <a:xfrm>
            <a:off x="8525256" y="1787778"/>
            <a:ext cx="1026794" cy="299720"/>
          </a:xfrm>
          <a:prstGeom prst="rect">
            <a:avLst/>
          </a:prstGeom>
        </p:spPr>
        <p:txBody>
          <a:bodyPr wrap="square" lIns="0" tIns="12700" rIns="0" bIns="0" rtlCol="0" vert="horz">
            <a:spAutoFit/>
          </a:bodyPr>
          <a:lstStyle/>
          <a:p>
            <a:pPr algn="r" marL="38100" marR="30480">
              <a:lnSpc>
                <a:spcPct val="100000"/>
              </a:lnSpc>
              <a:spcBef>
                <a:spcPts val="100"/>
              </a:spcBef>
            </a:pPr>
            <a:r>
              <a:rPr dirty="0" baseline="15432" sz="2700" spc="157">
                <a:solidFill>
                  <a:srgbClr val="FF0000"/>
                </a:solidFill>
                <a:latin typeface="Microsoft Sans Serif"/>
                <a:cs typeface="Microsoft Sans Serif"/>
              </a:rPr>
              <a:t>  </a:t>
            </a:r>
            <a:r>
              <a:rPr dirty="0" sz="1800" spc="-1150">
                <a:solidFill>
                  <a:srgbClr val="FF0000"/>
                </a:solidFill>
                <a:latin typeface="Microsoft Sans Serif"/>
                <a:cs typeface="Microsoft Sans Serif"/>
              </a:rPr>
              <a:t>ش</a:t>
            </a:r>
            <a:r>
              <a:rPr dirty="0" baseline="12345" sz="2700" spc="-315">
                <a:solidFill>
                  <a:srgbClr val="FF0000"/>
                </a:solidFill>
                <a:latin typeface="Microsoft Sans Serif"/>
                <a:cs typeface="Microsoft Sans Serif"/>
              </a:rPr>
              <a:t> </a:t>
            </a:r>
            <a:r>
              <a:rPr dirty="0" baseline="7716" sz="2700" spc="-1777">
                <a:solidFill>
                  <a:srgbClr val="FF0000"/>
                </a:solidFill>
                <a:latin typeface="Microsoft Sans Serif"/>
                <a:cs typeface="Microsoft Sans Serif"/>
              </a:rPr>
              <a:t>ت</a:t>
            </a:r>
            <a:r>
              <a:rPr dirty="0" baseline="24691" sz="2700" spc="-1777">
                <a:solidFill>
                  <a:srgbClr val="FF0000"/>
                </a:solidFill>
                <a:latin typeface="Microsoft Sans Serif"/>
                <a:cs typeface="Microsoft Sans Serif"/>
              </a:rPr>
              <a:t>.</a:t>
            </a:r>
            <a:r>
              <a:rPr dirty="0" baseline="24691" sz="2700" spc="165">
                <a:solidFill>
                  <a:srgbClr val="FF0000"/>
                </a:solidFill>
                <a:latin typeface="Microsoft Sans Serif"/>
                <a:cs typeface="Microsoft Sans Serif"/>
              </a:rPr>
              <a:t>  </a:t>
            </a:r>
            <a:r>
              <a:rPr dirty="0" baseline="9259" sz="2700" spc="-1050">
                <a:latin typeface="Microsoft Sans Serif"/>
                <a:cs typeface="Microsoft Sans Serif"/>
              </a:rPr>
              <a:t>„</a:t>
            </a:r>
            <a:r>
              <a:rPr dirty="0" baseline="9259" sz="2700" spc="-359">
                <a:latin typeface="Microsoft Sans Serif"/>
                <a:cs typeface="Microsoft Sans Serif"/>
              </a:rPr>
              <a:t> </a:t>
            </a:r>
            <a:r>
              <a:rPr dirty="0" baseline="1543" sz="2700" spc="-1087">
                <a:latin typeface="Microsoft Sans Serif"/>
                <a:cs typeface="Microsoft Sans Serif"/>
              </a:rPr>
              <a:t>صح</a:t>
            </a:r>
            <a:r>
              <a:rPr dirty="0" baseline="13888" sz="2700" spc="-1087">
                <a:latin typeface="Microsoft Sans Serif"/>
                <a:cs typeface="Microsoft Sans Serif"/>
              </a:rPr>
              <a:t>.</a:t>
            </a:r>
            <a:r>
              <a:rPr dirty="0" baseline="1543" sz="2700" spc="-1087">
                <a:latin typeface="Microsoft Sans Serif"/>
                <a:cs typeface="Microsoft Sans Serif"/>
              </a:rPr>
              <a:t>لا</a:t>
            </a:r>
            <a:r>
              <a:rPr dirty="0" baseline="1543" sz="2700" spc="592">
                <a:latin typeface="Microsoft Sans Serif"/>
                <a:cs typeface="Microsoft Sans Serif"/>
              </a:rPr>
              <a:t> </a:t>
            </a:r>
            <a:r>
              <a:rPr dirty="0" baseline="-4629" sz="2700" spc="-1792">
                <a:latin typeface="Microsoft Sans Serif"/>
                <a:cs typeface="Microsoft Sans Serif"/>
              </a:rPr>
              <a:t>ت</a:t>
            </a:r>
            <a:r>
              <a:rPr dirty="0" baseline="6172" sz="2700" spc="-1792">
                <a:latin typeface="Microsoft Sans Serif"/>
                <a:cs typeface="Microsoft Sans Serif"/>
              </a:rPr>
              <a:t>„</a:t>
            </a:r>
            <a:r>
              <a:rPr dirty="0" baseline="6172" sz="2700" spc="-270">
                <a:latin typeface="Microsoft Sans Serif"/>
                <a:cs typeface="Microsoft Sans Serif"/>
              </a:rPr>
              <a:t> </a:t>
            </a:r>
            <a:r>
              <a:rPr dirty="0" sz="1800" spc="-590">
                <a:latin typeface="Microsoft Sans Serif"/>
                <a:cs typeface="Microsoft Sans Serif"/>
              </a:rPr>
              <a:t>ثح</a:t>
            </a:r>
            <a:endParaRPr sz="1800">
              <a:latin typeface="Microsoft Sans Serif"/>
              <a:cs typeface="Microsoft Sans Serif"/>
            </a:endParaRPr>
          </a:p>
        </p:txBody>
      </p:sp>
      <p:sp>
        <p:nvSpPr>
          <p:cNvPr id="10" name="object 10" descr=""/>
          <p:cNvSpPr txBox="1"/>
          <p:nvPr/>
        </p:nvSpPr>
        <p:spPr>
          <a:xfrm>
            <a:off x="8004047" y="1742059"/>
            <a:ext cx="450850" cy="299720"/>
          </a:xfrm>
          <a:prstGeom prst="rect">
            <a:avLst/>
          </a:prstGeom>
        </p:spPr>
        <p:txBody>
          <a:bodyPr wrap="square" lIns="0" tIns="12700" rIns="0" bIns="0" rtlCol="0" vert="horz">
            <a:spAutoFit/>
          </a:bodyPr>
          <a:lstStyle/>
          <a:p>
            <a:pPr algn="r" marL="38100" marR="30480">
              <a:lnSpc>
                <a:spcPct val="100000"/>
              </a:lnSpc>
              <a:spcBef>
                <a:spcPts val="100"/>
              </a:spcBef>
            </a:pPr>
            <a:r>
              <a:rPr dirty="0" sz="1800" spc="-700">
                <a:solidFill>
                  <a:srgbClr val="FF0000"/>
                </a:solidFill>
                <a:latin typeface="Microsoft Sans Serif"/>
                <a:cs typeface="Microsoft Sans Serif"/>
              </a:rPr>
              <a:t>„</a:t>
            </a:r>
            <a:r>
              <a:rPr dirty="0" sz="1800" spc="180">
                <a:solidFill>
                  <a:srgbClr val="FF0000"/>
                </a:solidFill>
                <a:latin typeface="Microsoft Sans Serif"/>
                <a:cs typeface="Microsoft Sans Serif"/>
              </a:rPr>
              <a:t> </a:t>
            </a:r>
            <a:r>
              <a:rPr dirty="0" baseline="-9259" sz="2700" spc="82">
                <a:solidFill>
                  <a:srgbClr val="FF0000"/>
                </a:solidFill>
                <a:latin typeface="Microsoft Sans Serif"/>
                <a:cs typeface="Microsoft Sans Serif"/>
              </a:rPr>
              <a:t>م</a:t>
            </a:r>
            <a:r>
              <a:rPr dirty="0" baseline="-9259" sz="2700" spc="-247">
                <a:solidFill>
                  <a:srgbClr val="FF0000"/>
                </a:solidFill>
                <a:latin typeface="Microsoft Sans Serif"/>
                <a:cs typeface="Microsoft Sans Serif"/>
              </a:rPr>
              <a:t> </a:t>
            </a:r>
            <a:r>
              <a:rPr dirty="0" baseline="3086" sz="2700" spc="-644">
                <a:solidFill>
                  <a:srgbClr val="FF0000"/>
                </a:solidFill>
                <a:latin typeface="Microsoft Sans Serif"/>
                <a:cs typeface="Microsoft Sans Serif"/>
              </a:rPr>
              <a:t>لعم</a:t>
            </a:r>
            <a:endParaRPr baseline="3086" sz="2700">
              <a:latin typeface="Microsoft Sans Serif"/>
              <a:cs typeface="Microsoft Sans Serif"/>
            </a:endParaRPr>
          </a:p>
        </p:txBody>
      </p:sp>
      <p:sp>
        <p:nvSpPr>
          <p:cNvPr id="11" name="object 11" descr=""/>
          <p:cNvSpPr txBox="1"/>
          <p:nvPr/>
        </p:nvSpPr>
        <p:spPr>
          <a:xfrm>
            <a:off x="5516626" y="1821307"/>
            <a:ext cx="3886200" cy="299720"/>
          </a:xfrm>
          <a:prstGeom prst="rect">
            <a:avLst/>
          </a:prstGeom>
        </p:spPr>
        <p:txBody>
          <a:bodyPr wrap="square" lIns="0" tIns="12700" rIns="0" bIns="0" rtlCol="0" vert="horz">
            <a:spAutoFit/>
          </a:bodyPr>
          <a:lstStyle/>
          <a:p>
            <a:pPr algn="r" marL="38100" marR="30480">
              <a:lnSpc>
                <a:spcPct val="100000"/>
              </a:lnSpc>
              <a:spcBef>
                <a:spcPts val="100"/>
              </a:spcBef>
            </a:pPr>
            <a:r>
              <a:rPr dirty="0" sz="1800" spc="-700">
                <a:solidFill>
                  <a:srgbClr val="FF0000"/>
                </a:solidFill>
                <a:latin typeface="Microsoft Sans Serif"/>
                <a:cs typeface="Microsoft Sans Serif"/>
              </a:rPr>
              <a:t>„</a:t>
            </a:r>
            <a:r>
              <a:rPr dirty="0" sz="1800" spc="440">
                <a:solidFill>
                  <a:srgbClr val="FF0000"/>
                </a:solidFill>
                <a:latin typeface="Microsoft Sans Serif"/>
                <a:cs typeface="Microsoft Sans Serif"/>
              </a:rPr>
              <a:t>   </a:t>
            </a:r>
            <a:r>
              <a:rPr dirty="0" baseline="1543" sz="2700" spc="-450">
                <a:solidFill>
                  <a:srgbClr val="FF0000"/>
                </a:solidFill>
                <a:latin typeface="Microsoft Sans Serif"/>
                <a:cs typeface="Microsoft Sans Serif"/>
              </a:rPr>
              <a:t>و</a:t>
            </a:r>
            <a:r>
              <a:rPr dirty="0" baseline="1543" sz="2700" spc="-217">
                <a:solidFill>
                  <a:srgbClr val="FF0000"/>
                </a:solidFill>
                <a:latin typeface="Microsoft Sans Serif"/>
                <a:cs typeface="Microsoft Sans Serif"/>
              </a:rPr>
              <a:t> </a:t>
            </a:r>
            <a:r>
              <a:rPr dirty="0" baseline="1543" sz="2700" spc="-419">
                <a:solidFill>
                  <a:srgbClr val="FF0000"/>
                </a:solidFill>
                <a:latin typeface="Microsoft Sans Serif"/>
                <a:cs typeface="Microsoft Sans Serif"/>
              </a:rPr>
              <a:t>ةر</a:t>
            </a:r>
            <a:r>
              <a:rPr dirty="0" baseline="1543" sz="2700" spc="330">
                <a:solidFill>
                  <a:srgbClr val="FF0000"/>
                </a:solidFill>
                <a:latin typeface="Microsoft Sans Serif"/>
                <a:cs typeface="Microsoft Sans Serif"/>
              </a:rPr>
              <a:t> </a:t>
            </a:r>
            <a:r>
              <a:rPr dirty="0" baseline="1543" sz="2700" spc="-397">
                <a:solidFill>
                  <a:srgbClr val="FF0000"/>
                </a:solidFill>
                <a:latin typeface="Microsoft Sans Serif"/>
                <a:cs typeface="Microsoft Sans Serif"/>
              </a:rPr>
              <a:t>ا</a:t>
            </a:r>
            <a:r>
              <a:rPr dirty="0" baseline="1543" sz="2700" spc="82">
                <a:solidFill>
                  <a:srgbClr val="FF0000"/>
                </a:solidFill>
                <a:latin typeface="Microsoft Sans Serif"/>
                <a:cs typeface="Microsoft Sans Serif"/>
              </a:rPr>
              <a:t>  </a:t>
            </a:r>
            <a:r>
              <a:rPr dirty="0" baseline="1543" sz="2700" spc="-67">
                <a:solidFill>
                  <a:srgbClr val="FF0000"/>
                </a:solidFill>
                <a:latin typeface="Microsoft Sans Serif"/>
                <a:cs typeface="Microsoft Sans Serif"/>
              </a:rPr>
              <a:t>ة</a:t>
            </a:r>
            <a:r>
              <a:rPr dirty="0" baseline="1543" sz="2700" spc="-217">
                <a:solidFill>
                  <a:srgbClr val="FF0000"/>
                </a:solidFill>
                <a:latin typeface="Microsoft Sans Serif"/>
                <a:cs typeface="Microsoft Sans Serif"/>
              </a:rPr>
              <a:t> </a:t>
            </a:r>
            <a:r>
              <a:rPr dirty="0" sz="1800" spc="-700">
                <a:solidFill>
                  <a:srgbClr val="FF0000"/>
                </a:solidFill>
                <a:latin typeface="Microsoft Sans Serif"/>
                <a:cs typeface="Microsoft Sans Serif"/>
              </a:rPr>
              <a:t>„</a:t>
            </a:r>
            <a:r>
              <a:rPr dirty="0" sz="1800" spc="-180">
                <a:solidFill>
                  <a:srgbClr val="FF0000"/>
                </a:solidFill>
                <a:latin typeface="Microsoft Sans Serif"/>
                <a:cs typeface="Microsoft Sans Serif"/>
              </a:rPr>
              <a:t> </a:t>
            </a:r>
            <a:r>
              <a:rPr dirty="0" baseline="1543" sz="2700" spc="-397">
                <a:solidFill>
                  <a:srgbClr val="FF0000"/>
                </a:solidFill>
                <a:latin typeface="Microsoft Sans Serif"/>
                <a:cs typeface="Microsoft Sans Serif"/>
              </a:rPr>
              <a:t>ا</a:t>
            </a:r>
            <a:r>
              <a:rPr dirty="0" baseline="1543" sz="2700" spc="142">
                <a:solidFill>
                  <a:srgbClr val="FF0000"/>
                </a:solidFill>
                <a:latin typeface="Microsoft Sans Serif"/>
                <a:cs typeface="Microsoft Sans Serif"/>
              </a:rPr>
              <a:t>  </a:t>
            </a:r>
            <a:r>
              <a:rPr dirty="0" baseline="1543" sz="2700" spc="-509">
                <a:solidFill>
                  <a:srgbClr val="FF0000"/>
                </a:solidFill>
                <a:latin typeface="Microsoft Sans Serif"/>
                <a:cs typeface="Microsoft Sans Serif"/>
              </a:rPr>
              <a:t>قو</a:t>
            </a:r>
            <a:r>
              <a:rPr dirty="0" baseline="1543" sz="2700" spc="742">
                <a:solidFill>
                  <a:srgbClr val="FF0000"/>
                </a:solidFill>
                <a:latin typeface="Microsoft Sans Serif"/>
                <a:cs typeface="Microsoft Sans Serif"/>
              </a:rPr>
              <a:t> </a:t>
            </a:r>
            <a:r>
              <a:rPr dirty="0" baseline="1543" sz="2700" spc="-450">
                <a:solidFill>
                  <a:srgbClr val="FF0000"/>
                </a:solidFill>
                <a:latin typeface="Microsoft Sans Serif"/>
                <a:cs typeface="Microsoft Sans Serif"/>
              </a:rPr>
              <a:t>و</a:t>
            </a:r>
            <a:r>
              <a:rPr dirty="0" baseline="1543" sz="2700" spc="-217">
                <a:solidFill>
                  <a:srgbClr val="FF0000"/>
                </a:solidFill>
                <a:latin typeface="Microsoft Sans Serif"/>
                <a:cs typeface="Microsoft Sans Serif"/>
              </a:rPr>
              <a:t> </a:t>
            </a:r>
            <a:r>
              <a:rPr dirty="0" baseline="1543" sz="2700">
                <a:solidFill>
                  <a:srgbClr val="FF0000"/>
                </a:solidFill>
                <a:latin typeface="Microsoft Sans Serif"/>
                <a:cs typeface="Microsoft Sans Serif"/>
              </a:rPr>
              <a:t>با</a:t>
            </a:r>
            <a:r>
              <a:rPr dirty="0" baseline="1543" sz="2700" spc="292">
                <a:solidFill>
                  <a:srgbClr val="FF0000"/>
                </a:solidFill>
                <a:latin typeface="Microsoft Sans Serif"/>
                <a:cs typeface="Microsoft Sans Serif"/>
              </a:rPr>
              <a:t> </a:t>
            </a:r>
            <a:r>
              <a:rPr dirty="0" baseline="1543" sz="2700" spc="-427">
                <a:solidFill>
                  <a:srgbClr val="FF0000"/>
                </a:solidFill>
                <a:latin typeface="Microsoft Sans Serif"/>
                <a:cs typeface="Microsoft Sans Serif"/>
              </a:rPr>
              <a:t>ار</a:t>
            </a:r>
            <a:r>
              <a:rPr dirty="0" baseline="1543" sz="2700" spc="-75">
                <a:solidFill>
                  <a:srgbClr val="FF0000"/>
                </a:solidFill>
                <a:latin typeface="Microsoft Sans Serif"/>
                <a:cs typeface="Microsoft Sans Serif"/>
              </a:rPr>
              <a:t> </a:t>
            </a:r>
            <a:r>
              <a:rPr dirty="0" baseline="1543" sz="2700" spc="-532">
                <a:solidFill>
                  <a:srgbClr val="FF0000"/>
                </a:solidFill>
                <a:latin typeface="Microsoft Sans Serif"/>
                <a:cs typeface="Microsoft Sans Serif"/>
              </a:rPr>
              <a:t>أل</a:t>
            </a:r>
            <a:r>
              <a:rPr dirty="0" baseline="1543" sz="2700" spc="179">
                <a:solidFill>
                  <a:srgbClr val="FF0000"/>
                </a:solidFill>
                <a:latin typeface="Microsoft Sans Serif"/>
                <a:cs typeface="Microsoft Sans Serif"/>
              </a:rPr>
              <a:t> </a:t>
            </a:r>
            <a:r>
              <a:rPr dirty="0" baseline="1543" sz="2700">
                <a:solidFill>
                  <a:srgbClr val="FF0000"/>
                </a:solidFill>
                <a:latin typeface="Microsoft Sans Serif"/>
                <a:cs typeface="Microsoft Sans Serif"/>
              </a:rPr>
              <a:t>ن</a:t>
            </a:r>
            <a:r>
              <a:rPr dirty="0" baseline="1543" sz="2700" spc="705">
                <a:solidFill>
                  <a:srgbClr val="FF0000"/>
                </a:solidFill>
                <a:latin typeface="Microsoft Sans Serif"/>
                <a:cs typeface="Microsoft Sans Serif"/>
              </a:rPr>
              <a:t> </a:t>
            </a:r>
            <a:r>
              <a:rPr dirty="0" baseline="1543" sz="2700">
                <a:solidFill>
                  <a:srgbClr val="FF0000"/>
                </a:solidFill>
                <a:latin typeface="Microsoft Sans Serif"/>
                <a:cs typeface="Microsoft Sans Serif"/>
              </a:rPr>
              <a:t>با</a:t>
            </a:r>
            <a:r>
              <a:rPr dirty="0" baseline="1543" sz="2700" spc="135">
                <a:solidFill>
                  <a:srgbClr val="FF0000"/>
                </a:solidFill>
                <a:latin typeface="Microsoft Sans Serif"/>
                <a:cs typeface="Microsoft Sans Serif"/>
              </a:rPr>
              <a:t> </a:t>
            </a:r>
            <a:r>
              <a:rPr dirty="0" baseline="1543" sz="2700" spc="-532">
                <a:solidFill>
                  <a:srgbClr val="FF0000"/>
                </a:solidFill>
                <a:latin typeface="Microsoft Sans Serif"/>
                <a:cs typeface="Microsoft Sans Serif"/>
              </a:rPr>
              <a:t>و</a:t>
            </a:r>
            <a:r>
              <a:rPr dirty="0" baseline="1543" sz="2700" spc="502">
                <a:solidFill>
                  <a:srgbClr val="FF0000"/>
                </a:solidFill>
                <a:latin typeface="Microsoft Sans Serif"/>
                <a:cs typeface="Microsoft Sans Serif"/>
              </a:rPr>
              <a:t>  </a:t>
            </a:r>
            <a:r>
              <a:rPr dirty="0" baseline="1543" sz="2700" spc="-1230">
                <a:solidFill>
                  <a:srgbClr val="FF0000"/>
                </a:solidFill>
                <a:latin typeface="Microsoft Sans Serif"/>
                <a:cs typeface="Microsoft Sans Serif"/>
              </a:rPr>
              <a:t>ي</a:t>
            </a:r>
            <a:r>
              <a:rPr dirty="0" baseline="-12345" sz="2700" spc="-1230">
                <a:solidFill>
                  <a:srgbClr val="FF0000"/>
                </a:solidFill>
                <a:latin typeface="Microsoft Sans Serif"/>
                <a:cs typeface="Microsoft Sans Serif"/>
              </a:rPr>
              <a:t>„</a:t>
            </a:r>
            <a:r>
              <a:rPr dirty="0" baseline="-12345" sz="2700" spc="-82">
                <a:solidFill>
                  <a:srgbClr val="FF0000"/>
                </a:solidFill>
                <a:latin typeface="Microsoft Sans Serif"/>
                <a:cs typeface="Microsoft Sans Serif"/>
              </a:rPr>
              <a:t> </a:t>
            </a:r>
            <a:r>
              <a:rPr dirty="0" baseline="1543" sz="2700" spc="-254">
                <a:solidFill>
                  <a:srgbClr val="FF0000"/>
                </a:solidFill>
                <a:latin typeface="Microsoft Sans Serif"/>
                <a:cs typeface="Microsoft Sans Serif"/>
              </a:rPr>
              <a:t>ا</a:t>
            </a:r>
            <a:r>
              <a:rPr dirty="0" baseline="1543" sz="2700" spc="-217">
                <a:solidFill>
                  <a:srgbClr val="FF0000"/>
                </a:solidFill>
                <a:latin typeface="Microsoft Sans Serif"/>
                <a:cs typeface="Microsoft Sans Serif"/>
              </a:rPr>
              <a:t> </a:t>
            </a:r>
            <a:r>
              <a:rPr dirty="0" baseline="1543" sz="2700" spc="-382">
                <a:solidFill>
                  <a:srgbClr val="FF0000"/>
                </a:solidFill>
                <a:latin typeface="Microsoft Sans Serif"/>
                <a:cs typeface="Microsoft Sans Serif"/>
              </a:rPr>
              <a:t>ر</a:t>
            </a:r>
            <a:r>
              <a:rPr dirty="0" baseline="1543" sz="2700" spc="487">
                <a:solidFill>
                  <a:srgbClr val="FF0000"/>
                </a:solidFill>
                <a:latin typeface="Microsoft Sans Serif"/>
                <a:cs typeface="Microsoft Sans Serif"/>
              </a:rPr>
              <a:t> </a:t>
            </a:r>
            <a:r>
              <a:rPr dirty="0" baseline="1543" sz="2700" spc="-450">
                <a:solidFill>
                  <a:srgbClr val="FF0000"/>
                </a:solidFill>
                <a:latin typeface="Microsoft Sans Serif"/>
                <a:cs typeface="Microsoft Sans Serif"/>
              </a:rPr>
              <a:t>و</a:t>
            </a:r>
            <a:r>
              <a:rPr dirty="0" baseline="1543" sz="2700" spc="-217">
                <a:solidFill>
                  <a:srgbClr val="FF0000"/>
                </a:solidFill>
                <a:latin typeface="Microsoft Sans Serif"/>
                <a:cs typeface="Microsoft Sans Serif"/>
              </a:rPr>
              <a:t> </a:t>
            </a:r>
            <a:r>
              <a:rPr dirty="0" baseline="1543" sz="2700">
                <a:latin typeface="Microsoft Sans Serif"/>
                <a:cs typeface="Microsoft Sans Serif"/>
              </a:rPr>
              <a:t>ة</a:t>
            </a:r>
            <a:r>
              <a:rPr dirty="0" baseline="1543" sz="2700" spc="494">
                <a:latin typeface="Microsoft Sans Serif"/>
                <a:cs typeface="Microsoft Sans Serif"/>
              </a:rPr>
              <a:t> </a:t>
            </a:r>
            <a:r>
              <a:rPr dirty="0" baseline="1543" sz="2700" spc="-397">
                <a:latin typeface="Microsoft Sans Serif"/>
                <a:cs typeface="Microsoft Sans Serif"/>
              </a:rPr>
              <a:t>ا</a:t>
            </a:r>
            <a:r>
              <a:rPr dirty="0" baseline="1543" sz="2700" spc="82">
                <a:latin typeface="Microsoft Sans Serif"/>
                <a:cs typeface="Microsoft Sans Serif"/>
              </a:rPr>
              <a:t>  </a:t>
            </a:r>
            <a:r>
              <a:rPr dirty="0" baseline="1543" sz="2700" spc="-67">
                <a:latin typeface="Microsoft Sans Serif"/>
                <a:cs typeface="Microsoft Sans Serif"/>
              </a:rPr>
              <a:t>ة</a:t>
            </a:r>
            <a:r>
              <a:rPr dirty="0" baseline="1543" sz="2700" spc="-352">
                <a:latin typeface="Microsoft Sans Serif"/>
                <a:cs typeface="Microsoft Sans Serif"/>
              </a:rPr>
              <a:t> </a:t>
            </a:r>
            <a:r>
              <a:rPr dirty="0" baseline="1543" sz="2700" spc="-472">
                <a:latin typeface="Microsoft Sans Serif"/>
                <a:cs typeface="Microsoft Sans Serif"/>
              </a:rPr>
              <a:t>ا</a:t>
            </a:r>
            <a:endParaRPr baseline="1543" sz="2700">
              <a:latin typeface="Microsoft Sans Serif"/>
              <a:cs typeface="Microsoft Sans Serif"/>
            </a:endParaRPr>
          </a:p>
        </p:txBody>
      </p:sp>
      <p:sp>
        <p:nvSpPr>
          <p:cNvPr id="12" name="object 12" descr=""/>
          <p:cNvSpPr txBox="1"/>
          <p:nvPr/>
        </p:nvSpPr>
        <p:spPr>
          <a:xfrm>
            <a:off x="5184394" y="1789303"/>
            <a:ext cx="2710180" cy="299720"/>
          </a:xfrm>
          <a:prstGeom prst="rect">
            <a:avLst/>
          </a:prstGeom>
        </p:spPr>
        <p:txBody>
          <a:bodyPr wrap="square" lIns="0" tIns="12700" rIns="0" bIns="0" rtlCol="0" vert="horz">
            <a:spAutoFit/>
          </a:bodyPr>
          <a:lstStyle/>
          <a:p>
            <a:pPr algn="r" marL="38100" marR="30480">
              <a:lnSpc>
                <a:spcPct val="100000"/>
              </a:lnSpc>
              <a:spcBef>
                <a:spcPts val="100"/>
              </a:spcBef>
            </a:pPr>
            <a:r>
              <a:rPr dirty="0" baseline="4629" sz="2700" spc="-1410">
                <a:latin typeface="Microsoft Sans Serif"/>
                <a:cs typeface="Microsoft Sans Serif"/>
              </a:rPr>
              <a:t>خ</a:t>
            </a:r>
            <a:r>
              <a:rPr dirty="0" baseline="27777" sz="2700" spc="-1410">
                <a:latin typeface="Microsoft Sans Serif"/>
                <a:cs typeface="Microsoft Sans Serif"/>
              </a:rPr>
              <a:t>.</a:t>
            </a:r>
            <a:r>
              <a:rPr dirty="0" baseline="21604" sz="2700" spc="-1410">
                <a:latin typeface="Microsoft Sans Serif"/>
                <a:cs typeface="Microsoft Sans Serif"/>
              </a:rPr>
              <a:t>ش</a:t>
            </a:r>
            <a:r>
              <a:rPr dirty="0" baseline="37037" sz="2700" spc="-322">
                <a:latin typeface="Microsoft Sans Serif"/>
                <a:cs typeface="Microsoft Sans Serif"/>
              </a:rPr>
              <a:t> </a:t>
            </a:r>
            <a:r>
              <a:rPr dirty="0" baseline="41666" sz="2700" spc="-982">
                <a:latin typeface="Microsoft Sans Serif"/>
                <a:cs typeface="Microsoft Sans Serif"/>
              </a:rPr>
              <a:t>لل</a:t>
            </a:r>
            <a:r>
              <a:rPr dirty="0" baseline="41666" sz="2700" spc="232">
                <a:latin typeface="Microsoft Sans Serif"/>
                <a:cs typeface="Microsoft Sans Serif"/>
              </a:rPr>
              <a:t> </a:t>
            </a:r>
            <a:r>
              <a:rPr dirty="0" baseline="9259" sz="2700" spc="-1050">
                <a:solidFill>
                  <a:srgbClr val="FF0000"/>
                </a:solidFill>
                <a:latin typeface="Microsoft Sans Serif"/>
                <a:cs typeface="Microsoft Sans Serif"/>
              </a:rPr>
              <a:t>„</a:t>
            </a:r>
            <a:r>
              <a:rPr dirty="0" baseline="9259" sz="2700" spc="-359">
                <a:solidFill>
                  <a:srgbClr val="FF0000"/>
                </a:solidFill>
                <a:latin typeface="Microsoft Sans Serif"/>
                <a:cs typeface="Microsoft Sans Serif"/>
              </a:rPr>
              <a:t> </a:t>
            </a:r>
            <a:r>
              <a:rPr dirty="0" baseline="12345" sz="2700" spc="-1237">
                <a:solidFill>
                  <a:srgbClr val="FF0000"/>
                </a:solidFill>
                <a:latin typeface="Microsoft Sans Serif"/>
                <a:cs typeface="Microsoft Sans Serif"/>
              </a:rPr>
              <a:t>ثلث</a:t>
            </a:r>
            <a:r>
              <a:rPr dirty="0" baseline="1543" sz="2700" spc="-1237">
                <a:solidFill>
                  <a:srgbClr val="FF0000"/>
                </a:solidFill>
                <a:latin typeface="Microsoft Sans Serif"/>
                <a:cs typeface="Microsoft Sans Serif"/>
              </a:rPr>
              <a:t>,</a:t>
            </a:r>
            <a:r>
              <a:rPr dirty="0" baseline="10802" sz="2700" spc="-1237">
                <a:solidFill>
                  <a:srgbClr val="FF0000"/>
                </a:solidFill>
                <a:latin typeface="Microsoft Sans Serif"/>
                <a:cs typeface="Microsoft Sans Serif"/>
              </a:rPr>
              <a:t>ق</a:t>
            </a:r>
            <a:r>
              <a:rPr dirty="0" baseline="29320" sz="2700" spc="-1237">
                <a:solidFill>
                  <a:srgbClr val="FF0000"/>
                </a:solidFill>
                <a:latin typeface="Microsoft Sans Serif"/>
                <a:cs typeface="Microsoft Sans Serif"/>
              </a:rPr>
              <a:t>„</a:t>
            </a:r>
            <a:r>
              <a:rPr dirty="0" baseline="29320" sz="2700" spc="-450">
                <a:solidFill>
                  <a:srgbClr val="FF0000"/>
                </a:solidFill>
                <a:latin typeface="Microsoft Sans Serif"/>
                <a:cs typeface="Microsoft Sans Serif"/>
              </a:rPr>
              <a:t> </a:t>
            </a:r>
            <a:r>
              <a:rPr dirty="0" baseline="16975" sz="2700" spc="-1042">
                <a:solidFill>
                  <a:srgbClr val="FF0000"/>
                </a:solidFill>
                <a:latin typeface="Microsoft Sans Serif"/>
                <a:cs typeface="Microsoft Sans Serif"/>
              </a:rPr>
              <a:t>ت</a:t>
            </a:r>
            <a:r>
              <a:rPr dirty="0" baseline="27777" sz="2700" spc="-1042">
                <a:solidFill>
                  <a:srgbClr val="FF0000"/>
                </a:solidFill>
                <a:latin typeface="Microsoft Sans Serif"/>
                <a:cs typeface="Microsoft Sans Serif"/>
              </a:rPr>
              <a:t>„</a:t>
            </a:r>
            <a:r>
              <a:rPr dirty="0" baseline="35493" sz="2700" spc="-1042">
                <a:solidFill>
                  <a:srgbClr val="FF0000"/>
                </a:solidFill>
                <a:latin typeface="Microsoft Sans Serif"/>
                <a:cs typeface="Microsoft Sans Serif"/>
              </a:rPr>
              <a:t>سملا</a:t>
            </a:r>
            <a:r>
              <a:rPr dirty="0" baseline="35493" sz="2700" spc="37">
                <a:solidFill>
                  <a:srgbClr val="FF0000"/>
                </a:solidFill>
                <a:latin typeface="Microsoft Sans Serif"/>
                <a:cs typeface="Microsoft Sans Serif"/>
              </a:rPr>
              <a:t>  </a:t>
            </a:r>
            <a:r>
              <a:rPr dirty="0" baseline="9259" sz="2700" spc="-1050">
                <a:solidFill>
                  <a:srgbClr val="FF0000"/>
                </a:solidFill>
                <a:latin typeface="Microsoft Sans Serif"/>
                <a:cs typeface="Microsoft Sans Serif"/>
              </a:rPr>
              <a:t>„</a:t>
            </a:r>
            <a:r>
              <a:rPr dirty="0" baseline="9259" sz="2700" spc="240">
                <a:solidFill>
                  <a:srgbClr val="FF0000"/>
                </a:solidFill>
                <a:latin typeface="Microsoft Sans Serif"/>
                <a:cs typeface="Microsoft Sans Serif"/>
              </a:rPr>
              <a:t> </a:t>
            </a:r>
            <a:r>
              <a:rPr dirty="0" baseline="1543" sz="2700" spc="-2354">
                <a:solidFill>
                  <a:srgbClr val="FF0000"/>
                </a:solidFill>
                <a:latin typeface="Microsoft Sans Serif"/>
                <a:cs typeface="Microsoft Sans Serif"/>
              </a:rPr>
              <a:t>ض</a:t>
            </a:r>
            <a:r>
              <a:rPr dirty="0" baseline="15432" sz="2700" spc="-2354">
                <a:solidFill>
                  <a:srgbClr val="FF0000"/>
                </a:solidFill>
                <a:latin typeface="Microsoft Sans Serif"/>
                <a:cs typeface="Microsoft Sans Serif"/>
              </a:rPr>
              <a:t>.</a:t>
            </a:r>
            <a:r>
              <a:rPr dirty="0" baseline="15432" sz="2700" spc="-22">
                <a:solidFill>
                  <a:srgbClr val="FF0000"/>
                </a:solidFill>
                <a:latin typeface="Microsoft Sans Serif"/>
                <a:cs typeface="Microsoft Sans Serif"/>
              </a:rPr>
              <a:t> </a:t>
            </a:r>
            <a:r>
              <a:rPr dirty="0" baseline="3086" sz="2700" spc="-892">
                <a:solidFill>
                  <a:srgbClr val="FF0000"/>
                </a:solidFill>
                <a:latin typeface="Microsoft Sans Serif"/>
                <a:cs typeface="Microsoft Sans Serif"/>
              </a:rPr>
              <a:t>حلا</a:t>
            </a:r>
            <a:r>
              <a:rPr dirty="0" baseline="3086" sz="2700" spc="225">
                <a:solidFill>
                  <a:srgbClr val="FF0000"/>
                </a:solidFill>
                <a:latin typeface="Microsoft Sans Serif"/>
                <a:cs typeface="Microsoft Sans Serif"/>
              </a:rPr>
              <a:t> </a:t>
            </a:r>
            <a:r>
              <a:rPr dirty="0" baseline="9259" sz="2700" spc="-1050">
                <a:solidFill>
                  <a:srgbClr val="FF0000"/>
                </a:solidFill>
                <a:latin typeface="Microsoft Sans Serif"/>
                <a:cs typeface="Microsoft Sans Serif"/>
              </a:rPr>
              <a:t>„</a:t>
            </a:r>
            <a:r>
              <a:rPr dirty="0" baseline="9259" sz="2700" spc="-359">
                <a:solidFill>
                  <a:srgbClr val="FF0000"/>
                </a:solidFill>
                <a:latin typeface="Microsoft Sans Serif"/>
                <a:cs typeface="Microsoft Sans Serif"/>
              </a:rPr>
              <a:t> </a:t>
            </a:r>
            <a:r>
              <a:rPr dirty="0" baseline="1543" sz="2700" spc="-1185">
                <a:solidFill>
                  <a:srgbClr val="FF0000"/>
                </a:solidFill>
                <a:latin typeface="Microsoft Sans Serif"/>
                <a:cs typeface="Microsoft Sans Serif"/>
              </a:rPr>
              <a:t>ثل</a:t>
            </a:r>
            <a:r>
              <a:rPr dirty="0" baseline="1543" sz="2700" spc="-472">
                <a:solidFill>
                  <a:srgbClr val="FF0000"/>
                </a:solidFill>
                <a:latin typeface="Microsoft Sans Serif"/>
                <a:cs typeface="Microsoft Sans Serif"/>
              </a:rPr>
              <a:t> </a:t>
            </a:r>
            <a:r>
              <a:rPr dirty="0" sz="1800" spc="-385">
                <a:solidFill>
                  <a:srgbClr val="FF0000"/>
                </a:solidFill>
                <a:latin typeface="Microsoft Sans Serif"/>
                <a:cs typeface="Microsoft Sans Serif"/>
              </a:rPr>
              <a:t>ملا</a:t>
            </a:r>
            <a:r>
              <a:rPr dirty="0" sz="1800" spc="265">
                <a:solidFill>
                  <a:srgbClr val="FF0000"/>
                </a:solidFill>
                <a:latin typeface="Microsoft Sans Serif"/>
                <a:cs typeface="Microsoft Sans Serif"/>
              </a:rPr>
              <a:t> </a:t>
            </a:r>
            <a:r>
              <a:rPr dirty="0" baseline="9259" sz="2700" spc="-1050">
                <a:solidFill>
                  <a:srgbClr val="FF0000"/>
                </a:solidFill>
                <a:latin typeface="Microsoft Sans Serif"/>
                <a:cs typeface="Microsoft Sans Serif"/>
              </a:rPr>
              <a:t>„</a:t>
            </a:r>
            <a:r>
              <a:rPr dirty="0" baseline="9259" sz="2700" spc="232">
                <a:solidFill>
                  <a:srgbClr val="FF0000"/>
                </a:solidFill>
                <a:latin typeface="Microsoft Sans Serif"/>
                <a:cs typeface="Microsoft Sans Serif"/>
              </a:rPr>
              <a:t> </a:t>
            </a:r>
            <a:r>
              <a:rPr dirty="0" baseline="3086" sz="2700" spc="-1222">
                <a:solidFill>
                  <a:srgbClr val="FF0000"/>
                </a:solidFill>
                <a:latin typeface="Microsoft Sans Serif"/>
                <a:cs typeface="Microsoft Sans Serif"/>
              </a:rPr>
              <a:t>ق</a:t>
            </a:r>
            <a:r>
              <a:rPr dirty="0" baseline="21604" sz="2700" spc="-1222">
                <a:solidFill>
                  <a:srgbClr val="FF0000"/>
                </a:solidFill>
                <a:latin typeface="Microsoft Sans Serif"/>
                <a:cs typeface="Microsoft Sans Serif"/>
              </a:rPr>
              <a:t>„</a:t>
            </a:r>
            <a:r>
              <a:rPr dirty="0" baseline="21604" sz="2700" spc="-450">
                <a:solidFill>
                  <a:srgbClr val="FF0000"/>
                </a:solidFill>
                <a:latin typeface="Microsoft Sans Serif"/>
                <a:cs typeface="Microsoft Sans Serif"/>
              </a:rPr>
              <a:t> </a:t>
            </a:r>
            <a:r>
              <a:rPr dirty="0" baseline="16975" sz="2700" spc="-869">
                <a:solidFill>
                  <a:srgbClr val="FF0000"/>
                </a:solidFill>
                <a:latin typeface="Microsoft Sans Serif"/>
                <a:cs typeface="Microsoft Sans Serif"/>
              </a:rPr>
              <a:t>حلا</a:t>
            </a:r>
            <a:r>
              <a:rPr dirty="0" baseline="16975" sz="2700" spc="644">
                <a:solidFill>
                  <a:srgbClr val="FF0000"/>
                </a:solidFill>
                <a:latin typeface="Microsoft Sans Serif"/>
                <a:cs typeface="Microsoft Sans Serif"/>
              </a:rPr>
              <a:t>  </a:t>
            </a:r>
            <a:r>
              <a:rPr dirty="0" baseline="10802" sz="2700" spc="-1050">
                <a:solidFill>
                  <a:srgbClr val="FF0000"/>
                </a:solidFill>
                <a:latin typeface="Microsoft Sans Serif"/>
                <a:cs typeface="Microsoft Sans Serif"/>
              </a:rPr>
              <a:t>„</a:t>
            </a:r>
            <a:r>
              <a:rPr dirty="0" baseline="10802" sz="2700" spc="270">
                <a:solidFill>
                  <a:srgbClr val="FF0000"/>
                </a:solidFill>
                <a:latin typeface="Microsoft Sans Serif"/>
                <a:cs typeface="Microsoft Sans Serif"/>
              </a:rPr>
              <a:t> </a:t>
            </a:r>
            <a:r>
              <a:rPr dirty="0" baseline="1543" sz="2700" spc="82">
                <a:solidFill>
                  <a:srgbClr val="FF0000"/>
                </a:solidFill>
                <a:latin typeface="Microsoft Sans Serif"/>
                <a:cs typeface="Microsoft Sans Serif"/>
              </a:rPr>
              <a:t>م</a:t>
            </a:r>
            <a:r>
              <a:rPr dirty="0" baseline="1543" sz="2700" spc="97">
                <a:solidFill>
                  <a:srgbClr val="FF0000"/>
                </a:solidFill>
                <a:latin typeface="Microsoft Sans Serif"/>
                <a:cs typeface="Microsoft Sans Serif"/>
              </a:rPr>
              <a:t> </a:t>
            </a:r>
            <a:r>
              <a:rPr dirty="0" baseline="6172" sz="2700" spc="-750">
                <a:solidFill>
                  <a:srgbClr val="FF0000"/>
                </a:solidFill>
                <a:latin typeface="Microsoft Sans Serif"/>
                <a:cs typeface="Microsoft Sans Serif"/>
              </a:rPr>
              <a:t>.</a:t>
            </a:r>
            <a:r>
              <a:rPr dirty="0" baseline="6172" sz="2700" spc="-412">
                <a:solidFill>
                  <a:srgbClr val="FF0000"/>
                </a:solidFill>
                <a:latin typeface="Microsoft Sans Serif"/>
                <a:cs typeface="Microsoft Sans Serif"/>
              </a:rPr>
              <a:t> </a:t>
            </a:r>
            <a:r>
              <a:rPr dirty="0" baseline="1543" sz="2700" spc="-1604">
                <a:solidFill>
                  <a:srgbClr val="FF0000"/>
                </a:solidFill>
                <a:latin typeface="Microsoft Sans Serif"/>
                <a:cs typeface="Microsoft Sans Serif"/>
              </a:rPr>
              <a:t>ي</a:t>
            </a:r>
            <a:r>
              <a:rPr dirty="0" baseline="10802" sz="2700" spc="-1604">
                <a:solidFill>
                  <a:srgbClr val="FF0000"/>
                </a:solidFill>
                <a:latin typeface="Microsoft Sans Serif"/>
                <a:cs typeface="Microsoft Sans Serif"/>
              </a:rPr>
              <a:t>„</a:t>
            </a:r>
            <a:r>
              <a:rPr dirty="0" baseline="10802" sz="2700" spc="-434">
                <a:solidFill>
                  <a:srgbClr val="FF0000"/>
                </a:solidFill>
                <a:latin typeface="Microsoft Sans Serif"/>
                <a:cs typeface="Microsoft Sans Serif"/>
              </a:rPr>
              <a:t> </a:t>
            </a:r>
            <a:r>
              <a:rPr dirty="0" baseline="1543" sz="2700" spc="-960">
                <a:solidFill>
                  <a:srgbClr val="FF0000"/>
                </a:solidFill>
                <a:latin typeface="Microsoft Sans Serif"/>
                <a:cs typeface="Microsoft Sans Serif"/>
              </a:rPr>
              <a:t>ل</a:t>
            </a:r>
            <a:r>
              <a:rPr dirty="0" baseline="1543" sz="2700" spc="67">
                <a:solidFill>
                  <a:srgbClr val="FF0000"/>
                </a:solidFill>
                <a:latin typeface="Microsoft Sans Serif"/>
                <a:cs typeface="Microsoft Sans Serif"/>
              </a:rPr>
              <a:t> </a:t>
            </a:r>
            <a:r>
              <a:rPr dirty="0" baseline="-3086" sz="2700">
                <a:solidFill>
                  <a:srgbClr val="FF0000"/>
                </a:solidFill>
                <a:latin typeface="Microsoft Sans Serif"/>
                <a:cs typeface="Microsoft Sans Serif"/>
              </a:rPr>
              <a:t>ا</a:t>
            </a:r>
            <a:r>
              <a:rPr dirty="0" baseline="-3086" sz="2700" spc="322">
                <a:solidFill>
                  <a:srgbClr val="FF0000"/>
                </a:solidFill>
                <a:latin typeface="Microsoft Sans Serif"/>
                <a:cs typeface="Microsoft Sans Serif"/>
              </a:rPr>
              <a:t> </a:t>
            </a:r>
            <a:r>
              <a:rPr dirty="0" baseline="6172" sz="2700" spc="-750">
                <a:solidFill>
                  <a:srgbClr val="FF0000"/>
                </a:solidFill>
                <a:latin typeface="Microsoft Sans Serif"/>
                <a:cs typeface="Microsoft Sans Serif"/>
              </a:rPr>
              <a:t>.</a:t>
            </a:r>
            <a:r>
              <a:rPr dirty="0" baseline="6172" sz="2700" spc="-217">
                <a:solidFill>
                  <a:srgbClr val="FF0000"/>
                </a:solidFill>
                <a:latin typeface="Microsoft Sans Serif"/>
                <a:cs typeface="Microsoft Sans Serif"/>
              </a:rPr>
              <a:t> </a:t>
            </a:r>
            <a:r>
              <a:rPr dirty="0" baseline="1543" sz="2700" spc="-607">
                <a:solidFill>
                  <a:srgbClr val="FF0000"/>
                </a:solidFill>
                <a:latin typeface="Microsoft Sans Serif"/>
                <a:cs typeface="Microsoft Sans Serif"/>
              </a:rPr>
              <a:t>ع</a:t>
            </a:r>
            <a:endParaRPr baseline="1543" sz="2700">
              <a:latin typeface="Microsoft Sans Serif"/>
              <a:cs typeface="Microsoft Sans Serif"/>
            </a:endParaRPr>
          </a:p>
        </p:txBody>
      </p:sp>
      <p:sp>
        <p:nvSpPr>
          <p:cNvPr id="13" name="object 13" descr=""/>
          <p:cNvSpPr txBox="1"/>
          <p:nvPr/>
        </p:nvSpPr>
        <p:spPr>
          <a:xfrm>
            <a:off x="4826253" y="1734439"/>
            <a:ext cx="264160" cy="299720"/>
          </a:xfrm>
          <a:prstGeom prst="rect">
            <a:avLst/>
          </a:prstGeom>
        </p:spPr>
        <p:txBody>
          <a:bodyPr wrap="square" lIns="0" tIns="12700" rIns="0" bIns="0" rtlCol="0" vert="horz">
            <a:spAutoFit/>
          </a:bodyPr>
          <a:lstStyle/>
          <a:p>
            <a:pPr algn="r" marL="38100" marR="30480">
              <a:lnSpc>
                <a:spcPct val="100000"/>
              </a:lnSpc>
              <a:spcBef>
                <a:spcPts val="100"/>
              </a:spcBef>
            </a:pPr>
            <a:r>
              <a:rPr dirty="0" baseline="-12345" sz="2700" spc="-1500">
                <a:latin typeface="Microsoft Sans Serif"/>
                <a:cs typeface="Microsoft Sans Serif"/>
              </a:rPr>
              <a:t>يث</a:t>
            </a:r>
            <a:r>
              <a:rPr dirty="0" sz="1800" spc="-1000">
                <a:latin typeface="Microsoft Sans Serif"/>
                <a:cs typeface="Microsoft Sans Serif"/>
              </a:rPr>
              <a:t>„</a:t>
            </a:r>
            <a:r>
              <a:rPr dirty="0" sz="1800" spc="-295">
                <a:latin typeface="Microsoft Sans Serif"/>
                <a:cs typeface="Microsoft Sans Serif"/>
              </a:rPr>
              <a:t> </a:t>
            </a:r>
            <a:r>
              <a:rPr dirty="0" sz="1800" spc="-675">
                <a:latin typeface="Microsoft Sans Serif"/>
                <a:cs typeface="Microsoft Sans Serif"/>
              </a:rPr>
              <a:t>عن</a:t>
            </a:r>
            <a:r>
              <a:rPr dirty="0" baseline="-4629" sz="2700" spc="-1012">
                <a:latin typeface="Microsoft Sans Serif"/>
                <a:cs typeface="Microsoft Sans Serif"/>
              </a:rPr>
              <a:t>„</a:t>
            </a:r>
            <a:endParaRPr baseline="-4629" sz="2700">
              <a:latin typeface="Microsoft Sans Serif"/>
              <a:cs typeface="Microsoft Sans Serif"/>
            </a:endParaRPr>
          </a:p>
        </p:txBody>
      </p:sp>
      <p:sp>
        <p:nvSpPr>
          <p:cNvPr id="14" name="object 14" descr=""/>
          <p:cNvSpPr txBox="1"/>
          <p:nvPr/>
        </p:nvSpPr>
        <p:spPr>
          <a:xfrm>
            <a:off x="4522596" y="1682622"/>
            <a:ext cx="224790" cy="299720"/>
          </a:xfrm>
          <a:prstGeom prst="rect">
            <a:avLst/>
          </a:prstGeom>
        </p:spPr>
        <p:txBody>
          <a:bodyPr wrap="square" lIns="0" tIns="12700" rIns="0" bIns="0" rtlCol="0" vert="horz">
            <a:spAutoFit/>
          </a:bodyPr>
          <a:lstStyle/>
          <a:p>
            <a:pPr algn="r" marL="38100" marR="30480">
              <a:lnSpc>
                <a:spcPct val="100000"/>
              </a:lnSpc>
              <a:spcBef>
                <a:spcPts val="100"/>
              </a:spcBef>
            </a:pPr>
            <a:r>
              <a:rPr dirty="0" baseline="-12345" sz="2700" spc="-982">
                <a:latin typeface="Microsoft Sans Serif"/>
                <a:cs typeface="Microsoft Sans Serif"/>
              </a:rPr>
              <a:t>هت</a:t>
            </a:r>
            <a:r>
              <a:rPr dirty="0" sz="1800" spc="-655">
                <a:latin typeface="Microsoft Sans Serif"/>
                <a:cs typeface="Microsoft Sans Serif"/>
              </a:rPr>
              <a:t>„</a:t>
            </a:r>
            <a:r>
              <a:rPr dirty="0" sz="1800" spc="-265">
                <a:latin typeface="Microsoft Sans Serif"/>
                <a:cs typeface="Microsoft Sans Serif"/>
              </a:rPr>
              <a:t> </a:t>
            </a:r>
            <a:r>
              <a:rPr dirty="0" baseline="-9259" sz="2700" spc="-1575">
                <a:latin typeface="Microsoft Sans Serif"/>
                <a:cs typeface="Microsoft Sans Serif"/>
              </a:rPr>
              <a:t>ت</a:t>
            </a:r>
            <a:r>
              <a:rPr dirty="0" sz="1800" spc="-1050">
                <a:latin typeface="Microsoft Sans Serif"/>
                <a:cs typeface="Microsoft Sans Serif"/>
              </a:rPr>
              <a:t>.</a:t>
            </a:r>
            <a:endParaRPr sz="1800">
              <a:latin typeface="Microsoft Sans Serif"/>
              <a:cs typeface="Microsoft Sans Serif"/>
            </a:endParaRPr>
          </a:p>
        </p:txBody>
      </p:sp>
      <p:sp>
        <p:nvSpPr>
          <p:cNvPr id="15" name="object 15" descr=""/>
          <p:cNvSpPr txBox="1"/>
          <p:nvPr/>
        </p:nvSpPr>
        <p:spPr>
          <a:xfrm>
            <a:off x="4695825" y="1816734"/>
            <a:ext cx="829310" cy="299720"/>
          </a:xfrm>
          <a:prstGeom prst="rect">
            <a:avLst/>
          </a:prstGeom>
        </p:spPr>
        <p:txBody>
          <a:bodyPr wrap="square" lIns="0" tIns="12700" rIns="0" bIns="0" rtlCol="0" vert="horz">
            <a:spAutoFit/>
          </a:bodyPr>
          <a:lstStyle/>
          <a:p>
            <a:pPr algn="r" marL="12700" marR="5080">
              <a:lnSpc>
                <a:spcPct val="100000"/>
              </a:lnSpc>
              <a:spcBef>
                <a:spcPts val="100"/>
              </a:spcBef>
            </a:pPr>
            <a:r>
              <a:rPr dirty="0" sz="1800" spc="-170">
                <a:latin typeface="Microsoft Sans Serif"/>
                <a:cs typeface="Microsoft Sans Serif"/>
              </a:rPr>
              <a:t>ا</a:t>
            </a:r>
            <a:r>
              <a:rPr dirty="0" sz="1800" spc="-140">
                <a:latin typeface="Microsoft Sans Serif"/>
                <a:cs typeface="Microsoft Sans Serif"/>
              </a:rPr>
              <a:t> </a:t>
            </a:r>
            <a:r>
              <a:rPr dirty="0" sz="1800" spc="-310">
                <a:latin typeface="Microsoft Sans Serif"/>
                <a:cs typeface="Microsoft Sans Serif"/>
              </a:rPr>
              <a:t>ر</a:t>
            </a:r>
            <a:r>
              <a:rPr dirty="0" sz="1800" spc="-310">
                <a:latin typeface="Microsoft Sans Serif"/>
                <a:cs typeface="Microsoft Sans Serif"/>
              </a:rPr>
              <a:t>,</a:t>
            </a:r>
            <a:r>
              <a:rPr dirty="0" sz="1800" spc="355">
                <a:latin typeface="Microsoft Sans Serif"/>
                <a:cs typeface="Microsoft Sans Serif"/>
              </a:rPr>
              <a:t>  </a:t>
            </a:r>
            <a:r>
              <a:rPr dirty="0" sz="1800" spc="-965">
                <a:latin typeface="Microsoft Sans Serif"/>
                <a:cs typeface="Microsoft Sans Serif"/>
              </a:rPr>
              <a:t>ص</a:t>
            </a:r>
            <a:r>
              <a:rPr dirty="0" sz="1800" spc="395">
                <a:latin typeface="Microsoft Sans Serif"/>
                <a:cs typeface="Microsoft Sans Serif"/>
              </a:rPr>
              <a:t>  </a:t>
            </a:r>
            <a:r>
              <a:rPr dirty="0" sz="1800" spc="-50">
                <a:solidFill>
                  <a:srgbClr val="FF0000"/>
                </a:solidFill>
                <a:latin typeface="Microsoft Sans Serif"/>
                <a:cs typeface="Microsoft Sans Serif"/>
              </a:rPr>
              <a:t>ة</a:t>
            </a:r>
            <a:endParaRPr sz="1800">
              <a:latin typeface="Microsoft Sans Serif"/>
              <a:cs typeface="Microsoft Sans Serif"/>
            </a:endParaRPr>
          </a:p>
        </p:txBody>
      </p:sp>
      <p:sp>
        <p:nvSpPr>
          <p:cNvPr id="16" name="object 16" descr=""/>
          <p:cNvSpPr txBox="1"/>
          <p:nvPr/>
        </p:nvSpPr>
        <p:spPr>
          <a:xfrm>
            <a:off x="3525901" y="1824354"/>
            <a:ext cx="1072515" cy="299720"/>
          </a:xfrm>
          <a:prstGeom prst="rect">
            <a:avLst/>
          </a:prstGeom>
        </p:spPr>
        <p:txBody>
          <a:bodyPr wrap="square" lIns="0" tIns="12700" rIns="0" bIns="0" rtlCol="0" vert="horz">
            <a:spAutoFit/>
          </a:bodyPr>
          <a:lstStyle/>
          <a:p>
            <a:pPr algn="r" marL="38100" marR="30480">
              <a:lnSpc>
                <a:spcPct val="100000"/>
              </a:lnSpc>
              <a:spcBef>
                <a:spcPts val="100"/>
              </a:spcBef>
            </a:pPr>
            <a:r>
              <a:rPr dirty="0" baseline="10802" sz="2700" spc="-675">
                <a:latin typeface="Microsoft Sans Serif"/>
                <a:cs typeface="Microsoft Sans Serif"/>
              </a:rPr>
              <a:t>ءاوس</a:t>
            </a:r>
            <a:r>
              <a:rPr dirty="0" baseline="10802" sz="2700" spc="-209">
                <a:latin typeface="Microsoft Sans Serif"/>
                <a:cs typeface="Microsoft Sans Serif"/>
              </a:rPr>
              <a:t> </a:t>
            </a:r>
            <a:r>
              <a:rPr dirty="0" baseline="1543" sz="2700" spc="-750">
                <a:latin typeface="Microsoft Sans Serif"/>
                <a:cs typeface="Microsoft Sans Serif"/>
              </a:rPr>
              <a:t>ة</a:t>
            </a:r>
            <a:r>
              <a:rPr dirty="0" baseline="18518" sz="2700" spc="-750">
                <a:latin typeface="Microsoft Sans Serif"/>
                <a:cs typeface="Microsoft Sans Serif"/>
              </a:rPr>
              <a:t>„</a:t>
            </a:r>
            <a:r>
              <a:rPr dirty="0" baseline="18518" sz="2700" spc="-337">
                <a:latin typeface="Microsoft Sans Serif"/>
                <a:cs typeface="Microsoft Sans Serif"/>
              </a:rPr>
              <a:t> </a:t>
            </a:r>
            <a:r>
              <a:rPr dirty="0" baseline="10802" sz="2700" spc="-1110">
                <a:latin typeface="Microsoft Sans Serif"/>
                <a:cs typeface="Microsoft Sans Serif"/>
              </a:rPr>
              <a:t>صاح</a:t>
            </a:r>
            <a:r>
              <a:rPr dirty="0" baseline="23148" sz="2700" spc="-1110">
                <a:latin typeface="Microsoft Sans Serif"/>
                <a:cs typeface="Microsoft Sans Serif"/>
              </a:rPr>
              <a:t>.</a:t>
            </a:r>
            <a:r>
              <a:rPr dirty="0" baseline="10802" sz="2700" spc="-1110">
                <a:latin typeface="Microsoft Sans Serif"/>
                <a:cs typeface="Microsoft Sans Serif"/>
              </a:rPr>
              <a:t>لا</a:t>
            </a:r>
            <a:r>
              <a:rPr dirty="0" baseline="10802" sz="2700" spc="-187">
                <a:latin typeface="Microsoft Sans Serif"/>
                <a:cs typeface="Microsoft Sans Serif"/>
              </a:rPr>
              <a:t> </a:t>
            </a:r>
            <a:r>
              <a:rPr dirty="0" baseline="1543" sz="2700" spc="-1050">
                <a:latin typeface="Microsoft Sans Serif"/>
                <a:cs typeface="Microsoft Sans Serif"/>
              </a:rPr>
              <a:t>ةتا</a:t>
            </a:r>
            <a:r>
              <a:rPr dirty="0" baseline="15432" sz="2700" spc="-1050">
                <a:latin typeface="Microsoft Sans Serif"/>
                <a:cs typeface="Microsoft Sans Serif"/>
              </a:rPr>
              <a:t>„</a:t>
            </a:r>
            <a:r>
              <a:rPr dirty="0" baseline="15432" sz="2700" spc="-254">
                <a:latin typeface="Microsoft Sans Serif"/>
                <a:cs typeface="Microsoft Sans Serif"/>
              </a:rPr>
              <a:t> </a:t>
            </a:r>
            <a:r>
              <a:rPr dirty="0" baseline="10802" sz="2700" spc="-1192">
                <a:latin typeface="Microsoft Sans Serif"/>
                <a:cs typeface="Microsoft Sans Serif"/>
              </a:rPr>
              <a:t>ث</a:t>
            </a:r>
            <a:r>
              <a:rPr dirty="0" sz="1800" spc="-795">
                <a:latin typeface="Microsoft Sans Serif"/>
                <a:cs typeface="Microsoft Sans Serif"/>
              </a:rPr>
              <a:t>„</a:t>
            </a:r>
            <a:r>
              <a:rPr dirty="0" baseline="23148" sz="2700" spc="-1192">
                <a:latin typeface="Microsoft Sans Serif"/>
                <a:cs typeface="Microsoft Sans Serif"/>
              </a:rPr>
              <a:t>حل</a:t>
            </a:r>
            <a:r>
              <a:rPr dirty="0" baseline="23148" sz="2700" spc="-195">
                <a:latin typeface="Microsoft Sans Serif"/>
                <a:cs typeface="Microsoft Sans Serif"/>
              </a:rPr>
              <a:t> </a:t>
            </a:r>
            <a:r>
              <a:rPr dirty="0" baseline="1543" sz="2700" spc="-157">
                <a:latin typeface="Microsoft Sans Serif"/>
                <a:cs typeface="Microsoft Sans Serif"/>
              </a:rPr>
              <a:t>كا</a:t>
            </a:r>
            <a:endParaRPr baseline="1543" sz="2700">
              <a:latin typeface="Microsoft Sans Serif"/>
              <a:cs typeface="Microsoft Sans Serif"/>
            </a:endParaRPr>
          </a:p>
        </p:txBody>
      </p:sp>
      <p:sp>
        <p:nvSpPr>
          <p:cNvPr id="17" name="object 17" descr=""/>
          <p:cNvSpPr txBox="1"/>
          <p:nvPr/>
        </p:nvSpPr>
        <p:spPr>
          <a:xfrm>
            <a:off x="11230609" y="2195906"/>
            <a:ext cx="278765" cy="300355"/>
          </a:xfrm>
          <a:prstGeom prst="rect">
            <a:avLst/>
          </a:prstGeom>
        </p:spPr>
        <p:txBody>
          <a:bodyPr wrap="square" lIns="0" tIns="12700" rIns="0" bIns="0" rtlCol="0" vert="horz">
            <a:spAutoFit/>
          </a:bodyPr>
          <a:lstStyle/>
          <a:p>
            <a:pPr algn="r" marL="38100" marR="30480">
              <a:lnSpc>
                <a:spcPct val="100000"/>
              </a:lnSpc>
              <a:spcBef>
                <a:spcPts val="100"/>
              </a:spcBef>
            </a:pPr>
            <a:r>
              <a:rPr dirty="0" baseline="9259" sz="2700" spc="-1050">
                <a:latin typeface="Microsoft Sans Serif"/>
                <a:cs typeface="Microsoft Sans Serif"/>
              </a:rPr>
              <a:t>„</a:t>
            </a:r>
            <a:r>
              <a:rPr dirty="0" baseline="9259" sz="2700" spc="104">
                <a:latin typeface="Microsoft Sans Serif"/>
                <a:cs typeface="Microsoft Sans Serif"/>
              </a:rPr>
              <a:t> </a:t>
            </a:r>
            <a:r>
              <a:rPr dirty="0" sz="1800" spc="-840">
                <a:latin typeface="Microsoft Sans Serif"/>
                <a:cs typeface="Microsoft Sans Serif"/>
              </a:rPr>
              <a:t>ن</a:t>
            </a:r>
            <a:r>
              <a:rPr dirty="0" baseline="16975" sz="2700" spc="-1260">
                <a:latin typeface="Microsoft Sans Serif"/>
                <a:cs typeface="Microsoft Sans Serif"/>
              </a:rPr>
              <a:t>.</a:t>
            </a:r>
            <a:r>
              <a:rPr dirty="0" baseline="16975" sz="2700" spc="-135">
                <a:latin typeface="Microsoft Sans Serif"/>
                <a:cs typeface="Microsoft Sans Serif"/>
              </a:rPr>
              <a:t> </a:t>
            </a:r>
            <a:r>
              <a:rPr dirty="0" baseline="1543" sz="2700" spc="-900">
                <a:latin typeface="Microsoft Sans Serif"/>
                <a:cs typeface="Microsoft Sans Serif"/>
              </a:rPr>
              <a:t>ك</a:t>
            </a:r>
            <a:endParaRPr baseline="1543" sz="2700">
              <a:latin typeface="Microsoft Sans Serif"/>
              <a:cs typeface="Microsoft Sans Serif"/>
            </a:endParaRPr>
          </a:p>
        </p:txBody>
      </p:sp>
      <p:sp>
        <p:nvSpPr>
          <p:cNvPr id="18" name="object 18" descr=""/>
          <p:cNvSpPr txBox="1"/>
          <p:nvPr/>
        </p:nvSpPr>
        <p:spPr>
          <a:xfrm>
            <a:off x="10942573" y="2166950"/>
            <a:ext cx="182245" cy="300355"/>
          </a:xfrm>
          <a:prstGeom prst="rect">
            <a:avLst/>
          </a:prstGeom>
        </p:spPr>
        <p:txBody>
          <a:bodyPr wrap="square" lIns="0" tIns="12700" rIns="0" bIns="0" rtlCol="0" vert="horz">
            <a:spAutoFit/>
          </a:bodyPr>
          <a:lstStyle/>
          <a:p>
            <a:pPr marL="38100">
              <a:lnSpc>
                <a:spcPct val="100000"/>
              </a:lnSpc>
              <a:spcBef>
                <a:spcPts val="100"/>
              </a:spcBef>
            </a:pPr>
            <a:r>
              <a:rPr dirty="0" sz="1800" spc="-500">
                <a:latin typeface="Microsoft Sans Serif"/>
                <a:cs typeface="Microsoft Sans Serif"/>
              </a:rPr>
              <a:t>.</a:t>
            </a:r>
            <a:r>
              <a:rPr dirty="0" sz="1800" spc="-254">
                <a:latin typeface="Microsoft Sans Serif"/>
                <a:cs typeface="Microsoft Sans Serif"/>
              </a:rPr>
              <a:t> </a:t>
            </a:r>
            <a:r>
              <a:rPr dirty="0" baseline="-9259" sz="2700" spc="-75">
                <a:latin typeface="Microsoft Sans Serif"/>
                <a:cs typeface="Microsoft Sans Serif"/>
              </a:rPr>
              <a:t>ه</a:t>
            </a:r>
            <a:endParaRPr baseline="-9259" sz="2700">
              <a:latin typeface="Microsoft Sans Serif"/>
              <a:cs typeface="Microsoft Sans Serif"/>
            </a:endParaRPr>
          </a:p>
        </p:txBody>
      </p:sp>
      <p:sp>
        <p:nvSpPr>
          <p:cNvPr id="19" name="object 19" descr=""/>
          <p:cNvSpPr txBox="1"/>
          <p:nvPr/>
        </p:nvSpPr>
        <p:spPr>
          <a:xfrm>
            <a:off x="9869169" y="2227910"/>
            <a:ext cx="1648460" cy="300355"/>
          </a:xfrm>
          <a:prstGeom prst="rect">
            <a:avLst/>
          </a:prstGeom>
        </p:spPr>
        <p:txBody>
          <a:bodyPr wrap="square" lIns="0" tIns="12700" rIns="0" bIns="0" rtlCol="0" vert="horz">
            <a:spAutoFit/>
          </a:bodyPr>
          <a:lstStyle/>
          <a:p>
            <a:pPr algn="r" marL="12700" marR="5080">
              <a:lnSpc>
                <a:spcPct val="100000"/>
              </a:lnSpc>
              <a:spcBef>
                <a:spcPts val="100"/>
              </a:spcBef>
            </a:pPr>
            <a:r>
              <a:rPr dirty="0" sz="1800">
                <a:latin typeface="Microsoft Sans Serif"/>
                <a:cs typeface="Microsoft Sans Serif"/>
              </a:rPr>
              <a:t>بر</a:t>
            </a:r>
            <a:r>
              <a:rPr dirty="0" sz="1800" spc="100">
                <a:latin typeface="Microsoft Sans Serif"/>
                <a:cs typeface="Microsoft Sans Serif"/>
              </a:rPr>
              <a:t>  </a:t>
            </a:r>
            <a:r>
              <a:rPr dirty="0" sz="1800">
                <a:latin typeface="Microsoft Sans Serif"/>
                <a:cs typeface="Microsoft Sans Serif"/>
              </a:rPr>
              <a:t>با</a:t>
            </a:r>
            <a:r>
              <a:rPr dirty="0" sz="1800" spc="65">
                <a:latin typeface="Microsoft Sans Serif"/>
                <a:cs typeface="Microsoft Sans Serif"/>
              </a:rPr>
              <a:t> </a:t>
            </a:r>
            <a:r>
              <a:rPr dirty="0" sz="1800" spc="-355">
                <a:latin typeface="Microsoft Sans Serif"/>
                <a:cs typeface="Microsoft Sans Serif"/>
              </a:rPr>
              <a:t>و</a:t>
            </a:r>
            <a:r>
              <a:rPr dirty="0" sz="1800" spc="365">
                <a:latin typeface="Microsoft Sans Serif"/>
                <a:cs typeface="Microsoft Sans Serif"/>
              </a:rPr>
              <a:t>  </a:t>
            </a:r>
            <a:r>
              <a:rPr dirty="0" sz="1800">
                <a:latin typeface="Microsoft Sans Serif"/>
                <a:cs typeface="Microsoft Sans Serif"/>
              </a:rPr>
              <a:t>ةذ</a:t>
            </a:r>
            <a:r>
              <a:rPr dirty="0" sz="1800" spc="390">
                <a:latin typeface="Microsoft Sans Serif"/>
                <a:cs typeface="Microsoft Sans Serif"/>
              </a:rPr>
              <a:t> </a:t>
            </a:r>
            <a:r>
              <a:rPr dirty="0" sz="1800" spc="385">
                <a:latin typeface="Microsoft Sans Serif"/>
                <a:cs typeface="Microsoft Sans Serif"/>
              </a:rPr>
              <a:t>ت</a:t>
            </a:r>
            <a:r>
              <a:rPr dirty="0" sz="1800" spc="-150">
                <a:latin typeface="Microsoft Sans Serif"/>
                <a:cs typeface="Microsoft Sans Serif"/>
              </a:rPr>
              <a:t> </a:t>
            </a:r>
            <a:r>
              <a:rPr dirty="0" sz="1800" spc="-265">
                <a:latin typeface="Microsoft Sans Serif"/>
                <a:cs typeface="Microsoft Sans Serif"/>
              </a:rPr>
              <a:t>أ</a:t>
            </a:r>
            <a:r>
              <a:rPr dirty="0" sz="1800" spc="65">
                <a:latin typeface="Microsoft Sans Serif"/>
                <a:cs typeface="Microsoft Sans Serif"/>
              </a:rPr>
              <a:t> </a:t>
            </a:r>
            <a:r>
              <a:rPr dirty="0" sz="1800" spc="-85">
                <a:latin typeface="Microsoft Sans Serif"/>
                <a:cs typeface="Microsoft Sans Serif"/>
              </a:rPr>
              <a:t>ا</a:t>
            </a:r>
            <a:endParaRPr sz="1800">
              <a:latin typeface="Microsoft Sans Serif"/>
              <a:cs typeface="Microsoft Sans Serif"/>
            </a:endParaRPr>
          </a:p>
        </p:txBody>
      </p:sp>
      <p:sp>
        <p:nvSpPr>
          <p:cNvPr id="20" name="object 20" descr=""/>
          <p:cNvSpPr txBox="1"/>
          <p:nvPr/>
        </p:nvSpPr>
        <p:spPr>
          <a:xfrm>
            <a:off x="9987026" y="2153234"/>
            <a:ext cx="890905" cy="300355"/>
          </a:xfrm>
          <a:prstGeom prst="rect">
            <a:avLst/>
          </a:prstGeom>
        </p:spPr>
        <p:txBody>
          <a:bodyPr wrap="square" lIns="0" tIns="12700" rIns="0" bIns="0" rtlCol="0" vert="horz">
            <a:spAutoFit/>
          </a:bodyPr>
          <a:lstStyle/>
          <a:p>
            <a:pPr algn="r" marL="38100" marR="30480">
              <a:lnSpc>
                <a:spcPct val="100000"/>
              </a:lnSpc>
              <a:spcBef>
                <a:spcPts val="100"/>
              </a:spcBef>
            </a:pPr>
            <a:r>
              <a:rPr dirty="0" sz="1800" spc="-700">
                <a:latin typeface="Microsoft Sans Serif"/>
                <a:cs typeface="Microsoft Sans Serif"/>
              </a:rPr>
              <a:t>„</a:t>
            </a:r>
            <a:r>
              <a:rPr dirty="0" sz="1800" spc="440">
                <a:latin typeface="Microsoft Sans Serif"/>
                <a:cs typeface="Microsoft Sans Serif"/>
              </a:rPr>
              <a:t> </a:t>
            </a:r>
            <a:r>
              <a:rPr dirty="0" baseline="-10802" sz="2700" spc="-1732">
                <a:latin typeface="Microsoft Sans Serif"/>
                <a:cs typeface="Microsoft Sans Serif"/>
              </a:rPr>
              <a:t>ش</a:t>
            </a:r>
            <a:r>
              <a:rPr dirty="0" baseline="1543" sz="2700" spc="-322">
                <a:latin typeface="Microsoft Sans Serif"/>
                <a:cs typeface="Microsoft Sans Serif"/>
              </a:rPr>
              <a:t> </a:t>
            </a:r>
            <a:r>
              <a:rPr dirty="0" baseline="-3086" sz="2700" spc="-1267">
                <a:latin typeface="Microsoft Sans Serif"/>
                <a:cs typeface="Microsoft Sans Serif"/>
              </a:rPr>
              <a:t>ت</a:t>
            </a:r>
            <a:r>
              <a:rPr dirty="0" baseline="12345" sz="2700" spc="-1267">
                <a:latin typeface="Microsoft Sans Serif"/>
                <a:cs typeface="Microsoft Sans Serif"/>
              </a:rPr>
              <a:t>.</a:t>
            </a:r>
            <a:r>
              <a:rPr dirty="0" baseline="12345" sz="2700" spc="270">
                <a:latin typeface="Microsoft Sans Serif"/>
                <a:cs typeface="Microsoft Sans Serif"/>
              </a:rPr>
              <a:t>  </a:t>
            </a:r>
            <a:r>
              <a:rPr dirty="0" sz="1800" spc="-700">
                <a:latin typeface="Microsoft Sans Serif"/>
                <a:cs typeface="Microsoft Sans Serif"/>
              </a:rPr>
              <a:t>„</a:t>
            </a:r>
            <a:r>
              <a:rPr dirty="0" sz="1800" spc="180">
                <a:latin typeface="Microsoft Sans Serif"/>
                <a:cs typeface="Microsoft Sans Serif"/>
              </a:rPr>
              <a:t> </a:t>
            </a:r>
            <a:r>
              <a:rPr dirty="0" baseline="-9259" sz="2700" spc="82">
                <a:latin typeface="Microsoft Sans Serif"/>
                <a:cs typeface="Microsoft Sans Serif"/>
              </a:rPr>
              <a:t>م</a:t>
            </a:r>
            <a:r>
              <a:rPr dirty="0" baseline="-9259" sz="2700" spc="-247">
                <a:latin typeface="Microsoft Sans Serif"/>
                <a:cs typeface="Microsoft Sans Serif"/>
              </a:rPr>
              <a:t> </a:t>
            </a:r>
            <a:r>
              <a:rPr dirty="0" baseline="9259" sz="2700" spc="-757">
                <a:latin typeface="Microsoft Sans Serif"/>
                <a:cs typeface="Microsoft Sans Serif"/>
              </a:rPr>
              <a:t>لعملا</a:t>
            </a:r>
            <a:endParaRPr baseline="9259" sz="2700">
              <a:latin typeface="Microsoft Sans Serif"/>
              <a:cs typeface="Microsoft Sans Serif"/>
            </a:endParaRPr>
          </a:p>
        </p:txBody>
      </p:sp>
      <p:sp>
        <p:nvSpPr>
          <p:cNvPr id="21" name="object 21" descr=""/>
          <p:cNvSpPr txBox="1"/>
          <p:nvPr/>
        </p:nvSpPr>
        <p:spPr>
          <a:xfrm>
            <a:off x="9267443" y="2198954"/>
            <a:ext cx="612775" cy="300355"/>
          </a:xfrm>
          <a:prstGeom prst="rect">
            <a:avLst/>
          </a:prstGeom>
        </p:spPr>
        <p:txBody>
          <a:bodyPr wrap="square" lIns="0" tIns="12700" rIns="0" bIns="0" rtlCol="0" vert="horz">
            <a:spAutoFit/>
          </a:bodyPr>
          <a:lstStyle/>
          <a:p>
            <a:pPr algn="r" marL="38100" marR="30480">
              <a:lnSpc>
                <a:spcPct val="100000"/>
              </a:lnSpc>
              <a:spcBef>
                <a:spcPts val="100"/>
              </a:spcBef>
            </a:pPr>
            <a:r>
              <a:rPr dirty="0" sz="1800" spc="-1155">
                <a:latin typeface="Microsoft Sans Serif"/>
                <a:cs typeface="Microsoft Sans Serif"/>
              </a:rPr>
              <a:t>ش</a:t>
            </a:r>
            <a:r>
              <a:rPr dirty="0" baseline="12345" sz="2700">
                <a:latin typeface="Microsoft Sans Serif"/>
                <a:cs typeface="Microsoft Sans Serif"/>
              </a:rPr>
              <a:t> </a:t>
            </a:r>
            <a:r>
              <a:rPr dirty="0" sz="1800" spc="-440">
                <a:latin typeface="Microsoft Sans Serif"/>
                <a:cs typeface="Microsoft Sans Serif"/>
              </a:rPr>
              <a:t>ثم</a:t>
            </a:r>
            <a:r>
              <a:rPr dirty="0" sz="1800" spc="380">
                <a:latin typeface="Microsoft Sans Serif"/>
                <a:cs typeface="Microsoft Sans Serif"/>
              </a:rPr>
              <a:t> </a:t>
            </a:r>
            <a:r>
              <a:rPr dirty="0" baseline="3086" sz="2700" spc="-1260">
                <a:latin typeface="Microsoft Sans Serif"/>
                <a:cs typeface="Microsoft Sans Serif"/>
              </a:rPr>
              <a:t>كش</a:t>
            </a:r>
            <a:r>
              <a:rPr dirty="0" baseline="16975" sz="2700" spc="-322">
                <a:latin typeface="Microsoft Sans Serif"/>
                <a:cs typeface="Microsoft Sans Serif"/>
              </a:rPr>
              <a:t> </a:t>
            </a:r>
            <a:r>
              <a:rPr dirty="0" baseline="12345" sz="2700" spc="-1410">
                <a:latin typeface="Microsoft Sans Serif"/>
                <a:cs typeface="Microsoft Sans Serif"/>
              </a:rPr>
              <a:t>ت</a:t>
            </a:r>
            <a:r>
              <a:rPr dirty="0" baseline="6172" sz="2700" spc="-1410">
                <a:latin typeface="Microsoft Sans Serif"/>
                <a:cs typeface="Microsoft Sans Serif"/>
              </a:rPr>
              <a:t>,</a:t>
            </a:r>
            <a:endParaRPr baseline="6172" sz="2700">
              <a:latin typeface="Microsoft Sans Serif"/>
              <a:cs typeface="Microsoft Sans Serif"/>
            </a:endParaRPr>
          </a:p>
        </p:txBody>
      </p:sp>
      <p:sp>
        <p:nvSpPr>
          <p:cNvPr id="22" name="object 22" descr=""/>
          <p:cNvSpPr txBox="1"/>
          <p:nvPr/>
        </p:nvSpPr>
        <p:spPr>
          <a:xfrm>
            <a:off x="8834628" y="2153234"/>
            <a:ext cx="351155" cy="300355"/>
          </a:xfrm>
          <a:prstGeom prst="rect">
            <a:avLst/>
          </a:prstGeom>
        </p:spPr>
        <p:txBody>
          <a:bodyPr wrap="square" lIns="0" tIns="12700" rIns="0" bIns="0" rtlCol="0" vert="horz">
            <a:spAutoFit/>
          </a:bodyPr>
          <a:lstStyle/>
          <a:p>
            <a:pPr marL="38100">
              <a:lnSpc>
                <a:spcPct val="100000"/>
              </a:lnSpc>
              <a:spcBef>
                <a:spcPts val="100"/>
              </a:spcBef>
              <a:tabLst>
                <a:tab pos="225425" algn="l"/>
              </a:tabLst>
            </a:pPr>
            <a:r>
              <a:rPr dirty="0" sz="1800" spc="-700">
                <a:latin typeface="Microsoft Sans Serif"/>
                <a:cs typeface="Microsoft Sans Serif"/>
              </a:rPr>
              <a:t>„</a:t>
            </a:r>
            <a:r>
              <a:rPr dirty="0" sz="1800">
                <a:latin typeface="Microsoft Sans Serif"/>
                <a:cs typeface="Microsoft Sans Serif"/>
              </a:rPr>
              <a:t>	</a:t>
            </a:r>
            <a:r>
              <a:rPr dirty="0" baseline="-12345" sz="2700" spc="-517">
                <a:latin typeface="Microsoft Sans Serif"/>
                <a:cs typeface="Microsoft Sans Serif"/>
              </a:rPr>
              <a:t>ح</a:t>
            </a:r>
            <a:endParaRPr baseline="-12345" sz="2700">
              <a:latin typeface="Microsoft Sans Serif"/>
              <a:cs typeface="Microsoft Sans Serif"/>
            </a:endParaRPr>
          </a:p>
        </p:txBody>
      </p:sp>
      <p:sp>
        <p:nvSpPr>
          <p:cNvPr id="23" name="object 23" descr=""/>
          <p:cNvSpPr txBox="1"/>
          <p:nvPr/>
        </p:nvSpPr>
        <p:spPr>
          <a:xfrm>
            <a:off x="8424164" y="2235530"/>
            <a:ext cx="1240790" cy="300355"/>
          </a:xfrm>
          <a:prstGeom prst="rect">
            <a:avLst/>
          </a:prstGeom>
        </p:spPr>
        <p:txBody>
          <a:bodyPr wrap="square" lIns="0" tIns="12700" rIns="0" bIns="0" rtlCol="0" vert="horz">
            <a:spAutoFit/>
          </a:bodyPr>
          <a:lstStyle/>
          <a:p>
            <a:pPr algn="r" marL="12700" marR="5080">
              <a:lnSpc>
                <a:spcPct val="100000"/>
              </a:lnSpc>
              <a:spcBef>
                <a:spcPts val="100"/>
              </a:spcBef>
            </a:pPr>
            <a:r>
              <a:rPr dirty="0" baseline="1543" sz="2700" spc="-60">
                <a:latin typeface="Microsoft Sans Serif"/>
                <a:cs typeface="Microsoft Sans Serif"/>
              </a:rPr>
              <a:t>ة</a:t>
            </a:r>
            <a:r>
              <a:rPr dirty="0" baseline="1543" sz="2700" spc="-142">
                <a:latin typeface="Microsoft Sans Serif"/>
                <a:cs typeface="Microsoft Sans Serif"/>
              </a:rPr>
              <a:t> </a:t>
            </a:r>
            <a:r>
              <a:rPr dirty="0" baseline="1543" sz="2700">
                <a:latin typeface="Microsoft Sans Serif"/>
                <a:cs typeface="Microsoft Sans Serif"/>
              </a:rPr>
              <a:t>ذ</a:t>
            </a:r>
            <a:r>
              <a:rPr dirty="0" baseline="1543" sz="2700" spc="487">
                <a:latin typeface="Microsoft Sans Serif"/>
                <a:cs typeface="Microsoft Sans Serif"/>
              </a:rPr>
              <a:t> </a:t>
            </a:r>
            <a:r>
              <a:rPr dirty="0" baseline="1543" sz="2700">
                <a:latin typeface="Microsoft Sans Serif"/>
                <a:cs typeface="Microsoft Sans Serif"/>
              </a:rPr>
              <a:t>بدذ</a:t>
            </a:r>
            <a:r>
              <a:rPr dirty="0" baseline="1543" sz="2700" spc="67">
                <a:latin typeface="Microsoft Sans Serif"/>
                <a:cs typeface="Microsoft Sans Serif"/>
              </a:rPr>
              <a:t> </a:t>
            </a:r>
            <a:r>
              <a:rPr dirty="0" baseline="1543" sz="2700" spc="-450">
                <a:latin typeface="Microsoft Sans Serif"/>
                <a:cs typeface="Microsoft Sans Serif"/>
              </a:rPr>
              <a:t>و</a:t>
            </a:r>
            <a:r>
              <a:rPr dirty="0" baseline="1543" sz="2700" spc="-247">
                <a:latin typeface="Microsoft Sans Serif"/>
                <a:cs typeface="Microsoft Sans Serif"/>
              </a:rPr>
              <a:t> </a:t>
            </a:r>
            <a:r>
              <a:rPr dirty="0" baseline="1543" sz="2700" spc="-382">
                <a:latin typeface="Microsoft Sans Serif"/>
                <a:cs typeface="Microsoft Sans Serif"/>
              </a:rPr>
              <a:t>ر</a:t>
            </a:r>
            <a:r>
              <a:rPr dirty="0" baseline="1543" sz="2700" spc="284">
                <a:latin typeface="Microsoft Sans Serif"/>
                <a:cs typeface="Microsoft Sans Serif"/>
              </a:rPr>
              <a:t> </a:t>
            </a:r>
            <a:r>
              <a:rPr dirty="0" baseline="1543" sz="2700" spc="-397">
                <a:latin typeface="Microsoft Sans Serif"/>
                <a:cs typeface="Microsoft Sans Serif"/>
              </a:rPr>
              <a:t>ا</a:t>
            </a:r>
            <a:r>
              <a:rPr dirty="0" baseline="1543" sz="2700" spc="-60">
                <a:latin typeface="Microsoft Sans Serif"/>
                <a:cs typeface="Microsoft Sans Serif"/>
              </a:rPr>
              <a:t> </a:t>
            </a:r>
            <a:r>
              <a:rPr dirty="0" sz="1800" spc="-500">
                <a:latin typeface="Microsoft Sans Serif"/>
                <a:cs typeface="Microsoft Sans Serif"/>
              </a:rPr>
              <a:t>,</a:t>
            </a:r>
            <a:r>
              <a:rPr dirty="0" sz="1800" spc="450">
                <a:latin typeface="Microsoft Sans Serif"/>
                <a:cs typeface="Microsoft Sans Serif"/>
              </a:rPr>
              <a:t> </a:t>
            </a:r>
            <a:r>
              <a:rPr dirty="0" baseline="1543" sz="2700" spc="-637">
                <a:latin typeface="Microsoft Sans Serif"/>
                <a:cs typeface="Microsoft Sans Serif"/>
              </a:rPr>
              <a:t>ل</a:t>
            </a:r>
            <a:endParaRPr baseline="1543" sz="2700">
              <a:latin typeface="Microsoft Sans Serif"/>
              <a:cs typeface="Microsoft Sans Serif"/>
            </a:endParaRPr>
          </a:p>
        </p:txBody>
      </p:sp>
      <p:sp>
        <p:nvSpPr>
          <p:cNvPr id="24" name="object 24" descr=""/>
          <p:cNvSpPr txBox="1"/>
          <p:nvPr/>
        </p:nvSpPr>
        <p:spPr>
          <a:xfrm>
            <a:off x="7543292" y="2232482"/>
            <a:ext cx="762635" cy="300355"/>
          </a:xfrm>
          <a:prstGeom prst="rect">
            <a:avLst/>
          </a:prstGeom>
        </p:spPr>
        <p:txBody>
          <a:bodyPr wrap="square" lIns="0" tIns="12700" rIns="0" bIns="0" rtlCol="0" vert="horz">
            <a:spAutoFit/>
          </a:bodyPr>
          <a:lstStyle/>
          <a:p>
            <a:pPr algn="r" marL="12700" marR="5080">
              <a:lnSpc>
                <a:spcPct val="100000"/>
              </a:lnSpc>
              <a:spcBef>
                <a:spcPts val="100"/>
              </a:spcBef>
            </a:pPr>
            <a:r>
              <a:rPr dirty="0" baseline="1543" sz="2700" spc="-1050">
                <a:latin typeface="Microsoft Sans Serif"/>
                <a:cs typeface="Microsoft Sans Serif"/>
              </a:rPr>
              <a:t>„</a:t>
            </a:r>
            <a:r>
              <a:rPr dirty="0" baseline="1543" sz="2700" spc="89">
                <a:latin typeface="Microsoft Sans Serif"/>
                <a:cs typeface="Microsoft Sans Serif"/>
              </a:rPr>
              <a:t>  </a:t>
            </a:r>
            <a:r>
              <a:rPr dirty="0" baseline="1543" sz="2700" spc="-562">
                <a:latin typeface="Microsoft Sans Serif"/>
                <a:cs typeface="Microsoft Sans Serif"/>
              </a:rPr>
              <a:t>ل</a:t>
            </a:r>
            <a:r>
              <a:rPr dirty="0" baseline="1543" sz="2700" spc="644">
                <a:latin typeface="Microsoft Sans Serif"/>
                <a:cs typeface="Microsoft Sans Serif"/>
              </a:rPr>
              <a:t>  </a:t>
            </a:r>
            <a:r>
              <a:rPr dirty="0" baseline="1543" sz="2700" spc="-367">
                <a:latin typeface="Microsoft Sans Serif"/>
                <a:cs typeface="Microsoft Sans Serif"/>
              </a:rPr>
              <a:t>وا</a:t>
            </a:r>
            <a:r>
              <a:rPr dirty="0" baseline="1543" sz="2700" spc="-254">
                <a:latin typeface="Microsoft Sans Serif"/>
                <a:cs typeface="Microsoft Sans Serif"/>
              </a:rPr>
              <a:t> </a:t>
            </a:r>
            <a:r>
              <a:rPr dirty="0" baseline="1543" sz="2700" spc="-67">
                <a:latin typeface="Microsoft Sans Serif"/>
                <a:cs typeface="Microsoft Sans Serif"/>
              </a:rPr>
              <a:t>ة</a:t>
            </a:r>
            <a:r>
              <a:rPr dirty="0" baseline="1543" sz="2700" spc="-209">
                <a:latin typeface="Microsoft Sans Serif"/>
                <a:cs typeface="Microsoft Sans Serif"/>
              </a:rPr>
              <a:t> </a:t>
            </a:r>
            <a:r>
              <a:rPr dirty="0" sz="1800" spc="-700">
                <a:latin typeface="Microsoft Sans Serif"/>
                <a:cs typeface="Microsoft Sans Serif"/>
              </a:rPr>
              <a:t>„</a:t>
            </a:r>
            <a:r>
              <a:rPr dirty="0" sz="1800" spc="-180">
                <a:latin typeface="Microsoft Sans Serif"/>
                <a:cs typeface="Microsoft Sans Serif"/>
              </a:rPr>
              <a:t> </a:t>
            </a:r>
            <a:r>
              <a:rPr dirty="0" baseline="1543" sz="2700" spc="-472">
                <a:latin typeface="Microsoft Sans Serif"/>
                <a:cs typeface="Microsoft Sans Serif"/>
              </a:rPr>
              <a:t>ا</a:t>
            </a:r>
            <a:endParaRPr baseline="1543" sz="2700">
              <a:latin typeface="Microsoft Sans Serif"/>
              <a:cs typeface="Microsoft Sans Serif"/>
            </a:endParaRPr>
          </a:p>
        </p:txBody>
      </p:sp>
      <p:sp>
        <p:nvSpPr>
          <p:cNvPr id="25" name="object 25" descr=""/>
          <p:cNvSpPr txBox="1"/>
          <p:nvPr/>
        </p:nvSpPr>
        <p:spPr>
          <a:xfrm>
            <a:off x="6889242" y="2235530"/>
            <a:ext cx="661670" cy="300355"/>
          </a:xfrm>
          <a:prstGeom prst="rect">
            <a:avLst/>
          </a:prstGeom>
        </p:spPr>
        <p:txBody>
          <a:bodyPr wrap="square" lIns="0" tIns="12700" rIns="0" bIns="0" rtlCol="0" vert="horz">
            <a:spAutoFit/>
          </a:bodyPr>
          <a:lstStyle/>
          <a:p>
            <a:pPr algn="r" marL="12700" marR="5080">
              <a:lnSpc>
                <a:spcPct val="100000"/>
              </a:lnSpc>
              <a:spcBef>
                <a:spcPts val="100"/>
              </a:spcBef>
            </a:pPr>
            <a:r>
              <a:rPr dirty="0" baseline="1543" sz="2700">
                <a:latin typeface="Microsoft Sans Serif"/>
                <a:cs typeface="Microsoft Sans Serif"/>
              </a:rPr>
              <a:t>ن</a:t>
            </a:r>
            <a:r>
              <a:rPr dirty="0" baseline="1543" sz="2700" spc="359">
                <a:latin typeface="Microsoft Sans Serif"/>
                <a:cs typeface="Microsoft Sans Serif"/>
              </a:rPr>
              <a:t> </a:t>
            </a:r>
            <a:r>
              <a:rPr dirty="0" baseline="1543" sz="2700" spc="-382">
                <a:latin typeface="Microsoft Sans Serif"/>
                <a:cs typeface="Microsoft Sans Serif"/>
              </a:rPr>
              <a:t>ر</a:t>
            </a:r>
            <a:r>
              <a:rPr dirty="0" baseline="1543" sz="2700" spc="202">
                <a:latin typeface="Microsoft Sans Serif"/>
                <a:cs typeface="Microsoft Sans Serif"/>
              </a:rPr>
              <a:t> </a:t>
            </a:r>
            <a:r>
              <a:rPr dirty="0" baseline="1543" sz="2700" spc="-397">
                <a:latin typeface="Microsoft Sans Serif"/>
                <a:cs typeface="Microsoft Sans Serif"/>
              </a:rPr>
              <a:t>ا</a:t>
            </a:r>
            <a:r>
              <a:rPr dirty="0" baseline="1543" sz="2700" spc="-67">
                <a:latin typeface="Microsoft Sans Serif"/>
                <a:cs typeface="Microsoft Sans Serif"/>
              </a:rPr>
              <a:t> </a:t>
            </a:r>
            <a:r>
              <a:rPr dirty="0" sz="1800" spc="-500">
                <a:latin typeface="Microsoft Sans Serif"/>
                <a:cs typeface="Microsoft Sans Serif"/>
              </a:rPr>
              <a:t>,</a:t>
            </a:r>
            <a:r>
              <a:rPr dirty="0" sz="1800" spc="385">
                <a:latin typeface="Microsoft Sans Serif"/>
                <a:cs typeface="Microsoft Sans Serif"/>
              </a:rPr>
              <a:t> </a:t>
            </a:r>
            <a:r>
              <a:rPr dirty="0" baseline="1543" sz="2700" spc="-457">
                <a:latin typeface="Microsoft Sans Serif"/>
                <a:cs typeface="Microsoft Sans Serif"/>
              </a:rPr>
              <a:t>ر</a:t>
            </a:r>
            <a:endParaRPr baseline="1543" sz="2700">
              <a:latin typeface="Microsoft Sans Serif"/>
              <a:cs typeface="Microsoft Sans Serif"/>
            </a:endParaRPr>
          </a:p>
        </p:txBody>
      </p:sp>
      <p:sp>
        <p:nvSpPr>
          <p:cNvPr id="26" name="object 26" descr=""/>
          <p:cNvSpPr txBox="1"/>
          <p:nvPr/>
        </p:nvSpPr>
        <p:spPr>
          <a:xfrm>
            <a:off x="6725157" y="2200478"/>
            <a:ext cx="2002789" cy="300355"/>
          </a:xfrm>
          <a:prstGeom prst="rect">
            <a:avLst/>
          </a:prstGeom>
        </p:spPr>
        <p:txBody>
          <a:bodyPr wrap="square" lIns="0" tIns="12700" rIns="0" bIns="0" rtlCol="0" vert="horz">
            <a:spAutoFit/>
          </a:bodyPr>
          <a:lstStyle/>
          <a:p>
            <a:pPr algn="r" marL="38100" marR="30480">
              <a:lnSpc>
                <a:spcPct val="100000"/>
              </a:lnSpc>
              <a:spcBef>
                <a:spcPts val="100"/>
              </a:spcBef>
            </a:pPr>
            <a:r>
              <a:rPr dirty="0" baseline="7716" sz="2700" spc="-847">
                <a:latin typeface="Microsoft Sans Serif"/>
                <a:cs typeface="Microsoft Sans Serif"/>
              </a:rPr>
              <a:t>ح</a:t>
            </a:r>
            <a:r>
              <a:rPr dirty="0" baseline="16975" sz="2700" spc="-847">
                <a:latin typeface="Microsoft Sans Serif"/>
                <a:cs typeface="Microsoft Sans Serif"/>
              </a:rPr>
              <a:t>.</a:t>
            </a:r>
            <a:r>
              <a:rPr dirty="0" baseline="16975" sz="2700" spc="667">
                <a:latin typeface="Microsoft Sans Serif"/>
                <a:cs typeface="Microsoft Sans Serif"/>
              </a:rPr>
              <a:t> </a:t>
            </a:r>
            <a:r>
              <a:rPr dirty="0" baseline="6172" sz="2700" spc="-750">
                <a:latin typeface="Microsoft Sans Serif"/>
                <a:cs typeface="Microsoft Sans Serif"/>
              </a:rPr>
              <a:t>.</a:t>
            </a:r>
            <a:r>
              <a:rPr dirty="0" baseline="6172" sz="2700" spc="-209">
                <a:latin typeface="Microsoft Sans Serif"/>
                <a:cs typeface="Microsoft Sans Serif"/>
              </a:rPr>
              <a:t> </a:t>
            </a:r>
            <a:r>
              <a:rPr dirty="0" baseline="1543" sz="2700">
                <a:latin typeface="Microsoft Sans Serif"/>
                <a:cs typeface="Microsoft Sans Serif"/>
              </a:rPr>
              <a:t>م</a:t>
            </a:r>
            <a:r>
              <a:rPr dirty="0" baseline="1543" sz="2700" spc="547">
                <a:latin typeface="Microsoft Sans Serif"/>
                <a:cs typeface="Microsoft Sans Serif"/>
              </a:rPr>
              <a:t> </a:t>
            </a:r>
            <a:r>
              <a:rPr dirty="0" baseline="1543" sz="2700" spc="-1732">
                <a:latin typeface="Microsoft Sans Serif"/>
                <a:cs typeface="Microsoft Sans Serif"/>
              </a:rPr>
              <a:t>ش</a:t>
            </a:r>
            <a:r>
              <a:rPr dirty="0" baseline="12345" sz="2700">
                <a:latin typeface="Microsoft Sans Serif"/>
                <a:cs typeface="Microsoft Sans Serif"/>
              </a:rPr>
              <a:t> </a:t>
            </a:r>
            <a:r>
              <a:rPr dirty="0" sz="1800" spc="-440">
                <a:latin typeface="Microsoft Sans Serif"/>
                <a:cs typeface="Microsoft Sans Serif"/>
              </a:rPr>
              <a:t>ثم</a:t>
            </a:r>
            <a:r>
              <a:rPr dirty="0" sz="1800" spc="400">
                <a:latin typeface="Microsoft Sans Serif"/>
                <a:cs typeface="Microsoft Sans Serif"/>
              </a:rPr>
              <a:t> </a:t>
            </a:r>
            <a:r>
              <a:rPr dirty="0" baseline="1543" sz="2700" spc="-1132">
                <a:latin typeface="Microsoft Sans Serif"/>
                <a:cs typeface="Microsoft Sans Serif"/>
              </a:rPr>
              <a:t>يع</a:t>
            </a:r>
            <a:r>
              <a:rPr dirty="0" baseline="20061" sz="2700" spc="-1132">
                <a:latin typeface="Microsoft Sans Serif"/>
                <a:cs typeface="Microsoft Sans Serif"/>
              </a:rPr>
              <a:t>.</a:t>
            </a:r>
            <a:r>
              <a:rPr dirty="0" baseline="20061" sz="2700" spc="142">
                <a:latin typeface="Microsoft Sans Serif"/>
                <a:cs typeface="Microsoft Sans Serif"/>
              </a:rPr>
              <a:t>  </a:t>
            </a:r>
            <a:r>
              <a:rPr dirty="0" baseline="3086" sz="2700" spc="-1260">
                <a:latin typeface="Microsoft Sans Serif"/>
                <a:cs typeface="Microsoft Sans Serif"/>
              </a:rPr>
              <a:t>كش</a:t>
            </a:r>
            <a:r>
              <a:rPr dirty="0" baseline="18518" sz="2700" spc="-322">
                <a:latin typeface="Microsoft Sans Serif"/>
                <a:cs typeface="Microsoft Sans Serif"/>
              </a:rPr>
              <a:t> </a:t>
            </a:r>
            <a:r>
              <a:rPr dirty="0" baseline="12345" sz="2700" spc="-1192">
                <a:latin typeface="Microsoft Sans Serif"/>
                <a:cs typeface="Microsoft Sans Serif"/>
              </a:rPr>
              <a:t>ت</a:t>
            </a:r>
            <a:r>
              <a:rPr dirty="0" baseline="7716" sz="2700" spc="-1192">
                <a:latin typeface="Microsoft Sans Serif"/>
                <a:cs typeface="Microsoft Sans Serif"/>
              </a:rPr>
              <a:t>,</a:t>
            </a:r>
            <a:r>
              <a:rPr dirty="0" baseline="15432" sz="2700" spc="525">
                <a:latin typeface="Microsoft Sans Serif"/>
                <a:cs typeface="Microsoft Sans Serif"/>
              </a:rPr>
              <a:t>  </a:t>
            </a:r>
            <a:r>
              <a:rPr dirty="0" baseline="9259" sz="2700" spc="-1050">
                <a:latin typeface="Microsoft Sans Serif"/>
                <a:cs typeface="Microsoft Sans Serif"/>
              </a:rPr>
              <a:t>„</a:t>
            </a:r>
            <a:r>
              <a:rPr dirty="0" baseline="9259" sz="2700" spc="-359">
                <a:latin typeface="Microsoft Sans Serif"/>
                <a:cs typeface="Microsoft Sans Serif"/>
              </a:rPr>
              <a:t> </a:t>
            </a:r>
            <a:r>
              <a:rPr dirty="0" baseline="1543" sz="2700" spc="-1185">
                <a:latin typeface="Microsoft Sans Serif"/>
                <a:cs typeface="Microsoft Sans Serif"/>
              </a:rPr>
              <a:t>ثل</a:t>
            </a:r>
            <a:r>
              <a:rPr dirty="0" baseline="1543" sz="2700" spc="-472">
                <a:latin typeface="Microsoft Sans Serif"/>
                <a:cs typeface="Microsoft Sans Serif"/>
              </a:rPr>
              <a:t> </a:t>
            </a:r>
            <a:r>
              <a:rPr dirty="0" sz="1800" spc="-385">
                <a:latin typeface="Microsoft Sans Serif"/>
                <a:cs typeface="Microsoft Sans Serif"/>
              </a:rPr>
              <a:t>ملا</a:t>
            </a:r>
            <a:r>
              <a:rPr dirty="0" sz="1800" spc="125">
                <a:latin typeface="Microsoft Sans Serif"/>
                <a:cs typeface="Microsoft Sans Serif"/>
              </a:rPr>
              <a:t> </a:t>
            </a:r>
            <a:r>
              <a:rPr dirty="0" baseline="9259" sz="2700" spc="-1050">
                <a:latin typeface="Microsoft Sans Serif"/>
                <a:cs typeface="Microsoft Sans Serif"/>
              </a:rPr>
              <a:t>„</a:t>
            </a:r>
            <a:r>
              <a:rPr dirty="0" baseline="9259" sz="2700" spc="-359">
                <a:latin typeface="Microsoft Sans Serif"/>
                <a:cs typeface="Microsoft Sans Serif"/>
              </a:rPr>
              <a:t> </a:t>
            </a:r>
            <a:r>
              <a:rPr dirty="0" baseline="-3086" sz="2700" spc="-82">
                <a:latin typeface="Microsoft Sans Serif"/>
                <a:cs typeface="Microsoft Sans Serif"/>
              </a:rPr>
              <a:t>م</a:t>
            </a:r>
            <a:r>
              <a:rPr dirty="0" baseline="-3086" sz="2700" spc="-450">
                <a:latin typeface="Microsoft Sans Serif"/>
                <a:cs typeface="Microsoft Sans Serif"/>
              </a:rPr>
              <a:t> </a:t>
            </a:r>
            <a:r>
              <a:rPr dirty="0" baseline="7716" sz="2700" spc="-750">
                <a:latin typeface="Microsoft Sans Serif"/>
                <a:cs typeface="Microsoft Sans Serif"/>
              </a:rPr>
              <a:t>.</a:t>
            </a:r>
            <a:r>
              <a:rPr dirty="0" baseline="7716" sz="2700" spc="-382">
                <a:latin typeface="Microsoft Sans Serif"/>
                <a:cs typeface="Microsoft Sans Serif"/>
              </a:rPr>
              <a:t> </a:t>
            </a:r>
            <a:r>
              <a:rPr dirty="0" baseline="-1543" sz="2700" spc="-735">
                <a:latin typeface="Microsoft Sans Serif"/>
                <a:cs typeface="Microsoft Sans Serif"/>
              </a:rPr>
              <a:t>لا</a:t>
            </a:r>
            <a:endParaRPr baseline="-1543" sz="2700">
              <a:latin typeface="Microsoft Sans Serif"/>
              <a:cs typeface="Microsoft Sans Serif"/>
            </a:endParaRPr>
          </a:p>
        </p:txBody>
      </p:sp>
      <p:sp>
        <p:nvSpPr>
          <p:cNvPr id="27" name="object 27" descr=""/>
          <p:cNvSpPr txBox="1"/>
          <p:nvPr/>
        </p:nvSpPr>
        <p:spPr>
          <a:xfrm>
            <a:off x="6023609" y="2227910"/>
            <a:ext cx="752475" cy="300355"/>
          </a:xfrm>
          <a:prstGeom prst="rect">
            <a:avLst/>
          </a:prstGeom>
        </p:spPr>
        <p:txBody>
          <a:bodyPr wrap="square" lIns="0" tIns="12700" rIns="0" bIns="0" rtlCol="0" vert="horz">
            <a:spAutoFit/>
          </a:bodyPr>
          <a:lstStyle/>
          <a:p>
            <a:pPr algn="r" marL="12700" marR="5080">
              <a:lnSpc>
                <a:spcPct val="100000"/>
              </a:lnSpc>
              <a:spcBef>
                <a:spcPts val="100"/>
              </a:spcBef>
            </a:pPr>
            <a:r>
              <a:rPr dirty="0" sz="1800" spc="-60">
                <a:solidFill>
                  <a:srgbClr val="FF0000"/>
                </a:solidFill>
                <a:latin typeface="Microsoft Sans Serif"/>
                <a:cs typeface="Microsoft Sans Serif"/>
              </a:rPr>
              <a:t>راذ</a:t>
            </a:r>
            <a:r>
              <a:rPr dirty="0" sz="1800" spc="65">
                <a:solidFill>
                  <a:srgbClr val="FF0000"/>
                </a:solidFill>
                <a:latin typeface="Microsoft Sans Serif"/>
                <a:cs typeface="Microsoft Sans Serif"/>
              </a:rPr>
              <a:t>  </a:t>
            </a:r>
            <a:r>
              <a:rPr dirty="0" sz="1800" spc="-254">
                <a:latin typeface="Microsoft Sans Serif"/>
                <a:cs typeface="Microsoft Sans Serif"/>
              </a:rPr>
              <a:t>ر</a:t>
            </a:r>
            <a:r>
              <a:rPr dirty="0" sz="1800" spc="40">
                <a:latin typeface="Microsoft Sans Serif"/>
                <a:cs typeface="Microsoft Sans Serif"/>
              </a:rPr>
              <a:t>  </a:t>
            </a:r>
            <a:r>
              <a:rPr dirty="0" sz="1800" spc="-380">
                <a:latin typeface="Microsoft Sans Serif"/>
                <a:cs typeface="Microsoft Sans Serif"/>
              </a:rPr>
              <a:t>لال</a:t>
            </a:r>
            <a:endParaRPr sz="1800">
              <a:latin typeface="Microsoft Sans Serif"/>
              <a:cs typeface="Microsoft Sans Serif"/>
            </a:endParaRPr>
          </a:p>
        </p:txBody>
      </p:sp>
      <p:sp>
        <p:nvSpPr>
          <p:cNvPr id="28" name="object 28" descr=""/>
          <p:cNvSpPr txBox="1"/>
          <p:nvPr/>
        </p:nvSpPr>
        <p:spPr>
          <a:xfrm>
            <a:off x="6165850" y="2177618"/>
            <a:ext cx="443230" cy="300355"/>
          </a:xfrm>
          <a:prstGeom prst="rect">
            <a:avLst/>
          </a:prstGeom>
        </p:spPr>
        <p:txBody>
          <a:bodyPr wrap="square" lIns="0" tIns="12700" rIns="0" bIns="0" rtlCol="0" vert="horz">
            <a:spAutoFit/>
          </a:bodyPr>
          <a:lstStyle/>
          <a:p>
            <a:pPr algn="r" marL="38100" marR="30480">
              <a:lnSpc>
                <a:spcPct val="100000"/>
              </a:lnSpc>
              <a:spcBef>
                <a:spcPts val="100"/>
              </a:spcBef>
            </a:pPr>
            <a:r>
              <a:rPr dirty="0" baseline="-6172" sz="2700" spc="-1139">
                <a:solidFill>
                  <a:srgbClr val="FF0000"/>
                </a:solidFill>
                <a:latin typeface="Microsoft Sans Serif"/>
                <a:cs typeface="Microsoft Sans Serif"/>
              </a:rPr>
              <a:t>ق</a:t>
            </a:r>
            <a:r>
              <a:rPr dirty="0" baseline="12345" sz="2700" spc="-1139">
                <a:solidFill>
                  <a:srgbClr val="FF0000"/>
                </a:solidFill>
                <a:latin typeface="Microsoft Sans Serif"/>
                <a:cs typeface="Microsoft Sans Serif"/>
              </a:rPr>
              <a:t>„</a:t>
            </a:r>
            <a:r>
              <a:rPr dirty="0" baseline="12345" sz="2700" spc="-450">
                <a:solidFill>
                  <a:srgbClr val="FF0000"/>
                </a:solidFill>
                <a:latin typeface="Microsoft Sans Serif"/>
                <a:cs typeface="Microsoft Sans Serif"/>
              </a:rPr>
              <a:t> </a:t>
            </a:r>
            <a:r>
              <a:rPr dirty="0" sz="1800">
                <a:solidFill>
                  <a:srgbClr val="FF0000"/>
                </a:solidFill>
                <a:latin typeface="Microsoft Sans Serif"/>
                <a:cs typeface="Microsoft Sans Serif"/>
              </a:rPr>
              <a:t>م</a:t>
            </a:r>
            <a:r>
              <a:rPr dirty="0" sz="1800" spc="365">
                <a:solidFill>
                  <a:srgbClr val="FF0000"/>
                </a:solidFill>
                <a:latin typeface="Microsoft Sans Serif"/>
                <a:cs typeface="Microsoft Sans Serif"/>
              </a:rPr>
              <a:t> </a:t>
            </a:r>
            <a:r>
              <a:rPr dirty="0" baseline="-4629" sz="2700" spc="-1732">
                <a:latin typeface="Microsoft Sans Serif"/>
                <a:cs typeface="Microsoft Sans Serif"/>
              </a:rPr>
              <a:t>ش</a:t>
            </a:r>
            <a:r>
              <a:rPr dirty="0" baseline="7716" sz="2700" spc="-322">
                <a:latin typeface="Microsoft Sans Serif"/>
                <a:cs typeface="Microsoft Sans Serif"/>
              </a:rPr>
              <a:t> </a:t>
            </a:r>
            <a:r>
              <a:rPr dirty="0" baseline="1543" sz="2700" spc="-1432">
                <a:latin typeface="Microsoft Sans Serif"/>
                <a:cs typeface="Microsoft Sans Serif"/>
              </a:rPr>
              <a:t>ت</a:t>
            </a:r>
            <a:r>
              <a:rPr dirty="0" baseline="18518" sz="2700" spc="-1432">
                <a:latin typeface="Microsoft Sans Serif"/>
                <a:cs typeface="Microsoft Sans Serif"/>
              </a:rPr>
              <a:t>.</a:t>
            </a:r>
            <a:endParaRPr baseline="18518" sz="2700">
              <a:latin typeface="Microsoft Sans Serif"/>
              <a:cs typeface="Microsoft Sans Serif"/>
            </a:endParaRPr>
          </a:p>
        </p:txBody>
      </p:sp>
      <p:sp>
        <p:nvSpPr>
          <p:cNvPr id="29" name="object 29" descr=""/>
          <p:cNvSpPr txBox="1"/>
          <p:nvPr/>
        </p:nvSpPr>
        <p:spPr>
          <a:xfrm>
            <a:off x="5668517" y="2237054"/>
            <a:ext cx="193675" cy="300355"/>
          </a:xfrm>
          <a:prstGeom prst="rect">
            <a:avLst/>
          </a:prstGeom>
        </p:spPr>
        <p:txBody>
          <a:bodyPr wrap="square" lIns="0" tIns="12700" rIns="0" bIns="0" rtlCol="0" vert="horz">
            <a:spAutoFit/>
          </a:bodyPr>
          <a:lstStyle/>
          <a:p>
            <a:pPr algn="r" marL="12700" marR="5080">
              <a:lnSpc>
                <a:spcPct val="100000"/>
              </a:lnSpc>
              <a:spcBef>
                <a:spcPts val="100"/>
              </a:spcBef>
            </a:pPr>
            <a:r>
              <a:rPr dirty="0" baseline="1543" sz="2700" spc="-615">
                <a:solidFill>
                  <a:srgbClr val="FF0000"/>
                </a:solidFill>
                <a:latin typeface="Microsoft Sans Serif"/>
                <a:cs typeface="Microsoft Sans Serif"/>
              </a:rPr>
              <a:t>ةر</a:t>
            </a:r>
            <a:r>
              <a:rPr dirty="0" sz="1800" spc="-409">
                <a:solidFill>
                  <a:srgbClr val="FF0000"/>
                </a:solidFill>
                <a:latin typeface="Microsoft Sans Serif"/>
                <a:cs typeface="Microsoft Sans Serif"/>
              </a:rPr>
              <a:t>,</a:t>
            </a:r>
            <a:endParaRPr sz="1800">
              <a:latin typeface="Microsoft Sans Serif"/>
              <a:cs typeface="Microsoft Sans Serif"/>
            </a:endParaRPr>
          </a:p>
        </p:txBody>
      </p:sp>
      <p:sp>
        <p:nvSpPr>
          <p:cNvPr id="30" name="object 30" descr=""/>
          <p:cNvSpPr txBox="1"/>
          <p:nvPr/>
        </p:nvSpPr>
        <p:spPr>
          <a:xfrm>
            <a:off x="4797297" y="2195906"/>
            <a:ext cx="1236980" cy="300355"/>
          </a:xfrm>
          <a:prstGeom prst="rect">
            <a:avLst/>
          </a:prstGeom>
        </p:spPr>
        <p:txBody>
          <a:bodyPr wrap="square" lIns="0" tIns="12700" rIns="0" bIns="0" rtlCol="0" vert="horz">
            <a:spAutoFit/>
          </a:bodyPr>
          <a:lstStyle/>
          <a:p>
            <a:pPr algn="r" marL="38100" marR="30480">
              <a:lnSpc>
                <a:spcPct val="100000"/>
              </a:lnSpc>
              <a:spcBef>
                <a:spcPts val="100"/>
              </a:spcBef>
            </a:pPr>
            <a:r>
              <a:rPr dirty="0" baseline="4629" sz="2700" spc="-1432">
                <a:latin typeface="Microsoft Sans Serif"/>
                <a:cs typeface="Microsoft Sans Serif"/>
              </a:rPr>
              <a:t>خ</a:t>
            </a:r>
            <a:r>
              <a:rPr dirty="0" baseline="26234" sz="2700" spc="-1432">
                <a:latin typeface="Microsoft Sans Serif"/>
                <a:cs typeface="Microsoft Sans Serif"/>
              </a:rPr>
              <a:t>.</a:t>
            </a:r>
            <a:r>
              <a:rPr dirty="0" baseline="20061" sz="2700" spc="-1432">
                <a:latin typeface="Microsoft Sans Serif"/>
                <a:cs typeface="Microsoft Sans Serif"/>
              </a:rPr>
              <a:t>ش</a:t>
            </a:r>
            <a:r>
              <a:rPr dirty="0" baseline="35493" sz="2700" spc="-322">
                <a:latin typeface="Microsoft Sans Serif"/>
                <a:cs typeface="Microsoft Sans Serif"/>
              </a:rPr>
              <a:t> </a:t>
            </a:r>
            <a:r>
              <a:rPr dirty="0" baseline="27777" sz="2700" spc="-667">
                <a:latin typeface="Microsoft Sans Serif"/>
                <a:cs typeface="Microsoft Sans Serif"/>
              </a:rPr>
              <a:t>لا</a:t>
            </a:r>
            <a:r>
              <a:rPr dirty="0" baseline="27777" sz="2700" spc="419">
                <a:latin typeface="Microsoft Sans Serif"/>
                <a:cs typeface="Microsoft Sans Serif"/>
              </a:rPr>
              <a:t> </a:t>
            </a:r>
            <a:r>
              <a:rPr dirty="0" baseline="12345" sz="2700" spc="-847">
                <a:latin typeface="Microsoft Sans Serif"/>
                <a:cs typeface="Microsoft Sans Serif"/>
              </a:rPr>
              <a:t>لع</a:t>
            </a:r>
            <a:r>
              <a:rPr dirty="0" baseline="12345" sz="2700" spc="195">
                <a:latin typeface="Microsoft Sans Serif"/>
                <a:cs typeface="Microsoft Sans Serif"/>
              </a:rPr>
              <a:t> </a:t>
            </a:r>
            <a:r>
              <a:rPr dirty="0" baseline="9259" sz="2700" spc="-1050">
                <a:solidFill>
                  <a:srgbClr val="FF0000"/>
                </a:solidFill>
                <a:latin typeface="Microsoft Sans Serif"/>
                <a:cs typeface="Microsoft Sans Serif"/>
              </a:rPr>
              <a:t>„</a:t>
            </a:r>
            <a:r>
              <a:rPr dirty="0" baseline="9259" sz="2700" spc="-352">
                <a:solidFill>
                  <a:srgbClr val="FF0000"/>
                </a:solidFill>
                <a:latin typeface="Microsoft Sans Serif"/>
                <a:cs typeface="Microsoft Sans Serif"/>
              </a:rPr>
              <a:t> </a:t>
            </a:r>
            <a:r>
              <a:rPr dirty="0" baseline="-4629" sz="2700" spc="-2190">
                <a:solidFill>
                  <a:srgbClr val="FF0000"/>
                </a:solidFill>
                <a:latin typeface="Microsoft Sans Serif"/>
                <a:cs typeface="Microsoft Sans Serif"/>
              </a:rPr>
              <a:t>ص</a:t>
            </a:r>
            <a:r>
              <a:rPr dirty="0" baseline="13888" sz="2700" spc="-2190">
                <a:solidFill>
                  <a:srgbClr val="FF0000"/>
                </a:solidFill>
                <a:latin typeface="Microsoft Sans Serif"/>
                <a:cs typeface="Microsoft Sans Serif"/>
              </a:rPr>
              <a:t>.</a:t>
            </a:r>
            <a:r>
              <a:rPr dirty="0" baseline="13888" sz="2700" spc="75">
                <a:solidFill>
                  <a:srgbClr val="FF0000"/>
                </a:solidFill>
                <a:latin typeface="Microsoft Sans Serif"/>
                <a:cs typeface="Microsoft Sans Serif"/>
              </a:rPr>
              <a:t>  </a:t>
            </a:r>
            <a:r>
              <a:rPr dirty="0" sz="1800" spc="-1235">
                <a:solidFill>
                  <a:srgbClr val="FF0000"/>
                </a:solidFill>
                <a:latin typeface="Microsoft Sans Serif"/>
                <a:cs typeface="Microsoft Sans Serif"/>
              </a:rPr>
              <a:t>ف</a:t>
            </a:r>
            <a:r>
              <a:rPr dirty="0" baseline="16975" sz="2700" spc="-1852">
                <a:solidFill>
                  <a:srgbClr val="FF0000"/>
                </a:solidFill>
                <a:latin typeface="Microsoft Sans Serif"/>
                <a:cs typeface="Microsoft Sans Serif"/>
              </a:rPr>
              <a:t>.</a:t>
            </a:r>
            <a:r>
              <a:rPr dirty="0" baseline="16975" sz="2700" spc="-427">
                <a:solidFill>
                  <a:srgbClr val="FF0000"/>
                </a:solidFill>
                <a:latin typeface="Microsoft Sans Serif"/>
                <a:cs typeface="Microsoft Sans Serif"/>
              </a:rPr>
              <a:t> </a:t>
            </a:r>
            <a:r>
              <a:rPr dirty="0" baseline="10802" sz="2700" spc="-667">
                <a:solidFill>
                  <a:srgbClr val="FF0000"/>
                </a:solidFill>
                <a:latin typeface="Microsoft Sans Serif"/>
                <a:cs typeface="Microsoft Sans Serif"/>
              </a:rPr>
              <a:t>ملا</a:t>
            </a:r>
            <a:r>
              <a:rPr dirty="0" baseline="10802" sz="2700" spc="202">
                <a:solidFill>
                  <a:srgbClr val="FF0000"/>
                </a:solidFill>
                <a:latin typeface="Microsoft Sans Serif"/>
                <a:cs typeface="Microsoft Sans Serif"/>
              </a:rPr>
              <a:t> </a:t>
            </a:r>
            <a:r>
              <a:rPr dirty="0" baseline="9259" sz="2700" spc="-1050">
                <a:solidFill>
                  <a:srgbClr val="FF0000"/>
                </a:solidFill>
                <a:latin typeface="Microsoft Sans Serif"/>
                <a:cs typeface="Microsoft Sans Serif"/>
              </a:rPr>
              <a:t>„</a:t>
            </a:r>
            <a:r>
              <a:rPr dirty="0" baseline="9259" sz="2700" spc="-352">
                <a:solidFill>
                  <a:srgbClr val="FF0000"/>
                </a:solidFill>
                <a:latin typeface="Microsoft Sans Serif"/>
                <a:cs typeface="Microsoft Sans Serif"/>
              </a:rPr>
              <a:t> </a:t>
            </a:r>
            <a:r>
              <a:rPr dirty="0" sz="1800" spc="-1035">
                <a:solidFill>
                  <a:srgbClr val="FF0000"/>
                </a:solidFill>
                <a:latin typeface="Microsoft Sans Serif"/>
                <a:cs typeface="Microsoft Sans Serif"/>
              </a:rPr>
              <a:t>ثت</a:t>
            </a:r>
            <a:r>
              <a:rPr dirty="0" baseline="-4629" sz="2700" spc="-1552">
                <a:solidFill>
                  <a:srgbClr val="FF0000"/>
                </a:solidFill>
                <a:latin typeface="Microsoft Sans Serif"/>
                <a:cs typeface="Microsoft Sans Serif"/>
              </a:rPr>
              <a:t>„</a:t>
            </a:r>
            <a:r>
              <a:rPr dirty="0" baseline="-4629" sz="2700" spc="-315">
                <a:solidFill>
                  <a:srgbClr val="FF0000"/>
                </a:solidFill>
                <a:latin typeface="Microsoft Sans Serif"/>
                <a:cs typeface="Microsoft Sans Serif"/>
              </a:rPr>
              <a:t> </a:t>
            </a:r>
            <a:r>
              <a:rPr dirty="0" sz="1800" spc="-1555">
                <a:solidFill>
                  <a:srgbClr val="FF0000"/>
                </a:solidFill>
                <a:latin typeface="Microsoft Sans Serif"/>
                <a:cs typeface="Microsoft Sans Serif"/>
              </a:rPr>
              <a:t>ض</a:t>
            </a:r>
            <a:r>
              <a:rPr dirty="0" baseline="13888" sz="2700" spc="-2332">
                <a:solidFill>
                  <a:srgbClr val="FF0000"/>
                </a:solidFill>
                <a:latin typeface="Microsoft Sans Serif"/>
                <a:cs typeface="Microsoft Sans Serif"/>
              </a:rPr>
              <a:t>.</a:t>
            </a:r>
            <a:r>
              <a:rPr dirty="0" baseline="13888" sz="2700" spc="-382">
                <a:solidFill>
                  <a:srgbClr val="FF0000"/>
                </a:solidFill>
                <a:latin typeface="Microsoft Sans Serif"/>
                <a:cs typeface="Microsoft Sans Serif"/>
              </a:rPr>
              <a:t> </a:t>
            </a:r>
            <a:r>
              <a:rPr dirty="0" baseline="4629" sz="2700" spc="-697">
                <a:solidFill>
                  <a:srgbClr val="FF0000"/>
                </a:solidFill>
                <a:latin typeface="Microsoft Sans Serif"/>
                <a:cs typeface="Microsoft Sans Serif"/>
              </a:rPr>
              <a:t>لا</a:t>
            </a:r>
            <a:endParaRPr baseline="4629" sz="2700">
              <a:latin typeface="Microsoft Sans Serif"/>
              <a:cs typeface="Microsoft Sans Serif"/>
            </a:endParaRPr>
          </a:p>
        </p:txBody>
      </p:sp>
      <p:sp>
        <p:nvSpPr>
          <p:cNvPr id="31" name="object 31" descr=""/>
          <p:cNvSpPr txBox="1"/>
          <p:nvPr/>
        </p:nvSpPr>
        <p:spPr>
          <a:xfrm>
            <a:off x="4511421" y="2227910"/>
            <a:ext cx="1007744" cy="300355"/>
          </a:xfrm>
          <a:prstGeom prst="rect">
            <a:avLst/>
          </a:prstGeom>
        </p:spPr>
        <p:txBody>
          <a:bodyPr wrap="square" lIns="0" tIns="12700" rIns="0" bIns="0" rtlCol="0" vert="horz">
            <a:spAutoFit/>
          </a:bodyPr>
          <a:lstStyle/>
          <a:p>
            <a:pPr algn="r" marL="12700" marR="5080">
              <a:lnSpc>
                <a:spcPct val="100000"/>
              </a:lnSpc>
              <a:spcBef>
                <a:spcPts val="100"/>
              </a:spcBef>
            </a:pPr>
            <a:r>
              <a:rPr dirty="0" sz="1800" spc="-265">
                <a:latin typeface="Microsoft Sans Serif"/>
                <a:cs typeface="Microsoft Sans Serif"/>
              </a:rPr>
              <a:t>ا</a:t>
            </a:r>
            <a:r>
              <a:rPr dirty="0" sz="1800" spc="150">
                <a:latin typeface="Microsoft Sans Serif"/>
                <a:cs typeface="Microsoft Sans Serif"/>
              </a:rPr>
              <a:t>  </a:t>
            </a:r>
            <a:r>
              <a:rPr dirty="0" sz="1800" spc="-965">
                <a:latin typeface="Microsoft Sans Serif"/>
                <a:cs typeface="Microsoft Sans Serif"/>
              </a:rPr>
              <a:t>ص</a:t>
            </a:r>
            <a:r>
              <a:rPr dirty="0" sz="1800" spc="335">
                <a:latin typeface="Microsoft Sans Serif"/>
                <a:cs typeface="Microsoft Sans Serif"/>
              </a:rPr>
              <a:t>  </a:t>
            </a:r>
            <a:r>
              <a:rPr dirty="0" sz="1800" spc="-725">
                <a:latin typeface="Microsoft Sans Serif"/>
                <a:cs typeface="Microsoft Sans Serif"/>
              </a:rPr>
              <a:t>ي</a:t>
            </a:r>
            <a:r>
              <a:rPr dirty="0" sz="1800" spc="75">
                <a:latin typeface="Microsoft Sans Serif"/>
                <a:cs typeface="Microsoft Sans Serif"/>
              </a:rPr>
              <a:t>  </a:t>
            </a:r>
            <a:r>
              <a:rPr dirty="0" sz="1800">
                <a:solidFill>
                  <a:srgbClr val="FF0000"/>
                </a:solidFill>
                <a:latin typeface="Microsoft Sans Serif"/>
                <a:cs typeface="Microsoft Sans Serif"/>
              </a:rPr>
              <a:t>ة</a:t>
            </a:r>
            <a:r>
              <a:rPr dirty="0" sz="1800" spc="200">
                <a:solidFill>
                  <a:srgbClr val="FF0000"/>
                </a:solidFill>
                <a:latin typeface="Microsoft Sans Serif"/>
                <a:cs typeface="Microsoft Sans Serif"/>
              </a:rPr>
              <a:t> </a:t>
            </a:r>
            <a:r>
              <a:rPr dirty="0" sz="1800" spc="-415">
                <a:solidFill>
                  <a:srgbClr val="FF0000"/>
                </a:solidFill>
                <a:latin typeface="Microsoft Sans Serif"/>
                <a:cs typeface="Microsoft Sans Serif"/>
              </a:rPr>
              <a:t>ور</a:t>
            </a:r>
            <a:endParaRPr sz="1800">
              <a:latin typeface="Microsoft Sans Serif"/>
              <a:cs typeface="Microsoft Sans Serif"/>
            </a:endParaRPr>
          </a:p>
        </p:txBody>
      </p:sp>
      <p:sp>
        <p:nvSpPr>
          <p:cNvPr id="32" name="object 32" descr=""/>
          <p:cNvSpPr txBox="1"/>
          <p:nvPr/>
        </p:nvSpPr>
        <p:spPr>
          <a:xfrm>
            <a:off x="3525901" y="2227910"/>
            <a:ext cx="1180465" cy="300355"/>
          </a:xfrm>
          <a:prstGeom prst="rect">
            <a:avLst/>
          </a:prstGeom>
        </p:spPr>
        <p:txBody>
          <a:bodyPr wrap="square" lIns="0" tIns="12700" rIns="0" bIns="0" rtlCol="0" vert="horz">
            <a:spAutoFit/>
          </a:bodyPr>
          <a:lstStyle/>
          <a:p>
            <a:pPr algn="r" marL="38100" marR="30480">
              <a:lnSpc>
                <a:spcPct val="100000"/>
              </a:lnSpc>
              <a:spcBef>
                <a:spcPts val="100"/>
              </a:spcBef>
            </a:pPr>
            <a:r>
              <a:rPr dirty="0" baseline="6172" sz="2700" spc="-622">
                <a:latin typeface="Microsoft Sans Serif"/>
                <a:cs typeface="Microsoft Sans Serif"/>
              </a:rPr>
              <a:t>راذق</a:t>
            </a:r>
            <a:r>
              <a:rPr dirty="0" baseline="24691" sz="2700" spc="-622">
                <a:latin typeface="Microsoft Sans Serif"/>
                <a:cs typeface="Microsoft Sans Serif"/>
              </a:rPr>
              <a:t>„</a:t>
            </a:r>
            <a:r>
              <a:rPr dirty="0" baseline="24691" sz="2700" spc="-442">
                <a:latin typeface="Microsoft Sans Serif"/>
                <a:cs typeface="Microsoft Sans Serif"/>
              </a:rPr>
              <a:t> </a:t>
            </a:r>
            <a:r>
              <a:rPr dirty="0" baseline="12345" sz="2700" spc="-150">
                <a:latin typeface="Microsoft Sans Serif"/>
                <a:cs typeface="Microsoft Sans Serif"/>
              </a:rPr>
              <a:t>م</a:t>
            </a:r>
            <a:r>
              <a:rPr dirty="0" baseline="12345" sz="2700" spc="-240">
                <a:latin typeface="Microsoft Sans Serif"/>
                <a:cs typeface="Microsoft Sans Serif"/>
              </a:rPr>
              <a:t> </a:t>
            </a:r>
            <a:r>
              <a:rPr dirty="0" sz="1800" spc="-490">
                <a:latin typeface="Microsoft Sans Serif"/>
                <a:cs typeface="Microsoft Sans Serif"/>
              </a:rPr>
              <a:t>ة</a:t>
            </a:r>
            <a:r>
              <a:rPr dirty="0" baseline="16975" sz="2700" spc="-735">
                <a:latin typeface="Microsoft Sans Serif"/>
                <a:cs typeface="Microsoft Sans Serif"/>
              </a:rPr>
              <a:t>„</a:t>
            </a:r>
            <a:r>
              <a:rPr dirty="0" baseline="16975" sz="2700" spc="-345">
                <a:latin typeface="Microsoft Sans Serif"/>
                <a:cs typeface="Microsoft Sans Serif"/>
              </a:rPr>
              <a:t> </a:t>
            </a:r>
            <a:r>
              <a:rPr dirty="0" sz="1800" spc="-930">
                <a:latin typeface="Microsoft Sans Serif"/>
                <a:cs typeface="Microsoft Sans Serif"/>
              </a:rPr>
              <a:t>قر</a:t>
            </a:r>
            <a:r>
              <a:rPr dirty="0" baseline="21604" sz="2700" spc="-1395">
                <a:latin typeface="Microsoft Sans Serif"/>
                <a:cs typeface="Microsoft Sans Serif"/>
              </a:rPr>
              <a:t>.</a:t>
            </a:r>
            <a:r>
              <a:rPr dirty="0" baseline="21604" sz="2700" spc="179">
                <a:latin typeface="Microsoft Sans Serif"/>
                <a:cs typeface="Microsoft Sans Serif"/>
              </a:rPr>
              <a:t> </a:t>
            </a:r>
            <a:r>
              <a:rPr dirty="0" baseline="15432" sz="2700" spc="-555">
                <a:latin typeface="Microsoft Sans Serif"/>
                <a:cs typeface="Microsoft Sans Serif"/>
              </a:rPr>
              <a:t>عم</a:t>
            </a:r>
            <a:r>
              <a:rPr dirty="0" baseline="15432" sz="2700" spc="-232">
                <a:latin typeface="Microsoft Sans Serif"/>
                <a:cs typeface="Microsoft Sans Serif"/>
              </a:rPr>
              <a:t> </a:t>
            </a:r>
            <a:r>
              <a:rPr dirty="0" baseline="15432" sz="2700" spc="-900">
                <a:latin typeface="Microsoft Sans Serif"/>
                <a:cs typeface="Microsoft Sans Serif"/>
              </a:rPr>
              <a:t>لهشت</a:t>
            </a:r>
            <a:r>
              <a:rPr dirty="0" baseline="9259" sz="2700" spc="-900">
                <a:latin typeface="Microsoft Sans Serif"/>
                <a:cs typeface="Microsoft Sans Serif"/>
              </a:rPr>
              <a:t>„</a:t>
            </a:r>
            <a:r>
              <a:rPr dirty="0" baseline="9259" sz="2700" spc="202">
                <a:latin typeface="Microsoft Sans Serif"/>
                <a:cs typeface="Microsoft Sans Serif"/>
              </a:rPr>
              <a:t> </a:t>
            </a:r>
            <a:r>
              <a:rPr dirty="0" baseline="13888" sz="2700" spc="-142">
                <a:latin typeface="Microsoft Sans Serif"/>
                <a:cs typeface="Microsoft Sans Serif"/>
              </a:rPr>
              <a:t>مم</a:t>
            </a:r>
            <a:endParaRPr baseline="13888" sz="2700">
              <a:latin typeface="Microsoft Sans Serif"/>
              <a:cs typeface="Microsoft Sans Serif"/>
            </a:endParaRPr>
          </a:p>
        </p:txBody>
      </p:sp>
      <p:sp>
        <p:nvSpPr>
          <p:cNvPr id="33" name="object 33" descr=""/>
          <p:cNvSpPr txBox="1"/>
          <p:nvPr/>
        </p:nvSpPr>
        <p:spPr>
          <a:xfrm>
            <a:off x="10228833" y="2644521"/>
            <a:ext cx="1227455" cy="299720"/>
          </a:xfrm>
          <a:prstGeom prst="rect">
            <a:avLst/>
          </a:prstGeom>
        </p:spPr>
        <p:txBody>
          <a:bodyPr wrap="square" lIns="0" tIns="12700" rIns="0" bIns="0" rtlCol="0" vert="horz">
            <a:spAutoFit/>
          </a:bodyPr>
          <a:lstStyle/>
          <a:p>
            <a:pPr algn="r" marL="12700" marR="5080">
              <a:lnSpc>
                <a:spcPct val="100000"/>
              </a:lnSpc>
              <a:spcBef>
                <a:spcPts val="100"/>
              </a:spcBef>
            </a:pPr>
            <a:r>
              <a:rPr dirty="0" baseline="1543" sz="2700" spc="-810">
                <a:latin typeface="Microsoft Sans Serif"/>
                <a:cs typeface="Microsoft Sans Serif"/>
              </a:rPr>
              <a:t>ك</a:t>
            </a:r>
            <a:r>
              <a:rPr dirty="0" baseline="1543" sz="2700" spc="-127">
                <a:latin typeface="Microsoft Sans Serif"/>
                <a:cs typeface="Microsoft Sans Serif"/>
              </a:rPr>
              <a:t> </a:t>
            </a:r>
            <a:r>
              <a:rPr dirty="0" baseline="1543" sz="2700">
                <a:latin typeface="Microsoft Sans Serif"/>
                <a:cs typeface="Microsoft Sans Serif"/>
              </a:rPr>
              <a:t>ذ</a:t>
            </a:r>
            <a:r>
              <a:rPr dirty="0" baseline="1543" sz="2700" spc="-179">
                <a:latin typeface="Microsoft Sans Serif"/>
                <a:cs typeface="Microsoft Sans Serif"/>
              </a:rPr>
              <a:t> </a:t>
            </a:r>
            <a:r>
              <a:rPr dirty="0" baseline="1543" sz="2700" spc="-450">
                <a:latin typeface="Microsoft Sans Serif"/>
                <a:cs typeface="Microsoft Sans Serif"/>
              </a:rPr>
              <a:t>و</a:t>
            </a:r>
            <a:r>
              <a:rPr dirty="0" baseline="1543" sz="2700" spc="-322">
                <a:latin typeface="Microsoft Sans Serif"/>
                <a:cs typeface="Microsoft Sans Serif"/>
              </a:rPr>
              <a:t> </a:t>
            </a:r>
            <a:r>
              <a:rPr dirty="0" baseline="1543" sz="2700" spc="-914">
                <a:latin typeface="Microsoft Sans Serif"/>
                <a:cs typeface="Microsoft Sans Serif"/>
              </a:rPr>
              <a:t>،ص</a:t>
            </a:r>
            <a:r>
              <a:rPr dirty="0" baseline="1543" sz="2700" spc="465">
                <a:latin typeface="Microsoft Sans Serif"/>
                <a:cs typeface="Microsoft Sans Serif"/>
              </a:rPr>
              <a:t>  </a:t>
            </a:r>
            <a:r>
              <a:rPr dirty="0" baseline="1543" sz="2700" spc="-67">
                <a:latin typeface="Microsoft Sans Serif"/>
                <a:cs typeface="Microsoft Sans Serif"/>
              </a:rPr>
              <a:t>ة</a:t>
            </a:r>
            <a:r>
              <a:rPr dirty="0" baseline="1543" sz="2700" spc="-209">
                <a:latin typeface="Microsoft Sans Serif"/>
                <a:cs typeface="Microsoft Sans Serif"/>
              </a:rPr>
              <a:t> </a:t>
            </a:r>
            <a:r>
              <a:rPr dirty="0" sz="1800" spc="-700">
                <a:latin typeface="Microsoft Sans Serif"/>
                <a:cs typeface="Microsoft Sans Serif"/>
              </a:rPr>
              <a:t>„</a:t>
            </a:r>
            <a:r>
              <a:rPr dirty="0" sz="1800" spc="-180">
                <a:latin typeface="Microsoft Sans Serif"/>
                <a:cs typeface="Microsoft Sans Serif"/>
              </a:rPr>
              <a:t> </a:t>
            </a:r>
            <a:r>
              <a:rPr dirty="0" baseline="1543" sz="2700" spc="-397">
                <a:latin typeface="Microsoft Sans Serif"/>
                <a:cs typeface="Microsoft Sans Serif"/>
              </a:rPr>
              <a:t>ا</a:t>
            </a:r>
            <a:r>
              <a:rPr dirty="0" baseline="1543" sz="2700" spc="52">
                <a:latin typeface="Microsoft Sans Serif"/>
                <a:cs typeface="Microsoft Sans Serif"/>
              </a:rPr>
              <a:t>  </a:t>
            </a:r>
            <a:r>
              <a:rPr dirty="0" baseline="1543" sz="2700" spc="-60">
                <a:latin typeface="Microsoft Sans Serif"/>
                <a:cs typeface="Microsoft Sans Serif"/>
              </a:rPr>
              <a:t>ة</a:t>
            </a:r>
            <a:r>
              <a:rPr dirty="0" baseline="1543" sz="2700" spc="-135">
                <a:latin typeface="Microsoft Sans Serif"/>
                <a:cs typeface="Microsoft Sans Serif"/>
              </a:rPr>
              <a:t> </a:t>
            </a:r>
            <a:r>
              <a:rPr dirty="0" baseline="1543" sz="2700" spc="-75">
                <a:latin typeface="Microsoft Sans Serif"/>
                <a:cs typeface="Microsoft Sans Serif"/>
              </a:rPr>
              <a:t>ذ</a:t>
            </a:r>
            <a:endParaRPr baseline="1543" sz="2700">
              <a:latin typeface="Microsoft Sans Serif"/>
              <a:cs typeface="Microsoft Sans Serif"/>
            </a:endParaRPr>
          </a:p>
        </p:txBody>
      </p:sp>
      <p:sp>
        <p:nvSpPr>
          <p:cNvPr id="34" name="object 34" descr=""/>
          <p:cNvSpPr txBox="1"/>
          <p:nvPr/>
        </p:nvSpPr>
        <p:spPr>
          <a:xfrm>
            <a:off x="10053573" y="2627757"/>
            <a:ext cx="1501775" cy="299720"/>
          </a:xfrm>
          <a:prstGeom prst="rect">
            <a:avLst/>
          </a:prstGeom>
        </p:spPr>
        <p:txBody>
          <a:bodyPr wrap="square" lIns="0" tIns="12700" rIns="0" bIns="0" rtlCol="0" vert="horz">
            <a:spAutoFit/>
          </a:bodyPr>
          <a:lstStyle/>
          <a:p>
            <a:pPr algn="r" marL="50800" marR="43180">
              <a:lnSpc>
                <a:spcPct val="100000"/>
              </a:lnSpc>
              <a:spcBef>
                <a:spcPts val="100"/>
              </a:spcBef>
            </a:pPr>
            <a:r>
              <a:rPr dirty="0" baseline="10802" sz="2700" spc="-975">
                <a:latin typeface="Microsoft Sans Serif"/>
                <a:cs typeface="Microsoft Sans Serif"/>
              </a:rPr>
              <a:t>عن</a:t>
            </a:r>
            <a:r>
              <a:rPr dirty="0" baseline="4629" sz="2700" spc="-975">
                <a:latin typeface="Microsoft Sans Serif"/>
                <a:cs typeface="Microsoft Sans Serif"/>
              </a:rPr>
              <a:t>„</a:t>
            </a:r>
            <a:r>
              <a:rPr dirty="0" baseline="4629" sz="2700" spc="644">
                <a:latin typeface="Microsoft Sans Serif"/>
                <a:cs typeface="Microsoft Sans Serif"/>
              </a:rPr>
              <a:t> </a:t>
            </a:r>
            <a:r>
              <a:rPr dirty="0" baseline="6172" sz="2700" spc="-787">
                <a:latin typeface="Microsoft Sans Serif"/>
                <a:cs typeface="Microsoft Sans Serif"/>
              </a:rPr>
              <a:t>ل</a:t>
            </a:r>
            <a:r>
              <a:rPr dirty="0" baseline="6172" sz="2700" spc="-179">
                <a:latin typeface="Microsoft Sans Serif"/>
                <a:cs typeface="Microsoft Sans Serif"/>
              </a:rPr>
              <a:t> </a:t>
            </a:r>
            <a:r>
              <a:rPr dirty="0" baseline="12345" sz="2700" spc="-750">
                <a:latin typeface="Microsoft Sans Serif"/>
                <a:cs typeface="Microsoft Sans Serif"/>
              </a:rPr>
              <a:t>.</a:t>
            </a:r>
            <a:r>
              <a:rPr dirty="0" baseline="12345" sz="2700" spc="-382">
                <a:latin typeface="Microsoft Sans Serif"/>
                <a:cs typeface="Microsoft Sans Serif"/>
              </a:rPr>
              <a:t> </a:t>
            </a:r>
            <a:r>
              <a:rPr dirty="0" baseline="3086" sz="2700" spc="-600">
                <a:latin typeface="Microsoft Sans Serif"/>
                <a:cs typeface="Microsoft Sans Serif"/>
              </a:rPr>
              <a:t>ك</a:t>
            </a:r>
            <a:r>
              <a:rPr dirty="0" baseline="3086" sz="2700" spc="585">
                <a:latin typeface="Microsoft Sans Serif"/>
                <a:cs typeface="Microsoft Sans Serif"/>
              </a:rPr>
              <a:t>  </a:t>
            </a:r>
            <a:r>
              <a:rPr dirty="0" baseline="9259" sz="2700" spc="-1417">
                <a:latin typeface="Microsoft Sans Serif"/>
                <a:cs typeface="Microsoft Sans Serif"/>
              </a:rPr>
              <a:t>خ</a:t>
            </a:r>
            <a:r>
              <a:rPr dirty="0" baseline="30864" sz="2700" spc="-1417">
                <a:latin typeface="Microsoft Sans Serif"/>
                <a:cs typeface="Microsoft Sans Serif"/>
              </a:rPr>
              <a:t>.</a:t>
            </a:r>
            <a:r>
              <a:rPr dirty="0" baseline="46296" sz="2700" spc="-1417">
                <a:latin typeface="Microsoft Sans Serif"/>
                <a:cs typeface="Microsoft Sans Serif"/>
              </a:rPr>
              <a:t>شلل</a:t>
            </a:r>
            <a:r>
              <a:rPr dirty="0" baseline="40123" sz="2700" spc="277">
                <a:latin typeface="Microsoft Sans Serif"/>
                <a:cs typeface="Microsoft Sans Serif"/>
              </a:rPr>
              <a:t>  </a:t>
            </a:r>
            <a:r>
              <a:rPr dirty="0" baseline="13888" sz="2700" spc="-1050">
                <a:latin typeface="Microsoft Sans Serif"/>
                <a:cs typeface="Microsoft Sans Serif"/>
              </a:rPr>
              <a:t>„</a:t>
            </a:r>
            <a:r>
              <a:rPr dirty="0" baseline="13888" sz="2700" spc="-352">
                <a:latin typeface="Microsoft Sans Serif"/>
                <a:cs typeface="Microsoft Sans Serif"/>
              </a:rPr>
              <a:t> </a:t>
            </a:r>
            <a:r>
              <a:rPr dirty="0" baseline="4629" sz="2700" spc="-1185">
                <a:latin typeface="Microsoft Sans Serif"/>
                <a:cs typeface="Microsoft Sans Serif"/>
              </a:rPr>
              <a:t>ثل</a:t>
            </a:r>
            <a:r>
              <a:rPr dirty="0" baseline="4629" sz="2700" spc="-472">
                <a:latin typeface="Microsoft Sans Serif"/>
                <a:cs typeface="Microsoft Sans Serif"/>
              </a:rPr>
              <a:t> </a:t>
            </a:r>
            <a:r>
              <a:rPr dirty="0" baseline="3086" sz="2700" spc="-577">
                <a:latin typeface="Microsoft Sans Serif"/>
                <a:cs typeface="Microsoft Sans Serif"/>
              </a:rPr>
              <a:t>ملا</a:t>
            </a:r>
            <a:r>
              <a:rPr dirty="0" baseline="3086" sz="2700" spc="60">
                <a:latin typeface="Microsoft Sans Serif"/>
                <a:cs typeface="Microsoft Sans Serif"/>
              </a:rPr>
              <a:t> </a:t>
            </a:r>
            <a:r>
              <a:rPr dirty="0" baseline="13888" sz="2700" spc="-1050">
                <a:latin typeface="Microsoft Sans Serif"/>
                <a:cs typeface="Microsoft Sans Serif"/>
              </a:rPr>
              <a:t>„</a:t>
            </a:r>
            <a:r>
              <a:rPr dirty="0" baseline="13888" sz="2700" spc="-352">
                <a:latin typeface="Microsoft Sans Serif"/>
                <a:cs typeface="Microsoft Sans Serif"/>
              </a:rPr>
              <a:t> </a:t>
            </a:r>
            <a:r>
              <a:rPr dirty="0" sz="1800" spc="-55">
                <a:latin typeface="Microsoft Sans Serif"/>
                <a:cs typeface="Microsoft Sans Serif"/>
              </a:rPr>
              <a:t>م</a:t>
            </a:r>
            <a:r>
              <a:rPr dirty="0" sz="1800" spc="-300">
                <a:latin typeface="Microsoft Sans Serif"/>
                <a:cs typeface="Microsoft Sans Serif"/>
              </a:rPr>
              <a:t> </a:t>
            </a:r>
            <a:r>
              <a:rPr dirty="0" baseline="12345" sz="2700" spc="-750">
                <a:latin typeface="Microsoft Sans Serif"/>
                <a:cs typeface="Microsoft Sans Serif"/>
              </a:rPr>
              <a:t>.</a:t>
            </a:r>
            <a:r>
              <a:rPr dirty="0" baseline="12345" sz="2700" spc="-382">
                <a:latin typeface="Microsoft Sans Serif"/>
                <a:cs typeface="Microsoft Sans Serif"/>
              </a:rPr>
              <a:t> </a:t>
            </a:r>
            <a:r>
              <a:rPr dirty="0" baseline="1543" sz="2700" spc="-735">
                <a:latin typeface="Microsoft Sans Serif"/>
                <a:cs typeface="Microsoft Sans Serif"/>
              </a:rPr>
              <a:t>لا</a:t>
            </a:r>
            <a:endParaRPr baseline="1543" sz="2700">
              <a:latin typeface="Microsoft Sans Serif"/>
              <a:cs typeface="Microsoft Sans Serif"/>
            </a:endParaRPr>
          </a:p>
        </p:txBody>
      </p:sp>
      <p:sp>
        <p:nvSpPr>
          <p:cNvPr id="35" name="object 35" descr=""/>
          <p:cNvSpPr txBox="1"/>
          <p:nvPr/>
        </p:nvSpPr>
        <p:spPr>
          <a:xfrm>
            <a:off x="9709150" y="2649092"/>
            <a:ext cx="408940" cy="299720"/>
          </a:xfrm>
          <a:prstGeom prst="rect">
            <a:avLst/>
          </a:prstGeom>
        </p:spPr>
        <p:txBody>
          <a:bodyPr wrap="square" lIns="0" tIns="12700" rIns="0" bIns="0" rtlCol="0" vert="horz">
            <a:spAutoFit/>
          </a:bodyPr>
          <a:lstStyle/>
          <a:p>
            <a:pPr algn="r" marL="12700" marR="5080">
              <a:lnSpc>
                <a:spcPct val="100000"/>
              </a:lnSpc>
              <a:spcBef>
                <a:spcPts val="100"/>
              </a:spcBef>
            </a:pPr>
            <a:r>
              <a:rPr dirty="0" baseline="1543" sz="2700" spc="-585">
                <a:latin typeface="Microsoft Sans Serif"/>
                <a:cs typeface="Microsoft Sans Serif"/>
              </a:rPr>
              <a:t>ألال</a:t>
            </a:r>
            <a:r>
              <a:rPr dirty="0" baseline="1543" sz="2700" spc="450">
                <a:latin typeface="Microsoft Sans Serif"/>
                <a:cs typeface="Microsoft Sans Serif"/>
              </a:rPr>
              <a:t> </a:t>
            </a:r>
            <a:r>
              <a:rPr dirty="0" baseline="1543" sz="2700" spc="-630">
                <a:latin typeface="Microsoft Sans Serif"/>
                <a:cs typeface="Microsoft Sans Serif"/>
              </a:rPr>
              <a:t>ا</a:t>
            </a:r>
            <a:r>
              <a:rPr dirty="0" sz="1800" spc="-420">
                <a:latin typeface="Microsoft Sans Serif"/>
                <a:cs typeface="Microsoft Sans Serif"/>
              </a:rPr>
              <a:t>,</a:t>
            </a:r>
            <a:r>
              <a:rPr dirty="0" sz="1800" spc="-80">
                <a:latin typeface="Microsoft Sans Serif"/>
                <a:cs typeface="Microsoft Sans Serif"/>
              </a:rPr>
              <a:t> </a:t>
            </a:r>
            <a:r>
              <a:rPr dirty="0" baseline="1543" sz="2700" spc="-89">
                <a:latin typeface="Microsoft Sans Serif"/>
                <a:cs typeface="Microsoft Sans Serif"/>
              </a:rPr>
              <a:t>ذ</a:t>
            </a:r>
            <a:endParaRPr baseline="1543" sz="2700">
              <a:latin typeface="Microsoft Sans Serif"/>
              <a:cs typeface="Microsoft Sans Serif"/>
            </a:endParaRPr>
          </a:p>
        </p:txBody>
      </p:sp>
      <p:sp>
        <p:nvSpPr>
          <p:cNvPr id="36" name="object 36" descr=""/>
          <p:cNvSpPr txBox="1"/>
          <p:nvPr/>
        </p:nvSpPr>
        <p:spPr>
          <a:xfrm>
            <a:off x="9308083" y="2639948"/>
            <a:ext cx="275590" cy="299720"/>
          </a:xfrm>
          <a:prstGeom prst="rect">
            <a:avLst/>
          </a:prstGeom>
        </p:spPr>
        <p:txBody>
          <a:bodyPr wrap="square" lIns="0" tIns="12700" rIns="0" bIns="0" rtlCol="0" vert="horz">
            <a:spAutoFit/>
          </a:bodyPr>
          <a:lstStyle/>
          <a:p>
            <a:pPr algn="r" marL="12700" marR="5080">
              <a:lnSpc>
                <a:spcPct val="100000"/>
              </a:lnSpc>
              <a:spcBef>
                <a:spcPts val="100"/>
              </a:spcBef>
            </a:pPr>
            <a:r>
              <a:rPr dirty="0" sz="1800">
                <a:solidFill>
                  <a:srgbClr val="FF0000"/>
                </a:solidFill>
                <a:latin typeface="Microsoft Sans Serif"/>
                <a:cs typeface="Microsoft Sans Serif"/>
              </a:rPr>
              <a:t>م</a:t>
            </a:r>
            <a:r>
              <a:rPr dirty="0" sz="1800" spc="245">
                <a:solidFill>
                  <a:srgbClr val="FF0000"/>
                </a:solidFill>
                <a:latin typeface="Microsoft Sans Serif"/>
                <a:cs typeface="Microsoft Sans Serif"/>
              </a:rPr>
              <a:t> </a:t>
            </a:r>
            <a:r>
              <a:rPr dirty="0" sz="1800" spc="-315">
                <a:solidFill>
                  <a:srgbClr val="FF0000"/>
                </a:solidFill>
                <a:latin typeface="Microsoft Sans Serif"/>
                <a:cs typeface="Microsoft Sans Serif"/>
              </a:rPr>
              <a:t>ر</a:t>
            </a:r>
            <a:endParaRPr sz="1800">
              <a:latin typeface="Microsoft Sans Serif"/>
              <a:cs typeface="Microsoft Sans Serif"/>
            </a:endParaRPr>
          </a:p>
        </p:txBody>
      </p:sp>
      <p:sp>
        <p:nvSpPr>
          <p:cNvPr id="37" name="object 37" descr=""/>
          <p:cNvSpPr txBox="1"/>
          <p:nvPr/>
        </p:nvSpPr>
        <p:spPr>
          <a:xfrm>
            <a:off x="8288528" y="2649092"/>
            <a:ext cx="855980" cy="299720"/>
          </a:xfrm>
          <a:prstGeom prst="rect">
            <a:avLst/>
          </a:prstGeom>
        </p:spPr>
        <p:txBody>
          <a:bodyPr wrap="square" lIns="0" tIns="12700" rIns="0" bIns="0" rtlCol="0" vert="horz">
            <a:spAutoFit/>
          </a:bodyPr>
          <a:lstStyle/>
          <a:p>
            <a:pPr algn="r" marL="12700" marR="5080">
              <a:lnSpc>
                <a:spcPct val="100000"/>
              </a:lnSpc>
              <a:spcBef>
                <a:spcPts val="100"/>
              </a:spcBef>
            </a:pPr>
            <a:r>
              <a:rPr dirty="0" baseline="1543" sz="2700" spc="-367">
                <a:solidFill>
                  <a:srgbClr val="FF0000"/>
                </a:solidFill>
                <a:latin typeface="Microsoft Sans Serif"/>
                <a:cs typeface="Microsoft Sans Serif"/>
              </a:rPr>
              <a:t>وا</a:t>
            </a:r>
            <a:r>
              <a:rPr dirty="0" baseline="1543" sz="2700" spc="-359">
                <a:solidFill>
                  <a:srgbClr val="FF0000"/>
                </a:solidFill>
                <a:latin typeface="Microsoft Sans Serif"/>
                <a:cs typeface="Microsoft Sans Serif"/>
              </a:rPr>
              <a:t> </a:t>
            </a:r>
            <a:r>
              <a:rPr dirty="0" baseline="1543" sz="2700" spc="-735">
                <a:solidFill>
                  <a:srgbClr val="FF0000"/>
                </a:solidFill>
                <a:latin typeface="Microsoft Sans Serif"/>
                <a:cs typeface="Microsoft Sans Serif"/>
              </a:rPr>
              <a:t>ةر</a:t>
            </a:r>
            <a:r>
              <a:rPr dirty="0" sz="1800" spc="-490">
                <a:solidFill>
                  <a:srgbClr val="FF0000"/>
                </a:solidFill>
                <a:latin typeface="Microsoft Sans Serif"/>
                <a:cs typeface="Microsoft Sans Serif"/>
              </a:rPr>
              <a:t>„</a:t>
            </a:r>
            <a:r>
              <a:rPr dirty="0" sz="1800" spc="-170">
                <a:solidFill>
                  <a:srgbClr val="FF0000"/>
                </a:solidFill>
                <a:latin typeface="Microsoft Sans Serif"/>
                <a:cs typeface="Microsoft Sans Serif"/>
              </a:rPr>
              <a:t> </a:t>
            </a:r>
            <a:r>
              <a:rPr dirty="0" baseline="1543" sz="2700" spc="-397">
                <a:solidFill>
                  <a:srgbClr val="FF0000"/>
                </a:solidFill>
                <a:latin typeface="Microsoft Sans Serif"/>
                <a:cs typeface="Microsoft Sans Serif"/>
              </a:rPr>
              <a:t>ا</a:t>
            </a:r>
            <a:r>
              <a:rPr dirty="0" baseline="1543" sz="2700" spc="-67">
                <a:solidFill>
                  <a:srgbClr val="FF0000"/>
                </a:solidFill>
                <a:latin typeface="Microsoft Sans Serif"/>
                <a:cs typeface="Microsoft Sans Serif"/>
              </a:rPr>
              <a:t> </a:t>
            </a:r>
            <a:r>
              <a:rPr dirty="0" sz="1800" spc="-500">
                <a:solidFill>
                  <a:srgbClr val="FF0000"/>
                </a:solidFill>
                <a:latin typeface="Microsoft Sans Serif"/>
                <a:cs typeface="Microsoft Sans Serif"/>
              </a:rPr>
              <a:t>,</a:t>
            </a:r>
            <a:r>
              <a:rPr dirty="0" sz="1800" spc="490">
                <a:solidFill>
                  <a:srgbClr val="FF0000"/>
                </a:solidFill>
                <a:latin typeface="Microsoft Sans Serif"/>
                <a:cs typeface="Microsoft Sans Serif"/>
              </a:rPr>
              <a:t> </a:t>
            </a:r>
            <a:r>
              <a:rPr dirty="0" baseline="1543" sz="2700" spc="-209">
                <a:solidFill>
                  <a:srgbClr val="FF0000"/>
                </a:solidFill>
                <a:latin typeface="Microsoft Sans Serif"/>
                <a:cs typeface="Microsoft Sans Serif"/>
              </a:rPr>
              <a:t>بال</a:t>
            </a:r>
            <a:r>
              <a:rPr dirty="0" baseline="1543" sz="2700" spc="187">
                <a:solidFill>
                  <a:srgbClr val="FF0000"/>
                </a:solidFill>
                <a:latin typeface="Microsoft Sans Serif"/>
                <a:cs typeface="Microsoft Sans Serif"/>
              </a:rPr>
              <a:t> </a:t>
            </a:r>
            <a:r>
              <a:rPr dirty="0" baseline="1543" sz="2700" spc="-487">
                <a:solidFill>
                  <a:srgbClr val="FF0000"/>
                </a:solidFill>
                <a:latin typeface="Microsoft Sans Serif"/>
                <a:cs typeface="Microsoft Sans Serif"/>
              </a:rPr>
              <a:t>ا</a:t>
            </a:r>
            <a:endParaRPr baseline="1543" sz="2700">
              <a:latin typeface="Microsoft Sans Serif"/>
              <a:cs typeface="Microsoft Sans Serif"/>
            </a:endParaRPr>
          </a:p>
        </p:txBody>
      </p:sp>
      <p:sp>
        <p:nvSpPr>
          <p:cNvPr id="38" name="object 38" descr=""/>
          <p:cNvSpPr txBox="1"/>
          <p:nvPr/>
        </p:nvSpPr>
        <p:spPr>
          <a:xfrm>
            <a:off x="7161276" y="2583560"/>
            <a:ext cx="2843530" cy="299720"/>
          </a:xfrm>
          <a:prstGeom prst="rect">
            <a:avLst/>
          </a:prstGeom>
        </p:spPr>
        <p:txBody>
          <a:bodyPr wrap="square" lIns="0" tIns="12700" rIns="0" bIns="0" rtlCol="0" vert="horz">
            <a:spAutoFit/>
          </a:bodyPr>
          <a:lstStyle/>
          <a:p>
            <a:pPr algn="r" marL="38100" marR="30480">
              <a:lnSpc>
                <a:spcPct val="100000"/>
              </a:lnSpc>
              <a:spcBef>
                <a:spcPts val="100"/>
              </a:spcBef>
            </a:pPr>
            <a:r>
              <a:rPr dirty="0" baseline="-7716" sz="2700" spc="-1567">
                <a:latin typeface="Microsoft Sans Serif"/>
                <a:cs typeface="Microsoft Sans Serif"/>
              </a:rPr>
              <a:t>ت</a:t>
            </a:r>
            <a:r>
              <a:rPr dirty="0" baseline="-7716" sz="2700" spc="419">
                <a:latin typeface="Microsoft Sans Serif"/>
                <a:cs typeface="Microsoft Sans Serif"/>
              </a:rPr>
              <a:t> </a:t>
            </a:r>
            <a:r>
              <a:rPr dirty="0" baseline="-4629" sz="2700" spc="-787">
                <a:latin typeface="Microsoft Sans Serif"/>
                <a:cs typeface="Microsoft Sans Serif"/>
              </a:rPr>
              <a:t>ل</a:t>
            </a:r>
            <a:r>
              <a:rPr dirty="0" baseline="-4629" sz="2700" spc="-412">
                <a:latin typeface="Microsoft Sans Serif"/>
                <a:cs typeface="Microsoft Sans Serif"/>
              </a:rPr>
              <a:t> </a:t>
            </a:r>
            <a:r>
              <a:rPr dirty="0" baseline="3086" sz="2700" spc="-750">
                <a:latin typeface="Microsoft Sans Serif"/>
                <a:cs typeface="Microsoft Sans Serif"/>
              </a:rPr>
              <a:t>.</a:t>
            </a:r>
            <a:r>
              <a:rPr dirty="0" baseline="3086" sz="2700" spc="555">
                <a:latin typeface="Microsoft Sans Serif"/>
                <a:cs typeface="Microsoft Sans Serif"/>
              </a:rPr>
              <a:t> </a:t>
            </a:r>
            <a:r>
              <a:rPr dirty="0" sz="1800" spc="-500">
                <a:latin typeface="Microsoft Sans Serif"/>
                <a:cs typeface="Microsoft Sans Serif"/>
              </a:rPr>
              <a:t>.</a:t>
            </a:r>
            <a:r>
              <a:rPr dirty="0" baseline="4629" sz="2700" spc="442">
                <a:latin typeface="Microsoft Sans Serif"/>
                <a:cs typeface="Microsoft Sans Serif"/>
              </a:rPr>
              <a:t>  </a:t>
            </a:r>
            <a:r>
              <a:rPr dirty="0" sz="1800" spc="-500">
                <a:solidFill>
                  <a:srgbClr val="FF0000"/>
                </a:solidFill>
                <a:latin typeface="Microsoft Sans Serif"/>
                <a:cs typeface="Microsoft Sans Serif"/>
              </a:rPr>
              <a:t>.</a:t>
            </a:r>
            <a:r>
              <a:rPr dirty="0" sz="1800" spc="-120">
                <a:solidFill>
                  <a:srgbClr val="FF0000"/>
                </a:solidFill>
                <a:latin typeface="Microsoft Sans Serif"/>
                <a:cs typeface="Microsoft Sans Serif"/>
              </a:rPr>
              <a:t> </a:t>
            </a:r>
            <a:r>
              <a:rPr dirty="0" baseline="-3086" sz="2700" spc="-690">
                <a:solidFill>
                  <a:srgbClr val="FF0000"/>
                </a:solidFill>
                <a:latin typeface="Microsoft Sans Serif"/>
                <a:cs typeface="Microsoft Sans Serif"/>
              </a:rPr>
              <a:t>يم</a:t>
            </a:r>
            <a:r>
              <a:rPr dirty="0" baseline="9259" sz="2700" spc="-480">
                <a:solidFill>
                  <a:srgbClr val="FF0000"/>
                </a:solidFill>
                <a:latin typeface="Microsoft Sans Serif"/>
                <a:cs typeface="Microsoft Sans Serif"/>
              </a:rPr>
              <a:t> </a:t>
            </a:r>
            <a:r>
              <a:rPr dirty="0" baseline="-4629" sz="2700" spc="-1462">
                <a:solidFill>
                  <a:srgbClr val="FF0000"/>
                </a:solidFill>
                <a:latin typeface="Microsoft Sans Serif"/>
                <a:cs typeface="Microsoft Sans Serif"/>
              </a:rPr>
              <a:t>ث</a:t>
            </a:r>
            <a:r>
              <a:rPr dirty="0" sz="1800" spc="-975">
                <a:solidFill>
                  <a:srgbClr val="FF0000"/>
                </a:solidFill>
                <a:latin typeface="Microsoft Sans Serif"/>
                <a:cs typeface="Microsoft Sans Serif"/>
              </a:rPr>
              <a:t>„</a:t>
            </a:r>
            <a:r>
              <a:rPr dirty="0" sz="1800" spc="-325">
                <a:solidFill>
                  <a:srgbClr val="FF0000"/>
                </a:solidFill>
                <a:latin typeface="Microsoft Sans Serif"/>
                <a:cs typeface="Microsoft Sans Serif"/>
              </a:rPr>
              <a:t> </a:t>
            </a:r>
            <a:r>
              <a:rPr dirty="0" baseline="-7716" sz="2700" spc="-667">
                <a:solidFill>
                  <a:srgbClr val="FF0000"/>
                </a:solidFill>
                <a:latin typeface="Microsoft Sans Serif"/>
                <a:cs typeface="Microsoft Sans Serif"/>
              </a:rPr>
              <a:t>لا</a:t>
            </a:r>
            <a:r>
              <a:rPr dirty="0" baseline="-7716" sz="2700" spc="135">
                <a:solidFill>
                  <a:srgbClr val="FF0000"/>
                </a:solidFill>
                <a:latin typeface="Microsoft Sans Serif"/>
                <a:cs typeface="Microsoft Sans Serif"/>
              </a:rPr>
              <a:t> </a:t>
            </a:r>
            <a:r>
              <a:rPr dirty="0" baseline="7716" sz="2700" spc="-750">
                <a:solidFill>
                  <a:srgbClr val="FF0000"/>
                </a:solidFill>
                <a:latin typeface="Microsoft Sans Serif"/>
                <a:cs typeface="Microsoft Sans Serif"/>
              </a:rPr>
              <a:t>.</a:t>
            </a:r>
            <a:r>
              <a:rPr dirty="0" baseline="7716" sz="2700" spc="-359">
                <a:solidFill>
                  <a:srgbClr val="FF0000"/>
                </a:solidFill>
                <a:latin typeface="Microsoft Sans Serif"/>
                <a:cs typeface="Microsoft Sans Serif"/>
              </a:rPr>
              <a:t> </a:t>
            </a:r>
            <a:r>
              <a:rPr dirty="0" baseline="10802" sz="2700" spc="-794">
                <a:solidFill>
                  <a:srgbClr val="FF0000"/>
                </a:solidFill>
                <a:latin typeface="Microsoft Sans Serif"/>
                <a:cs typeface="Microsoft Sans Serif"/>
              </a:rPr>
              <a:t>لث</a:t>
            </a:r>
            <a:r>
              <a:rPr dirty="0" sz="1800" spc="-530">
                <a:solidFill>
                  <a:srgbClr val="FF0000"/>
                </a:solidFill>
                <a:latin typeface="Microsoft Sans Serif"/>
                <a:cs typeface="Microsoft Sans Serif"/>
              </a:rPr>
              <a:t>,</a:t>
            </a:r>
            <a:r>
              <a:rPr dirty="0" baseline="9259" sz="2700" spc="-794">
                <a:solidFill>
                  <a:srgbClr val="FF0000"/>
                </a:solidFill>
                <a:latin typeface="Microsoft Sans Serif"/>
                <a:cs typeface="Microsoft Sans Serif"/>
              </a:rPr>
              <a:t>م</a:t>
            </a:r>
            <a:r>
              <a:rPr dirty="0" baseline="7716" sz="2700" spc="382">
                <a:solidFill>
                  <a:srgbClr val="FF0000"/>
                </a:solidFill>
                <a:latin typeface="Microsoft Sans Serif"/>
                <a:cs typeface="Microsoft Sans Serif"/>
              </a:rPr>
              <a:t>  </a:t>
            </a:r>
            <a:r>
              <a:rPr dirty="0" baseline="3086" sz="2700" spc="-1050">
                <a:solidFill>
                  <a:srgbClr val="FF0000"/>
                </a:solidFill>
                <a:latin typeface="Microsoft Sans Serif"/>
                <a:cs typeface="Microsoft Sans Serif"/>
              </a:rPr>
              <a:t>„</a:t>
            </a:r>
            <a:r>
              <a:rPr dirty="0" baseline="3086" sz="2700" spc="-352">
                <a:solidFill>
                  <a:srgbClr val="FF0000"/>
                </a:solidFill>
                <a:latin typeface="Microsoft Sans Serif"/>
                <a:cs typeface="Microsoft Sans Serif"/>
              </a:rPr>
              <a:t> </a:t>
            </a:r>
            <a:r>
              <a:rPr dirty="0" baseline="-10802" sz="2700" spc="-1567">
                <a:solidFill>
                  <a:srgbClr val="FF0000"/>
                </a:solidFill>
                <a:latin typeface="Microsoft Sans Serif"/>
                <a:cs typeface="Microsoft Sans Serif"/>
              </a:rPr>
              <a:t>ت</a:t>
            </a:r>
            <a:r>
              <a:rPr dirty="0" baseline="-10802" sz="2700" spc="-135">
                <a:solidFill>
                  <a:srgbClr val="FF0000"/>
                </a:solidFill>
                <a:latin typeface="Microsoft Sans Serif"/>
                <a:cs typeface="Microsoft Sans Serif"/>
              </a:rPr>
              <a:t> </a:t>
            </a:r>
            <a:r>
              <a:rPr dirty="0" baseline="1543" sz="2700" spc="-1342">
                <a:solidFill>
                  <a:srgbClr val="FF0000"/>
                </a:solidFill>
                <a:latin typeface="Microsoft Sans Serif"/>
                <a:cs typeface="Microsoft Sans Serif"/>
              </a:rPr>
              <a:t>حت</a:t>
            </a:r>
            <a:r>
              <a:rPr dirty="0" baseline="13888" sz="2700" spc="-1342">
                <a:solidFill>
                  <a:srgbClr val="FF0000"/>
                </a:solidFill>
                <a:latin typeface="Microsoft Sans Serif"/>
                <a:cs typeface="Microsoft Sans Serif"/>
              </a:rPr>
              <a:t>„</a:t>
            </a:r>
            <a:r>
              <a:rPr dirty="0" baseline="13888" sz="2700" spc="-412">
                <a:solidFill>
                  <a:srgbClr val="FF0000"/>
                </a:solidFill>
                <a:latin typeface="Microsoft Sans Serif"/>
                <a:cs typeface="Microsoft Sans Serif"/>
              </a:rPr>
              <a:t> </a:t>
            </a:r>
            <a:r>
              <a:rPr dirty="0" baseline="3086" sz="2700" spc="-652">
                <a:solidFill>
                  <a:srgbClr val="FF0000"/>
                </a:solidFill>
                <a:latin typeface="Microsoft Sans Serif"/>
                <a:cs typeface="Microsoft Sans Serif"/>
              </a:rPr>
              <a:t>لا</a:t>
            </a:r>
            <a:r>
              <a:rPr dirty="0" baseline="3086" sz="2700" spc="315">
                <a:solidFill>
                  <a:srgbClr val="FF0000"/>
                </a:solidFill>
                <a:latin typeface="Microsoft Sans Serif"/>
                <a:cs typeface="Microsoft Sans Serif"/>
              </a:rPr>
              <a:t>  </a:t>
            </a:r>
            <a:r>
              <a:rPr dirty="0" baseline="4629" sz="2700" spc="-1050">
                <a:solidFill>
                  <a:srgbClr val="FF0000"/>
                </a:solidFill>
                <a:latin typeface="Microsoft Sans Serif"/>
                <a:cs typeface="Microsoft Sans Serif"/>
              </a:rPr>
              <a:t>„</a:t>
            </a:r>
            <a:r>
              <a:rPr dirty="0" baseline="4629" sz="2700" spc="37">
                <a:solidFill>
                  <a:srgbClr val="FF0000"/>
                </a:solidFill>
                <a:latin typeface="Microsoft Sans Serif"/>
                <a:cs typeface="Microsoft Sans Serif"/>
              </a:rPr>
              <a:t>  </a:t>
            </a:r>
            <a:r>
              <a:rPr dirty="0" baseline="1543" sz="2700" spc="-465">
                <a:solidFill>
                  <a:srgbClr val="FF0000"/>
                </a:solidFill>
                <a:latin typeface="Microsoft Sans Serif"/>
                <a:cs typeface="Microsoft Sans Serif"/>
              </a:rPr>
              <a:t>معملا</a:t>
            </a:r>
            <a:r>
              <a:rPr dirty="0" baseline="1543" sz="2700" spc="187">
                <a:solidFill>
                  <a:srgbClr val="FF0000"/>
                </a:solidFill>
                <a:latin typeface="Microsoft Sans Serif"/>
                <a:cs typeface="Microsoft Sans Serif"/>
              </a:rPr>
              <a:t> </a:t>
            </a:r>
            <a:r>
              <a:rPr dirty="0" baseline="20061" sz="2700" spc="-1139">
                <a:solidFill>
                  <a:srgbClr val="FF0000"/>
                </a:solidFill>
                <a:latin typeface="Microsoft Sans Serif"/>
                <a:cs typeface="Microsoft Sans Serif"/>
              </a:rPr>
              <a:t>حح</a:t>
            </a:r>
            <a:r>
              <a:rPr dirty="0" baseline="-3086" sz="2700" spc="-1139">
                <a:solidFill>
                  <a:srgbClr val="FF0000"/>
                </a:solidFill>
                <a:latin typeface="Microsoft Sans Serif"/>
                <a:cs typeface="Microsoft Sans Serif"/>
              </a:rPr>
              <a:t>,</a:t>
            </a:r>
            <a:r>
              <a:rPr dirty="0" baseline="-3086" sz="2700" spc="187">
                <a:solidFill>
                  <a:srgbClr val="FF0000"/>
                </a:solidFill>
                <a:latin typeface="Microsoft Sans Serif"/>
                <a:cs typeface="Microsoft Sans Serif"/>
              </a:rPr>
              <a:t>  </a:t>
            </a:r>
            <a:r>
              <a:rPr dirty="0" baseline="-6172" sz="2700" spc="-1725">
                <a:solidFill>
                  <a:srgbClr val="FF0000"/>
                </a:solidFill>
                <a:latin typeface="Microsoft Sans Serif"/>
                <a:cs typeface="Microsoft Sans Serif"/>
              </a:rPr>
              <a:t>ش</a:t>
            </a:r>
            <a:r>
              <a:rPr dirty="0" baseline="6172" sz="2700" spc="-315">
                <a:solidFill>
                  <a:srgbClr val="FF0000"/>
                </a:solidFill>
                <a:latin typeface="Microsoft Sans Serif"/>
                <a:cs typeface="Microsoft Sans Serif"/>
              </a:rPr>
              <a:t> </a:t>
            </a:r>
            <a:r>
              <a:rPr dirty="0" sz="1800" spc="-1185">
                <a:solidFill>
                  <a:srgbClr val="FF0000"/>
                </a:solidFill>
                <a:latin typeface="Microsoft Sans Serif"/>
                <a:cs typeface="Microsoft Sans Serif"/>
              </a:rPr>
              <a:t>ت</a:t>
            </a:r>
            <a:r>
              <a:rPr dirty="0" baseline="16975" sz="2700" spc="-1777">
                <a:solidFill>
                  <a:srgbClr val="FF0000"/>
                </a:solidFill>
                <a:latin typeface="Microsoft Sans Serif"/>
                <a:cs typeface="Microsoft Sans Serif"/>
              </a:rPr>
              <a:t>.</a:t>
            </a:r>
            <a:r>
              <a:rPr dirty="0" baseline="16975" sz="2700" spc="322">
                <a:solidFill>
                  <a:srgbClr val="FF0000"/>
                </a:solidFill>
                <a:latin typeface="Microsoft Sans Serif"/>
                <a:cs typeface="Microsoft Sans Serif"/>
              </a:rPr>
              <a:t> </a:t>
            </a:r>
            <a:r>
              <a:rPr dirty="0" baseline="4629" sz="2700">
                <a:latin typeface="Microsoft Sans Serif"/>
                <a:cs typeface="Microsoft Sans Serif"/>
              </a:rPr>
              <a:t>ً</a:t>
            </a:r>
            <a:r>
              <a:rPr dirty="0" baseline="4629" sz="2700" spc="644">
                <a:latin typeface="Microsoft Sans Serif"/>
                <a:cs typeface="Microsoft Sans Serif"/>
              </a:rPr>
              <a:t> </a:t>
            </a:r>
            <a:r>
              <a:rPr dirty="0" sz="1800" spc="-620">
                <a:latin typeface="Microsoft Sans Serif"/>
                <a:cs typeface="Microsoft Sans Serif"/>
              </a:rPr>
              <a:t>ح</a:t>
            </a:r>
            <a:r>
              <a:rPr dirty="0" baseline="9259" sz="2700" spc="-930">
                <a:latin typeface="Microsoft Sans Serif"/>
                <a:cs typeface="Microsoft Sans Serif"/>
              </a:rPr>
              <a:t>.</a:t>
            </a:r>
            <a:endParaRPr baseline="9259" sz="2700">
              <a:latin typeface="Microsoft Sans Serif"/>
              <a:cs typeface="Microsoft Sans Serif"/>
            </a:endParaRPr>
          </a:p>
        </p:txBody>
      </p:sp>
      <p:sp>
        <p:nvSpPr>
          <p:cNvPr id="39" name="object 39" descr=""/>
          <p:cNvSpPr txBox="1"/>
          <p:nvPr/>
        </p:nvSpPr>
        <p:spPr>
          <a:xfrm>
            <a:off x="6786118" y="2604896"/>
            <a:ext cx="266700" cy="299720"/>
          </a:xfrm>
          <a:prstGeom prst="rect">
            <a:avLst/>
          </a:prstGeom>
        </p:spPr>
        <p:txBody>
          <a:bodyPr wrap="square" lIns="0" tIns="12700" rIns="0" bIns="0" rtlCol="0" vert="horz">
            <a:spAutoFit/>
          </a:bodyPr>
          <a:lstStyle/>
          <a:p>
            <a:pPr algn="r" marL="38100" marR="30480">
              <a:lnSpc>
                <a:spcPct val="100000"/>
              </a:lnSpc>
              <a:spcBef>
                <a:spcPts val="100"/>
              </a:spcBef>
            </a:pPr>
            <a:r>
              <a:rPr dirty="0" baseline="1543" sz="2700" spc="-1275">
                <a:latin typeface="Microsoft Sans Serif"/>
                <a:cs typeface="Microsoft Sans Serif"/>
              </a:rPr>
              <a:t>كش</a:t>
            </a:r>
            <a:r>
              <a:rPr dirty="0" baseline="15432" sz="2700" spc="-322">
                <a:latin typeface="Microsoft Sans Serif"/>
                <a:cs typeface="Microsoft Sans Serif"/>
              </a:rPr>
              <a:t> </a:t>
            </a:r>
            <a:r>
              <a:rPr dirty="0" baseline="10802" sz="2700" spc="-1439">
                <a:latin typeface="Microsoft Sans Serif"/>
                <a:cs typeface="Microsoft Sans Serif"/>
              </a:rPr>
              <a:t>ت</a:t>
            </a:r>
            <a:r>
              <a:rPr dirty="0" baseline="4629" sz="2700" spc="-1439">
                <a:latin typeface="Microsoft Sans Serif"/>
                <a:cs typeface="Microsoft Sans Serif"/>
              </a:rPr>
              <a:t>,</a:t>
            </a:r>
            <a:endParaRPr baseline="4629" sz="2700">
              <a:latin typeface="Microsoft Sans Serif"/>
              <a:cs typeface="Microsoft Sans Serif"/>
            </a:endParaRPr>
          </a:p>
        </p:txBody>
      </p:sp>
      <p:sp>
        <p:nvSpPr>
          <p:cNvPr id="40" name="object 40" descr=""/>
          <p:cNvSpPr txBox="1"/>
          <p:nvPr/>
        </p:nvSpPr>
        <p:spPr>
          <a:xfrm>
            <a:off x="5681217" y="2501265"/>
            <a:ext cx="998219" cy="299720"/>
          </a:xfrm>
          <a:prstGeom prst="rect">
            <a:avLst/>
          </a:prstGeom>
        </p:spPr>
        <p:txBody>
          <a:bodyPr wrap="square" lIns="0" tIns="12700" rIns="0" bIns="0" rtlCol="0" vert="horz">
            <a:spAutoFit/>
          </a:bodyPr>
          <a:lstStyle/>
          <a:p>
            <a:pPr algn="r" marL="38100" marR="30480">
              <a:lnSpc>
                <a:spcPct val="100000"/>
              </a:lnSpc>
              <a:spcBef>
                <a:spcPts val="100"/>
              </a:spcBef>
            </a:pPr>
            <a:r>
              <a:rPr dirty="0" baseline="-21604" sz="2700" spc="-1432">
                <a:latin typeface="Microsoft Sans Serif"/>
                <a:cs typeface="Microsoft Sans Serif"/>
              </a:rPr>
              <a:t>خ</a:t>
            </a:r>
            <a:r>
              <a:rPr dirty="0" sz="1800" spc="-955">
                <a:latin typeface="Microsoft Sans Serif"/>
                <a:cs typeface="Microsoft Sans Serif"/>
              </a:rPr>
              <a:t>.</a:t>
            </a:r>
            <a:r>
              <a:rPr dirty="0" baseline="-4629" sz="2700" spc="-1432">
                <a:latin typeface="Microsoft Sans Serif"/>
                <a:cs typeface="Microsoft Sans Serif"/>
              </a:rPr>
              <a:t>ش</a:t>
            </a:r>
            <a:r>
              <a:rPr dirty="0" baseline="9259" sz="2700" spc="-322">
                <a:latin typeface="Microsoft Sans Serif"/>
                <a:cs typeface="Microsoft Sans Serif"/>
              </a:rPr>
              <a:t> </a:t>
            </a:r>
            <a:r>
              <a:rPr dirty="0" baseline="3086" sz="2700" spc="-667">
                <a:latin typeface="Microsoft Sans Serif"/>
                <a:cs typeface="Microsoft Sans Serif"/>
              </a:rPr>
              <a:t>لا</a:t>
            </a:r>
            <a:r>
              <a:rPr dirty="0" baseline="3086" sz="2700" spc="15">
                <a:latin typeface="Microsoft Sans Serif"/>
                <a:cs typeface="Microsoft Sans Serif"/>
              </a:rPr>
              <a:t> </a:t>
            </a:r>
            <a:r>
              <a:rPr dirty="0" baseline="-18518" sz="2700" spc="-1050">
                <a:latin typeface="Microsoft Sans Serif"/>
                <a:cs typeface="Microsoft Sans Serif"/>
              </a:rPr>
              <a:t>„</a:t>
            </a:r>
            <a:r>
              <a:rPr dirty="0" baseline="-18518" sz="2700" spc="30">
                <a:latin typeface="Microsoft Sans Serif"/>
                <a:cs typeface="Microsoft Sans Serif"/>
              </a:rPr>
              <a:t>  </a:t>
            </a:r>
            <a:r>
              <a:rPr dirty="0" baseline="-26234" sz="2700" spc="-1470">
                <a:latin typeface="Microsoft Sans Serif"/>
                <a:cs typeface="Microsoft Sans Serif"/>
              </a:rPr>
              <a:t>ي</a:t>
            </a:r>
            <a:r>
              <a:rPr dirty="0" baseline="-13888" sz="2700" spc="412">
                <a:latin typeface="Microsoft Sans Serif"/>
                <a:cs typeface="Microsoft Sans Serif"/>
              </a:rPr>
              <a:t> </a:t>
            </a:r>
            <a:r>
              <a:rPr dirty="0" sz="1800" spc="-810">
                <a:latin typeface="Microsoft Sans Serif"/>
                <a:cs typeface="Microsoft Sans Serif"/>
              </a:rPr>
              <a:t>حح</a:t>
            </a:r>
            <a:r>
              <a:rPr dirty="0" baseline="-23148" sz="2700" spc="-1214">
                <a:latin typeface="Microsoft Sans Serif"/>
                <a:cs typeface="Microsoft Sans Serif"/>
              </a:rPr>
              <a:t>,</a:t>
            </a:r>
            <a:r>
              <a:rPr dirty="0" baseline="-23148" sz="2700" spc="60">
                <a:latin typeface="Microsoft Sans Serif"/>
                <a:cs typeface="Microsoft Sans Serif"/>
              </a:rPr>
              <a:t>  </a:t>
            </a:r>
            <a:r>
              <a:rPr dirty="0" baseline="-12345" sz="2700" spc="-847">
                <a:latin typeface="Microsoft Sans Serif"/>
                <a:cs typeface="Microsoft Sans Serif"/>
              </a:rPr>
              <a:t>لع</a:t>
            </a:r>
            <a:r>
              <a:rPr dirty="0" baseline="-12345" sz="2700" spc="15">
                <a:latin typeface="Microsoft Sans Serif"/>
                <a:cs typeface="Microsoft Sans Serif"/>
              </a:rPr>
              <a:t> </a:t>
            </a:r>
            <a:r>
              <a:rPr dirty="0" baseline="-13888" sz="2700" spc="-1537">
                <a:latin typeface="Microsoft Sans Serif"/>
                <a:cs typeface="Microsoft Sans Serif"/>
              </a:rPr>
              <a:t>ض</a:t>
            </a:r>
            <a:r>
              <a:rPr dirty="0" baseline="4629" sz="2700" spc="-1537">
                <a:latin typeface="Microsoft Sans Serif"/>
                <a:cs typeface="Microsoft Sans Serif"/>
              </a:rPr>
              <a:t>.</a:t>
            </a:r>
            <a:endParaRPr baseline="4629" sz="2700">
              <a:latin typeface="Microsoft Sans Serif"/>
              <a:cs typeface="Microsoft Sans Serif"/>
            </a:endParaRPr>
          </a:p>
        </p:txBody>
      </p:sp>
      <p:sp>
        <p:nvSpPr>
          <p:cNvPr id="41" name="object 41" descr=""/>
          <p:cNvSpPr txBox="1"/>
          <p:nvPr/>
        </p:nvSpPr>
        <p:spPr>
          <a:xfrm>
            <a:off x="5546597" y="2639948"/>
            <a:ext cx="2582545" cy="299720"/>
          </a:xfrm>
          <a:prstGeom prst="rect">
            <a:avLst/>
          </a:prstGeom>
        </p:spPr>
        <p:txBody>
          <a:bodyPr wrap="square" lIns="0" tIns="12700" rIns="0" bIns="0" rtlCol="0" vert="horz">
            <a:spAutoFit/>
          </a:bodyPr>
          <a:lstStyle/>
          <a:p>
            <a:pPr algn="r" marL="12700" marR="5080">
              <a:lnSpc>
                <a:spcPct val="100000"/>
              </a:lnSpc>
              <a:spcBef>
                <a:spcPts val="100"/>
              </a:spcBef>
            </a:pPr>
            <a:r>
              <a:rPr dirty="0" sz="1800" spc="-610">
                <a:latin typeface="Microsoft Sans Serif"/>
                <a:cs typeface="Microsoft Sans Serif"/>
              </a:rPr>
              <a:t>.</a:t>
            </a:r>
            <a:r>
              <a:rPr dirty="0" sz="1800" spc="-610">
                <a:latin typeface="Microsoft Sans Serif"/>
                <a:cs typeface="Microsoft Sans Serif"/>
              </a:rPr>
              <a:t>ص</a:t>
            </a:r>
            <a:r>
              <a:rPr dirty="0" sz="1800" spc="215">
                <a:latin typeface="Microsoft Sans Serif"/>
                <a:cs typeface="Microsoft Sans Serif"/>
              </a:rPr>
              <a:t>  </a:t>
            </a:r>
            <a:r>
              <a:rPr dirty="0" sz="1800" spc="-330">
                <a:latin typeface="Microsoft Sans Serif"/>
                <a:cs typeface="Microsoft Sans Serif"/>
              </a:rPr>
              <a:t>ةور</a:t>
            </a:r>
            <a:r>
              <a:rPr dirty="0" sz="1800" spc="60">
                <a:latin typeface="Microsoft Sans Serif"/>
                <a:cs typeface="Microsoft Sans Serif"/>
              </a:rPr>
              <a:t> </a:t>
            </a:r>
            <a:r>
              <a:rPr dirty="0" sz="1800">
                <a:latin typeface="Microsoft Sans Serif"/>
                <a:cs typeface="Microsoft Sans Serif"/>
              </a:rPr>
              <a:t>م</a:t>
            </a:r>
            <a:r>
              <a:rPr dirty="0" sz="1800" spc="455">
                <a:latin typeface="Microsoft Sans Serif"/>
                <a:cs typeface="Microsoft Sans Serif"/>
              </a:rPr>
              <a:t> </a:t>
            </a:r>
            <a:r>
              <a:rPr dirty="0" sz="1800" spc="-725">
                <a:latin typeface="Microsoft Sans Serif"/>
                <a:cs typeface="Microsoft Sans Serif"/>
              </a:rPr>
              <a:t>ي</a:t>
            </a:r>
            <a:r>
              <a:rPr dirty="0" sz="1800" spc="30">
                <a:latin typeface="Microsoft Sans Serif"/>
                <a:cs typeface="Microsoft Sans Serif"/>
              </a:rPr>
              <a:t>  </a:t>
            </a:r>
            <a:r>
              <a:rPr dirty="0" sz="1800" spc="-735">
                <a:latin typeface="Microsoft Sans Serif"/>
                <a:cs typeface="Microsoft Sans Serif"/>
              </a:rPr>
              <a:t>ح</a:t>
            </a:r>
            <a:r>
              <a:rPr dirty="0" sz="1800" spc="375">
                <a:latin typeface="Microsoft Sans Serif"/>
                <a:cs typeface="Microsoft Sans Serif"/>
              </a:rPr>
              <a:t> </a:t>
            </a:r>
            <a:r>
              <a:rPr dirty="0" sz="1800" spc="-270">
                <a:latin typeface="Microsoft Sans Serif"/>
                <a:cs typeface="Microsoft Sans Serif"/>
              </a:rPr>
              <a:t>او</a:t>
            </a:r>
            <a:r>
              <a:rPr dirty="0" sz="1800" spc="-250">
                <a:latin typeface="Microsoft Sans Serif"/>
                <a:cs typeface="Microsoft Sans Serif"/>
              </a:rPr>
              <a:t> </a:t>
            </a:r>
            <a:r>
              <a:rPr dirty="0" sz="1800" spc="-375">
                <a:latin typeface="Microsoft Sans Serif"/>
                <a:cs typeface="Microsoft Sans Serif"/>
              </a:rPr>
              <a:t>ل</a:t>
            </a:r>
            <a:r>
              <a:rPr dirty="0" sz="1800" spc="365">
                <a:latin typeface="Microsoft Sans Serif"/>
                <a:cs typeface="Microsoft Sans Serif"/>
              </a:rPr>
              <a:t>  </a:t>
            </a:r>
            <a:r>
              <a:rPr dirty="0" sz="1800" spc="-170">
                <a:latin typeface="Microsoft Sans Serif"/>
                <a:cs typeface="Microsoft Sans Serif"/>
              </a:rPr>
              <a:t>لذ</a:t>
            </a:r>
            <a:r>
              <a:rPr dirty="0" sz="1800" spc="-315">
                <a:latin typeface="Microsoft Sans Serif"/>
                <a:cs typeface="Microsoft Sans Serif"/>
              </a:rPr>
              <a:t> </a:t>
            </a:r>
            <a:r>
              <a:rPr dirty="0" sz="1800" spc="-700">
                <a:latin typeface="Microsoft Sans Serif"/>
                <a:cs typeface="Microsoft Sans Serif"/>
              </a:rPr>
              <a:t>„</a:t>
            </a:r>
            <a:r>
              <a:rPr dirty="0" sz="1800" spc="-170">
                <a:latin typeface="Microsoft Sans Serif"/>
                <a:cs typeface="Microsoft Sans Serif"/>
              </a:rPr>
              <a:t> </a:t>
            </a:r>
            <a:r>
              <a:rPr dirty="0" sz="1800" spc="-540">
                <a:latin typeface="Microsoft Sans Serif"/>
                <a:cs typeface="Microsoft Sans Serif"/>
              </a:rPr>
              <a:t>ك</a:t>
            </a:r>
            <a:r>
              <a:rPr dirty="0" sz="1800" spc="-85">
                <a:latin typeface="Microsoft Sans Serif"/>
                <a:cs typeface="Microsoft Sans Serif"/>
              </a:rPr>
              <a:t> </a:t>
            </a:r>
            <a:r>
              <a:rPr dirty="0" sz="1800" spc="-165">
                <a:latin typeface="Microsoft Sans Serif"/>
                <a:cs typeface="Microsoft Sans Serif"/>
              </a:rPr>
              <a:t>د</a:t>
            </a:r>
            <a:r>
              <a:rPr dirty="0" sz="1800" spc="-240">
                <a:latin typeface="Microsoft Sans Serif"/>
                <a:cs typeface="Microsoft Sans Serif"/>
              </a:rPr>
              <a:t> </a:t>
            </a:r>
            <a:r>
              <a:rPr dirty="0" sz="1800" spc="-320">
                <a:latin typeface="Microsoft Sans Serif"/>
                <a:cs typeface="Microsoft Sans Serif"/>
              </a:rPr>
              <a:t>نأل</a:t>
            </a:r>
            <a:r>
              <a:rPr dirty="0" sz="1800" spc="-265">
                <a:latin typeface="Microsoft Sans Serif"/>
                <a:cs typeface="Microsoft Sans Serif"/>
              </a:rPr>
              <a:t> </a:t>
            </a:r>
            <a:r>
              <a:rPr dirty="0" sz="1800" spc="-400">
                <a:solidFill>
                  <a:srgbClr val="FF0000"/>
                </a:solidFill>
                <a:latin typeface="Microsoft Sans Serif"/>
                <a:cs typeface="Microsoft Sans Serif"/>
              </a:rPr>
              <a:t>ن</a:t>
            </a:r>
            <a:r>
              <a:rPr dirty="0" sz="1800" spc="-400">
                <a:solidFill>
                  <a:srgbClr val="FF0000"/>
                </a:solidFill>
                <a:latin typeface="Microsoft Sans Serif"/>
                <a:cs typeface="Microsoft Sans Serif"/>
              </a:rPr>
              <a:t>„</a:t>
            </a:r>
            <a:r>
              <a:rPr dirty="0" sz="1800" spc="235">
                <a:solidFill>
                  <a:srgbClr val="FF0000"/>
                </a:solidFill>
                <a:latin typeface="Microsoft Sans Serif"/>
                <a:cs typeface="Microsoft Sans Serif"/>
              </a:rPr>
              <a:t> </a:t>
            </a:r>
            <a:r>
              <a:rPr dirty="0" sz="1800" spc="-265">
                <a:solidFill>
                  <a:srgbClr val="FF0000"/>
                </a:solidFill>
                <a:latin typeface="Microsoft Sans Serif"/>
                <a:cs typeface="Microsoft Sans Serif"/>
              </a:rPr>
              <a:t>ا</a:t>
            </a:r>
            <a:r>
              <a:rPr dirty="0" sz="1800" spc="110">
                <a:solidFill>
                  <a:srgbClr val="FF0000"/>
                </a:solidFill>
                <a:latin typeface="Microsoft Sans Serif"/>
                <a:cs typeface="Microsoft Sans Serif"/>
              </a:rPr>
              <a:t>  </a:t>
            </a:r>
            <a:r>
              <a:rPr dirty="0" sz="1800" spc="-470">
                <a:solidFill>
                  <a:srgbClr val="FF0000"/>
                </a:solidFill>
                <a:latin typeface="Microsoft Sans Serif"/>
                <a:cs typeface="Microsoft Sans Serif"/>
              </a:rPr>
              <a:t>ع</a:t>
            </a:r>
            <a:endParaRPr sz="1800">
              <a:latin typeface="Microsoft Sans Serif"/>
              <a:cs typeface="Microsoft Sans Serif"/>
            </a:endParaRPr>
          </a:p>
        </p:txBody>
      </p:sp>
      <p:pic>
        <p:nvPicPr>
          <p:cNvPr id="42" name="object 42" descr=""/>
          <p:cNvPicPr/>
          <p:nvPr/>
        </p:nvPicPr>
        <p:blipFill>
          <a:blip r:embed="rId2" cstate="print"/>
          <a:stretch>
            <a:fillRect/>
          </a:stretch>
        </p:blipFill>
        <p:spPr>
          <a:xfrm>
            <a:off x="233172" y="370331"/>
            <a:ext cx="3104388" cy="5116068"/>
          </a:xfrm>
          <a:prstGeom prst="rect">
            <a:avLst/>
          </a:prstGeom>
        </p:spPr>
      </p:pic>
      <p:pic>
        <p:nvPicPr>
          <p:cNvPr id="43" name="object 43" descr=""/>
          <p:cNvPicPr/>
          <p:nvPr/>
        </p:nvPicPr>
        <p:blipFill>
          <a:blip r:embed="rId3" cstate="print"/>
          <a:stretch>
            <a:fillRect/>
          </a:stretch>
        </p:blipFill>
        <p:spPr>
          <a:xfrm>
            <a:off x="10776204" y="5442203"/>
            <a:ext cx="609600" cy="609599"/>
          </a:xfrm>
          <a:prstGeom prst="rect">
            <a:avLst/>
          </a:prstGeom>
        </p:spPr>
      </p:pic>
    </p:spTree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 descr=""/>
          <p:cNvSpPr txBox="1"/>
          <p:nvPr/>
        </p:nvSpPr>
        <p:spPr>
          <a:xfrm>
            <a:off x="11704573" y="1172971"/>
            <a:ext cx="401320" cy="299720"/>
          </a:xfrm>
          <a:prstGeom prst="rect">
            <a:avLst/>
          </a:prstGeom>
        </p:spPr>
        <p:txBody>
          <a:bodyPr wrap="square" lIns="0" tIns="12700" rIns="0" bIns="0" rtlCol="0" vert="horz">
            <a:spAutoFit/>
          </a:bodyPr>
          <a:lstStyle/>
          <a:p>
            <a:pPr algn="r" marL="38100" marR="30480">
              <a:lnSpc>
                <a:spcPct val="100000"/>
              </a:lnSpc>
              <a:spcBef>
                <a:spcPts val="100"/>
              </a:spcBef>
            </a:pPr>
            <a:r>
              <a:rPr dirty="0" baseline="18518" sz="2700" spc="-907">
                <a:latin typeface="Microsoft Sans Serif"/>
                <a:cs typeface="Microsoft Sans Serif"/>
              </a:rPr>
              <a:t>لحم</a:t>
            </a:r>
            <a:r>
              <a:rPr dirty="0" sz="1800" spc="-605">
                <a:latin typeface="Microsoft Sans Serif"/>
                <a:cs typeface="Microsoft Sans Serif"/>
              </a:rPr>
              <a:t>,</a:t>
            </a:r>
            <a:r>
              <a:rPr dirty="0" sz="1800" spc="100">
                <a:latin typeface="Microsoft Sans Serif"/>
                <a:cs typeface="Microsoft Sans Serif"/>
              </a:rPr>
              <a:t>  </a:t>
            </a:r>
            <a:r>
              <a:rPr dirty="0" baseline="-9259" sz="2700" spc="-675">
                <a:latin typeface="Microsoft Sans Serif"/>
                <a:cs typeface="Microsoft Sans Serif"/>
              </a:rPr>
              <a:t>ك</a:t>
            </a:r>
            <a:endParaRPr baseline="-9259" sz="2700">
              <a:latin typeface="Microsoft Sans Serif"/>
              <a:cs typeface="Microsoft Sans Serif"/>
            </a:endParaRPr>
          </a:p>
        </p:txBody>
      </p:sp>
      <p:sp>
        <p:nvSpPr>
          <p:cNvPr id="3" name="object 3" descr=""/>
          <p:cNvSpPr txBox="1"/>
          <p:nvPr/>
        </p:nvSpPr>
        <p:spPr>
          <a:xfrm>
            <a:off x="10686288" y="1127252"/>
            <a:ext cx="937894" cy="299720"/>
          </a:xfrm>
          <a:prstGeom prst="rect">
            <a:avLst/>
          </a:prstGeom>
        </p:spPr>
        <p:txBody>
          <a:bodyPr wrap="square" lIns="0" tIns="12700" rIns="0" bIns="0" rtlCol="0" vert="horz">
            <a:spAutoFit/>
          </a:bodyPr>
          <a:lstStyle/>
          <a:p>
            <a:pPr algn="r" marL="38100" marR="30480">
              <a:lnSpc>
                <a:spcPct val="100000"/>
              </a:lnSpc>
              <a:spcBef>
                <a:spcPts val="100"/>
              </a:spcBef>
            </a:pPr>
            <a:r>
              <a:rPr dirty="0" sz="1800" spc="-1170">
                <a:latin typeface="Microsoft Sans Serif"/>
                <a:cs typeface="Microsoft Sans Serif"/>
              </a:rPr>
              <a:t>„</a:t>
            </a:r>
            <a:r>
              <a:rPr dirty="0" baseline="-18518" sz="2700" spc="-1754">
                <a:latin typeface="Microsoft Sans Serif"/>
                <a:cs typeface="Microsoft Sans Serif"/>
              </a:rPr>
              <a:t>ف</a:t>
            </a:r>
            <a:r>
              <a:rPr dirty="0" baseline="-18518" sz="2700" spc="112">
                <a:latin typeface="Microsoft Sans Serif"/>
                <a:cs typeface="Microsoft Sans Serif"/>
              </a:rPr>
              <a:t> </a:t>
            </a:r>
            <a:r>
              <a:rPr dirty="0" sz="1800" spc="-665">
                <a:latin typeface="Microsoft Sans Serif"/>
                <a:cs typeface="Microsoft Sans Serif"/>
              </a:rPr>
              <a:t>.</a:t>
            </a:r>
            <a:r>
              <a:rPr dirty="0" baseline="-15432" sz="2700" spc="-997">
                <a:latin typeface="Microsoft Sans Serif"/>
                <a:cs typeface="Microsoft Sans Serif"/>
              </a:rPr>
              <a:t>ق</a:t>
            </a:r>
            <a:r>
              <a:rPr dirty="0" baseline="-15432" sz="2700" spc="157">
                <a:latin typeface="Microsoft Sans Serif"/>
                <a:cs typeface="Microsoft Sans Serif"/>
              </a:rPr>
              <a:t> </a:t>
            </a:r>
            <a:r>
              <a:rPr dirty="0" baseline="-12345" sz="2700" spc="-750">
                <a:latin typeface="Microsoft Sans Serif"/>
                <a:cs typeface="Microsoft Sans Serif"/>
              </a:rPr>
              <a:t>.</a:t>
            </a:r>
            <a:r>
              <a:rPr dirty="0" baseline="-12345" sz="2700" spc="52">
                <a:latin typeface="Microsoft Sans Serif"/>
                <a:cs typeface="Microsoft Sans Serif"/>
              </a:rPr>
              <a:t> </a:t>
            </a:r>
            <a:r>
              <a:rPr dirty="0" baseline="-13888" sz="2700" spc="-1395">
                <a:latin typeface="Microsoft Sans Serif"/>
                <a:cs typeface="Microsoft Sans Serif"/>
              </a:rPr>
              <a:t>ست</a:t>
            </a:r>
            <a:r>
              <a:rPr dirty="0" baseline="3086" sz="2700" spc="-1395">
                <a:latin typeface="Microsoft Sans Serif"/>
                <a:cs typeface="Microsoft Sans Serif"/>
              </a:rPr>
              <a:t>.</a:t>
            </a:r>
            <a:r>
              <a:rPr dirty="0" baseline="3086" sz="2700" spc="390">
                <a:latin typeface="Microsoft Sans Serif"/>
                <a:cs typeface="Microsoft Sans Serif"/>
              </a:rPr>
              <a:t> </a:t>
            </a:r>
            <a:r>
              <a:rPr dirty="0" baseline="-21604" sz="2700">
                <a:latin typeface="Microsoft Sans Serif"/>
                <a:cs typeface="Microsoft Sans Serif"/>
              </a:rPr>
              <a:t>ا</a:t>
            </a:r>
            <a:r>
              <a:rPr dirty="0" baseline="-21604" sz="2700" spc="209">
                <a:latin typeface="Microsoft Sans Serif"/>
                <a:cs typeface="Microsoft Sans Serif"/>
              </a:rPr>
              <a:t> </a:t>
            </a:r>
            <a:r>
              <a:rPr dirty="0" baseline="-10802" sz="2700" spc="-1050">
                <a:latin typeface="Microsoft Sans Serif"/>
                <a:cs typeface="Microsoft Sans Serif"/>
              </a:rPr>
              <a:t>„</a:t>
            </a:r>
            <a:r>
              <a:rPr dirty="0" baseline="-10802" sz="2700" spc="247">
                <a:latin typeface="Microsoft Sans Serif"/>
                <a:cs typeface="Microsoft Sans Serif"/>
              </a:rPr>
              <a:t> </a:t>
            </a:r>
            <a:r>
              <a:rPr dirty="0" baseline="-16975" sz="2700" spc="-1222">
                <a:latin typeface="Microsoft Sans Serif"/>
                <a:cs typeface="Microsoft Sans Serif"/>
              </a:rPr>
              <a:t>ق</a:t>
            </a:r>
            <a:r>
              <a:rPr dirty="0" baseline="1543" sz="2700" spc="-1222">
                <a:latin typeface="Microsoft Sans Serif"/>
                <a:cs typeface="Microsoft Sans Serif"/>
              </a:rPr>
              <a:t>„</a:t>
            </a:r>
            <a:r>
              <a:rPr dirty="0" baseline="1543" sz="2700" spc="-450">
                <a:latin typeface="Microsoft Sans Serif"/>
                <a:cs typeface="Microsoft Sans Serif"/>
              </a:rPr>
              <a:t> </a:t>
            </a:r>
            <a:r>
              <a:rPr dirty="0" baseline="-9259" sz="2700" spc="-577">
                <a:latin typeface="Microsoft Sans Serif"/>
                <a:cs typeface="Microsoft Sans Serif"/>
              </a:rPr>
              <a:t>ح</a:t>
            </a:r>
            <a:endParaRPr baseline="-9259" sz="2700">
              <a:latin typeface="Microsoft Sans Serif"/>
              <a:cs typeface="Microsoft Sans Serif"/>
            </a:endParaRPr>
          </a:p>
        </p:txBody>
      </p:sp>
      <p:sp>
        <p:nvSpPr>
          <p:cNvPr id="4" name="object 4" descr=""/>
          <p:cNvSpPr txBox="1"/>
          <p:nvPr/>
        </p:nvSpPr>
        <p:spPr>
          <a:xfrm>
            <a:off x="7168642" y="1204976"/>
            <a:ext cx="3355975" cy="299720"/>
          </a:xfrm>
          <a:prstGeom prst="rect">
            <a:avLst/>
          </a:prstGeom>
        </p:spPr>
        <p:txBody>
          <a:bodyPr wrap="square" lIns="0" tIns="12700" rIns="0" bIns="0" rtlCol="0" vert="horz">
            <a:spAutoFit/>
          </a:bodyPr>
          <a:lstStyle/>
          <a:p>
            <a:pPr algn="r" marL="38100" marR="30480">
              <a:lnSpc>
                <a:spcPct val="100000"/>
              </a:lnSpc>
              <a:spcBef>
                <a:spcPts val="100"/>
              </a:spcBef>
            </a:pPr>
            <a:r>
              <a:rPr dirty="0" baseline="15432" sz="2700" spc="577">
                <a:latin typeface="Microsoft Sans Serif"/>
                <a:cs typeface="Microsoft Sans Serif"/>
              </a:rPr>
              <a:t>    </a:t>
            </a:r>
            <a:r>
              <a:rPr dirty="0" sz="1800" spc="-790">
                <a:latin typeface="Microsoft Sans Serif"/>
                <a:cs typeface="Microsoft Sans Serif"/>
              </a:rPr>
              <a:t>ثل</a:t>
            </a:r>
            <a:r>
              <a:rPr dirty="0" sz="1800" spc="-160">
                <a:latin typeface="Microsoft Sans Serif"/>
                <a:cs typeface="Microsoft Sans Serif"/>
              </a:rPr>
              <a:t> </a:t>
            </a:r>
            <a:r>
              <a:rPr dirty="0" baseline="1543" sz="2700" spc="-1102">
                <a:latin typeface="Microsoft Sans Serif"/>
                <a:cs typeface="Microsoft Sans Serif"/>
              </a:rPr>
              <a:t>ن</a:t>
            </a:r>
            <a:r>
              <a:rPr dirty="0" baseline="-3086" sz="2700" spc="-1102">
                <a:latin typeface="Microsoft Sans Serif"/>
                <a:cs typeface="Microsoft Sans Serif"/>
              </a:rPr>
              <a:t>„</a:t>
            </a:r>
            <a:r>
              <a:rPr dirty="0" baseline="-3086" sz="2700" spc="517">
                <a:latin typeface="Microsoft Sans Serif"/>
                <a:cs typeface="Microsoft Sans Serif"/>
              </a:rPr>
              <a:t> </a:t>
            </a:r>
            <a:r>
              <a:rPr dirty="0" baseline="7716" sz="2700" spc="-750">
                <a:latin typeface="Microsoft Sans Serif"/>
                <a:cs typeface="Microsoft Sans Serif"/>
              </a:rPr>
              <a:t>.</a:t>
            </a:r>
            <a:r>
              <a:rPr dirty="0" baseline="7716" sz="2700" spc="-22">
                <a:latin typeface="Microsoft Sans Serif"/>
                <a:cs typeface="Microsoft Sans Serif"/>
              </a:rPr>
              <a:t> </a:t>
            </a:r>
            <a:r>
              <a:rPr dirty="0" baseline="13888" sz="2700" spc="-1267">
                <a:latin typeface="Microsoft Sans Serif"/>
                <a:cs typeface="Microsoft Sans Serif"/>
              </a:rPr>
              <a:t>مت</a:t>
            </a:r>
            <a:r>
              <a:rPr dirty="0" baseline="26234" sz="2700" spc="-1267">
                <a:latin typeface="Microsoft Sans Serif"/>
                <a:cs typeface="Microsoft Sans Serif"/>
              </a:rPr>
              <a:t>„</a:t>
            </a:r>
            <a:r>
              <a:rPr dirty="0" baseline="26234" sz="2700" spc="517">
                <a:latin typeface="Microsoft Sans Serif"/>
                <a:cs typeface="Microsoft Sans Serif"/>
              </a:rPr>
              <a:t> </a:t>
            </a:r>
            <a:r>
              <a:rPr dirty="0" baseline="20061" sz="2700" spc="-885">
                <a:latin typeface="Microsoft Sans Serif"/>
                <a:cs typeface="Microsoft Sans Serif"/>
              </a:rPr>
              <a:t>.</a:t>
            </a:r>
            <a:r>
              <a:rPr dirty="0" baseline="3086" sz="2700" spc="-885">
                <a:latin typeface="Microsoft Sans Serif"/>
                <a:cs typeface="Microsoft Sans Serif"/>
              </a:rPr>
              <a:t>ق</a:t>
            </a:r>
            <a:r>
              <a:rPr dirty="0" baseline="3086" sz="2700" spc="494">
                <a:latin typeface="Microsoft Sans Serif"/>
                <a:cs typeface="Microsoft Sans Serif"/>
              </a:rPr>
              <a:t>  </a:t>
            </a:r>
            <a:r>
              <a:rPr dirty="0" baseline="10802" sz="2700" spc="-1050">
                <a:latin typeface="Microsoft Sans Serif"/>
                <a:cs typeface="Microsoft Sans Serif"/>
              </a:rPr>
              <a:t>„</a:t>
            </a:r>
            <a:r>
              <a:rPr dirty="0" baseline="10802" sz="2700" spc="104">
                <a:latin typeface="Microsoft Sans Serif"/>
                <a:cs typeface="Microsoft Sans Serif"/>
              </a:rPr>
              <a:t> </a:t>
            </a:r>
            <a:r>
              <a:rPr dirty="0" sz="1800" spc="-844">
                <a:latin typeface="Microsoft Sans Serif"/>
                <a:cs typeface="Microsoft Sans Serif"/>
              </a:rPr>
              <a:t>ن</a:t>
            </a:r>
            <a:r>
              <a:rPr dirty="0" baseline="16975" sz="2700" spc="-1267">
                <a:latin typeface="Microsoft Sans Serif"/>
                <a:cs typeface="Microsoft Sans Serif"/>
              </a:rPr>
              <a:t>.</a:t>
            </a:r>
            <a:r>
              <a:rPr dirty="0" baseline="16975" sz="2700" spc="-127">
                <a:latin typeface="Microsoft Sans Serif"/>
                <a:cs typeface="Microsoft Sans Serif"/>
              </a:rPr>
              <a:t> </a:t>
            </a:r>
            <a:r>
              <a:rPr dirty="0" sz="1800" spc="-1070">
                <a:latin typeface="Microsoft Sans Serif"/>
                <a:cs typeface="Microsoft Sans Serif"/>
              </a:rPr>
              <a:t>ي</a:t>
            </a:r>
            <a:r>
              <a:rPr dirty="0" baseline="10802" sz="2700" spc="-1604">
                <a:latin typeface="Microsoft Sans Serif"/>
                <a:cs typeface="Microsoft Sans Serif"/>
              </a:rPr>
              <a:t>„</a:t>
            </a:r>
            <a:r>
              <a:rPr dirty="0" baseline="10802" sz="2700" spc="-434">
                <a:latin typeface="Microsoft Sans Serif"/>
                <a:cs typeface="Microsoft Sans Serif"/>
              </a:rPr>
              <a:t> </a:t>
            </a:r>
            <a:r>
              <a:rPr dirty="0" baseline="1543" sz="2700" spc="-1777">
                <a:latin typeface="Microsoft Sans Serif"/>
                <a:cs typeface="Microsoft Sans Serif"/>
              </a:rPr>
              <a:t>ت</a:t>
            </a:r>
            <a:r>
              <a:rPr dirty="0" baseline="10802" sz="2700" spc="-1777">
                <a:latin typeface="Microsoft Sans Serif"/>
                <a:cs typeface="Microsoft Sans Serif"/>
              </a:rPr>
              <a:t>.</a:t>
            </a:r>
            <a:r>
              <a:rPr dirty="0" baseline="10802" sz="2700" spc="270">
                <a:latin typeface="Microsoft Sans Serif"/>
                <a:cs typeface="Microsoft Sans Serif"/>
              </a:rPr>
              <a:t> </a:t>
            </a:r>
            <a:r>
              <a:rPr dirty="0" baseline="-3086" sz="2700">
                <a:latin typeface="Microsoft Sans Serif"/>
                <a:cs typeface="Microsoft Sans Serif"/>
              </a:rPr>
              <a:t>ا</a:t>
            </a:r>
            <a:r>
              <a:rPr dirty="0" baseline="-3086" sz="2700" spc="262">
                <a:latin typeface="Microsoft Sans Serif"/>
                <a:cs typeface="Microsoft Sans Serif"/>
              </a:rPr>
              <a:t> </a:t>
            </a:r>
            <a:r>
              <a:rPr dirty="0" baseline="13888" sz="2700" spc="-847">
                <a:latin typeface="Microsoft Sans Serif"/>
                <a:cs typeface="Microsoft Sans Serif"/>
              </a:rPr>
              <a:t>لع</a:t>
            </a:r>
            <a:r>
              <a:rPr dirty="0" baseline="13888" sz="2700" spc="179">
                <a:latin typeface="Microsoft Sans Serif"/>
                <a:cs typeface="Microsoft Sans Serif"/>
              </a:rPr>
              <a:t> </a:t>
            </a:r>
            <a:r>
              <a:rPr dirty="0" baseline="6172" sz="2700" spc="-750">
                <a:latin typeface="Microsoft Sans Serif"/>
                <a:cs typeface="Microsoft Sans Serif"/>
              </a:rPr>
              <a:t>.</a:t>
            </a:r>
            <a:r>
              <a:rPr dirty="0" baseline="6172" sz="2700" spc="52">
                <a:latin typeface="Microsoft Sans Serif"/>
                <a:cs typeface="Microsoft Sans Serif"/>
              </a:rPr>
              <a:t> </a:t>
            </a:r>
            <a:r>
              <a:rPr dirty="0" baseline="4629" sz="2700" spc="-1395">
                <a:latin typeface="Microsoft Sans Serif"/>
                <a:cs typeface="Microsoft Sans Serif"/>
              </a:rPr>
              <a:t>ست</a:t>
            </a:r>
            <a:r>
              <a:rPr dirty="0" baseline="21604" sz="2700" spc="-1395">
                <a:latin typeface="Microsoft Sans Serif"/>
                <a:cs typeface="Microsoft Sans Serif"/>
              </a:rPr>
              <a:t>.</a:t>
            </a:r>
            <a:r>
              <a:rPr dirty="0" baseline="21604" sz="2700" spc="390">
                <a:latin typeface="Microsoft Sans Serif"/>
                <a:cs typeface="Microsoft Sans Serif"/>
              </a:rPr>
              <a:t> </a:t>
            </a:r>
            <a:r>
              <a:rPr dirty="0" baseline="-3086" sz="2700">
                <a:latin typeface="Microsoft Sans Serif"/>
                <a:cs typeface="Microsoft Sans Serif"/>
              </a:rPr>
              <a:t>ا</a:t>
            </a:r>
            <a:r>
              <a:rPr dirty="0" baseline="-3086" sz="2700" spc="412">
                <a:latin typeface="Microsoft Sans Serif"/>
                <a:cs typeface="Microsoft Sans Serif"/>
              </a:rPr>
              <a:t> </a:t>
            </a:r>
            <a:r>
              <a:rPr dirty="0" baseline="9259" sz="2700" spc="-1050">
                <a:latin typeface="Microsoft Sans Serif"/>
                <a:cs typeface="Microsoft Sans Serif"/>
              </a:rPr>
              <a:t>„</a:t>
            </a:r>
            <a:r>
              <a:rPr dirty="0" baseline="9259" sz="2700" spc="232">
                <a:latin typeface="Microsoft Sans Serif"/>
                <a:cs typeface="Microsoft Sans Serif"/>
              </a:rPr>
              <a:t> </a:t>
            </a:r>
            <a:r>
              <a:rPr dirty="0" baseline="1543" sz="2700" spc="-1222">
                <a:latin typeface="Microsoft Sans Serif"/>
                <a:cs typeface="Microsoft Sans Serif"/>
              </a:rPr>
              <a:t>ق</a:t>
            </a:r>
            <a:r>
              <a:rPr dirty="0" baseline="21604" sz="2700" spc="-1222">
                <a:latin typeface="Microsoft Sans Serif"/>
                <a:cs typeface="Microsoft Sans Serif"/>
              </a:rPr>
              <a:t>„</a:t>
            </a:r>
            <a:r>
              <a:rPr dirty="0" baseline="21604" sz="2700" spc="-450">
                <a:latin typeface="Microsoft Sans Serif"/>
                <a:cs typeface="Microsoft Sans Serif"/>
              </a:rPr>
              <a:t> </a:t>
            </a:r>
            <a:r>
              <a:rPr dirty="0" baseline="9259" sz="2700" spc="-502">
                <a:latin typeface="Microsoft Sans Serif"/>
                <a:cs typeface="Microsoft Sans Serif"/>
              </a:rPr>
              <a:t>ح</a:t>
            </a:r>
            <a:r>
              <a:rPr dirty="0" baseline="9259" sz="2700" spc="67">
                <a:latin typeface="Microsoft Sans Serif"/>
                <a:cs typeface="Microsoft Sans Serif"/>
              </a:rPr>
              <a:t> </a:t>
            </a:r>
            <a:r>
              <a:rPr dirty="0" baseline="9259" sz="2700" spc="-1050">
                <a:latin typeface="Microsoft Sans Serif"/>
                <a:cs typeface="Microsoft Sans Serif"/>
              </a:rPr>
              <a:t>„</a:t>
            </a:r>
            <a:r>
              <a:rPr dirty="0" baseline="9259" sz="2700" spc="-359">
                <a:latin typeface="Microsoft Sans Serif"/>
                <a:cs typeface="Microsoft Sans Serif"/>
              </a:rPr>
              <a:t> </a:t>
            </a:r>
            <a:r>
              <a:rPr dirty="0" baseline="-4629" sz="2700" spc="-1567">
                <a:latin typeface="Microsoft Sans Serif"/>
                <a:cs typeface="Microsoft Sans Serif"/>
              </a:rPr>
              <a:t>ت</a:t>
            </a:r>
            <a:r>
              <a:rPr dirty="0" baseline="-4629" sz="2700" spc="-472">
                <a:latin typeface="Microsoft Sans Serif"/>
                <a:cs typeface="Microsoft Sans Serif"/>
              </a:rPr>
              <a:t> </a:t>
            </a:r>
            <a:r>
              <a:rPr dirty="0" baseline="6172" sz="2700" spc="-419">
                <a:latin typeface="Microsoft Sans Serif"/>
                <a:cs typeface="Microsoft Sans Serif"/>
              </a:rPr>
              <a:t>مج</a:t>
            </a:r>
            <a:r>
              <a:rPr dirty="0" baseline="6172" sz="2700" spc="667">
                <a:latin typeface="Microsoft Sans Serif"/>
                <a:cs typeface="Microsoft Sans Serif"/>
              </a:rPr>
              <a:t> </a:t>
            </a:r>
            <a:r>
              <a:rPr dirty="0" baseline="6172" sz="2700" spc="-750">
                <a:latin typeface="Microsoft Sans Serif"/>
                <a:cs typeface="Microsoft Sans Serif"/>
              </a:rPr>
              <a:t>.</a:t>
            </a:r>
            <a:r>
              <a:rPr dirty="0" baseline="6172" sz="2700" spc="-412">
                <a:latin typeface="Microsoft Sans Serif"/>
                <a:cs typeface="Microsoft Sans Serif"/>
              </a:rPr>
              <a:t> </a:t>
            </a:r>
            <a:r>
              <a:rPr dirty="0" sz="1800" spc="-860">
                <a:latin typeface="Microsoft Sans Serif"/>
                <a:cs typeface="Microsoft Sans Serif"/>
              </a:rPr>
              <a:t>ي</a:t>
            </a:r>
            <a:r>
              <a:rPr dirty="0" baseline="-3086" sz="2700" spc="-1289">
                <a:latin typeface="Microsoft Sans Serif"/>
                <a:cs typeface="Microsoft Sans Serif"/>
              </a:rPr>
              <a:t>„</a:t>
            </a:r>
            <a:r>
              <a:rPr dirty="0" baseline="6172" sz="2700" spc="-1289">
                <a:latin typeface="Microsoft Sans Serif"/>
                <a:cs typeface="Microsoft Sans Serif"/>
              </a:rPr>
              <a:t>.</a:t>
            </a:r>
            <a:r>
              <a:rPr dirty="0" baseline="6172" sz="2700" spc="-412">
                <a:latin typeface="Microsoft Sans Serif"/>
                <a:cs typeface="Microsoft Sans Serif"/>
              </a:rPr>
              <a:t> </a:t>
            </a:r>
            <a:r>
              <a:rPr dirty="0" baseline="7716" sz="2700" spc="-1095">
                <a:latin typeface="Microsoft Sans Serif"/>
                <a:cs typeface="Microsoft Sans Serif"/>
              </a:rPr>
              <a:t>عن</a:t>
            </a:r>
            <a:r>
              <a:rPr dirty="0" baseline="24691" sz="2700" spc="-1095">
                <a:latin typeface="Microsoft Sans Serif"/>
                <a:cs typeface="Microsoft Sans Serif"/>
              </a:rPr>
              <a:t>„</a:t>
            </a:r>
            <a:r>
              <a:rPr dirty="0" baseline="24691" sz="2700" spc="465">
                <a:latin typeface="Microsoft Sans Serif"/>
                <a:cs typeface="Microsoft Sans Serif"/>
              </a:rPr>
              <a:t> </a:t>
            </a:r>
            <a:r>
              <a:rPr dirty="0" baseline="6172" sz="2700" spc="-750">
                <a:latin typeface="Microsoft Sans Serif"/>
                <a:cs typeface="Microsoft Sans Serif"/>
              </a:rPr>
              <a:t>.</a:t>
            </a:r>
            <a:r>
              <a:rPr dirty="0" baseline="16975" sz="2700" spc="30">
                <a:latin typeface="Microsoft Sans Serif"/>
                <a:cs typeface="Microsoft Sans Serif"/>
              </a:rPr>
              <a:t> </a:t>
            </a:r>
            <a:r>
              <a:rPr dirty="0" baseline="1543" sz="2700" spc="-1402">
                <a:latin typeface="Microsoft Sans Serif"/>
                <a:cs typeface="Microsoft Sans Serif"/>
              </a:rPr>
              <a:t>س</a:t>
            </a:r>
            <a:r>
              <a:rPr dirty="0" baseline="10802" sz="2700" spc="-322">
                <a:latin typeface="Microsoft Sans Serif"/>
                <a:cs typeface="Microsoft Sans Serif"/>
              </a:rPr>
              <a:t> </a:t>
            </a:r>
            <a:r>
              <a:rPr dirty="0" baseline="4629" sz="2700" spc="-1275">
                <a:latin typeface="Microsoft Sans Serif"/>
                <a:cs typeface="Microsoft Sans Serif"/>
              </a:rPr>
              <a:t>ت</a:t>
            </a:r>
            <a:r>
              <a:rPr dirty="0" sz="1800" spc="-850">
                <a:latin typeface="Microsoft Sans Serif"/>
                <a:cs typeface="Microsoft Sans Serif"/>
              </a:rPr>
              <a:t>,</a:t>
            </a:r>
            <a:endParaRPr sz="1800">
              <a:latin typeface="Microsoft Sans Serif"/>
              <a:cs typeface="Microsoft Sans Serif"/>
            </a:endParaRPr>
          </a:p>
        </p:txBody>
      </p:sp>
      <p:sp>
        <p:nvSpPr>
          <p:cNvPr id="5" name="object 5" descr=""/>
          <p:cNvSpPr txBox="1"/>
          <p:nvPr/>
        </p:nvSpPr>
        <p:spPr>
          <a:xfrm>
            <a:off x="7047230" y="1243076"/>
            <a:ext cx="5104765" cy="299720"/>
          </a:xfrm>
          <a:prstGeom prst="rect">
            <a:avLst/>
          </a:prstGeom>
        </p:spPr>
        <p:txBody>
          <a:bodyPr wrap="square" lIns="0" tIns="12700" rIns="0" bIns="0" rtlCol="0" vert="horz">
            <a:spAutoFit/>
          </a:bodyPr>
          <a:lstStyle/>
          <a:p>
            <a:pPr algn="r" marL="63500" marR="43180">
              <a:lnSpc>
                <a:spcPct val="100000"/>
              </a:lnSpc>
              <a:spcBef>
                <a:spcPts val="100"/>
              </a:spcBef>
            </a:pPr>
            <a:r>
              <a:rPr dirty="0" baseline="1543" sz="2700" spc="-322">
                <a:latin typeface="Microsoft Sans Serif"/>
                <a:cs typeface="Microsoft Sans Serif"/>
              </a:rPr>
              <a:t>نا</a:t>
            </a:r>
            <a:r>
              <a:rPr dirty="0" baseline="1543" sz="2700" spc="-322">
                <a:latin typeface="Microsoft Sans Serif"/>
                <a:cs typeface="Microsoft Sans Serif"/>
              </a:rPr>
              <a:t>"</a:t>
            </a:r>
            <a:r>
              <a:rPr dirty="0" baseline="1543" sz="2700" spc="-359">
                <a:latin typeface="Microsoft Sans Serif"/>
                <a:cs typeface="Microsoft Sans Serif"/>
              </a:rPr>
              <a:t> </a:t>
            </a:r>
            <a:r>
              <a:rPr dirty="0" baseline="1543" sz="2700" spc="-742">
                <a:latin typeface="Microsoft Sans Serif"/>
                <a:cs typeface="Microsoft Sans Serif"/>
              </a:rPr>
              <a:t>،</a:t>
            </a:r>
            <a:r>
              <a:rPr dirty="0" baseline="1543" sz="2700" spc="-742">
                <a:latin typeface="Microsoft Sans Serif"/>
                <a:cs typeface="Microsoft Sans Serif"/>
              </a:rPr>
              <a:t>2012</a:t>
            </a:r>
            <a:r>
              <a:rPr dirty="0" baseline="1543" sz="2700" spc="-367">
                <a:latin typeface="Microsoft Sans Serif"/>
                <a:cs typeface="Microsoft Sans Serif"/>
              </a:rPr>
              <a:t> </a:t>
            </a:r>
            <a:r>
              <a:rPr dirty="0" baseline="1543" sz="2700" spc="-67">
                <a:latin typeface="Microsoft Sans Serif"/>
                <a:cs typeface="Microsoft Sans Serif"/>
              </a:rPr>
              <a:t>ة</a:t>
            </a:r>
            <a:r>
              <a:rPr dirty="0" baseline="1543" sz="2700" spc="-217">
                <a:latin typeface="Microsoft Sans Serif"/>
                <a:cs typeface="Microsoft Sans Serif"/>
              </a:rPr>
              <a:t> </a:t>
            </a:r>
            <a:r>
              <a:rPr dirty="0" baseline="1543" sz="2700" spc="-1050">
                <a:latin typeface="Microsoft Sans Serif"/>
                <a:cs typeface="Microsoft Sans Serif"/>
              </a:rPr>
              <a:t>„</a:t>
            </a:r>
            <a:r>
              <a:rPr dirty="0" baseline="1543" sz="2700" spc="-412">
                <a:latin typeface="Microsoft Sans Serif"/>
                <a:cs typeface="Microsoft Sans Serif"/>
              </a:rPr>
              <a:t> </a:t>
            </a:r>
            <a:r>
              <a:rPr dirty="0" baseline="1543" sz="2700" spc="-532">
                <a:latin typeface="Microsoft Sans Serif"/>
                <a:cs typeface="Microsoft Sans Serif"/>
              </a:rPr>
              <a:t>و</a:t>
            </a:r>
            <a:r>
              <a:rPr dirty="0" baseline="1543" sz="2700" spc="-187">
                <a:latin typeface="Microsoft Sans Serif"/>
                <a:cs typeface="Microsoft Sans Serif"/>
              </a:rPr>
              <a:t> </a:t>
            </a:r>
            <a:r>
              <a:rPr dirty="0" baseline="1543" sz="2700" spc="-502">
                <a:latin typeface="Microsoft Sans Serif"/>
                <a:cs typeface="Microsoft Sans Serif"/>
              </a:rPr>
              <a:t>/</a:t>
            </a:r>
            <a:r>
              <a:rPr dirty="0" baseline="1543" sz="2700" spc="-502">
                <a:latin typeface="Microsoft Sans Serif"/>
                <a:cs typeface="Microsoft Sans Serif"/>
              </a:rPr>
              <a:t>رو</a:t>
            </a:r>
            <a:r>
              <a:rPr dirty="0" baseline="1543" sz="2700" spc="742">
                <a:latin typeface="Microsoft Sans Serif"/>
                <a:cs typeface="Microsoft Sans Serif"/>
              </a:rPr>
              <a:t> </a:t>
            </a:r>
            <a:r>
              <a:rPr dirty="0" baseline="1543" sz="2700" spc="-1207">
                <a:latin typeface="Microsoft Sans Serif"/>
                <a:cs typeface="Microsoft Sans Serif"/>
              </a:rPr>
              <a:t>ي</a:t>
            </a:r>
            <a:r>
              <a:rPr dirty="0" baseline="-10802" sz="2700" spc="-1207">
                <a:latin typeface="Microsoft Sans Serif"/>
                <a:cs typeface="Microsoft Sans Serif"/>
              </a:rPr>
              <a:t>„</a:t>
            </a:r>
            <a:r>
              <a:rPr dirty="0" baseline="-10802" sz="2700" spc="179">
                <a:latin typeface="Microsoft Sans Serif"/>
                <a:cs typeface="Microsoft Sans Serif"/>
              </a:rPr>
              <a:t> </a:t>
            </a:r>
            <a:r>
              <a:rPr dirty="0" baseline="1543" sz="2700" spc="-112">
                <a:latin typeface="Microsoft Sans Serif"/>
                <a:cs typeface="Microsoft Sans Serif"/>
              </a:rPr>
              <a:t>،تر</a:t>
            </a:r>
            <a:r>
              <a:rPr dirty="0" baseline="1543" sz="2700" spc="-112">
                <a:latin typeface="Microsoft Sans Serif"/>
                <a:cs typeface="Microsoft Sans Serif"/>
              </a:rPr>
              <a:t> </a:t>
            </a:r>
            <a:r>
              <a:rPr dirty="0" baseline="1543" sz="2700" spc="-600">
                <a:latin typeface="Microsoft Sans Serif"/>
                <a:cs typeface="Microsoft Sans Serif"/>
              </a:rPr>
              <a:t>أ</a:t>
            </a:r>
            <a:r>
              <a:rPr dirty="0" baseline="-4629" sz="2700" spc="-600">
                <a:latin typeface="Microsoft Sans Serif"/>
                <a:cs typeface="Microsoft Sans Serif"/>
              </a:rPr>
              <a:t>,</a:t>
            </a:r>
            <a:r>
              <a:rPr dirty="0" baseline="1543" sz="2700" spc="-600">
                <a:latin typeface="Microsoft Sans Serif"/>
                <a:cs typeface="Microsoft Sans Serif"/>
              </a:rPr>
              <a:t>ل</a:t>
            </a:r>
            <a:r>
              <a:rPr dirty="0" baseline="1543" sz="2700" spc="44">
                <a:latin typeface="Microsoft Sans Serif"/>
                <a:cs typeface="Microsoft Sans Serif"/>
              </a:rPr>
              <a:t> </a:t>
            </a:r>
            <a:r>
              <a:rPr dirty="0" baseline="1543" sz="2700" spc="-1087">
                <a:latin typeface="Microsoft Sans Serif"/>
                <a:cs typeface="Microsoft Sans Serif"/>
              </a:rPr>
              <a:t>ي</a:t>
            </a:r>
            <a:r>
              <a:rPr dirty="0" baseline="1543" sz="2700" spc="60">
                <a:latin typeface="Microsoft Sans Serif"/>
                <a:cs typeface="Microsoft Sans Serif"/>
              </a:rPr>
              <a:t>  </a:t>
            </a:r>
            <a:r>
              <a:rPr dirty="0" baseline="1543" sz="2700" spc="-390">
                <a:latin typeface="Microsoft Sans Serif"/>
                <a:cs typeface="Microsoft Sans Serif"/>
              </a:rPr>
              <a:t>نا</a:t>
            </a:r>
            <a:r>
              <a:rPr dirty="0" baseline="1543" sz="2700" spc="67">
                <a:latin typeface="Microsoft Sans Serif"/>
                <a:cs typeface="Microsoft Sans Serif"/>
              </a:rPr>
              <a:t>  </a:t>
            </a:r>
            <a:r>
              <a:rPr dirty="0" baseline="1543" sz="2700" spc="-600">
                <a:latin typeface="Microsoft Sans Serif"/>
                <a:cs typeface="Microsoft Sans Serif"/>
              </a:rPr>
              <a:t>أ</a:t>
            </a:r>
            <a:r>
              <a:rPr dirty="0" baseline="-4629" sz="2700" spc="-600">
                <a:latin typeface="Microsoft Sans Serif"/>
                <a:cs typeface="Microsoft Sans Serif"/>
              </a:rPr>
              <a:t>,</a:t>
            </a:r>
            <a:r>
              <a:rPr dirty="0" baseline="1543" sz="2700" spc="-600">
                <a:latin typeface="Microsoft Sans Serif"/>
                <a:cs typeface="Microsoft Sans Serif"/>
              </a:rPr>
              <a:t>ل</a:t>
            </a:r>
            <a:r>
              <a:rPr dirty="0" baseline="1543" sz="2700" spc="37">
                <a:latin typeface="Microsoft Sans Serif"/>
                <a:cs typeface="Microsoft Sans Serif"/>
              </a:rPr>
              <a:t> </a:t>
            </a:r>
            <a:r>
              <a:rPr dirty="0" baseline="1543" sz="2700" spc="-509">
                <a:latin typeface="Microsoft Sans Serif"/>
                <a:cs typeface="Microsoft Sans Serif"/>
              </a:rPr>
              <a:t>قو</a:t>
            </a:r>
            <a:r>
              <a:rPr dirty="0" baseline="1543" sz="2700" spc="270">
                <a:latin typeface="Microsoft Sans Serif"/>
                <a:cs typeface="Microsoft Sans Serif"/>
              </a:rPr>
              <a:t>  </a:t>
            </a:r>
            <a:r>
              <a:rPr dirty="0" baseline="1543" sz="2700" spc="-67">
                <a:latin typeface="Microsoft Sans Serif"/>
                <a:cs typeface="Microsoft Sans Serif"/>
              </a:rPr>
              <a:t>ة</a:t>
            </a:r>
            <a:r>
              <a:rPr dirty="0" baseline="1543" sz="2700" spc="-450">
                <a:latin typeface="Microsoft Sans Serif"/>
                <a:cs typeface="Microsoft Sans Serif"/>
              </a:rPr>
              <a:t> </a:t>
            </a:r>
            <a:r>
              <a:rPr dirty="0" sz="1800" spc="-445">
                <a:latin typeface="Microsoft Sans Serif"/>
                <a:cs typeface="Microsoft Sans Serif"/>
              </a:rPr>
              <a:t>„</a:t>
            </a:r>
            <a:r>
              <a:rPr dirty="0" baseline="1543" sz="2700" spc="-667">
                <a:latin typeface="Microsoft Sans Serif"/>
                <a:cs typeface="Microsoft Sans Serif"/>
              </a:rPr>
              <a:t>ا</a:t>
            </a:r>
            <a:r>
              <a:rPr dirty="0" baseline="1543" sz="2700" spc="592">
                <a:latin typeface="Microsoft Sans Serif"/>
                <a:cs typeface="Microsoft Sans Serif"/>
              </a:rPr>
              <a:t> </a:t>
            </a:r>
            <a:r>
              <a:rPr dirty="0" baseline="1543" sz="2700" spc="-450">
                <a:latin typeface="Microsoft Sans Serif"/>
                <a:cs typeface="Microsoft Sans Serif"/>
              </a:rPr>
              <a:t>و</a:t>
            </a:r>
            <a:r>
              <a:rPr dirty="0" baseline="1543" sz="2700" spc="-352">
                <a:latin typeface="Microsoft Sans Serif"/>
                <a:cs typeface="Microsoft Sans Serif"/>
              </a:rPr>
              <a:t> </a:t>
            </a:r>
            <a:r>
              <a:rPr dirty="0" baseline="1543" sz="2700" spc="-472">
                <a:latin typeface="Microsoft Sans Serif"/>
                <a:cs typeface="Microsoft Sans Serif"/>
              </a:rPr>
              <a:t>رر</a:t>
            </a:r>
            <a:r>
              <a:rPr dirty="0" baseline="1543" sz="2700" spc="660">
                <a:latin typeface="Microsoft Sans Serif"/>
                <a:cs typeface="Microsoft Sans Serif"/>
              </a:rPr>
              <a:t> </a:t>
            </a:r>
            <a:r>
              <a:rPr dirty="0" baseline="1543" sz="2700" spc="-390">
                <a:latin typeface="Microsoft Sans Serif"/>
                <a:cs typeface="Microsoft Sans Serif"/>
              </a:rPr>
              <a:t>نا</a:t>
            </a:r>
            <a:r>
              <a:rPr dirty="0" baseline="1543" sz="2700" spc="330">
                <a:latin typeface="Microsoft Sans Serif"/>
                <a:cs typeface="Microsoft Sans Serif"/>
              </a:rPr>
              <a:t>  </a:t>
            </a:r>
            <a:r>
              <a:rPr dirty="0" baseline="1543" sz="2700" spc="-434">
                <a:latin typeface="Microsoft Sans Serif"/>
                <a:cs typeface="Microsoft Sans Serif"/>
              </a:rPr>
              <a:t>ةرار</a:t>
            </a:r>
            <a:r>
              <a:rPr dirty="0" baseline="1543" sz="2700" spc="60">
                <a:latin typeface="Microsoft Sans Serif"/>
                <a:cs typeface="Microsoft Sans Serif"/>
              </a:rPr>
              <a:t> </a:t>
            </a:r>
            <a:r>
              <a:rPr dirty="0" baseline="1543" sz="2700" spc="-1207">
                <a:latin typeface="Microsoft Sans Serif"/>
                <a:cs typeface="Microsoft Sans Serif"/>
              </a:rPr>
              <a:t>ي</a:t>
            </a:r>
            <a:r>
              <a:rPr dirty="0" baseline="-10802" sz="2700" spc="-1207">
                <a:latin typeface="Microsoft Sans Serif"/>
                <a:cs typeface="Microsoft Sans Serif"/>
              </a:rPr>
              <a:t>„</a:t>
            </a:r>
            <a:r>
              <a:rPr dirty="0" baseline="-10802" sz="2700" spc="165">
                <a:latin typeface="Microsoft Sans Serif"/>
                <a:cs typeface="Microsoft Sans Serif"/>
              </a:rPr>
              <a:t> </a:t>
            </a:r>
            <a:r>
              <a:rPr dirty="0" baseline="1543" sz="2700" spc="-390">
                <a:latin typeface="Microsoft Sans Serif"/>
                <a:cs typeface="Microsoft Sans Serif"/>
              </a:rPr>
              <a:t>نا</a:t>
            </a:r>
            <a:r>
              <a:rPr dirty="0" baseline="1543" sz="2700" spc="60">
                <a:latin typeface="Microsoft Sans Serif"/>
                <a:cs typeface="Microsoft Sans Serif"/>
              </a:rPr>
              <a:t>  </a:t>
            </a:r>
            <a:r>
              <a:rPr dirty="0" baseline="1543" sz="2700" spc="-982">
                <a:latin typeface="Microsoft Sans Serif"/>
                <a:cs typeface="Microsoft Sans Serif"/>
              </a:rPr>
              <a:t>أل</a:t>
            </a:r>
            <a:r>
              <a:rPr dirty="0" baseline="-4629" sz="2700" spc="-982">
                <a:latin typeface="Microsoft Sans Serif"/>
                <a:cs typeface="Microsoft Sans Serif"/>
              </a:rPr>
              <a:t>,</a:t>
            </a:r>
            <a:r>
              <a:rPr dirty="0" baseline="-4629" sz="2700" spc="630">
                <a:latin typeface="Microsoft Sans Serif"/>
                <a:cs typeface="Microsoft Sans Serif"/>
              </a:rPr>
              <a:t> </a:t>
            </a:r>
            <a:r>
              <a:rPr dirty="0" baseline="1543" sz="2700" spc="-509">
                <a:latin typeface="Microsoft Sans Serif"/>
                <a:cs typeface="Microsoft Sans Serif"/>
              </a:rPr>
              <a:t>قو</a:t>
            </a:r>
            <a:r>
              <a:rPr dirty="0" baseline="1543" sz="2700" spc="284">
                <a:latin typeface="Microsoft Sans Serif"/>
                <a:cs typeface="Microsoft Sans Serif"/>
              </a:rPr>
              <a:t>  </a:t>
            </a:r>
            <a:r>
              <a:rPr dirty="0" baseline="1543" sz="2700" spc="-742">
                <a:latin typeface="Microsoft Sans Serif"/>
                <a:cs typeface="Microsoft Sans Serif"/>
              </a:rPr>
              <a:t>س</a:t>
            </a:r>
            <a:r>
              <a:rPr dirty="0" baseline="1543" sz="2700" spc="247">
                <a:latin typeface="Microsoft Sans Serif"/>
                <a:cs typeface="Microsoft Sans Serif"/>
              </a:rPr>
              <a:t>  </a:t>
            </a:r>
            <a:r>
              <a:rPr dirty="0" baseline="1543" sz="2700">
                <a:latin typeface="Microsoft Sans Serif"/>
                <a:cs typeface="Microsoft Sans Serif"/>
              </a:rPr>
              <a:t>ذ</a:t>
            </a:r>
            <a:r>
              <a:rPr dirty="0" baseline="1543" sz="2700" spc="300">
                <a:latin typeface="Microsoft Sans Serif"/>
                <a:cs typeface="Microsoft Sans Serif"/>
              </a:rPr>
              <a:t> </a:t>
            </a:r>
            <a:r>
              <a:rPr dirty="0" baseline="1543" sz="2700" spc="-75">
                <a:latin typeface="Microsoft Sans Serif"/>
                <a:cs typeface="Microsoft Sans Serif"/>
              </a:rPr>
              <a:t>ا</a:t>
            </a:r>
            <a:endParaRPr baseline="1543" sz="2700">
              <a:latin typeface="Microsoft Sans Serif"/>
              <a:cs typeface="Microsoft Sans Serif"/>
            </a:endParaRPr>
          </a:p>
        </p:txBody>
      </p:sp>
      <p:sp>
        <p:nvSpPr>
          <p:cNvPr id="6" name="object 6" descr=""/>
          <p:cNvSpPr txBox="1"/>
          <p:nvPr/>
        </p:nvSpPr>
        <p:spPr>
          <a:xfrm>
            <a:off x="6936993" y="1177544"/>
            <a:ext cx="257810" cy="299720"/>
          </a:xfrm>
          <a:prstGeom prst="rect">
            <a:avLst/>
          </a:prstGeom>
        </p:spPr>
        <p:txBody>
          <a:bodyPr wrap="square" lIns="0" tIns="12700" rIns="0" bIns="0" rtlCol="0" vert="horz">
            <a:spAutoFit/>
          </a:bodyPr>
          <a:lstStyle/>
          <a:p>
            <a:pPr algn="r" marL="38100" marR="30480">
              <a:lnSpc>
                <a:spcPct val="100000"/>
              </a:lnSpc>
              <a:spcBef>
                <a:spcPts val="100"/>
              </a:spcBef>
            </a:pPr>
            <a:r>
              <a:rPr dirty="0" baseline="1543" sz="2700" spc="-944">
                <a:solidFill>
                  <a:srgbClr val="FF0000"/>
                </a:solidFill>
                <a:latin typeface="Microsoft Sans Serif"/>
                <a:cs typeface="Microsoft Sans Serif"/>
              </a:rPr>
              <a:t>ق</a:t>
            </a:r>
            <a:r>
              <a:rPr dirty="0" baseline="20061" sz="2700" spc="-944">
                <a:solidFill>
                  <a:srgbClr val="FF0000"/>
                </a:solidFill>
                <a:latin typeface="Microsoft Sans Serif"/>
                <a:cs typeface="Microsoft Sans Serif"/>
              </a:rPr>
              <a:t>.</a:t>
            </a:r>
            <a:r>
              <a:rPr dirty="0" baseline="20061" sz="2700" spc="-450">
                <a:solidFill>
                  <a:srgbClr val="FF0000"/>
                </a:solidFill>
                <a:latin typeface="Microsoft Sans Serif"/>
                <a:cs typeface="Microsoft Sans Serif"/>
              </a:rPr>
              <a:t> </a:t>
            </a:r>
            <a:r>
              <a:rPr dirty="0" baseline="7716" sz="2700" spc="-982">
                <a:solidFill>
                  <a:srgbClr val="FF0000"/>
                </a:solidFill>
                <a:latin typeface="Microsoft Sans Serif"/>
                <a:cs typeface="Microsoft Sans Serif"/>
              </a:rPr>
              <a:t>ن</a:t>
            </a:r>
            <a:r>
              <a:rPr dirty="0" baseline="24691" sz="2700" spc="-982">
                <a:solidFill>
                  <a:srgbClr val="FF0000"/>
                </a:solidFill>
                <a:latin typeface="Microsoft Sans Serif"/>
                <a:cs typeface="Microsoft Sans Serif"/>
              </a:rPr>
              <a:t>.</a:t>
            </a:r>
            <a:r>
              <a:rPr dirty="0" baseline="24691" sz="2700" spc="465">
                <a:solidFill>
                  <a:srgbClr val="FF0000"/>
                </a:solidFill>
                <a:latin typeface="Microsoft Sans Serif"/>
                <a:cs typeface="Microsoft Sans Serif"/>
              </a:rPr>
              <a:t> </a:t>
            </a:r>
            <a:r>
              <a:rPr dirty="0" sz="1800" spc="-500">
                <a:latin typeface="Microsoft Sans Serif"/>
                <a:cs typeface="Microsoft Sans Serif"/>
              </a:rPr>
              <a:t>.</a:t>
            </a:r>
            <a:endParaRPr sz="1800">
              <a:latin typeface="Microsoft Sans Serif"/>
              <a:cs typeface="Microsoft Sans Serif"/>
            </a:endParaRPr>
          </a:p>
        </p:txBody>
      </p:sp>
      <p:sp>
        <p:nvSpPr>
          <p:cNvPr id="7" name="object 7" descr=""/>
          <p:cNvSpPr txBox="1"/>
          <p:nvPr/>
        </p:nvSpPr>
        <p:spPr>
          <a:xfrm>
            <a:off x="5600065" y="1197355"/>
            <a:ext cx="1255395" cy="299720"/>
          </a:xfrm>
          <a:prstGeom prst="rect">
            <a:avLst/>
          </a:prstGeom>
        </p:spPr>
        <p:txBody>
          <a:bodyPr wrap="square" lIns="0" tIns="12700" rIns="0" bIns="0" rtlCol="0" vert="horz">
            <a:spAutoFit/>
          </a:bodyPr>
          <a:lstStyle/>
          <a:p>
            <a:pPr algn="r" marL="38100" marR="30480">
              <a:lnSpc>
                <a:spcPct val="100000"/>
              </a:lnSpc>
              <a:spcBef>
                <a:spcPts val="100"/>
              </a:spcBef>
            </a:pPr>
            <a:r>
              <a:rPr dirty="0" sz="1800" spc="-860">
                <a:solidFill>
                  <a:srgbClr val="FF0000"/>
                </a:solidFill>
                <a:latin typeface="Microsoft Sans Serif"/>
                <a:cs typeface="Microsoft Sans Serif"/>
              </a:rPr>
              <a:t>ح</a:t>
            </a:r>
            <a:r>
              <a:rPr dirty="0" baseline="12345" sz="2700" spc="-1289">
                <a:solidFill>
                  <a:srgbClr val="FF0000"/>
                </a:solidFill>
                <a:latin typeface="Microsoft Sans Serif"/>
                <a:cs typeface="Microsoft Sans Serif"/>
              </a:rPr>
              <a:t>.</a:t>
            </a:r>
            <a:r>
              <a:rPr dirty="0" baseline="7716" sz="2700" spc="-1289">
                <a:solidFill>
                  <a:srgbClr val="FF0000"/>
                </a:solidFill>
                <a:latin typeface="Microsoft Sans Serif"/>
                <a:cs typeface="Microsoft Sans Serif"/>
              </a:rPr>
              <a:t>ش</a:t>
            </a:r>
            <a:r>
              <a:rPr dirty="0" baseline="9259" sz="2700" spc="465">
                <a:solidFill>
                  <a:srgbClr val="FF0000"/>
                </a:solidFill>
                <a:latin typeface="Microsoft Sans Serif"/>
                <a:cs typeface="Microsoft Sans Serif"/>
              </a:rPr>
              <a:t> </a:t>
            </a:r>
            <a:r>
              <a:rPr dirty="0" baseline="-4629" sz="2700" spc="-254">
                <a:solidFill>
                  <a:srgbClr val="FF0000"/>
                </a:solidFill>
                <a:latin typeface="Microsoft Sans Serif"/>
                <a:cs typeface="Microsoft Sans Serif"/>
              </a:rPr>
              <a:t>ا</a:t>
            </a:r>
            <a:r>
              <a:rPr dirty="0" baseline="-4629" sz="2700" spc="-97">
                <a:solidFill>
                  <a:srgbClr val="FF0000"/>
                </a:solidFill>
                <a:latin typeface="Microsoft Sans Serif"/>
                <a:cs typeface="Microsoft Sans Serif"/>
              </a:rPr>
              <a:t> </a:t>
            </a:r>
            <a:r>
              <a:rPr dirty="0" baseline="10802" sz="2700" spc="-742">
                <a:solidFill>
                  <a:srgbClr val="FF0000"/>
                </a:solidFill>
                <a:latin typeface="Microsoft Sans Serif"/>
                <a:cs typeface="Microsoft Sans Serif"/>
              </a:rPr>
              <a:t>هت</a:t>
            </a:r>
            <a:r>
              <a:rPr dirty="0" baseline="3086" sz="2700" spc="-742">
                <a:solidFill>
                  <a:srgbClr val="FF0000"/>
                </a:solidFill>
                <a:latin typeface="Microsoft Sans Serif"/>
                <a:cs typeface="Microsoft Sans Serif"/>
              </a:rPr>
              <a:t>,</a:t>
            </a:r>
            <a:r>
              <a:rPr dirty="0" baseline="3086" sz="2700" spc="675">
                <a:solidFill>
                  <a:srgbClr val="FF0000"/>
                </a:solidFill>
                <a:latin typeface="Microsoft Sans Serif"/>
                <a:cs typeface="Microsoft Sans Serif"/>
              </a:rPr>
              <a:t> </a:t>
            </a:r>
            <a:r>
              <a:rPr dirty="0" baseline="4629" sz="2700" spc="-1342">
                <a:solidFill>
                  <a:srgbClr val="FF0000"/>
                </a:solidFill>
                <a:latin typeface="Microsoft Sans Serif"/>
                <a:cs typeface="Microsoft Sans Serif"/>
              </a:rPr>
              <a:t>ت</a:t>
            </a:r>
            <a:r>
              <a:rPr dirty="0" baseline="16975" sz="2700" spc="-1342">
                <a:solidFill>
                  <a:srgbClr val="FF0000"/>
                </a:solidFill>
                <a:latin typeface="Microsoft Sans Serif"/>
                <a:cs typeface="Microsoft Sans Serif"/>
              </a:rPr>
              <a:t>„</a:t>
            </a:r>
            <a:r>
              <a:rPr dirty="0" baseline="21604" sz="2700" spc="-1342">
                <a:solidFill>
                  <a:srgbClr val="FF0000"/>
                </a:solidFill>
                <a:latin typeface="Microsoft Sans Serif"/>
                <a:cs typeface="Microsoft Sans Serif"/>
              </a:rPr>
              <a:t>مت</a:t>
            </a:r>
            <a:r>
              <a:rPr dirty="0" baseline="33950" sz="2700" spc="-1342">
                <a:solidFill>
                  <a:srgbClr val="FF0000"/>
                </a:solidFill>
                <a:latin typeface="Microsoft Sans Serif"/>
                <a:cs typeface="Microsoft Sans Serif"/>
              </a:rPr>
              <a:t>„</a:t>
            </a:r>
            <a:r>
              <a:rPr dirty="0" baseline="33950" sz="2700" spc="-412">
                <a:solidFill>
                  <a:srgbClr val="FF0000"/>
                </a:solidFill>
                <a:latin typeface="Microsoft Sans Serif"/>
                <a:cs typeface="Microsoft Sans Serif"/>
              </a:rPr>
              <a:t> </a:t>
            </a:r>
            <a:r>
              <a:rPr dirty="0" baseline="24691" sz="2700" spc="-1702">
                <a:solidFill>
                  <a:srgbClr val="FF0000"/>
                </a:solidFill>
                <a:latin typeface="Microsoft Sans Serif"/>
                <a:cs typeface="Microsoft Sans Serif"/>
              </a:rPr>
              <a:t>ت</a:t>
            </a:r>
            <a:r>
              <a:rPr dirty="0" baseline="18518" sz="2700" spc="-1702">
                <a:solidFill>
                  <a:srgbClr val="FF0000"/>
                </a:solidFill>
                <a:latin typeface="Microsoft Sans Serif"/>
                <a:cs typeface="Microsoft Sans Serif"/>
              </a:rPr>
              <a:t>„</a:t>
            </a:r>
            <a:r>
              <a:rPr dirty="0" baseline="18518" sz="2700" spc="419">
                <a:solidFill>
                  <a:srgbClr val="FF0000"/>
                </a:solidFill>
                <a:latin typeface="Microsoft Sans Serif"/>
                <a:cs typeface="Microsoft Sans Serif"/>
              </a:rPr>
              <a:t> </a:t>
            </a:r>
            <a:r>
              <a:rPr dirty="0" baseline="1543" sz="2700" spc="-1702">
                <a:solidFill>
                  <a:srgbClr val="FF0000"/>
                </a:solidFill>
                <a:latin typeface="Microsoft Sans Serif"/>
                <a:cs typeface="Microsoft Sans Serif"/>
              </a:rPr>
              <a:t>ت</a:t>
            </a:r>
            <a:r>
              <a:rPr dirty="0" baseline="13888" sz="2700" spc="-1702">
                <a:solidFill>
                  <a:srgbClr val="FF0000"/>
                </a:solidFill>
                <a:latin typeface="Microsoft Sans Serif"/>
                <a:cs typeface="Microsoft Sans Serif"/>
              </a:rPr>
              <a:t>„</a:t>
            </a:r>
            <a:r>
              <a:rPr dirty="0" baseline="13888" sz="2700" spc="-412">
                <a:solidFill>
                  <a:srgbClr val="FF0000"/>
                </a:solidFill>
                <a:latin typeface="Microsoft Sans Serif"/>
                <a:cs typeface="Microsoft Sans Serif"/>
              </a:rPr>
              <a:t> </a:t>
            </a:r>
            <a:r>
              <a:rPr dirty="0" baseline="3086" sz="2700" spc="-667">
                <a:solidFill>
                  <a:srgbClr val="FF0000"/>
                </a:solidFill>
                <a:latin typeface="Microsoft Sans Serif"/>
                <a:cs typeface="Microsoft Sans Serif"/>
              </a:rPr>
              <a:t>لا</a:t>
            </a:r>
            <a:r>
              <a:rPr dirty="0" baseline="3086" sz="2700" spc="450">
                <a:solidFill>
                  <a:srgbClr val="FF0000"/>
                </a:solidFill>
                <a:latin typeface="Microsoft Sans Serif"/>
                <a:cs typeface="Microsoft Sans Serif"/>
              </a:rPr>
              <a:t> </a:t>
            </a:r>
            <a:r>
              <a:rPr dirty="0" baseline="6172" sz="2700" spc="-1050">
                <a:solidFill>
                  <a:srgbClr val="FF0000"/>
                </a:solidFill>
                <a:latin typeface="Microsoft Sans Serif"/>
                <a:cs typeface="Microsoft Sans Serif"/>
              </a:rPr>
              <a:t>„</a:t>
            </a:r>
            <a:r>
              <a:rPr dirty="0" baseline="6172" sz="2700" spc="240">
                <a:solidFill>
                  <a:srgbClr val="FF0000"/>
                </a:solidFill>
                <a:latin typeface="Microsoft Sans Serif"/>
                <a:cs typeface="Microsoft Sans Serif"/>
              </a:rPr>
              <a:t> </a:t>
            </a:r>
            <a:r>
              <a:rPr dirty="0" sz="1800" spc="-815">
                <a:solidFill>
                  <a:srgbClr val="FF0000"/>
                </a:solidFill>
                <a:latin typeface="Microsoft Sans Serif"/>
                <a:cs typeface="Microsoft Sans Serif"/>
              </a:rPr>
              <a:t>ق</a:t>
            </a:r>
            <a:r>
              <a:rPr dirty="0" baseline="18518" sz="2700" spc="-1222">
                <a:solidFill>
                  <a:srgbClr val="FF0000"/>
                </a:solidFill>
                <a:latin typeface="Microsoft Sans Serif"/>
                <a:cs typeface="Microsoft Sans Serif"/>
              </a:rPr>
              <a:t>„</a:t>
            </a:r>
            <a:r>
              <a:rPr dirty="0" baseline="18518" sz="2700" spc="-450">
                <a:solidFill>
                  <a:srgbClr val="FF0000"/>
                </a:solidFill>
                <a:latin typeface="Microsoft Sans Serif"/>
                <a:cs typeface="Microsoft Sans Serif"/>
              </a:rPr>
              <a:t> </a:t>
            </a:r>
            <a:r>
              <a:rPr dirty="0" baseline="13888" sz="2700" spc="-922">
                <a:solidFill>
                  <a:srgbClr val="FF0000"/>
                </a:solidFill>
                <a:latin typeface="Microsoft Sans Serif"/>
                <a:cs typeface="Microsoft Sans Serif"/>
              </a:rPr>
              <a:t>حلا</a:t>
            </a:r>
            <a:endParaRPr baseline="13888" sz="2700">
              <a:latin typeface="Microsoft Sans Serif"/>
              <a:cs typeface="Microsoft Sans Serif"/>
            </a:endParaRPr>
          </a:p>
        </p:txBody>
      </p:sp>
      <p:sp>
        <p:nvSpPr>
          <p:cNvPr id="8" name="object 8" descr=""/>
          <p:cNvSpPr txBox="1"/>
          <p:nvPr/>
        </p:nvSpPr>
        <p:spPr>
          <a:xfrm>
            <a:off x="4796916" y="1201928"/>
            <a:ext cx="690245" cy="299720"/>
          </a:xfrm>
          <a:prstGeom prst="rect">
            <a:avLst/>
          </a:prstGeom>
        </p:spPr>
        <p:txBody>
          <a:bodyPr wrap="square" lIns="0" tIns="12700" rIns="0" bIns="0" rtlCol="0" vert="horz">
            <a:spAutoFit/>
          </a:bodyPr>
          <a:lstStyle/>
          <a:p>
            <a:pPr algn="r" marL="38100" marR="30480">
              <a:lnSpc>
                <a:spcPct val="100000"/>
              </a:lnSpc>
              <a:spcBef>
                <a:spcPts val="100"/>
              </a:spcBef>
            </a:pPr>
            <a:r>
              <a:rPr dirty="0" baseline="9259" sz="2700" spc="-1050">
                <a:solidFill>
                  <a:srgbClr val="FF0000"/>
                </a:solidFill>
                <a:latin typeface="Microsoft Sans Serif"/>
                <a:cs typeface="Microsoft Sans Serif"/>
              </a:rPr>
              <a:t>„</a:t>
            </a:r>
            <a:r>
              <a:rPr dirty="0" baseline="9259" sz="2700" spc="104">
                <a:solidFill>
                  <a:srgbClr val="FF0000"/>
                </a:solidFill>
                <a:latin typeface="Microsoft Sans Serif"/>
                <a:cs typeface="Microsoft Sans Serif"/>
              </a:rPr>
              <a:t> </a:t>
            </a:r>
            <a:r>
              <a:rPr dirty="0" sz="1800" spc="-844">
                <a:solidFill>
                  <a:srgbClr val="FF0000"/>
                </a:solidFill>
                <a:latin typeface="Microsoft Sans Serif"/>
                <a:cs typeface="Microsoft Sans Serif"/>
              </a:rPr>
              <a:t>ن</a:t>
            </a:r>
            <a:r>
              <a:rPr dirty="0" baseline="16975" sz="2700" spc="-1267">
                <a:solidFill>
                  <a:srgbClr val="FF0000"/>
                </a:solidFill>
                <a:latin typeface="Microsoft Sans Serif"/>
                <a:cs typeface="Microsoft Sans Serif"/>
              </a:rPr>
              <a:t>.</a:t>
            </a:r>
            <a:r>
              <a:rPr dirty="0" baseline="16975" sz="2700" spc="-127">
                <a:solidFill>
                  <a:srgbClr val="FF0000"/>
                </a:solidFill>
                <a:latin typeface="Microsoft Sans Serif"/>
                <a:cs typeface="Microsoft Sans Serif"/>
              </a:rPr>
              <a:t> </a:t>
            </a:r>
            <a:r>
              <a:rPr dirty="0" sz="1800" spc="-1070">
                <a:solidFill>
                  <a:srgbClr val="FF0000"/>
                </a:solidFill>
                <a:latin typeface="Microsoft Sans Serif"/>
                <a:cs typeface="Microsoft Sans Serif"/>
              </a:rPr>
              <a:t>ي</a:t>
            </a:r>
            <a:r>
              <a:rPr dirty="0" baseline="10802" sz="2700" spc="-1604">
                <a:solidFill>
                  <a:srgbClr val="FF0000"/>
                </a:solidFill>
                <a:latin typeface="Microsoft Sans Serif"/>
                <a:cs typeface="Microsoft Sans Serif"/>
              </a:rPr>
              <a:t>„</a:t>
            </a:r>
            <a:r>
              <a:rPr dirty="0" baseline="10802" sz="2700" spc="-434">
                <a:solidFill>
                  <a:srgbClr val="FF0000"/>
                </a:solidFill>
                <a:latin typeface="Microsoft Sans Serif"/>
                <a:cs typeface="Microsoft Sans Serif"/>
              </a:rPr>
              <a:t> </a:t>
            </a:r>
            <a:r>
              <a:rPr dirty="0" sz="1800" spc="-1185">
                <a:solidFill>
                  <a:srgbClr val="FF0000"/>
                </a:solidFill>
                <a:latin typeface="Microsoft Sans Serif"/>
                <a:cs typeface="Microsoft Sans Serif"/>
              </a:rPr>
              <a:t>ت</a:t>
            </a:r>
            <a:r>
              <a:rPr dirty="0" baseline="10802" sz="2700" spc="-1777">
                <a:solidFill>
                  <a:srgbClr val="FF0000"/>
                </a:solidFill>
                <a:latin typeface="Microsoft Sans Serif"/>
                <a:cs typeface="Microsoft Sans Serif"/>
              </a:rPr>
              <a:t>.</a:t>
            </a:r>
            <a:r>
              <a:rPr dirty="0" baseline="10802" sz="2700" spc="270">
                <a:solidFill>
                  <a:srgbClr val="FF0000"/>
                </a:solidFill>
                <a:latin typeface="Microsoft Sans Serif"/>
                <a:cs typeface="Microsoft Sans Serif"/>
              </a:rPr>
              <a:t> </a:t>
            </a:r>
            <a:r>
              <a:rPr dirty="0" baseline="-3086" sz="2700">
                <a:solidFill>
                  <a:srgbClr val="FF0000"/>
                </a:solidFill>
                <a:latin typeface="Microsoft Sans Serif"/>
                <a:cs typeface="Microsoft Sans Serif"/>
              </a:rPr>
              <a:t>ا</a:t>
            </a:r>
            <a:r>
              <a:rPr dirty="0" baseline="-3086" sz="2700" spc="67">
                <a:solidFill>
                  <a:srgbClr val="FF0000"/>
                </a:solidFill>
                <a:latin typeface="Microsoft Sans Serif"/>
                <a:cs typeface="Microsoft Sans Serif"/>
              </a:rPr>
              <a:t> </a:t>
            </a:r>
            <a:r>
              <a:rPr dirty="0" baseline="-4629" sz="2700" spc="-750">
                <a:solidFill>
                  <a:srgbClr val="FF0000"/>
                </a:solidFill>
                <a:latin typeface="Microsoft Sans Serif"/>
                <a:cs typeface="Microsoft Sans Serif"/>
              </a:rPr>
              <a:t>,</a:t>
            </a:r>
            <a:r>
              <a:rPr dirty="0" baseline="-4629" sz="2700" spc="727">
                <a:solidFill>
                  <a:srgbClr val="FF0000"/>
                </a:solidFill>
                <a:latin typeface="Microsoft Sans Serif"/>
                <a:cs typeface="Microsoft Sans Serif"/>
              </a:rPr>
              <a:t> </a:t>
            </a:r>
            <a:r>
              <a:rPr dirty="0" baseline="1543" sz="2700" spc="-937">
                <a:solidFill>
                  <a:srgbClr val="FF0000"/>
                </a:solidFill>
                <a:latin typeface="Microsoft Sans Serif"/>
                <a:cs typeface="Microsoft Sans Serif"/>
              </a:rPr>
              <a:t>ح</a:t>
            </a:r>
            <a:r>
              <a:rPr dirty="0" baseline="10802" sz="2700" spc="-937">
                <a:solidFill>
                  <a:srgbClr val="FF0000"/>
                </a:solidFill>
                <a:latin typeface="Microsoft Sans Serif"/>
                <a:cs typeface="Microsoft Sans Serif"/>
              </a:rPr>
              <a:t>.</a:t>
            </a:r>
            <a:endParaRPr baseline="10802" sz="2700">
              <a:latin typeface="Microsoft Sans Serif"/>
              <a:cs typeface="Microsoft Sans Serif"/>
            </a:endParaRPr>
          </a:p>
        </p:txBody>
      </p:sp>
      <p:sp>
        <p:nvSpPr>
          <p:cNvPr id="9" name="object 9" descr=""/>
          <p:cNvSpPr txBox="1"/>
          <p:nvPr/>
        </p:nvSpPr>
        <p:spPr>
          <a:xfrm>
            <a:off x="4484547" y="1233932"/>
            <a:ext cx="2529205" cy="299720"/>
          </a:xfrm>
          <a:prstGeom prst="rect">
            <a:avLst/>
          </a:prstGeom>
        </p:spPr>
        <p:txBody>
          <a:bodyPr wrap="square" lIns="0" tIns="12700" rIns="0" bIns="0" rtlCol="0" vert="horz">
            <a:spAutoFit/>
          </a:bodyPr>
          <a:lstStyle/>
          <a:p>
            <a:pPr algn="r" marL="38100" marR="30480">
              <a:lnSpc>
                <a:spcPct val="100000"/>
              </a:lnSpc>
              <a:spcBef>
                <a:spcPts val="100"/>
              </a:spcBef>
            </a:pPr>
            <a:r>
              <a:rPr dirty="0" baseline="-9259" sz="2700" spc="-750">
                <a:solidFill>
                  <a:srgbClr val="FF0000"/>
                </a:solidFill>
                <a:latin typeface="Microsoft Sans Serif"/>
                <a:cs typeface="Microsoft Sans Serif"/>
              </a:rPr>
              <a:t>,</a:t>
            </a:r>
            <a:r>
              <a:rPr dirty="0" baseline="-9259" sz="2700" spc="277">
                <a:solidFill>
                  <a:srgbClr val="FF0000"/>
                </a:solidFill>
                <a:latin typeface="Microsoft Sans Serif"/>
                <a:cs typeface="Microsoft Sans Serif"/>
              </a:rPr>
              <a:t>  </a:t>
            </a:r>
            <a:r>
              <a:rPr dirty="0" sz="1800">
                <a:solidFill>
                  <a:srgbClr val="FF0000"/>
                </a:solidFill>
                <a:latin typeface="Microsoft Sans Serif"/>
                <a:cs typeface="Microsoft Sans Serif"/>
              </a:rPr>
              <a:t>تر</a:t>
            </a:r>
            <a:r>
              <a:rPr dirty="0" sz="1800" spc="-75">
                <a:solidFill>
                  <a:srgbClr val="FF0000"/>
                </a:solidFill>
                <a:latin typeface="Microsoft Sans Serif"/>
                <a:cs typeface="Microsoft Sans Serif"/>
              </a:rPr>
              <a:t> </a:t>
            </a:r>
            <a:r>
              <a:rPr dirty="0" sz="1800" spc="-400">
                <a:solidFill>
                  <a:srgbClr val="FF0000"/>
                </a:solidFill>
                <a:latin typeface="Microsoft Sans Serif"/>
                <a:cs typeface="Microsoft Sans Serif"/>
              </a:rPr>
              <a:t>أ</a:t>
            </a:r>
            <a:r>
              <a:rPr dirty="0" baseline="-6172" sz="2700" spc="-600">
                <a:solidFill>
                  <a:srgbClr val="FF0000"/>
                </a:solidFill>
                <a:latin typeface="Microsoft Sans Serif"/>
                <a:cs typeface="Microsoft Sans Serif"/>
              </a:rPr>
              <a:t>,</a:t>
            </a:r>
            <a:r>
              <a:rPr dirty="0" sz="1800" spc="-400">
                <a:solidFill>
                  <a:srgbClr val="FF0000"/>
                </a:solidFill>
                <a:latin typeface="Microsoft Sans Serif"/>
                <a:cs typeface="Microsoft Sans Serif"/>
              </a:rPr>
              <a:t>ل</a:t>
            </a:r>
            <a:r>
              <a:rPr dirty="0" sz="1800" spc="25">
                <a:solidFill>
                  <a:srgbClr val="FF0000"/>
                </a:solidFill>
                <a:latin typeface="Microsoft Sans Serif"/>
                <a:cs typeface="Microsoft Sans Serif"/>
              </a:rPr>
              <a:t> </a:t>
            </a:r>
            <a:r>
              <a:rPr dirty="0" sz="1800" spc="-300">
                <a:solidFill>
                  <a:srgbClr val="FF0000"/>
                </a:solidFill>
                <a:latin typeface="Microsoft Sans Serif"/>
                <a:cs typeface="Microsoft Sans Serif"/>
              </a:rPr>
              <a:t>حرا</a:t>
            </a:r>
            <a:r>
              <a:rPr dirty="0" sz="1800" spc="30">
                <a:solidFill>
                  <a:srgbClr val="FF0000"/>
                </a:solidFill>
                <a:latin typeface="Microsoft Sans Serif"/>
                <a:cs typeface="Microsoft Sans Serif"/>
              </a:rPr>
              <a:t>  </a:t>
            </a:r>
            <a:r>
              <a:rPr dirty="0" sz="1800" spc="-740">
                <a:solidFill>
                  <a:srgbClr val="FF0000"/>
                </a:solidFill>
                <a:latin typeface="Microsoft Sans Serif"/>
                <a:cs typeface="Microsoft Sans Serif"/>
              </a:rPr>
              <a:t>صا</a:t>
            </a:r>
            <a:r>
              <a:rPr dirty="0" sz="1800" spc="420">
                <a:solidFill>
                  <a:srgbClr val="FF0000"/>
                </a:solidFill>
                <a:latin typeface="Microsoft Sans Serif"/>
                <a:cs typeface="Microsoft Sans Serif"/>
              </a:rPr>
              <a:t> </a:t>
            </a:r>
            <a:r>
              <a:rPr dirty="0" sz="1800" spc="-355">
                <a:solidFill>
                  <a:srgbClr val="FF0000"/>
                </a:solidFill>
                <a:latin typeface="Microsoft Sans Serif"/>
                <a:cs typeface="Microsoft Sans Serif"/>
              </a:rPr>
              <a:t>أل</a:t>
            </a:r>
            <a:r>
              <a:rPr dirty="0" sz="1800" spc="25">
                <a:solidFill>
                  <a:srgbClr val="FF0000"/>
                </a:solidFill>
                <a:latin typeface="Microsoft Sans Serif"/>
                <a:cs typeface="Microsoft Sans Serif"/>
              </a:rPr>
              <a:t> </a:t>
            </a:r>
            <a:r>
              <a:rPr dirty="0" sz="1800" spc="-265">
                <a:solidFill>
                  <a:srgbClr val="FF0000"/>
                </a:solidFill>
                <a:latin typeface="Microsoft Sans Serif"/>
                <a:cs typeface="Microsoft Sans Serif"/>
              </a:rPr>
              <a:t>ا</a:t>
            </a:r>
            <a:r>
              <a:rPr dirty="0" sz="1800" spc="150">
                <a:solidFill>
                  <a:srgbClr val="FF0000"/>
                </a:solidFill>
                <a:latin typeface="Microsoft Sans Serif"/>
                <a:cs typeface="Microsoft Sans Serif"/>
              </a:rPr>
              <a:t>  </a:t>
            </a:r>
            <a:r>
              <a:rPr dirty="0" sz="1800" spc="-420">
                <a:solidFill>
                  <a:srgbClr val="FF0000"/>
                </a:solidFill>
                <a:latin typeface="Microsoft Sans Serif"/>
                <a:cs typeface="Microsoft Sans Serif"/>
              </a:rPr>
              <a:t>ع</a:t>
            </a:r>
            <a:r>
              <a:rPr dirty="0" sz="1800" spc="290">
                <a:solidFill>
                  <a:srgbClr val="FF0000"/>
                </a:solidFill>
                <a:latin typeface="Microsoft Sans Serif"/>
                <a:cs typeface="Microsoft Sans Serif"/>
              </a:rPr>
              <a:t>  </a:t>
            </a:r>
            <a:r>
              <a:rPr dirty="0" sz="1800" spc="-755">
                <a:solidFill>
                  <a:srgbClr val="FF0000"/>
                </a:solidFill>
                <a:latin typeface="Microsoft Sans Serif"/>
                <a:cs typeface="Microsoft Sans Serif"/>
              </a:rPr>
              <a:t>ي</a:t>
            </a:r>
            <a:r>
              <a:rPr dirty="0" baseline="-13888" sz="2700" spc="-1132">
                <a:solidFill>
                  <a:srgbClr val="FF0000"/>
                </a:solidFill>
                <a:latin typeface="Microsoft Sans Serif"/>
                <a:cs typeface="Microsoft Sans Serif"/>
              </a:rPr>
              <a:t>„</a:t>
            </a:r>
            <a:r>
              <a:rPr dirty="0" baseline="-13888" sz="2700" spc="172">
                <a:solidFill>
                  <a:srgbClr val="FF0000"/>
                </a:solidFill>
                <a:latin typeface="Microsoft Sans Serif"/>
                <a:cs typeface="Microsoft Sans Serif"/>
              </a:rPr>
              <a:t>  </a:t>
            </a:r>
            <a:r>
              <a:rPr dirty="0" sz="1800" spc="-340">
                <a:solidFill>
                  <a:srgbClr val="FF0000"/>
                </a:solidFill>
                <a:latin typeface="Microsoft Sans Serif"/>
                <a:cs typeface="Microsoft Sans Serif"/>
              </a:rPr>
              <a:t>قو</a:t>
            </a:r>
            <a:r>
              <a:rPr dirty="0" sz="1800" spc="145">
                <a:solidFill>
                  <a:srgbClr val="FF0000"/>
                </a:solidFill>
                <a:latin typeface="Microsoft Sans Serif"/>
                <a:cs typeface="Microsoft Sans Serif"/>
              </a:rPr>
              <a:t>  </a:t>
            </a:r>
            <a:r>
              <a:rPr dirty="0" sz="1800" spc="-545">
                <a:solidFill>
                  <a:srgbClr val="FF0000"/>
                </a:solidFill>
                <a:latin typeface="Microsoft Sans Serif"/>
                <a:cs typeface="Microsoft Sans Serif"/>
              </a:rPr>
              <a:t>س</a:t>
            </a:r>
            <a:endParaRPr sz="1800">
              <a:latin typeface="Microsoft Sans Serif"/>
              <a:cs typeface="Microsoft Sans Serif"/>
            </a:endParaRPr>
          </a:p>
        </p:txBody>
      </p:sp>
      <p:sp>
        <p:nvSpPr>
          <p:cNvPr id="10" name="object 10" descr=""/>
          <p:cNvSpPr txBox="1"/>
          <p:nvPr/>
        </p:nvSpPr>
        <p:spPr>
          <a:xfrm>
            <a:off x="4261739" y="1144015"/>
            <a:ext cx="438150" cy="299720"/>
          </a:xfrm>
          <a:prstGeom prst="rect">
            <a:avLst/>
          </a:prstGeom>
        </p:spPr>
        <p:txBody>
          <a:bodyPr wrap="square" lIns="0" tIns="12700" rIns="0" bIns="0" rtlCol="0" vert="horz">
            <a:spAutoFit/>
          </a:bodyPr>
          <a:lstStyle/>
          <a:p>
            <a:pPr algn="r" marL="38100" marR="30480">
              <a:lnSpc>
                <a:spcPct val="100000"/>
              </a:lnSpc>
              <a:spcBef>
                <a:spcPts val="100"/>
              </a:spcBef>
            </a:pPr>
            <a:r>
              <a:rPr dirty="0" sz="1800" spc="1650">
                <a:solidFill>
                  <a:srgbClr val="FF0000"/>
                </a:solidFill>
                <a:latin typeface="Microsoft Sans Serif"/>
                <a:cs typeface="Microsoft Sans Serif"/>
              </a:rPr>
              <a:t> </a:t>
            </a:r>
            <a:r>
              <a:rPr dirty="0" sz="1800" spc="-819">
                <a:solidFill>
                  <a:srgbClr val="FF0000"/>
                </a:solidFill>
                <a:latin typeface="Microsoft Sans Serif"/>
                <a:cs typeface="Microsoft Sans Serif"/>
              </a:rPr>
              <a:t>حت</a:t>
            </a:r>
            <a:r>
              <a:rPr dirty="0" baseline="-16975" sz="2700" spc="-1230">
                <a:solidFill>
                  <a:srgbClr val="FF0000"/>
                </a:solidFill>
                <a:latin typeface="Microsoft Sans Serif"/>
                <a:cs typeface="Microsoft Sans Serif"/>
              </a:rPr>
              <a:t>,</a:t>
            </a:r>
            <a:r>
              <a:rPr dirty="0" baseline="-16975" sz="2700" spc="-322">
                <a:solidFill>
                  <a:srgbClr val="FF0000"/>
                </a:solidFill>
                <a:latin typeface="Microsoft Sans Serif"/>
                <a:cs typeface="Microsoft Sans Serif"/>
              </a:rPr>
              <a:t> </a:t>
            </a:r>
            <a:r>
              <a:rPr dirty="0" baseline="-9259" sz="2700" spc="-1050">
                <a:solidFill>
                  <a:srgbClr val="FF0000"/>
                </a:solidFill>
                <a:latin typeface="Microsoft Sans Serif"/>
                <a:cs typeface="Microsoft Sans Serif"/>
              </a:rPr>
              <a:t>„</a:t>
            </a:r>
            <a:endParaRPr baseline="-9259" sz="2700">
              <a:latin typeface="Microsoft Sans Serif"/>
              <a:cs typeface="Microsoft Sans Serif"/>
            </a:endParaRPr>
          </a:p>
        </p:txBody>
      </p:sp>
      <p:sp>
        <p:nvSpPr>
          <p:cNvPr id="11" name="object 11" descr=""/>
          <p:cNvSpPr txBox="1"/>
          <p:nvPr/>
        </p:nvSpPr>
        <p:spPr>
          <a:xfrm>
            <a:off x="3650107" y="1233932"/>
            <a:ext cx="922019" cy="299720"/>
          </a:xfrm>
          <a:prstGeom prst="rect">
            <a:avLst/>
          </a:prstGeom>
        </p:spPr>
        <p:txBody>
          <a:bodyPr wrap="square" lIns="0" tIns="12700" rIns="0" bIns="0" rtlCol="0" vert="horz">
            <a:spAutoFit/>
          </a:bodyPr>
          <a:lstStyle/>
          <a:p>
            <a:pPr algn="r" marL="12700" marR="41275">
              <a:lnSpc>
                <a:spcPct val="100000"/>
              </a:lnSpc>
              <a:spcBef>
                <a:spcPts val="100"/>
              </a:spcBef>
            </a:pPr>
            <a:r>
              <a:rPr dirty="0" sz="1800" spc="-260">
                <a:solidFill>
                  <a:srgbClr val="FF0000"/>
                </a:solidFill>
                <a:latin typeface="Microsoft Sans Serif"/>
                <a:cs typeface="Microsoft Sans Serif"/>
              </a:rPr>
              <a:t>ة</a:t>
            </a:r>
            <a:r>
              <a:rPr dirty="0" baseline="-1543" sz="2700" spc="-390">
                <a:solidFill>
                  <a:srgbClr val="FF0000"/>
                </a:solidFill>
                <a:latin typeface="Microsoft Sans Serif"/>
                <a:cs typeface="Microsoft Sans Serif"/>
              </a:rPr>
              <a:t>„</a:t>
            </a:r>
            <a:r>
              <a:rPr dirty="0" sz="1800" spc="-260">
                <a:solidFill>
                  <a:srgbClr val="FF0000"/>
                </a:solidFill>
                <a:latin typeface="Microsoft Sans Serif"/>
                <a:cs typeface="Microsoft Sans Serif"/>
              </a:rPr>
              <a:t>ا</a:t>
            </a:r>
            <a:r>
              <a:rPr dirty="0" sz="1800" spc="254">
                <a:solidFill>
                  <a:srgbClr val="FF0000"/>
                </a:solidFill>
                <a:latin typeface="Microsoft Sans Serif"/>
                <a:cs typeface="Microsoft Sans Serif"/>
              </a:rPr>
              <a:t> </a:t>
            </a:r>
            <a:r>
              <a:rPr dirty="0" sz="1800" spc="-265">
                <a:solidFill>
                  <a:srgbClr val="FF0000"/>
                </a:solidFill>
                <a:latin typeface="Microsoft Sans Serif"/>
                <a:cs typeface="Microsoft Sans Serif"/>
              </a:rPr>
              <a:t>ا</a:t>
            </a:r>
            <a:r>
              <a:rPr dirty="0" sz="1800" spc="-130">
                <a:solidFill>
                  <a:srgbClr val="FF0000"/>
                </a:solidFill>
                <a:latin typeface="Microsoft Sans Serif"/>
                <a:cs typeface="Microsoft Sans Serif"/>
              </a:rPr>
              <a:t> </a:t>
            </a:r>
            <a:r>
              <a:rPr dirty="0" baseline="-3086" sz="2700" spc="-750">
                <a:solidFill>
                  <a:srgbClr val="FF0000"/>
                </a:solidFill>
                <a:latin typeface="Microsoft Sans Serif"/>
                <a:cs typeface="Microsoft Sans Serif"/>
              </a:rPr>
              <a:t>,</a:t>
            </a:r>
            <a:r>
              <a:rPr dirty="0" baseline="-3086" sz="2700" spc="-217">
                <a:solidFill>
                  <a:srgbClr val="FF0000"/>
                </a:solidFill>
                <a:latin typeface="Microsoft Sans Serif"/>
                <a:cs typeface="Microsoft Sans Serif"/>
              </a:rPr>
              <a:t> </a:t>
            </a:r>
            <a:r>
              <a:rPr dirty="0" sz="1800" spc="-725">
                <a:solidFill>
                  <a:srgbClr val="FF0000"/>
                </a:solidFill>
                <a:latin typeface="Microsoft Sans Serif"/>
                <a:cs typeface="Microsoft Sans Serif"/>
              </a:rPr>
              <a:t>ي</a:t>
            </a:r>
            <a:r>
              <a:rPr dirty="0" sz="1800" spc="180">
                <a:solidFill>
                  <a:srgbClr val="FF0000"/>
                </a:solidFill>
                <a:latin typeface="Microsoft Sans Serif"/>
                <a:cs typeface="Microsoft Sans Serif"/>
              </a:rPr>
              <a:t>  </a:t>
            </a:r>
            <a:r>
              <a:rPr dirty="0" sz="1800" spc="-204">
                <a:solidFill>
                  <a:srgbClr val="FF0000"/>
                </a:solidFill>
                <a:latin typeface="Microsoft Sans Serif"/>
                <a:cs typeface="Microsoft Sans Serif"/>
              </a:rPr>
              <a:t>نا</a:t>
            </a:r>
            <a:r>
              <a:rPr dirty="0" sz="1800" spc="-235">
                <a:solidFill>
                  <a:srgbClr val="FF0000"/>
                </a:solidFill>
                <a:latin typeface="Microsoft Sans Serif"/>
                <a:cs typeface="Microsoft Sans Serif"/>
              </a:rPr>
              <a:t> </a:t>
            </a:r>
            <a:r>
              <a:rPr dirty="0" sz="1800" spc="-50">
                <a:solidFill>
                  <a:srgbClr val="FF0000"/>
                </a:solidFill>
                <a:latin typeface="Microsoft Sans Serif"/>
                <a:cs typeface="Microsoft Sans Serif"/>
              </a:rPr>
              <a:t>ت</a:t>
            </a:r>
            <a:endParaRPr sz="1800">
              <a:latin typeface="Microsoft Sans Serif"/>
              <a:cs typeface="Microsoft Sans Serif"/>
            </a:endParaRPr>
          </a:p>
        </p:txBody>
      </p:sp>
      <p:sp>
        <p:nvSpPr>
          <p:cNvPr id="12" name="object 12" descr=""/>
          <p:cNvSpPr txBox="1"/>
          <p:nvPr/>
        </p:nvSpPr>
        <p:spPr>
          <a:xfrm>
            <a:off x="3658234" y="1197355"/>
            <a:ext cx="629920" cy="299720"/>
          </a:xfrm>
          <a:prstGeom prst="rect">
            <a:avLst/>
          </a:prstGeom>
        </p:spPr>
        <p:txBody>
          <a:bodyPr wrap="square" lIns="0" tIns="12700" rIns="0" bIns="0" rtlCol="0" vert="horz">
            <a:spAutoFit/>
          </a:bodyPr>
          <a:lstStyle/>
          <a:p>
            <a:pPr algn="r" marL="38100" marR="30480">
              <a:lnSpc>
                <a:spcPct val="100000"/>
              </a:lnSpc>
              <a:spcBef>
                <a:spcPts val="100"/>
              </a:spcBef>
            </a:pPr>
            <a:r>
              <a:rPr dirty="0" baseline="7716" sz="2700" spc="-1050">
                <a:solidFill>
                  <a:srgbClr val="FF0000"/>
                </a:solidFill>
                <a:latin typeface="Microsoft Sans Serif"/>
                <a:cs typeface="Microsoft Sans Serif"/>
              </a:rPr>
              <a:t>„</a:t>
            </a:r>
            <a:r>
              <a:rPr dirty="0" baseline="7716" sz="2700" spc="-359">
                <a:solidFill>
                  <a:srgbClr val="FF0000"/>
                </a:solidFill>
                <a:latin typeface="Microsoft Sans Serif"/>
                <a:cs typeface="Microsoft Sans Serif"/>
              </a:rPr>
              <a:t> </a:t>
            </a:r>
            <a:r>
              <a:rPr dirty="0" baseline="-6172" sz="2700" spc="-1567">
                <a:solidFill>
                  <a:srgbClr val="FF0000"/>
                </a:solidFill>
                <a:latin typeface="Microsoft Sans Serif"/>
                <a:cs typeface="Microsoft Sans Serif"/>
              </a:rPr>
              <a:t>ت</a:t>
            </a:r>
            <a:r>
              <a:rPr dirty="0" baseline="-6172" sz="2700" spc="-472">
                <a:solidFill>
                  <a:srgbClr val="FF0000"/>
                </a:solidFill>
                <a:latin typeface="Microsoft Sans Serif"/>
                <a:cs typeface="Microsoft Sans Serif"/>
              </a:rPr>
              <a:t> </a:t>
            </a:r>
            <a:r>
              <a:rPr dirty="0" baseline="20061" sz="2700" spc="-892">
                <a:solidFill>
                  <a:srgbClr val="FF0000"/>
                </a:solidFill>
                <a:latin typeface="Microsoft Sans Serif"/>
                <a:cs typeface="Microsoft Sans Serif"/>
              </a:rPr>
              <a:t>محل</a:t>
            </a:r>
            <a:r>
              <a:rPr dirty="0" baseline="20061" sz="2700" spc="-465">
                <a:solidFill>
                  <a:srgbClr val="FF0000"/>
                </a:solidFill>
                <a:latin typeface="Microsoft Sans Serif"/>
                <a:cs typeface="Microsoft Sans Serif"/>
              </a:rPr>
              <a:t> </a:t>
            </a:r>
            <a:r>
              <a:rPr dirty="0" sz="1800" spc="-850">
                <a:solidFill>
                  <a:srgbClr val="FF0000"/>
                </a:solidFill>
                <a:latin typeface="Microsoft Sans Serif"/>
                <a:cs typeface="Microsoft Sans Serif"/>
              </a:rPr>
              <a:t>ب</a:t>
            </a:r>
            <a:r>
              <a:rPr dirty="0" sz="1800" spc="190">
                <a:solidFill>
                  <a:srgbClr val="FF0000"/>
                </a:solidFill>
                <a:latin typeface="Microsoft Sans Serif"/>
                <a:cs typeface="Microsoft Sans Serif"/>
              </a:rPr>
              <a:t> </a:t>
            </a:r>
            <a:r>
              <a:rPr dirty="0" baseline="1543" sz="2700" spc="-1027">
                <a:solidFill>
                  <a:srgbClr val="FF0000"/>
                </a:solidFill>
                <a:latin typeface="Microsoft Sans Serif"/>
                <a:cs typeface="Microsoft Sans Serif"/>
              </a:rPr>
              <a:t>ط</a:t>
            </a:r>
            <a:r>
              <a:rPr dirty="0" baseline="21604" sz="2700" spc="-1027">
                <a:solidFill>
                  <a:srgbClr val="FF0000"/>
                </a:solidFill>
                <a:latin typeface="Microsoft Sans Serif"/>
                <a:cs typeface="Microsoft Sans Serif"/>
              </a:rPr>
              <a:t>.</a:t>
            </a:r>
            <a:r>
              <a:rPr dirty="0" baseline="21604" sz="2700" spc="-359">
                <a:solidFill>
                  <a:srgbClr val="FF0000"/>
                </a:solidFill>
                <a:latin typeface="Microsoft Sans Serif"/>
                <a:cs typeface="Microsoft Sans Serif"/>
              </a:rPr>
              <a:t> </a:t>
            </a:r>
            <a:r>
              <a:rPr dirty="0" baseline="26234" sz="2700" spc="-1320">
                <a:solidFill>
                  <a:srgbClr val="FF0000"/>
                </a:solidFill>
                <a:latin typeface="Microsoft Sans Serif"/>
                <a:cs typeface="Microsoft Sans Serif"/>
              </a:rPr>
              <a:t>خت</a:t>
            </a:r>
            <a:r>
              <a:rPr dirty="0" baseline="38580" sz="2700" spc="-1320">
                <a:solidFill>
                  <a:srgbClr val="FF0000"/>
                </a:solidFill>
                <a:latin typeface="Microsoft Sans Serif"/>
                <a:cs typeface="Microsoft Sans Serif"/>
              </a:rPr>
              <a:t>„</a:t>
            </a:r>
            <a:r>
              <a:rPr dirty="0" baseline="38580" sz="2700" spc="622">
                <a:solidFill>
                  <a:srgbClr val="FF0000"/>
                </a:solidFill>
                <a:latin typeface="Microsoft Sans Serif"/>
                <a:cs typeface="Microsoft Sans Serif"/>
              </a:rPr>
              <a:t> </a:t>
            </a:r>
            <a:r>
              <a:rPr dirty="0" baseline="4629" sz="2700" spc="-750">
                <a:solidFill>
                  <a:srgbClr val="FF0000"/>
                </a:solidFill>
                <a:latin typeface="Microsoft Sans Serif"/>
                <a:cs typeface="Microsoft Sans Serif"/>
              </a:rPr>
              <a:t>.</a:t>
            </a:r>
            <a:endParaRPr baseline="4629" sz="2700">
              <a:latin typeface="Microsoft Sans Serif"/>
              <a:cs typeface="Microsoft Sans Serif"/>
            </a:endParaRPr>
          </a:p>
        </p:txBody>
      </p:sp>
      <p:sp>
        <p:nvSpPr>
          <p:cNvPr id="13" name="object 13" descr=""/>
          <p:cNvSpPr txBox="1"/>
          <p:nvPr/>
        </p:nvSpPr>
        <p:spPr>
          <a:xfrm>
            <a:off x="11308080" y="1668526"/>
            <a:ext cx="796925" cy="299720"/>
          </a:xfrm>
          <a:prstGeom prst="rect">
            <a:avLst/>
          </a:prstGeom>
        </p:spPr>
        <p:txBody>
          <a:bodyPr wrap="square" lIns="0" tIns="12700" rIns="0" bIns="0" rtlCol="0" vert="horz">
            <a:spAutoFit/>
          </a:bodyPr>
          <a:lstStyle/>
          <a:p>
            <a:pPr algn="r" marL="38100" marR="30480">
              <a:lnSpc>
                <a:spcPct val="100000"/>
              </a:lnSpc>
              <a:spcBef>
                <a:spcPts val="100"/>
              </a:spcBef>
            </a:pPr>
            <a:r>
              <a:rPr dirty="0" baseline="9259" sz="2700" spc="-1050">
                <a:solidFill>
                  <a:srgbClr val="FF0000"/>
                </a:solidFill>
                <a:latin typeface="Microsoft Sans Serif"/>
                <a:cs typeface="Microsoft Sans Serif"/>
              </a:rPr>
              <a:t>„</a:t>
            </a:r>
            <a:r>
              <a:rPr dirty="0" baseline="9259" sz="2700" spc="104">
                <a:solidFill>
                  <a:srgbClr val="FF0000"/>
                </a:solidFill>
                <a:latin typeface="Microsoft Sans Serif"/>
                <a:cs typeface="Microsoft Sans Serif"/>
              </a:rPr>
              <a:t> </a:t>
            </a:r>
            <a:r>
              <a:rPr dirty="0" sz="1800" spc="-844">
                <a:solidFill>
                  <a:srgbClr val="FF0000"/>
                </a:solidFill>
                <a:latin typeface="Microsoft Sans Serif"/>
                <a:cs typeface="Microsoft Sans Serif"/>
              </a:rPr>
              <a:t>ن</a:t>
            </a:r>
            <a:r>
              <a:rPr dirty="0" baseline="16975" sz="2700" spc="-1267">
                <a:solidFill>
                  <a:srgbClr val="FF0000"/>
                </a:solidFill>
                <a:latin typeface="Microsoft Sans Serif"/>
                <a:cs typeface="Microsoft Sans Serif"/>
              </a:rPr>
              <a:t>.</a:t>
            </a:r>
            <a:r>
              <a:rPr dirty="0" baseline="16975" sz="2700" spc="-127">
                <a:solidFill>
                  <a:srgbClr val="FF0000"/>
                </a:solidFill>
                <a:latin typeface="Microsoft Sans Serif"/>
                <a:cs typeface="Microsoft Sans Serif"/>
              </a:rPr>
              <a:t> </a:t>
            </a:r>
            <a:r>
              <a:rPr dirty="0" sz="1800" spc="-1070">
                <a:solidFill>
                  <a:srgbClr val="FF0000"/>
                </a:solidFill>
                <a:latin typeface="Microsoft Sans Serif"/>
                <a:cs typeface="Microsoft Sans Serif"/>
              </a:rPr>
              <a:t>ي</a:t>
            </a:r>
            <a:r>
              <a:rPr dirty="0" baseline="10802" sz="2700" spc="-1604">
                <a:solidFill>
                  <a:srgbClr val="FF0000"/>
                </a:solidFill>
                <a:latin typeface="Microsoft Sans Serif"/>
                <a:cs typeface="Microsoft Sans Serif"/>
              </a:rPr>
              <a:t>„</a:t>
            </a:r>
            <a:r>
              <a:rPr dirty="0" baseline="10802" sz="2700" spc="-434">
                <a:solidFill>
                  <a:srgbClr val="FF0000"/>
                </a:solidFill>
                <a:latin typeface="Microsoft Sans Serif"/>
                <a:cs typeface="Microsoft Sans Serif"/>
              </a:rPr>
              <a:t> </a:t>
            </a:r>
            <a:r>
              <a:rPr dirty="0" sz="1800" spc="-1185">
                <a:solidFill>
                  <a:srgbClr val="FF0000"/>
                </a:solidFill>
                <a:latin typeface="Microsoft Sans Serif"/>
                <a:cs typeface="Microsoft Sans Serif"/>
              </a:rPr>
              <a:t>ت</a:t>
            </a:r>
            <a:r>
              <a:rPr dirty="0" baseline="10802" sz="2700" spc="-1777">
                <a:solidFill>
                  <a:srgbClr val="FF0000"/>
                </a:solidFill>
                <a:latin typeface="Microsoft Sans Serif"/>
                <a:cs typeface="Microsoft Sans Serif"/>
              </a:rPr>
              <a:t>.</a:t>
            </a:r>
            <a:r>
              <a:rPr dirty="0" baseline="10802" sz="2700" spc="-322">
                <a:solidFill>
                  <a:srgbClr val="FF0000"/>
                </a:solidFill>
                <a:latin typeface="Microsoft Sans Serif"/>
                <a:cs typeface="Microsoft Sans Serif"/>
              </a:rPr>
              <a:t> </a:t>
            </a:r>
            <a:r>
              <a:rPr dirty="0" baseline="-13888" sz="2700" spc="-750">
                <a:solidFill>
                  <a:srgbClr val="FF0000"/>
                </a:solidFill>
                <a:latin typeface="Microsoft Sans Serif"/>
                <a:cs typeface="Microsoft Sans Serif"/>
              </a:rPr>
              <a:t>,</a:t>
            </a:r>
            <a:r>
              <a:rPr dirty="0" baseline="-13888" sz="2700" spc="-127">
                <a:solidFill>
                  <a:srgbClr val="FF0000"/>
                </a:solidFill>
                <a:latin typeface="Microsoft Sans Serif"/>
                <a:cs typeface="Microsoft Sans Serif"/>
              </a:rPr>
              <a:t> </a:t>
            </a:r>
            <a:r>
              <a:rPr dirty="0" baseline="-3086" sz="2700">
                <a:solidFill>
                  <a:srgbClr val="FF0000"/>
                </a:solidFill>
                <a:latin typeface="Microsoft Sans Serif"/>
                <a:cs typeface="Microsoft Sans Serif"/>
              </a:rPr>
              <a:t>ا</a:t>
            </a:r>
            <a:r>
              <a:rPr dirty="0" baseline="-3086" sz="2700" spc="202">
                <a:solidFill>
                  <a:srgbClr val="FF0000"/>
                </a:solidFill>
                <a:latin typeface="Microsoft Sans Serif"/>
                <a:cs typeface="Microsoft Sans Serif"/>
              </a:rPr>
              <a:t> </a:t>
            </a:r>
            <a:r>
              <a:rPr dirty="0" baseline="12345" sz="2700" spc="-847">
                <a:solidFill>
                  <a:srgbClr val="FF0000"/>
                </a:solidFill>
                <a:latin typeface="Microsoft Sans Serif"/>
                <a:cs typeface="Microsoft Sans Serif"/>
              </a:rPr>
              <a:t>لع</a:t>
            </a:r>
            <a:r>
              <a:rPr dirty="0" baseline="12345" sz="2700" spc="-202">
                <a:solidFill>
                  <a:srgbClr val="FF0000"/>
                </a:solidFill>
                <a:latin typeface="Microsoft Sans Serif"/>
                <a:cs typeface="Microsoft Sans Serif"/>
              </a:rPr>
              <a:t> </a:t>
            </a:r>
            <a:r>
              <a:rPr dirty="0" baseline="1543" sz="2700" spc="-2152">
                <a:solidFill>
                  <a:srgbClr val="FF0000"/>
                </a:solidFill>
                <a:latin typeface="Microsoft Sans Serif"/>
                <a:cs typeface="Microsoft Sans Serif"/>
              </a:rPr>
              <a:t>ًض</a:t>
            </a:r>
            <a:r>
              <a:rPr dirty="0" baseline="12345" sz="2700" spc="-2152">
                <a:solidFill>
                  <a:srgbClr val="FF0000"/>
                </a:solidFill>
                <a:latin typeface="Microsoft Sans Serif"/>
                <a:cs typeface="Microsoft Sans Serif"/>
              </a:rPr>
              <a:t>.</a:t>
            </a:r>
            <a:r>
              <a:rPr dirty="0" baseline="12345" sz="2700" spc="750">
                <a:solidFill>
                  <a:srgbClr val="FF0000"/>
                </a:solidFill>
                <a:latin typeface="Microsoft Sans Serif"/>
                <a:cs typeface="Microsoft Sans Serif"/>
              </a:rPr>
              <a:t>  </a:t>
            </a:r>
            <a:r>
              <a:rPr dirty="0" baseline="1543" sz="2700" spc="-1207">
                <a:solidFill>
                  <a:srgbClr val="FF0000"/>
                </a:solidFill>
                <a:latin typeface="Microsoft Sans Serif"/>
                <a:cs typeface="Microsoft Sans Serif"/>
              </a:rPr>
              <a:t>ن</a:t>
            </a:r>
            <a:r>
              <a:rPr dirty="0" baseline="-1543" sz="2700" spc="-1207">
                <a:solidFill>
                  <a:srgbClr val="FF0000"/>
                </a:solidFill>
                <a:latin typeface="Microsoft Sans Serif"/>
                <a:cs typeface="Microsoft Sans Serif"/>
              </a:rPr>
              <a:t>„</a:t>
            </a:r>
            <a:endParaRPr baseline="-1543" sz="2700">
              <a:latin typeface="Microsoft Sans Serif"/>
              <a:cs typeface="Microsoft Sans Serif"/>
            </a:endParaRPr>
          </a:p>
        </p:txBody>
      </p:sp>
      <p:sp>
        <p:nvSpPr>
          <p:cNvPr id="14" name="object 14" descr=""/>
          <p:cNvSpPr txBox="1"/>
          <p:nvPr/>
        </p:nvSpPr>
        <p:spPr>
          <a:xfrm>
            <a:off x="10427207" y="1657858"/>
            <a:ext cx="647700" cy="299720"/>
          </a:xfrm>
          <a:prstGeom prst="rect">
            <a:avLst/>
          </a:prstGeom>
        </p:spPr>
        <p:txBody>
          <a:bodyPr wrap="square" lIns="0" tIns="12700" rIns="0" bIns="0" rtlCol="0" vert="horz">
            <a:spAutoFit/>
          </a:bodyPr>
          <a:lstStyle/>
          <a:p>
            <a:pPr algn="r" marL="38100" marR="30480">
              <a:lnSpc>
                <a:spcPct val="100000"/>
              </a:lnSpc>
              <a:spcBef>
                <a:spcPts val="100"/>
              </a:spcBef>
            </a:pPr>
            <a:r>
              <a:rPr dirty="0" baseline="-3086" sz="2700" spc="-1860">
                <a:latin typeface="Microsoft Sans Serif"/>
                <a:cs typeface="Microsoft Sans Serif"/>
              </a:rPr>
              <a:t>ف</a:t>
            </a:r>
            <a:r>
              <a:rPr dirty="0" baseline="15432" sz="2700" spc="-1860">
                <a:latin typeface="Microsoft Sans Serif"/>
                <a:cs typeface="Microsoft Sans Serif"/>
              </a:rPr>
              <a:t>„</a:t>
            </a:r>
            <a:r>
              <a:rPr dirty="0" baseline="15432" sz="2700" spc="-434">
                <a:latin typeface="Microsoft Sans Serif"/>
                <a:cs typeface="Microsoft Sans Serif"/>
              </a:rPr>
              <a:t> </a:t>
            </a:r>
            <a:r>
              <a:rPr dirty="0" baseline="1543" sz="2700" spc="-652">
                <a:latin typeface="Microsoft Sans Serif"/>
                <a:cs typeface="Microsoft Sans Serif"/>
              </a:rPr>
              <a:t>لا</a:t>
            </a:r>
            <a:r>
              <a:rPr dirty="0" baseline="1543" sz="2700" spc="735">
                <a:latin typeface="Microsoft Sans Serif"/>
                <a:cs typeface="Microsoft Sans Serif"/>
              </a:rPr>
              <a:t> </a:t>
            </a:r>
            <a:r>
              <a:rPr dirty="0" baseline="4629" sz="2700" spc="-750">
                <a:latin typeface="Microsoft Sans Serif"/>
                <a:cs typeface="Microsoft Sans Serif"/>
              </a:rPr>
              <a:t>.</a:t>
            </a:r>
            <a:r>
              <a:rPr dirty="0" baseline="4629" sz="2700" spc="-375">
                <a:latin typeface="Microsoft Sans Serif"/>
                <a:cs typeface="Microsoft Sans Serif"/>
              </a:rPr>
              <a:t> </a:t>
            </a:r>
            <a:r>
              <a:rPr dirty="0" baseline="-4629" sz="2700">
                <a:latin typeface="Microsoft Sans Serif"/>
                <a:cs typeface="Microsoft Sans Serif"/>
              </a:rPr>
              <a:t>ه</a:t>
            </a:r>
            <a:r>
              <a:rPr dirty="0" baseline="-4629" sz="2700" spc="322">
                <a:latin typeface="Microsoft Sans Serif"/>
                <a:cs typeface="Microsoft Sans Serif"/>
              </a:rPr>
              <a:t> </a:t>
            </a:r>
            <a:r>
              <a:rPr dirty="0" baseline="-23148" sz="2700" spc="-1185">
                <a:latin typeface="Microsoft Sans Serif"/>
                <a:cs typeface="Microsoft Sans Serif"/>
              </a:rPr>
              <a:t>„</a:t>
            </a:r>
            <a:r>
              <a:rPr dirty="0" sz="1800" spc="-790">
                <a:latin typeface="Microsoft Sans Serif"/>
                <a:cs typeface="Microsoft Sans Serif"/>
              </a:rPr>
              <a:t>ط</a:t>
            </a:r>
            <a:r>
              <a:rPr dirty="0" baseline="20061" sz="2700" spc="-1185">
                <a:latin typeface="Microsoft Sans Serif"/>
                <a:cs typeface="Microsoft Sans Serif"/>
              </a:rPr>
              <a:t>.</a:t>
            </a:r>
            <a:r>
              <a:rPr dirty="0" baseline="20061" sz="2700" spc="-352">
                <a:latin typeface="Microsoft Sans Serif"/>
                <a:cs typeface="Microsoft Sans Serif"/>
              </a:rPr>
              <a:t> </a:t>
            </a:r>
            <a:r>
              <a:rPr dirty="0" baseline="9259" sz="2700" spc="-607">
                <a:latin typeface="Microsoft Sans Serif"/>
                <a:cs typeface="Microsoft Sans Serif"/>
              </a:rPr>
              <a:t>ح</a:t>
            </a:r>
            <a:endParaRPr baseline="9259" sz="2700">
              <a:latin typeface="Microsoft Sans Serif"/>
              <a:cs typeface="Microsoft Sans Serif"/>
            </a:endParaRPr>
          </a:p>
        </p:txBody>
      </p:sp>
      <p:sp>
        <p:nvSpPr>
          <p:cNvPr id="15" name="object 15" descr=""/>
          <p:cNvSpPr txBox="1"/>
          <p:nvPr/>
        </p:nvSpPr>
        <p:spPr>
          <a:xfrm>
            <a:off x="9872471" y="1668526"/>
            <a:ext cx="429895" cy="299720"/>
          </a:xfrm>
          <a:prstGeom prst="rect">
            <a:avLst/>
          </a:prstGeom>
        </p:spPr>
        <p:txBody>
          <a:bodyPr wrap="square" lIns="0" tIns="12700" rIns="0" bIns="0" rtlCol="0" vert="horz">
            <a:spAutoFit/>
          </a:bodyPr>
          <a:lstStyle/>
          <a:p>
            <a:pPr algn="r" marL="38100" marR="30480">
              <a:lnSpc>
                <a:spcPct val="100000"/>
              </a:lnSpc>
              <a:spcBef>
                <a:spcPts val="100"/>
              </a:spcBef>
            </a:pPr>
            <a:r>
              <a:rPr dirty="0" baseline="-16975" sz="2700" spc="-750">
                <a:latin typeface="Microsoft Sans Serif"/>
                <a:cs typeface="Microsoft Sans Serif"/>
              </a:rPr>
              <a:t>,</a:t>
            </a:r>
            <a:r>
              <a:rPr dirty="0" baseline="-16975" sz="2700" spc="-142">
                <a:latin typeface="Microsoft Sans Serif"/>
                <a:cs typeface="Microsoft Sans Serif"/>
              </a:rPr>
              <a:t> </a:t>
            </a:r>
            <a:r>
              <a:rPr dirty="0" sz="1800" spc="-645">
                <a:latin typeface="Microsoft Sans Serif"/>
                <a:cs typeface="Microsoft Sans Serif"/>
              </a:rPr>
              <a:t>ث</a:t>
            </a:r>
            <a:r>
              <a:rPr dirty="0" baseline="-4629" sz="2700" spc="-967">
                <a:latin typeface="Microsoft Sans Serif"/>
                <a:cs typeface="Microsoft Sans Serif"/>
              </a:rPr>
              <a:t>„</a:t>
            </a:r>
            <a:r>
              <a:rPr dirty="0" baseline="4629" sz="2700" spc="-967">
                <a:latin typeface="Microsoft Sans Serif"/>
                <a:cs typeface="Microsoft Sans Serif"/>
              </a:rPr>
              <a:t>ح</a:t>
            </a:r>
            <a:r>
              <a:rPr dirty="0" baseline="4629" sz="2700" spc="-457">
                <a:latin typeface="Microsoft Sans Serif"/>
                <a:cs typeface="Microsoft Sans Serif"/>
              </a:rPr>
              <a:t> </a:t>
            </a:r>
            <a:r>
              <a:rPr dirty="0" sz="1800" spc="-1070">
                <a:latin typeface="Microsoft Sans Serif"/>
                <a:cs typeface="Microsoft Sans Serif"/>
              </a:rPr>
              <a:t>ي</a:t>
            </a:r>
            <a:r>
              <a:rPr dirty="0" baseline="10802" sz="2700" spc="-1604">
                <a:latin typeface="Microsoft Sans Serif"/>
                <a:cs typeface="Microsoft Sans Serif"/>
              </a:rPr>
              <a:t>„</a:t>
            </a:r>
            <a:r>
              <a:rPr dirty="0" baseline="10802" sz="2700" spc="-427">
                <a:latin typeface="Microsoft Sans Serif"/>
                <a:cs typeface="Microsoft Sans Serif"/>
              </a:rPr>
              <a:t> </a:t>
            </a:r>
            <a:r>
              <a:rPr dirty="0" sz="1800" spc="-640">
                <a:latin typeface="Microsoft Sans Serif"/>
                <a:cs typeface="Microsoft Sans Serif"/>
              </a:rPr>
              <a:t>ل</a:t>
            </a:r>
            <a:r>
              <a:rPr dirty="0" sz="1800" spc="-315">
                <a:latin typeface="Microsoft Sans Serif"/>
                <a:cs typeface="Microsoft Sans Serif"/>
              </a:rPr>
              <a:t> </a:t>
            </a:r>
            <a:r>
              <a:rPr dirty="0" baseline="1543" sz="2700" spc="-1245">
                <a:latin typeface="Microsoft Sans Serif"/>
                <a:cs typeface="Microsoft Sans Serif"/>
              </a:rPr>
              <a:t>ب</a:t>
            </a:r>
            <a:r>
              <a:rPr dirty="0" baseline="-10802" sz="2700" spc="-1245">
                <a:latin typeface="Microsoft Sans Serif"/>
                <a:cs typeface="Microsoft Sans Serif"/>
              </a:rPr>
              <a:t>,</a:t>
            </a:r>
            <a:endParaRPr baseline="-10802" sz="2700">
              <a:latin typeface="Microsoft Sans Serif"/>
              <a:cs typeface="Microsoft Sans Serif"/>
            </a:endParaRPr>
          </a:p>
        </p:txBody>
      </p:sp>
      <p:sp>
        <p:nvSpPr>
          <p:cNvPr id="16" name="object 16" descr=""/>
          <p:cNvSpPr txBox="1"/>
          <p:nvPr/>
        </p:nvSpPr>
        <p:spPr>
          <a:xfrm>
            <a:off x="8973057" y="1593850"/>
            <a:ext cx="111125" cy="299720"/>
          </a:xfrm>
          <a:prstGeom prst="rect">
            <a:avLst/>
          </a:prstGeom>
        </p:spPr>
        <p:txBody>
          <a:bodyPr wrap="square" lIns="0" tIns="12700" rIns="0" bIns="0" rtlCol="0" vert="horz">
            <a:spAutoFit/>
          </a:bodyPr>
          <a:lstStyle/>
          <a:p>
            <a:pPr algn="ctr">
              <a:lnSpc>
                <a:spcPct val="100000"/>
              </a:lnSpc>
              <a:spcBef>
                <a:spcPts val="100"/>
              </a:spcBef>
            </a:pPr>
            <a:r>
              <a:rPr dirty="0" sz="1800" spc="-990">
                <a:latin typeface="Microsoft Sans Serif"/>
                <a:cs typeface="Microsoft Sans Serif"/>
              </a:rPr>
              <a:t>„</a:t>
            </a:r>
            <a:r>
              <a:rPr dirty="0" baseline="-18518" sz="2700" spc="-1485">
                <a:latin typeface="Microsoft Sans Serif"/>
                <a:cs typeface="Microsoft Sans Serif"/>
              </a:rPr>
              <a:t>ف</a:t>
            </a:r>
            <a:endParaRPr baseline="-18518" sz="2700">
              <a:latin typeface="Microsoft Sans Serif"/>
              <a:cs typeface="Microsoft Sans Serif"/>
            </a:endParaRPr>
          </a:p>
        </p:txBody>
      </p:sp>
      <p:sp>
        <p:nvSpPr>
          <p:cNvPr id="17" name="object 17" descr=""/>
          <p:cNvSpPr txBox="1"/>
          <p:nvPr/>
        </p:nvSpPr>
        <p:spPr>
          <a:xfrm>
            <a:off x="5610225" y="1668526"/>
            <a:ext cx="4142740" cy="299720"/>
          </a:xfrm>
          <a:prstGeom prst="rect">
            <a:avLst/>
          </a:prstGeom>
        </p:spPr>
        <p:txBody>
          <a:bodyPr wrap="square" lIns="0" tIns="12700" rIns="0" bIns="0" rtlCol="0" vert="horz">
            <a:spAutoFit/>
          </a:bodyPr>
          <a:lstStyle/>
          <a:p>
            <a:pPr algn="r" marL="50800" marR="43180">
              <a:lnSpc>
                <a:spcPct val="100000"/>
              </a:lnSpc>
              <a:spcBef>
                <a:spcPts val="100"/>
              </a:spcBef>
            </a:pPr>
            <a:r>
              <a:rPr dirty="0" baseline="-16975" sz="2700" spc="-750">
                <a:latin typeface="Microsoft Sans Serif"/>
                <a:cs typeface="Microsoft Sans Serif"/>
              </a:rPr>
              <a:t>,</a:t>
            </a:r>
            <a:r>
              <a:rPr dirty="0" baseline="-16975" sz="2700" spc="-142">
                <a:latin typeface="Microsoft Sans Serif"/>
                <a:cs typeface="Microsoft Sans Serif"/>
              </a:rPr>
              <a:t> </a:t>
            </a:r>
            <a:r>
              <a:rPr dirty="0" baseline="13888" sz="2700" spc="-1485">
                <a:latin typeface="Microsoft Sans Serif"/>
                <a:cs typeface="Microsoft Sans Serif"/>
              </a:rPr>
              <a:t>حت</a:t>
            </a:r>
            <a:r>
              <a:rPr dirty="0" baseline="-3086" sz="2700" spc="-1485">
                <a:latin typeface="Microsoft Sans Serif"/>
                <a:cs typeface="Microsoft Sans Serif"/>
              </a:rPr>
              <a:t>,</a:t>
            </a:r>
            <a:r>
              <a:rPr dirty="0" baseline="-3086" sz="2700" spc="-322">
                <a:latin typeface="Microsoft Sans Serif"/>
                <a:cs typeface="Microsoft Sans Serif"/>
              </a:rPr>
              <a:t> </a:t>
            </a:r>
            <a:r>
              <a:rPr dirty="0" baseline="6172" sz="2700" spc="-1050">
                <a:latin typeface="Microsoft Sans Serif"/>
                <a:cs typeface="Microsoft Sans Serif"/>
              </a:rPr>
              <a:t>„</a:t>
            </a:r>
            <a:r>
              <a:rPr dirty="0" baseline="6172" sz="2700" spc="480">
                <a:latin typeface="Microsoft Sans Serif"/>
                <a:cs typeface="Microsoft Sans Serif"/>
              </a:rPr>
              <a:t> </a:t>
            </a:r>
            <a:r>
              <a:rPr dirty="0" baseline="-21604" sz="2700" spc="-832">
                <a:latin typeface="Microsoft Sans Serif"/>
                <a:cs typeface="Microsoft Sans Serif"/>
              </a:rPr>
              <a:t>„</a:t>
            </a:r>
            <a:r>
              <a:rPr dirty="0" baseline="3086" sz="2700" spc="-832">
                <a:latin typeface="Microsoft Sans Serif"/>
                <a:cs typeface="Microsoft Sans Serif"/>
              </a:rPr>
              <a:t>م</a:t>
            </a:r>
            <a:r>
              <a:rPr dirty="0" baseline="30864" sz="2700" spc="-832">
                <a:latin typeface="Microsoft Sans Serif"/>
                <a:cs typeface="Microsoft Sans Serif"/>
              </a:rPr>
              <a:t>„</a:t>
            </a:r>
            <a:r>
              <a:rPr dirty="0" sz="1800" spc="-555">
                <a:latin typeface="Microsoft Sans Serif"/>
                <a:cs typeface="Microsoft Sans Serif"/>
              </a:rPr>
              <a:t>قلا</a:t>
            </a:r>
            <a:r>
              <a:rPr dirty="0" sz="1800" spc="240">
                <a:latin typeface="Microsoft Sans Serif"/>
                <a:cs typeface="Microsoft Sans Serif"/>
              </a:rPr>
              <a:t> </a:t>
            </a:r>
            <a:r>
              <a:rPr dirty="0" sz="1800" spc="-490">
                <a:latin typeface="Microsoft Sans Serif"/>
                <a:cs typeface="Microsoft Sans Serif"/>
              </a:rPr>
              <a:t>لعلا</a:t>
            </a:r>
            <a:r>
              <a:rPr dirty="0" sz="1800" spc="170">
                <a:latin typeface="Microsoft Sans Serif"/>
                <a:cs typeface="Microsoft Sans Serif"/>
              </a:rPr>
              <a:t> </a:t>
            </a:r>
            <a:r>
              <a:rPr dirty="0" baseline="18518" sz="2700" spc="-1035">
                <a:latin typeface="Microsoft Sans Serif"/>
                <a:cs typeface="Microsoft Sans Serif"/>
              </a:rPr>
              <a:t>.</a:t>
            </a:r>
            <a:r>
              <a:rPr dirty="0" baseline="-21604" sz="2700" spc="-1035">
                <a:latin typeface="Microsoft Sans Serif"/>
                <a:cs typeface="Microsoft Sans Serif"/>
              </a:rPr>
              <a:t>„</a:t>
            </a:r>
            <a:r>
              <a:rPr dirty="0" baseline="3086" sz="2700" spc="-1035">
                <a:latin typeface="Microsoft Sans Serif"/>
                <a:cs typeface="Microsoft Sans Serif"/>
              </a:rPr>
              <a:t>ق</a:t>
            </a:r>
            <a:r>
              <a:rPr dirty="0" baseline="3086" sz="2700" spc="322">
                <a:latin typeface="Microsoft Sans Serif"/>
                <a:cs typeface="Microsoft Sans Serif"/>
              </a:rPr>
              <a:t> </a:t>
            </a:r>
            <a:r>
              <a:rPr dirty="0" baseline="6172" sz="2700" spc="-750">
                <a:latin typeface="Microsoft Sans Serif"/>
                <a:cs typeface="Microsoft Sans Serif"/>
              </a:rPr>
              <a:t>.</a:t>
            </a:r>
            <a:r>
              <a:rPr dirty="0" baseline="6172" sz="2700" spc="52">
                <a:latin typeface="Microsoft Sans Serif"/>
                <a:cs typeface="Microsoft Sans Serif"/>
              </a:rPr>
              <a:t> </a:t>
            </a:r>
            <a:r>
              <a:rPr dirty="0" baseline="4629" sz="2700" spc="-1395">
                <a:latin typeface="Microsoft Sans Serif"/>
                <a:cs typeface="Microsoft Sans Serif"/>
              </a:rPr>
              <a:t>ست</a:t>
            </a:r>
            <a:r>
              <a:rPr dirty="0" baseline="21604" sz="2700" spc="-1395">
                <a:latin typeface="Microsoft Sans Serif"/>
                <a:cs typeface="Microsoft Sans Serif"/>
              </a:rPr>
              <a:t>.</a:t>
            </a:r>
            <a:r>
              <a:rPr dirty="0" baseline="21604" sz="2700" spc="-202">
                <a:latin typeface="Microsoft Sans Serif"/>
                <a:cs typeface="Microsoft Sans Serif"/>
              </a:rPr>
              <a:t> </a:t>
            </a:r>
            <a:r>
              <a:rPr dirty="0" baseline="-13888" sz="2700" spc="-750">
                <a:latin typeface="Microsoft Sans Serif"/>
                <a:cs typeface="Microsoft Sans Serif"/>
              </a:rPr>
              <a:t>,</a:t>
            </a:r>
            <a:r>
              <a:rPr dirty="0" baseline="-13888" sz="2700" spc="-127">
                <a:latin typeface="Microsoft Sans Serif"/>
                <a:cs typeface="Microsoft Sans Serif"/>
              </a:rPr>
              <a:t> </a:t>
            </a:r>
            <a:r>
              <a:rPr dirty="0" baseline="-3086" sz="2700">
                <a:latin typeface="Microsoft Sans Serif"/>
                <a:cs typeface="Microsoft Sans Serif"/>
              </a:rPr>
              <a:t>ا</a:t>
            </a:r>
            <a:r>
              <a:rPr dirty="0" baseline="-3086" sz="2700" spc="540">
                <a:latin typeface="Microsoft Sans Serif"/>
                <a:cs typeface="Microsoft Sans Serif"/>
              </a:rPr>
              <a:t> </a:t>
            </a:r>
            <a:r>
              <a:rPr dirty="0" baseline="7716" sz="2700" spc="-1050">
                <a:latin typeface="Microsoft Sans Serif"/>
                <a:cs typeface="Microsoft Sans Serif"/>
              </a:rPr>
              <a:t>„</a:t>
            </a:r>
            <a:r>
              <a:rPr dirty="0" baseline="7716" sz="2700" spc="232">
                <a:latin typeface="Microsoft Sans Serif"/>
                <a:cs typeface="Microsoft Sans Serif"/>
              </a:rPr>
              <a:t> </a:t>
            </a:r>
            <a:r>
              <a:rPr dirty="0" baseline="1543" sz="2700" spc="-1222">
                <a:latin typeface="Microsoft Sans Serif"/>
                <a:cs typeface="Microsoft Sans Serif"/>
              </a:rPr>
              <a:t>ق</a:t>
            </a:r>
            <a:r>
              <a:rPr dirty="0" baseline="20061" sz="2700" spc="-1222">
                <a:latin typeface="Microsoft Sans Serif"/>
                <a:cs typeface="Microsoft Sans Serif"/>
              </a:rPr>
              <a:t>„</a:t>
            </a:r>
            <a:r>
              <a:rPr dirty="0" baseline="20061" sz="2700" spc="-450">
                <a:latin typeface="Microsoft Sans Serif"/>
                <a:cs typeface="Microsoft Sans Serif"/>
              </a:rPr>
              <a:t> </a:t>
            </a:r>
            <a:r>
              <a:rPr dirty="0" baseline="7716" sz="2700" spc="-502">
                <a:latin typeface="Microsoft Sans Serif"/>
                <a:cs typeface="Microsoft Sans Serif"/>
              </a:rPr>
              <a:t>ح</a:t>
            </a:r>
            <a:r>
              <a:rPr dirty="0" baseline="7716" sz="2700" spc="315">
                <a:latin typeface="Microsoft Sans Serif"/>
                <a:cs typeface="Microsoft Sans Serif"/>
              </a:rPr>
              <a:t> </a:t>
            </a:r>
            <a:r>
              <a:rPr dirty="0" baseline="6172" sz="2700" spc="-750">
                <a:latin typeface="Microsoft Sans Serif"/>
                <a:cs typeface="Microsoft Sans Serif"/>
              </a:rPr>
              <a:t>.</a:t>
            </a:r>
            <a:r>
              <a:rPr dirty="0" baseline="13888" sz="2700" spc="697">
                <a:latin typeface="Microsoft Sans Serif"/>
                <a:cs typeface="Microsoft Sans Serif"/>
              </a:rPr>
              <a:t>                  </a:t>
            </a:r>
            <a:r>
              <a:rPr dirty="0" baseline="1543" sz="2700" spc="-1462">
                <a:latin typeface="Microsoft Sans Serif"/>
                <a:cs typeface="Microsoft Sans Serif"/>
              </a:rPr>
              <a:t>ث</a:t>
            </a:r>
            <a:r>
              <a:rPr dirty="0" baseline="-9259" sz="2700" spc="-1462">
                <a:latin typeface="Microsoft Sans Serif"/>
                <a:cs typeface="Microsoft Sans Serif"/>
              </a:rPr>
              <a:t>,</a:t>
            </a:r>
            <a:r>
              <a:rPr dirty="0" baseline="4629" sz="2700" spc="-1462">
                <a:latin typeface="Microsoft Sans Serif"/>
                <a:cs typeface="Microsoft Sans Serif"/>
              </a:rPr>
              <a:t>ثع</a:t>
            </a:r>
            <a:r>
              <a:rPr dirty="0" baseline="10802" sz="2700" spc="-1462">
                <a:latin typeface="Microsoft Sans Serif"/>
                <a:cs typeface="Microsoft Sans Serif"/>
              </a:rPr>
              <a:t>„</a:t>
            </a:r>
            <a:r>
              <a:rPr dirty="0" baseline="10802" sz="2700" spc="30">
                <a:latin typeface="Microsoft Sans Serif"/>
                <a:cs typeface="Microsoft Sans Serif"/>
              </a:rPr>
              <a:t>  </a:t>
            </a:r>
            <a:r>
              <a:rPr dirty="0" baseline="1543" sz="2700" spc="-1170">
                <a:latin typeface="Microsoft Sans Serif"/>
                <a:cs typeface="Microsoft Sans Serif"/>
              </a:rPr>
              <a:t>ب</a:t>
            </a:r>
            <a:r>
              <a:rPr dirty="0" baseline="-10802" sz="2700" spc="-1170">
                <a:latin typeface="Microsoft Sans Serif"/>
                <a:cs typeface="Microsoft Sans Serif"/>
              </a:rPr>
              <a:t>,</a:t>
            </a:r>
            <a:endParaRPr baseline="-10802" sz="2700">
              <a:latin typeface="Microsoft Sans Serif"/>
              <a:cs typeface="Microsoft Sans Serif"/>
            </a:endParaRPr>
          </a:p>
        </p:txBody>
      </p:sp>
      <p:sp>
        <p:nvSpPr>
          <p:cNvPr id="18" name="object 18" descr=""/>
          <p:cNvSpPr txBox="1"/>
          <p:nvPr/>
        </p:nvSpPr>
        <p:spPr>
          <a:xfrm>
            <a:off x="3769486" y="1636521"/>
            <a:ext cx="5116830" cy="299720"/>
          </a:xfrm>
          <a:prstGeom prst="rect">
            <a:avLst/>
          </a:prstGeom>
        </p:spPr>
        <p:txBody>
          <a:bodyPr wrap="square" lIns="0" tIns="12700" rIns="0" bIns="0" rtlCol="0" vert="horz">
            <a:spAutoFit/>
          </a:bodyPr>
          <a:lstStyle/>
          <a:p>
            <a:pPr algn="r" marL="38100" marR="68580">
              <a:lnSpc>
                <a:spcPct val="100000"/>
              </a:lnSpc>
              <a:spcBef>
                <a:spcPts val="100"/>
              </a:spcBef>
            </a:pPr>
            <a:r>
              <a:rPr dirty="0" baseline="3086" sz="2700" spc="-1050">
                <a:latin typeface="Microsoft Sans Serif"/>
                <a:cs typeface="Microsoft Sans Serif"/>
              </a:rPr>
              <a:t>„</a:t>
            </a:r>
            <a:r>
              <a:rPr dirty="0" baseline="3086" sz="2700" spc="750">
                <a:latin typeface="Microsoft Sans Serif"/>
                <a:cs typeface="Microsoft Sans Serif"/>
              </a:rPr>
              <a:t> </a:t>
            </a:r>
            <a:r>
              <a:rPr dirty="0" baseline="1543" sz="2700" spc="-750">
                <a:latin typeface="Microsoft Sans Serif"/>
                <a:cs typeface="Microsoft Sans Serif"/>
              </a:rPr>
              <a:t>.</a:t>
            </a:r>
            <a:r>
              <a:rPr dirty="0" baseline="1543" sz="2700" spc="697">
                <a:latin typeface="Microsoft Sans Serif"/>
                <a:cs typeface="Microsoft Sans Serif"/>
              </a:rPr>
              <a:t>  </a:t>
            </a:r>
            <a:r>
              <a:rPr dirty="0" baseline="-9259" sz="2700" spc="-1139">
                <a:latin typeface="Microsoft Sans Serif"/>
                <a:cs typeface="Microsoft Sans Serif"/>
              </a:rPr>
              <a:t>ق</a:t>
            </a:r>
            <a:r>
              <a:rPr dirty="0" baseline="9259" sz="2700" spc="-1139">
                <a:latin typeface="Microsoft Sans Serif"/>
                <a:cs typeface="Microsoft Sans Serif"/>
              </a:rPr>
              <a:t>„</a:t>
            </a:r>
            <a:r>
              <a:rPr dirty="0" baseline="9259" sz="2700" spc="-457">
                <a:latin typeface="Microsoft Sans Serif"/>
                <a:cs typeface="Microsoft Sans Serif"/>
              </a:rPr>
              <a:t> </a:t>
            </a:r>
            <a:r>
              <a:rPr dirty="0" baseline="-4629" sz="2700" spc="-652">
                <a:latin typeface="Microsoft Sans Serif"/>
                <a:cs typeface="Microsoft Sans Serif"/>
              </a:rPr>
              <a:t>لا</a:t>
            </a:r>
            <a:r>
              <a:rPr dirty="0" baseline="-4629" sz="2700" spc="382">
                <a:latin typeface="Microsoft Sans Serif"/>
                <a:cs typeface="Microsoft Sans Serif"/>
              </a:rPr>
              <a:t>  </a:t>
            </a:r>
            <a:r>
              <a:rPr dirty="0" baseline="3086" sz="2700" spc="-1050">
                <a:latin typeface="Microsoft Sans Serif"/>
                <a:cs typeface="Microsoft Sans Serif"/>
              </a:rPr>
              <a:t>„</a:t>
            </a:r>
            <a:r>
              <a:rPr dirty="0" baseline="3086" sz="2700" spc="127">
                <a:latin typeface="Microsoft Sans Serif"/>
                <a:cs typeface="Microsoft Sans Serif"/>
              </a:rPr>
              <a:t>  </a:t>
            </a:r>
            <a:r>
              <a:rPr dirty="0" sz="1800" spc="-500">
                <a:latin typeface="Microsoft Sans Serif"/>
                <a:cs typeface="Microsoft Sans Serif"/>
              </a:rPr>
              <a:t>.</a:t>
            </a:r>
            <a:r>
              <a:rPr dirty="0" sz="1800" spc="-250">
                <a:latin typeface="Microsoft Sans Serif"/>
                <a:cs typeface="Microsoft Sans Serif"/>
              </a:rPr>
              <a:t> </a:t>
            </a:r>
            <a:r>
              <a:rPr dirty="0" baseline="-9259" sz="2700" spc="-1695">
                <a:latin typeface="Microsoft Sans Serif"/>
                <a:cs typeface="Microsoft Sans Serif"/>
              </a:rPr>
              <a:t>ت</a:t>
            </a:r>
            <a:r>
              <a:rPr dirty="0" baseline="-15432" sz="2700" spc="-1695">
                <a:latin typeface="Microsoft Sans Serif"/>
                <a:cs typeface="Microsoft Sans Serif"/>
              </a:rPr>
              <a:t>,</a:t>
            </a:r>
            <a:r>
              <a:rPr dirty="0" baseline="-15432" sz="2700" spc="150">
                <a:latin typeface="Microsoft Sans Serif"/>
                <a:cs typeface="Microsoft Sans Serif"/>
              </a:rPr>
              <a:t> </a:t>
            </a:r>
            <a:r>
              <a:rPr dirty="0" baseline="-6172" sz="2700" spc="-150">
                <a:latin typeface="Microsoft Sans Serif"/>
                <a:cs typeface="Microsoft Sans Serif"/>
              </a:rPr>
              <a:t>ه</a:t>
            </a:r>
            <a:r>
              <a:rPr dirty="0" baseline="-1543" sz="2700" spc="-150">
                <a:latin typeface="Microsoft Sans Serif"/>
                <a:cs typeface="Microsoft Sans Serif"/>
              </a:rPr>
              <a:t>.</a:t>
            </a:r>
            <a:r>
              <a:rPr dirty="0" baseline="-1543" sz="2700" spc="-412">
                <a:latin typeface="Microsoft Sans Serif"/>
                <a:cs typeface="Microsoft Sans Serif"/>
              </a:rPr>
              <a:t> </a:t>
            </a:r>
            <a:r>
              <a:rPr dirty="0" baseline="-7716" sz="2700" spc="-1289">
                <a:latin typeface="Microsoft Sans Serif"/>
                <a:cs typeface="Microsoft Sans Serif"/>
              </a:rPr>
              <a:t>ي</a:t>
            </a:r>
            <a:r>
              <a:rPr dirty="0" baseline="-12345" sz="2700" spc="-1289">
                <a:latin typeface="Microsoft Sans Serif"/>
                <a:cs typeface="Microsoft Sans Serif"/>
              </a:rPr>
              <a:t>„</a:t>
            </a:r>
            <a:r>
              <a:rPr dirty="0" baseline="-1543" sz="2700" spc="-1289">
                <a:latin typeface="Microsoft Sans Serif"/>
                <a:cs typeface="Microsoft Sans Serif"/>
              </a:rPr>
              <a:t>.</a:t>
            </a:r>
            <a:r>
              <a:rPr dirty="0" baseline="-1543" sz="2700" spc="-412">
                <a:latin typeface="Microsoft Sans Serif"/>
                <a:cs typeface="Microsoft Sans Serif"/>
              </a:rPr>
              <a:t> </a:t>
            </a:r>
            <a:r>
              <a:rPr dirty="0" sz="1800" spc="-730">
                <a:latin typeface="Microsoft Sans Serif"/>
                <a:cs typeface="Microsoft Sans Serif"/>
              </a:rPr>
              <a:t>عن</a:t>
            </a:r>
            <a:r>
              <a:rPr dirty="0" baseline="16975" sz="2700" spc="-1095">
                <a:latin typeface="Microsoft Sans Serif"/>
                <a:cs typeface="Microsoft Sans Serif"/>
              </a:rPr>
              <a:t>„</a:t>
            </a:r>
            <a:r>
              <a:rPr dirty="0" baseline="16975" sz="2700" spc="52">
                <a:latin typeface="Microsoft Sans Serif"/>
                <a:cs typeface="Microsoft Sans Serif"/>
              </a:rPr>
              <a:t>  </a:t>
            </a:r>
            <a:r>
              <a:rPr dirty="0" baseline="4629" sz="2700" spc="-982">
                <a:latin typeface="Microsoft Sans Serif"/>
                <a:cs typeface="Microsoft Sans Serif"/>
              </a:rPr>
              <a:t>هت</a:t>
            </a:r>
            <a:r>
              <a:rPr dirty="0" baseline="16975" sz="2700" spc="-982">
                <a:latin typeface="Microsoft Sans Serif"/>
                <a:cs typeface="Microsoft Sans Serif"/>
              </a:rPr>
              <a:t>„</a:t>
            </a:r>
            <a:r>
              <a:rPr dirty="0" baseline="16975" sz="2700" spc="-405">
                <a:latin typeface="Microsoft Sans Serif"/>
                <a:cs typeface="Microsoft Sans Serif"/>
              </a:rPr>
              <a:t> </a:t>
            </a:r>
            <a:r>
              <a:rPr dirty="0" baseline="7716" sz="2700" spc="-1702">
                <a:latin typeface="Microsoft Sans Serif"/>
                <a:cs typeface="Microsoft Sans Serif"/>
              </a:rPr>
              <a:t>ت</a:t>
            </a:r>
            <a:r>
              <a:rPr dirty="0" baseline="3086" sz="2700" spc="-1702">
                <a:latin typeface="Microsoft Sans Serif"/>
                <a:cs typeface="Microsoft Sans Serif"/>
              </a:rPr>
              <a:t>„</a:t>
            </a:r>
            <a:r>
              <a:rPr dirty="0" baseline="3086" sz="2700" spc="-345">
                <a:latin typeface="Microsoft Sans Serif"/>
                <a:cs typeface="Microsoft Sans Serif"/>
              </a:rPr>
              <a:t> </a:t>
            </a:r>
            <a:r>
              <a:rPr dirty="0" baseline="-1543" sz="2700" spc="-419">
                <a:latin typeface="Microsoft Sans Serif"/>
                <a:cs typeface="Microsoft Sans Serif"/>
              </a:rPr>
              <a:t>مج</a:t>
            </a:r>
            <a:r>
              <a:rPr dirty="0" baseline="6172" sz="2700" spc="667">
                <a:latin typeface="Microsoft Sans Serif"/>
                <a:cs typeface="Microsoft Sans Serif"/>
              </a:rPr>
              <a:t>                 </a:t>
            </a:r>
            <a:r>
              <a:rPr dirty="0" baseline="-9259" sz="2700" spc="-697">
                <a:latin typeface="Microsoft Sans Serif"/>
                <a:cs typeface="Microsoft Sans Serif"/>
              </a:rPr>
              <a:t>ك</a:t>
            </a:r>
            <a:r>
              <a:rPr dirty="0" baseline="1543" sz="2700" spc="-375">
                <a:latin typeface="Microsoft Sans Serif"/>
                <a:cs typeface="Microsoft Sans Serif"/>
              </a:rPr>
              <a:t> </a:t>
            </a:r>
            <a:r>
              <a:rPr dirty="0" baseline="-6172" sz="2700" spc="-1102">
                <a:latin typeface="Microsoft Sans Serif"/>
                <a:cs typeface="Microsoft Sans Serif"/>
              </a:rPr>
              <a:t>ن</a:t>
            </a:r>
            <a:r>
              <a:rPr dirty="0" baseline="-12345" sz="2700" spc="-1102">
                <a:latin typeface="Microsoft Sans Serif"/>
                <a:cs typeface="Microsoft Sans Serif"/>
              </a:rPr>
              <a:t>„</a:t>
            </a:r>
            <a:r>
              <a:rPr dirty="0" baseline="-12345" sz="2700" spc="337">
                <a:latin typeface="Microsoft Sans Serif"/>
                <a:cs typeface="Microsoft Sans Serif"/>
              </a:rPr>
              <a:t> </a:t>
            </a:r>
            <a:r>
              <a:rPr dirty="0" sz="1800" spc="-700">
                <a:latin typeface="Microsoft Sans Serif"/>
                <a:cs typeface="Microsoft Sans Serif"/>
              </a:rPr>
              <a:t>„</a:t>
            </a:r>
            <a:r>
              <a:rPr dirty="0" sz="1800" spc="285">
                <a:latin typeface="Microsoft Sans Serif"/>
                <a:cs typeface="Microsoft Sans Serif"/>
              </a:rPr>
              <a:t> </a:t>
            </a:r>
            <a:r>
              <a:rPr dirty="0" baseline="4629" sz="2700" spc="-1410">
                <a:latin typeface="Microsoft Sans Serif"/>
                <a:cs typeface="Microsoft Sans Serif"/>
              </a:rPr>
              <a:t>حت</a:t>
            </a:r>
            <a:r>
              <a:rPr dirty="0" baseline="16975" sz="2700" spc="-1410">
                <a:latin typeface="Microsoft Sans Serif"/>
                <a:cs typeface="Microsoft Sans Serif"/>
              </a:rPr>
              <a:t>„</a:t>
            </a:r>
            <a:r>
              <a:rPr dirty="0" baseline="16975" sz="2700" spc="-412">
                <a:latin typeface="Microsoft Sans Serif"/>
                <a:cs typeface="Microsoft Sans Serif"/>
              </a:rPr>
              <a:t> </a:t>
            </a:r>
            <a:r>
              <a:rPr dirty="0" baseline="12345" sz="2700" spc="-637">
                <a:latin typeface="Microsoft Sans Serif"/>
                <a:cs typeface="Microsoft Sans Serif"/>
              </a:rPr>
              <a:t>ملا</a:t>
            </a:r>
            <a:r>
              <a:rPr dirty="0" baseline="12345" sz="2700" spc="359">
                <a:latin typeface="Microsoft Sans Serif"/>
                <a:cs typeface="Microsoft Sans Serif"/>
              </a:rPr>
              <a:t> </a:t>
            </a:r>
            <a:r>
              <a:rPr dirty="0" baseline="1543" sz="2700" spc="82">
                <a:latin typeface="Microsoft Sans Serif"/>
                <a:cs typeface="Microsoft Sans Serif"/>
              </a:rPr>
              <a:t>م</a:t>
            </a:r>
            <a:r>
              <a:rPr dirty="0" baseline="3086" sz="2700" spc="-217">
                <a:latin typeface="Microsoft Sans Serif"/>
                <a:cs typeface="Microsoft Sans Serif"/>
              </a:rPr>
              <a:t> </a:t>
            </a:r>
            <a:r>
              <a:rPr dirty="0" baseline="-1543" sz="2700" spc="-839">
                <a:latin typeface="Microsoft Sans Serif"/>
                <a:cs typeface="Microsoft Sans Serif"/>
              </a:rPr>
              <a:t>ل</a:t>
            </a:r>
            <a:r>
              <a:rPr dirty="0" baseline="-1543" sz="2700" spc="585">
                <a:latin typeface="Microsoft Sans Serif"/>
                <a:cs typeface="Microsoft Sans Serif"/>
              </a:rPr>
              <a:t> </a:t>
            </a:r>
            <a:r>
              <a:rPr dirty="0" sz="1800" spc="-700">
                <a:latin typeface="Microsoft Sans Serif"/>
                <a:cs typeface="Microsoft Sans Serif"/>
              </a:rPr>
              <a:t>„</a:t>
            </a:r>
            <a:r>
              <a:rPr dirty="0" sz="1800" spc="295">
                <a:latin typeface="Microsoft Sans Serif"/>
                <a:cs typeface="Microsoft Sans Serif"/>
              </a:rPr>
              <a:t> </a:t>
            </a:r>
            <a:r>
              <a:rPr dirty="0" baseline="-1543" sz="2700" spc="-569">
                <a:latin typeface="Microsoft Sans Serif"/>
                <a:cs typeface="Microsoft Sans Serif"/>
              </a:rPr>
              <a:t>ط</a:t>
            </a:r>
            <a:r>
              <a:rPr dirty="0" baseline="-21604" sz="2700" spc="-569">
                <a:latin typeface="Microsoft Sans Serif"/>
                <a:cs typeface="Microsoft Sans Serif"/>
              </a:rPr>
              <a:t>,</a:t>
            </a:r>
            <a:r>
              <a:rPr dirty="0" baseline="-21604" sz="2700" spc="-127">
                <a:latin typeface="Microsoft Sans Serif"/>
                <a:cs typeface="Microsoft Sans Serif"/>
              </a:rPr>
              <a:t> </a:t>
            </a:r>
            <a:r>
              <a:rPr dirty="0" baseline="-10802" sz="2700">
                <a:latin typeface="Microsoft Sans Serif"/>
                <a:cs typeface="Microsoft Sans Serif"/>
              </a:rPr>
              <a:t>ا</a:t>
            </a:r>
            <a:r>
              <a:rPr dirty="0" baseline="-10802" sz="2700" spc="427">
                <a:latin typeface="Microsoft Sans Serif"/>
                <a:cs typeface="Microsoft Sans Serif"/>
              </a:rPr>
              <a:t> </a:t>
            </a:r>
            <a:r>
              <a:rPr dirty="0" baseline="4629" sz="2700" spc="-885">
                <a:latin typeface="Microsoft Sans Serif"/>
                <a:cs typeface="Microsoft Sans Serif"/>
              </a:rPr>
              <a:t>لع</a:t>
            </a:r>
            <a:endParaRPr baseline="4629" sz="2700">
              <a:latin typeface="Microsoft Sans Serif"/>
              <a:cs typeface="Microsoft Sans Serif"/>
            </a:endParaRPr>
          </a:p>
        </p:txBody>
      </p:sp>
      <p:sp>
        <p:nvSpPr>
          <p:cNvPr id="19" name="object 19" descr=""/>
          <p:cNvSpPr txBox="1"/>
          <p:nvPr/>
        </p:nvSpPr>
        <p:spPr>
          <a:xfrm>
            <a:off x="3650107" y="1700529"/>
            <a:ext cx="8463915" cy="299720"/>
          </a:xfrm>
          <a:prstGeom prst="rect">
            <a:avLst/>
          </a:prstGeom>
        </p:spPr>
        <p:txBody>
          <a:bodyPr wrap="square" lIns="0" tIns="12700" rIns="0" bIns="0" rtlCol="0" vert="horz">
            <a:spAutoFit/>
          </a:bodyPr>
          <a:lstStyle/>
          <a:p>
            <a:pPr algn="r" marL="12700" marR="5080">
              <a:lnSpc>
                <a:spcPct val="100000"/>
              </a:lnSpc>
              <a:spcBef>
                <a:spcPts val="100"/>
              </a:spcBef>
            </a:pPr>
            <a:r>
              <a:rPr dirty="0" sz="1800" spc="-110">
                <a:latin typeface="Microsoft Sans Serif"/>
                <a:cs typeface="Microsoft Sans Serif"/>
              </a:rPr>
              <a:t>بادو</a:t>
            </a:r>
            <a:r>
              <a:rPr dirty="0" sz="1800" spc="-145">
                <a:latin typeface="Microsoft Sans Serif"/>
                <a:cs typeface="Microsoft Sans Serif"/>
              </a:rPr>
              <a:t> </a:t>
            </a:r>
            <a:r>
              <a:rPr dirty="0" sz="1800" spc="-254">
                <a:latin typeface="Microsoft Sans Serif"/>
                <a:cs typeface="Microsoft Sans Serif"/>
              </a:rPr>
              <a:t>رذ</a:t>
            </a:r>
            <a:r>
              <a:rPr dirty="0" sz="1800" spc="85">
                <a:latin typeface="Microsoft Sans Serif"/>
                <a:cs typeface="Microsoft Sans Serif"/>
              </a:rPr>
              <a:t>  </a:t>
            </a:r>
            <a:r>
              <a:rPr dirty="0" sz="1800">
                <a:latin typeface="Microsoft Sans Serif"/>
                <a:cs typeface="Microsoft Sans Serif"/>
              </a:rPr>
              <a:t>باذ</a:t>
            </a:r>
            <a:r>
              <a:rPr dirty="0" sz="1800" spc="100">
                <a:latin typeface="Microsoft Sans Serif"/>
                <a:cs typeface="Microsoft Sans Serif"/>
              </a:rPr>
              <a:t> </a:t>
            </a:r>
            <a:r>
              <a:rPr dirty="0" sz="1800" spc="-265">
                <a:latin typeface="Microsoft Sans Serif"/>
                <a:cs typeface="Microsoft Sans Serif"/>
              </a:rPr>
              <a:t>ا</a:t>
            </a:r>
            <a:r>
              <a:rPr dirty="0" sz="1800" spc="-20">
                <a:latin typeface="Microsoft Sans Serif"/>
                <a:cs typeface="Microsoft Sans Serif"/>
              </a:rPr>
              <a:t> </a:t>
            </a:r>
            <a:r>
              <a:rPr dirty="0" sz="1800" spc="-315">
                <a:latin typeface="Microsoft Sans Serif"/>
                <a:cs typeface="Microsoft Sans Serif"/>
              </a:rPr>
              <a:t>رر</a:t>
            </a:r>
            <a:r>
              <a:rPr dirty="0" sz="1800" spc="70">
                <a:latin typeface="Microsoft Sans Serif"/>
                <a:cs typeface="Microsoft Sans Serif"/>
              </a:rPr>
              <a:t> </a:t>
            </a:r>
            <a:r>
              <a:rPr dirty="0" sz="1800" spc="-300">
                <a:latin typeface="Microsoft Sans Serif"/>
                <a:cs typeface="Microsoft Sans Serif"/>
              </a:rPr>
              <a:t>و</a:t>
            </a:r>
            <a:r>
              <a:rPr dirty="0" sz="1800" spc="-145">
                <a:latin typeface="Microsoft Sans Serif"/>
                <a:cs typeface="Microsoft Sans Serif"/>
              </a:rPr>
              <a:t> </a:t>
            </a:r>
            <a:r>
              <a:rPr dirty="0" sz="1800" spc="-265">
                <a:latin typeface="Microsoft Sans Serif"/>
                <a:cs typeface="Microsoft Sans Serif"/>
              </a:rPr>
              <a:t>ا</a:t>
            </a:r>
            <a:r>
              <a:rPr dirty="0" sz="1800" spc="95">
                <a:latin typeface="Microsoft Sans Serif"/>
                <a:cs typeface="Microsoft Sans Serif"/>
              </a:rPr>
              <a:t>  </a:t>
            </a:r>
            <a:r>
              <a:rPr dirty="0" sz="1800" spc="-265">
                <a:latin typeface="Microsoft Sans Serif"/>
                <a:cs typeface="Microsoft Sans Serif"/>
              </a:rPr>
              <a:t>ا</a:t>
            </a:r>
            <a:r>
              <a:rPr dirty="0" sz="1800" spc="210">
                <a:latin typeface="Microsoft Sans Serif"/>
                <a:cs typeface="Microsoft Sans Serif"/>
              </a:rPr>
              <a:t>  </a:t>
            </a:r>
            <a:r>
              <a:rPr dirty="0" sz="1800" spc="385">
                <a:latin typeface="Microsoft Sans Serif"/>
                <a:cs typeface="Microsoft Sans Serif"/>
              </a:rPr>
              <a:t>ت</a:t>
            </a:r>
            <a:r>
              <a:rPr dirty="0" sz="1800" spc="30">
                <a:latin typeface="Microsoft Sans Serif"/>
                <a:cs typeface="Microsoft Sans Serif"/>
              </a:rPr>
              <a:t>  </a:t>
            </a:r>
            <a:r>
              <a:rPr dirty="0" sz="1800" spc="-440">
                <a:latin typeface="Microsoft Sans Serif"/>
                <a:cs typeface="Microsoft Sans Serif"/>
              </a:rPr>
              <a:t>ير</a:t>
            </a:r>
            <a:r>
              <a:rPr dirty="0" sz="1800" spc="300">
                <a:latin typeface="Microsoft Sans Serif"/>
                <a:cs typeface="Microsoft Sans Serif"/>
              </a:rPr>
              <a:t> </a:t>
            </a:r>
            <a:r>
              <a:rPr dirty="0" sz="1800">
                <a:latin typeface="Microsoft Sans Serif"/>
                <a:cs typeface="Microsoft Sans Serif"/>
              </a:rPr>
              <a:t>ما</a:t>
            </a:r>
            <a:r>
              <a:rPr dirty="0" sz="1800" spc="215">
                <a:latin typeface="Microsoft Sans Serif"/>
                <a:cs typeface="Microsoft Sans Serif"/>
              </a:rPr>
              <a:t>  </a:t>
            </a:r>
            <a:r>
              <a:rPr dirty="0" sz="1800" spc="-725">
                <a:latin typeface="Microsoft Sans Serif"/>
                <a:cs typeface="Microsoft Sans Serif"/>
              </a:rPr>
              <a:t>ي</a:t>
            </a:r>
            <a:r>
              <a:rPr dirty="0" sz="1800" spc="140">
                <a:latin typeface="Microsoft Sans Serif"/>
                <a:cs typeface="Microsoft Sans Serif"/>
              </a:rPr>
              <a:t> </a:t>
            </a:r>
            <a:r>
              <a:rPr dirty="0" sz="1800" spc="-260">
                <a:latin typeface="Microsoft Sans Serif"/>
                <a:cs typeface="Microsoft Sans Serif"/>
              </a:rPr>
              <a:t>نا</a:t>
            </a:r>
            <a:r>
              <a:rPr dirty="0" sz="1800" spc="30">
                <a:latin typeface="Microsoft Sans Serif"/>
                <a:cs typeface="Microsoft Sans Serif"/>
              </a:rPr>
              <a:t>  </a:t>
            </a:r>
            <a:r>
              <a:rPr dirty="0" sz="1800" spc="-355">
                <a:latin typeface="Microsoft Sans Serif"/>
                <a:cs typeface="Microsoft Sans Serif"/>
              </a:rPr>
              <a:t>أل</a:t>
            </a:r>
            <a:r>
              <a:rPr dirty="0" sz="1800" spc="130">
                <a:latin typeface="Microsoft Sans Serif"/>
                <a:cs typeface="Microsoft Sans Serif"/>
              </a:rPr>
              <a:t> </a:t>
            </a:r>
            <a:r>
              <a:rPr dirty="0" sz="1800" spc="-340">
                <a:latin typeface="Microsoft Sans Serif"/>
                <a:cs typeface="Microsoft Sans Serif"/>
              </a:rPr>
              <a:t>قو</a:t>
            </a:r>
            <a:r>
              <a:rPr dirty="0" sz="1800" spc="215">
                <a:latin typeface="Microsoft Sans Serif"/>
                <a:cs typeface="Microsoft Sans Serif"/>
              </a:rPr>
              <a:t>  </a:t>
            </a:r>
            <a:r>
              <a:rPr dirty="0" sz="1800" spc="-204">
                <a:latin typeface="Microsoft Sans Serif"/>
                <a:cs typeface="Microsoft Sans Serif"/>
              </a:rPr>
              <a:t>نا</a:t>
            </a:r>
            <a:r>
              <a:rPr dirty="0" sz="1800" spc="-140">
                <a:latin typeface="Microsoft Sans Serif"/>
                <a:cs typeface="Microsoft Sans Serif"/>
              </a:rPr>
              <a:t> </a:t>
            </a:r>
            <a:r>
              <a:rPr dirty="0" sz="1800">
                <a:latin typeface="Microsoft Sans Serif"/>
                <a:cs typeface="Microsoft Sans Serif"/>
              </a:rPr>
              <a:t>ذ</a:t>
            </a:r>
            <a:r>
              <a:rPr dirty="0" sz="1800" spc="-80">
                <a:latin typeface="Microsoft Sans Serif"/>
                <a:cs typeface="Microsoft Sans Serif"/>
              </a:rPr>
              <a:t> </a:t>
            </a:r>
            <a:r>
              <a:rPr dirty="0" sz="1800" spc="-355">
                <a:latin typeface="Microsoft Sans Serif"/>
                <a:cs typeface="Microsoft Sans Serif"/>
              </a:rPr>
              <a:t>و</a:t>
            </a:r>
            <a:r>
              <a:rPr dirty="0" sz="1800" spc="204">
                <a:latin typeface="Microsoft Sans Serif"/>
                <a:cs typeface="Microsoft Sans Serif"/>
              </a:rPr>
              <a:t> </a:t>
            </a:r>
            <a:r>
              <a:rPr dirty="0" sz="1800">
                <a:latin typeface="Microsoft Sans Serif"/>
                <a:cs typeface="Microsoft Sans Serif"/>
              </a:rPr>
              <a:t>ةذ</a:t>
            </a:r>
            <a:r>
              <a:rPr dirty="0" sz="1800" spc="330">
                <a:latin typeface="Microsoft Sans Serif"/>
                <a:cs typeface="Microsoft Sans Serif"/>
              </a:rPr>
              <a:t>  </a:t>
            </a:r>
            <a:r>
              <a:rPr dirty="0" sz="1800" spc="-245">
                <a:latin typeface="Microsoft Sans Serif"/>
                <a:cs typeface="Microsoft Sans Serif"/>
              </a:rPr>
              <a:t>م</a:t>
            </a:r>
            <a:r>
              <a:rPr dirty="0" sz="1800" spc="-40">
                <a:latin typeface="Microsoft Sans Serif"/>
                <a:cs typeface="Microsoft Sans Serif"/>
              </a:rPr>
              <a:t> </a:t>
            </a:r>
            <a:r>
              <a:rPr dirty="0" sz="1800" spc="-390">
                <a:latin typeface="Microsoft Sans Serif"/>
                <a:cs typeface="Microsoft Sans Serif"/>
              </a:rPr>
              <a:t>ال</a:t>
            </a:r>
            <a:r>
              <a:rPr dirty="0" sz="1800" spc="229">
                <a:latin typeface="Microsoft Sans Serif"/>
                <a:cs typeface="Microsoft Sans Serif"/>
              </a:rPr>
              <a:t> </a:t>
            </a:r>
            <a:r>
              <a:rPr dirty="0" sz="1800" spc="-365">
                <a:latin typeface="Microsoft Sans Serif"/>
                <a:cs typeface="Microsoft Sans Serif"/>
              </a:rPr>
              <a:t>قال</a:t>
            </a:r>
            <a:r>
              <a:rPr dirty="0" sz="1800" spc="60">
                <a:latin typeface="Microsoft Sans Serif"/>
                <a:cs typeface="Microsoft Sans Serif"/>
              </a:rPr>
              <a:t> </a:t>
            </a:r>
            <a:r>
              <a:rPr dirty="0" sz="1800" spc="-355">
                <a:latin typeface="Microsoft Sans Serif"/>
                <a:cs typeface="Microsoft Sans Serif"/>
              </a:rPr>
              <a:t>أل</a:t>
            </a:r>
            <a:r>
              <a:rPr dirty="0" sz="1800" spc="120">
                <a:latin typeface="Microsoft Sans Serif"/>
                <a:cs typeface="Microsoft Sans Serif"/>
              </a:rPr>
              <a:t> </a:t>
            </a:r>
            <a:r>
              <a:rPr dirty="0" sz="1800" spc="-725">
                <a:latin typeface="Microsoft Sans Serif"/>
                <a:cs typeface="Microsoft Sans Serif"/>
              </a:rPr>
              <a:t>ي</a:t>
            </a:r>
            <a:r>
              <a:rPr dirty="0" sz="1800" spc="80">
                <a:latin typeface="Microsoft Sans Serif"/>
                <a:cs typeface="Microsoft Sans Serif"/>
              </a:rPr>
              <a:t>  </a:t>
            </a:r>
            <a:r>
              <a:rPr dirty="0" sz="1800" spc="-320">
                <a:latin typeface="Microsoft Sans Serif"/>
                <a:cs typeface="Microsoft Sans Serif"/>
              </a:rPr>
              <a:t>رار</a:t>
            </a:r>
            <a:r>
              <a:rPr dirty="0" sz="1800" spc="130">
                <a:latin typeface="Microsoft Sans Serif"/>
                <a:cs typeface="Microsoft Sans Serif"/>
              </a:rPr>
              <a:t> </a:t>
            </a:r>
            <a:r>
              <a:rPr dirty="0" sz="1800" spc="-260">
                <a:latin typeface="Microsoft Sans Serif"/>
                <a:cs typeface="Microsoft Sans Serif"/>
              </a:rPr>
              <a:t>لوا</a:t>
            </a:r>
            <a:r>
              <a:rPr dirty="0" sz="1800" spc="-145">
                <a:latin typeface="Microsoft Sans Serif"/>
                <a:cs typeface="Microsoft Sans Serif"/>
              </a:rPr>
              <a:t> </a:t>
            </a:r>
            <a:r>
              <a:rPr dirty="0" sz="1800" spc="-280">
                <a:latin typeface="Microsoft Sans Serif"/>
                <a:cs typeface="Microsoft Sans Serif"/>
              </a:rPr>
              <a:t>ةرا</a:t>
            </a:r>
            <a:r>
              <a:rPr dirty="0" sz="1800" spc="240">
                <a:latin typeface="Microsoft Sans Serif"/>
                <a:cs typeface="Microsoft Sans Serif"/>
              </a:rPr>
              <a:t>  </a:t>
            </a:r>
            <a:r>
              <a:rPr dirty="0" sz="1800" spc="-265">
                <a:latin typeface="Microsoft Sans Serif"/>
                <a:cs typeface="Microsoft Sans Serif"/>
              </a:rPr>
              <a:t>ا</a:t>
            </a:r>
            <a:r>
              <a:rPr dirty="0" sz="1800" spc="295">
                <a:latin typeface="Microsoft Sans Serif"/>
                <a:cs typeface="Microsoft Sans Serif"/>
              </a:rPr>
              <a:t> </a:t>
            </a:r>
            <a:r>
              <a:rPr dirty="0" sz="1800" spc="385">
                <a:latin typeface="Microsoft Sans Serif"/>
                <a:cs typeface="Microsoft Sans Serif"/>
              </a:rPr>
              <a:t>ت</a:t>
            </a:r>
            <a:r>
              <a:rPr dirty="0" sz="1800" spc="114">
                <a:latin typeface="Microsoft Sans Serif"/>
                <a:cs typeface="Microsoft Sans Serif"/>
              </a:rPr>
              <a:t> </a:t>
            </a:r>
            <a:r>
              <a:rPr dirty="0" sz="1800" spc="-254">
                <a:latin typeface="Microsoft Sans Serif"/>
                <a:cs typeface="Microsoft Sans Serif"/>
              </a:rPr>
              <a:t>ر</a:t>
            </a:r>
            <a:r>
              <a:rPr dirty="0" sz="1800" spc="85">
                <a:latin typeface="Microsoft Sans Serif"/>
                <a:cs typeface="Microsoft Sans Serif"/>
              </a:rPr>
              <a:t> </a:t>
            </a:r>
            <a:r>
              <a:rPr dirty="0" sz="1800" spc="-265">
                <a:latin typeface="Microsoft Sans Serif"/>
                <a:cs typeface="Microsoft Sans Serif"/>
              </a:rPr>
              <a:t>ا</a:t>
            </a:r>
            <a:r>
              <a:rPr dirty="0" sz="1800" spc="290">
                <a:latin typeface="Microsoft Sans Serif"/>
                <a:cs typeface="Microsoft Sans Serif"/>
              </a:rPr>
              <a:t> </a:t>
            </a:r>
            <a:r>
              <a:rPr dirty="0" sz="1800" spc="-320">
                <a:latin typeface="Microsoft Sans Serif"/>
                <a:cs typeface="Microsoft Sans Serif"/>
              </a:rPr>
              <a:t>رار</a:t>
            </a:r>
            <a:r>
              <a:rPr dirty="0" sz="1800" spc="120">
                <a:latin typeface="Microsoft Sans Serif"/>
                <a:cs typeface="Microsoft Sans Serif"/>
              </a:rPr>
              <a:t>  </a:t>
            </a:r>
            <a:r>
              <a:rPr dirty="0" sz="1800">
                <a:latin typeface="Microsoft Sans Serif"/>
                <a:cs typeface="Microsoft Sans Serif"/>
              </a:rPr>
              <a:t>اذ</a:t>
            </a:r>
            <a:r>
              <a:rPr dirty="0" sz="1800" spc="434">
                <a:latin typeface="Microsoft Sans Serif"/>
                <a:cs typeface="Microsoft Sans Serif"/>
              </a:rPr>
              <a:t> </a:t>
            </a:r>
            <a:r>
              <a:rPr dirty="0" sz="1800" spc="-725">
                <a:latin typeface="Microsoft Sans Serif"/>
                <a:cs typeface="Microsoft Sans Serif"/>
              </a:rPr>
              <a:t>ي</a:t>
            </a:r>
            <a:r>
              <a:rPr dirty="0" sz="1800" spc="420">
                <a:latin typeface="Microsoft Sans Serif"/>
                <a:cs typeface="Microsoft Sans Serif"/>
              </a:rPr>
              <a:t> </a:t>
            </a:r>
            <a:r>
              <a:rPr dirty="0" sz="1800" spc="-300">
                <a:latin typeface="Microsoft Sans Serif"/>
                <a:cs typeface="Microsoft Sans Serif"/>
              </a:rPr>
              <a:t>و</a:t>
            </a:r>
            <a:r>
              <a:rPr dirty="0" sz="1800" spc="-145">
                <a:latin typeface="Microsoft Sans Serif"/>
                <a:cs typeface="Microsoft Sans Serif"/>
              </a:rPr>
              <a:t> </a:t>
            </a:r>
            <a:r>
              <a:rPr dirty="0" sz="1800" spc="-120">
                <a:latin typeface="Microsoft Sans Serif"/>
                <a:cs typeface="Microsoft Sans Serif"/>
              </a:rPr>
              <a:t>."</a:t>
            </a:r>
            <a:r>
              <a:rPr dirty="0" sz="1800" spc="-120">
                <a:solidFill>
                  <a:srgbClr val="FF0000"/>
                </a:solidFill>
                <a:latin typeface="Microsoft Sans Serif"/>
                <a:cs typeface="Microsoft Sans Serif"/>
              </a:rPr>
              <a:t>تر</a:t>
            </a:r>
            <a:r>
              <a:rPr dirty="0" sz="1800" spc="-75">
                <a:solidFill>
                  <a:srgbClr val="FF0000"/>
                </a:solidFill>
                <a:latin typeface="Microsoft Sans Serif"/>
                <a:cs typeface="Microsoft Sans Serif"/>
              </a:rPr>
              <a:t> </a:t>
            </a:r>
            <a:r>
              <a:rPr dirty="0" sz="1800" spc="-355">
                <a:solidFill>
                  <a:srgbClr val="FF0000"/>
                </a:solidFill>
                <a:latin typeface="Microsoft Sans Serif"/>
                <a:cs typeface="Microsoft Sans Serif"/>
              </a:rPr>
              <a:t>أل</a:t>
            </a:r>
            <a:r>
              <a:rPr dirty="0" sz="1800" spc="120">
                <a:solidFill>
                  <a:srgbClr val="FF0000"/>
                </a:solidFill>
                <a:latin typeface="Microsoft Sans Serif"/>
                <a:cs typeface="Microsoft Sans Serif"/>
              </a:rPr>
              <a:t> </a:t>
            </a:r>
            <a:r>
              <a:rPr dirty="0" sz="1800" spc="-725">
                <a:solidFill>
                  <a:srgbClr val="FF0000"/>
                </a:solidFill>
                <a:latin typeface="Microsoft Sans Serif"/>
                <a:cs typeface="Microsoft Sans Serif"/>
              </a:rPr>
              <a:t>ي</a:t>
            </a:r>
            <a:r>
              <a:rPr dirty="0" sz="1800" spc="80">
                <a:solidFill>
                  <a:srgbClr val="FF0000"/>
                </a:solidFill>
                <a:latin typeface="Microsoft Sans Serif"/>
                <a:cs typeface="Microsoft Sans Serif"/>
              </a:rPr>
              <a:t>  </a:t>
            </a:r>
            <a:r>
              <a:rPr dirty="0" sz="1800" spc="-265">
                <a:solidFill>
                  <a:srgbClr val="FF0000"/>
                </a:solidFill>
                <a:latin typeface="Microsoft Sans Serif"/>
                <a:cs typeface="Microsoft Sans Serif"/>
              </a:rPr>
              <a:t>ا</a:t>
            </a:r>
            <a:r>
              <a:rPr dirty="0" sz="1800" spc="120">
                <a:solidFill>
                  <a:srgbClr val="FF0000"/>
                </a:solidFill>
                <a:latin typeface="Microsoft Sans Serif"/>
                <a:cs typeface="Microsoft Sans Serif"/>
              </a:rPr>
              <a:t>  </a:t>
            </a:r>
            <a:r>
              <a:rPr dirty="0" sz="1800" spc="-50">
                <a:solidFill>
                  <a:srgbClr val="FF0000"/>
                </a:solidFill>
                <a:latin typeface="Microsoft Sans Serif"/>
                <a:cs typeface="Microsoft Sans Serif"/>
              </a:rPr>
              <a:t>ا</a:t>
            </a:r>
            <a:endParaRPr sz="1800">
              <a:latin typeface="Microsoft Sans Serif"/>
              <a:cs typeface="Microsoft Sans Serif"/>
            </a:endParaRPr>
          </a:p>
        </p:txBody>
      </p:sp>
      <p:sp>
        <p:nvSpPr>
          <p:cNvPr id="20" name="object 20" descr=""/>
          <p:cNvSpPr txBox="1"/>
          <p:nvPr/>
        </p:nvSpPr>
        <p:spPr>
          <a:xfrm>
            <a:off x="11864593" y="2134870"/>
            <a:ext cx="274320" cy="299720"/>
          </a:xfrm>
          <a:prstGeom prst="rect">
            <a:avLst/>
          </a:prstGeom>
        </p:spPr>
        <p:txBody>
          <a:bodyPr wrap="square" lIns="0" tIns="12700" rIns="0" bIns="0" rtlCol="0" vert="horz">
            <a:spAutoFit/>
          </a:bodyPr>
          <a:lstStyle/>
          <a:p>
            <a:pPr algn="r" marL="38100" marR="30480">
              <a:lnSpc>
                <a:spcPct val="100000"/>
              </a:lnSpc>
              <a:spcBef>
                <a:spcPts val="100"/>
              </a:spcBef>
            </a:pPr>
            <a:r>
              <a:rPr dirty="0" baseline="6172" sz="2700" spc="-750">
                <a:latin typeface="Microsoft Sans Serif"/>
                <a:cs typeface="Microsoft Sans Serif"/>
              </a:rPr>
              <a:t>.</a:t>
            </a:r>
            <a:r>
              <a:rPr dirty="0" baseline="6172" sz="2700" spc="-412">
                <a:latin typeface="Microsoft Sans Serif"/>
                <a:cs typeface="Microsoft Sans Serif"/>
              </a:rPr>
              <a:t> </a:t>
            </a:r>
            <a:r>
              <a:rPr dirty="0" sz="1800" spc="-1070">
                <a:latin typeface="Microsoft Sans Serif"/>
                <a:cs typeface="Microsoft Sans Serif"/>
              </a:rPr>
              <a:t>ي</a:t>
            </a:r>
            <a:r>
              <a:rPr dirty="0" baseline="10802" sz="2700" spc="-1604">
                <a:latin typeface="Microsoft Sans Serif"/>
                <a:cs typeface="Microsoft Sans Serif"/>
              </a:rPr>
              <a:t>„</a:t>
            </a:r>
            <a:r>
              <a:rPr dirty="0" baseline="10802" sz="2700" spc="-434">
                <a:latin typeface="Microsoft Sans Serif"/>
                <a:cs typeface="Microsoft Sans Serif"/>
              </a:rPr>
              <a:t> </a:t>
            </a:r>
            <a:r>
              <a:rPr dirty="0" sz="1800" spc="-640">
                <a:latin typeface="Microsoft Sans Serif"/>
                <a:cs typeface="Microsoft Sans Serif"/>
              </a:rPr>
              <a:t>ل</a:t>
            </a:r>
            <a:r>
              <a:rPr dirty="0" sz="1800" spc="45">
                <a:latin typeface="Microsoft Sans Serif"/>
                <a:cs typeface="Microsoft Sans Serif"/>
              </a:rPr>
              <a:t> </a:t>
            </a:r>
            <a:r>
              <a:rPr dirty="0" baseline="-3086" sz="2700" spc="-254">
                <a:latin typeface="Microsoft Sans Serif"/>
                <a:cs typeface="Microsoft Sans Serif"/>
              </a:rPr>
              <a:t>ا</a:t>
            </a:r>
            <a:endParaRPr baseline="-3086" sz="2700">
              <a:latin typeface="Microsoft Sans Serif"/>
              <a:cs typeface="Microsoft Sans Serif"/>
            </a:endParaRPr>
          </a:p>
        </p:txBody>
      </p:sp>
      <p:sp>
        <p:nvSpPr>
          <p:cNvPr id="21" name="object 21" descr=""/>
          <p:cNvSpPr txBox="1"/>
          <p:nvPr/>
        </p:nvSpPr>
        <p:spPr>
          <a:xfrm>
            <a:off x="10939271" y="2166873"/>
            <a:ext cx="1166495" cy="299720"/>
          </a:xfrm>
          <a:prstGeom prst="rect">
            <a:avLst/>
          </a:prstGeom>
        </p:spPr>
        <p:txBody>
          <a:bodyPr wrap="square" lIns="0" tIns="12700" rIns="0" bIns="0" rtlCol="0" vert="horz">
            <a:spAutoFit/>
          </a:bodyPr>
          <a:lstStyle/>
          <a:p>
            <a:pPr algn="r" marL="38100" marR="30480">
              <a:lnSpc>
                <a:spcPct val="100000"/>
              </a:lnSpc>
              <a:spcBef>
                <a:spcPts val="100"/>
              </a:spcBef>
            </a:pPr>
            <a:r>
              <a:rPr dirty="0" sz="1800" spc="-265">
                <a:latin typeface="Microsoft Sans Serif"/>
                <a:cs typeface="Microsoft Sans Serif"/>
              </a:rPr>
              <a:t>ا</a:t>
            </a:r>
            <a:r>
              <a:rPr dirty="0" sz="1800" spc="215">
                <a:latin typeface="Microsoft Sans Serif"/>
                <a:cs typeface="Microsoft Sans Serif"/>
              </a:rPr>
              <a:t>  </a:t>
            </a:r>
            <a:r>
              <a:rPr dirty="0" sz="1800" spc="-819">
                <a:latin typeface="Microsoft Sans Serif"/>
                <a:cs typeface="Microsoft Sans Serif"/>
              </a:rPr>
              <a:t>ي</a:t>
            </a:r>
            <a:r>
              <a:rPr dirty="0" baseline="-13888" sz="2700" spc="-1230">
                <a:latin typeface="Microsoft Sans Serif"/>
                <a:cs typeface="Microsoft Sans Serif"/>
              </a:rPr>
              <a:t>„</a:t>
            </a:r>
            <a:r>
              <a:rPr dirty="0" baseline="-13888" sz="2700" spc="-382">
                <a:latin typeface="Microsoft Sans Serif"/>
                <a:cs typeface="Microsoft Sans Serif"/>
              </a:rPr>
              <a:t> </a:t>
            </a:r>
            <a:r>
              <a:rPr dirty="0" sz="1800" spc="-254">
                <a:latin typeface="Microsoft Sans Serif"/>
                <a:cs typeface="Microsoft Sans Serif"/>
              </a:rPr>
              <a:t>ر</a:t>
            </a:r>
            <a:r>
              <a:rPr dirty="0" sz="1800" spc="310">
                <a:latin typeface="Microsoft Sans Serif"/>
                <a:cs typeface="Microsoft Sans Serif"/>
              </a:rPr>
              <a:t> </a:t>
            </a:r>
            <a:r>
              <a:rPr dirty="0" sz="1800">
                <a:latin typeface="Microsoft Sans Serif"/>
                <a:cs typeface="Microsoft Sans Serif"/>
              </a:rPr>
              <a:t>نذ</a:t>
            </a:r>
            <a:r>
              <a:rPr dirty="0" sz="1800" spc="15">
                <a:latin typeface="Microsoft Sans Serif"/>
                <a:cs typeface="Microsoft Sans Serif"/>
              </a:rPr>
              <a:t>  </a:t>
            </a:r>
            <a:r>
              <a:rPr dirty="0" sz="1800" spc="-185">
                <a:latin typeface="Microsoft Sans Serif"/>
                <a:cs typeface="Microsoft Sans Serif"/>
              </a:rPr>
              <a:t>مار</a:t>
            </a:r>
            <a:r>
              <a:rPr dirty="0" sz="1800" spc="-50">
                <a:latin typeface="Microsoft Sans Serif"/>
                <a:cs typeface="Microsoft Sans Serif"/>
              </a:rPr>
              <a:t> </a:t>
            </a:r>
            <a:r>
              <a:rPr dirty="0" sz="1800" spc="-380">
                <a:latin typeface="Microsoft Sans Serif"/>
                <a:cs typeface="Microsoft Sans Serif"/>
              </a:rPr>
              <a:t>أل</a:t>
            </a:r>
            <a:endParaRPr sz="1800">
              <a:latin typeface="Microsoft Sans Serif"/>
              <a:cs typeface="Microsoft Sans Serif"/>
            </a:endParaRPr>
          </a:p>
        </p:txBody>
      </p:sp>
      <p:sp>
        <p:nvSpPr>
          <p:cNvPr id="22" name="object 22" descr=""/>
          <p:cNvSpPr txBox="1"/>
          <p:nvPr/>
        </p:nvSpPr>
        <p:spPr>
          <a:xfrm>
            <a:off x="11102340" y="2150109"/>
            <a:ext cx="657860" cy="299720"/>
          </a:xfrm>
          <a:prstGeom prst="rect">
            <a:avLst/>
          </a:prstGeom>
        </p:spPr>
        <p:txBody>
          <a:bodyPr wrap="square" lIns="0" tIns="12700" rIns="0" bIns="0" rtlCol="0" vert="horz">
            <a:spAutoFit/>
          </a:bodyPr>
          <a:lstStyle/>
          <a:p>
            <a:pPr algn="r" marL="38100" marR="30480">
              <a:lnSpc>
                <a:spcPct val="100000"/>
              </a:lnSpc>
              <a:spcBef>
                <a:spcPts val="100"/>
              </a:spcBef>
            </a:pPr>
            <a:r>
              <a:rPr dirty="0" baseline="20061" sz="2700" spc="-750">
                <a:latin typeface="Microsoft Sans Serif"/>
                <a:cs typeface="Microsoft Sans Serif"/>
              </a:rPr>
              <a:t>,</a:t>
            </a:r>
            <a:r>
              <a:rPr dirty="0" baseline="20061" sz="2700" spc="450">
                <a:latin typeface="Microsoft Sans Serif"/>
                <a:cs typeface="Microsoft Sans Serif"/>
              </a:rPr>
              <a:t>  </a:t>
            </a:r>
            <a:r>
              <a:rPr dirty="0" baseline="18518" sz="2700" spc="-1567">
                <a:latin typeface="Microsoft Sans Serif"/>
                <a:cs typeface="Microsoft Sans Serif"/>
              </a:rPr>
              <a:t>حت</a:t>
            </a:r>
            <a:r>
              <a:rPr dirty="0" sz="1800" spc="-1045">
                <a:latin typeface="Microsoft Sans Serif"/>
                <a:cs typeface="Microsoft Sans Serif"/>
              </a:rPr>
              <a:t>,</a:t>
            </a:r>
            <a:r>
              <a:rPr dirty="0" baseline="30864" sz="2700" spc="-1567">
                <a:latin typeface="Microsoft Sans Serif"/>
                <a:cs typeface="Microsoft Sans Serif"/>
              </a:rPr>
              <a:t>„</a:t>
            </a:r>
            <a:r>
              <a:rPr dirty="0" baseline="30864" sz="2700" spc="652">
                <a:latin typeface="Microsoft Sans Serif"/>
                <a:cs typeface="Microsoft Sans Serif"/>
              </a:rPr>
              <a:t> </a:t>
            </a:r>
            <a:r>
              <a:rPr dirty="0" baseline="9259" sz="2700" spc="-750">
                <a:latin typeface="Microsoft Sans Serif"/>
                <a:cs typeface="Microsoft Sans Serif"/>
              </a:rPr>
              <a:t>.</a:t>
            </a:r>
            <a:r>
              <a:rPr dirty="0" baseline="9259" sz="2700" spc="-179">
                <a:latin typeface="Microsoft Sans Serif"/>
                <a:cs typeface="Microsoft Sans Serif"/>
              </a:rPr>
              <a:t> </a:t>
            </a:r>
            <a:r>
              <a:rPr dirty="0" baseline="6172" sz="2700" spc="-1552">
                <a:latin typeface="Microsoft Sans Serif"/>
                <a:cs typeface="Microsoft Sans Serif"/>
              </a:rPr>
              <a:t>ي</a:t>
            </a:r>
            <a:r>
              <a:rPr dirty="0" sz="1800" spc="-1035">
                <a:latin typeface="Microsoft Sans Serif"/>
                <a:cs typeface="Microsoft Sans Serif"/>
              </a:rPr>
              <a:t>„</a:t>
            </a:r>
            <a:r>
              <a:rPr dirty="0" sz="1800" spc="-180">
                <a:latin typeface="Microsoft Sans Serif"/>
                <a:cs typeface="Microsoft Sans Serif"/>
              </a:rPr>
              <a:t> </a:t>
            </a:r>
            <a:r>
              <a:rPr dirty="0" baseline="10802" sz="2700" spc="-750">
                <a:latin typeface="Microsoft Sans Serif"/>
                <a:cs typeface="Microsoft Sans Serif"/>
              </a:rPr>
              <a:t>.</a:t>
            </a:r>
            <a:r>
              <a:rPr dirty="0" baseline="10802" sz="2700" spc="-375">
                <a:latin typeface="Microsoft Sans Serif"/>
                <a:cs typeface="Microsoft Sans Serif"/>
              </a:rPr>
              <a:t> </a:t>
            </a:r>
            <a:r>
              <a:rPr dirty="0" baseline="7716" sz="2700" spc="-772">
                <a:latin typeface="Microsoft Sans Serif"/>
                <a:cs typeface="Microsoft Sans Serif"/>
              </a:rPr>
              <a:t>للا</a:t>
            </a:r>
            <a:endParaRPr baseline="7716" sz="2700">
              <a:latin typeface="Microsoft Sans Serif"/>
              <a:cs typeface="Microsoft Sans Serif"/>
            </a:endParaRPr>
          </a:p>
        </p:txBody>
      </p:sp>
      <p:sp>
        <p:nvSpPr>
          <p:cNvPr id="23" name="object 23" descr=""/>
          <p:cNvSpPr txBox="1"/>
          <p:nvPr/>
        </p:nvSpPr>
        <p:spPr>
          <a:xfrm>
            <a:off x="10681207" y="2176017"/>
            <a:ext cx="145415" cy="299720"/>
          </a:xfrm>
          <a:prstGeom prst="rect">
            <a:avLst/>
          </a:prstGeom>
        </p:spPr>
        <p:txBody>
          <a:bodyPr wrap="square" lIns="0" tIns="12700" rIns="0" bIns="0" rtlCol="0" vert="horz">
            <a:spAutoFit/>
          </a:bodyPr>
          <a:lstStyle/>
          <a:p>
            <a:pPr algn="r" marL="12700" marR="5080">
              <a:lnSpc>
                <a:spcPct val="100000"/>
              </a:lnSpc>
              <a:spcBef>
                <a:spcPts val="100"/>
              </a:spcBef>
            </a:pPr>
            <a:r>
              <a:rPr dirty="0" baseline="1543" sz="2700" spc="-67">
                <a:latin typeface="Microsoft Sans Serif"/>
                <a:cs typeface="Microsoft Sans Serif"/>
              </a:rPr>
              <a:t>ة</a:t>
            </a:r>
            <a:r>
              <a:rPr dirty="0" baseline="1543" sz="2700" spc="-457">
                <a:latin typeface="Microsoft Sans Serif"/>
                <a:cs typeface="Microsoft Sans Serif"/>
              </a:rPr>
              <a:t> </a:t>
            </a:r>
            <a:r>
              <a:rPr dirty="0" sz="1800" spc="-500">
                <a:latin typeface="Microsoft Sans Serif"/>
                <a:cs typeface="Microsoft Sans Serif"/>
              </a:rPr>
              <a:t>„</a:t>
            </a:r>
            <a:r>
              <a:rPr dirty="0" baseline="1543" sz="2700" spc="-750">
                <a:latin typeface="Microsoft Sans Serif"/>
                <a:cs typeface="Microsoft Sans Serif"/>
              </a:rPr>
              <a:t>ا</a:t>
            </a:r>
            <a:endParaRPr baseline="1543" sz="2700">
              <a:latin typeface="Microsoft Sans Serif"/>
              <a:cs typeface="Microsoft Sans Serif"/>
            </a:endParaRPr>
          </a:p>
        </p:txBody>
      </p:sp>
      <p:sp>
        <p:nvSpPr>
          <p:cNvPr id="24" name="object 24" descr=""/>
          <p:cNvSpPr txBox="1"/>
          <p:nvPr/>
        </p:nvSpPr>
        <p:spPr>
          <a:xfrm>
            <a:off x="9444228" y="2139441"/>
            <a:ext cx="1736725" cy="299720"/>
          </a:xfrm>
          <a:prstGeom prst="rect">
            <a:avLst/>
          </a:prstGeom>
        </p:spPr>
        <p:txBody>
          <a:bodyPr wrap="square" lIns="0" tIns="12700" rIns="0" bIns="0" rtlCol="0" vert="horz">
            <a:spAutoFit/>
          </a:bodyPr>
          <a:lstStyle/>
          <a:p>
            <a:pPr algn="r" marL="38100" marR="32384">
              <a:lnSpc>
                <a:spcPct val="100000"/>
              </a:lnSpc>
              <a:spcBef>
                <a:spcPts val="100"/>
              </a:spcBef>
            </a:pPr>
            <a:r>
              <a:rPr dirty="0" sz="1800" spc="-385">
                <a:latin typeface="Microsoft Sans Serif"/>
                <a:cs typeface="Microsoft Sans Serif"/>
              </a:rPr>
              <a:t>ملا</a:t>
            </a:r>
            <a:r>
              <a:rPr dirty="0" sz="1800" spc="135">
                <a:latin typeface="Microsoft Sans Serif"/>
                <a:cs typeface="Microsoft Sans Serif"/>
              </a:rPr>
              <a:t> </a:t>
            </a:r>
            <a:r>
              <a:rPr dirty="0" baseline="1543" sz="2700" spc="-735">
                <a:latin typeface="Microsoft Sans Serif"/>
                <a:cs typeface="Microsoft Sans Serif"/>
              </a:rPr>
              <a:t>لعلا</a:t>
            </a:r>
            <a:r>
              <a:rPr dirty="0" baseline="1543" sz="2700" spc="112">
                <a:latin typeface="Microsoft Sans Serif"/>
                <a:cs typeface="Microsoft Sans Serif"/>
              </a:rPr>
              <a:t> </a:t>
            </a:r>
            <a:r>
              <a:rPr dirty="0" baseline="20061" sz="2700" spc="-1019">
                <a:latin typeface="Microsoft Sans Serif"/>
                <a:cs typeface="Microsoft Sans Serif"/>
              </a:rPr>
              <a:t>.</a:t>
            </a:r>
            <a:r>
              <a:rPr dirty="0" baseline="3086" sz="2700" spc="-1019">
                <a:latin typeface="Microsoft Sans Serif"/>
                <a:cs typeface="Microsoft Sans Serif"/>
              </a:rPr>
              <a:t>ق</a:t>
            </a:r>
            <a:r>
              <a:rPr dirty="0" baseline="3086" sz="2700" spc="142">
                <a:latin typeface="Microsoft Sans Serif"/>
                <a:cs typeface="Microsoft Sans Serif"/>
              </a:rPr>
              <a:t> </a:t>
            </a:r>
            <a:r>
              <a:rPr dirty="0" baseline="7716" sz="2700" spc="-750">
                <a:latin typeface="Microsoft Sans Serif"/>
                <a:cs typeface="Microsoft Sans Serif"/>
              </a:rPr>
              <a:t>.</a:t>
            </a:r>
            <a:r>
              <a:rPr dirty="0" baseline="7716" sz="2700" spc="52">
                <a:latin typeface="Microsoft Sans Serif"/>
                <a:cs typeface="Microsoft Sans Serif"/>
              </a:rPr>
              <a:t> </a:t>
            </a:r>
            <a:r>
              <a:rPr dirty="0" baseline="6172" sz="2700" spc="-1395">
                <a:latin typeface="Microsoft Sans Serif"/>
                <a:cs typeface="Microsoft Sans Serif"/>
              </a:rPr>
              <a:t>ست</a:t>
            </a:r>
            <a:r>
              <a:rPr dirty="0" baseline="21604" sz="2700" spc="-1395">
                <a:latin typeface="Microsoft Sans Serif"/>
                <a:cs typeface="Microsoft Sans Serif"/>
              </a:rPr>
              <a:t>.</a:t>
            </a:r>
            <a:r>
              <a:rPr dirty="0" baseline="21604" sz="2700" spc="390">
                <a:latin typeface="Microsoft Sans Serif"/>
                <a:cs typeface="Microsoft Sans Serif"/>
              </a:rPr>
              <a:t> </a:t>
            </a:r>
            <a:r>
              <a:rPr dirty="0" baseline="-3086" sz="2700">
                <a:latin typeface="Microsoft Sans Serif"/>
                <a:cs typeface="Microsoft Sans Serif"/>
              </a:rPr>
              <a:t>ا</a:t>
            </a:r>
            <a:r>
              <a:rPr dirty="0" baseline="-3086" sz="2700" spc="262">
                <a:latin typeface="Microsoft Sans Serif"/>
                <a:cs typeface="Microsoft Sans Serif"/>
              </a:rPr>
              <a:t> </a:t>
            </a:r>
            <a:r>
              <a:rPr dirty="0" baseline="9259" sz="2700" spc="-1050">
                <a:latin typeface="Microsoft Sans Serif"/>
                <a:cs typeface="Microsoft Sans Serif"/>
              </a:rPr>
              <a:t>„</a:t>
            </a:r>
            <a:r>
              <a:rPr dirty="0" baseline="9259" sz="2700" spc="232">
                <a:latin typeface="Microsoft Sans Serif"/>
                <a:cs typeface="Microsoft Sans Serif"/>
              </a:rPr>
              <a:t> </a:t>
            </a:r>
            <a:r>
              <a:rPr dirty="0" baseline="3086" sz="2700" spc="-1222">
                <a:latin typeface="Microsoft Sans Serif"/>
                <a:cs typeface="Microsoft Sans Serif"/>
              </a:rPr>
              <a:t>ق</a:t>
            </a:r>
            <a:r>
              <a:rPr dirty="0" baseline="21604" sz="2700" spc="-1222">
                <a:latin typeface="Microsoft Sans Serif"/>
                <a:cs typeface="Microsoft Sans Serif"/>
              </a:rPr>
              <a:t>„</a:t>
            </a:r>
            <a:r>
              <a:rPr dirty="0" baseline="21604" sz="2700" spc="-450">
                <a:latin typeface="Microsoft Sans Serif"/>
                <a:cs typeface="Microsoft Sans Serif"/>
              </a:rPr>
              <a:t> </a:t>
            </a:r>
            <a:r>
              <a:rPr dirty="0" baseline="9259" sz="2700" spc="-502">
                <a:latin typeface="Microsoft Sans Serif"/>
                <a:cs typeface="Microsoft Sans Serif"/>
              </a:rPr>
              <a:t>ح</a:t>
            </a:r>
            <a:r>
              <a:rPr dirty="0" baseline="9259" sz="2700" spc="67">
                <a:latin typeface="Microsoft Sans Serif"/>
                <a:cs typeface="Microsoft Sans Serif"/>
              </a:rPr>
              <a:t> </a:t>
            </a:r>
            <a:r>
              <a:rPr dirty="0" baseline="9259" sz="2700" spc="-1050">
                <a:latin typeface="Microsoft Sans Serif"/>
                <a:cs typeface="Microsoft Sans Serif"/>
              </a:rPr>
              <a:t>„</a:t>
            </a:r>
            <a:r>
              <a:rPr dirty="0" baseline="9259" sz="2700" spc="-359">
                <a:latin typeface="Microsoft Sans Serif"/>
                <a:cs typeface="Microsoft Sans Serif"/>
              </a:rPr>
              <a:t> </a:t>
            </a:r>
            <a:r>
              <a:rPr dirty="0" baseline="-3086" sz="2700" spc="-1567">
                <a:latin typeface="Microsoft Sans Serif"/>
                <a:cs typeface="Microsoft Sans Serif"/>
              </a:rPr>
              <a:t>ت</a:t>
            </a:r>
            <a:r>
              <a:rPr dirty="0" baseline="-3086" sz="2700" spc="-472">
                <a:latin typeface="Microsoft Sans Serif"/>
                <a:cs typeface="Microsoft Sans Serif"/>
              </a:rPr>
              <a:t> </a:t>
            </a:r>
            <a:r>
              <a:rPr dirty="0" baseline="6172" sz="2700" spc="-419">
                <a:latin typeface="Microsoft Sans Serif"/>
                <a:cs typeface="Microsoft Sans Serif"/>
              </a:rPr>
              <a:t>مج</a:t>
            </a:r>
            <a:r>
              <a:rPr dirty="0" baseline="6172" sz="2700" spc="-127">
                <a:latin typeface="Microsoft Sans Serif"/>
                <a:cs typeface="Microsoft Sans Serif"/>
              </a:rPr>
              <a:t> </a:t>
            </a:r>
            <a:r>
              <a:rPr dirty="0" baseline="26234" sz="2700" spc="-735">
                <a:latin typeface="Microsoft Sans Serif"/>
                <a:cs typeface="Microsoft Sans Serif"/>
              </a:rPr>
              <a:t>مهت</a:t>
            </a:r>
            <a:endParaRPr baseline="26234" sz="2700">
              <a:latin typeface="Microsoft Sans Serif"/>
              <a:cs typeface="Microsoft Sans Serif"/>
            </a:endParaRPr>
          </a:p>
        </p:txBody>
      </p:sp>
      <p:sp>
        <p:nvSpPr>
          <p:cNvPr id="25" name="object 25" descr=""/>
          <p:cNvSpPr txBox="1"/>
          <p:nvPr/>
        </p:nvSpPr>
        <p:spPr>
          <a:xfrm>
            <a:off x="9235440" y="2166873"/>
            <a:ext cx="1329055" cy="299720"/>
          </a:xfrm>
          <a:prstGeom prst="rect">
            <a:avLst/>
          </a:prstGeom>
        </p:spPr>
        <p:txBody>
          <a:bodyPr wrap="square" lIns="0" tIns="12700" rIns="0" bIns="0" rtlCol="0" vert="horz">
            <a:spAutoFit/>
          </a:bodyPr>
          <a:lstStyle/>
          <a:p>
            <a:pPr algn="r" marL="38100" marR="30480">
              <a:lnSpc>
                <a:spcPct val="100000"/>
              </a:lnSpc>
              <a:spcBef>
                <a:spcPts val="100"/>
              </a:spcBef>
            </a:pPr>
            <a:r>
              <a:rPr dirty="0" sz="1800" spc="-640">
                <a:latin typeface="Microsoft Sans Serif"/>
                <a:cs typeface="Microsoft Sans Serif"/>
              </a:rPr>
              <a:t>.</a:t>
            </a:r>
            <a:r>
              <a:rPr dirty="0" sz="1800" spc="-640">
                <a:latin typeface="Microsoft Sans Serif"/>
                <a:cs typeface="Microsoft Sans Serif"/>
              </a:rPr>
              <a:t>ي</a:t>
            </a:r>
            <a:r>
              <a:rPr dirty="0" baseline="-13888" sz="2700" spc="-960">
                <a:latin typeface="Microsoft Sans Serif"/>
                <a:cs typeface="Microsoft Sans Serif"/>
              </a:rPr>
              <a:t>„</a:t>
            </a:r>
            <a:r>
              <a:rPr dirty="0" baseline="-13888" sz="2700" spc="-89">
                <a:latin typeface="Microsoft Sans Serif"/>
                <a:cs typeface="Microsoft Sans Serif"/>
              </a:rPr>
              <a:t> </a:t>
            </a:r>
            <a:r>
              <a:rPr dirty="0" sz="1800" spc="-40">
                <a:latin typeface="Microsoft Sans Serif"/>
                <a:cs typeface="Microsoft Sans Serif"/>
              </a:rPr>
              <a:t>دا</a:t>
            </a:r>
            <a:r>
              <a:rPr dirty="0" sz="1800" spc="210">
                <a:latin typeface="Microsoft Sans Serif"/>
                <a:cs typeface="Microsoft Sans Serif"/>
              </a:rPr>
              <a:t> </a:t>
            </a:r>
            <a:r>
              <a:rPr dirty="0" sz="1800">
                <a:latin typeface="Microsoft Sans Serif"/>
                <a:cs typeface="Microsoft Sans Serif"/>
              </a:rPr>
              <a:t>ما</a:t>
            </a:r>
            <a:r>
              <a:rPr dirty="0" sz="1800" spc="90">
                <a:latin typeface="Microsoft Sans Serif"/>
                <a:cs typeface="Microsoft Sans Serif"/>
              </a:rPr>
              <a:t>  </a:t>
            </a:r>
            <a:r>
              <a:rPr dirty="0" sz="1800" spc="-805">
                <a:latin typeface="Microsoft Sans Serif"/>
                <a:cs typeface="Microsoft Sans Serif"/>
              </a:rPr>
              <a:t>ي</a:t>
            </a:r>
            <a:r>
              <a:rPr dirty="0" baseline="-13888" sz="2700" spc="-1207">
                <a:latin typeface="Microsoft Sans Serif"/>
                <a:cs typeface="Microsoft Sans Serif"/>
              </a:rPr>
              <a:t>„</a:t>
            </a:r>
            <a:r>
              <a:rPr dirty="0" baseline="-13888" sz="2700" spc="142">
                <a:latin typeface="Microsoft Sans Serif"/>
                <a:cs typeface="Microsoft Sans Serif"/>
              </a:rPr>
              <a:t> </a:t>
            </a:r>
            <a:r>
              <a:rPr dirty="0" sz="1800" spc="-260">
                <a:latin typeface="Microsoft Sans Serif"/>
                <a:cs typeface="Microsoft Sans Serif"/>
              </a:rPr>
              <a:t>نا</a:t>
            </a:r>
            <a:r>
              <a:rPr dirty="0" sz="1800" spc="409">
                <a:latin typeface="Microsoft Sans Serif"/>
                <a:cs typeface="Microsoft Sans Serif"/>
              </a:rPr>
              <a:t> </a:t>
            </a:r>
            <a:r>
              <a:rPr dirty="0" sz="1800" spc="-400">
                <a:latin typeface="Microsoft Sans Serif"/>
                <a:cs typeface="Microsoft Sans Serif"/>
              </a:rPr>
              <a:t>أ</a:t>
            </a:r>
            <a:r>
              <a:rPr dirty="0" baseline="-6172" sz="2700" spc="-600">
                <a:latin typeface="Microsoft Sans Serif"/>
                <a:cs typeface="Microsoft Sans Serif"/>
              </a:rPr>
              <a:t>,</a:t>
            </a:r>
            <a:r>
              <a:rPr dirty="0" sz="1800" spc="-400">
                <a:latin typeface="Microsoft Sans Serif"/>
                <a:cs typeface="Microsoft Sans Serif"/>
              </a:rPr>
              <a:t>ل</a:t>
            </a:r>
            <a:r>
              <a:rPr dirty="0" sz="1800" spc="25">
                <a:latin typeface="Microsoft Sans Serif"/>
                <a:cs typeface="Microsoft Sans Serif"/>
              </a:rPr>
              <a:t> </a:t>
            </a:r>
            <a:r>
              <a:rPr dirty="0" sz="1800" spc="-365">
                <a:latin typeface="Microsoft Sans Serif"/>
                <a:cs typeface="Microsoft Sans Serif"/>
              </a:rPr>
              <a:t>قو</a:t>
            </a:r>
            <a:endParaRPr sz="1800">
              <a:latin typeface="Microsoft Sans Serif"/>
              <a:cs typeface="Microsoft Sans Serif"/>
            </a:endParaRPr>
          </a:p>
        </p:txBody>
      </p:sp>
      <p:sp>
        <p:nvSpPr>
          <p:cNvPr id="26" name="object 26" descr=""/>
          <p:cNvSpPr txBox="1"/>
          <p:nvPr/>
        </p:nvSpPr>
        <p:spPr>
          <a:xfrm>
            <a:off x="11657330" y="2741421"/>
            <a:ext cx="462280" cy="299720"/>
          </a:xfrm>
          <a:prstGeom prst="rect">
            <a:avLst/>
          </a:prstGeom>
        </p:spPr>
        <p:txBody>
          <a:bodyPr wrap="square" lIns="0" tIns="12700" rIns="0" bIns="0" rtlCol="0" vert="horz">
            <a:spAutoFit/>
          </a:bodyPr>
          <a:lstStyle/>
          <a:p>
            <a:pPr algn="r" marL="38100" marR="30480">
              <a:lnSpc>
                <a:spcPct val="100000"/>
              </a:lnSpc>
              <a:spcBef>
                <a:spcPts val="100"/>
              </a:spcBef>
            </a:pPr>
            <a:r>
              <a:rPr dirty="0" baseline="10802" sz="2700" spc="-1050">
                <a:latin typeface="Microsoft Sans Serif"/>
                <a:cs typeface="Microsoft Sans Serif"/>
              </a:rPr>
              <a:t>„</a:t>
            </a:r>
            <a:r>
              <a:rPr dirty="0" baseline="10802" sz="2700" spc="434">
                <a:latin typeface="Microsoft Sans Serif"/>
                <a:cs typeface="Microsoft Sans Serif"/>
              </a:rPr>
              <a:t>  </a:t>
            </a:r>
            <a:r>
              <a:rPr dirty="0" sz="1800" spc="-445">
                <a:latin typeface="Microsoft Sans Serif"/>
                <a:cs typeface="Microsoft Sans Serif"/>
              </a:rPr>
              <a:t>لا</a:t>
            </a:r>
            <a:r>
              <a:rPr dirty="0" sz="1800" spc="140">
                <a:latin typeface="Microsoft Sans Serif"/>
                <a:cs typeface="Microsoft Sans Serif"/>
              </a:rPr>
              <a:t> </a:t>
            </a:r>
            <a:r>
              <a:rPr dirty="0" baseline="21604" sz="2700" spc="-1012">
                <a:latin typeface="Microsoft Sans Serif"/>
                <a:cs typeface="Microsoft Sans Serif"/>
              </a:rPr>
              <a:t>.</a:t>
            </a:r>
            <a:r>
              <a:rPr dirty="0" baseline="6172" sz="2700" spc="-1012">
                <a:latin typeface="Microsoft Sans Serif"/>
                <a:cs typeface="Microsoft Sans Serif"/>
              </a:rPr>
              <a:t>ق</a:t>
            </a:r>
            <a:endParaRPr baseline="6172" sz="2700">
              <a:latin typeface="Microsoft Sans Serif"/>
              <a:cs typeface="Microsoft Sans Serif"/>
            </a:endParaRPr>
          </a:p>
        </p:txBody>
      </p:sp>
      <p:sp>
        <p:nvSpPr>
          <p:cNvPr id="27" name="object 27" descr=""/>
          <p:cNvSpPr txBox="1"/>
          <p:nvPr/>
        </p:nvSpPr>
        <p:spPr>
          <a:xfrm>
            <a:off x="9445752" y="2649982"/>
            <a:ext cx="1117600" cy="299720"/>
          </a:xfrm>
          <a:prstGeom prst="rect">
            <a:avLst/>
          </a:prstGeom>
        </p:spPr>
        <p:txBody>
          <a:bodyPr wrap="square" lIns="0" tIns="12700" rIns="0" bIns="0" rtlCol="0" vert="horz">
            <a:spAutoFit/>
          </a:bodyPr>
          <a:lstStyle/>
          <a:p>
            <a:pPr algn="r" marL="38100" marR="30480">
              <a:lnSpc>
                <a:spcPct val="100000"/>
              </a:lnSpc>
              <a:spcBef>
                <a:spcPts val="100"/>
              </a:spcBef>
            </a:pPr>
            <a:r>
              <a:rPr dirty="0" baseline="-4629" sz="2700" spc="-750">
                <a:latin typeface="Microsoft Sans Serif"/>
                <a:cs typeface="Microsoft Sans Serif"/>
              </a:rPr>
              <a:t>.</a:t>
            </a:r>
            <a:r>
              <a:rPr dirty="0" baseline="-4629" sz="2700" spc="-457">
                <a:latin typeface="Microsoft Sans Serif"/>
                <a:cs typeface="Microsoft Sans Serif"/>
              </a:rPr>
              <a:t> </a:t>
            </a:r>
            <a:r>
              <a:rPr dirty="0" baseline="-16975" sz="2700" spc="-1575">
                <a:latin typeface="Microsoft Sans Serif"/>
                <a:cs typeface="Microsoft Sans Serif"/>
              </a:rPr>
              <a:t>ت</a:t>
            </a:r>
            <a:r>
              <a:rPr dirty="0" baseline="-20061" sz="2700" spc="-1575">
                <a:latin typeface="Microsoft Sans Serif"/>
                <a:cs typeface="Microsoft Sans Serif"/>
              </a:rPr>
              <a:t>„</a:t>
            </a:r>
            <a:r>
              <a:rPr dirty="0" baseline="-12345" sz="2700" spc="-1575">
                <a:latin typeface="Microsoft Sans Serif"/>
                <a:cs typeface="Microsoft Sans Serif"/>
              </a:rPr>
              <a:t>ث</a:t>
            </a:r>
            <a:r>
              <a:rPr dirty="0" sz="1800" spc="-1050">
                <a:latin typeface="Microsoft Sans Serif"/>
                <a:cs typeface="Microsoft Sans Serif"/>
              </a:rPr>
              <a:t>.</a:t>
            </a:r>
            <a:r>
              <a:rPr dirty="0" sz="1800" spc="-300">
                <a:latin typeface="Microsoft Sans Serif"/>
                <a:cs typeface="Microsoft Sans Serif"/>
              </a:rPr>
              <a:t> </a:t>
            </a:r>
            <a:r>
              <a:rPr dirty="0" baseline="-7716" sz="2700" spc="-810">
                <a:latin typeface="Microsoft Sans Serif"/>
                <a:cs typeface="Microsoft Sans Serif"/>
              </a:rPr>
              <a:t>ح</a:t>
            </a:r>
            <a:r>
              <a:rPr dirty="0" baseline="-7716" sz="2700" spc="-810">
                <a:latin typeface="Microsoft Sans Serif"/>
                <a:cs typeface="Microsoft Sans Serif"/>
              </a:rPr>
              <a:t>,</a:t>
            </a:r>
            <a:r>
              <a:rPr dirty="0" baseline="-7716" sz="2700" spc="555">
                <a:latin typeface="Microsoft Sans Serif"/>
                <a:cs typeface="Microsoft Sans Serif"/>
              </a:rPr>
              <a:t> </a:t>
            </a:r>
            <a:r>
              <a:rPr dirty="0" sz="1800" spc="-680">
                <a:latin typeface="Microsoft Sans Serif"/>
                <a:cs typeface="Microsoft Sans Serif"/>
              </a:rPr>
              <a:t>.</a:t>
            </a:r>
            <a:r>
              <a:rPr dirty="0" baseline="-16975" sz="2700" spc="-1019">
                <a:latin typeface="Microsoft Sans Serif"/>
                <a:cs typeface="Microsoft Sans Serif"/>
              </a:rPr>
              <a:t>ق</a:t>
            </a:r>
            <a:r>
              <a:rPr dirty="0" baseline="-16975" sz="2700" spc="247">
                <a:latin typeface="Microsoft Sans Serif"/>
                <a:cs typeface="Microsoft Sans Serif"/>
              </a:rPr>
              <a:t> </a:t>
            </a:r>
            <a:r>
              <a:rPr dirty="0" baseline="-12345" sz="2700" spc="-750">
                <a:latin typeface="Microsoft Sans Serif"/>
                <a:cs typeface="Microsoft Sans Serif"/>
              </a:rPr>
              <a:t>.</a:t>
            </a:r>
            <a:r>
              <a:rPr dirty="0" baseline="-12345" sz="2700" spc="52">
                <a:latin typeface="Microsoft Sans Serif"/>
                <a:cs typeface="Microsoft Sans Serif"/>
              </a:rPr>
              <a:t> </a:t>
            </a:r>
            <a:r>
              <a:rPr dirty="0" baseline="-13888" sz="2700" spc="-1395">
                <a:latin typeface="Microsoft Sans Serif"/>
                <a:cs typeface="Microsoft Sans Serif"/>
              </a:rPr>
              <a:t>ست</a:t>
            </a:r>
            <a:r>
              <a:rPr dirty="0" baseline="1543" sz="2700" spc="-1395">
                <a:latin typeface="Microsoft Sans Serif"/>
                <a:cs typeface="Microsoft Sans Serif"/>
              </a:rPr>
              <a:t>.</a:t>
            </a:r>
            <a:r>
              <a:rPr dirty="0" baseline="1543" sz="2700" spc="390">
                <a:latin typeface="Microsoft Sans Serif"/>
                <a:cs typeface="Microsoft Sans Serif"/>
              </a:rPr>
              <a:t> </a:t>
            </a:r>
            <a:r>
              <a:rPr dirty="0" baseline="-23148" sz="2700">
                <a:latin typeface="Microsoft Sans Serif"/>
                <a:cs typeface="Microsoft Sans Serif"/>
              </a:rPr>
              <a:t>ا</a:t>
            </a:r>
            <a:r>
              <a:rPr dirty="0" baseline="-23148" sz="2700" spc="300">
                <a:latin typeface="Microsoft Sans Serif"/>
                <a:cs typeface="Microsoft Sans Serif"/>
              </a:rPr>
              <a:t> </a:t>
            </a:r>
            <a:r>
              <a:rPr dirty="0" baseline="-10802" sz="2700" spc="-1050">
                <a:latin typeface="Microsoft Sans Serif"/>
                <a:cs typeface="Microsoft Sans Serif"/>
              </a:rPr>
              <a:t>„</a:t>
            </a:r>
            <a:r>
              <a:rPr dirty="0" baseline="-10802" sz="2700" spc="232">
                <a:latin typeface="Microsoft Sans Serif"/>
                <a:cs typeface="Microsoft Sans Serif"/>
              </a:rPr>
              <a:t> </a:t>
            </a:r>
            <a:r>
              <a:rPr dirty="0" baseline="-16975" sz="2700" spc="-1222">
                <a:latin typeface="Microsoft Sans Serif"/>
                <a:cs typeface="Microsoft Sans Serif"/>
              </a:rPr>
              <a:t>ق</a:t>
            </a:r>
            <a:r>
              <a:rPr dirty="0" baseline="1543" sz="2700" spc="-1222">
                <a:latin typeface="Microsoft Sans Serif"/>
                <a:cs typeface="Microsoft Sans Serif"/>
              </a:rPr>
              <a:t>„</a:t>
            </a:r>
            <a:r>
              <a:rPr dirty="0" baseline="1543" sz="2700" spc="-450">
                <a:latin typeface="Microsoft Sans Serif"/>
                <a:cs typeface="Microsoft Sans Serif"/>
              </a:rPr>
              <a:t> </a:t>
            </a:r>
            <a:r>
              <a:rPr dirty="0" baseline="-10802" sz="2700" spc="-577">
                <a:latin typeface="Microsoft Sans Serif"/>
                <a:cs typeface="Microsoft Sans Serif"/>
              </a:rPr>
              <a:t>ح</a:t>
            </a:r>
            <a:endParaRPr baseline="-10802" sz="2700">
              <a:latin typeface="Microsoft Sans Serif"/>
              <a:cs typeface="Microsoft Sans Serif"/>
            </a:endParaRPr>
          </a:p>
        </p:txBody>
      </p:sp>
      <p:sp>
        <p:nvSpPr>
          <p:cNvPr id="28" name="object 28" descr=""/>
          <p:cNvSpPr txBox="1"/>
          <p:nvPr/>
        </p:nvSpPr>
        <p:spPr>
          <a:xfrm>
            <a:off x="8785606" y="2759709"/>
            <a:ext cx="3353435" cy="299720"/>
          </a:xfrm>
          <a:prstGeom prst="rect">
            <a:avLst/>
          </a:prstGeom>
        </p:spPr>
        <p:txBody>
          <a:bodyPr wrap="square" lIns="0" tIns="12700" rIns="0" bIns="0" rtlCol="0" vert="horz">
            <a:spAutoFit/>
          </a:bodyPr>
          <a:lstStyle/>
          <a:p>
            <a:pPr algn="r" marL="38100" marR="30480">
              <a:lnSpc>
                <a:spcPct val="100000"/>
              </a:lnSpc>
              <a:spcBef>
                <a:spcPts val="100"/>
              </a:spcBef>
            </a:pPr>
            <a:r>
              <a:rPr dirty="0" sz="1800" spc="385">
                <a:latin typeface="Microsoft Sans Serif"/>
                <a:cs typeface="Microsoft Sans Serif"/>
              </a:rPr>
              <a:t>ت</a:t>
            </a:r>
            <a:r>
              <a:rPr dirty="0" sz="1800" spc="330">
                <a:latin typeface="Microsoft Sans Serif"/>
                <a:cs typeface="Microsoft Sans Serif"/>
              </a:rPr>
              <a:t> </a:t>
            </a:r>
            <a:r>
              <a:rPr dirty="0" sz="1800" spc="-265">
                <a:latin typeface="Microsoft Sans Serif"/>
                <a:cs typeface="Microsoft Sans Serif"/>
              </a:rPr>
              <a:t>ا</a:t>
            </a:r>
            <a:r>
              <a:rPr dirty="0" sz="1800" spc="254">
                <a:latin typeface="Microsoft Sans Serif"/>
                <a:cs typeface="Microsoft Sans Serif"/>
              </a:rPr>
              <a:t> </a:t>
            </a:r>
            <a:r>
              <a:rPr dirty="0" sz="1800">
                <a:latin typeface="Microsoft Sans Serif"/>
                <a:cs typeface="Microsoft Sans Serif"/>
              </a:rPr>
              <a:t>،ف</a:t>
            </a:r>
            <a:r>
              <a:rPr dirty="0" sz="1800" spc="350">
                <a:latin typeface="Microsoft Sans Serif"/>
                <a:cs typeface="Microsoft Sans Serif"/>
              </a:rPr>
              <a:t>  </a:t>
            </a:r>
            <a:r>
              <a:rPr dirty="0" sz="1800" spc="-805">
                <a:latin typeface="Microsoft Sans Serif"/>
                <a:cs typeface="Microsoft Sans Serif"/>
              </a:rPr>
              <a:t>ي</a:t>
            </a:r>
            <a:r>
              <a:rPr dirty="0" baseline="-13888" sz="2700" spc="-1207">
                <a:latin typeface="Microsoft Sans Serif"/>
                <a:cs typeface="Microsoft Sans Serif"/>
              </a:rPr>
              <a:t>„</a:t>
            </a:r>
            <a:r>
              <a:rPr dirty="0" baseline="-13888" sz="2700" spc="247">
                <a:latin typeface="Microsoft Sans Serif"/>
                <a:cs typeface="Microsoft Sans Serif"/>
              </a:rPr>
              <a:t> </a:t>
            </a:r>
            <a:r>
              <a:rPr dirty="0" sz="1800" spc="-260">
                <a:latin typeface="Microsoft Sans Serif"/>
                <a:cs typeface="Microsoft Sans Serif"/>
              </a:rPr>
              <a:t>نا</a:t>
            </a:r>
            <a:r>
              <a:rPr dirty="0" sz="1800" spc="40">
                <a:latin typeface="Microsoft Sans Serif"/>
                <a:cs typeface="Microsoft Sans Serif"/>
              </a:rPr>
              <a:t>  </a:t>
            </a:r>
            <a:r>
              <a:rPr dirty="0" sz="1800" spc="-400">
                <a:latin typeface="Microsoft Sans Serif"/>
                <a:cs typeface="Microsoft Sans Serif"/>
              </a:rPr>
              <a:t>أ</a:t>
            </a:r>
            <a:r>
              <a:rPr dirty="0" baseline="-6172" sz="2700" spc="-600">
                <a:latin typeface="Microsoft Sans Serif"/>
                <a:cs typeface="Microsoft Sans Serif"/>
              </a:rPr>
              <a:t>,</a:t>
            </a:r>
            <a:r>
              <a:rPr dirty="0" sz="1800" spc="-400">
                <a:latin typeface="Microsoft Sans Serif"/>
                <a:cs typeface="Microsoft Sans Serif"/>
              </a:rPr>
              <a:t>ل</a:t>
            </a:r>
            <a:r>
              <a:rPr dirty="0" sz="1800" spc="70">
                <a:latin typeface="Microsoft Sans Serif"/>
                <a:cs typeface="Microsoft Sans Serif"/>
              </a:rPr>
              <a:t> </a:t>
            </a:r>
            <a:r>
              <a:rPr dirty="0" sz="1800" spc="-340">
                <a:latin typeface="Microsoft Sans Serif"/>
                <a:cs typeface="Microsoft Sans Serif"/>
              </a:rPr>
              <a:t>قو</a:t>
            </a:r>
            <a:r>
              <a:rPr dirty="0" sz="1800" spc="204">
                <a:latin typeface="Microsoft Sans Serif"/>
                <a:cs typeface="Microsoft Sans Serif"/>
              </a:rPr>
              <a:t>  </a:t>
            </a:r>
            <a:r>
              <a:rPr dirty="0" sz="1800" spc="-495">
                <a:latin typeface="Microsoft Sans Serif"/>
                <a:cs typeface="Microsoft Sans Serif"/>
              </a:rPr>
              <a:t>س</a:t>
            </a:r>
            <a:r>
              <a:rPr dirty="0" sz="1800" spc="215">
                <a:latin typeface="Microsoft Sans Serif"/>
                <a:cs typeface="Microsoft Sans Serif"/>
              </a:rPr>
              <a:t>  </a:t>
            </a:r>
            <a:r>
              <a:rPr dirty="0" sz="1800" spc="-350">
                <a:latin typeface="Microsoft Sans Serif"/>
                <a:cs typeface="Microsoft Sans Serif"/>
              </a:rPr>
              <a:t>نر</a:t>
            </a:r>
            <a:r>
              <a:rPr dirty="0" sz="1800" spc="290">
                <a:latin typeface="Microsoft Sans Serif"/>
                <a:cs typeface="Microsoft Sans Serif"/>
              </a:rPr>
              <a:t>  </a:t>
            </a:r>
            <a:r>
              <a:rPr dirty="0" sz="1800" spc="-300">
                <a:latin typeface="Microsoft Sans Serif"/>
                <a:cs typeface="Microsoft Sans Serif"/>
              </a:rPr>
              <a:t>و</a:t>
            </a:r>
            <a:r>
              <a:rPr dirty="0" sz="1800" spc="-190">
                <a:latin typeface="Microsoft Sans Serif"/>
                <a:cs typeface="Microsoft Sans Serif"/>
              </a:rPr>
              <a:t> </a:t>
            </a:r>
            <a:r>
              <a:rPr dirty="0" sz="1800">
                <a:latin typeface="Microsoft Sans Serif"/>
                <a:cs typeface="Microsoft Sans Serif"/>
              </a:rPr>
              <a:t>ة</a:t>
            </a:r>
            <a:r>
              <a:rPr dirty="0" sz="1800" spc="335">
                <a:latin typeface="Microsoft Sans Serif"/>
                <a:cs typeface="Microsoft Sans Serif"/>
              </a:rPr>
              <a:t> </a:t>
            </a:r>
            <a:r>
              <a:rPr dirty="0" sz="1800" spc="-285">
                <a:latin typeface="Microsoft Sans Serif"/>
                <a:cs typeface="Microsoft Sans Serif"/>
              </a:rPr>
              <a:t>ار</a:t>
            </a:r>
            <a:r>
              <a:rPr dirty="0" sz="1800" spc="260">
                <a:latin typeface="Microsoft Sans Serif"/>
                <a:cs typeface="Microsoft Sans Serif"/>
              </a:rPr>
              <a:t> </a:t>
            </a:r>
            <a:r>
              <a:rPr dirty="0" sz="1800" spc="-265">
                <a:latin typeface="Microsoft Sans Serif"/>
                <a:cs typeface="Microsoft Sans Serif"/>
              </a:rPr>
              <a:t>ةروذ</a:t>
            </a:r>
            <a:r>
              <a:rPr dirty="0" sz="1800" spc="290">
                <a:latin typeface="Microsoft Sans Serif"/>
                <a:cs typeface="Microsoft Sans Serif"/>
              </a:rPr>
              <a:t> </a:t>
            </a:r>
            <a:r>
              <a:rPr dirty="0" sz="1800" spc="-615">
                <a:latin typeface="Microsoft Sans Serif"/>
                <a:cs typeface="Microsoft Sans Serif"/>
              </a:rPr>
              <a:t>ي</a:t>
            </a:r>
            <a:r>
              <a:rPr dirty="0" baseline="-13888" sz="2700" spc="-922">
                <a:latin typeface="Microsoft Sans Serif"/>
                <a:cs typeface="Microsoft Sans Serif"/>
              </a:rPr>
              <a:t>„</a:t>
            </a:r>
            <a:r>
              <a:rPr dirty="0" sz="1800" spc="-615">
                <a:latin typeface="Microsoft Sans Serif"/>
                <a:cs typeface="Microsoft Sans Serif"/>
              </a:rPr>
              <a:t>و</a:t>
            </a:r>
            <a:endParaRPr sz="1800">
              <a:latin typeface="Microsoft Sans Serif"/>
              <a:cs typeface="Microsoft Sans Serif"/>
            </a:endParaRPr>
          </a:p>
        </p:txBody>
      </p:sp>
      <p:sp>
        <p:nvSpPr>
          <p:cNvPr id="29" name="object 29" descr=""/>
          <p:cNvSpPr txBox="1"/>
          <p:nvPr/>
        </p:nvSpPr>
        <p:spPr>
          <a:xfrm>
            <a:off x="8916161" y="2730753"/>
            <a:ext cx="2760980" cy="299720"/>
          </a:xfrm>
          <a:prstGeom prst="rect">
            <a:avLst/>
          </a:prstGeom>
        </p:spPr>
        <p:txBody>
          <a:bodyPr wrap="square" lIns="0" tIns="12700" rIns="0" bIns="0" rtlCol="0" vert="horz">
            <a:spAutoFit/>
          </a:bodyPr>
          <a:lstStyle/>
          <a:p>
            <a:pPr algn="r" marL="50800" marR="43180">
              <a:lnSpc>
                <a:spcPct val="100000"/>
              </a:lnSpc>
              <a:spcBef>
                <a:spcPts val="100"/>
              </a:spcBef>
            </a:pPr>
            <a:r>
              <a:rPr dirty="0" baseline="10802" sz="2700" spc="-1050">
                <a:latin typeface="Microsoft Sans Serif"/>
                <a:cs typeface="Microsoft Sans Serif"/>
              </a:rPr>
              <a:t>„</a:t>
            </a:r>
            <a:r>
              <a:rPr dirty="0" baseline="10802" sz="2700" spc="104">
                <a:latin typeface="Microsoft Sans Serif"/>
                <a:cs typeface="Microsoft Sans Serif"/>
              </a:rPr>
              <a:t> </a:t>
            </a:r>
            <a:r>
              <a:rPr dirty="0" baseline="9259" sz="2700" spc="-944">
                <a:latin typeface="Microsoft Sans Serif"/>
                <a:cs typeface="Microsoft Sans Serif"/>
              </a:rPr>
              <a:t>عن</a:t>
            </a:r>
            <a:r>
              <a:rPr dirty="0" baseline="3086" sz="2700" spc="-944">
                <a:latin typeface="Microsoft Sans Serif"/>
                <a:cs typeface="Microsoft Sans Serif"/>
              </a:rPr>
              <a:t>,</a:t>
            </a:r>
            <a:r>
              <a:rPr dirty="0" baseline="3086" sz="2700" spc="-292">
                <a:latin typeface="Microsoft Sans Serif"/>
                <a:cs typeface="Microsoft Sans Serif"/>
              </a:rPr>
              <a:t> </a:t>
            </a:r>
            <a:r>
              <a:rPr dirty="0" baseline="1543" sz="2700" spc="-1312">
                <a:latin typeface="Microsoft Sans Serif"/>
                <a:cs typeface="Microsoft Sans Serif"/>
              </a:rPr>
              <a:t>ب</a:t>
            </a:r>
            <a:r>
              <a:rPr dirty="0" baseline="9259" sz="2700" spc="-1312">
                <a:latin typeface="Microsoft Sans Serif"/>
                <a:cs typeface="Microsoft Sans Serif"/>
              </a:rPr>
              <a:t>„</a:t>
            </a:r>
            <a:r>
              <a:rPr dirty="0" baseline="9259" sz="2700" spc="727">
                <a:latin typeface="Microsoft Sans Serif"/>
                <a:cs typeface="Microsoft Sans Serif"/>
              </a:rPr>
              <a:t>            </a:t>
            </a:r>
            <a:r>
              <a:rPr dirty="0" baseline="38580" sz="2700" spc="-1102">
                <a:latin typeface="Microsoft Sans Serif"/>
                <a:cs typeface="Microsoft Sans Serif"/>
              </a:rPr>
              <a:t>لحمل</a:t>
            </a:r>
            <a:r>
              <a:rPr dirty="0" baseline="7716" sz="2700" spc="-1102">
                <a:latin typeface="Microsoft Sans Serif"/>
                <a:cs typeface="Microsoft Sans Serif"/>
              </a:rPr>
              <a:t>,</a:t>
            </a:r>
            <a:r>
              <a:rPr dirty="0" baseline="7716" sz="2700" spc="142">
                <a:latin typeface="Microsoft Sans Serif"/>
                <a:cs typeface="Microsoft Sans Serif"/>
              </a:rPr>
              <a:t>  </a:t>
            </a:r>
            <a:r>
              <a:rPr dirty="0" baseline="6172" sz="2700" spc="-750">
                <a:latin typeface="Microsoft Sans Serif"/>
                <a:cs typeface="Microsoft Sans Serif"/>
              </a:rPr>
              <a:t>.</a:t>
            </a:r>
            <a:r>
              <a:rPr dirty="0" baseline="6172" sz="2700" spc="-172">
                <a:latin typeface="Microsoft Sans Serif"/>
                <a:cs typeface="Microsoft Sans Serif"/>
              </a:rPr>
              <a:t> </a:t>
            </a:r>
            <a:r>
              <a:rPr dirty="0" baseline="3086" sz="2700" spc="-1552">
                <a:latin typeface="Microsoft Sans Serif"/>
                <a:cs typeface="Microsoft Sans Serif"/>
              </a:rPr>
              <a:t>ي</a:t>
            </a:r>
            <a:r>
              <a:rPr dirty="0" baseline="-3086" sz="2700" spc="-1552">
                <a:latin typeface="Microsoft Sans Serif"/>
                <a:cs typeface="Microsoft Sans Serif"/>
              </a:rPr>
              <a:t>„</a:t>
            </a:r>
            <a:r>
              <a:rPr dirty="0" baseline="-3086" sz="2700" spc="-270">
                <a:latin typeface="Microsoft Sans Serif"/>
                <a:cs typeface="Microsoft Sans Serif"/>
              </a:rPr>
              <a:t> </a:t>
            </a:r>
            <a:r>
              <a:rPr dirty="0" baseline="7716" sz="2700" spc="-1739">
                <a:latin typeface="Microsoft Sans Serif"/>
                <a:cs typeface="Microsoft Sans Serif"/>
              </a:rPr>
              <a:t>شع</a:t>
            </a:r>
            <a:r>
              <a:rPr dirty="0" baseline="12345" sz="2700" spc="390">
                <a:latin typeface="Microsoft Sans Serif"/>
                <a:cs typeface="Microsoft Sans Serif"/>
              </a:rPr>
              <a:t> </a:t>
            </a:r>
            <a:r>
              <a:rPr dirty="0" baseline="13888" sz="2700" spc="-652">
                <a:latin typeface="Microsoft Sans Serif"/>
                <a:cs typeface="Microsoft Sans Serif"/>
              </a:rPr>
              <a:t>لا</a:t>
            </a:r>
            <a:r>
              <a:rPr dirty="0" baseline="13888" sz="2700" spc="22">
                <a:latin typeface="Microsoft Sans Serif"/>
                <a:cs typeface="Microsoft Sans Serif"/>
              </a:rPr>
              <a:t>  </a:t>
            </a:r>
            <a:r>
              <a:rPr dirty="0" baseline="9259" sz="2700" spc="-1050">
                <a:latin typeface="Microsoft Sans Serif"/>
                <a:cs typeface="Microsoft Sans Serif"/>
              </a:rPr>
              <a:t>„</a:t>
            </a:r>
            <a:r>
              <a:rPr dirty="0" baseline="9259" sz="2700" spc="-359">
                <a:latin typeface="Microsoft Sans Serif"/>
                <a:cs typeface="Microsoft Sans Serif"/>
              </a:rPr>
              <a:t> </a:t>
            </a:r>
            <a:r>
              <a:rPr dirty="0" baseline="3086" sz="2700" spc="-952">
                <a:latin typeface="Microsoft Sans Serif"/>
                <a:cs typeface="Microsoft Sans Serif"/>
              </a:rPr>
              <a:t>عن</a:t>
            </a:r>
            <a:r>
              <a:rPr dirty="0" baseline="-1543" sz="2700" spc="-952">
                <a:latin typeface="Microsoft Sans Serif"/>
                <a:cs typeface="Microsoft Sans Serif"/>
              </a:rPr>
              <a:t>,</a:t>
            </a:r>
            <a:r>
              <a:rPr dirty="0" baseline="-1543" sz="2700" spc="585">
                <a:latin typeface="Microsoft Sans Serif"/>
                <a:cs typeface="Microsoft Sans Serif"/>
              </a:rPr>
              <a:t> </a:t>
            </a:r>
            <a:r>
              <a:rPr dirty="0" sz="1800" spc="-509">
                <a:latin typeface="Microsoft Sans Serif"/>
                <a:cs typeface="Microsoft Sans Serif"/>
              </a:rPr>
              <a:t>لا</a:t>
            </a:r>
            <a:endParaRPr sz="1800">
              <a:latin typeface="Microsoft Sans Serif"/>
              <a:cs typeface="Microsoft Sans Serif"/>
            </a:endParaRPr>
          </a:p>
        </p:txBody>
      </p:sp>
      <p:sp>
        <p:nvSpPr>
          <p:cNvPr id="30" name="object 30" descr=""/>
          <p:cNvSpPr txBox="1"/>
          <p:nvPr/>
        </p:nvSpPr>
        <p:spPr>
          <a:xfrm>
            <a:off x="7191502" y="2723134"/>
            <a:ext cx="1633220" cy="299720"/>
          </a:xfrm>
          <a:prstGeom prst="rect">
            <a:avLst/>
          </a:prstGeom>
        </p:spPr>
        <p:txBody>
          <a:bodyPr wrap="square" lIns="0" tIns="12700" rIns="0" bIns="0" rtlCol="0" vert="horz">
            <a:spAutoFit/>
          </a:bodyPr>
          <a:lstStyle/>
          <a:p>
            <a:pPr algn="r" marL="38100" marR="30480">
              <a:lnSpc>
                <a:spcPct val="100000"/>
              </a:lnSpc>
              <a:spcBef>
                <a:spcPts val="100"/>
              </a:spcBef>
            </a:pPr>
            <a:r>
              <a:rPr dirty="0" baseline="4629" sz="2700" spc="-750">
                <a:latin typeface="Microsoft Sans Serif"/>
                <a:cs typeface="Microsoft Sans Serif"/>
              </a:rPr>
              <a:t>.</a:t>
            </a:r>
            <a:r>
              <a:rPr dirty="0" baseline="4629" sz="2700" spc="-179">
                <a:latin typeface="Microsoft Sans Serif"/>
                <a:cs typeface="Microsoft Sans Serif"/>
              </a:rPr>
              <a:t> </a:t>
            </a:r>
            <a:r>
              <a:rPr dirty="0" baseline="1543" sz="2700" spc="-1552">
                <a:latin typeface="Microsoft Sans Serif"/>
                <a:cs typeface="Microsoft Sans Serif"/>
              </a:rPr>
              <a:t>ي</a:t>
            </a:r>
            <a:r>
              <a:rPr dirty="0" baseline="-4629" sz="2700" spc="-1552">
                <a:latin typeface="Microsoft Sans Serif"/>
                <a:cs typeface="Microsoft Sans Serif"/>
              </a:rPr>
              <a:t>„</a:t>
            </a:r>
            <a:r>
              <a:rPr dirty="0" baseline="-4629" sz="2700" spc="-292">
                <a:latin typeface="Microsoft Sans Serif"/>
                <a:cs typeface="Microsoft Sans Serif"/>
              </a:rPr>
              <a:t> </a:t>
            </a:r>
            <a:r>
              <a:rPr dirty="0" sz="1800" spc="-975">
                <a:latin typeface="Microsoft Sans Serif"/>
                <a:cs typeface="Microsoft Sans Serif"/>
              </a:rPr>
              <a:t>ث</a:t>
            </a:r>
            <a:r>
              <a:rPr dirty="0" baseline="4629" sz="2700" spc="-1462">
                <a:latin typeface="Microsoft Sans Serif"/>
                <a:cs typeface="Microsoft Sans Serif"/>
              </a:rPr>
              <a:t>„</a:t>
            </a:r>
            <a:r>
              <a:rPr dirty="0" baseline="4629" sz="2700" spc="-487">
                <a:latin typeface="Microsoft Sans Serif"/>
                <a:cs typeface="Microsoft Sans Serif"/>
              </a:rPr>
              <a:t> </a:t>
            </a:r>
            <a:r>
              <a:rPr dirty="0" baseline="-1543" sz="2700" spc="-1650">
                <a:latin typeface="Microsoft Sans Serif"/>
                <a:cs typeface="Microsoft Sans Serif"/>
              </a:rPr>
              <a:t>س</a:t>
            </a:r>
            <a:r>
              <a:rPr dirty="0" baseline="12345" sz="2700" spc="-315">
                <a:latin typeface="Microsoft Sans Serif"/>
                <a:cs typeface="Microsoft Sans Serif"/>
              </a:rPr>
              <a:t> </a:t>
            </a:r>
            <a:r>
              <a:rPr dirty="0" baseline="7716" sz="2700" spc="-1192">
                <a:latin typeface="Microsoft Sans Serif"/>
                <a:cs typeface="Microsoft Sans Serif"/>
              </a:rPr>
              <a:t>ن</a:t>
            </a:r>
            <a:r>
              <a:rPr dirty="0" baseline="21604" sz="2700" spc="-1192">
                <a:latin typeface="Microsoft Sans Serif"/>
                <a:cs typeface="Microsoft Sans Serif"/>
              </a:rPr>
              <a:t>.</a:t>
            </a:r>
            <a:r>
              <a:rPr dirty="0" baseline="21604" sz="2700" spc="-472">
                <a:latin typeface="Microsoft Sans Serif"/>
                <a:cs typeface="Microsoft Sans Serif"/>
              </a:rPr>
              <a:t> </a:t>
            </a:r>
            <a:r>
              <a:rPr dirty="0" baseline="12345" sz="2700" spc="-1672">
                <a:latin typeface="Microsoft Sans Serif"/>
                <a:cs typeface="Microsoft Sans Serif"/>
              </a:rPr>
              <a:t>ث</a:t>
            </a:r>
            <a:r>
              <a:rPr dirty="0" baseline="24691" sz="2700" spc="-1672">
                <a:latin typeface="Microsoft Sans Serif"/>
                <a:cs typeface="Microsoft Sans Serif"/>
              </a:rPr>
              <a:t>„</a:t>
            </a:r>
            <a:r>
              <a:rPr dirty="0" baseline="24691" sz="2700" spc="-450">
                <a:latin typeface="Microsoft Sans Serif"/>
                <a:cs typeface="Microsoft Sans Serif"/>
              </a:rPr>
              <a:t> </a:t>
            </a:r>
            <a:r>
              <a:rPr dirty="0" baseline="16975" sz="2700" spc="-1162">
                <a:latin typeface="Microsoft Sans Serif"/>
                <a:cs typeface="Microsoft Sans Serif"/>
              </a:rPr>
              <a:t>ح</a:t>
            </a:r>
            <a:r>
              <a:rPr dirty="0" baseline="37037" sz="2700" spc="-1162">
                <a:latin typeface="Microsoft Sans Serif"/>
                <a:cs typeface="Microsoft Sans Serif"/>
              </a:rPr>
              <a:t>.</a:t>
            </a:r>
            <a:r>
              <a:rPr dirty="0" baseline="32407" sz="2700" spc="-1162">
                <a:latin typeface="Microsoft Sans Serif"/>
                <a:cs typeface="Microsoft Sans Serif"/>
              </a:rPr>
              <a:t>ت</a:t>
            </a:r>
            <a:r>
              <a:rPr dirty="0" baseline="21604" sz="2700" spc="-1162">
                <a:latin typeface="Microsoft Sans Serif"/>
                <a:cs typeface="Microsoft Sans Serif"/>
              </a:rPr>
              <a:t>„</a:t>
            </a:r>
            <a:r>
              <a:rPr dirty="0" baseline="35493" sz="2700" spc="-1162">
                <a:latin typeface="Microsoft Sans Serif"/>
                <a:cs typeface="Microsoft Sans Serif"/>
              </a:rPr>
              <a:t>ل</a:t>
            </a:r>
            <a:r>
              <a:rPr dirty="0" baseline="35493" sz="2700" spc="502">
                <a:latin typeface="Microsoft Sans Serif"/>
                <a:cs typeface="Microsoft Sans Serif"/>
              </a:rPr>
              <a:t> </a:t>
            </a:r>
            <a:r>
              <a:rPr dirty="0" sz="1800" spc="-850">
                <a:latin typeface="Microsoft Sans Serif"/>
                <a:cs typeface="Microsoft Sans Serif"/>
              </a:rPr>
              <a:t>ب</a:t>
            </a:r>
            <a:r>
              <a:rPr dirty="0" sz="1800" spc="45">
                <a:latin typeface="Microsoft Sans Serif"/>
                <a:cs typeface="Microsoft Sans Serif"/>
              </a:rPr>
              <a:t> </a:t>
            </a:r>
            <a:r>
              <a:rPr dirty="0" sz="1800" spc="-620">
                <a:latin typeface="Microsoft Sans Serif"/>
                <a:cs typeface="Microsoft Sans Serif"/>
              </a:rPr>
              <a:t>ع</a:t>
            </a:r>
            <a:r>
              <a:rPr dirty="0" baseline="9259" sz="2700" spc="-930">
                <a:latin typeface="Microsoft Sans Serif"/>
                <a:cs typeface="Microsoft Sans Serif"/>
              </a:rPr>
              <a:t>.</a:t>
            </a:r>
            <a:r>
              <a:rPr dirty="0" baseline="9259" sz="2700" spc="-375">
                <a:latin typeface="Microsoft Sans Serif"/>
                <a:cs typeface="Microsoft Sans Serif"/>
              </a:rPr>
              <a:t> </a:t>
            </a:r>
            <a:r>
              <a:rPr dirty="0" sz="1800" spc="-480">
                <a:latin typeface="Microsoft Sans Serif"/>
                <a:cs typeface="Microsoft Sans Serif"/>
              </a:rPr>
              <a:t>ت</a:t>
            </a:r>
            <a:r>
              <a:rPr dirty="0" baseline="12345" sz="2700" spc="-719">
                <a:latin typeface="Microsoft Sans Serif"/>
                <a:cs typeface="Microsoft Sans Serif"/>
              </a:rPr>
              <a:t>.</a:t>
            </a:r>
            <a:r>
              <a:rPr dirty="0" baseline="6172" sz="2700" spc="-719">
                <a:latin typeface="Microsoft Sans Serif"/>
                <a:cs typeface="Microsoft Sans Serif"/>
              </a:rPr>
              <a:t>ه</a:t>
            </a:r>
            <a:r>
              <a:rPr dirty="0" baseline="6172" sz="2700" spc="532">
                <a:latin typeface="Microsoft Sans Serif"/>
                <a:cs typeface="Microsoft Sans Serif"/>
              </a:rPr>
              <a:t> </a:t>
            </a:r>
            <a:r>
              <a:rPr dirty="0" baseline="-1543" sz="2700" spc="-1507">
                <a:latin typeface="Microsoft Sans Serif"/>
                <a:cs typeface="Microsoft Sans Serif"/>
              </a:rPr>
              <a:t>ثت</a:t>
            </a:r>
            <a:r>
              <a:rPr dirty="0" baseline="7716" sz="2700" spc="-1507">
                <a:latin typeface="Microsoft Sans Serif"/>
                <a:cs typeface="Microsoft Sans Serif"/>
              </a:rPr>
              <a:t>.</a:t>
            </a:r>
            <a:r>
              <a:rPr dirty="0" baseline="7716" sz="2700" spc="-270">
                <a:latin typeface="Microsoft Sans Serif"/>
                <a:cs typeface="Microsoft Sans Serif"/>
              </a:rPr>
              <a:t> </a:t>
            </a:r>
            <a:r>
              <a:rPr dirty="0" baseline="-1543" sz="2700" spc="-697">
                <a:latin typeface="Microsoft Sans Serif"/>
                <a:cs typeface="Microsoft Sans Serif"/>
              </a:rPr>
              <a:t>ملا</a:t>
            </a:r>
            <a:r>
              <a:rPr dirty="0" baseline="27777" sz="2700" spc="120">
                <a:latin typeface="Microsoft Sans Serif"/>
                <a:cs typeface="Microsoft Sans Serif"/>
              </a:rPr>
              <a:t>  </a:t>
            </a:r>
            <a:r>
              <a:rPr dirty="0" baseline="15432" sz="2700" spc="-1110">
                <a:latin typeface="Microsoft Sans Serif"/>
                <a:cs typeface="Microsoft Sans Serif"/>
              </a:rPr>
              <a:t>سمت</a:t>
            </a:r>
            <a:r>
              <a:rPr dirty="0" baseline="27777" sz="2700" spc="-1110">
                <a:latin typeface="Microsoft Sans Serif"/>
                <a:cs typeface="Microsoft Sans Serif"/>
              </a:rPr>
              <a:t>.</a:t>
            </a:r>
            <a:r>
              <a:rPr dirty="0" baseline="27777" sz="2700" spc="-412">
                <a:latin typeface="Microsoft Sans Serif"/>
                <a:cs typeface="Microsoft Sans Serif"/>
              </a:rPr>
              <a:t> </a:t>
            </a:r>
            <a:r>
              <a:rPr dirty="0" baseline="16975" sz="2700" spc="-735">
                <a:latin typeface="Microsoft Sans Serif"/>
                <a:cs typeface="Microsoft Sans Serif"/>
              </a:rPr>
              <a:t>لا</a:t>
            </a:r>
            <a:endParaRPr baseline="16975" sz="2700">
              <a:latin typeface="Microsoft Sans Serif"/>
              <a:cs typeface="Microsoft Sans Serif"/>
            </a:endParaRPr>
          </a:p>
        </p:txBody>
      </p:sp>
      <p:sp>
        <p:nvSpPr>
          <p:cNvPr id="31" name="object 31" descr=""/>
          <p:cNvSpPr txBox="1"/>
          <p:nvPr/>
        </p:nvSpPr>
        <p:spPr>
          <a:xfrm>
            <a:off x="5509640" y="2759709"/>
            <a:ext cx="3032125" cy="299720"/>
          </a:xfrm>
          <a:prstGeom prst="rect">
            <a:avLst/>
          </a:prstGeom>
        </p:spPr>
        <p:txBody>
          <a:bodyPr wrap="square" lIns="0" tIns="12700" rIns="0" bIns="0" rtlCol="0" vert="horz">
            <a:spAutoFit/>
          </a:bodyPr>
          <a:lstStyle/>
          <a:p>
            <a:pPr algn="r" marL="12700" marR="5080">
              <a:lnSpc>
                <a:spcPct val="100000"/>
              </a:lnSpc>
              <a:spcBef>
                <a:spcPts val="100"/>
              </a:spcBef>
            </a:pPr>
            <a:r>
              <a:rPr dirty="0" sz="1800" spc="-300">
                <a:latin typeface="Microsoft Sans Serif"/>
                <a:cs typeface="Microsoft Sans Serif"/>
              </a:rPr>
              <a:t>و</a:t>
            </a:r>
            <a:r>
              <a:rPr dirty="0" sz="1800" spc="-190">
                <a:latin typeface="Microsoft Sans Serif"/>
                <a:cs typeface="Microsoft Sans Serif"/>
              </a:rPr>
              <a:t> </a:t>
            </a:r>
            <a:r>
              <a:rPr dirty="0" sz="1800" spc="-45">
                <a:latin typeface="Microsoft Sans Serif"/>
                <a:cs typeface="Microsoft Sans Serif"/>
              </a:rPr>
              <a:t>ة</a:t>
            </a:r>
            <a:r>
              <a:rPr dirty="0" sz="1800" spc="-145">
                <a:latin typeface="Microsoft Sans Serif"/>
                <a:cs typeface="Microsoft Sans Serif"/>
              </a:rPr>
              <a:t> </a:t>
            </a:r>
            <a:r>
              <a:rPr dirty="0" baseline="-1543" sz="2700" spc="-1050">
                <a:latin typeface="Microsoft Sans Serif"/>
                <a:cs typeface="Microsoft Sans Serif"/>
              </a:rPr>
              <a:t>„</a:t>
            </a:r>
            <a:r>
              <a:rPr dirty="0" baseline="-1543" sz="2700" spc="-412">
                <a:latin typeface="Microsoft Sans Serif"/>
                <a:cs typeface="Microsoft Sans Serif"/>
              </a:rPr>
              <a:t> </a:t>
            </a:r>
            <a:r>
              <a:rPr dirty="0" sz="1800" spc="-370">
                <a:latin typeface="Microsoft Sans Serif"/>
                <a:cs typeface="Microsoft Sans Serif"/>
              </a:rPr>
              <a:t>وأل</a:t>
            </a:r>
            <a:r>
              <a:rPr dirty="0" sz="1800" spc="70">
                <a:latin typeface="Microsoft Sans Serif"/>
                <a:cs typeface="Microsoft Sans Serif"/>
              </a:rPr>
              <a:t> </a:t>
            </a:r>
            <a:r>
              <a:rPr dirty="0" sz="1800">
                <a:latin typeface="Microsoft Sans Serif"/>
                <a:cs typeface="Microsoft Sans Serif"/>
              </a:rPr>
              <a:t>ة</a:t>
            </a:r>
            <a:r>
              <a:rPr dirty="0" sz="1800" spc="10">
                <a:latin typeface="Microsoft Sans Serif"/>
                <a:cs typeface="Microsoft Sans Serif"/>
              </a:rPr>
              <a:t>  </a:t>
            </a:r>
            <a:r>
              <a:rPr dirty="0" sz="1800" spc="-265">
                <a:latin typeface="Microsoft Sans Serif"/>
                <a:cs typeface="Microsoft Sans Serif"/>
              </a:rPr>
              <a:t>ا</a:t>
            </a:r>
            <a:r>
              <a:rPr dirty="0" sz="1800" spc="250">
                <a:latin typeface="Microsoft Sans Serif"/>
                <a:cs typeface="Microsoft Sans Serif"/>
              </a:rPr>
              <a:t>  </a:t>
            </a:r>
            <a:r>
              <a:rPr dirty="0" sz="1800" spc="-285">
                <a:latin typeface="Microsoft Sans Serif"/>
                <a:cs typeface="Microsoft Sans Serif"/>
              </a:rPr>
              <a:t>ار</a:t>
            </a:r>
            <a:r>
              <a:rPr dirty="0" sz="1800" spc="315">
                <a:latin typeface="Microsoft Sans Serif"/>
                <a:cs typeface="Microsoft Sans Serif"/>
              </a:rPr>
              <a:t> </a:t>
            </a:r>
            <a:r>
              <a:rPr dirty="0" sz="1800" spc="-355">
                <a:latin typeface="Microsoft Sans Serif"/>
                <a:cs typeface="Microsoft Sans Serif"/>
              </a:rPr>
              <a:t>و</a:t>
            </a:r>
            <a:r>
              <a:rPr dirty="0" sz="1800" spc="75">
                <a:latin typeface="Microsoft Sans Serif"/>
                <a:cs typeface="Microsoft Sans Serif"/>
              </a:rPr>
              <a:t> </a:t>
            </a:r>
            <a:r>
              <a:rPr dirty="0" sz="1800" spc="-300">
                <a:latin typeface="Microsoft Sans Serif"/>
                <a:cs typeface="Microsoft Sans Serif"/>
              </a:rPr>
              <a:t>و</a:t>
            </a:r>
            <a:r>
              <a:rPr dirty="0" sz="1800" spc="-190">
                <a:latin typeface="Microsoft Sans Serif"/>
                <a:cs typeface="Microsoft Sans Serif"/>
              </a:rPr>
              <a:t> </a:t>
            </a:r>
            <a:r>
              <a:rPr dirty="0" sz="1800" spc="-735">
                <a:latin typeface="Microsoft Sans Serif"/>
                <a:cs typeface="Microsoft Sans Serif"/>
              </a:rPr>
              <a:t>ح</a:t>
            </a:r>
            <a:r>
              <a:rPr dirty="0" sz="1800" spc="60">
                <a:latin typeface="Microsoft Sans Serif"/>
                <a:cs typeface="Microsoft Sans Serif"/>
              </a:rPr>
              <a:t> </a:t>
            </a:r>
            <a:r>
              <a:rPr dirty="0" sz="1800" spc="-390">
                <a:latin typeface="Microsoft Sans Serif"/>
                <a:cs typeface="Microsoft Sans Serif"/>
              </a:rPr>
              <a:t>ور</a:t>
            </a:r>
            <a:r>
              <a:rPr dirty="0" sz="1800" spc="250">
                <a:latin typeface="Microsoft Sans Serif"/>
                <a:cs typeface="Microsoft Sans Serif"/>
              </a:rPr>
              <a:t> </a:t>
            </a:r>
            <a:r>
              <a:rPr dirty="0" sz="1800" spc="-300">
                <a:latin typeface="Microsoft Sans Serif"/>
                <a:cs typeface="Microsoft Sans Serif"/>
              </a:rPr>
              <a:t>و</a:t>
            </a:r>
            <a:r>
              <a:rPr dirty="0" sz="1800" spc="-195">
                <a:latin typeface="Microsoft Sans Serif"/>
                <a:cs typeface="Microsoft Sans Serif"/>
              </a:rPr>
              <a:t> </a:t>
            </a:r>
            <a:r>
              <a:rPr dirty="0" sz="1800" spc="-235">
                <a:latin typeface="Microsoft Sans Serif"/>
                <a:cs typeface="Microsoft Sans Serif"/>
              </a:rPr>
              <a:t>ن</a:t>
            </a:r>
            <a:r>
              <a:rPr dirty="0" sz="1800" spc="-235">
                <a:latin typeface="Microsoft Sans Serif"/>
                <a:cs typeface="Microsoft Sans Serif"/>
              </a:rPr>
              <a:t> </a:t>
            </a:r>
            <a:r>
              <a:rPr dirty="0" sz="1800" spc="-265">
                <a:latin typeface="Microsoft Sans Serif"/>
                <a:cs typeface="Microsoft Sans Serif"/>
              </a:rPr>
              <a:t>ا</a:t>
            </a:r>
            <a:r>
              <a:rPr dirty="0" sz="1800" spc="380">
                <a:latin typeface="Microsoft Sans Serif"/>
                <a:cs typeface="Microsoft Sans Serif"/>
              </a:rPr>
              <a:t>   </a:t>
            </a:r>
            <a:r>
              <a:rPr dirty="0" sz="1800" spc="-300">
                <a:latin typeface="Microsoft Sans Serif"/>
                <a:cs typeface="Microsoft Sans Serif"/>
              </a:rPr>
              <a:t>و</a:t>
            </a:r>
            <a:r>
              <a:rPr dirty="0" sz="1800" spc="-200">
                <a:latin typeface="Microsoft Sans Serif"/>
                <a:cs typeface="Microsoft Sans Serif"/>
              </a:rPr>
              <a:t> </a:t>
            </a:r>
            <a:r>
              <a:rPr dirty="0" sz="1800" spc="-265">
                <a:latin typeface="Microsoft Sans Serif"/>
                <a:cs typeface="Microsoft Sans Serif"/>
              </a:rPr>
              <a:t>ا</a:t>
            </a:r>
            <a:r>
              <a:rPr dirty="0" sz="1800" spc="-165">
                <a:latin typeface="Microsoft Sans Serif"/>
                <a:cs typeface="Microsoft Sans Serif"/>
              </a:rPr>
              <a:t> </a:t>
            </a:r>
            <a:r>
              <a:rPr dirty="0" sz="1800" spc="-630">
                <a:latin typeface="Microsoft Sans Serif"/>
                <a:cs typeface="Microsoft Sans Serif"/>
              </a:rPr>
              <a:t>را</a:t>
            </a:r>
            <a:r>
              <a:rPr dirty="0" baseline="-3086" sz="2700" spc="-944">
                <a:latin typeface="Microsoft Sans Serif"/>
                <a:cs typeface="Microsoft Sans Serif"/>
              </a:rPr>
              <a:t>„</a:t>
            </a:r>
            <a:r>
              <a:rPr dirty="0" baseline="-3086" sz="2700" spc="300">
                <a:latin typeface="Microsoft Sans Serif"/>
                <a:cs typeface="Microsoft Sans Serif"/>
              </a:rPr>
              <a:t>   </a:t>
            </a:r>
            <a:r>
              <a:rPr dirty="0" sz="1800" spc="-300">
                <a:latin typeface="Microsoft Sans Serif"/>
                <a:cs typeface="Microsoft Sans Serif"/>
              </a:rPr>
              <a:t>و</a:t>
            </a:r>
            <a:r>
              <a:rPr dirty="0" sz="1800" spc="-190">
                <a:latin typeface="Microsoft Sans Serif"/>
                <a:cs typeface="Microsoft Sans Serif"/>
              </a:rPr>
              <a:t> </a:t>
            </a:r>
            <a:r>
              <a:rPr dirty="0" sz="1800" spc="-265">
                <a:latin typeface="Microsoft Sans Serif"/>
                <a:cs typeface="Microsoft Sans Serif"/>
              </a:rPr>
              <a:t>ا</a:t>
            </a:r>
            <a:r>
              <a:rPr dirty="0" sz="1800" spc="-45">
                <a:latin typeface="Microsoft Sans Serif"/>
                <a:cs typeface="Microsoft Sans Serif"/>
              </a:rPr>
              <a:t> </a:t>
            </a:r>
            <a:r>
              <a:rPr dirty="0" baseline="-1543" sz="2700" spc="-1050">
                <a:latin typeface="Microsoft Sans Serif"/>
                <a:cs typeface="Microsoft Sans Serif"/>
              </a:rPr>
              <a:t>„</a:t>
            </a:r>
            <a:r>
              <a:rPr dirty="0" baseline="-1543" sz="2700" spc="-270">
                <a:latin typeface="Microsoft Sans Serif"/>
                <a:cs typeface="Microsoft Sans Serif"/>
              </a:rPr>
              <a:t> </a:t>
            </a:r>
            <a:r>
              <a:rPr dirty="0" sz="1800" spc="-265">
                <a:latin typeface="Microsoft Sans Serif"/>
                <a:cs typeface="Microsoft Sans Serif"/>
              </a:rPr>
              <a:t>ا</a:t>
            </a:r>
            <a:r>
              <a:rPr dirty="0" sz="1800" spc="280">
                <a:latin typeface="Microsoft Sans Serif"/>
                <a:cs typeface="Microsoft Sans Serif"/>
              </a:rPr>
              <a:t> </a:t>
            </a:r>
            <a:r>
              <a:rPr dirty="0" sz="1800" spc="-300">
                <a:latin typeface="Microsoft Sans Serif"/>
                <a:cs typeface="Microsoft Sans Serif"/>
              </a:rPr>
              <a:t>و</a:t>
            </a:r>
            <a:r>
              <a:rPr dirty="0" sz="1800" spc="-190">
                <a:latin typeface="Microsoft Sans Serif"/>
                <a:cs typeface="Microsoft Sans Serif"/>
              </a:rPr>
              <a:t> </a:t>
            </a:r>
            <a:r>
              <a:rPr dirty="0" sz="1800" spc="-315">
                <a:latin typeface="Microsoft Sans Serif"/>
                <a:cs typeface="Microsoft Sans Serif"/>
              </a:rPr>
              <a:t>ا</a:t>
            </a:r>
            <a:endParaRPr sz="1800">
              <a:latin typeface="Microsoft Sans Serif"/>
              <a:cs typeface="Microsoft Sans Serif"/>
            </a:endParaRPr>
          </a:p>
        </p:txBody>
      </p:sp>
      <p:sp>
        <p:nvSpPr>
          <p:cNvPr id="32" name="object 32" descr=""/>
          <p:cNvSpPr txBox="1"/>
          <p:nvPr/>
        </p:nvSpPr>
        <p:spPr>
          <a:xfrm>
            <a:off x="3935603" y="2732278"/>
            <a:ext cx="3196590" cy="299720"/>
          </a:xfrm>
          <a:prstGeom prst="rect">
            <a:avLst/>
          </a:prstGeom>
        </p:spPr>
        <p:txBody>
          <a:bodyPr wrap="square" lIns="0" tIns="12700" rIns="0" bIns="0" rtlCol="0" vert="horz">
            <a:spAutoFit/>
          </a:bodyPr>
          <a:lstStyle/>
          <a:p>
            <a:pPr algn="r" marL="38100" marR="30480">
              <a:lnSpc>
                <a:spcPct val="100000"/>
              </a:lnSpc>
              <a:spcBef>
                <a:spcPts val="100"/>
              </a:spcBef>
            </a:pPr>
            <a:r>
              <a:rPr dirty="0" baseline="13888" sz="2700" spc="-660">
                <a:latin typeface="Microsoft Sans Serif"/>
                <a:cs typeface="Microsoft Sans Serif"/>
              </a:rPr>
              <a:t>حم</a:t>
            </a:r>
            <a:r>
              <a:rPr dirty="0" baseline="13888" sz="2700" spc="660">
                <a:latin typeface="Microsoft Sans Serif"/>
                <a:cs typeface="Microsoft Sans Serif"/>
              </a:rPr>
              <a:t> </a:t>
            </a:r>
            <a:r>
              <a:rPr dirty="0" baseline="3086" sz="2700" spc="-1275">
                <a:latin typeface="Microsoft Sans Serif"/>
                <a:cs typeface="Microsoft Sans Serif"/>
              </a:rPr>
              <a:t>كش</a:t>
            </a:r>
            <a:r>
              <a:rPr dirty="0" baseline="18518" sz="2700" spc="-277">
                <a:latin typeface="Microsoft Sans Serif"/>
                <a:cs typeface="Microsoft Sans Serif"/>
              </a:rPr>
              <a:t> </a:t>
            </a:r>
            <a:r>
              <a:rPr dirty="0" baseline="12345" sz="2700" spc="-1642">
                <a:latin typeface="Microsoft Sans Serif"/>
                <a:cs typeface="Microsoft Sans Serif"/>
              </a:rPr>
              <a:t>ت</a:t>
            </a:r>
            <a:r>
              <a:rPr dirty="0" baseline="7716" sz="2700" spc="-1642">
                <a:latin typeface="Microsoft Sans Serif"/>
                <a:cs typeface="Microsoft Sans Serif"/>
              </a:rPr>
              <a:t>,</a:t>
            </a:r>
            <a:r>
              <a:rPr dirty="0" baseline="7716" sz="2700" spc="660">
                <a:latin typeface="Microsoft Sans Serif"/>
                <a:cs typeface="Microsoft Sans Serif"/>
              </a:rPr>
              <a:t> </a:t>
            </a:r>
            <a:r>
              <a:rPr dirty="0" baseline="6172" sz="2700" spc="-750">
                <a:latin typeface="Microsoft Sans Serif"/>
                <a:cs typeface="Microsoft Sans Serif"/>
              </a:rPr>
              <a:t>.</a:t>
            </a:r>
            <a:r>
              <a:rPr dirty="0" baseline="6172" sz="2700" spc="-382">
                <a:latin typeface="Microsoft Sans Serif"/>
                <a:cs typeface="Microsoft Sans Serif"/>
              </a:rPr>
              <a:t> </a:t>
            </a:r>
            <a:r>
              <a:rPr dirty="0" baseline="1543" sz="2700" spc="-1117">
                <a:latin typeface="Microsoft Sans Serif"/>
                <a:cs typeface="Microsoft Sans Serif"/>
              </a:rPr>
              <a:t>يكي</a:t>
            </a:r>
            <a:r>
              <a:rPr dirty="0" baseline="10802" sz="2700" spc="-1117">
                <a:latin typeface="Microsoft Sans Serif"/>
                <a:cs typeface="Microsoft Sans Serif"/>
              </a:rPr>
              <a:t>„</a:t>
            </a:r>
            <a:r>
              <a:rPr dirty="0" baseline="10802" sz="2700" spc="-397">
                <a:latin typeface="Microsoft Sans Serif"/>
                <a:cs typeface="Microsoft Sans Serif"/>
              </a:rPr>
              <a:t> </a:t>
            </a:r>
            <a:r>
              <a:rPr dirty="0" baseline="12345" sz="2700" spc="-982">
                <a:latin typeface="Microsoft Sans Serif"/>
                <a:cs typeface="Microsoft Sans Serif"/>
              </a:rPr>
              <a:t>لل</a:t>
            </a:r>
            <a:r>
              <a:rPr dirty="0" baseline="12345" sz="2700" spc="-202">
                <a:latin typeface="Microsoft Sans Serif"/>
                <a:cs typeface="Microsoft Sans Serif"/>
              </a:rPr>
              <a:t> </a:t>
            </a:r>
            <a:r>
              <a:rPr dirty="0" baseline="6172" sz="2700" spc="-2820">
                <a:latin typeface="Microsoft Sans Serif"/>
                <a:cs typeface="Microsoft Sans Serif"/>
              </a:rPr>
              <a:t>ًعمت</a:t>
            </a:r>
            <a:r>
              <a:rPr dirty="0" baseline="18518" sz="2700" spc="-2820">
                <a:latin typeface="Microsoft Sans Serif"/>
                <a:cs typeface="Microsoft Sans Serif"/>
              </a:rPr>
              <a:t>„</a:t>
            </a:r>
            <a:r>
              <a:rPr dirty="0" baseline="18518" sz="2700" spc="-382">
                <a:latin typeface="Microsoft Sans Serif"/>
                <a:cs typeface="Microsoft Sans Serif"/>
              </a:rPr>
              <a:t> </a:t>
            </a:r>
            <a:r>
              <a:rPr dirty="0" baseline="9259" sz="2700" spc="-780">
                <a:latin typeface="Microsoft Sans Serif"/>
                <a:cs typeface="Microsoft Sans Serif"/>
              </a:rPr>
              <a:t>ح</a:t>
            </a:r>
            <a:r>
              <a:rPr dirty="0" baseline="9259" sz="2700" spc="-780">
                <a:latin typeface="Microsoft Sans Serif"/>
                <a:cs typeface="Microsoft Sans Serif"/>
              </a:rPr>
              <a:t>,</a:t>
            </a:r>
            <a:r>
              <a:rPr dirty="0" baseline="9259" sz="2700" spc="352">
                <a:latin typeface="Microsoft Sans Serif"/>
                <a:cs typeface="Microsoft Sans Serif"/>
              </a:rPr>
              <a:t>   </a:t>
            </a:r>
            <a:r>
              <a:rPr dirty="0" baseline="10802" sz="2700" spc="-1050">
                <a:latin typeface="Microsoft Sans Serif"/>
                <a:cs typeface="Microsoft Sans Serif"/>
              </a:rPr>
              <a:t>„</a:t>
            </a:r>
            <a:r>
              <a:rPr dirty="0" baseline="10802" sz="2700" spc="195">
                <a:latin typeface="Microsoft Sans Serif"/>
                <a:cs typeface="Microsoft Sans Serif"/>
              </a:rPr>
              <a:t> </a:t>
            </a:r>
            <a:r>
              <a:rPr dirty="0" baseline="12345" sz="2700" spc="-877">
                <a:latin typeface="Microsoft Sans Serif"/>
                <a:cs typeface="Microsoft Sans Serif"/>
              </a:rPr>
              <a:t>مط</a:t>
            </a:r>
            <a:r>
              <a:rPr dirty="0" baseline="32407" sz="2700" spc="-877">
                <a:latin typeface="Microsoft Sans Serif"/>
                <a:cs typeface="Microsoft Sans Serif"/>
              </a:rPr>
              <a:t>.</a:t>
            </a:r>
            <a:r>
              <a:rPr dirty="0" baseline="32407" sz="2700" spc="-315">
                <a:latin typeface="Microsoft Sans Serif"/>
                <a:cs typeface="Microsoft Sans Serif"/>
              </a:rPr>
              <a:t> </a:t>
            </a:r>
            <a:r>
              <a:rPr dirty="0" baseline="21604" sz="2700" spc="-862">
                <a:latin typeface="Microsoft Sans Serif"/>
                <a:cs typeface="Microsoft Sans Serif"/>
              </a:rPr>
              <a:t>ن</a:t>
            </a:r>
            <a:r>
              <a:rPr dirty="0" baseline="37037" sz="2700" spc="-862">
                <a:latin typeface="Microsoft Sans Serif"/>
                <a:cs typeface="Microsoft Sans Serif"/>
              </a:rPr>
              <a:t>.</a:t>
            </a:r>
            <a:r>
              <a:rPr dirty="0" baseline="37037" sz="2700" spc="262">
                <a:latin typeface="Microsoft Sans Serif"/>
                <a:cs typeface="Microsoft Sans Serif"/>
              </a:rPr>
              <a:t>  </a:t>
            </a:r>
            <a:r>
              <a:rPr dirty="0" baseline="9259" sz="2700" spc="-1050">
                <a:latin typeface="Microsoft Sans Serif"/>
                <a:cs typeface="Microsoft Sans Serif"/>
              </a:rPr>
              <a:t>„</a:t>
            </a:r>
            <a:r>
              <a:rPr dirty="0" baseline="9259" sz="2700" spc="-315">
                <a:latin typeface="Microsoft Sans Serif"/>
                <a:cs typeface="Microsoft Sans Serif"/>
              </a:rPr>
              <a:t> </a:t>
            </a:r>
            <a:r>
              <a:rPr dirty="0" baseline="1543" sz="2700" spc="-1185">
                <a:latin typeface="Microsoft Sans Serif"/>
                <a:cs typeface="Microsoft Sans Serif"/>
              </a:rPr>
              <a:t>ثل</a:t>
            </a:r>
            <a:r>
              <a:rPr dirty="0" baseline="12345" sz="2700" spc="44">
                <a:latin typeface="Microsoft Sans Serif"/>
                <a:cs typeface="Microsoft Sans Serif"/>
              </a:rPr>
              <a:t>  </a:t>
            </a:r>
            <a:r>
              <a:rPr dirty="0" baseline="-3086" sz="2700">
                <a:latin typeface="Microsoft Sans Serif"/>
                <a:cs typeface="Microsoft Sans Serif"/>
              </a:rPr>
              <a:t>ا</a:t>
            </a:r>
            <a:r>
              <a:rPr dirty="0" baseline="-3086" sz="2700" spc="247">
                <a:latin typeface="Microsoft Sans Serif"/>
                <a:cs typeface="Microsoft Sans Serif"/>
              </a:rPr>
              <a:t> </a:t>
            </a:r>
            <a:r>
              <a:rPr dirty="0" baseline="9259" sz="2700" spc="-1050">
                <a:latin typeface="Microsoft Sans Serif"/>
                <a:cs typeface="Microsoft Sans Serif"/>
              </a:rPr>
              <a:t>„</a:t>
            </a:r>
            <a:r>
              <a:rPr dirty="0" baseline="9259" sz="2700" spc="-322">
                <a:latin typeface="Microsoft Sans Serif"/>
                <a:cs typeface="Microsoft Sans Serif"/>
              </a:rPr>
              <a:t> </a:t>
            </a:r>
            <a:r>
              <a:rPr dirty="0" baseline="-3086" sz="2700" spc="-1664">
                <a:latin typeface="Microsoft Sans Serif"/>
                <a:cs typeface="Microsoft Sans Serif"/>
              </a:rPr>
              <a:t>س</a:t>
            </a:r>
            <a:r>
              <a:rPr dirty="0" baseline="10802" sz="2700" spc="-277">
                <a:latin typeface="Microsoft Sans Serif"/>
                <a:cs typeface="Microsoft Sans Serif"/>
              </a:rPr>
              <a:t> </a:t>
            </a:r>
            <a:r>
              <a:rPr dirty="0" baseline="4629" sz="2700" spc="-1380">
                <a:latin typeface="Microsoft Sans Serif"/>
                <a:cs typeface="Microsoft Sans Serif"/>
              </a:rPr>
              <a:t>ق</a:t>
            </a:r>
            <a:r>
              <a:rPr dirty="0" baseline="23148" sz="2700" spc="-1380">
                <a:latin typeface="Microsoft Sans Serif"/>
                <a:cs typeface="Microsoft Sans Serif"/>
              </a:rPr>
              <a:t>„</a:t>
            </a:r>
            <a:r>
              <a:rPr dirty="0" baseline="23148" sz="2700" spc="30">
                <a:latin typeface="Microsoft Sans Serif"/>
                <a:cs typeface="Microsoft Sans Serif"/>
              </a:rPr>
              <a:t> </a:t>
            </a:r>
            <a:r>
              <a:rPr dirty="0" baseline="1543" sz="2700" spc="-1455">
                <a:latin typeface="Microsoft Sans Serif"/>
                <a:cs typeface="Microsoft Sans Serif"/>
              </a:rPr>
              <a:t>ث</a:t>
            </a:r>
            <a:r>
              <a:rPr dirty="0" baseline="7716" sz="2700" spc="-1455">
                <a:latin typeface="Microsoft Sans Serif"/>
                <a:cs typeface="Microsoft Sans Serif"/>
              </a:rPr>
              <a:t>.</a:t>
            </a:r>
            <a:r>
              <a:rPr dirty="0" baseline="7716" sz="2700" spc="-465">
                <a:latin typeface="Microsoft Sans Serif"/>
                <a:cs typeface="Microsoft Sans Serif"/>
              </a:rPr>
              <a:t> </a:t>
            </a:r>
            <a:r>
              <a:rPr dirty="0" baseline="6172" sz="2700" spc="-637">
                <a:latin typeface="Microsoft Sans Serif"/>
                <a:cs typeface="Microsoft Sans Serif"/>
              </a:rPr>
              <a:t>ملا</a:t>
            </a:r>
            <a:r>
              <a:rPr dirty="0" baseline="6172" sz="2700" spc="150">
                <a:latin typeface="Microsoft Sans Serif"/>
                <a:cs typeface="Microsoft Sans Serif"/>
              </a:rPr>
              <a:t>  </a:t>
            </a:r>
            <a:r>
              <a:rPr dirty="0" baseline="7716" sz="2700" spc="-1492">
                <a:latin typeface="Microsoft Sans Serif"/>
                <a:cs typeface="Microsoft Sans Serif"/>
              </a:rPr>
              <a:t>شت</a:t>
            </a:r>
            <a:r>
              <a:rPr dirty="0" baseline="3086" sz="2700" spc="-1492">
                <a:latin typeface="Microsoft Sans Serif"/>
                <a:cs typeface="Microsoft Sans Serif"/>
              </a:rPr>
              <a:t>„</a:t>
            </a:r>
            <a:r>
              <a:rPr dirty="0" baseline="3086" sz="2700" spc="-44">
                <a:latin typeface="Microsoft Sans Serif"/>
                <a:cs typeface="Microsoft Sans Serif"/>
              </a:rPr>
              <a:t> </a:t>
            </a:r>
            <a:r>
              <a:rPr dirty="0" baseline="3086" sz="2700" spc="-1230">
                <a:latin typeface="Microsoft Sans Serif"/>
                <a:cs typeface="Microsoft Sans Serif"/>
              </a:rPr>
              <a:t>س</a:t>
            </a:r>
            <a:r>
              <a:rPr dirty="0" baseline="3086" sz="2700" spc="22">
                <a:latin typeface="Microsoft Sans Serif"/>
                <a:cs typeface="Microsoft Sans Serif"/>
              </a:rPr>
              <a:t>  </a:t>
            </a:r>
            <a:r>
              <a:rPr dirty="0" baseline="12345" sz="2700" spc="-1739">
                <a:latin typeface="Microsoft Sans Serif"/>
                <a:cs typeface="Microsoft Sans Serif"/>
              </a:rPr>
              <a:t>ت</a:t>
            </a:r>
            <a:r>
              <a:rPr dirty="0" baseline="-3086" sz="2700" spc="-1739">
                <a:latin typeface="Microsoft Sans Serif"/>
                <a:cs typeface="Microsoft Sans Serif"/>
              </a:rPr>
              <a:t>,</a:t>
            </a:r>
            <a:r>
              <a:rPr dirty="0" baseline="-3086" sz="2700" spc="-292">
                <a:latin typeface="Microsoft Sans Serif"/>
                <a:cs typeface="Microsoft Sans Serif"/>
              </a:rPr>
              <a:t> </a:t>
            </a:r>
            <a:r>
              <a:rPr dirty="0" baseline="4629" sz="2700" spc="-1050">
                <a:latin typeface="Microsoft Sans Serif"/>
                <a:cs typeface="Microsoft Sans Serif"/>
              </a:rPr>
              <a:t>„</a:t>
            </a:r>
            <a:r>
              <a:rPr dirty="0" baseline="4629" sz="2700" spc="135">
                <a:latin typeface="Microsoft Sans Serif"/>
                <a:cs typeface="Microsoft Sans Serif"/>
              </a:rPr>
              <a:t>  </a:t>
            </a:r>
            <a:r>
              <a:rPr dirty="0" baseline="1543" sz="2700" spc="-1612">
                <a:latin typeface="Microsoft Sans Serif"/>
                <a:cs typeface="Microsoft Sans Serif"/>
              </a:rPr>
              <a:t>ي</a:t>
            </a:r>
            <a:r>
              <a:rPr dirty="0" baseline="10802" sz="2700" spc="-1612">
                <a:latin typeface="Microsoft Sans Serif"/>
                <a:cs typeface="Microsoft Sans Serif"/>
              </a:rPr>
              <a:t>.</a:t>
            </a:r>
            <a:r>
              <a:rPr dirty="0" baseline="10802" sz="2700" spc="-397">
                <a:latin typeface="Microsoft Sans Serif"/>
                <a:cs typeface="Microsoft Sans Serif"/>
              </a:rPr>
              <a:t> </a:t>
            </a:r>
            <a:r>
              <a:rPr dirty="0" sz="1800" spc="-490">
                <a:latin typeface="Microsoft Sans Serif"/>
                <a:cs typeface="Microsoft Sans Serif"/>
              </a:rPr>
              <a:t>لا</a:t>
            </a:r>
            <a:endParaRPr sz="1800">
              <a:latin typeface="Microsoft Sans Serif"/>
              <a:cs typeface="Microsoft Sans Serif"/>
            </a:endParaRPr>
          </a:p>
        </p:txBody>
      </p:sp>
      <p:sp>
        <p:nvSpPr>
          <p:cNvPr id="33" name="object 33" descr=""/>
          <p:cNvSpPr txBox="1"/>
          <p:nvPr/>
        </p:nvSpPr>
        <p:spPr>
          <a:xfrm>
            <a:off x="3650107" y="2759709"/>
            <a:ext cx="1731645" cy="299720"/>
          </a:xfrm>
          <a:prstGeom prst="rect">
            <a:avLst/>
          </a:prstGeom>
        </p:spPr>
        <p:txBody>
          <a:bodyPr wrap="square" lIns="0" tIns="12700" rIns="0" bIns="0" rtlCol="0" vert="horz">
            <a:spAutoFit/>
          </a:bodyPr>
          <a:lstStyle/>
          <a:p>
            <a:pPr algn="r" marL="12700" marR="5080">
              <a:lnSpc>
                <a:spcPct val="100000"/>
              </a:lnSpc>
              <a:spcBef>
                <a:spcPts val="100"/>
              </a:spcBef>
            </a:pPr>
            <a:r>
              <a:rPr dirty="0" sz="1800" spc="-725">
                <a:latin typeface="Microsoft Sans Serif"/>
                <a:cs typeface="Microsoft Sans Serif"/>
              </a:rPr>
              <a:t>ي</a:t>
            </a:r>
            <a:r>
              <a:rPr dirty="0" sz="1800" spc="50">
                <a:latin typeface="Microsoft Sans Serif"/>
                <a:cs typeface="Microsoft Sans Serif"/>
              </a:rPr>
              <a:t>  </a:t>
            </a:r>
            <a:r>
              <a:rPr dirty="0" sz="1800">
                <a:latin typeface="Microsoft Sans Serif"/>
                <a:cs typeface="Microsoft Sans Serif"/>
              </a:rPr>
              <a:t>دذ</a:t>
            </a:r>
            <a:r>
              <a:rPr dirty="0" sz="1800" spc="459">
                <a:latin typeface="Microsoft Sans Serif"/>
                <a:cs typeface="Microsoft Sans Serif"/>
              </a:rPr>
              <a:t> </a:t>
            </a:r>
            <a:r>
              <a:rPr dirty="0" sz="1800" spc="-375">
                <a:latin typeface="Microsoft Sans Serif"/>
                <a:cs typeface="Microsoft Sans Serif"/>
              </a:rPr>
              <a:t>ل</a:t>
            </a:r>
            <a:r>
              <a:rPr dirty="0" sz="1800" spc="380">
                <a:latin typeface="Microsoft Sans Serif"/>
                <a:cs typeface="Microsoft Sans Serif"/>
              </a:rPr>
              <a:t>  </a:t>
            </a:r>
            <a:r>
              <a:rPr dirty="0" sz="1800" spc="-405">
                <a:latin typeface="Microsoft Sans Serif"/>
                <a:cs typeface="Microsoft Sans Serif"/>
              </a:rPr>
              <a:t>ر</a:t>
            </a:r>
            <a:r>
              <a:rPr dirty="0" sz="1800" spc="-405">
                <a:latin typeface="Microsoft Sans Serif"/>
                <a:cs typeface="Microsoft Sans Serif"/>
              </a:rPr>
              <a:t>„</a:t>
            </a:r>
            <a:r>
              <a:rPr dirty="0" sz="1800" spc="-150">
                <a:latin typeface="Microsoft Sans Serif"/>
                <a:cs typeface="Microsoft Sans Serif"/>
              </a:rPr>
              <a:t> </a:t>
            </a:r>
            <a:r>
              <a:rPr dirty="0" sz="1800" spc="-254">
                <a:latin typeface="Microsoft Sans Serif"/>
                <a:cs typeface="Microsoft Sans Serif"/>
              </a:rPr>
              <a:t>ر</a:t>
            </a:r>
            <a:r>
              <a:rPr dirty="0" sz="1800" spc="65">
                <a:latin typeface="Microsoft Sans Serif"/>
                <a:cs typeface="Microsoft Sans Serif"/>
              </a:rPr>
              <a:t>  </a:t>
            </a:r>
            <a:r>
              <a:rPr dirty="0" sz="1800" spc="-265">
                <a:latin typeface="Microsoft Sans Serif"/>
                <a:cs typeface="Microsoft Sans Serif"/>
              </a:rPr>
              <a:t>ا</a:t>
            </a:r>
            <a:r>
              <a:rPr dirty="0" sz="1800" spc="200">
                <a:latin typeface="Microsoft Sans Serif"/>
                <a:cs typeface="Microsoft Sans Serif"/>
              </a:rPr>
              <a:t> </a:t>
            </a:r>
            <a:r>
              <a:rPr dirty="0" sz="1800" spc="-265">
                <a:latin typeface="Microsoft Sans Serif"/>
                <a:cs typeface="Microsoft Sans Serif"/>
              </a:rPr>
              <a:t>ا</a:t>
            </a:r>
            <a:r>
              <a:rPr dirty="0" sz="1800" spc="250">
                <a:latin typeface="Microsoft Sans Serif"/>
                <a:cs typeface="Microsoft Sans Serif"/>
              </a:rPr>
              <a:t>  </a:t>
            </a:r>
            <a:r>
              <a:rPr dirty="0" sz="1800" spc="-170">
                <a:latin typeface="Microsoft Sans Serif"/>
                <a:cs typeface="Microsoft Sans Serif"/>
              </a:rPr>
              <a:t>ا</a:t>
            </a:r>
            <a:r>
              <a:rPr dirty="0" sz="1800" spc="-185">
                <a:latin typeface="Microsoft Sans Serif"/>
                <a:cs typeface="Microsoft Sans Serif"/>
              </a:rPr>
              <a:t> </a:t>
            </a:r>
            <a:r>
              <a:rPr dirty="0" sz="1800" spc="335">
                <a:latin typeface="Microsoft Sans Serif"/>
                <a:cs typeface="Microsoft Sans Serif"/>
              </a:rPr>
              <a:t>ت</a:t>
            </a:r>
            <a:endParaRPr sz="1800">
              <a:latin typeface="Microsoft Sans Serif"/>
              <a:cs typeface="Microsoft Sans Serif"/>
            </a:endParaRPr>
          </a:p>
        </p:txBody>
      </p:sp>
      <p:sp>
        <p:nvSpPr>
          <p:cNvPr id="34" name="object 34" descr=""/>
          <p:cNvSpPr txBox="1"/>
          <p:nvPr/>
        </p:nvSpPr>
        <p:spPr>
          <a:xfrm>
            <a:off x="3678046" y="2674365"/>
            <a:ext cx="175895" cy="299720"/>
          </a:xfrm>
          <a:prstGeom prst="rect">
            <a:avLst/>
          </a:prstGeom>
        </p:spPr>
        <p:txBody>
          <a:bodyPr wrap="square" lIns="0" tIns="12700" rIns="0" bIns="0" rtlCol="0" vert="horz">
            <a:spAutoFit/>
          </a:bodyPr>
          <a:lstStyle/>
          <a:p>
            <a:pPr algn="r" marL="38100" marR="30480">
              <a:lnSpc>
                <a:spcPct val="100000"/>
              </a:lnSpc>
              <a:spcBef>
                <a:spcPts val="100"/>
              </a:spcBef>
            </a:pPr>
            <a:r>
              <a:rPr dirty="0" sz="1800" spc="-595">
                <a:latin typeface="Microsoft Sans Serif"/>
                <a:cs typeface="Microsoft Sans Serif"/>
              </a:rPr>
              <a:t>لع</a:t>
            </a:r>
            <a:endParaRPr sz="1800">
              <a:latin typeface="Microsoft Sans Serif"/>
              <a:cs typeface="Microsoft Sans Serif"/>
            </a:endParaRPr>
          </a:p>
        </p:txBody>
      </p:sp>
      <p:sp>
        <p:nvSpPr>
          <p:cNvPr id="35" name="object 35" descr=""/>
          <p:cNvSpPr txBox="1"/>
          <p:nvPr/>
        </p:nvSpPr>
        <p:spPr>
          <a:xfrm>
            <a:off x="11494007" y="3235578"/>
            <a:ext cx="510540" cy="299720"/>
          </a:xfrm>
          <a:prstGeom prst="rect">
            <a:avLst/>
          </a:prstGeom>
        </p:spPr>
        <p:txBody>
          <a:bodyPr wrap="square" lIns="0" tIns="12700" rIns="0" bIns="0" rtlCol="0" vert="horz">
            <a:spAutoFit/>
          </a:bodyPr>
          <a:lstStyle/>
          <a:p>
            <a:pPr algn="r" marL="38100" marR="30480">
              <a:lnSpc>
                <a:spcPct val="100000"/>
              </a:lnSpc>
              <a:spcBef>
                <a:spcPts val="100"/>
              </a:spcBef>
            </a:pPr>
            <a:r>
              <a:rPr dirty="0" baseline="1543" sz="2700" spc="-1207">
                <a:solidFill>
                  <a:srgbClr val="FF0000"/>
                </a:solidFill>
                <a:latin typeface="Microsoft Sans Serif"/>
                <a:cs typeface="Microsoft Sans Serif"/>
              </a:rPr>
              <a:t>ي</a:t>
            </a:r>
            <a:r>
              <a:rPr dirty="0" baseline="-10802" sz="2700" spc="-1207">
                <a:solidFill>
                  <a:srgbClr val="FF0000"/>
                </a:solidFill>
                <a:latin typeface="Microsoft Sans Serif"/>
                <a:cs typeface="Microsoft Sans Serif"/>
              </a:rPr>
              <a:t>„</a:t>
            </a:r>
            <a:r>
              <a:rPr dirty="0" baseline="-10802" sz="2700" spc="217">
                <a:solidFill>
                  <a:srgbClr val="FF0000"/>
                </a:solidFill>
                <a:latin typeface="Microsoft Sans Serif"/>
                <a:cs typeface="Microsoft Sans Serif"/>
              </a:rPr>
              <a:t> </a:t>
            </a:r>
            <a:r>
              <a:rPr dirty="0" baseline="1543" sz="2700" spc="-540">
                <a:solidFill>
                  <a:srgbClr val="FF0000"/>
                </a:solidFill>
                <a:latin typeface="Microsoft Sans Serif"/>
                <a:cs typeface="Microsoft Sans Serif"/>
              </a:rPr>
              <a:t>ق</a:t>
            </a:r>
            <a:r>
              <a:rPr dirty="0" baseline="1543" sz="2700" spc="487">
                <a:solidFill>
                  <a:srgbClr val="FF0000"/>
                </a:solidFill>
                <a:latin typeface="Microsoft Sans Serif"/>
                <a:cs typeface="Microsoft Sans Serif"/>
              </a:rPr>
              <a:t> </a:t>
            </a:r>
            <a:r>
              <a:rPr dirty="0" baseline="1543" sz="2700" spc="-67">
                <a:solidFill>
                  <a:srgbClr val="FF0000"/>
                </a:solidFill>
                <a:latin typeface="Microsoft Sans Serif"/>
                <a:cs typeface="Microsoft Sans Serif"/>
              </a:rPr>
              <a:t>ة</a:t>
            </a:r>
            <a:r>
              <a:rPr dirty="0" baseline="1543" sz="2700" spc="-465">
                <a:solidFill>
                  <a:srgbClr val="FF0000"/>
                </a:solidFill>
                <a:latin typeface="Microsoft Sans Serif"/>
                <a:cs typeface="Microsoft Sans Serif"/>
              </a:rPr>
              <a:t> </a:t>
            </a:r>
            <a:r>
              <a:rPr dirty="0" sz="1800" spc="-500">
                <a:solidFill>
                  <a:srgbClr val="FF0000"/>
                </a:solidFill>
                <a:latin typeface="Microsoft Sans Serif"/>
                <a:cs typeface="Microsoft Sans Serif"/>
              </a:rPr>
              <a:t>„</a:t>
            </a:r>
            <a:r>
              <a:rPr dirty="0" baseline="1543" sz="2700" spc="-750">
                <a:solidFill>
                  <a:srgbClr val="FF0000"/>
                </a:solidFill>
                <a:latin typeface="Microsoft Sans Serif"/>
                <a:cs typeface="Microsoft Sans Serif"/>
              </a:rPr>
              <a:t>ا</a:t>
            </a:r>
            <a:endParaRPr baseline="1543" sz="2700">
              <a:latin typeface="Microsoft Sans Serif"/>
              <a:cs typeface="Microsoft Sans Serif"/>
            </a:endParaRPr>
          </a:p>
        </p:txBody>
      </p:sp>
      <p:sp>
        <p:nvSpPr>
          <p:cNvPr id="36" name="object 36" descr=""/>
          <p:cNvSpPr txBox="1"/>
          <p:nvPr/>
        </p:nvSpPr>
        <p:spPr>
          <a:xfrm>
            <a:off x="10445495" y="3197478"/>
            <a:ext cx="1693545" cy="299720"/>
          </a:xfrm>
          <a:prstGeom prst="rect">
            <a:avLst/>
          </a:prstGeom>
        </p:spPr>
        <p:txBody>
          <a:bodyPr wrap="square" lIns="0" tIns="12700" rIns="0" bIns="0" rtlCol="0" vert="horz">
            <a:spAutoFit/>
          </a:bodyPr>
          <a:lstStyle/>
          <a:p>
            <a:pPr algn="r" marL="38100" marR="30480">
              <a:lnSpc>
                <a:spcPct val="100000"/>
              </a:lnSpc>
              <a:spcBef>
                <a:spcPts val="100"/>
              </a:spcBef>
            </a:pPr>
            <a:r>
              <a:rPr dirty="0" baseline="3086" sz="2700" spc="-907">
                <a:solidFill>
                  <a:srgbClr val="FF0000"/>
                </a:solidFill>
                <a:latin typeface="Microsoft Sans Serif"/>
                <a:cs typeface="Microsoft Sans Serif"/>
              </a:rPr>
              <a:t>م</a:t>
            </a:r>
            <a:r>
              <a:rPr dirty="0" baseline="30864" sz="2700" spc="-907">
                <a:solidFill>
                  <a:srgbClr val="FF0000"/>
                </a:solidFill>
                <a:latin typeface="Microsoft Sans Serif"/>
                <a:cs typeface="Microsoft Sans Serif"/>
              </a:rPr>
              <a:t>„</a:t>
            </a:r>
            <a:r>
              <a:rPr dirty="0" baseline="15432" sz="2700" spc="-907">
                <a:solidFill>
                  <a:srgbClr val="FF0000"/>
                </a:solidFill>
                <a:latin typeface="Microsoft Sans Serif"/>
                <a:cs typeface="Microsoft Sans Serif"/>
              </a:rPr>
              <a:t>ق</a:t>
            </a:r>
            <a:r>
              <a:rPr dirty="0" baseline="15432" sz="2700" spc="-472">
                <a:solidFill>
                  <a:srgbClr val="FF0000"/>
                </a:solidFill>
                <a:latin typeface="Microsoft Sans Serif"/>
                <a:cs typeface="Microsoft Sans Serif"/>
              </a:rPr>
              <a:t> </a:t>
            </a:r>
            <a:r>
              <a:rPr dirty="0" sz="1800" spc="-455">
                <a:solidFill>
                  <a:srgbClr val="FF0000"/>
                </a:solidFill>
                <a:latin typeface="Microsoft Sans Serif"/>
                <a:cs typeface="Microsoft Sans Serif"/>
              </a:rPr>
              <a:t>لا</a:t>
            </a:r>
            <a:r>
              <a:rPr dirty="0" sz="1800" spc="395">
                <a:solidFill>
                  <a:srgbClr val="FF0000"/>
                </a:solidFill>
                <a:latin typeface="Microsoft Sans Serif"/>
                <a:cs typeface="Microsoft Sans Serif"/>
              </a:rPr>
              <a:t> </a:t>
            </a:r>
            <a:r>
              <a:rPr dirty="0" baseline="12345" sz="2700" spc="-1162">
                <a:solidFill>
                  <a:srgbClr val="FF0000"/>
                </a:solidFill>
                <a:latin typeface="Microsoft Sans Serif"/>
                <a:cs typeface="Microsoft Sans Serif"/>
              </a:rPr>
              <a:t>ضعلا</a:t>
            </a:r>
            <a:r>
              <a:rPr dirty="0" baseline="12345" sz="2700" spc="120">
                <a:solidFill>
                  <a:srgbClr val="FF0000"/>
                </a:solidFill>
                <a:latin typeface="Microsoft Sans Serif"/>
                <a:cs typeface="Microsoft Sans Serif"/>
              </a:rPr>
              <a:t> </a:t>
            </a:r>
            <a:r>
              <a:rPr dirty="0" baseline="20061" sz="2700" spc="-1019">
                <a:solidFill>
                  <a:srgbClr val="FF0000"/>
                </a:solidFill>
                <a:latin typeface="Microsoft Sans Serif"/>
                <a:cs typeface="Microsoft Sans Serif"/>
              </a:rPr>
              <a:t>.</a:t>
            </a:r>
            <a:r>
              <a:rPr dirty="0" baseline="3086" sz="2700" spc="-1019">
                <a:solidFill>
                  <a:srgbClr val="FF0000"/>
                </a:solidFill>
                <a:latin typeface="Microsoft Sans Serif"/>
                <a:cs typeface="Microsoft Sans Serif"/>
              </a:rPr>
              <a:t>ق</a:t>
            </a:r>
            <a:r>
              <a:rPr dirty="0" baseline="3086" sz="2700" spc="75">
                <a:solidFill>
                  <a:srgbClr val="FF0000"/>
                </a:solidFill>
                <a:latin typeface="Microsoft Sans Serif"/>
                <a:cs typeface="Microsoft Sans Serif"/>
              </a:rPr>
              <a:t> </a:t>
            </a:r>
            <a:r>
              <a:rPr dirty="0" baseline="9259" sz="2700" spc="-1050">
                <a:solidFill>
                  <a:srgbClr val="FF0000"/>
                </a:solidFill>
                <a:latin typeface="Microsoft Sans Serif"/>
                <a:cs typeface="Microsoft Sans Serif"/>
              </a:rPr>
              <a:t>„</a:t>
            </a:r>
            <a:r>
              <a:rPr dirty="0" baseline="9259" sz="2700" spc="-352">
                <a:solidFill>
                  <a:srgbClr val="FF0000"/>
                </a:solidFill>
                <a:latin typeface="Microsoft Sans Serif"/>
                <a:cs typeface="Microsoft Sans Serif"/>
              </a:rPr>
              <a:t> </a:t>
            </a:r>
            <a:r>
              <a:rPr dirty="0" sz="1800" spc="-1055">
                <a:solidFill>
                  <a:srgbClr val="FF0000"/>
                </a:solidFill>
                <a:latin typeface="Microsoft Sans Serif"/>
                <a:cs typeface="Microsoft Sans Serif"/>
              </a:rPr>
              <a:t>ثص</a:t>
            </a:r>
            <a:r>
              <a:rPr dirty="0" sz="1800" spc="-190">
                <a:solidFill>
                  <a:srgbClr val="FF0000"/>
                </a:solidFill>
                <a:latin typeface="Microsoft Sans Serif"/>
                <a:cs typeface="Microsoft Sans Serif"/>
              </a:rPr>
              <a:t> </a:t>
            </a:r>
            <a:r>
              <a:rPr dirty="0" baseline="9259" sz="2700" spc="-1342">
                <a:solidFill>
                  <a:srgbClr val="FF0000"/>
                </a:solidFill>
                <a:latin typeface="Microsoft Sans Serif"/>
                <a:cs typeface="Microsoft Sans Serif"/>
              </a:rPr>
              <a:t>صخ</a:t>
            </a:r>
            <a:r>
              <a:rPr dirty="0" baseline="30864" sz="2700" spc="-1342">
                <a:solidFill>
                  <a:srgbClr val="FF0000"/>
                </a:solidFill>
                <a:latin typeface="Microsoft Sans Serif"/>
                <a:cs typeface="Microsoft Sans Serif"/>
              </a:rPr>
              <a:t>.</a:t>
            </a:r>
            <a:r>
              <a:rPr dirty="0" baseline="18518" sz="2700" spc="-1342">
                <a:solidFill>
                  <a:srgbClr val="FF0000"/>
                </a:solidFill>
                <a:latin typeface="Microsoft Sans Serif"/>
                <a:cs typeface="Microsoft Sans Serif"/>
              </a:rPr>
              <a:t>لا</a:t>
            </a:r>
            <a:r>
              <a:rPr dirty="0" baseline="18518" sz="2700" spc="120">
                <a:solidFill>
                  <a:srgbClr val="FF0000"/>
                </a:solidFill>
                <a:latin typeface="Microsoft Sans Serif"/>
                <a:cs typeface="Microsoft Sans Serif"/>
              </a:rPr>
              <a:t> </a:t>
            </a:r>
            <a:r>
              <a:rPr dirty="0" baseline="20061" sz="2700" spc="-1019">
                <a:solidFill>
                  <a:srgbClr val="FF0000"/>
                </a:solidFill>
                <a:latin typeface="Microsoft Sans Serif"/>
                <a:cs typeface="Microsoft Sans Serif"/>
              </a:rPr>
              <a:t>.</a:t>
            </a:r>
            <a:r>
              <a:rPr dirty="0" baseline="3086" sz="2700" spc="-1019">
                <a:solidFill>
                  <a:srgbClr val="FF0000"/>
                </a:solidFill>
                <a:latin typeface="Microsoft Sans Serif"/>
                <a:cs typeface="Microsoft Sans Serif"/>
              </a:rPr>
              <a:t>ق</a:t>
            </a:r>
            <a:r>
              <a:rPr dirty="0" baseline="3086" sz="2700" spc="480">
                <a:solidFill>
                  <a:srgbClr val="FF0000"/>
                </a:solidFill>
                <a:latin typeface="Microsoft Sans Serif"/>
                <a:cs typeface="Microsoft Sans Serif"/>
              </a:rPr>
              <a:t> </a:t>
            </a:r>
            <a:r>
              <a:rPr dirty="0" baseline="7716" sz="2700" spc="-1050">
                <a:solidFill>
                  <a:srgbClr val="FF0000"/>
                </a:solidFill>
                <a:latin typeface="Microsoft Sans Serif"/>
                <a:cs typeface="Microsoft Sans Serif"/>
              </a:rPr>
              <a:t>„</a:t>
            </a:r>
            <a:r>
              <a:rPr dirty="0" baseline="7716" sz="2700" spc="-465">
                <a:solidFill>
                  <a:srgbClr val="FF0000"/>
                </a:solidFill>
                <a:latin typeface="Microsoft Sans Serif"/>
                <a:cs typeface="Microsoft Sans Serif"/>
              </a:rPr>
              <a:t> </a:t>
            </a:r>
            <a:r>
              <a:rPr dirty="0" baseline="7716" sz="2700" spc="-1012">
                <a:solidFill>
                  <a:srgbClr val="FF0000"/>
                </a:solidFill>
                <a:latin typeface="Microsoft Sans Serif"/>
                <a:cs typeface="Microsoft Sans Serif"/>
              </a:rPr>
              <a:t>حلا</a:t>
            </a:r>
            <a:r>
              <a:rPr dirty="0" baseline="7716" sz="2700" spc="67">
                <a:solidFill>
                  <a:srgbClr val="FF0000"/>
                </a:solidFill>
                <a:latin typeface="Microsoft Sans Serif"/>
                <a:cs typeface="Microsoft Sans Serif"/>
              </a:rPr>
              <a:t> </a:t>
            </a:r>
            <a:r>
              <a:rPr dirty="0" baseline="9259" sz="2700" spc="-1050">
                <a:solidFill>
                  <a:srgbClr val="FF0000"/>
                </a:solidFill>
                <a:latin typeface="Microsoft Sans Serif"/>
                <a:cs typeface="Microsoft Sans Serif"/>
              </a:rPr>
              <a:t>„</a:t>
            </a:r>
            <a:r>
              <a:rPr dirty="0" baseline="9259" sz="2700" spc="-359">
                <a:solidFill>
                  <a:srgbClr val="FF0000"/>
                </a:solidFill>
                <a:latin typeface="Microsoft Sans Serif"/>
                <a:cs typeface="Microsoft Sans Serif"/>
              </a:rPr>
              <a:t> </a:t>
            </a:r>
            <a:r>
              <a:rPr dirty="0" baseline="-4629" sz="2700" spc="-1567">
                <a:solidFill>
                  <a:srgbClr val="FF0000"/>
                </a:solidFill>
                <a:latin typeface="Microsoft Sans Serif"/>
                <a:cs typeface="Microsoft Sans Serif"/>
              </a:rPr>
              <a:t>ت</a:t>
            </a:r>
            <a:r>
              <a:rPr dirty="0" baseline="-4629" sz="2700" spc="-465">
                <a:solidFill>
                  <a:srgbClr val="FF0000"/>
                </a:solidFill>
                <a:latin typeface="Microsoft Sans Serif"/>
                <a:cs typeface="Microsoft Sans Serif"/>
              </a:rPr>
              <a:t> </a:t>
            </a:r>
            <a:r>
              <a:rPr dirty="0" baseline="6172" sz="2700" spc="-457">
                <a:solidFill>
                  <a:srgbClr val="FF0000"/>
                </a:solidFill>
                <a:latin typeface="Microsoft Sans Serif"/>
                <a:cs typeface="Microsoft Sans Serif"/>
              </a:rPr>
              <a:t>مج</a:t>
            </a:r>
            <a:endParaRPr baseline="6172" sz="2700">
              <a:latin typeface="Microsoft Sans Serif"/>
              <a:cs typeface="Microsoft Sans Serif"/>
            </a:endParaRPr>
          </a:p>
        </p:txBody>
      </p:sp>
      <p:sp>
        <p:nvSpPr>
          <p:cNvPr id="37" name="object 37" descr=""/>
          <p:cNvSpPr txBox="1"/>
          <p:nvPr/>
        </p:nvSpPr>
        <p:spPr>
          <a:xfrm>
            <a:off x="10358628" y="3231007"/>
            <a:ext cx="1025525" cy="299720"/>
          </a:xfrm>
          <a:prstGeom prst="rect">
            <a:avLst/>
          </a:prstGeom>
        </p:spPr>
        <p:txBody>
          <a:bodyPr wrap="square" lIns="0" tIns="12700" rIns="0" bIns="0" rtlCol="0" vert="horz">
            <a:spAutoFit/>
          </a:bodyPr>
          <a:lstStyle/>
          <a:p>
            <a:pPr algn="r" marL="38100" marR="30480">
              <a:lnSpc>
                <a:spcPct val="100000"/>
              </a:lnSpc>
              <a:spcBef>
                <a:spcPts val="100"/>
              </a:spcBef>
            </a:pPr>
            <a:r>
              <a:rPr dirty="0" baseline="1543" sz="2700" spc="-952">
                <a:solidFill>
                  <a:srgbClr val="FF0000"/>
                </a:solidFill>
                <a:latin typeface="Microsoft Sans Serif"/>
                <a:cs typeface="Microsoft Sans Serif"/>
              </a:rPr>
              <a:t>.</a:t>
            </a:r>
            <a:r>
              <a:rPr dirty="0" baseline="1543" sz="2700" spc="-952">
                <a:solidFill>
                  <a:srgbClr val="FF0000"/>
                </a:solidFill>
                <a:latin typeface="Microsoft Sans Serif"/>
                <a:cs typeface="Microsoft Sans Serif"/>
              </a:rPr>
              <a:t>ي</a:t>
            </a:r>
            <a:r>
              <a:rPr dirty="0" baseline="-12345" sz="2700" spc="-952">
                <a:solidFill>
                  <a:srgbClr val="FF0000"/>
                </a:solidFill>
                <a:latin typeface="Microsoft Sans Serif"/>
                <a:cs typeface="Microsoft Sans Serif"/>
              </a:rPr>
              <a:t>„</a:t>
            </a:r>
            <a:r>
              <a:rPr dirty="0" baseline="-12345" sz="2700" spc="-412">
                <a:solidFill>
                  <a:srgbClr val="FF0000"/>
                </a:solidFill>
                <a:latin typeface="Microsoft Sans Serif"/>
                <a:cs typeface="Microsoft Sans Serif"/>
              </a:rPr>
              <a:t> </a:t>
            </a:r>
            <a:r>
              <a:rPr dirty="0" baseline="1543" sz="2700" spc="-382">
                <a:solidFill>
                  <a:srgbClr val="FF0000"/>
                </a:solidFill>
                <a:latin typeface="Microsoft Sans Serif"/>
                <a:cs typeface="Microsoft Sans Serif"/>
              </a:rPr>
              <a:t>ر</a:t>
            </a:r>
            <a:r>
              <a:rPr dirty="0" baseline="1543" sz="2700" spc="322">
                <a:solidFill>
                  <a:srgbClr val="FF0000"/>
                </a:solidFill>
                <a:latin typeface="Microsoft Sans Serif"/>
                <a:cs typeface="Microsoft Sans Serif"/>
              </a:rPr>
              <a:t> </a:t>
            </a:r>
            <a:r>
              <a:rPr dirty="0" baseline="1543" sz="2700" spc="-382">
                <a:solidFill>
                  <a:srgbClr val="FF0000"/>
                </a:solidFill>
                <a:latin typeface="Microsoft Sans Serif"/>
                <a:cs typeface="Microsoft Sans Serif"/>
              </a:rPr>
              <a:t>ر</a:t>
            </a:r>
            <a:r>
              <a:rPr dirty="0" baseline="1543" sz="2700" spc="622">
                <a:solidFill>
                  <a:srgbClr val="FF0000"/>
                </a:solidFill>
                <a:latin typeface="Microsoft Sans Serif"/>
                <a:cs typeface="Microsoft Sans Serif"/>
              </a:rPr>
              <a:t>  </a:t>
            </a:r>
            <a:r>
              <a:rPr dirty="0" baseline="1543" sz="2700" spc="-1207">
                <a:solidFill>
                  <a:srgbClr val="FF0000"/>
                </a:solidFill>
                <a:latin typeface="Microsoft Sans Serif"/>
                <a:cs typeface="Microsoft Sans Serif"/>
              </a:rPr>
              <a:t>ي</a:t>
            </a:r>
            <a:r>
              <a:rPr dirty="0" baseline="-12345" sz="2700" spc="-1207">
                <a:solidFill>
                  <a:srgbClr val="FF0000"/>
                </a:solidFill>
                <a:latin typeface="Microsoft Sans Serif"/>
                <a:cs typeface="Microsoft Sans Serif"/>
              </a:rPr>
              <a:t>„</a:t>
            </a:r>
            <a:r>
              <a:rPr dirty="0" baseline="-12345" sz="2700" spc="187">
                <a:solidFill>
                  <a:srgbClr val="FF0000"/>
                </a:solidFill>
                <a:latin typeface="Microsoft Sans Serif"/>
                <a:cs typeface="Microsoft Sans Serif"/>
              </a:rPr>
              <a:t> </a:t>
            </a:r>
            <a:r>
              <a:rPr dirty="0" baseline="1543" sz="2700" spc="-67">
                <a:solidFill>
                  <a:srgbClr val="FF0000"/>
                </a:solidFill>
                <a:latin typeface="Microsoft Sans Serif"/>
                <a:cs typeface="Microsoft Sans Serif"/>
              </a:rPr>
              <a:t>ة</a:t>
            </a:r>
            <a:r>
              <a:rPr dirty="0" baseline="1543" sz="2700" spc="-209">
                <a:solidFill>
                  <a:srgbClr val="FF0000"/>
                </a:solidFill>
                <a:latin typeface="Microsoft Sans Serif"/>
                <a:cs typeface="Microsoft Sans Serif"/>
              </a:rPr>
              <a:t> </a:t>
            </a:r>
            <a:r>
              <a:rPr dirty="0" sz="1800" spc="-700">
                <a:solidFill>
                  <a:srgbClr val="FF0000"/>
                </a:solidFill>
                <a:latin typeface="Microsoft Sans Serif"/>
                <a:cs typeface="Microsoft Sans Serif"/>
              </a:rPr>
              <a:t>„</a:t>
            </a:r>
            <a:r>
              <a:rPr dirty="0" sz="1800" spc="225">
                <a:solidFill>
                  <a:srgbClr val="FF0000"/>
                </a:solidFill>
                <a:latin typeface="Microsoft Sans Serif"/>
                <a:cs typeface="Microsoft Sans Serif"/>
              </a:rPr>
              <a:t> </a:t>
            </a:r>
            <a:r>
              <a:rPr dirty="0" baseline="1543" sz="2700" spc="-607">
                <a:solidFill>
                  <a:srgbClr val="FF0000"/>
                </a:solidFill>
                <a:latin typeface="Microsoft Sans Serif"/>
                <a:cs typeface="Microsoft Sans Serif"/>
              </a:rPr>
              <a:t>و</a:t>
            </a:r>
            <a:endParaRPr baseline="1543" sz="2700">
              <a:latin typeface="Microsoft Sans Serif"/>
              <a:cs typeface="Microsoft Sans Serif"/>
            </a:endParaRPr>
          </a:p>
        </p:txBody>
      </p:sp>
      <p:sp>
        <p:nvSpPr>
          <p:cNvPr id="38" name="object 38" descr=""/>
          <p:cNvSpPr txBox="1"/>
          <p:nvPr/>
        </p:nvSpPr>
        <p:spPr>
          <a:xfrm>
            <a:off x="9605771" y="323215"/>
            <a:ext cx="1696085" cy="391160"/>
          </a:xfrm>
          <a:prstGeom prst="rect">
            <a:avLst/>
          </a:prstGeom>
        </p:spPr>
        <p:txBody>
          <a:bodyPr wrap="square" lIns="0" tIns="12700" rIns="0" bIns="0" rtlCol="0" vert="horz">
            <a:spAutoFit/>
          </a:bodyPr>
          <a:lstStyle/>
          <a:p>
            <a:pPr algn="r" marL="38100" marR="30480">
              <a:lnSpc>
                <a:spcPct val="100000"/>
              </a:lnSpc>
              <a:spcBef>
                <a:spcPts val="100"/>
              </a:spcBef>
            </a:pPr>
            <a:r>
              <a:rPr dirty="0" baseline="1157" sz="3600" spc="-1657">
                <a:latin typeface="Microsoft Sans Serif"/>
                <a:cs typeface="Microsoft Sans Serif"/>
              </a:rPr>
              <a:t>ي</a:t>
            </a:r>
            <a:r>
              <a:rPr dirty="0" baseline="-12731" sz="3600" spc="-1657">
                <a:latin typeface="Microsoft Sans Serif"/>
                <a:cs typeface="Microsoft Sans Serif"/>
              </a:rPr>
              <a:t>„</a:t>
            </a:r>
            <a:r>
              <a:rPr dirty="0" baseline="-12731" sz="3600" spc="-562">
                <a:latin typeface="Microsoft Sans Serif"/>
                <a:cs typeface="Microsoft Sans Serif"/>
              </a:rPr>
              <a:t> </a:t>
            </a:r>
            <a:r>
              <a:rPr dirty="0" baseline="1157" sz="3600" spc="-509">
                <a:latin typeface="Microsoft Sans Serif"/>
                <a:cs typeface="Microsoft Sans Serif"/>
              </a:rPr>
              <a:t>ر</a:t>
            </a:r>
            <a:r>
              <a:rPr dirty="0" baseline="1157" sz="3600" spc="465">
                <a:latin typeface="Microsoft Sans Serif"/>
                <a:cs typeface="Microsoft Sans Serif"/>
              </a:rPr>
              <a:t> </a:t>
            </a:r>
            <a:r>
              <a:rPr dirty="0" baseline="1157" sz="3600" spc="-509">
                <a:latin typeface="Microsoft Sans Serif"/>
                <a:cs typeface="Microsoft Sans Serif"/>
              </a:rPr>
              <a:t>ر</a:t>
            </a:r>
            <a:r>
              <a:rPr dirty="0" baseline="1157" sz="3600" spc="839">
                <a:latin typeface="Microsoft Sans Serif"/>
                <a:cs typeface="Microsoft Sans Serif"/>
              </a:rPr>
              <a:t>  </a:t>
            </a:r>
            <a:r>
              <a:rPr dirty="0" baseline="1157" sz="3600" spc="-1657">
                <a:latin typeface="Microsoft Sans Serif"/>
                <a:cs typeface="Microsoft Sans Serif"/>
              </a:rPr>
              <a:t>ي</a:t>
            </a:r>
            <a:r>
              <a:rPr dirty="0" baseline="-12731" sz="3600" spc="-1657">
                <a:latin typeface="Microsoft Sans Serif"/>
                <a:cs typeface="Microsoft Sans Serif"/>
              </a:rPr>
              <a:t>„</a:t>
            </a:r>
            <a:r>
              <a:rPr dirty="0" baseline="-12731" sz="3600" spc="315">
                <a:latin typeface="Microsoft Sans Serif"/>
                <a:cs typeface="Microsoft Sans Serif"/>
              </a:rPr>
              <a:t> </a:t>
            </a:r>
            <a:r>
              <a:rPr dirty="0" baseline="1157" sz="3600" spc="-89">
                <a:latin typeface="Microsoft Sans Serif"/>
                <a:cs typeface="Microsoft Sans Serif"/>
              </a:rPr>
              <a:t>ة</a:t>
            </a:r>
            <a:r>
              <a:rPr dirty="0" baseline="1157" sz="3600" spc="-300">
                <a:latin typeface="Microsoft Sans Serif"/>
                <a:cs typeface="Microsoft Sans Serif"/>
              </a:rPr>
              <a:t> </a:t>
            </a:r>
            <a:r>
              <a:rPr dirty="0" sz="2400" spc="-940">
                <a:latin typeface="Microsoft Sans Serif"/>
                <a:cs typeface="Microsoft Sans Serif"/>
              </a:rPr>
              <a:t>„</a:t>
            </a:r>
            <a:r>
              <a:rPr dirty="0" sz="2400" spc="300">
                <a:latin typeface="Microsoft Sans Serif"/>
                <a:cs typeface="Microsoft Sans Serif"/>
              </a:rPr>
              <a:t> </a:t>
            </a:r>
            <a:r>
              <a:rPr dirty="0" baseline="1157" sz="3600" spc="-690">
                <a:latin typeface="Microsoft Sans Serif"/>
                <a:cs typeface="Microsoft Sans Serif"/>
              </a:rPr>
              <a:t>و</a:t>
            </a:r>
            <a:r>
              <a:rPr dirty="0" baseline="1157" sz="3600" spc="509">
                <a:latin typeface="Microsoft Sans Serif"/>
                <a:cs typeface="Microsoft Sans Serif"/>
              </a:rPr>
              <a:t>  </a:t>
            </a:r>
            <a:r>
              <a:rPr dirty="0" baseline="1157" sz="3600" spc="-450">
                <a:latin typeface="Microsoft Sans Serif"/>
                <a:cs typeface="Microsoft Sans Serif"/>
              </a:rPr>
              <a:t>-</a:t>
            </a:r>
            <a:r>
              <a:rPr dirty="0" baseline="1157" sz="3600" spc="-1125">
                <a:latin typeface="Microsoft Sans Serif"/>
                <a:cs typeface="Microsoft Sans Serif"/>
              </a:rPr>
              <a:t>4</a:t>
            </a:r>
            <a:endParaRPr baseline="1157" sz="3600">
              <a:latin typeface="Microsoft Sans Serif"/>
              <a:cs typeface="Microsoft Sans Serif"/>
            </a:endParaRPr>
          </a:p>
        </p:txBody>
      </p:sp>
      <p:sp>
        <p:nvSpPr>
          <p:cNvPr id="39" name="object 39"/>
          <p:cNvSpPr txBox="1">
            <a:spLocks noGrp="1"/>
          </p:cNvSpPr>
          <p:nvPr>
            <p:ph type="title"/>
          </p:nvPr>
        </p:nvSpPr>
        <p:spPr>
          <a:xfrm>
            <a:off x="9677400" y="279019"/>
            <a:ext cx="1438275" cy="391160"/>
          </a:xfrm>
          <a:prstGeom prst="rect"/>
        </p:spPr>
        <p:txBody>
          <a:bodyPr wrap="square" lIns="0" tIns="12700" rIns="0" bIns="0" rtlCol="0" vert="horz">
            <a:spAutoFit/>
          </a:bodyPr>
          <a:lstStyle/>
          <a:p>
            <a:pPr algn="r" marL="38100" marR="30480">
              <a:lnSpc>
                <a:spcPct val="100000"/>
              </a:lnSpc>
              <a:spcBef>
                <a:spcPts val="100"/>
              </a:spcBef>
            </a:pPr>
            <a:r>
              <a:rPr dirty="0" baseline="3472" sz="3600" spc="-1207"/>
              <a:t>م</a:t>
            </a:r>
            <a:r>
              <a:rPr dirty="0" baseline="31250" sz="3600" spc="-1207"/>
              <a:t>„</a:t>
            </a:r>
            <a:r>
              <a:rPr dirty="0" baseline="15046" sz="3600" spc="-1207"/>
              <a:t>ق</a:t>
            </a:r>
            <a:r>
              <a:rPr dirty="0" baseline="15046" sz="3600" spc="-637"/>
              <a:t> </a:t>
            </a:r>
            <a:r>
              <a:rPr dirty="0" sz="2400" spc="-595"/>
              <a:t>لا</a:t>
            </a:r>
            <a:r>
              <a:rPr dirty="0" sz="2400" spc="520"/>
              <a:t> </a:t>
            </a:r>
            <a:r>
              <a:rPr dirty="0" baseline="12731" sz="3600" spc="-1552"/>
              <a:t>ضعلا</a:t>
            </a:r>
            <a:r>
              <a:rPr dirty="0" baseline="12731" sz="3600" spc="150"/>
              <a:t> </a:t>
            </a:r>
            <a:r>
              <a:rPr dirty="0" baseline="19675" sz="3600" spc="-1342"/>
              <a:t>.</a:t>
            </a:r>
            <a:r>
              <a:rPr dirty="0" baseline="3472" sz="3600" spc="-1342"/>
              <a:t>ق</a:t>
            </a:r>
            <a:r>
              <a:rPr dirty="0" baseline="3472" sz="3600" spc="157"/>
              <a:t> </a:t>
            </a:r>
            <a:r>
              <a:rPr dirty="0" baseline="9259" sz="3600" spc="-1410"/>
              <a:t>„</a:t>
            </a:r>
            <a:r>
              <a:rPr dirty="0" baseline="9259" sz="3600" spc="-494"/>
              <a:t> </a:t>
            </a:r>
            <a:r>
              <a:rPr dirty="0" sz="2400" spc="-1405"/>
              <a:t>ثص</a:t>
            </a:r>
            <a:r>
              <a:rPr dirty="0" sz="2400" spc="-275"/>
              <a:t> </a:t>
            </a:r>
            <a:r>
              <a:rPr dirty="0" baseline="9259" sz="3600" spc="-1710"/>
              <a:t>صخ</a:t>
            </a:r>
            <a:r>
              <a:rPr dirty="0" baseline="31250" sz="3600" spc="-1710"/>
              <a:t>.</a:t>
            </a:r>
            <a:r>
              <a:rPr dirty="0" baseline="19675" sz="3600" spc="-1710"/>
              <a:t>لا</a:t>
            </a:r>
            <a:endParaRPr baseline="19675" sz="3600"/>
          </a:p>
        </p:txBody>
      </p:sp>
      <p:pic>
        <p:nvPicPr>
          <p:cNvPr id="40" name="object 40" descr=""/>
          <p:cNvPicPr/>
          <p:nvPr/>
        </p:nvPicPr>
        <p:blipFill>
          <a:blip r:embed="rId2" cstate="print"/>
          <a:stretch>
            <a:fillRect/>
          </a:stretch>
        </p:blipFill>
        <p:spPr>
          <a:xfrm>
            <a:off x="129539" y="1389888"/>
            <a:ext cx="2468880" cy="4096512"/>
          </a:xfrm>
          <a:prstGeom prst="rect">
            <a:avLst/>
          </a:prstGeom>
        </p:spPr>
      </p:pic>
      <p:pic>
        <p:nvPicPr>
          <p:cNvPr id="41" name="object 41" descr=""/>
          <p:cNvPicPr/>
          <p:nvPr/>
        </p:nvPicPr>
        <p:blipFill>
          <a:blip r:embed="rId3" cstate="print"/>
          <a:stretch>
            <a:fillRect/>
          </a:stretch>
        </p:blipFill>
        <p:spPr>
          <a:xfrm>
            <a:off x="10776204" y="5442203"/>
            <a:ext cx="609600" cy="609599"/>
          </a:xfrm>
          <a:prstGeom prst="rect">
            <a:avLst/>
          </a:prstGeom>
        </p:spPr>
      </p:pic>
    </p:spTree>
  </p:cSld>
  <p:clrMapOvr>
    <a:masterClrMapping/>
  </p:clrMapOvr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 descr=""/>
          <p:cNvSpPr txBox="1"/>
          <p:nvPr/>
        </p:nvSpPr>
        <p:spPr>
          <a:xfrm>
            <a:off x="9533635" y="1217167"/>
            <a:ext cx="2544445" cy="299720"/>
          </a:xfrm>
          <a:prstGeom prst="rect">
            <a:avLst/>
          </a:prstGeom>
        </p:spPr>
        <p:txBody>
          <a:bodyPr wrap="square" lIns="0" tIns="12700" rIns="0" bIns="0" rtlCol="0" vert="horz">
            <a:spAutoFit/>
          </a:bodyPr>
          <a:lstStyle/>
          <a:p>
            <a:pPr algn="r" marL="50800" marR="68580">
              <a:lnSpc>
                <a:spcPct val="100000"/>
              </a:lnSpc>
              <a:spcBef>
                <a:spcPts val="100"/>
              </a:spcBef>
            </a:pPr>
            <a:r>
              <a:rPr dirty="0" baseline="24691" sz="2700" spc="-712">
                <a:latin typeface="Microsoft Sans Serif"/>
                <a:cs typeface="Microsoft Sans Serif"/>
              </a:rPr>
              <a:t>ملعلا</a:t>
            </a:r>
            <a:r>
              <a:rPr dirty="0" baseline="24691" sz="2700" spc="-330">
                <a:latin typeface="Microsoft Sans Serif"/>
                <a:cs typeface="Microsoft Sans Serif"/>
              </a:rPr>
              <a:t> </a:t>
            </a:r>
            <a:r>
              <a:rPr dirty="0" baseline="1543" sz="2700" spc="-735">
                <a:latin typeface="Microsoft Sans Serif"/>
                <a:cs typeface="Microsoft Sans Serif"/>
              </a:rPr>
              <a:t>ة</a:t>
            </a:r>
            <a:r>
              <a:rPr dirty="0" baseline="18518" sz="2700" spc="-735">
                <a:latin typeface="Microsoft Sans Serif"/>
                <a:cs typeface="Microsoft Sans Serif"/>
              </a:rPr>
              <a:t>„</a:t>
            </a:r>
            <a:r>
              <a:rPr dirty="0" baseline="18518" sz="2700" spc="-352">
                <a:latin typeface="Microsoft Sans Serif"/>
                <a:cs typeface="Microsoft Sans Serif"/>
              </a:rPr>
              <a:t> </a:t>
            </a:r>
            <a:r>
              <a:rPr dirty="0" baseline="4629" sz="2700" spc="-1125">
                <a:latin typeface="Microsoft Sans Serif"/>
                <a:cs typeface="Microsoft Sans Serif"/>
              </a:rPr>
              <a:t>ث</a:t>
            </a:r>
            <a:r>
              <a:rPr dirty="0" sz="1800" spc="-750">
                <a:latin typeface="Microsoft Sans Serif"/>
                <a:cs typeface="Microsoft Sans Serif"/>
              </a:rPr>
              <a:t>„</a:t>
            </a:r>
            <a:r>
              <a:rPr dirty="0" baseline="9259" sz="2700" spc="-1125">
                <a:latin typeface="Microsoft Sans Serif"/>
                <a:cs typeface="Microsoft Sans Serif"/>
              </a:rPr>
              <a:t>ث</a:t>
            </a:r>
            <a:r>
              <a:rPr dirty="0" baseline="4629" sz="2700" spc="-1125">
                <a:latin typeface="Microsoft Sans Serif"/>
                <a:cs typeface="Microsoft Sans Serif"/>
              </a:rPr>
              <a:t>,</a:t>
            </a:r>
            <a:r>
              <a:rPr dirty="0" baseline="9259" sz="2700" spc="-1125">
                <a:latin typeface="Microsoft Sans Serif"/>
                <a:cs typeface="Microsoft Sans Serif"/>
              </a:rPr>
              <a:t>لاع</a:t>
            </a:r>
            <a:r>
              <a:rPr dirty="0" baseline="18518" sz="2700" spc="-1125">
                <a:latin typeface="Microsoft Sans Serif"/>
                <a:cs typeface="Microsoft Sans Serif"/>
              </a:rPr>
              <a:t>.</a:t>
            </a:r>
            <a:r>
              <a:rPr dirty="0" baseline="18518" sz="2700" spc="-367">
                <a:latin typeface="Microsoft Sans Serif"/>
                <a:cs typeface="Microsoft Sans Serif"/>
              </a:rPr>
              <a:t> </a:t>
            </a:r>
            <a:r>
              <a:rPr dirty="0" baseline="10802" sz="2700" spc="-960">
                <a:latin typeface="Microsoft Sans Serif"/>
                <a:cs typeface="Microsoft Sans Serif"/>
              </a:rPr>
              <a:t>ل</a:t>
            </a:r>
            <a:r>
              <a:rPr dirty="0" baseline="10802" sz="2700" spc="-330">
                <a:latin typeface="Microsoft Sans Serif"/>
                <a:cs typeface="Microsoft Sans Serif"/>
              </a:rPr>
              <a:t> </a:t>
            </a:r>
            <a:r>
              <a:rPr dirty="0" baseline="9259" sz="2700" spc="-892">
                <a:latin typeface="Microsoft Sans Serif"/>
                <a:cs typeface="Microsoft Sans Serif"/>
              </a:rPr>
              <a:t>اق</a:t>
            </a:r>
            <a:r>
              <a:rPr dirty="0" baseline="21604" sz="2700" spc="-892">
                <a:latin typeface="Microsoft Sans Serif"/>
                <a:cs typeface="Microsoft Sans Serif"/>
              </a:rPr>
              <a:t>„</a:t>
            </a:r>
            <a:r>
              <a:rPr dirty="0" baseline="21604" sz="2700" spc="-442">
                <a:latin typeface="Microsoft Sans Serif"/>
                <a:cs typeface="Microsoft Sans Serif"/>
              </a:rPr>
              <a:t> </a:t>
            </a:r>
            <a:r>
              <a:rPr dirty="0" baseline="1543" sz="2700" spc="-1904">
                <a:latin typeface="Microsoft Sans Serif"/>
                <a:cs typeface="Microsoft Sans Serif"/>
              </a:rPr>
              <a:t>فو</a:t>
            </a:r>
            <a:r>
              <a:rPr dirty="0" baseline="26234" sz="2700" spc="-1904">
                <a:latin typeface="Microsoft Sans Serif"/>
                <a:cs typeface="Microsoft Sans Serif"/>
              </a:rPr>
              <a:t>.</a:t>
            </a:r>
            <a:r>
              <a:rPr dirty="0" baseline="26234" sz="2700" spc="532">
                <a:latin typeface="Microsoft Sans Serif"/>
                <a:cs typeface="Microsoft Sans Serif"/>
              </a:rPr>
              <a:t> </a:t>
            </a:r>
            <a:r>
              <a:rPr dirty="0" baseline="1543" sz="2700" spc="-960">
                <a:latin typeface="Microsoft Sans Serif"/>
                <a:cs typeface="Microsoft Sans Serif"/>
              </a:rPr>
              <a:t>ي</a:t>
            </a:r>
            <a:r>
              <a:rPr dirty="0" baseline="-12345" sz="2700" spc="-960">
                <a:latin typeface="Microsoft Sans Serif"/>
                <a:cs typeface="Microsoft Sans Serif"/>
              </a:rPr>
              <a:t>„</a:t>
            </a:r>
            <a:r>
              <a:rPr dirty="0" baseline="1543" sz="2700" spc="-960">
                <a:latin typeface="Microsoft Sans Serif"/>
                <a:cs typeface="Microsoft Sans Serif"/>
              </a:rPr>
              <a:t>مر</a:t>
            </a:r>
            <a:r>
              <a:rPr dirty="0" baseline="40123" sz="2700" spc="-960">
                <a:latin typeface="Microsoft Sans Serif"/>
                <a:cs typeface="Microsoft Sans Serif"/>
              </a:rPr>
              <a:t>„</a:t>
            </a:r>
            <a:r>
              <a:rPr dirty="0" baseline="7716" sz="2700" spc="-960">
                <a:latin typeface="Microsoft Sans Serif"/>
                <a:cs typeface="Microsoft Sans Serif"/>
              </a:rPr>
              <a:t>قلا</a:t>
            </a:r>
            <a:r>
              <a:rPr dirty="0" baseline="7716" sz="2700" spc="-300">
                <a:latin typeface="Microsoft Sans Serif"/>
                <a:cs typeface="Microsoft Sans Serif"/>
              </a:rPr>
              <a:t> </a:t>
            </a:r>
            <a:r>
              <a:rPr dirty="0" baseline="9259" sz="2700" spc="-637">
                <a:latin typeface="Microsoft Sans Serif"/>
                <a:cs typeface="Microsoft Sans Serif"/>
              </a:rPr>
              <a:t>ملاعلا</a:t>
            </a:r>
            <a:r>
              <a:rPr dirty="0" baseline="9259" sz="2700" spc="-300">
                <a:latin typeface="Microsoft Sans Serif"/>
                <a:cs typeface="Microsoft Sans Serif"/>
              </a:rPr>
              <a:t> </a:t>
            </a:r>
            <a:r>
              <a:rPr dirty="0" baseline="1543" sz="2700" spc="-1110">
                <a:latin typeface="Microsoft Sans Serif"/>
                <a:cs typeface="Microsoft Sans Serif"/>
              </a:rPr>
              <a:t>ي</a:t>
            </a:r>
            <a:r>
              <a:rPr dirty="0" baseline="-12345" sz="2700" spc="-1110">
                <a:latin typeface="Microsoft Sans Serif"/>
                <a:cs typeface="Microsoft Sans Serif"/>
              </a:rPr>
              <a:t>„</a:t>
            </a:r>
            <a:r>
              <a:rPr dirty="0" baseline="27777" sz="2700" spc="-1110">
                <a:latin typeface="Microsoft Sans Serif"/>
                <a:cs typeface="Microsoft Sans Serif"/>
              </a:rPr>
              <a:t>.</a:t>
            </a:r>
            <a:r>
              <a:rPr dirty="0" baseline="10802" sz="2700" spc="-1110">
                <a:latin typeface="Microsoft Sans Serif"/>
                <a:cs typeface="Microsoft Sans Serif"/>
              </a:rPr>
              <a:t>ق</a:t>
            </a:r>
            <a:r>
              <a:rPr dirty="0" baseline="10802" sz="2700" spc="-322">
                <a:latin typeface="Microsoft Sans Serif"/>
                <a:cs typeface="Microsoft Sans Serif"/>
              </a:rPr>
              <a:t> </a:t>
            </a:r>
            <a:r>
              <a:rPr dirty="0" baseline="1543" sz="2700" spc="-735">
                <a:latin typeface="Microsoft Sans Serif"/>
                <a:cs typeface="Microsoft Sans Serif"/>
              </a:rPr>
              <a:t>ة</a:t>
            </a:r>
            <a:r>
              <a:rPr dirty="0" baseline="18518" sz="2700" spc="-735">
                <a:latin typeface="Microsoft Sans Serif"/>
                <a:cs typeface="Microsoft Sans Serif"/>
              </a:rPr>
              <a:t>„</a:t>
            </a:r>
            <a:r>
              <a:rPr dirty="0" baseline="18518" sz="2700" spc="-345">
                <a:latin typeface="Microsoft Sans Serif"/>
                <a:cs typeface="Microsoft Sans Serif"/>
              </a:rPr>
              <a:t> </a:t>
            </a:r>
            <a:r>
              <a:rPr dirty="0" baseline="4629" sz="2700" spc="-1357">
                <a:latin typeface="Microsoft Sans Serif"/>
                <a:cs typeface="Microsoft Sans Serif"/>
              </a:rPr>
              <a:t>ث</a:t>
            </a:r>
            <a:r>
              <a:rPr dirty="0" sz="1800" spc="-905">
                <a:latin typeface="Microsoft Sans Serif"/>
                <a:cs typeface="Microsoft Sans Serif"/>
              </a:rPr>
              <a:t>„</a:t>
            </a:r>
            <a:r>
              <a:rPr dirty="0" baseline="16975" sz="2700" spc="-1357">
                <a:latin typeface="Microsoft Sans Serif"/>
                <a:cs typeface="Microsoft Sans Serif"/>
              </a:rPr>
              <a:t>صوصخ</a:t>
            </a:r>
            <a:r>
              <a:rPr dirty="0" baseline="38580" sz="2700" spc="-1357">
                <a:latin typeface="Microsoft Sans Serif"/>
                <a:cs typeface="Microsoft Sans Serif"/>
              </a:rPr>
              <a:t>.</a:t>
            </a:r>
            <a:r>
              <a:rPr dirty="0" baseline="27777" sz="2700" spc="-1357">
                <a:latin typeface="Microsoft Sans Serif"/>
                <a:cs typeface="Microsoft Sans Serif"/>
              </a:rPr>
              <a:t>لا</a:t>
            </a:r>
            <a:r>
              <a:rPr dirty="0" baseline="27777" sz="2700" spc="-307">
                <a:latin typeface="Microsoft Sans Serif"/>
                <a:cs typeface="Microsoft Sans Serif"/>
              </a:rPr>
              <a:t> </a:t>
            </a:r>
            <a:r>
              <a:rPr dirty="0" baseline="1543" sz="2700" spc="-922">
                <a:latin typeface="Microsoft Sans Serif"/>
                <a:cs typeface="Microsoft Sans Serif"/>
              </a:rPr>
              <a:t>ق</a:t>
            </a:r>
            <a:r>
              <a:rPr dirty="0" baseline="16975" sz="2700" spc="-922">
                <a:latin typeface="Microsoft Sans Serif"/>
                <a:cs typeface="Microsoft Sans Serif"/>
              </a:rPr>
              <a:t>„</a:t>
            </a:r>
            <a:r>
              <a:rPr dirty="0" baseline="16975" sz="2700" spc="-465">
                <a:latin typeface="Microsoft Sans Serif"/>
                <a:cs typeface="Microsoft Sans Serif"/>
              </a:rPr>
              <a:t> </a:t>
            </a:r>
            <a:r>
              <a:rPr dirty="0" baseline="9259" sz="2700" spc="-502">
                <a:latin typeface="Microsoft Sans Serif"/>
                <a:cs typeface="Microsoft Sans Serif"/>
              </a:rPr>
              <a:t>ح</a:t>
            </a:r>
            <a:r>
              <a:rPr dirty="0" baseline="9259" sz="2700" spc="-315">
                <a:latin typeface="Microsoft Sans Serif"/>
                <a:cs typeface="Microsoft Sans Serif"/>
              </a:rPr>
              <a:t> </a:t>
            </a:r>
            <a:r>
              <a:rPr dirty="0" baseline="13888" sz="2700" spc="-817">
                <a:latin typeface="Microsoft Sans Serif"/>
                <a:cs typeface="Microsoft Sans Serif"/>
              </a:rPr>
              <a:t>لمس</a:t>
            </a:r>
            <a:r>
              <a:rPr dirty="0" baseline="27777" sz="2700" spc="-315">
                <a:latin typeface="Microsoft Sans Serif"/>
                <a:cs typeface="Microsoft Sans Serif"/>
              </a:rPr>
              <a:t> </a:t>
            </a:r>
            <a:r>
              <a:rPr dirty="0" baseline="23148" sz="2700" spc="-1635">
                <a:latin typeface="Microsoft Sans Serif"/>
                <a:cs typeface="Microsoft Sans Serif"/>
              </a:rPr>
              <a:t>ت</a:t>
            </a:r>
            <a:r>
              <a:rPr dirty="0" baseline="18518" sz="2700" spc="-1635">
                <a:latin typeface="Microsoft Sans Serif"/>
                <a:cs typeface="Microsoft Sans Serif"/>
              </a:rPr>
              <a:t>„</a:t>
            </a:r>
            <a:r>
              <a:rPr dirty="0" baseline="18518" sz="2700" spc="-120">
                <a:latin typeface="Microsoft Sans Serif"/>
                <a:cs typeface="Microsoft Sans Serif"/>
              </a:rPr>
              <a:t> </a:t>
            </a:r>
            <a:r>
              <a:rPr dirty="0" baseline="1543" sz="2700" spc="-525">
                <a:latin typeface="Microsoft Sans Serif"/>
                <a:cs typeface="Microsoft Sans Serif"/>
              </a:rPr>
              <a:t>و</a:t>
            </a:r>
            <a:endParaRPr baseline="1543" sz="2700">
              <a:latin typeface="Microsoft Sans Serif"/>
              <a:cs typeface="Microsoft Sans Serif"/>
            </a:endParaRPr>
          </a:p>
        </p:txBody>
      </p:sp>
      <p:sp>
        <p:nvSpPr>
          <p:cNvPr id="3" name="object 3" descr=""/>
          <p:cNvSpPr txBox="1"/>
          <p:nvPr/>
        </p:nvSpPr>
        <p:spPr>
          <a:xfrm>
            <a:off x="8976359" y="1137920"/>
            <a:ext cx="484505" cy="299720"/>
          </a:xfrm>
          <a:prstGeom prst="rect">
            <a:avLst/>
          </a:prstGeom>
        </p:spPr>
        <p:txBody>
          <a:bodyPr wrap="square" lIns="0" tIns="12700" rIns="0" bIns="0" rtlCol="0" vert="horz">
            <a:spAutoFit/>
          </a:bodyPr>
          <a:lstStyle/>
          <a:p>
            <a:pPr algn="r" marL="38100" marR="30480">
              <a:lnSpc>
                <a:spcPct val="100000"/>
              </a:lnSpc>
              <a:spcBef>
                <a:spcPts val="100"/>
              </a:spcBef>
            </a:pPr>
            <a:r>
              <a:rPr dirty="0" sz="1800" spc="-700">
                <a:latin typeface="Microsoft Sans Serif"/>
                <a:cs typeface="Microsoft Sans Serif"/>
              </a:rPr>
              <a:t>„</a:t>
            </a:r>
            <a:r>
              <a:rPr dirty="0" sz="1800" spc="170">
                <a:latin typeface="Microsoft Sans Serif"/>
                <a:cs typeface="Microsoft Sans Serif"/>
              </a:rPr>
              <a:t> </a:t>
            </a:r>
            <a:r>
              <a:rPr dirty="0" baseline="-9259" sz="2700" spc="-914">
                <a:latin typeface="Microsoft Sans Serif"/>
                <a:cs typeface="Microsoft Sans Serif"/>
              </a:rPr>
              <a:t>عن</a:t>
            </a:r>
            <a:r>
              <a:rPr dirty="0" baseline="-13888" sz="2700" spc="-914">
                <a:latin typeface="Microsoft Sans Serif"/>
                <a:cs typeface="Microsoft Sans Serif"/>
              </a:rPr>
              <a:t>„</a:t>
            </a:r>
            <a:r>
              <a:rPr dirty="0" baseline="-13888" sz="2700" spc="-262">
                <a:latin typeface="Microsoft Sans Serif"/>
                <a:cs typeface="Microsoft Sans Serif"/>
              </a:rPr>
              <a:t> </a:t>
            </a:r>
            <a:r>
              <a:rPr dirty="0" baseline="-10802" sz="2700" spc="-1725">
                <a:latin typeface="Microsoft Sans Serif"/>
                <a:cs typeface="Microsoft Sans Serif"/>
              </a:rPr>
              <a:t>ش</a:t>
            </a:r>
            <a:r>
              <a:rPr dirty="0" baseline="1543" sz="2700" spc="-315">
                <a:latin typeface="Microsoft Sans Serif"/>
                <a:cs typeface="Microsoft Sans Serif"/>
              </a:rPr>
              <a:t> </a:t>
            </a:r>
            <a:r>
              <a:rPr dirty="0" baseline="-3086" sz="2700" spc="-1192">
                <a:latin typeface="Microsoft Sans Serif"/>
                <a:cs typeface="Microsoft Sans Serif"/>
              </a:rPr>
              <a:t>ن</a:t>
            </a:r>
            <a:r>
              <a:rPr dirty="0" baseline="10802" sz="2700" spc="-1192">
                <a:latin typeface="Microsoft Sans Serif"/>
                <a:cs typeface="Microsoft Sans Serif"/>
              </a:rPr>
              <a:t>„</a:t>
            </a:r>
            <a:r>
              <a:rPr dirty="0" baseline="10802" sz="2700" spc="-472">
                <a:latin typeface="Microsoft Sans Serif"/>
                <a:cs typeface="Microsoft Sans Serif"/>
              </a:rPr>
              <a:t> </a:t>
            </a:r>
            <a:r>
              <a:rPr dirty="0" sz="1800" spc="-490">
                <a:latin typeface="Microsoft Sans Serif"/>
                <a:cs typeface="Microsoft Sans Serif"/>
              </a:rPr>
              <a:t>لا</a:t>
            </a:r>
            <a:endParaRPr sz="1800">
              <a:latin typeface="Microsoft Sans Serif"/>
              <a:cs typeface="Microsoft Sans Serif"/>
            </a:endParaRPr>
          </a:p>
        </p:txBody>
      </p:sp>
      <p:sp>
        <p:nvSpPr>
          <p:cNvPr id="4" name="object 4" descr=""/>
          <p:cNvSpPr txBox="1"/>
          <p:nvPr/>
        </p:nvSpPr>
        <p:spPr>
          <a:xfrm>
            <a:off x="6772402" y="1153159"/>
            <a:ext cx="798195" cy="299720"/>
          </a:xfrm>
          <a:prstGeom prst="rect">
            <a:avLst/>
          </a:prstGeom>
        </p:spPr>
        <p:txBody>
          <a:bodyPr wrap="square" lIns="0" tIns="12700" rIns="0" bIns="0" rtlCol="0" vert="horz">
            <a:spAutoFit/>
          </a:bodyPr>
          <a:lstStyle/>
          <a:p>
            <a:pPr algn="r" marL="38100" marR="30480">
              <a:lnSpc>
                <a:spcPct val="100000"/>
              </a:lnSpc>
              <a:spcBef>
                <a:spcPts val="100"/>
              </a:spcBef>
            </a:pPr>
            <a:r>
              <a:rPr dirty="0" baseline="7716" sz="2700" spc="487">
                <a:latin typeface="Microsoft Sans Serif"/>
                <a:cs typeface="Microsoft Sans Serif"/>
              </a:rPr>
              <a:t>  </a:t>
            </a:r>
            <a:r>
              <a:rPr dirty="0" baseline="3086" sz="2700" spc="-1050">
                <a:latin typeface="Microsoft Sans Serif"/>
                <a:cs typeface="Microsoft Sans Serif"/>
              </a:rPr>
              <a:t>„</a:t>
            </a:r>
            <a:r>
              <a:rPr dirty="0" baseline="3086" sz="2700" spc="277">
                <a:latin typeface="Microsoft Sans Serif"/>
                <a:cs typeface="Microsoft Sans Serif"/>
              </a:rPr>
              <a:t> </a:t>
            </a:r>
            <a:r>
              <a:rPr dirty="0" baseline="1543" sz="2700" spc="-359">
                <a:latin typeface="Microsoft Sans Serif"/>
                <a:cs typeface="Microsoft Sans Serif"/>
              </a:rPr>
              <a:t>سس</a:t>
            </a:r>
            <a:r>
              <a:rPr dirty="0" baseline="3086" sz="2700" spc="-412">
                <a:latin typeface="Microsoft Sans Serif"/>
                <a:cs typeface="Microsoft Sans Serif"/>
              </a:rPr>
              <a:t> </a:t>
            </a:r>
            <a:r>
              <a:rPr dirty="0" sz="1800" spc="-459">
                <a:latin typeface="Microsoft Sans Serif"/>
                <a:cs typeface="Microsoft Sans Serif"/>
              </a:rPr>
              <a:t>ملا</a:t>
            </a:r>
            <a:endParaRPr sz="1800">
              <a:latin typeface="Microsoft Sans Serif"/>
              <a:cs typeface="Microsoft Sans Serif"/>
            </a:endParaRPr>
          </a:p>
        </p:txBody>
      </p:sp>
      <p:sp>
        <p:nvSpPr>
          <p:cNvPr id="5" name="object 5" descr=""/>
          <p:cNvSpPr txBox="1"/>
          <p:nvPr/>
        </p:nvSpPr>
        <p:spPr>
          <a:xfrm>
            <a:off x="6249161" y="1137920"/>
            <a:ext cx="1987550" cy="299720"/>
          </a:xfrm>
          <a:prstGeom prst="rect">
            <a:avLst/>
          </a:prstGeom>
        </p:spPr>
        <p:txBody>
          <a:bodyPr wrap="square" lIns="0" tIns="12700" rIns="0" bIns="0" rtlCol="0" vert="horz">
            <a:spAutoFit/>
          </a:bodyPr>
          <a:lstStyle/>
          <a:p>
            <a:pPr algn="r" marL="50800" marR="43180">
              <a:lnSpc>
                <a:spcPct val="100000"/>
              </a:lnSpc>
              <a:spcBef>
                <a:spcPts val="100"/>
              </a:spcBef>
            </a:pPr>
            <a:r>
              <a:rPr dirty="0" sz="1800" spc="280">
                <a:solidFill>
                  <a:srgbClr val="FF0000"/>
                </a:solidFill>
                <a:latin typeface="Microsoft Sans Serif"/>
                <a:cs typeface="Microsoft Sans Serif"/>
              </a:rPr>
              <a:t>   </a:t>
            </a:r>
            <a:r>
              <a:rPr dirty="0" baseline="1543" sz="2700" spc="-1275">
                <a:solidFill>
                  <a:srgbClr val="FF0000"/>
                </a:solidFill>
                <a:latin typeface="Microsoft Sans Serif"/>
                <a:cs typeface="Microsoft Sans Serif"/>
              </a:rPr>
              <a:t>حت</a:t>
            </a:r>
            <a:r>
              <a:rPr dirty="0" baseline="-6172" sz="2700" spc="-1275">
                <a:solidFill>
                  <a:srgbClr val="FF0000"/>
                </a:solidFill>
                <a:latin typeface="Microsoft Sans Serif"/>
                <a:cs typeface="Microsoft Sans Serif"/>
              </a:rPr>
              <a:t>„</a:t>
            </a:r>
            <a:r>
              <a:rPr dirty="0" baseline="-6172" sz="2700" spc="405">
                <a:solidFill>
                  <a:srgbClr val="FF0000"/>
                </a:solidFill>
                <a:latin typeface="Microsoft Sans Serif"/>
                <a:cs typeface="Microsoft Sans Serif"/>
              </a:rPr>
              <a:t> </a:t>
            </a:r>
            <a:r>
              <a:rPr dirty="0" baseline="-4629" sz="2700" spc="-750">
                <a:latin typeface="Microsoft Sans Serif"/>
                <a:cs typeface="Microsoft Sans Serif"/>
              </a:rPr>
              <a:t>.</a:t>
            </a:r>
            <a:r>
              <a:rPr dirty="0" baseline="3086" sz="2700" spc="682">
                <a:latin typeface="Microsoft Sans Serif"/>
                <a:cs typeface="Microsoft Sans Serif"/>
              </a:rPr>
              <a:t>         </a:t>
            </a:r>
            <a:r>
              <a:rPr dirty="0" sz="1800" spc="-700">
                <a:latin typeface="Microsoft Sans Serif"/>
                <a:cs typeface="Microsoft Sans Serif"/>
              </a:rPr>
              <a:t>„</a:t>
            </a:r>
            <a:r>
              <a:rPr dirty="0" sz="1800" spc="220">
                <a:latin typeface="Microsoft Sans Serif"/>
                <a:cs typeface="Microsoft Sans Serif"/>
              </a:rPr>
              <a:t> </a:t>
            </a:r>
            <a:r>
              <a:rPr dirty="0" baseline="-9259" sz="2700" spc="-359">
                <a:latin typeface="Microsoft Sans Serif"/>
                <a:cs typeface="Microsoft Sans Serif"/>
              </a:rPr>
              <a:t>ع</a:t>
            </a:r>
            <a:r>
              <a:rPr dirty="0" baseline="-9259" sz="2700" spc="-359">
                <a:latin typeface="Microsoft Sans Serif"/>
                <a:cs typeface="Microsoft Sans Serif"/>
              </a:rPr>
              <a:t> </a:t>
            </a:r>
            <a:r>
              <a:rPr dirty="0" baseline="24691" sz="2700" spc="-892">
                <a:latin typeface="Microsoft Sans Serif"/>
                <a:cs typeface="Microsoft Sans Serif"/>
              </a:rPr>
              <a:t>محملا</a:t>
            </a:r>
            <a:r>
              <a:rPr dirty="0" baseline="-4629" sz="2700" spc="-892">
                <a:latin typeface="Microsoft Sans Serif"/>
                <a:cs typeface="Microsoft Sans Serif"/>
              </a:rPr>
              <a:t>,</a:t>
            </a:r>
            <a:endParaRPr baseline="-4629" sz="2700">
              <a:latin typeface="Microsoft Sans Serif"/>
              <a:cs typeface="Microsoft Sans Serif"/>
            </a:endParaRPr>
          </a:p>
        </p:txBody>
      </p:sp>
      <p:sp>
        <p:nvSpPr>
          <p:cNvPr id="6" name="object 6" descr=""/>
          <p:cNvSpPr txBox="1"/>
          <p:nvPr/>
        </p:nvSpPr>
        <p:spPr>
          <a:xfrm>
            <a:off x="5838190" y="983996"/>
            <a:ext cx="492759" cy="299720"/>
          </a:xfrm>
          <a:prstGeom prst="rect">
            <a:avLst/>
          </a:prstGeom>
        </p:spPr>
        <p:txBody>
          <a:bodyPr wrap="square" lIns="0" tIns="12700" rIns="0" bIns="0" rtlCol="0" vert="horz">
            <a:spAutoFit/>
          </a:bodyPr>
          <a:lstStyle/>
          <a:p>
            <a:pPr algn="r" marL="38100" marR="30480">
              <a:lnSpc>
                <a:spcPct val="100000"/>
              </a:lnSpc>
              <a:spcBef>
                <a:spcPts val="100"/>
              </a:spcBef>
            </a:pPr>
            <a:r>
              <a:rPr dirty="0" baseline="-49382" sz="2700">
                <a:solidFill>
                  <a:srgbClr val="FF0000"/>
                </a:solidFill>
                <a:latin typeface="Microsoft Sans Serif"/>
                <a:cs typeface="Microsoft Sans Serif"/>
              </a:rPr>
              <a:t>م</a:t>
            </a:r>
            <a:r>
              <a:rPr dirty="0" baseline="-49382" sz="2700" spc="172">
                <a:solidFill>
                  <a:srgbClr val="FF0000"/>
                </a:solidFill>
                <a:latin typeface="Microsoft Sans Serif"/>
                <a:cs typeface="Microsoft Sans Serif"/>
              </a:rPr>
              <a:t> </a:t>
            </a:r>
            <a:r>
              <a:rPr dirty="0" baseline="-23148" sz="2700" spc="-794">
                <a:solidFill>
                  <a:srgbClr val="FF0000"/>
                </a:solidFill>
                <a:latin typeface="Microsoft Sans Serif"/>
                <a:cs typeface="Microsoft Sans Serif"/>
              </a:rPr>
              <a:t>هشق</a:t>
            </a:r>
            <a:r>
              <a:rPr dirty="0" baseline="-4629" sz="2700" spc="-794">
                <a:solidFill>
                  <a:srgbClr val="FF0000"/>
                </a:solidFill>
                <a:latin typeface="Microsoft Sans Serif"/>
                <a:cs typeface="Microsoft Sans Serif"/>
              </a:rPr>
              <a:t>.</a:t>
            </a:r>
            <a:r>
              <a:rPr dirty="0" baseline="-4629" sz="2700" spc="-450">
                <a:solidFill>
                  <a:srgbClr val="FF0000"/>
                </a:solidFill>
                <a:latin typeface="Microsoft Sans Serif"/>
                <a:cs typeface="Microsoft Sans Serif"/>
              </a:rPr>
              <a:t> </a:t>
            </a:r>
            <a:r>
              <a:rPr dirty="0" baseline="-16975" sz="2700" spc="-1064">
                <a:solidFill>
                  <a:srgbClr val="FF0000"/>
                </a:solidFill>
                <a:latin typeface="Microsoft Sans Serif"/>
                <a:cs typeface="Microsoft Sans Serif"/>
              </a:rPr>
              <a:t>ن</a:t>
            </a:r>
            <a:r>
              <a:rPr dirty="0" sz="1800" spc="-710">
                <a:solidFill>
                  <a:srgbClr val="FF0000"/>
                </a:solidFill>
                <a:latin typeface="Microsoft Sans Serif"/>
                <a:cs typeface="Microsoft Sans Serif"/>
              </a:rPr>
              <a:t>.</a:t>
            </a:r>
            <a:endParaRPr sz="1800">
              <a:latin typeface="Microsoft Sans Serif"/>
              <a:cs typeface="Microsoft Sans Serif"/>
            </a:endParaRPr>
          </a:p>
        </p:txBody>
      </p:sp>
      <p:sp>
        <p:nvSpPr>
          <p:cNvPr id="7" name="object 7" descr=""/>
          <p:cNvSpPr txBox="1"/>
          <p:nvPr/>
        </p:nvSpPr>
        <p:spPr>
          <a:xfrm>
            <a:off x="5366892" y="1212596"/>
            <a:ext cx="4255135" cy="299720"/>
          </a:xfrm>
          <a:prstGeom prst="rect">
            <a:avLst/>
          </a:prstGeom>
        </p:spPr>
        <p:txBody>
          <a:bodyPr wrap="square" lIns="0" tIns="12700" rIns="0" bIns="0" rtlCol="0" vert="horz">
            <a:spAutoFit/>
          </a:bodyPr>
          <a:lstStyle/>
          <a:p>
            <a:pPr algn="r" marL="38100" marR="30480">
              <a:lnSpc>
                <a:spcPct val="100000"/>
              </a:lnSpc>
              <a:spcBef>
                <a:spcPts val="100"/>
              </a:spcBef>
            </a:pPr>
            <a:r>
              <a:rPr dirty="0" sz="1800" spc="-325">
                <a:solidFill>
                  <a:srgbClr val="FF0000"/>
                </a:solidFill>
                <a:latin typeface="Microsoft Sans Serif"/>
                <a:cs typeface="Microsoft Sans Serif"/>
              </a:rPr>
              <a:t>لو</a:t>
            </a:r>
            <a:r>
              <a:rPr dirty="0" sz="1800" spc="160">
                <a:solidFill>
                  <a:srgbClr val="FF0000"/>
                </a:solidFill>
                <a:latin typeface="Microsoft Sans Serif"/>
                <a:cs typeface="Microsoft Sans Serif"/>
              </a:rPr>
              <a:t> </a:t>
            </a:r>
            <a:r>
              <a:rPr dirty="0" sz="1800" spc="-300">
                <a:solidFill>
                  <a:srgbClr val="FF0000"/>
                </a:solidFill>
                <a:latin typeface="Microsoft Sans Serif"/>
                <a:cs typeface="Microsoft Sans Serif"/>
              </a:rPr>
              <a:t>و</a:t>
            </a:r>
            <a:r>
              <a:rPr dirty="0" sz="1800" spc="-215">
                <a:solidFill>
                  <a:srgbClr val="FF0000"/>
                </a:solidFill>
                <a:latin typeface="Microsoft Sans Serif"/>
                <a:cs typeface="Microsoft Sans Serif"/>
              </a:rPr>
              <a:t> </a:t>
            </a:r>
            <a:r>
              <a:rPr dirty="0" sz="1800" spc="-105">
                <a:solidFill>
                  <a:srgbClr val="FF0000"/>
                </a:solidFill>
                <a:latin typeface="Microsoft Sans Serif"/>
                <a:cs typeface="Microsoft Sans Serif"/>
              </a:rPr>
              <a:t>يذ</a:t>
            </a:r>
            <a:r>
              <a:rPr dirty="0" sz="1800" spc="200">
                <a:solidFill>
                  <a:srgbClr val="FF0000"/>
                </a:solidFill>
                <a:latin typeface="Microsoft Sans Serif"/>
                <a:cs typeface="Microsoft Sans Serif"/>
              </a:rPr>
              <a:t> </a:t>
            </a:r>
            <a:r>
              <a:rPr dirty="0" sz="1800">
                <a:solidFill>
                  <a:srgbClr val="FF0000"/>
                </a:solidFill>
                <a:latin typeface="Microsoft Sans Serif"/>
                <a:cs typeface="Microsoft Sans Serif"/>
              </a:rPr>
              <a:t>م</a:t>
            </a:r>
            <a:r>
              <a:rPr dirty="0" sz="1800" spc="425">
                <a:solidFill>
                  <a:srgbClr val="FF0000"/>
                </a:solidFill>
                <a:latin typeface="Microsoft Sans Serif"/>
                <a:cs typeface="Microsoft Sans Serif"/>
              </a:rPr>
              <a:t>  </a:t>
            </a:r>
            <a:r>
              <a:rPr dirty="0" sz="1800" spc="-355">
                <a:solidFill>
                  <a:srgbClr val="FF0000"/>
                </a:solidFill>
                <a:latin typeface="Microsoft Sans Serif"/>
                <a:cs typeface="Microsoft Sans Serif"/>
              </a:rPr>
              <a:t>أل</a:t>
            </a:r>
            <a:r>
              <a:rPr dirty="0" sz="1800" spc="-229">
                <a:solidFill>
                  <a:srgbClr val="FF0000"/>
                </a:solidFill>
                <a:latin typeface="Microsoft Sans Serif"/>
                <a:cs typeface="Microsoft Sans Serif"/>
              </a:rPr>
              <a:t> </a:t>
            </a:r>
            <a:r>
              <a:rPr dirty="0" sz="1800" spc="-125">
                <a:solidFill>
                  <a:srgbClr val="FF0000"/>
                </a:solidFill>
                <a:latin typeface="Microsoft Sans Serif"/>
                <a:cs typeface="Microsoft Sans Serif"/>
              </a:rPr>
              <a:t>اودذ</a:t>
            </a:r>
            <a:r>
              <a:rPr dirty="0" sz="1800" spc="450">
                <a:solidFill>
                  <a:srgbClr val="FF0000"/>
                </a:solidFill>
                <a:latin typeface="Microsoft Sans Serif"/>
                <a:cs typeface="Microsoft Sans Serif"/>
              </a:rPr>
              <a:t> </a:t>
            </a:r>
            <a:r>
              <a:rPr dirty="0" sz="1800" spc="-204">
                <a:latin typeface="Microsoft Sans Serif"/>
                <a:cs typeface="Microsoft Sans Serif"/>
              </a:rPr>
              <a:t>نا</a:t>
            </a:r>
            <a:r>
              <a:rPr dirty="0" sz="1800" spc="-215">
                <a:latin typeface="Microsoft Sans Serif"/>
                <a:cs typeface="Microsoft Sans Serif"/>
              </a:rPr>
              <a:t> </a:t>
            </a:r>
            <a:r>
              <a:rPr dirty="0" sz="1800">
                <a:latin typeface="Microsoft Sans Serif"/>
                <a:cs typeface="Microsoft Sans Serif"/>
              </a:rPr>
              <a:t>با</a:t>
            </a:r>
            <a:r>
              <a:rPr dirty="0" sz="1800" spc="125">
                <a:latin typeface="Microsoft Sans Serif"/>
                <a:cs typeface="Microsoft Sans Serif"/>
              </a:rPr>
              <a:t>  </a:t>
            </a:r>
            <a:r>
              <a:rPr dirty="0" baseline="-6172" sz="2700" spc="-750">
                <a:latin typeface="Microsoft Sans Serif"/>
                <a:cs typeface="Microsoft Sans Serif"/>
              </a:rPr>
              <a:t>,</a:t>
            </a:r>
            <a:r>
              <a:rPr dirty="0" baseline="-6172" sz="2700" spc="52">
                <a:latin typeface="Microsoft Sans Serif"/>
                <a:cs typeface="Microsoft Sans Serif"/>
              </a:rPr>
              <a:t>  </a:t>
            </a:r>
            <a:r>
              <a:rPr dirty="0" sz="1800" spc="-355">
                <a:latin typeface="Microsoft Sans Serif"/>
                <a:cs typeface="Microsoft Sans Serif"/>
              </a:rPr>
              <a:t>و</a:t>
            </a:r>
            <a:r>
              <a:rPr dirty="0" sz="1800" spc="405">
                <a:latin typeface="Microsoft Sans Serif"/>
                <a:cs typeface="Microsoft Sans Serif"/>
              </a:rPr>
              <a:t> </a:t>
            </a:r>
            <a:r>
              <a:rPr dirty="0" sz="1800" spc="-245">
                <a:latin typeface="Microsoft Sans Serif"/>
                <a:cs typeface="Microsoft Sans Serif"/>
              </a:rPr>
              <a:t>وا</a:t>
            </a:r>
            <a:r>
              <a:rPr dirty="0" sz="1800" spc="-215">
                <a:latin typeface="Microsoft Sans Serif"/>
                <a:cs typeface="Microsoft Sans Serif"/>
              </a:rPr>
              <a:t> </a:t>
            </a:r>
            <a:r>
              <a:rPr dirty="0" sz="1800">
                <a:latin typeface="Microsoft Sans Serif"/>
                <a:cs typeface="Microsoft Sans Serif"/>
              </a:rPr>
              <a:t>با</a:t>
            </a:r>
            <a:r>
              <a:rPr dirty="0" sz="1800" spc="70">
                <a:latin typeface="Microsoft Sans Serif"/>
                <a:cs typeface="Microsoft Sans Serif"/>
              </a:rPr>
              <a:t> </a:t>
            </a:r>
            <a:r>
              <a:rPr dirty="0" sz="1800" spc="-355">
                <a:latin typeface="Microsoft Sans Serif"/>
                <a:cs typeface="Microsoft Sans Serif"/>
              </a:rPr>
              <a:t>و</a:t>
            </a:r>
            <a:r>
              <a:rPr dirty="0" sz="1800" spc="180">
                <a:latin typeface="Microsoft Sans Serif"/>
                <a:cs typeface="Microsoft Sans Serif"/>
              </a:rPr>
              <a:t>  </a:t>
            </a:r>
            <a:r>
              <a:rPr dirty="0" sz="1800" spc="-245">
                <a:latin typeface="Microsoft Sans Serif"/>
                <a:cs typeface="Microsoft Sans Serif"/>
              </a:rPr>
              <a:t>وا</a:t>
            </a:r>
            <a:r>
              <a:rPr dirty="0" sz="1800" spc="-229">
                <a:latin typeface="Microsoft Sans Serif"/>
                <a:cs typeface="Microsoft Sans Serif"/>
              </a:rPr>
              <a:t> </a:t>
            </a:r>
            <a:r>
              <a:rPr dirty="0" sz="1800" spc="-260">
                <a:latin typeface="Microsoft Sans Serif"/>
                <a:cs typeface="Microsoft Sans Serif"/>
              </a:rPr>
              <a:t>دارأل</a:t>
            </a:r>
            <a:r>
              <a:rPr dirty="0" sz="1800" spc="50">
                <a:latin typeface="Microsoft Sans Serif"/>
                <a:cs typeface="Microsoft Sans Serif"/>
              </a:rPr>
              <a:t> </a:t>
            </a:r>
            <a:r>
              <a:rPr dirty="0" sz="1800" spc="-360">
                <a:latin typeface="Microsoft Sans Serif"/>
                <a:cs typeface="Microsoft Sans Serif"/>
              </a:rPr>
              <a:t>ق</a:t>
            </a:r>
            <a:r>
              <a:rPr dirty="0" sz="1800" spc="395">
                <a:latin typeface="Microsoft Sans Serif"/>
                <a:cs typeface="Microsoft Sans Serif"/>
              </a:rPr>
              <a:t> </a:t>
            </a:r>
            <a:r>
              <a:rPr dirty="0" sz="1800">
                <a:latin typeface="Microsoft Sans Serif"/>
                <a:cs typeface="Microsoft Sans Serif"/>
              </a:rPr>
              <a:t>با</a:t>
            </a:r>
            <a:r>
              <a:rPr dirty="0" sz="1800" spc="-5">
                <a:latin typeface="Microsoft Sans Serif"/>
                <a:cs typeface="Microsoft Sans Serif"/>
              </a:rPr>
              <a:t> </a:t>
            </a:r>
            <a:r>
              <a:rPr dirty="0" sz="1800" spc="-254">
                <a:latin typeface="Microsoft Sans Serif"/>
                <a:cs typeface="Microsoft Sans Serif"/>
              </a:rPr>
              <a:t>ر</a:t>
            </a:r>
            <a:r>
              <a:rPr dirty="0" sz="1800" spc="185">
                <a:latin typeface="Microsoft Sans Serif"/>
                <a:cs typeface="Microsoft Sans Serif"/>
              </a:rPr>
              <a:t>  </a:t>
            </a:r>
            <a:r>
              <a:rPr dirty="0" sz="1800" spc="-300">
                <a:latin typeface="Microsoft Sans Serif"/>
                <a:cs typeface="Microsoft Sans Serif"/>
              </a:rPr>
              <a:t>و</a:t>
            </a:r>
            <a:r>
              <a:rPr dirty="0" sz="1800" spc="-210">
                <a:latin typeface="Microsoft Sans Serif"/>
                <a:cs typeface="Microsoft Sans Serif"/>
              </a:rPr>
              <a:t> </a:t>
            </a:r>
            <a:r>
              <a:rPr dirty="0" sz="1800" spc="-325">
                <a:latin typeface="Microsoft Sans Serif"/>
                <a:cs typeface="Microsoft Sans Serif"/>
              </a:rPr>
              <a:t>ءا</a:t>
            </a:r>
            <a:endParaRPr sz="1800">
              <a:latin typeface="Microsoft Sans Serif"/>
              <a:cs typeface="Microsoft Sans Serif"/>
            </a:endParaRPr>
          </a:p>
        </p:txBody>
      </p:sp>
      <p:sp>
        <p:nvSpPr>
          <p:cNvPr id="8" name="object 8" descr=""/>
          <p:cNvSpPr txBox="1"/>
          <p:nvPr/>
        </p:nvSpPr>
        <p:spPr>
          <a:xfrm>
            <a:off x="5499785" y="1180591"/>
            <a:ext cx="3389629" cy="299720"/>
          </a:xfrm>
          <a:prstGeom prst="rect">
            <a:avLst/>
          </a:prstGeom>
        </p:spPr>
        <p:txBody>
          <a:bodyPr wrap="square" lIns="0" tIns="12700" rIns="0" bIns="0" rtlCol="0" vert="horz">
            <a:spAutoFit/>
          </a:bodyPr>
          <a:lstStyle/>
          <a:p>
            <a:pPr algn="r" marL="38100" marR="43180">
              <a:lnSpc>
                <a:spcPct val="100000"/>
              </a:lnSpc>
              <a:spcBef>
                <a:spcPts val="100"/>
              </a:spcBef>
            </a:pPr>
            <a:r>
              <a:rPr dirty="0" baseline="1543" sz="2700" spc="-1829">
                <a:solidFill>
                  <a:srgbClr val="FF0000"/>
                </a:solidFill>
                <a:latin typeface="Microsoft Sans Serif"/>
                <a:cs typeface="Microsoft Sans Serif"/>
              </a:rPr>
              <a:t>ص</a:t>
            </a:r>
            <a:r>
              <a:rPr dirty="0" baseline="13888" sz="2700" spc="735">
                <a:latin typeface="Microsoft Sans Serif"/>
                <a:cs typeface="Microsoft Sans Serif"/>
              </a:rPr>
              <a:t>                       </a:t>
            </a:r>
            <a:r>
              <a:rPr dirty="0" baseline="18518" sz="2700" spc="-1597">
                <a:latin typeface="Microsoft Sans Serif"/>
                <a:cs typeface="Microsoft Sans Serif"/>
              </a:rPr>
              <a:t>.</a:t>
            </a:r>
            <a:r>
              <a:rPr dirty="0" sz="1800" spc="-1065">
                <a:latin typeface="Microsoft Sans Serif"/>
                <a:cs typeface="Microsoft Sans Serif"/>
              </a:rPr>
              <a:t>ف</a:t>
            </a:r>
            <a:r>
              <a:rPr dirty="0" baseline="10802" sz="2700" spc="-30">
                <a:latin typeface="Microsoft Sans Serif"/>
                <a:cs typeface="Microsoft Sans Serif"/>
              </a:rPr>
              <a:t> </a:t>
            </a:r>
            <a:r>
              <a:rPr dirty="0" baseline="-3086" sz="2700">
                <a:latin typeface="Microsoft Sans Serif"/>
                <a:cs typeface="Microsoft Sans Serif"/>
              </a:rPr>
              <a:t>ا</a:t>
            </a:r>
            <a:r>
              <a:rPr dirty="0" baseline="-3086" sz="2700" spc="457">
                <a:latin typeface="Microsoft Sans Serif"/>
                <a:cs typeface="Microsoft Sans Serif"/>
              </a:rPr>
              <a:t> </a:t>
            </a:r>
            <a:r>
              <a:rPr dirty="0" baseline="7716" sz="2700" spc="-1050">
                <a:latin typeface="Microsoft Sans Serif"/>
                <a:cs typeface="Microsoft Sans Serif"/>
              </a:rPr>
              <a:t>„</a:t>
            </a:r>
            <a:r>
              <a:rPr dirty="0" baseline="7716" sz="2700" spc="-472">
                <a:latin typeface="Microsoft Sans Serif"/>
                <a:cs typeface="Microsoft Sans Serif"/>
              </a:rPr>
              <a:t> </a:t>
            </a:r>
            <a:r>
              <a:rPr dirty="0" sz="1800" spc="-385">
                <a:latin typeface="Microsoft Sans Serif"/>
                <a:cs typeface="Microsoft Sans Serif"/>
              </a:rPr>
              <a:t>ح</a:t>
            </a:r>
            <a:endParaRPr sz="1800">
              <a:latin typeface="Microsoft Sans Serif"/>
              <a:cs typeface="Microsoft Sans Serif"/>
            </a:endParaRPr>
          </a:p>
        </p:txBody>
      </p:sp>
      <p:sp>
        <p:nvSpPr>
          <p:cNvPr id="9" name="object 9" descr=""/>
          <p:cNvSpPr txBox="1"/>
          <p:nvPr/>
        </p:nvSpPr>
        <p:spPr>
          <a:xfrm>
            <a:off x="4940172" y="1137920"/>
            <a:ext cx="469265" cy="299720"/>
          </a:xfrm>
          <a:prstGeom prst="rect">
            <a:avLst/>
          </a:prstGeom>
        </p:spPr>
        <p:txBody>
          <a:bodyPr wrap="square" lIns="0" tIns="12700" rIns="0" bIns="0" rtlCol="0" vert="horz">
            <a:spAutoFit/>
          </a:bodyPr>
          <a:lstStyle/>
          <a:p>
            <a:pPr algn="r" marL="38100" marR="30480">
              <a:lnSpc>
                <a:spcPct val="100000"/>
              </a:lnSpc>
              <a:spcBef>
                <a:spcPts val="100"/>
              </a:spcBef>
            </a:pPr>
            <a:r>
              <a:rPr dirty="0" sz="1800" spc="-700">
                <a:solidFill>
                  <a:srgbClr val="FF0000"/>
                </a:solidFill>
                <a:latin typeface="Microsoft Sans Serif"/>
                <a:cs typeface="Microsoft Sans Serif"/>
              </a:rPr>
              <a:t>„</a:t>
            </a:r>
            <a:r>
              <a:rPr dirty="0" sz="1800" spc="180">
                <a:solidFill>
                  <a:srgbClr val="FF0000"/>
                </a:solidFill>
                <a:latin typeface="Microsoft Sans Serif"/>
                <a:cs typeface="Microsoft Sans Serif"/>
              </a:rPr>
              <a:t> </a:t>
            </a:r>
            <a:r>
              <a:rPr dirty="0" baseline="-9259" sz="2700" spc="82">
                <a:solidFill>
                  <a:srgbClr val="FF0000"/>
                </a:solidFill>
                <a:latin typeface="Microsoft Sans Serif"/>
                <a:cs typeface="Microsoft Sans Serif"/>
              </a:rPr>
              <a:t>م</a:t>
            </a:r>
            <a:r>
              <a:rPr dirty="0" baseline="-9259" sz="2700" spc="-247">
                <a:solidFill>
                  <a:srgbClr val="FF0000"/>
                </a:solidFill>
                <a:latin typeface="Microsoft Sans Serif"/>
                <a:cs typeface="Microsoft Sans Serif"/>
              </a:rPr>
              <a:t> </a:t>
            </a:r>
            <a:r>
              <a:rPr dirty="0" baseline="9259" sz="2700" spc="-765">
                <a:solidFill>
                  <a:srgbClr val="FF0000"/>
                </a:solidFill>
                <a:latin typeface="Microsoft Sans Serif"/>
                <a:cs typeface="Microsoft Sans Serif"/>
              </a:rPr>
              <a:t>لعملا</a:t>
            </a:r>
            <a:endParaRPr baseline="9259" sz="2700">
              <a:latin typeface="Microsoft Sans Serif"/>
              <a:cs typeface="Microsoft Sans Serif"/>
            </a:endParaRPr>
          </a:p>
        </p:txBody>
      </p:sp>
      <p:sp>
        <p:nvSpPr>
          <p:cNvPr id="10" name="object 10" descr=""/>
          <p:cNvSpPr txBox="1"/>
          <p:nvPr/>
        </p:nvSpPr>
        <p:spPr>
          <a:xfrm>
            <a:off x="3503040" y="1183640"/>
            <a:ext cx="1336040" cy="299720"/>
          </a:xfrm>
          <a:prstGeom prst="rect">
            <a:avLst/>
          </a:prstGeom>
        </p:spPr>
        <p:txBody>
          <a:bodyPr wrap="square" lIns="0" tIns="12700" rIns="0" bIns="0" rtlCol="0" vert="horz">
            <a:spAutoFit/>
          </a:bodyPr>
          <a:lstStyle/>
          <a:p>
            <a:pPr algn="r" marL="38100" marR="30480">
              <a:lnSpc>
                <a:spcPct val="100000"/>
              </a:lnSpc>
              <a:spcBef>
                <a:spcPts val="100"/>
              </a:spcBef>
            </a:pPr>
            <a:r>
              <a:rPr dirty="0" baseline="6172" sz="2700" spc="-750">
                <a:solidFill>
                  <a:srgbClr val="FF0000"/>
                </a:solidFill>
                <a:latin typeface="Microsoft Sans Serif"/>
                <a:cs typeface="Microsoft Sans Serif"/>
              </a:rPr>
              <a:t>.</a:t>
            </a:r>
            <a:r>
              <a:rPr dirty="0" baseline="6172" sz="2700" spc="-172">
                <a:solidFill>
                  <a:srgbClr val="FF0000"/>
                </a:solidFill>
                <a:latin typeface="Microsoft Sans Serif"/>
                <a:cs typeface="Microsoft Sans Serif"/>
              </a:rPr>
              <a:t> </a:t>
            </a:r>
            <a:r>
              <a:rPr dirty="0" baseline="3086" sz="2700" spc="-1552">
                <a:solidFill>
                  <a:srgbClr val="FF0000"/>
                </a:solidFill>
                <a:latin typeface="Microsoft Sans Serif"/>
                <a:cs typeface="Microsoft Sans Serif"/>
              </a:rPr>
              <a:t>ي</a:t>
            </a:r>
            <a:r>
              <a:rPr dirty="0" baseline="-3086" sz="2700" spc="-1552">
                <a:solidFill>
                  <a:srgbClr val="FF0000"/>
                </a:solidFill>
                <a:latin typeface="Microsoft Sans Serif"/>
                <a:cs typeface="Microsoft Sans Serif"/>
              </a:rPr>
              <a:t>„</a:t>
            </a:r>
            <a:r>
              <a:rPr dirty="0" baseline="-3086" sz="2700" spc="-270">
                <a:solidFill>
                  <a:srgbClr val="FF0000"/>
                </a:solidFill>
                <a:latin typeface="Microsoft Sans Serif"/>
                <a:cs typeface="Microsoft Sans Serif"/>
              </a:rPr>
              <a:t> </a:t>
            </a:r>
            <a:r>
              <a:rPr dirty="0" sz="1800" spc="-975">
                <a:solidFill>
                  <a:srgbClr val="FF0000"/>
                </a:solidFill>
                <a:latin typeface="Microsoft Sans Serif"/>
                <a:cs typeface="Microsoft Sans Serif"/>
              </a:rPr>
              <a:t>ح</a:t>
            </a:r>
            <a:r>
              <a:rPr dirty="0" baseline="13888" sz="2700" spc="-1462">
                <a:solidFill>
                  <a:srgbClr val="FF0000"/>
                </a:solidFill>
                <a:latin typeface="Microsoft Sans Serif"/>
                <a:cs typeface="Microsoft Sans Serif"/>
              </a:rPr>
              <a:t>.</a:t>
            </a:r>
            <a:r>
              <a:rPr dirty="0" baseline="13888" sz="2700" spc="-22">
                <a:solidFill>
                  <a:srgbClr val="FF0000"/>
                </a:solidFill>
                <a:latin typeface="Microsoft Sans Serif"/>
                <a:cs typeface="Microsoft Sans Serif"/>
              </a:rPr>
              <a:t> </a:t>
            </a:r>
            <a:r>
              <a:rPr dirty="0" baseline="10802" sz="2700" spc="-750">
                <a:solidFill>
                  <a:srgbClr val="FF0000"/>
                </a:solidFill>
                <a:latin typeface="Microsoft Sans Serif"/>
                <a:cs typeface="Microsoft Sans Serif"/>
              </a:rPr>
              <a:t>,</a:t>
            </a:r>
            <a:r>
              <a:rPr dirty="0" baseline="10802" sz="2700" spc="-209">
                <a:solidFill>
                  <a:srgbClr val="FF0000"/>
                </a:solidFill>
                <a:latin typeface="Microsoft Sans Serif"/>
                <a:cs typeface="Microsoft Sans Serif"/>
              </a:rPr>
              <a:t> </a:t>
            </a:r>
            <a:r>
              <a:rPr dirty="0" baseline="6172" sz="2700" spc="-839">
                <a:solidFill>
                  <a:srgbClr val="FF0000"/>
                </a:solidFill>
                <a:latin typeface="Microsoft Sans Serif"/>
                <a:cs typeface="Microsoft Sans Serif"/>
              </a:rPr>
              <a:t>ل</a:t>
            </a:r>
            <a:r>
              <a:rPr dirty="0" baseline="6172" sz="2700" spc="97">
                <a:solidFill>
                  <a:srgbClr val="FF0000"/>
                </a:solidFill>
                <a:latin typeface="Microsoft Sans Serif"/>
                <a:cs typeface="Microsoft Sans Serif"/>
              </a:rPr>
              <a:t> </a:t>
            </a:r>
            <a:r>
              <a:rPr dirty="0" baseline="9259" sz="2700" spc="-1050">
                <a:solidFill>
                  <a:srgbClr val="FF0000"/>
                </a:solidFill>
                <a:latin typeface="Microsoft Sans Serif"/>
                <a:cs typeface="Microsoft Sans Serif"/>
              </a:rPr>
              <a:t>„</a:t>
            </a:r>
            <a:r>
              <a:rPr dirty="0" baseline="9259" sz="2700" spc="-352">
                <a:solidFill>
                  <a:srgbClr val="FF0000"/>
                </a:solidFill>
                <a:latin typeface="Microsoft Sans Serif"/>
                <a:cs typeface="Microsoft Sans Serif"/>
              </a:rPr>
              <a:t> </a:t>
            </a:r>
            <a:r>
              <a:rPr dirty="0" baseline="1543" sz="2700" spc="-1087">
                <a:solidFill>
                  <a:srgbClr val="FF0000"/>
                </a:solidFill>
                <a:latin typeface="Microsoft Sans Serif"/>
                <a:cs typeface="Microsoft Sans Serif"/>
              </a:rPr>
              <a:t>صح</a:t>
            </a:r>
            <a:r>
              <a:rPr dirty="0" baseline="13888" sz="2700" spc="-1087">
                <a:solidFill>
                  <a:srgbClr val="FF0000"/>
                </a:solidFill>
                <a:latin typeface="Microsoft Sans Serif"/>
                <a:cs typeface="Microsoft Sans Serif"/>
              </a:rPr>
              <a:t>.</a:t>
            </a:r>
            <a:r>
              <a:rPr dirty="0" baseline="1543" sz="2700" spc="-1087">
                <a:solidFill>
                  <a:srgbClr val="FF0000"/>
                </a:solidFill>
                <a:latin typeface="Microsoft Sans Serif"/>
                <a:cs typeface="Microsoft Sans Serif"/>
              </a:rPr>
              <a:t>لا</a:t>
            </a:r>
            <a:r>
              <a:rPr dirty="0" baseline="1543" sz="2700" spc="277">
                <a:solidFill>
                  <a:srgbClr val="FF0000"/>
                </a:solidFill>
                <a:latin typeface="Microsoft Sans Serif"/>
                <a:cs typeface="Microsoft Sans Serif"/>
              </a:rPr>
              <a:t> </a:t>
            </a:r>
            <a:r>
              <a:rPr dirty="0" baseline="29320" sz="2700" spc="-1222">
                <a:solidFill>
                  <a:srgbClr val="FF0000"/>
                </a:solidFill>
                <a:latin typeface="Microsoft Sans Serif"/>
                <a:cs typeface="Microsoft Sans Serif"/>
              </a:rPr>
              <a:t>هت</a:t>
            </a:r>
            <a:r>
              <a:rPr dirty="0" baseline="43209" sz="2700" spc="-1222">
                <a:solidFill>
                  <a:srgbClr val="FF0000"/>
                </a:solidFill>
                <a:latin typeface="Microsoft Sans Serif"/>
                <a:cs typeface="Microsoft Sans Serif"/>
              </a:rPr>
              <a:t>„</a:t>
            </a:r>
            <a:r>
              <a:rPr dirty="0" baseline="43209" sz="2700" spc="-15">
                <a:solidFill>
                  <a:srgbClr val="FF0000"/>
                </a:solidFill>
                <a:latin typeface="Microsoft Sans Serif"/>
                <a:cs typeface="Microsoft Sans Serif"/>
              </a:rPr>
              <a:t> </a:t>
            </a:r>
            <a:r>
              <a:rPr dirty="0" baseline="13888" sz="2700" spc="-1282">
                <a:solidFill>
                  <a:srgbClr val="FF0000"/>
                </a:solidFill>
                <a:latin typeface="Microsoft Sans Serif"/>
                <a:cs typeface="Microsoft Sans Serif"/>
              </a:rPr>
              <a:t>ثحت</a:t>
            </a:r>
            <a:r>
              <a:rPr dirty="0" baseline="6172" sz="2700" spc="-1282">
                <a:solidFill>
                  <a:srgbClr val="FF0000"/>
                </a:solidFill>
                <a:latin typeface="Microsoft Sans Serif"/>
                <a:cs typeface="Microsoft Sans Serif"/>
              </a:rPr>
              <a:t>,</a:t>
            </a:r>
            <a:r>
              <a:rPr dirty="0" baseline="6172" sz="2700" spc="300">
                <a:solidFill>
                  <a:srgbClr val="FF0000"/>
                </a:solidFill>
                <a:latin typeface="Microsoft Sans Serif"/>
                <a:cs typeface="Microsoft Sans Serif"/>
              </a:rPr>
              <a:t> </a:t>
            </a:r>
            <a:r>
              <a:rPr dirty="0" baseline="9259" sz="2700" spc="-1050">
                <a:solidFill>
                  <a:srgbClr val="FF0000"/>
                </a:solidFill>
                <a:latin typeface="Microsoft Sans Serif"/>
                <a:cs typeface="Microsoft Sans Serif"/>
              </a:rPr>
              <a:t>„</a:t>
            </a:r>
            <a:r>
              <a:rPr dirty="0" baseline="9259" sz="2700" spc="-359">
                <a:solidFill>
                  <a:srgbClr val="FF0000"/>
                </a:solidFill>
                <a:latin typeface="Microsoft Sans Serif"/>
                <a:cs typeface="Microsoft Sans Serif"/>
              </a:rPr>
              <a:t> </a:t>
            </a:r>
            <a:r>
              <a:rPr dirty="0" baseline="3086" sz="2700" spc="-1350">
                <a:solidFill>
                  <a:srgbClr val="FF0000"/>
                </a:solidFill>
                <a:latin typeface="Microsoft Sans Serif"/>
                <a:cs typeface="Microsoft Sans Serif"/>
              </a:rPr>
              <a:t>طب</a:t>
            </a:r>
            <a:r>
              <a:rPr dirty="0" baseline="1543" sz="2700" spc="-1350">
                <a:solidFill>
                  <a:srgbClr val="FF0000"/>
                </a:solidFill>
                <a:latin typeface="Microsoft Sans Serif"/>
                <a:cs typeface="Microsoft Sans Serif"/>
              </a:rPr>
              <a:t>,</a:t>
            </a:r>
            <a:r>
              <a:rPr dirty="0" baseline="10802" sz="2700" spc="-1350">
                <a:solidFill>
                  <a:srgbClr val="FF0000"/>
                </a:solidFill>
                <a:latin typeface="Microsoft Sans Serif"/>
                <a:cs typeface="Microsoft Sans Serif"/>
              </a:rPr>
              <a:t>ت</a:t>
            </a:r>
            <a:r>
              <a:rPr dirty="0" baseline="20061" sz="2700" spc="-1350">
                <a:solidFill>
                  <a:srgbClr val="FF0000"/>
                </a:solidFill>
                <a:latin typeface="Microsoft Sans Serif"/>
                <a:cs typeface="Microsoft Sans Serif"/>
              </a:rPr>
              <a:t>„</a:t>
            </a:r>
            <a:r>
              <a:rPr dirty="0" baseline="20061" sz="2700" spc="-247">
                <a:solidFill>
                  <a:srgbClr val="FF0000"/>
                </a:solidFill>
                <a:latin typeface="Microsoft Sans Serif"/>
                <a:cs typeface="Microsoft Sans Serif"/>
              </a:rPr>
              <a:t> </a:t>
            </a:r>
            <a:r>
              <a:rPr dirty="0" baseline="4629" sz="2700" spc="-727">
                <a:solidFill>
                  <a:srgbClr val="FF0000"/>
                </a:solidFill>
                <a:latin typeface="Microsoft Sans Serif"/>
                <a:cs typeface="Microsoft Sans Serif"/>
              </a:rPr>
              <a:t>ملا</a:t>
            </a:r>
            <a:endParaRPr baseline="4629" sz="2700">
              <a:latin typeface="Microsoft Sans Serif"/>
              <a:cs typeface="Microsoft Sans Serif"/>
            </a:endParaRPr>
          </a:p>
        </p:txBody>
      </p:sp>
      <p:sp>
        <p:nvSpPr>
          <p:cNvPr id="11" name="object 11" descr=""/>
          <p:cNvSpPr txBox="1"/>
          <p:nvPr/>
        </p:nvSpPr>
        <p:spPr>
          <a:xfrm>
            <a:off x="3449192" y="1220215"/>
            <a:ext cx="1750695" cy="299720"/>
          </a:xfrm>
          <a:prstGeom prst="rect">
            <a:avLst/>
          </a:prstGeom>
        </p:spPr>
        <p:txBody>
          <a:bodyPr wrap="square" lIns="0" tIns="12700" rIns="0" bIns="0" rtlCol="0" vert="horz">
            <a:spAutoFit/>
          </a:bodyPr>
          <a:lstStyle/>
          <a:p>
            <a:pPr algn="r" marL="12700" marR="5080">
              <a:lnSpc>
                <a:spcPct val="100000"/>
              </a:lnSpc>
              <a:spcBef>
                <a:spcPts val="100"/>
              </a:spcBef>
            </a:pPr>
            <a:r>
              <a:rPr dirty="0" baseline="1543" sz="2700" spc="-472">
                <a:latin typeface="Microsoft Sans Serif"/>
                <a:cs typeface="Microsoft Sans Serif"/>
              </a:rPr>
              <a:t>.</a:t>
            </a:r>
            <a:r>
              <a:rPr dirty="0" baseline="1543" sz="2700" spc="-472">
                <a:solidFill>
                  <a:srgbClr val="FF0000"/>
                </a:solidFill>
                <a:latin typeface="Microsoft Sans Serif"/>
                <a:cs typeface="Microsoft Sans Serif"/>
              </a:rPr>
              <a:t>نر</a:t>
            </a:r>
            <a:r>
              <a:rPr dirty="0" baseline="1543" sz="2700" spc="-382">
                <a:solidFill>
                  <a:srgbClr val="FF0000"/>
                </a:solidFill>
                <a:latin typeface="Microsoft Sans Serif"/>
                <a:cs typeface="Microsoft Sans Serif"/>
              </a:rPr>
              <a:t> </a:t>
            </a:r>
            <a:r>
              <a:rPr dirty="0" baseline="1543" sz="2700" spc="-585">
                <a:solidFill>
                  <a:srgbClr val="FF0000"/>
                </a:solidFill>
                <a:latin typeface="Microsoft Sans Serif"/>
                <a:cs typeface="Microsoft Sans Serif"/>
              </a:rPr>
              <a:t>ال</a:t>
            </a:r>
            <a:r>
              <a:rPr dirty="0" baseline="1543" sz="2700" spc="217">
                <a:solidFill>
                  <a:srgbClr val="FF0000"/>
                </a:solidFill>
                <a:latin typeface="Microsoft Sans Serif"/>
                <a:cs typeface="Microsoft Sans Serif"/>
              </a:rPr>
              <a:t> </a:t>
            </a:r>
            <a:r>
              <a:rPr dirty="0" baseline="1543" sz="2700">
                <a:solidFill>
                  <a:srgbClr val="FF0000"/>
                </a:solidFill>
                <a:latin typeface="Microsoft Sans Serif"/>
                <a:cs typeface="Microsoft Sans Serif"/>
              </a:rPr>
              <a:t>ة</a:t>
            </a:r>
            <a:r>
              <a:rPr dirty="0" baseline="1543" sz="2700" spc="322">
                <a:solidFill>
                  <a:srgbClr val="FF0000"/>
                </a:solidFill>
                <a:latin typeface="Microsoft Sans Serif"/>
                <a:cs typeface="Microsoft Sans Serif"/>
              </a:rPr>
              <a:t> </a:t>
            </a:r>
            <a:r>
              <a:rPr dirty="0" baseline="1543" sz="2700" spc="-397">
                <a:solidFill>
                  <a:srgbClr val="FF0000"/>
                </a:solidFill>
                <a:latin typeface="Microsoft Sans Serif"/>
                <a:cs typeface="Microsoft Sans Serif"/>
              </a:rPr>
              <a:t>ا</a:t>
            </a:r>
            <a:r>
              <a:rPr dirty="0" baseline="1543" sz="2700" spc="719">
                <a:solidFill>
                  <a:srgbClr val="FF0000"/>
                </a:solidFill>
                <a:latin typeface="Microsoft Sans Serif"/>
                <a:cs typeface="Microsoft Sans Serif"/>
              </a:rPr>
              <a:t> </a:t>
            </a:r>
            <a:r>
              <a:rPr dirty="0" baseline="1543" sz="2700">
                <a:solidFill>
                  <a:srgbClr val="FF0000"/>
                </a:solidFill>
                <a:latin typeface="Microsoft Sans Serif"/>
                <a:cs typeface="Microsoft Sans Serif"/>
              </a:rPr>
              <a:t>م</a:t>
            </a:r>
            <a:r>
              <a:rPr dirty="0" baseline="1543" sz="2700" spc="405">
                <a:solidFill>
                  <a:srgbClr val="FF0000"/>
                </a:solidFill>
                <a:latin typeface="Microsoft Sans Serif"/>
                <a:cs typeface="Microsoft Sans Serif"/>
              </a:rPr>
              <a:t> </a:t>
            </a:r>
            <a:r>
              <a:rPr dirty="0" baseline="1543" sz="2700" spc="-397">
                <a:solidFill>
                  <a:srgbClr val="FF0000"/>
                </a:solidFill>
                <a:latin typeface="Microsoft Sans Serif"/>
                <a:cs typeface="Microsoft Sans Serif"/>
              </a:rPr>
              <a:t>ا</a:t>
            </a:r>
            <a:r>
              <a:rPr dirty="0" baseline="1543" sz="2700" spc="-82">
                <a:solidFill>
                  <a:srgbClr val="FF0000"/>
                </a:solidFill>
                <a:latin typeface="Microsoft Sans Serif"/>
                <a:cs typeface="Microsoft Sans Serif"/>
              </a:rPr>
              <a:t> </a:t>
            </a:r>
            <a:r>
              <a:rPr dirty="0" sz="1800" spc="-700">
                <a:solidFill>
                  <a:srgbClr val="FF0000"/>
                </a:solidFill>
                <a:latin typeface="Microsoft Sans Serif"/>
                <a:cs typeface="Microsoft Sans Serif"/>
              </a:rPr>
              <a:t>„</a:t>
            </a:r>
            <a:r>
              <a:rPr dirty="0" sz="1800" spc="30">
                <a:solidFill>
                  <a:srgbClr val="FF0000"/>
                </a:solidFill>
                <a:latin typeface="Microsoft Sans Serif"/>
                <a:cs typeface="Microsoft Sans Serif"/>
              </a:rPr>
              <a:t>  </a:t>
            </a:r>
            <a:r>
              <a:rPr dirty="0" baseline="1543" sz="2700">
                <a:solidFill>
                  <a:srgbClr val="FF0000"/>
                </a:solidFill>
                <a:latin typeface="Microsoft Sans Serif"/>
                <a:cs typeface="Microsoft Sans Serif"/>
              </a:rPr>
              <a:t>ة</a:t>
            </a:r>
            <a:r>
              <a:rPr dirty="0" baseline="1543" sz="2700" spc="262">
                <a:solidFill>
                  <a:srgbClr val="FF0000"/>
                </a:solidFill>
                <a:latin typeface="Microsoft Sans Serif"/>
                <a:cs typeface="Microsoft Sans Serif"/>
              </a:rPr>
              <a:t> </a:t>
            </a:r>
            <a:r>
              <a:rPr dirty="0" baseline="1543" sz="2700" spc="-382">
                <a:solidFill>
                  <a:srgbClr val="FF0000"/>
                </a:solidFill>
                <a:latin typeface="Microsoft Sans Serif"/>
                <a:cs typeface="Microsoft Sans Serif"/>
              </a:rPr>
              <a:t>ر</a:t>
            </a:r>
            <a:r>
              <a:rPr dirty="0" baseline="1543" sz="2700" spc="540">
                <a:solidFill>
                  <a:srgbClr val="FF0000"/>
                </a:solidFill>
                <a:latin typeface="Microsoft Sans Serif"/>
                <a:cs typeface="Microsoft Sans Serif"/>
              </a:rPr>
              <a:t> </a:t>
            </a:r>
            <a:r>
              <a:rPr dirty="0" baseline="1543" sz="2700">
                <a:solidFill>
                  <a:srgbClr val="FF0000"/>
                </a:solidFill>
                <a:latin typeface="Microsoft Sans Serif"/>
                <a:cs typeface="Microsoft Sans Serif"/>
              </a:rPr>
              <a:t>با</a:t>
            </a:r>
            <a:r>
              <a:rPr dirty="0" baseline="1543" sz="2700" spc="104">
                <a:solidFill>
                  <a:srgbClr val="FF0000"/>
                </a:solidFill>
                <a:latin typeface="Microsoft Sans Serif"/>
                <a:cs typeface="Microsoft Sans Serif"/>
              </a:rPr>
              <a:t> </a:t>
            </a:r>
            <a:r>
              <a:rPr dirty="0" baseline="1543" sz="2700" spc="-607">
                <a:solidFill>
                  <a:srgbClr val="FF0000"/>
                </a:solidFill>
                <a:latin typeface="Microsoft Sans Serif"/>
                <a:cs typeface="Microsoft Sans Serif"/>
              </a:rPr>
              <a:t>و</a:t>
            </a:r>
            <a:endParaRPr baseline="1543" sz="2700">
              <a:latin typeface="Microsoft Sans Serif"/>
              <a:cs typeface="Microsoft Sans Serif"/>
            </a:endParaRPr>
          </a:p>
        </p:txBody>
      </p:sp>
      <p:sp>
        <p:nvSpPr>
          <p:cNvPr id="12" name="object 12" descr=""/>
          <p:cNvSpPr txBox="1"/>
          <p:nvPr/>
        </p:nvSpPr>
        <p:spPr>
          <a:xfrm>
            <a:off x="11672569" y="1596897"/>
            <a:ext cx="367665" cy="299720"/>
          </a:xfrm>
          <a:prstGeom prst="rect">
            <a:avLst/>
          </a:prstGeom>
        </p:spPr>
        <p:txBody>
          <a:bodyPr wrap="square" lIns="0" tIns="12700" rIns="0" bIns="0" rtlCol="0" vert="horz">
            <a:spAutoFit/>
          </a:bodyPr>
          <a:lstStyle/>
          <a:p>
            <a:pPr algn="r" marL="38100" marR="30480">
              <a:lnSpc>
                <a:spcPct val="100000"/>
              </a:lnSpc>
              <a:spcBef>
                <a:spcPts val="100"/>
              </a:spcBef>
            </a:pPr>
            <a:r>
              <a:rPr dirty="0" sz="1800" spc="-565">
                <a:latin typeface="Microsoft Sans Serif"/>
                <a:cs typeface="Microsoft Sans Serif"/>
              </a:rPr>
              <a:t>ح</a:t>
            </a:r>
            <a:r>
              <a:rPr dirty="0" baseline="9259" sz="2700" spc="-847">
                <a:latin typeface="Microsoft Sans Serif"/>
                <a:cs typeface="Microsoft Sans Serif"/>
              </a:rPr>
              <a:t>.</a:t>
            </a:r>
            <a:r>
              <a:rPr dirty="0" baseline="9259" sz="2700" spc="735">
                <a:latin typeface="Microsoft Sans Serif"/>
                <a:cs typeface="Microsoft Sans Serif"/>
              </a:rPr>
              <a:t> </a:t>
            </a:r>
            <a:r>
              <a:rPr dirty="0" sz="1800" spc="-500">
                <a:latin typeface="Microsoft Sans Serif"/>
                <a:cs typeface="Microsoft Sans Serif"/>
              </a:rPr>
              <a:t>.</a:t>
            </a:r>
            <a:r>
              <a:rPr dirty="0" sz="1800" spc="-145">
                <a:latin typeface="Microsoft Sans Serif"/>
                <a:cs typeface="Microsoft Sans Serif"/>
              </a:rPr>
              <a:t> </a:t>
            </a:r>
            <a:r>
              <a:rPr dirty="0" baseline="-6172" sz="2700" spc="-104">
                <a:latin typeface="Microsoft Sans Serif"/>
                <a:cs typeface="Microsoft Sans Serif"/>
              </a:rPr>
              <a:t>م</a:t>
            </a:r>
            <a:endParaRPr baseline="-6172" sz="2700">
              <a:latin typeface="Microsoft Sans Serif"/>
              <a:cs typeface="Microsoft Sans Serif"/>
            </a:endParaRPr>
          </a:p>
        </p:txBody>
      </p:sp>
      <p:sp>
        <p:nvSpPr>
          <p:cNvPr id="13" name="object 13" descr=""/>
          <p:cNvSpPr txBox="1"/>
          <p:nvPr/>
        </p:nvSpPr>
        <p:spPr>
          <a:xfrm>
            <a:off x="9498583" y="1656334"/>
            <a:ext cx="2444115" cy="299720"/>
          </a:xfrm>
          <a:prstGeom prst="rect">
            <a:avLst/>
          </a:prstGeom>
        </p:spPr>
        <p:txBody>
          <a:bodyPr wrap="square" lIns="0" tIns="12700" rIns="0" bIns="0" rtlCol="0" vert="horz">
            <a:spAutoFit/>
          </a:bodyPr>
          <a:lstStyle/>
          <a:p>
            <a:pPr algn="r" marL="12700" marR="5080">
              <a:lnSpc>
                <a:spcPct val="100000"/>
              </a:lnSpc>
              <a:spcBef>
                <a:spcPts val="100"/>
              </a:spcBef>
            </a:pPr>
            <a:r>
              <a:rPr dirty="0" baseline="1543" sz="2700" spc="-397">
                <a:latin typeface="Microsoft Sans Serif"/>
                <a:cs typeface="Microsoft Sans Serif"/>
              </a:rPr>
              <a:t>ا</a:t>
            </a:r>
            <a:r>
              <a:rPr dirty="0" baseline="1543" sz="2700" spc="67">
                <a:latin typeface="Microsoft Sans Serif"/>
                <a:cs typeface="Microsoft Sans Serif"/>
              </a:rPr>
              <a:t>  </a:t>
            </a:r>
            <a:r>
              <a:rPr dirty="0" baseline="1543" sz="2700" spc="-450">
                <a:latin typeface="Microsoft Sans Serif"/>
                <a:cs typeface="Microsoft Sans Serif"/>
              </a:rPr>
              <a:t>و</a:t>
            </a:r>
            <a:r>
              <a:rPr dirty="0" baseline="1543" sz="2700" spc="-337">
                <a:latin typeface="Microsoft Sans Serif"/>
                <a:cs typeface="Microsoft Sans Serif"/>
              </a:rPr>
              <a:t> </a:t>
            </a:r>
            <a:r>
              <a:rPr dirty="0" baseline="1543" sz="2700" spc="-67">
                <a:latin typeface="Microsoft Sans Serif"/>
                <a:cs typeface="Microsoft Sans Serif"/>
              </a:rPr>
              <a:t>ة</a:t>
            </a:r>
            <a:r>
              <a:rPr dirty="0" baseline="1543" sz="2700" spc="-209">
                <a:latin typeface="Microsoft Sans Serif"/>
                <a:cs typeface="Microsoft Sans Serif"/>
              </a:rPr>
              <a:t> </a:t>
            </a:r>
            <a:r>
              <a:rPr dirty="0" sz="1800" spc="-700">
                <a:latin typeface="Microsoft Sans Serif"/>
                <a:cs typeface="Microsoft Sans Serif"/>
              </a:rPr>
              <a:t>„</a:t>
            </a:r>
            <a:r>
              <a:rPr dirty="0" sz="1800" spc="305">
                <a:latin typeface="Microsoft Sans Serif"/>
                <a:cs typeface="Microsoft Sans Serif"/>
              </a:rPr>
              <a:t>   </a:t>
            </a:r>
            <a:r>
              <a:rPr dirty="0" baseline="1543" sz="2700">
                <a:latin typeface="Microsoft Sans Serif"/>
                <a:cs typeface="Microsoft Sans Serif"/>
              </a:rPr>
              <a:t>با</a:t>
            </a:r>
            <a:r>
              <a:rPr dirty="0" baseline="1543" sz="2700" spc="157">
                <a:latin typeface="Microsoft Sans Serif"/>
                <a:cs typeface="Microsoft Sans Serif"/>
              </a:rPr>
              <a:t> </a:t>
            </a:r>
            <a:r>
              <a:rPr dirty="0" baseline="1543" sz="2700" spc="-532">
                <a:latin typeface="Microsoft Sans Serif"/>
                <a:cs typeface="Microsoft Sans Serif"/>
              </a:rPr>
              <a:t>و</a:t>
            </a:r>
            <a:r>
              <a:rPr dirty="0" baseline="1543" sz="2700" spc="555">
                <a:latin typeface="Microsoft Sans Serif"/>
                <a:cs typeface="Microsoft Sans Serif"/>
              </a:rPr>
              <a:t>  </a:t>
            </a:r>
            <a:r>
              <a:rPr dirty="0" baseline="1543" sz="2700" spc="-382">
                <a:latin typeface="Microsoft Sans Serif"/>
                <a:cs typeface="Microsoft Sans Serif"/>
              </a:rPr>
              <a:t>ر</a:t>
            </a:r>
            <a:r>
              <a:rPr dirty="0" baseline="1543" sz="2700" spc="427">
                <a:latin typeface="Microsoft Sans Serif"/>
                <a:cs typeface="Microsoft Sans Serif"/>
              </a:rPr>
              <a:t>  </a:t>
            </a:r>
            <a:r>
              <a:rPr dirty="0" baseline="1543" sz="2700" spc="-67">
                <a:latin typeface="Microsoft Sans Serif"/>
                <a:cs typeface="Microsoft Sans Serif"/>
              </a:rPr>
              <a:t>ة</a:t>
            </a:r>
            <a:r>
              <a:rPr dirty="0" baseline="1543" sz="2700" spc="-209">
                <a:latin typeface="Microsoft Sans Serif"/>
                <a:cs typeface="Microsoft Sans Serif"/>
              </a:rPr>
              <a:t> </a:t>
            </a:r>
            <a:r>
              <a:rPr dirty="0" sz="1800" spc="-700">
                <a:latin typeface="Microsoft Sans Serif"/>
                <a:cs typeface="Microsoft Sans Serif"/>
              </a:rPr>
              <a:t>„</a:t>
            </a:r>
            <a:r>
              <a:rPr dirty="0" sz="1800" spc="235">
                <a:latin typeface="Microsoft Sans Serif"/>
                <a:cs typeface="Microsoft Sans Serif"/>
              </a:rPr>
              <a:t>  </a:t>
            </a:r>
            <a:r>
              <a:rPr dirty="0" baseline="1543" sz="2700" spc="-525">
                <a:latin typeface="Microsoft Sans Serif"/>
                <a:cs typeface="Microsoft Sans Serif"/>
              </a:rPr>
              <a:t>ط</a:t>
            </a:r>
            <a:r>
              <a:rPr dirty="0" baseline="1543" sz="2700" spc="307">
                <a:latin typeface="Microsoft Sans Serif"/>
                <a:cs typeface="Microsoft Sans Serif"/>
              </a:rPr>
              <a:t>  </a:t>
            </a:r>
            <a:r>
              <a:rPr dirty="0" baseline="1543" sz="2700" spc="-540">
                <a:latin typeface="Microsoft Sans Serif"/>
                <a:cs typeface="Microsoft Sans Serif"/>
              </a:rPr>
              <a:t>لال</a:t>
            </a:r>
            <a:r>
              <a:rPr dirty="0" baseline="1543" sz="2700" spc="52">
                <a:latin typeface="Microsoft Sans Serif"/>
                <a:cs typeface="Microsoft Sans Serif"/>
              </a:rPr>
              <a:t>  </a:t>
            </a:r>
            <a:r>
              <a:rPr dirty="0" baseline="1543" sz="2700" spc="-172">
                <a:latin typeface="Microsoft Sans Serif"/>
                <a:cs typeface="Microsoft Sans Serif"/>
              </a:rPr>
              <a:t>ن</a:t>
            </a:r>
            <a:endParaRPr baseline="1543" sz="2700">
              <a:latin typeface="Microsoft Sans Serif"/>
              <a:cs typeface="Microsoft Sans Serif"/>
            </a:endParaRPr>
          </a:p>
        </p:txBody>
      </p:sp>
      <p:sp>
        <p:nvSpPr>
          <p:cNvPr id="14" name="object 14" descr=""/>
          <p:cNvSpPr txBox="1"/>
          <p:nvPr/>
        </p:nvSpPr>
        <p:spPr>
          <a:xfrm>
            <a:off x="9081516" y="1624329"/>
            <a:ext cx="2486025" cy="299720"/>
          </a:xfrm>
          <a:prstGeom prst="rect">
            <a:avLst/>
          </a:prstGeom>
        </p:spPr>
        <p:txBody>
          <a:bodyPr wrap="square" lIns="0" tIns="12700" rIns="0" bIns="0" rtlCol="0" vert="horz">
            <a:spAutoFit/>
          </a:bodyPr>
          <a:lstStyle/>
          <a:p>
            <a:pPr algn="r" marL="38100" marR="30480">
              <a:lnSpc>
                <a:spcPct val="100000"/>
              </a:lnSpc>
              <a:spcBef>
                <a:spcPts val="100"/>
              </a:spcBef>
            </a:pPr>
            <a:r>
              <a:rPr dirty="0" baseline="-1543" sz="2700" spc="-960">
                <a:latin typeface="Microsoft Sans Serif"/>
                <a:cs typeface="Microsoft Sans Serif"/>
              </a:rPr>
              <a:t>ثلا</a:t>
            </a:r>
            <a:r>
              <a:rPr dirty="0" baseline="-1543" sz="2700" spc="-112">
                <a:latin typeface="Microsoft Sans Serif"/>
                <a:cs typeface="Microsoft Sans Serif"/>
              </a:rPr>
              <a:t> </a:t>
            </a:r>
            <a:r>
              <a:rPr dirty="0" baseline="13888" sz="2700" spc="-982">
                <a:latin typeface="Microsoft Sans Serif"/>
                <a:cs typeface="Microsoft Sans Serif"/>
              </a:rPr>
              <a:t>هت</a:t>
            </a:r>
            <a:r>
              <a:rPr dirty="0" baseline="26234" sz="2700" spc="-982">
                <a:latin typeface="Microsoft Sans Serif"/>
                <a:cs typeface="Microsoft Sans Serif"/>
              </a:rPr>
              <a:t>„</a:t>
            </a:r>
            <a:r>
              <a:rPr dirty="0" baseline="26234" sz="2700" spc="-405">
                <a:latin typeface="Microsoft Sans Serif"/>
                <a:cs typeface="Microsoft Sans Serif"/>
              </a:rPr>
              <a:t> </a:t>
            </a:r>
            <a:r>
              <a:rPr dirty="0" baseline="3086" sz="2700" spc="-397">
                <a:latin typeface="Microsoft Sans Serif"/>
                <a:cs typeface="Microsoft Sans Serif"/>
              </a:rPr>
              <a:t>لمعم</a:t>
            </a:r>
            <a:r>
              <a:rPr dirty="0" baseline="3086" sz="2700" spc="690">
                <a:latin typeface="Microsoft Sans Serif"/>
                <a:cs typeface="Microsoft Sans Serif"/>
              </a:rPr>
              <a:t> </a:t>
            </a:r>
            <a:r>
              <a:rPr dirty="0" baseline="9259" sz="2700" spc="-1050">
                <a:latin typeface="Microsoft Sans Serif"/>
                <a:cs typeface="Microsoft Sans Serif"/>
              </a:rPr>
              <a:t>„</a:t>
            </a:r>
            <a:r>
              <a:rPr dirty="0" baseline="9259" sz="2700" spc="-359">
                <a:latin typeface="Microsoft Sans Serif"/>
                <a:cs typeface="Microsoft Sans Serif"/>
              </a:rPr>
              <a:t> </a:t>
            </a:r>
            <a:r>
              <a:rPr dirty="0" baseline="9259" sz="2700" spc="-1575">
                <a:latin typeface="Microsoft Sans Serif"/>
                <a:cs typeface="Microsoft Sans Serif"/>
              </a:rPr>
              <a:t>ثصخ</a:t>
            </a:r>
            <a:r>
              <a:rPr dirty="0" baseline="30864" sz="2700" spc="-1575">
                <a:latin typeface="Microsoft Sans Serif"/>
                <a:cs typeface="Microsoft Sans Serif"/>
              </a:rPr>
              <a:t>.</a:t>
            </a:r>
            <a:r>
              <a:rPr dirty="0" baseline="24691" sz="2700" spc="-1575">
                <a:latin typeface="Microsoft Sans Serif"/>
                <a:cs typeface="Microsoft Sans Serif"/>
              </a:rPr>
              <a:t>ش</a:t>
            </a:r>
            <a:r>
              <a:rPr dirty="0" baseline="40123" sz="2700" spc="-315">
                <a:latin typeface="Microsoft Sans Serif"/>
                <a:cs typeface="Microsoft Sans Serif"/>
              </a:rPr>
              <a:t> </a:t>
            </a:r>
            <a:r>
              <a:rPr dirty="0" baseline="32407" sz="2700" spc="-652">
                <a:latin typeface="Microsoft Sans Serif"/>
                <a:cs typeface="Microsoft Sans Serif"/>
              </a:rPr>
              <a:t>لا</a:t>
            </a:r>
            <a:r>
              <a:rPr dirty="0" baseline="32407" sz="2700" spc="337">
                <a:latin typeface="Microsoft Sans Serif"/>
                <a:cs typeface="Microsoft Sans Serif"/>
              </a:rPr>
              <a:t>  </a:t>
            </a:r>
            <a:r>
              <a:rPr dirty="0" baseline="10802" sz="2700" spc="-1050">
                <a:latin typeface="Microsoft Sans Serif"/>
                <a:cs typeface="Microsoft Sans Serif"/>
              </a:rPr>
              <a:t>„</a:t>
            </a:r>
            <a:r>
              <a:rPr dirty="0" baseline="10802" sz="2700" spc="277">
                <a:latin typeface="Microsoft Sans Serif"/>
                <a:cs typeface="Microsoft Sans Serif"/>
              </a:rPr>
              <a:t> </a:t>
            </a:r>
            <a:r>
              <a:rPr dirty="0" baseline="1543" sz="2700" spc="82">
                <a:latin typeface="Microsoft Sans Serif"/>
                <a:cs typeface="Microsoft Sans Serif"/>
              </a:rPr>
              <a:t>م</a:t>
            </a:r>
            <a:r>
              <a:rPr dirty="0" baseline="1543" sz="2700" spc="-240">
                <a:latin typeface="Microsoft Sans Serif"/>
                <a:cs typeface="Microsoft Sans Serif"/>
              </a:rPr>
              <a:t> </a:t>
            </a:r>
            <a:r>
              <a:rPr dirty="0" baseline="20061" sz="2700" spc="-765">
                <a:latin typeface="Microsoft Sans Serif"/>
                <a:cs typeface="Microsoft Sans Serif"/>
              </a:rPr>
              <a:t>لعملا</a:t>
            </a:r>
            <a:r>
              <a:rPr dirty="0" baseline="20061" sz="2700" spc="607">
                <a:latin typeface="Microsoft Sans Serif"/>
                <a:cs typeface="Microsoft Sans Serif"/>
              </a:rPr>
              <a:t> </a:t>
            </a:r>
            <a:r>
              <a:rPr dirty="0" baseline="3086" sz="2700" spc="-1275">
                <a:latin typeface="Microsoft Sans Serif"/>
                <a:cs typeface="Microsoft Sans Serif"/>
              </a:rPr>
              <a:t>ضح</a:t>
            </a:r>
            <a:r>
              <a:rPr dirty="0" baseline="3086" sz="2700" spc="104">
                <a:latin typeface="Microsoft Sans Serif"/>
                <a:cs typeface="Microsoft Sans Serif"/>
              </a:rPr>
              <a:t> </a:t>
            </a:r>
            <a:r>
              <a:rPr dirty="0" baseline="9259" sz="2700" spc="-1050">
                <a:latin typeface="Microsoft Sans Serif"/>
                <a:cs typeface="Microsoft Sans Serif"/>
              </a:rPr>
              <a:t>„</a:t>
            </a:r>
            <a:r>
              <a:rPr dirty="0" baseline="9259" sz="2700" spc="-352">
                <a:latin typeface="Microsoft Sans Serif"/>
                <a:cs typeface="Microsoft Sans Serif"/>
              </a:rPr>
              <a:t> </a:t>
            </a:r>
            <a:r>
              <a:rPr dirty="0" baseline="16975" sz="2700" spc="-862">
                <a:latin typeface="Microsoft Sans Serif"/>
                <a:cs typeface="Microsoft Sans Serif"/>
              </a:rPr>
              <a:t>ثلمع</a:t>
            </a:r>
            <a:r>
              <a:rPr dirty="0" baseline="16975" sz="2700" spc="705">
                <a:latin typeface="Microsoft Sans Serif"/>
                <a:cs typeface="Microsoft Sans Serif"/>
              </a:rPr>
              <a:t> </a:t>
            </a:r>
            <a:r>
              <a:rPr dirty="0" sz="1800" spc="-915">
                <a:latin typeface="Microsoft Sans Serif"/>
                <a:cs typeface="Microsoft Sans Serif"/>
              </a:rPr>
              <a:t>ب</a:t>
            </a:r>
            <a:r>
              <a:rPr dirty="0" baseline="-1543" sz="2700" spc="-1372">
                <a:latin typeface="Microsoft Sans Serif"/>
                <a:cs typeface="Microsoft Sans Serif"/>
              </a:rPr>
              <a:t>,</a:t>
            </a:r>
            <a:r>
              <a:rPr dirty="0" baseline="7716" sz="2700" spc="-1372">
                <a:latin typeface="Microsoft Sans Serif"/>
                <a:cs typeface="Microsoft Sans Serif"/>
              </a:rPr>
              <a:t>ص</a:t>
            </a:r>
            <a:r>
              <a:rPr dirty="0" baseline="26234" sz="2700" spc="-1372">
                <a:latin typeface="Microsoft Sans Serif"/>
                <a:cs typeface="Microsoft Sans Serif"/>
              </a:rPr>
              <a:t>.</a:t>
            </a:r>
            <a:endParaRPr baseline="26234" sz="2700">
              <a:latin typeface="Microsoft Sans Serif"/>
              <a:cs typeface="Microsoft Sans Serif"/>
            </a:endParaRPr>
          </a:p>
        </p:txBody>
      </p:sp>
      <p:sp>
        <p:nvSpPr>
          <p:cNvPr id="15" name="object 15" descr=""/>
          <p:cNvSpPr txBox="1"/>
          <p:nvPr/>
        </p:nvSpPr>
        <p:spPr>
          <a:xfrm>
            <a:off x="8107171" y="1659382"/>
            <a:ext cx="1224280" cy="299720"/>
          </a:xfrm>
          <a:prstGeom prst="rect">
            <a:avLst/>
          </a:prstGeom>
        </p:spPr>
        <p:txBody>
          <a:bodyPr wrap="square" lIns="0" tIns="12700" rIns="0" bIns="0" rtlCol="0" vert="horz">
            <a:spAutoFit/>
          </a:bodyPr>
          <a:lstStyle/>
          <a:p>
            <a:pPr algn="r" marL="50800" marR="30480">
              <a:lnSpc>
                <a:spcPct val="100000"/>
              </a:lnSpc>
              <a:spcBef>
                <a:spcPts val="100"/>
              </a:spcBef>
            </a:pPr>
            <a:r>
              <a:rPr dirty="0" baseline="1543" sz="2700" spc="-630">
                <a:latin typeface="Microsoft Sans Serif"/>
                <a:cs typeface="Microsoft Sans Serif"/>
              </a:rPr>
              <a:t>ع</a:t>
            </a:r>
            <a:r>
              <a:rPr dirty="0" baseline="1543" sz="2700" spc="209">
                <a:latin typeface="Microsoft Sans Serif"/>
                <a:cs typeface="Microsoft Sans Serif"/>
              </a:rPr>
              <a:t>  </a:t>
            </a:r>
            <a:r>
              <a:rPr dirty="0" baseline="1543" sz="2700" spc="-1207">
                <a:latin typeface="Microsoft Sans Serif"/>
                <a:cs typeface="Microsoft Sans Serif"/>
              </a:rPr>
              <a:t>ي</a:t>
            </a:r>
            <a:r>
              <a:rPr dirty="0" baseline="-10802" sz="2700" spc="-1207">
                <a:latin typeface="Microsoft Sans Serif"/>
                <a:cs typeface="Microsoft Sans Serif"/>
              </a:rPr>
              <a:t>„</a:t>
            </a:r>
            <a:r>
              <a:rPr dirty="0" baseline="-10802" sz="2700" spc="150">
                <a:latin typeface="Microsoft Sans Serif"/>
                <a:cs typeface="Microsoft Sans Serif"/>
              </a:rPr>
              <a:t> </a:t>
            </a:r>
            <a:r>
              <a:rPr dirty="0" baseline="1543" sz="2700" spc="-397">
                <a:latin typeface="Microsoft Sans Serif"/>
                <a:cs typeface="Microsoft Sans Serif"/>
              </a:rPr>
              <a:t>ا</a:t>
            </a:r>
            <a:r>
              <a:rPr dirty="0" baseline="1543" sz="2700" spc="44">
                <a:latin typeface="Microsoft Sans Serif"/>
                <a:cs typeface="Microsoft Sans Serif"/>
              </a:rPr>
              <a:t>  </a:t>
            </a:r>
            <a:r>
              <a:rPr dirty="0" baseline="1543" sz="2700">
                <a:latin typeface="Microsoft Sans Serif"/>
                <a:cs typeface="Microsoft Sans Serif"/>
              </a:rPr>
              <a:t>اذ</a:t>
            </a:r>
            <a:r>
              <a:rPr dirty="0" baseline="1543" sz="2700" spc="217">
                <a:latin typeface="Microsoft Sans Serif"/>
                <a:cs typeface="Microsoft Sans Serif"/>
              </a:rPr>
              <a:t>  </a:t>
            </a:r>
            <a:r>
              <a:rPr dirty="0" baseline="1543" sz="2700" spc="-405">
                <a:latin typeface="Microsoft Sans Serif"/>
                <a:cs typeface="Microsoft Sans Serif"/>
              </a:rPr>
              <a:t>او</a:t>
            </a:r>
            <a:r>
              <a:rPr dirty="0" baseline="1543" sz="2700" spc="-367">
                <a:latin typeface="Microsoft Sans Serif"/>
                <a:cs typeface="Microsoft Sans Serif"/>
              </a:rPr>
              <a:t> </a:t>
            </a:r>
            <a:r>
              <a:rPr dirty="0" baseline="1543" sz="2700" spc="-397">
                <a:latin typeface="Microsoft Sans Serif"/>
                <a:cs typeface="Microsoft Sans Serif"/>
              </a:rPr>
              <a:t>،ا</a:t>
            </a:r>
            <a:r>
              <a:rPr dirty="0" baseline="1543" sz="2700" spc="-67">
                <a:latin typeface="Microsoft Sans Serif"/>
                <a:cs typeface="Microsoft Sans Serif"/>
              </a:rPr>
              <a:t> </a:t>
            </a:r>
            <a:r>
              <a:rPr dirty="0" sz="1800" spc="-700">
                <a:latin typeface="Microsoft Sans Serif"/>
                <a:cs typeface="Microsoft Sans Serif"/>
              </a:rPr>
              <a:t>„</a:t>
            </a:r>
            <a:r>
              <a:rPr dirty="0" sz="1800" spc="285">
                <a:latin typeface="Microsoft Sans Serif"/>
                <a:cs typeface="Microsoft Sans Serif"/>
              </a:rPr>
              <a:t> </a:t>
            </a:r>
            <a:r>
              <a:rPr dirty="0" baseline="1543" sz="2700" spc="-472">
                <a:latin typeface="Microsoft Sans Serif"/>
                <a:cs typeface="Microsoft Sans Serif"/>
              </a:rPr>
              <a:t>ا</a:t>
            </a:r>
            <a:endParaRPr baseline="1543" sz="2700">
              <a:latin typeface="Microsoft Sans Serif"/>
              <a:cs typeface="Microsoft Sans Serif"/>
            </a:endParaRPr>
          </a:p>
        </p:txBody>
      </p:sp>
      <p:sp>
        <p:nvSpPr>
          <p:cNvPr id="16" name="object 16" descr=""/>
          <p:cNvSpPr txBox="1"/>
          <p:nvPr/>
        </p:nvSpPr>
        <p:spPr>
          <a:xfrm>
            <a:off x="7976616" y="1555750"/>
            <a:ext cx="1008380" cy="299720"/>
          </a:xfrm>
          <a:prstGeom prst="rect">
            <a:avLst/>
          </a:prstGeom>
        </p:spPr>
        <p:txBody>
          <a:bodyPr wrap="square" lIns="0" tIns="12700" rIns="0" bIns="0" rtlCol="0" vert="horz">
            <a:spAutoFit/>
          </a:bodyPr>
          <a:lstStyle/>
          <a:p>
            <a:pPr algn="r" marL="38100" marR="30480">
              <a:lnSpc>
                <a:spcPct val="100000"/>
              </a:lnSpc>
              <a:spcBef>
                <a:spcPts val="100"/>
              </a:spcBef>
            </a:pPr>
            <a:r>
              <a:rPr dirty="0" baseline="-15432" sz="2700" spc="-1860">
                <a:latin typeface="Microsoft Sans Serif"/>
                <a:cs typeface="Microsoft Sans Serif"/>
              </a:rPr>
              <a:t>ف</a:t>
            </a:r>
            <a:r>
              <a:rPr dirty="0" baseline="1543" sz="2700" spc="-1860">
                <a:latin typeface="Microsoft Sans Serif"/>
                <a:cs typeface="Microsoft Sans Serif"/>
              </a:rPr>
              <a:t>„</a:t>
            </a:r>
            <a:r>
              <a:rPr dirty="0" baseline="1543" sz="2700" spc="-434">
                <a:latin typeface="Microsoft Sans Serif"/>
                <a:cs typeface="Microsoft Sans Serif"/>
              </a:rPr>
              <a:t> </a:t>
            </a:r>
            <a:r>
              <a:rPr dirty="0" baseline="-10802" sz="2700" spc="-652">
                <a:latin typeface="Microsoft Sans Serif"/>
                <a:cs typeface="Microsoft Sans Serif"/>
              </a:rPr>
              <a:t>لا</a:t>
            </a:r>
            <a:r>
              <a:rPr dirty="0" baseline="-10802" sz="2700" spc="472">
                <a:latin typeface="Microsoft Sans Serif"/>
                <a:cs typeface="Microsoft Sans Serif"/>
              </a:rPr>
              <a:t> </a:t>
            </a:r>
            <a:r>
              <a:rPr dirty="0" baseline="-9259" sz="2700" spc="-1604">
                <a:latin typeface="Microsoft Sans Serif"/>
                <a:cs typeface="Microsoft Sans Serif"/>
              </a:rPr>
              <a:t>ت</a:t>
            </a:r>
            <a:r>
              <a:rPr dirty="0" baseline="1543" sz="2700" spc="-1604">
                <a:latin typeface="Microsoft Sans Serif"/>
                <a:cs typeface="Microsoft Sans Serif"/>
              </a:rPr>
              <a:t>.</a:t>
            </a:r>
            <a:r>
              <a:rPr dirty="0" baseline="-4629" sz="2700" spc="-1604">
                <a:latin typeface="Microsoft Sans Serif"/>
                <a:cs typeface="Microsoft Sans Serif"/>
              </a:rPr>
              <a:t>ص</a:t>
            </a:r>
            <a:r>
              <a:rPr dirty="0" baseline="-4629" sz="2700" spc="112">
                <a:latin typeface="Microsoft Sans Serif"/>
                <a:cs typeface="Microsoft Sans Serif"/>
              </a:rPr>
              <a:t> </a:t>
            </a:r>
            <a:r>
              <a:rPr dirty="0" baseline="3086" sz="2700" spc="-1019">
                <a:latin typeface="Microsoft Sans Serif"/>
                <a:cs typeface="Microsoft Sans Serif"/>
              </a:rPr>
              <a:t>.</a:t>
            </a:r>
            <a:r>
              <a:rPr dirty="0" baseline="-12345" sz="2700" spc="-1019">
                <a:latin typeface="Microsoft Sans Serif"/>
                <a:cs typeface="Microsoft Sans Serif"/>
              </a:rPr>
              <a:t>ق</a:t>
            </a:r>
            <a:r>
              <a:rPr dirty="0" baseline="-12345" sz="2700" spc="-150">
                <a:latin typeface="Microsoft Sans Serif"/>
                <a:cs typeface="Microsoft Sans Serif"/>
              </a:rPr>
              <a:t> </a:t>
            </a:r>
            <a:r>
              <a:rPr dirty="0" baseline="-3086" sz="2700">
                <a:latin typeface="Microsoft Sans Serif"/>
                <a:cs typeface="Microsoft Sans Serif"/>
              </a:rPr>
              <a:t>هم</a:t>
            </a:r>
            <a:r>
              <a:rPr dirty="0" baseline="-3086" sz="2700" spc="375">
                <a:latin typeface="Microsoft Sans Serif"/>
                <a:cs typeface="Microsoft Sans Serif"/>
              </a:rPr>
              <a:t> </a:t>
            </a:r>
            <a:r>
              <a:rPr dirty="0" baseline="-16975" sz="2700" spc="-1417">
                <a:latin typeface="Microsoft Sans Serif"/>
                <a:cs typeface="Microsoft Sans Serif"/>
              </a:rPr>
              <a:t>ح</a:t>
            </a:r>
            <a:r>
              <a:rPr dirty="0" baseline="1543" sz="2700" spc="-1417">
                <a:latin typeface="Microsoft Sans Serif"/>
                <a:cs typeface="Microsoft Sans Serif"/>
              </a:rPr>
              <a:t>.</a:t>
            </a:r>
            <a:r>
              <a:rPr dirty="0" baseline="-3086" sz="2700" spc="-1417">
                <a:latin typeface="Microsoft Sans Serif"/>
                <a:cs typeface="Microsoft Sans Serif"/>
              </a:rPr>
              <a:t>ت</a:t>
            </a:r>
            <a:r>
              <a:rPr dirty="0" baseline="9259" sz="2700" spc="-1417">
                <a:latin typeface="Microsoft Sans Serif"/>
                <a:cs typeface="Microsoft Sans Serif"/>
              </a:rPr>
              <a:t>„</a:t>
            </a:r>
            <a:r>
              <a:rPr dirty="0" baseline="9259" sz="2700" spc="-412">
                <a:latin typeface="Microsoft Sans Serif"/>
                <a:cs typeface="Microsoft Sans Serif"/>
              </a:rPr>
              <a:t> </a:t>
            </a:r>
            <a:r>
              <a:rPr dirty="0" sz="1800" spc="-840">
                <a:latin typeface="Microsoft Sans Serif"/>
                <a:cs typeface="Microsoft Sans Serif"/>
              </a:rPr>
              <a:t>س</a:t>
            </a:r>
            <a:endParaRPr sz="1800">
              <a:latin typeface="Microsoft Sans Serif"/>
              <a:cs typeface="Microsoft Sans Serif"/>
            </a:endParaRPr>
          </a:p>
        </p:txBody>
      </p:sp>
      <p:sp>
        <p:nvSpPr>
          <p:cNvPr id="17" name="object 17" descr=""/>
          <p:cNvSpPr txBox="1"/>
          <p:nvPr/>
        </p:nvSpPr>
        <p:spPr>
          <a:xfrm>
            <a:off x="7479538" y="1563370"/>
            <a:ext cx="385445" cy="299720"/>
          </a:xfrm>
          <a:prstGeom prst="rect">
            <a:avLst/>
          </a:prstGeom>
        </p:spPr>
        <p:txBody>
          <a:bodyPr wrap="square" lIns="0" tIns="12700" rIns="0" bIns="0" rtlCol="0" vert="horz">
            <a:spAutoFit/>
          </a:bodyPr>
          <a:lstStyle/>
          <a:p>
            <a:pPr algn="r" marL="38100" marR="30480">
              <a:lnSpc>
                <a:spcPct val="100000"/>
              </a:lnSpc>
              <a:spcBef>
                <a:spcPts val="100"/>
              </a:spcBef>
            </a:pPr>
            <a:r>
              <a:rPr dirty="0" sz="1800" spc="370">
                <a:latin typeface="Microsoft Sans Serif"/>
                <a:cs typeface="Microsoft Sans Serif"/>
              </a:rPr>
              <a:t>  </a:t>
            </a:r>
            <a:r>
              <a:rPr dirty="0" baseline="-12345" sz="2700" spc="-892">
                <a:latin typeface="Microsoft Sans Serif"/>
                <a:cs typeface="Microsoft Sans Serif"/>
              </a:rPr>
              <a:t>ح</a:t>
            </a:r>
            <a:r>
              <a:rPr dirty="0" sz="1800" spc="-595">
                <a:latin typeface="Microsoft Sans Serif"/>
                <a:cs typeface="Microsoft Sans Serif"/>
              </a:rPr>
              <a:t>.</a:t>
            </a:r>
            <a:r>
              <a:rPr dirty="0" baseline="-12345" sz="2700" spc="-892">
                <a:latin typeface="Microsoft Sans Serif"/>
                <a:cs typeface="Microsoft Sans Serif"/>
              </a:rPr>
              <a:t>لا</a:t>
            </a:r>
            <a:endParaRPr baseline="-12345" sz="2700">
              <a:latin typeface="Microsoft Sans Serif"/>
              <a:cs typeface="Microsoft Sans Serif"/>
            </a:endParaRPr>
          </a:p>
        </p:txBody>
      </p:sp>
      <p:sp>
        <p:nvSpPr>
          <p:cNvPr id="18" name="object 18" descr=""/>
          <p:cNvSpPr txBox="1"/>
          <p:nvPr/>
        </p:nvSpPr>
        <p:spPr>
          <a:xfrm>
            <a:off x="6824218" y="1659686"/>
            <a:ext cx="1228725" cy="299720"/>
          </a:xfrm>
          <a:prstGeom prst="rect">
            <a:avLst/>
          </a:prstGeom>
        </p:spPr>
        <p:txBody>
          <a:bodyPr wrap="square" lIns="0" tIns="12700" rIns="0" bIns="0" rtlCol="0" vert="horz">
            <a:spAutoFit/>
          </a:bodyPr>
          <a:lstStyle/>
          <a:p>
            <a:pPr algn="r" marL="38100" marR="30480">
              <a:lnSpc>
                <a:spcPct val="100000"/>
              </a:lnSpc>
              <a:spcBef>
                <a:spcPts val="100"/>
              </a:spcBef>
            </a:pPr>
            <a:r>
              <a:rPr dirty="0" baseline="1543" sz="2700" spc="-397">
                <a:latin typeface="Microsoft Sans Serif"/>
                <a:cs typeface="Microsoft Sans Serif"/>
              </a:rPr>
              <a:t>ا</a:t>
            </a:r>
            <a:r>
              <a:rPr dirty="0" baseline="1543" sz="2700" spc="-67">
                <a:latin typeface="Microsoft Sans Serif"/>
                <a:cs typeface="Microsoft Sans Serif"/>
              </a:rPr>
              <a:t> </a:t>
            </a:r>
            <a:r>
              <a:rPr dirty="0" sz="1800" spc="-700">
                <a:latin typeface="Microsoft Sans Serif"/>
                <a:cs typeface="Microsoft Sans Serif"/>
              </a:rPr>
              <a:t>„</a:t>
            </a:r>
            <a:r>
              <a:rPr dirty="0" sz="1800" spc="480">
                <a:latin typeface="Microsoft Sans Serif"/>
                <a:cs typeface="Microsoft Sans Serif"/>
              </a:rPr>
              <a:t> </a:t>
            </a:r>
            <a:r>
              <a:rPr dirty="0" baseline="1543" sz="2700" spc="-1207">
                <a:latin typeface="Microsoft Sans Serif"/>
                <a:cs typeface="Microsoft Sans Serif"/>
              </a:rPr>
              <a:t>ي</a:t>
            </a:r>
            <a:r>
              <a:rPr dirty="0" baseline="-10802" sz="2700" spc="-1207">
                <a:latin typeface="Microsoft Sans Serif"/>
                <a:cs typeface="Microsoft Sans Serif"/>
              </a:rPr>
              <a:t>„</a:t>
            </a:r>
            <a:r>
              <a:rPr dirty="0" baseline="-10802" sz="2700" spc="187">
                <a:latin typeface="Microsoft Sans Serif"/>
                <a:cs typeface="Microsoft Sans Serif"/>
              </a:rPr>
              <a:t> </a:t>
            </a:r>
            <a:r>
              <a:rPr dirty="0" baseline="1543" sz="2700" spc="-382">
                <a:latin typeface="Microsoft Sans Serif"/>
                <a:cs typeface="Microsoft Sans Serif"/>
              </a:rPr>
              <a:t>ر</a:t>
            </a:r>
            <a:r>
              <a:rPr dirty="0" baseline="1543" sz="2700" spc="-434">
                <a:latin typeface="Microsoft Sans Serif"/>
                <a:cs typeface="Microsoft Sans Serif"/>
              </a:rPr>
              <a:t> </a:t>
            </a:r>
            <a:r>
              <a:rPr dirty="0" baseline="1543" sz="2700" spc="-532">
                <a:latin typeface="Microsoft Sans Serif"/>
                <a:cs typeface="Microsoft Sans Serif"/>
              </a:rPr>
              <a:t>و</a:t>
            </a:r>
            <a:r>
              <a:rPr dirty="0" baseline="1543" sz="2700" spc="637">
                <a:latin typeface="Microsoft Sans Serif"/>
                <a:cs typeface="Microsoft Sans Serif"/>
              </a:rPr>
              <a:t> </a:t>
            </a:r>
            <a:r>
              <a:rPr dirty="0" baseline="1543" sz="2700" spc="-367">
                <a:latin typeface="Microsoft Sans Serif"/>
                <a:cs typeface="Microsoft Sans Serif"/>
              </a:rPr>
              <a:t>وا</a:t>
            </a:r>
            <a:r>
              <a:rPr dirty="0" baseline="1543" sz="2700" spc="-375">
                <a:latin typeface="Microsoft Sans Serif"/>
                <a:cs typeface="Microsoft Sans Serif"/>
              </a:rPr>
              <a:t> </a:t>
            </a:r>
            <a:r>
              <a:rPr dirty="0" baseline="1543" sz="2700" spc="-1102">
                <a:latin typeface="Microsoft Sans Serif"/>
                <a:cs typeface="Microsoft Sans Serif"/>
              </a:rPr>
              <a:t>صا</a:t>
            </a:r>
            <a:r>
              <a:rPr dirty="0" baseline="1543" sz="2700" spc="742">
                <a:latin typeface="Microsoft Sans Serif"/>
                <a:cs typeface="Microsoft Sans Serif"/>
              </a:rPr>
              <a:t> </a:t>
            </a:r>
            <a:r>
              <a:rPr dirty="0" baseline="1543" sz="2700" spc="-517">
                <a:latin typeface="Microsoft Sans Serif"/>
                <a:cs typeface="Microsoft Sans Serif"/>
              </a:rPr>
              <a:t>رار</a:t>
            </a:r>
            <a:endParaRPr baseline="1543" sz="2700">
              <a:latin typeface="Microsoft Sans Serif"/>
              <a:cs typeface="Microsoft Sans Serif"/>
            </a:endParaRPr>
          </a:p>
        </p:txBody>
      </p:sp>
      <p:sp>
        <p:nvSpPr>
          <p:cNvPr id="19" name="object 19" descr=""/>
          <p:cNvSpPr txBox="1"/>
          <p:nvPr/>
        </p:nvSpPr>
        <p:spPr>
          <a:xfrm>
            <a:off x="6674866" y="1623110"/>
            <a:ext cx="786130" cy="299720"/>
          </a:xfrm>
          <a:prstGeom prst="rect">
            <a:avLst/>
          </a:prstGeom>
        </p:spPr>
        <p:txBody>
          <a:bodyPr wrap="square" lIns="0" tIns="12700" rIns="0" bIns="0" rtlCol="0" vert="horz">
            <a:spAutoFit/>
          </a:bodyPr>
          <a:lstStyle/>
          <a:p>
            <a:pPr algn="r" marL="38100" marR="30480">
              <a:lnSpc>
                <a:spcPct val="100000"/>
              </a:lnSpc>
              <a:spcBef>
                <a:spcPts val="100"/>
              </a:spcBef>
            </a:pPr>
            <a:r>
              <a:rPr dirty="0" baseline="29320" sz="2700" spc="-885">
                <a:latin typeface="Microsoft Sans Serif"/>
                <a:cs typeface="Microsoft Sans Serif"/>
              </a:rPr>
              <a:t>مهت</a:t>
            </a:r>
            <a:r>
              <a:rPr dirty="0" baseline="43209" sz="2700" spc="-885">
                <a:latin typeface="Microsoft Sans Serif"/>
                <a:cs typeface="Microsoft Sans Serif"/>
              </a:rPr>
              <a:t>„</a:t>
            </a:r>
            <a:r>
              <a:rPr dirty="0" baseline="43209" sz="2700" spc="-15">
                <a:latin typeface="Microsoft Sans Serif"/>
                <a:cs typeface="Microsoft Sans Serif"/>
              </a:rPr>
              <a:t> </a:t>
            </a:r>
            <a:r>
              <a:rPr dirty="0" sz="1800" spc="-565">
                <a:latin typeface="Microsoft Sans Serif"/>
                <a:cs typeface="Microsoft Sans Serif"/>
              </a:rPr>
              <a:t>ثح</a:t>
            </a:r>
            <a:r>
              <a:rPr dirty="0" sz="1800" spc="80">
                <a:latin typeface="Microsoft Sans Serif"/>
                <a:cs typeface="Microsoft Sans Serif"/>
              </a:rPr>
              <a:t> </a:t>
            </a:r>
            <a:r>
              <a:rPr dirty="0" baseline="20061" sz="2700" spc="-1019">
                <a:latin typeface="Microsoft Sans Serif"/>
                <a:cs typeface="Microsoft Sans Serif"/>
              </a:rPr>
              <a:t>.</a:t>
            </a:r>
            <a:r>
              <a:rPr dirty="0" baseline="3086" sz="2700" spc="-1019">
                <a:latin typeface="Microsoft Sans Serif"/>
                <a:cs typeface="Microsoft Sans Serif"/>
              </a:rPr>
              <a:t>ق</a:t>
            </a:r>
            <a:r>
              <a:rPr dirty="0" baseline="3086" sz="2700" spc="592">
                <a:latin typeface="Microsoft Sans Serif"/>
                <a:cs typeface="Microsoft Sans Serif"/>
              </a:rPr>
              <a:t> </a:t>
            </a:r>
            <a:r>
              <a:rPr dirty="0" baseline="1543" sz="2700" spc="-1470">
                <a:latin typeface="Microsoft Sans Serif"/>
                <a:cs typeface="Microsoft Sans Serif"/>
              </a:rPr>
              <a:t>ي</a:t>
            </a:r>
            <a:r>
              <a:rPr dirty="0" baseline="10802" sz="2700" spc="-67">
                <a:latin typeface="Microsoft Sans Serif"/>
                <a:cs typeface="Microsoft Sans Serif"/>
              </a:rPr>
              <a:t> </a:t>
            </a:r>
            <a:r>
              <a:rPr dirty="0" baseline="7716" sz="2700" spc="-690">
                <a:latin typeface="Microsoft Sans Serif"/>
                <a:cs typeface="Microsoft Sans Serif"/>
              </a:rPr>
              <a:t>ملا</a:t>
            </a:r>
            <a:endParaRPr baseline="7716" sz="2700">
              <a:latin typeface="Microsoft Sans Serif"/>
              <a:cs typeface="Microsoft Sans Serif"/>
            </a:endParaRPr>
          </a:p>
        </p:txBody>
      </p:sp>
      <p:sp>
        <p:nvSpPr>
          <p:cNvPr id="20" name="object 20" descr=""/>
          <p:cNvSpPr txBox="1"/>
          <p:nvPr/>
        </p:nvSpPr>
        <p:spPr>
          <a:xfrm>
            <a:off x="10750042" y="2710941"/>
            <a:ext cx="1099185" cy="299720"/>
          </a:xfrm>
          <a:prstGeom prst="rect">
            <a:avLst/>
          </a:prstGeom>
        </p:spPr>
        <p:txBody>
          <a:bodyPr wrap="square" lIns="0" tIns="12700" rIns="0" bIns="0" rtlCol="0" vert="horz">
            <a:spAutoFit/>
          </a:bodyPr>
          <a:lstStyle/>
          <a:p>
            <a:pPr algn="r" marL="50800" marR="43180">
              <a:lnSpc>
                <a:spcPct val="100000"/>
              </a:lnSpc>
              <a:spcBef>
                <a:spcPts val="100"/>
              </a:spcBef>
            </a:pPr>
            <a:r>
              <a:rPr dirty="0" baseline="-3086" sz="2700" spc="-1050">
                <a:latin typeface="Microsoft Sans Serif"/>
                <a:cs typeface="Microsoft Sans Serif"/>
              </a:rPr>
              <a:t>„</a:t>
            </a:r>
            <a:r>
              <a:rPr dirty="0" baseline="-3086" sz="2700" spc="-472">
                <a:latin typeface="Microsoft Sans Serif"/>
                <a:cs typeface="Microsoft Sans Serif"/>
              </a:rPr>
              <a:t> </a:t>
            </a:r>
            <a:r>
              <a:rPr dirty="0" baseline="-9259" sz="2700" spc="-502">
                <a:latin typeface="Microsoft Sans Serif"/>
                <a:cs typeface="Microsoft Sans Serif"/>
              </a:rPr>
              <a:t>ح</a:t>
            </a:r>
            <a:r>
              <a:rPr dirty="0" sz="1800" spc="400">
                <a:latin typeface="Microsoft Sans Serif"/>
                <a:cs typeface="Microsoft Sans Serif"/>
              </a:rPr>
              <a:t>   </a:t>
            </a:r>
            <a:r>
              <a:rPr dirty="0" baseline="3086" sz="2700" spc="-1425">
                <a:latin typeface="Microsoft Sans Serif"/>
                <a:cs typeface="Microsoft Sans Serif"/>
              </a:rPr>
              <a:t>حت</a:t>
            </a:r>
            <a:r>
              <a:rPr dirty="0" baseline="15432" sz="2700" spc="-1425">
                <a:latin typeface="Microsoft Sans Serif"/>
                <a:cs typeface="Microsoft Sans Serif"/>
              </a:rPr>
              <a:t>„</a:t>
            </a:r>
            <a:r>
              <a:rPr dirty="0" baseline="15432" sz="2700" spc="-405">
                <a:latin typeface="Microsoft Sans Serif"/>
                <a:cs typeface="Microsoft Sans Serif"/>
              </a:rPr>
              <a:t> </a:t>
            </a:r>
            <a:r>
              <a:rPr dirty="0" baseline="6172" sz="2700" spc="-1185">
                <a:latin typeface="Microsoft Sans Serif"/>
                <a:cs typeface="Microsoft Sans Serif"/>
              </a:rPr>
              <a:t>س</a:t>
            </a:r>
            <a:r>
              <a:rPr dirty="0" baseline="6172" sz="2700" spc="7">
                <a:latin typeface="Microsoft Sans Serif"/>
                <a:cs typeface="Microsoft Sans Serif"/>
              </a:rPr>
              <a:t> </a:t>
            </a:r>
            <a:r>
              <a:rPr dirty="0" baseline="-13888" sz="2700">
                <a:latin typeface="Microsoft Sans Serif"/>
                <a:cs typeface="Microsoft Sans Serif"/>
              </a:rPr>
              <a:t>ا</a:t>
            </a:r>
            <a:r>
              <a:rPr dirty="0" baseline="-13888" sz="2700" spc="277">
                <a:latin typeface="Microsoft Sans Serif"/>
                <a:cs typeface="Microsoft Sans Serif"/>
              </a:rPr>
              <a:t> </a:t>
            </a:r>
            <a:r>
              <a:rPr dirty="0" sz="1800" spc="-1145">
                <a:latin typeface="Microsoft Sans Serif"/>
                <a:cs typeface="Microsoft Sans Serif"/>
              </a:rPr>
              <a:t>ت</a:t>
            </a:r>
            <a:r>
              <a:rPr dirty="0" baseline="12345" sz="2700" spc="-1717">
                <a:latin typeface="Microsoft Sans Serif"/>
                <a:cs typeface="Microsoft Sans Serif"/>
              </a:rPr>
              <a:t>„</a:t>
            </a:r>
            <a:r>
              <a:rPr dirty="0" baseline="12345" sz="2700" spc="104">
                <a:latin typeface="Microsoft Sans Serif"/>
                <a:cs typeface="Microsoft Sans Serif"/>
              </a:rPr>
              <a:t>  </a:t>
            </a:r>
            <a:r>
              <a:rPr dirty="0" baseline="-15432" sz="2700" spc="-1455">
                <a:latin typeface="Microsoft Sans Serif"/>
                <a:cs typeface="Microsoft Sans Serif"/>
              </a:rPr>
              <a:t>ت</a:t>
            </a:r>
            <a:r>
              <a:rPr dirty="0" baseline="-4629" sz="2700" spc="-1455">
                <a:latin typeface="Microsoft Sans Serif"/>
                <a:cs typeface="Microsoft Sans Serif"/>
              </a:rPr>
              <a:t>.</a:t>
            </a:r>
            <a:endParaRPr baseline="-4629" sz="2700">
              <a:latin typeface="Microsoft Sans Serif"/>
              <a:cs typeface="Microsoft Sans Serif"/>
            </a:endParaRPr>
          </a:p>
        </p:txBody>
      </p:sp>
      <p:sp>
        <p:nvSpPr>
          <p:cNvPr id="21" name="object 21" descr=""/>
          <p:cNvSpPr txBox="1"/>
          <p:nvPr/>
        </p:nvSpPr>
        <p:spPr>
          <a:xfrm>
            <a:off x="10480802" y="2677414"/>
            <a:ext cx="212090" cy="299720"/>
          </a:xfrm>
          <a:prstGeom prst="rect">
            <a:avLst/>
          </a:prstGeom>
        </p:spPr>
        <p:txBody>
          <a:bodyPr wrap="square" lIns="0" tIns="12700" rIns="0" bIns="0" rtlCol="0" vert="horz">
            <a:spAutoFit/>
          </a:bodyPr>
          <a:lstStyle/>
          <a:p>
            <a:pPr algn="r" marL="38100" marR="30480">
              <a:lnSpc>
                <a:spcPct val="100000"/>
              </a:lnSpc>
              <a:spcBef>
                <a:spcPts val="100"/>
              </a:spcBef>
            </a:pPr>
            <a:r>
              <a:rPr dirty="0" sz="1800" spc="-1065">
                <a:latin typeface="Microsoft Sans Serif"/>
                <a:cs typeface="Microsoft Sans Serif"/>
              </a:rPr>
              <a:t>.</a:t>
            </a:r>
            <a:r>
              <a:rPr dirty="0" baseline="-18518" sz="2700" spc="-1597">
                <a:latin typeface="Microsoft Sans Serif"/>
                <a:cs typeface="Microsoft Sans Serif"/>
              </a:rPr>
              <a:t>ف</a:t>
            </a:r>
            <a:r>
              <a:rPr dirty="0" baseline="-7716" sz="2700" spc="-82">
                <a:latin typeface="Microsoft Sans Serif"/>
                <a:cs typeface="Microsoft Sans Serif"/>
              </a:rPr>
              <a:t> </a:t>
            </a:r>
            <a:r>
              <a:rPr dirty="0" baseline="-21604" sz="2700" spc="-277">
                <a:latin typeface="Microsoft Sans Serif"/>
                <a:cs typeface="Microsoft Sans Serif"/>
              </a:rPr>
              <a:t>ا</a:t>
            </a:r>
            <a:endParaRPr baseline="-21604" sz="2700">
              <a:latin typeface="Microsoft Sans Serif"/>
              <a:cs typeface="Microsoft Sans Serif"/>
            </a:endParaRPr>
          </a:p>
        </p:txBody>
      </p:sp>
      <p:sp>
        <p:nvSpPr>
          <p:cNvPr id="22" name="object 22" descr=""/>
          <p:cNvSpPr txBox="1"/>
          <p:nvPr/>
        </p:nvSpPr>
        <p:spPr>
          <a:xfrm>
            <a:off x="9689592" y="2648458"/>
            <a:ext cx="170180" cy="299720"/>
          </a:xfrm>
          <a:prstGeom prst="rect">
            <a:avLst/>
          </a:prstGeom>
        </p:spPr>
        <p:txBody>
          <a:bodyPr wrap="square" lIns="0" tIns="12700" rIns="0" bIns="0" rtlCol="0" vert="horz">
            <a:spAutoFit/>
          </a:bodyPr>
          <a:lstStyle/>
          <a:p>
            <a:pPr algn="r" marL="38100" marR="30480">
              <a:lnSpc>
                <a:spcPct val="100000"/>
              </a:lnSpc>
              <a:spcBef>
                <a:spcPts val="100"/>
              </a:spcBef>
            </a:pPr>
            <a:r>
              <a:rPr dirty="0" baseline="-23148" sz="2700" spc="-1237">
                <a:solidFill>
                  <a:srgbClr val="FF0000"/>
                </a:solidFill>
                <a:latin typeface="Microsoft Sans Serif"/>
                <a:cs typeface="Microsoft Sans Serif"/>
              </a:rPr>
              <a:t>ت</a:t>
            </a:r>
            <a:r>
              <a:rPr dirty="0" baseline="-27777" sz="2700" spc="-1237">
                <a:solidFill>
                  <a:srgbClr val="FF0000"/>
                </a:solidFill>
                <a:latin typeface="Microsoft Sans Serif"/>
                <a:cs typeface="Microsoft Sans Serif"/>
              </a:rPr>
              <a:t>,</a:t>
            </a:r>
            <a:r>
              <a:rPr dirty="0" baseline="-18518" sz="2700" spc="-1237">
                <a:solidFill>
                  <a:srgbClr val="FF0000"/>
                </a:solidFill>
                <a:latin typeface="Microsoft Sans Serif"/>
                <a:cs typeface="Microsoft Sans Serif"/>
              </a:rPr>
              <a:t>ق</a:t>
            </a:r>
            <a:r>
              <a:rPr dirty="0" sz="1800" spc="-825">
                <a:solidFill>
                  <a:srgbClr val="FF0000"/>
                </a:solidFill>
                <a:latin typeface="Microsoft Sans Serif"/>
                <a:cs typeface="Microsoft Sans Serif"/>
              </a:rPr>
              <a:t>„</a:t>
            </a:r>
            <a:endParaRPr sz="1800">
              <a:latin typeface="Microsoft Sans Serif"/>
              <a:cs typeface="Microsoft Sans Serif"/>
            </a:endParaRPr>
          </a:p>
        </p:txBody>
      </p:sp>
      <p:sp>
        <p:nvSpPr>
          <p:cNvPr id="23" name="object 23" descr=""/>
          <p:cNvSpPr txBox="1"/>
          <p:nvPr/>
        </p:nvSpPr>
        <p:spPr>
          <a:xfrm>
            <a:off x="6773926" y="2791714"/>
            <a:ext cx="5291455" cy="299720"/>
          </a:xfrm>
          <a:prstGeom prst="rect">
            <a:avLst/>
          </a:prstGeom>
        </p:spPr>
        <p:txBody>
          <a:bodyPr wrap="square" lIns="0" tIns="12700" rIns="0" bIns="0" rtlCol="0" vert="horz">
            <a:spAutoFit/>
          </a:bodyPr>
          <a:lstStyle/>
          <a:p>
            <a:pPr algn="r" marL="38100" marR="55880">
              <a:lnSpc>
                <a:spcPct val="100000"/>
              </a:lnSpc>
              <a:spcBef>
                <a:spcPts val="100"/>
              </a:spcBef>
            </a:pPr>
            <a:r>
              <a:rPr dirty="0" baseline="1543" sz="2700" spc="-67">
                <a:latin typeface="Microsoft Sans Serif"/>
                <a:cs typeface="Microsoft Sans Serif"/>
              </a:rPr>
              <a:t>ة</a:t>
            </a:r>
            <a:r>
              <a:rPr dirty="0" baseline="1543" sz="2700" spc="-217">
                <a:latin typeface="Microsoft Sans Serif"/>
                <a:cs typeface="Microsoft Sans Serif"/>
              </a:rPr>
              <a:t> </a:t>
            </a:r>
            <a:r>
              <a:rPr dirty="0" sz="1800" spc="-700">
                <a:latin typeface="Microsoft Sans Serif"/>
                <a:cs typeface="Microsoft Sans Serif"/>
              </a:rPr>
              <a:t>„</a:t>
            </a:r>
            <a:r>
              <a:rPr dirty="0" sz="1800" spc="225">
                <a:latin typeface="Microsoft Sans Serif"/>
                <a:cs typeface="Microsoft Sans Serif"/>
              </a:rPr>
              <a:t> </a:t>
            </a:r>
            <a:r>
              <a:rPr dirty="0" baseline="1543" sz="2700" spc="-532">
                <a:latin typeface="Microsoft Sans Serif"/>
                <a:cs typeface="Microsoft Sans Serif"/>
              </a:rPr>
              <a:t>و</a:t>
            </a:r>
            <a:r>
              <a:rPr dirty="0" baseline="1543" sz="2700" spc="390">
                <a:latin typeface="Microsoft Sans Serif"/>
                <a:cs typeface="Microsoft Sans Serif"/>
              </a:rPr>
              <a:t>  </a:t>
            </a:r>
            <a:r>
              <a:rPr dirty="0" baseline="1543" sz="2700" spc="-810">
                <a:latin typeface="Microsoft Sans Serif"/>
                <a:cs typeface="Microsoft Sans Serif"/>
              </a:rPr>
              <a:t>ك</a:t>
            </a:r>
            <a:r>
              <a:rPr dirty="0" baseline="1543" sz="2700" spc="67">
                <a:latin typeface="Microsoft Sans Serif"/>
                <a:cs typeface="Microsoft Sans Serif"/>
              </a:rPr>
              <a:t>  </a:t>
            </a:r>
            <a:r>
              <a:rPr dirty="0" baseline="1543" sz="2700" spc="-390">
                <a:latin typeface="Microsoft Sans Serif"/>
                <a:cs typeface="Microsoft Sans Serif"/>
              </a:rPr>
              <a:t>نا</a:t>
            </a:r>
            <a:r>
              <a:rPr dirty="0" baseline="1543" sz="2700" spc="120">
                <a:latin typeface="Microsoft Sans Serif"/>
                <a:cs typeface="Microsoft Sans Serif"/>
              </a:rPr>
              <a:t>  </a:t>
            </a:r>
            <a:r>
              <a:rPr dirty="0" baseline="1543" sz="2700" spc="-450">
                <a:latin typeface="Microsoft Sans Serif"/>
                <a:cs typeface="Microsoft Sans Serif"/>
              </a:rPr>
              <a:t>و</a:t>
            </a:r>
            <a:r>
              <a:rPr dirty="0" baseline="1543" sz="2700" spc="-240">
                <a:latin typeface="Microsoft Sans Serif"/>
                <a:cs typeface="Microsoft Sans Serif"/>
              </a:rPr>
              <a:t> </a:t>
            </a:r>
            <a:r>
              <a:rPr dirty="0" baseline="1543" sz="2700" spc="-397">
                <a:latin typeface="Microsoft Sans Serif"/>
                <a:cs typeface="Microsoft Sans Serif"/>
              </a:rPr>
              <a:t>ا</a:t>
            </a:r>
            <a:r>
              <a:rPr dirty="0" baseline="1543" sz="2700" spc="-82">
                <a:latin typeface="Microsoft Sans Serif"/>
                <a:cs typeface="Microsoft Sans Serif"/>
              </a:rPr>
              <a:t> </a:t>
            </a:r>
            <a:r>
              <a:rPr dirty="0" sz="1800" spc="-700">
                <a:latin typeface="Microsoft Sans Serif"/>
                <a:cs typeface="Microsoft Sans Serif"/>
              </a:rPr>
              <a:t>„</a:t>
            </a:r>
            <a:r>
              <a:rPr dirty="0" sz="1800" spc="-325">
                <a:latin typeface="Microsoft Sans Serif"/>
                <a:cs typeface="Microsoft Sans Serif"/>
              </a:rPr>
              <a:t> </a:t>
            </a:r>
            <a:r>
              <a:rPr dirty="0" baseline="1543" sz="2700" spc="-585">
                <a:latin typeface="Microsoft Sans Serif"/>
                <a:cs typeface="Microsoft Sans Serif"/>
              </a:rPr>
              <a:t>ور</a:t>
            </a:r>
            <a:r>
              <a:rPr dirty="0" baseline="1543" sz="2700" spc="300">
                <a:latin typeface="Microsoft Sans Serif"/>
                <a:cs typeface="Microsoft Sans Serif"/>
              </a:rPr>
              <a:t>  </a:t>
            </a:r>
            <a:r>
              <a:rPr dirty="0" baseline="1543" sz="2700">
                <a:solidFill>
                  <a:srgbClr val="FF0000"/>
                </a:solidFill>
                <a:latin typeface="Microsoft Sans Serif"/>
                <a:cs typeface="Microsoft Sans Serif"/>
              </a:rPr>
              <a:t>م</a:t>
            </a:r>
            <a:r>
              <a:rPr dirty="0" baseline="1543" sz="2700" spc="89">
                <a:solidFill>
                  <a:srgbClr val="FF0000"/>
                </a:solidFill>
                <a:latin typeface="Microsoft Sans Serif"/>
                <a:cs typeface="Microsoft Sans Serif"/>
              </a:rPr>
              <a:t>  </a:t>
            </a:r>
            <a:r>
              <a:rPr dirty="0" baseline="1543" sz="2700">
                <a:solidFill>
                  <a:srgbClr val="FF0000"/>
                </a:solidFill>
                <a:latin typeface="Microsoft Sans Serif"/>
                <a:cs typeface="Microsoft Sans Serif"/>
              </a:rPr>
              <a:t>ة</a:t>
            </a:r>
            <a:r>
              <a:rPr dirty="0" baseline="1543" sz="2700" spc="494">
                <a:solidFill>
                  <a:srgbClr val="FF0000"/>
                </a:solidFill>
                <a:latin typeface="Microsoft Sans Serif"/>
                <a:cs typeface="Microsoft Sans Serif"/>
              </a:rPr>
              <a:t> </a:t>
            </a:r>
            <a:r>
              <a:rPr dirty="0" baseline="1543" sz="2700" spc="-397">
                <a:solidFill>
                  <a:srgbClr val="FF0000"/>
                </a:solidFill>
                <a:latin typeface="Microsoft Sans Serif"/>
                <a:cs typeface="Microsoft Sans Serif"/>
              </a:rPr>
              <a:t>ا</a:t>
            </a:r>
            <a:r>
              <a:rPr dirty="0" baseline="1543" sz="2700" spc="60">
                <a:solidFill>
                  <a:srgbClr val="FF0000"/>
                </a:solidFill>
                <a:latin typeface="Microsoft Sans Serif"/>
                <a:cs typeface="Microsoft Sans Serif"/>
              </a:rPr>
              <a:t>  </a:t>
            </a:r>
            <a:r>
              <a:rPr dirty="0" baseline="1543" sz="2700">
                <a:solidFill>
                  <a:srgbClr val="FF0000"/>
                </a:solidFill>
                <a:latin typeface="Microsoft Sans Serif"/>
                <a:cs typeface="Microsoft Sans Serif"/>
              </a:rPr>
              <a:t>با</a:t>
            </a:r>
            <a:r>
              <a:rPr dirty="0" baseline="1543" sz="2700" spc="97">
                <a:solidFill>
                  <a:srgbClr val="FF0000"/>
                </a:solidFill>
                <a:latin typeface="Microsoft Sans Serif"/>
                <a:cs typeface="Microsoft Sans Serif"/>
              </a:rPr>
              <a:t> </a:t>
            </a:r>
            <a:r>
              <a:rPr dirty="0" baseline="1543" sz="2700" spc="-532">
                <a:solidFill>
                  <a:srgbClr val="FF0000"/>
                </a:solidFill>
                <a:latin typeface="Microsoft Sans Serif"/>
                <a:cs typeface="Microsoft Sans Serif"/>
              </a:rPr>
              <a:t>و</a:t>
            </a:r>
            <a:r>
              <a:rPr dirty="0" baseline="1543" sz="2700" spc="585">
                <a:solidFill>
                  <a:srgbClr val="FF0000"/>
                </a:solidFill>
                <a:latin typeface="Microsoft Sans Serif"/>
                <a:cs typeface="Microsoft Sans Serif"/>
              </a:rPr>
              <a:t>  </a:t>
            </a:r>
            <a:r>
              <a:rPr dirty="0" baseline="1543" sz="2700" spc="-67">
                <a:solidFill>
                  <a:srgbClr val="FF0000"/>
                </a:solidFill>
                <a:latin typeface="Microsoft Sans Serif"/>
                <a:cs typeface="Microsoft Sans Serif"/>
              </a:rPr>
              <a:t>ة</a:t>
            </a:r>
            <a:r>
              <a:rPr dirty="0" baseline="1543" sz="2700" spc="-240">
                <a:solidFill>
                  <a:srgbClr val="FF0000"/>
                </a:solidFill>
                <a:latin typeface="Microsoft Sans Serif"/>
                <a:cs typeface="Microsoft Sans Serif"/>
              </a:rPr>
              <a:t> </a:t>
            </a:r>
            <a:r>
              <a:rPr dirty="0" baseline="1543" sz="2700" spc="-562">
                <a:solidFill>
                  <a:srgbClr val="FF0000"/>
                </a:solidFill>
                <a:latin typeface="Microsoft Sans Serif"/>
                <a:cs typeface="Microsoft Sans Serif"/>
              </a:rPr>
              <a:t>,</a:t>
            </a:r>
            <a:r>
              <a:rPr dirty="0" baseline="1543" sz="2700" spc="-562">
                <a:solidFill>
                  <a:srgbClr val="FF0000"/>
                </a:solidFill>
                <a:latin typeface="Microsoft Sans Serif"/>
                <a:cs typeface="Microsoft Sans Serif"/>
              </a:rPr>
              <a:t>ا</a:t>
            </a:r>
            <a:r>
              <a:rPr dirty="0" baseline="1543" sz="2700" spc="337">
                <a:solidFill>
                  <a:srgbClr val="FF0000"/>
                </a:solidFill>
                <a:latin typeface="Microsoft Sans Serif"/>
                <a:cs typeface="Microsoft Sans Serif"/>
              </a:rPr>
              <a:t>  </a:t>
            </a:r>
            <a:r>
              <a:rPr dirty="0" baseline="1543" sz="2700" spc="-502">
                <a:solidFill>
                  <a:srgbClr val="FF0000"/>
                </a:solidFill>
                <a:latin typeface="Microsoft Sans Serif"/>
                <a:cs typeface="Microsoft Sans Serif"/>
              </a:rPr>
              <a:t>لو</a:t>
            </a:r>
            <a:r>
              <a:rPr dirty="0" baseline="1543" sz="2700" spc="60">
                <a:solidFill>
                  <a:srgbClr val="FF0000"/>
                </a:solidFill>
                <a:latin typeface="Microsoft Sans Serif"/>
                <a:cs typeface="Microsoft Sans Serif"/>
              </a:rPr>
              <a:t>  </a:t>
            </a:r>
            <a:r>
              <a:rPr dirty="0" baseline="1543" sz="2700" spc="-367">
                <a:solidFill>
                  <a:srgbClr val="FF0000"/>
                </a:solidFill>
                <a:latin typeface="Microsoft Sans Serif"/>
                <a:cs typeface="Microsoft Sans Serif"/>
              </a:rPr>
              <a:t>وا</a:t>
            </a:r>
            <a:r>
              <a:rPr dirty="0" baseline="1543" sz="2700" spc="-247">
                <a:solidFill>
                  <a:srgbClr val="FF0000"/>
                </a:solidFill>
                <a:latin typeface="Microsoft Sans Serif"/>
                <a:cs typeface="Microsoft Sans Serif"/>
              </a:rPr>
              <a:t> </a:t>
            </a:r>
            <a:r>
              <a:rPr dirty="0" baseline="1543" sz="2700" spc="-907">
                <a:solidFill>
                  <a:srgbClr val="FF0000"/>
                </a:solidFill>
                <a:latin typeface="Microsoft Sans Serif"/>
                <a:cs typeface="Microsoft Sans Serif"/>
              </a:rPr>
              <a:t>صر</a:t>
            </a:r>
            <a:r>
              <a:rPr dirty="0" baseline="1543" sz="2700" spc="-254">
                <a:solidFill>
                  <a:srgbClr val="FF0000"/>
                </a:solidFill>
                <a:latin typeface="Microsoft Sans Serif"/>
                <a:cs typeface="Microsoft Sans Serif"/>
              </a:rPr>
              <a:t> </a:t>
            </a:r>
            <a:r>
              <a:rPr dirty="0" baseline="1543" sz="2700" spc="-1230">
                <a:latin typeface="Microsoft Sans Serif"/>
                <a:cs typeface="Microsoft Sans Serif"/>
              </a:rPr>
              <a:t>ي</a:t>
            </a:r>
            <a:r>
              <a:rPr dirty="0" baseline="-10802" sz="2700" spc="-1230">
                <a:latin typeface="Microsoft Sans Serif"/>
                <a:cs typeface="Microsoft Sans Serif"/>
              </a:rPr>
              <a:t>„</a:t>
            </a:r>
            <a:r>
              <a:rPr dirty="0" baseline="-10802" sz="2700" spc="270">
                <a:latin typeface="Microsoft Sans Serif"/>
                <a:cs typeface="Microsoft Sans Serif"/>
              </a:rPr>
              <a:t> </a:t>
            </a:r>
            <a:r>
              <a:rPr dirty="0" baseline="1543" sz="2700" spc="-390">
                <a:latin typeface="Microsoft Sans Serif"/>
                <a:cs typeface="Microsoft Sans Serif"/>
              </a:rPr>
              <a:t>دارأل</a:t>
            </a:r>
            <a:r>
              <a:rPr dirty="0" baseline="1543" sz="2700" spc="592">
                <a:latin typeface="Microsoft Sans Serif"/>
                <a:cs typeface="Microsoft Sans Serif"/>
              </a:rPr>
              <a:t> </a:t>
            </a:r>
            <a:r>
              <a:rPr dirty="0" baseline="1543" sz="2700" spc="-540">
                <a:latin typeface="Microsoft Sans Serif"/>
                <a:cs typeface="Microsoft Sans Serif"/>
              </a:rPr>
              <a:t>ق</a:t>
            </a:r>
            <a:r>
              <a:rPr dirty="0" baseline="1543" sz="2700" spc="697">
                <a:latin typeface="Microsoft Sans Serif"/>
                <a:cs typeface="Microsoft Sans Serif"/>
              </a:rPr>
              <a:t> </a:t>
            </a:r>
            <a:r>
              <a:rPr dirty="0" baseline="1543" sz="2700">
                <a:latin typeface="Microsoft Sans Serif"/>
                <a:cs typeface="Microsoft Sans Serif"/>
              </a:rPr>
              <a:t>باذ</a:t>
            </a:r>
            <a:r>
              <a:rPr dirty="0" baseline="1543" sz="2700" spc="112">
                <a:latin typeface="Microsoft Sans Serif"/>
                <a:cs typeface="Microsoft Sans Serif"/>
              </a:rPr>
              <a:t>  </a:t>
            </a:r>
            <a:r>
              <a:rPr dirty="0" baseline="1543" sz="2700" spc="-532">
                <a:latin typeface="Microsoft Sans Serif"/>
                <a:cs typeface="Microsoft Sans Serif"/>
              </a:rPr>
              <a:t>أل</a:t>
            </a:r>
            <a:r>
              <a:rPr dirty="0" baseline="1543" sz="2700" spc="135">
                <a:latin typeface="Microsoft Sans Serif"/>
                <a:cs typeface="Microsoft Sans Serif"/>
              </a:rPr>
              <a:t> </a:t>
            </a:r>
            <a:r>
              <a:rPr dirty="0" baseline="1543" sz="2700">
                <a:latin typeface="Microsoft Sans Serif"/>
                <a:cs typeface="Microsoft Sans Serif"/>
              </a:rPr>
              <a:t>م</a:t>
            </a:r>
            <a:r>
              <a:rPr dirty="0" baseline="1543" sz="2700" spc="375">
                <a:latin typeface="Microsoft Sans Serif"/>
                <a:cs typeface="Microsoft Sans Serif"/>
              </a:rPr>
              <a:t> </a:t>
            </a:r>
            <a:r>
              <a:rPr dirty="0" baseline="1543" sz="2700" spc="-67">
                <a:latin typeface="Microsoft Sans Serif"/>
                <a:cs typeface="Microsoft Sans Serif"/>
              </a:rPr>
              <a:t>ة</a:t>
            </a:r>
            <a:r>
              <a:rPr dirty="0" baseline="1543" sz="2700" spc="-337">
                <a:latin typeface="Microsoft Sans Serif"/>
                <a:cs typeface="Microsoft Sans Serif"/>
              </a:rPr>
              <a:t> </a:t>
            </a:r>
            <a:r>
              <a:rPr dirty="0" baseline="1543" sz="2700" spc="-254">
                <a:latin typeface="Microsoft Sans Serif"/>
                <a:cs typeface="Microsoft Sans Serif"/>
              </a:rPr>
              <a:t>ا</a:t>
            </a:r>
            <a:r>
              <a:rPr dirty="0" baseline="1543" sz="2700" spc="-254">
                <a:latin typeface="Microsoft Sans Serif"/>
                <a:cs typeface="Microsoft Sans Serif"/>
              </a:rPr>
              <a:t> </a:t>
            </a:r>
            <a:r>
              <a:rPr dirty="0" baseline="1543" sz="2700" spc="-1230">
                <a:latin typeface="Microsoft Sans Serif"/>
                <a:cs typeface="Microsoft Sans Serif"/>
              </a:rPr>
              <a:t>ي</a:t>
            </a:r>
            <a:r>
              <a:rPr dirty="0" baseline="-10802" sz="2700" spc="-1230">
                <a:latin typeface="Microsoft Sans Serif"/>
                <a:cs typeface="Microsoft Sans Serif"/>
              </a:rPr>
              <a:t>„</a:t>
            </a:r>
            <a:r>
              <a:rPr dirty="0" baseline="-10802" sz="2700" spc="-89">
                <a:latin typeface="Microsoft Sans Serif"/>
                <a:cs typeface="Microsoft Sans Serif"/>
              </a:rPr>
              <a:t> </a:t>
            </a:r>
            <a:r>
              <a:rPr dirty="0" baseline="1543" sz="2700" spc="-75">
                <a:latin typeface="Microsoft Sans Serif"/>
                <a:cs typeface="Microsoft Sans Serif"/>
              </a:rPr>
              <a:t>ا</a:t>
            </a:r>
            <a:endParaRPr baseline="1543" sz="2700">
              <a:latin typeface="Microsoft Sans Serif"/>
              <a:cs typeface="Microsoft Sans Serif"/>
            </a:endParaRPr>
          </a:p>
        </p:txBody>
      </p:sp>
      <p:sp>
        <p:nvSpPr>
          <p:cNvPr id="24" name="object 24" descr=""/>
          <p:cNvSpPr txBox="1"/>
          <p:nvPr/>
        </p:nvSpPr>
        <p:spPr>
          <a:xfrm>
            <a:off x="5219065" y="2784094"/>
            <a:ext cx="1482725" cy="299720"/>
          </a:xfrm>
          <a:prstGeom prst="rect">
            <a:avLst/>
          </a:prstGeom>
        </p:spPr>
        <p:txBody>
          <a:bodyPr wrap="square" lIns="0" tIns="12700" rIns="0" bIns="0" rtlCol="0" vert="horz">
            <a:spAutoFit/>
          </a:bodyPr>
          <a:lstStyle/>
          <a:p>
            <a:pPr algn="r" marL="38100" marR="30480">
              <a:lnSpc>
                <a:spcPct val="100000"/>
              </a:lnSpc>
              <a:spcBef>
                <a:spcPts val="100"/>
              </a:spcBef>
            </a:pPr>
            <a:r>
              <a:rPr dirty="0" sz="1800" spc="-325">
                <a:latin typeface="Microsoft Sans Serif"/>
                <a:cs typeface="Microsoft Sans Serif"/>
              </a:rPr>
              <a:t>عال</a:t>
            </a:r>
            <a:r>
              <a:rPr dirty="0" sz="1800" spc="60">
                <a:latin typeface="Microsoft Sans Serif"/>
                <a:cs typeface="Microsoft Sans Serif"/>
              </a:rPr>
              <a:t> </a:t>
            </a:r>
            <a:r>
              <a:rPr dirty="0" sz="1800" spc="-355">
                <a:latin typeface="Microsoft Sans Serif"/>
                <a:cs typeface="Microsoft Sans Serif"/>
              </a:rPr>
              <a:t>أل</a:t>
            </a:r>
            <a:r>
              <a:rPr dirty="0" sz="1800" spc="85">
                <a:latin typeface="Microsoft Sans Serif"/>
                <a:cs typeface="Microsoft Sans Serif"/>
              </a:rPr>
              <a:t> </a:t>
            </a:r>
            <a:r>
              <a:rPr dirty="0" sz="1800" spc="-280">
                <a:latin typeface="Microsoft Sans Serif"/>
                <a:cs typeface="Microsoft Sans Serif"/>
              </a:rPr>
              <a:t>ةر</a:t>
            </a:r>
            <a:r>
              <a:rPr dirty="0" sz="1800" spc="495">
                <a:latin typeface="Microsoft Sans Serif"/>
                <a:cs typeface="Microsoft Sans Serif"/>
              </a:rPr>
              <a:t> </a:t>
            </a:r>
            <a:r>
              <a:rPr dirty="0" sz="1800" spc="-254">
                <a:latin typeface="Microsoft Sans Serif"/>
                <a:cs typeface="Microsoft Sans Serif"/>
              </a:rPr>
              <a:t>ر</a:t>
            </a:r>
            <a:r>
              <a:rPr dirty="0" sz="1800" spc="280">
                <a:latin typeface="Microsoft Sans Serif"/>
                <a:cs typeface="Microsoft Sans Serif"/>
              </a:rPr>
              <a:t>  </a:t>
            </a:r>
            <a:r>
              <a:rPr dirty="0" sz="1800">
                <a:latin typeface="Microsoft Sans Serif"/>
                <a:cs typeface="Microsoft Sans Serif"/>
              </a:rPr>
              <a:t>ن</a:t>
            </a:r>
            <a:r>
              <a:rPr dirty="0" sz="1800" spc="360">
                <a:latin typeface="Microsoft Sans Serif"/>
                <a:cs typeface="Microsoft Sans Serif"/>
              </a:rPr>
              <a:t> </a:t>
            </a:r>
            <a:r>
              <a:rPr dirty="0" sz="1800" spc="-420">
                <a:latin typeface="Microsoft Sans Serif"/>
                <a:cs typeface="Microsoft Sans Serif"/>
              </a:rPr>
              <a:t>ع</a:t>
            </a:r>
            <a:r>
              <a:rPr dirty="0" sz="1800" spc="100">
                <a:latin typeface="Microsoft Sans Serif"/>
                <a:cs typeface="Microsoft Sans Serif"/>
              </a:rPr>
              <a:t>  </a:t>
            </a:r>
            <a:r>
              <a:rPr dirty="0" sz="1800" spc="-815">
                <a:latin typeface="Microsoft Sans Serif"/>
                <a:cs typeface="Microsoft Sans Serif"/>
              </a:rPr>
              <a:t>ي</a:t>
            </a:r>
            <a:r>
              <a:rPr dirty="0" baseline="-13888" sz="2700" spc="-1222">
                <a:latin typeface="Microsoft Sans Serif"/>
                <a:cs typeface="Microsoft Sans Serif"/>
              </a:rPr>
              <a:t>„</a:t>
            </a:r>
            <a:endParaRPr baseline="-13888" sz="2700">
              <a:latin typeface="Microsoft Sans Serif"/>
              <a:cs typeface="Microsoft Sans Serif"/>
            </a:endParaRPr>
          </a:p>
        </p:txBody>
      </p:sp>
      <p:sp>
        <p:nvSpPr>
          <p:cNvPr id="25" name="object 25" descr=""/>
          <p:cNvSpPr txBox="1"/>
          <p:nvPr/>
        </p:nvSpPr>
        <p:spPr>
          <a:xfrm>
            <a:off x="5378577" y="2755138"/>
            <a:ext cx="5015230" cy="299720"/>
          </a:xfrm>
          <a:prstGeom prst="rect">
            <a:avLst/>
          </a:prstGeom>
        </p:spPr>
        <p:txBody>
          <a:bodyPr wrap="square" lIns="0" tIns="12700" rIns="0" bIns="0" rtlCol="0" vert="horz">
            <a:spAutoFit/>
          </a:bodyPr>
          <a:lstStyle/>
          <a:p>
            <a:pPr algn="r" marL="50800" marR="55880">
              <a:lnSpc>
                <a:spcPct val="100000"/>
              </a:lnSpc>
              <a:spcBef>
                <a:spcPts val="100"/>
              </a:spcBef>
            </a:pPr>
            <a:r>
              <a:rPr dirty="0" baseline="6172" sz="2700" spc="-569">
                <a:latin typeface="Microsoft Sans Serif"/>
                <a:cs typeface="Microsoft Sans Serif"/>
              </a:rPr>
              <a:t>ط</a:t>
            </a:r>
            <a:r>
              <a:rPr dirty="0" baseline="6172" sz="2700" spc="67">
                <a:latin typeface="Microsoft Sans Serif"/>
                <a:cs typeface="Microsoft Sans Serif"/>
              </a:rPr>
              <a:t> </a:t>
            </a:r>
            <a:r>
              <a:rPr dirty="0" baseline="-3086" sz="2700">
                <a:latin typeface="Microsoft Sans Serif"/>
                <a:cs typeface="Microsoft Sans Serif"/>
              </a:rPr>
              <a:t>ا</a:t>
            </a:r>
            <a:r>
              <a:rPr dirty="0" baseline="-3086" sz="2700" spc="-179">
                <a:latin typeface="Microsoft Sans Serif"/>
                <a:cs typeface="Microsoft Sans Serif"/>
              </a:rPr>
              <a:t> </a:t>
            </a:r>
            <a:r>
              <a:rPr dirty="0" baseline="9259" sz="2700" spc="-1050">
                <a:latin typeface="Microsoft Sans Serif"/>
                <a:cs typeface="Microsoft Sans Serif"/>
              </a:rPr>
              <a:t>„</a:t>
            </a:r>
            <a:r>
              <a:rPr dirty="0" baseline="9259" sz="2700" spc="232">
                <a:latin typeface="Microsoft Sans Serif"/>
                <a:cs typeface="Microsoft Sans Serif"/>
              </a:rPr>
              <a:t> </a:t>
            </a:r>
            <a:r>
              <a:rPr dirty="0" baseline="10802" sz="2700" spc="-1537">
                <a:latin typeface="Microsoft Sans Serif"/>
                <a:cs typeface="Microsoft Sans Serif"/>
              </a:rPr>
              <a:t>كف</a:t>
            </a:r>
            <a:r>
              <a:rPr dirty="0" baseline="27777" sz="2700" spc="-1537">
                <a:latin typeface="Microsoft Sans Serif"/>
                <a:cs typeface="Microsoft Sans Serif"/>
              </a:rPr>
              <a:t>.</a:t>
            </a:r>
            <a:r>
              <a:rPr dirty="0" baseline="27777" sz="2700" spc="179">
                <a:latin typeface="Microsoft Sans Serif"/>
                <a:cs typeface="Microsoft Sans Serif"/>
              </a:rPr>
              <a:t>  </a:t>
            </a:r>
            <a:r>
              <a:rPr dirty="0" baseline="3086" sz="2700" spc="-1275">
                <a:latin typeface="Microsoft Sans Serif"/>
                <a:cs typeface="Microsoft Sans Serif"/>
              </a:rPr>
              <a:t>ضح</a:t>
            </a:r>
            <a:r>
              <a:rPr dirty="0" baseline="3086" sz="2700" spc="307">
                <a:latin typeface="Microsoft Sans Serif"/>
                <a:cs typeface="Microsoft Sans Serif"/>
              </a:rPr>
              <a:t> </a:t>
            </a:r>
            <a:r>
              <a:rPr dirty="0" baseline="6172" sz="2700" spc="-750">
                <a:latin typeface="Microsoft Sans Serif"/>
                <a:cs typeface="Microsoft Sans Serif"/>
              </a:rPr>
              <a:t>.</a:t>
            </a:r>
            <a:r>
              <a:rPr dirty="0" baseline="6172" sz="2700" spc="-217">
                <a:latin typeface="Microsoft Sans Serif"/>
                <a:cs typeface="Microsoft Sans Serif"/>
              </a:rPr>
              <a:t> </a:t>
            </a:r>
            <a:r>
              <a:rPr dirty="0" sz="1800">
                <a:latin typeface="Microsoft Sans Serif"/>
                <a:cs typeface="Microsoft Sans Serif"/>
              </a:rPr>
              <a:t>م</a:t>
            </a:r>
            <a:r>
              <a:rPr dirty="0" sz="1800" spc="280">
                <a:latin typeface="Microsoft Sans Serif"/>
                <a:cs typeface="Microsoft Sans Serif"/>
              </a:rPr>
              <a:t> </a:t>
            </a:r>
            <a:r>
              <a:rPr dirty="0" baseline="6172" sz="2700" spc="-1327">
                <a:latin typeface="Microsoft Sans Serif"/>
                <a:cs typeface="Microsoft Sans Serif"/>
              </a:rPr>
              <a:t>ت</a:t>
            </a:r>
            <a:r>
              <a:rPr dirty="0" baseline="3086" sz="2700" spc="-1327">
                <a:latin typeface="Microsoft Sans Serif"/>
                <a:cs typeface="Microsoft Sans Serif"/>
              </a:rPr>
              <a:t>,</a:t>
            </a:r>
            <a:r>
              <a:rPr dirty="0" baseline="10802" sz="2700" spc="-1327">
                <a:latin typeface="Microsoft Sans Serif"/>
                <a:cs typeface="Microsoft Sans Serif"/>
              </a:rPr>
              <a:t>ن</a:t>
            </a:r>
            <a:r>
              <a:rPr dirty="0" baseline="26234" sz="2700" spc="-1327">
                <a:latin typeface="Microsoft Sans Serif"/>
                <a:cs typeface="Microsoft Sans Serif"/>
              </a:rPr>
              <a:t>.</a:t>
            </a:r>
            <a:r>
              <a:rPr dirty="0" baseline="26234" sz="2700" spc="-472">
                <a:latin typeface="Microsoft Sans Serif"/>
                <a:cs typeface="Microsoft Sans Serif"/>
              </a:rPr>
              <a:t> </a:t>
            </a:r>
            <a:r>
              <a:rPr dirty="0" baseline="16975" sz="2700" spc="-1777">
                <a:latin typeface="Microsoft Sans Serif"/>
                <a:cs typeface="Microsoft Sans Serif"/>
              </a:rPr>
              <a:t>ت</a:t>
            </a:r>
            <a:r>
              <a:rPr dirty="0" baseline="27777" sz="2700" spc="-1777">
                <a:latin typeface="Microsoft Sans Serif"/>
                <a:cs typeface="Microsoft Sans Serif"/>
              </a:rPr>
              <a:t>„</a:t>
            </a:r>
            <a:r>
              <a:rPr dirty="0" baseline="27777" sz="2700" spc="569">
                <a:latin typeface="Microsoft Sans Serif"/>
                <a:cs typeface="Microsoft Sans Serif"/>
              </a:rPr>
              <a:t> </a:t>
            </a:r>
            <a:r>
              <a:rPr dirty="0" baseline="3086" sz="2700" spc="-1702">
                <a:latin typeface="Microsoft Sans Serif"/>
                <a:cs typeface="Microsoft Sans Serif"/>
              </a:rPr>
              <a:t>ت</a:t>
            </a:r>
            <a:r>
              <a:rPr dirty="0" baseline="15432" sz="2700" spc="-1702">
                <a:latin typeface="Microsoft Sans Serif"/>
                <a:cs typeface="Microsoft Sans Serif"/>
              </a:rPr>
              <a:t>„</a:t>
            </a:r>
            <a:r>
              <a:rPr dirty="0" baseline="15432" sz="2700" spc="-412">
                <a:latin typeface="Microsoft Sans Serif"/>
                <a:cs typeface="Microsoft Sans Serif"/>
              </a:rPr>
              <a:t> </a:t>
            </a:r>
            <a:r>
              <a:rPr dirty="0" baseline="4629" sz="2700" spc="-667">
                <a:latin typeface="Microsoft Sans Serif"/>
                <a:cs typeface="Microsoft Sans Serif"/>
              </a:rPr>
              <a:t>لا</a:t>
            </a:r>
            <a:r>
              <a:rPr dirty="0" baseline="4629" sz="2700" spc="187">
                <a:latin typeface="Microsoft Sans Serif"/>
                <a:cs typeface="Microsoft Sans Serif"/>
              </a:rPr>
              <a:t> </a:t>
            </a:r>
            <a:r>
              <a:rPr dirty="0" baseline="9259" sz="2700" spc="-1050">
                <a:latin typeface="Microsoft Sans Serif"/>
                <a:cs typeface="Microsoft Sans Serif"/>
              </a:rPr>
              <a:t>„</a:t>
            </a:r>
            <a:r>
              <a:rPr dirty="0" baseline="9259" sz="2700" spc="-359">
                <a:latin typeface="Microsoft Sans Serif"/>
                <a:cs typeface="Microsoft Sans Serif"/>
              </a:rPr>
              <a:t> </a:t>
            </a:r>
            <a:r>
              <a:rPr dirty="0" sz="1800" spc="-1055">
                <a:latin typeface="Microsoft Sans Serif"/>
                <a:cs typeface="Microsoft Sans Serif"/>
              </a:rPr>
              <a:t>ثص</a:t>
            </a:r>
            <a:r>
              <a:rPr dirty="0" sz="1800" spc="-190">
                <a:latin typeface="Microsoft Sans Serif"/>
                <a:cs typeface="Microsoft Sans Serif"/>
              </a:rPr>
              <a:t> </a:t>
            </a:r>
            <a:r>
              <a:rPr dirty="0" baseline="9259" sz="2700" spc="-1342">
                <a:latin typeface="Microsoft Sans Serif"/>
                <a:cs typeface="Microsoft Sans Serif"/>
              </a:rPr>
              <a:t>صخ</a:t>
            </a:r>
            <a:r>
              <a:rPr dirty="0" baseline="30864" sz="2700" spc="-1342">
                <a:latin typeface="Microsoft Sans Serif"/>
                <a:cs typeface="Microsoft Sans Serif"/>
              </a:rPr>
              <a:t>.</a:t>
            </a:r>
            <a:r>
              <a:rPr dirty="0" baseline="18518" sz="2700" spc="-1342">
                <a:latin typeface="Microsoft Sans Serif"/>
                <a:cs typeface="Microsoft Sans Serif"/>
              </a:rPr>
              <a:t>لا</a:t>
            </a:r>
            <a:r>
              <a:rPr dirty="0" baseline="18518" sz="2700" spc="562">
                <a:latin typeface="Microsoft Sans Serif"/>
                <a:cs typeface="Microsoft Sans Serif"/>
              </a:rPr>
              <a:t> </a:t>
            </a:r>
            <a:r>
              <a:rPr dirty="0" baseline="6172" sz="2700" spc="-1252">
                <a:latin typeface="Microsoft Sans Serif"/>
                <a:cs typeface="Microsoft Sans Serif"/>
              </a:rPr>
              <a:t>لب</a:t>
            </a:r>
            <a:r>
              <a:rPr dirty="0" baseline="15432" sz="2700" spc="-1252">
                <a:latin typeface="Microsoft Sans Serif"/>
                <a:cs typeface="Microsoft Sans Serif"/>
              </a:rPr>
              <a:t>„</a:t>
            </a:r>
            <a:r>
              <a:rPr dirty="0" baseline="15432" sz="2700" spc="569">
                <a:latin typeface="Microsoft Sans Serif"/>
                <a:cs typeface="Microsoft Sans Serif"/>
              </a:rPr>
              <a:t> </a:t>
            </a:r>
            <a:r>
              <a:rPr dirty="0" baseline="6172" sz="2700" spc="-750">
                <a:latin typeface="Microsoft Sans Serif"/>
                <a:cs typeface="Microsoft Sans Serif"/>
              </a:rPr>
              <a:t>.</a:t>
            </a:r>
            <a:r>
              <a:rPr dirty="0" baseline="6172" sz="2700" spc="52">
                <a:latin typeface="Microsoft Sans Serif"/>
                <a:cs typeface="Microsoft Sans Serif"/>
              </a:rPr>
              <a:t> </a:t>
            </a:r>
            <a:r>
              <a:rPr dirty="0" baseline="6172" sz="2700" spc="-1582">
                <a:latin typeface="Microsoft Sans Serif"/>
                <a:cs typeface="Microsoft Sans Serif"/>
              </a:rPr>
              <a:t>مض</a:t>
            </a:r>
            <a:r>
              <a:rPr dirty="0" baseline="24691" sz="2700" spc="-1582">
                <a:latin typeface="Microsoft Sans Serif"/>
                <a:cs typeface="Microsoft Sans Serif"/>
              </a:rPr>
              <a:t>.</a:t>
            </a:r>
            <a:r>
              <a:rPr dirty="0" baseline="24691" sz="2700" spc="127">
                <a:latin typeface="Microsoft Sans Serif"/>
                <a:cs typeface="Microsoft Sans Serif"/>
              </a:rPr>
              <a:t>  </a:t>
            </a:r>
            <a:r>
              <a:rPr dirty="0" sz="1800" spc="-1010">
                <a:latin typeface="Microsoft Sans Serif"/>
                <a:cs typeface="Microsoft Sans Serif"/>
              </a:rPr>
              <a:t>ثت</a:t>
            </a:r>
            <a:r>
              <a:rPr dirty="0" baseline="9259" sz="2700" spc="-1514">
                <a:latin typeface="Microsoft Sans Serif"/>
                <a:cs typeface="Microsoft Sans Serif"/>
              </a:rPr>
              <a:t>.</a:t>
            </a:r>
            <a:r>
              <a:rPr dirty="0" baseline="9259" sz="2700" spc="585">
                <a:latin typeface="Microsoft Sans Serif"/>
                <a:cs typeface="Microsoft Sans Serif"/>
              </a:rPr>
              <a:t> </a:t>
            </a:r>
            <a:r>
              <a:rPr dirty="0" sz="1800" spc="-1070">
                <a:latin typeface="Microsoft Sans Serif"/>
                <a:cs typeface="Microsoft Sans Serif"/>
              </a:rPr>
              <a:t>ي</a:t>
            </a:r>
            <a:r>
              <a:rPr dirty="0" baseline="10802" sz="2700" spc="-1604">
                <a:latin typeface="Microsoft Sans Serif"/>
                <a:cs typeface="Microsoft Sans Serif"/>
              </a:rPr>
              <a:t>„</a:t>
            </a:r>
            <a:r>
              <a:rPr dirty="0" baseline="10802" sz="2700" spc="-434">
                <a:latin typeface="Microsoft Sans Serif"/>
                <a:cs typeface="Microsoft Sans Serif"/>
              </a:rPr>
              <a:t> </a:t>
            </a:r>
            <a:r>
              <a:rPr dirty="0" baseline="3086" sz="2700" spc="-930">
                <a:latin typeface="Microsoft Sans Serif"/>
                <a:cs typeface="Microsoft Sans Serif"/>
              </a:rPr>
              <a:t>كلا</a:t>
            </a:r>
            <a:r>
              <a:rPr dirty="0" baseline="3086" sz="2700" spc="315">
                <a:latin typeface="Microsoft Sans Serif"/>
                <a:cs typeface="Microsoft Sans Serif"/>
              </a:rPr>
              <a:t> </a:t>
            </a:r>
            <a:r>
              <a:rPr dirty="0" baseline="29320" sz="2700" spc="-944">
                <a:solidFill>
                  <a:srgbClr val="FF0000"/>
                </a:solidFill>
                <a:latin typeface="Microsoft Sans Serif"/>
                <a:cs typeface="Microsoft Sans Serif"/>
              </a:rPr>
              <a:t>هت</a:t>
            </a:r>
            <a:r>
              <a:rPr dirty="0" baseline="21604" sz="2700" spc="-944">
                <a:solidFill>
                  <a:srgbClr val="FF0000"/>
                </a:solidFill>
                <a:latin typeface="Microsoft Sans Serif"/>
                <a:cs typeface="Microsoft Sans Serif"/>
              </a:rPr>
              <a:t>,</a:t>
            </a:r>
            <a:r>
              <a:rPr dirty="0" baseline="21604" sz="2700" spc="337">
                <a:solidFill>
                  <a:srgbClr val="FF0000"/>
                </a:solidFill>
                <a:latin typeface="Microsoft Sans Serif"/>
                <a:cs typeface="Microsoft Sans Serif"/>
              </a:rPr>
              <a:t> </a:t>
            </a:r>
            <a:r>
              <a:rPr dirty="0" baseline="9259" sz="2700" spc="-1050">
                <a:solidFill>
                  <a:srgbClr val="FF0000"/>
                </a:solidFill>
                <a:latin typeface="Microsoft Sans Serif"/>
                <a:cs typeface="Microsoft Sans Serif"/>
              </a:rPr>
              <a:t>„</a:t>
            </a:r>
            <a:r>
              <a:rPr dirty="0" baseline="9259" sz="2700" spc="-359">
                <a:solidFill>
                  <a:srgbClr val="FF0000"/>
                </a:solidFill>
                <a:latin typeface="Microsoft Sans Serif"/>
                <a:cs typeface="Microsoft Sans Serif"/>
              </a:rPr>
              <a:t> </a:t>
            </a:r>
            <a:r>
              <a:rPr dirty="0" baseline="1543" sz="2700" spc="-930">
                <a:solidFill>
                  <a:srgbClr val="FF0000"/>
                </a:solidFill>
                <a:latin typeface="Microsoft Sans Serif"/>
                <a:cs typeface="Microsoft Sans Serif"/>
              </a:rPr>
              <a:t>صح</a:t>
            </a:r>
            <a:r>
              <a:rPr dirty="0" baseline="13888" sz="2700" spc="-930">
                <a:solidFill>
                  <a:srgbClr val="FF0000"/>
                </a:solidFill>
                <a:latin typeface="Microsoft Sans Serif"/>
                <a:cs typeface="Microsoft Sans Serif"/>
              </a:rPr>
              <a:t>.</a:t>
            </a:r>
            <a:r>
              <a:rPr dirty="0" baseline="1543" sz="2700" spc="-930">
                <a:solidFill>
                  <a:srgbClr val="FF0000"/>
                </a:solidFill>
                <a:latin typeface="Microsoft Sans Serif"/>
                <a:cs typeface="Microsoft Sans Serif"/>
              </a:rPr>
              <a:t>لا</a:t>
            </a:r>
            <a:r>
              <a:rPr dirty="0" baseline="1543" sz="2700" spc="337">
                <a:solidFill>
                  <a:srgbClr val="FF0000"/>
                </a:solidFill>
                <a:latin typeface="Microsoft Sans Serif"/>
                <a:cs typeface="Microsoft Sans Serif"/>
              </a:rPr>
              <a:t>  </a:t>
            </a:r>
            <a:r>
              <a:rPr dirty="0" baseline="10802" sz="2700" spc="-1050">
                <a:solidFill>
                  <a:srgbClr val="FF0000"/>
                </a:solidFill>
                <a:latin typeface="Microsoft Sans Serif"/>
                <a:cs typeface="Microsoft Sans Serif"/>
              </a:rPr>
              <a:t>„</a:t>
            </a:r>
            <a:r>
              <a:rPr dirty="0" baseline="10802" sz="2700" spc="254">
                <a:solidFill>
                  <a:srgbClr val="FF0000"/>
                </a:solidFill>
                <a:latin typeface="Microsoft Sans Serif"/>
                <a:cs typeface="Microsoft Sans Serif"/>
              </a:rPr>
              <a:t> </a:t>
            </a:r>
            <a:r>
              <a:rPr dirty="0" baseline="1543" sz="2700" spc="82">
                <a:solidFill>
                  <a:srgbClr val="FF0000"/>
                </a:solidFill>
                <a:latin typeface="Microsoft Sans Serif"/>
                <a:cs typeface="Microsoft Sans Serif"/>
              </a:rPr>
              <a:t>م</a:t>
            </a:r>
            <a:r>
              <a:rPr dirty="0" baseline="1543" sz="2700" spc="-247">
                <a:solidFill>
                  <a:srgbClr val="FF0000"/>
                </a:solidFill>
                <a:latin typeface="Microsoft Sans Serif"/>
                <a:cs typeface="Microsoft Sans Serif"/>
              </a:rPr>
              <a:t> </a:t>
            </a:r>
            <a:r>
              <a:rPr dirty="0" baseline="20061" sz="2700" spc="-765">
                <a:solidFill>
                  <a:srgbClr val="FF0000"/>
                </a:solidFill>
                <a:latin typeface="Microsoft Sans Serif"/>
                <a:cs typeface="Microsoft Sans Serif"/>
              </a:rPr>
              <a:t>لعملا</a:t>
            </a:r>
            <a:r>
              <a:rPr dirty="0" baseline="20061" sz="2700" spc="187">
                <a:solidFill>
                  <a:srgbClr val="FF0000"/>
                </a:solidFill>
                <a:latin typeface="Microsoft Sans Serif"/>
                <a:cs typeface="Microsoft Sans Serif"/>
              </a:rPr>
              <a:t> </a:t>
            </a:r>
            <a:r>
              <a:rPr dirty="0" baseline="9259" sz="2700" spc="-1050">
                <a:solidFill>
                  <a:srgbClr val="FF0000"/>
                </a:solidFill>
                <a:latin typeface="Microsoft Sans Serif"/>
                <a:cs typeface="Microsoft Sans Serif"/>
              </a:rPr>
              <a:t>„</a:t>
            </a:r>
            <a:r>
              <a:rPr dirty="0" baseline="9259" sz="2700" spc="-359">
                <a:solidFill>
                  <a:srgbClr val="FF0000"/>
                </a:solidFill>
                <a:latin typeface="Microsoft Sans Serif"/>
                <a:cs typeface="Microsoft Sans Serif"/>
              </a:rPr>
              <a:t> </a:t>
            </a:r>
            <a:r>
              <a:rPr dirty="0" baseline="3086" sz="2700" spc="-712">
                <a:solidFill>
                  <a:srgbClr val="FF0000"/>
                </a:solidFill>
                <a:latin typeface="Microsoft Sans Serif"/>
                <a:cs typeface="Microsoft Sans Serif"/>
              </a:rPr>
              <a:t>حلعم</a:t>
            </a:r>
            <a:r>
              <a:rPr dirty="0" baseline="3086" sz="2700" spc="509">
                <a:solidFill>
                  <a:srgbClr val="FF0000"/>
                </a:solidFill>
                <a:latin typeface="Microsoft Sans Serif"/>
                <a:cs typeface="Microsoft Sans Serif"/>
              </a:rPr>
              <a:t>     </a:t>
            </a:r>
            <a:r>
              <a:rPr dirty="0" baseline="16975" sz="2700" spc="-750">
                <a:solidFill>
                  <a:srgbClr val="FF0000"/>
                </a:solidFill>
                <a:latin typeface="Microsoft Sans Serif"/>
                <a:cs typeface="Microsoft Sans Serif"/>
              </a:rPr>
              <a:t>.</a:t>
            </a:r>
            <a:r>
              <a:rPr dirty="0" baseline="16975" sz="2700" spc="-322">
                <a:solidFill>
                  <a:srgbClr val="FF0000"/>
                </a:solidFill>
                <a:latin typeface="Microsoft Sans Serif"/>
                <a:cs typeface="Microsoft Sans Serif"/>
              </a:rPr>
              <a:t> </a:t>
            </a:r>
            <a:r>
              <a:rPr dirty="0" baseline="4629" sz="2700" spc="-2085">
                <a:solidFill>
                  <a:srgbClr val="FF0000"/>
                </a:solidFill>
                <a:latin typeface="Microsoft Sans Serif"/>
                <a:cs typeface="Microsoft Sans Serif"/>
              </a:rPr>
              <a:t>ف</a:t>
            </a:r>
            <a:r>
              <a:rPr dirty="0" baseline="24691" sz="2700" spc="-2085">
                <a:solidFill>
                  <a:srgbClr val="FF0000"/>
                </a:solidFill>
                <a:latin typeface="Microsoft Sans Serif"/>
                <a:cs typeface="Microsoft Sans Serif"/>
              </a:rPr>
              <a:t>.</a:t>
            </a:r>
            <a:r>
              <a:rPr dirty="0" baseline="24691" sz="2700" spc="179">
                <a:solidFill>
                  <a:srgbClr val="FF0000"/>
                </a:solidFill>
                <a:latin typeface="Microsoft Sans Serif"/>
                <a:cs typeface="Microsoft Sans Serif"/>
              </a:rPr>
              <a:t>  </a:t>
            </a:r>
            <a:r>
              <a:rPr dirty="0" baseline="20061" sz="2700" spc="-952">
                <a:latin typeface="Microsoft Sans Serif"/>
                <a:cs typeface="Microsoft Sans Serif"/>
              </a:rPr>
              <a:t>.</a:t>
            </a:r>
            <a:r>
              <a:rPr dirty="0" baseline="3086" sz="2700" spc="-952">
                <a:latin typeface="Microsoft Sans Serif"/>
                <a:cs typeface="Microsoft Sans Serif"/>
              </a:rPr>
              <a:t>ق</a:t>
            </a:r>
            <a:endParaRPr baseline="3086" sz="2700">
              <a:latin typeface="Microsoft Sans Serif"/>
              <a:cs typeface="Microsoft Sans Serif"/>
            </a:endParaRPr>
          </a:p>
        </p:txBody>
      </p:sp>
      <p:sp>
        <p:nvSpPr>
          <p:cNvPr id="26" name="object 26" descr=""/>
          <p:cNvSpPr txBox="1"/>
          <p:nvPr/>
        </p:nvSpPr>
        <p:spPr>
          <a:xfrm>
            <a:off x="4655184" y="2741421"/>
            <a:ext cx="600710" cy="299720"/>
          </a:xfrm>
          <a:prstGeom prst="rect">
            <a:avLst/>
          </a:prstGeom>
        </p:spPr>
        <p:txBody>
          <a:bodyPr wrap="square" lIns="0" tIns="12700" rIns="0" bIns="0" rtlCol="0" vert="horz">
            <a:spAutoFit/>
          </a:bodyPr>
          <a:lstStyle/>
          <a:p>
            <a:pPr algn="r" marL="38100" marR="30480">
              <a:lnSpc>
                <a:spcPct val="100000"/>
              </a:lnSpc>
              <a:spcBef>
                <a:spcPts val="100"/>
              </a:spcBef>
            </a:pPr>
            <a:r>
              <a:rPr dirty="0" baseline="7716" sz="2700" spc="-1050">
                <a:latin typeface="Microsoft Sans Serif"/>
                <a:cs typeface="Microsoft Sans Serif"/>
              </a:rPr>
              <a:t>„</a:t>
            </a:r>
            <a:r>
              <a:rPr dirty="0" baseline="7716" sz="2700" spc="284">
                <a:latin typeface="Microsoft Sans Serif"/>
                <a:cs typeface="Microsoft Sans Serif"/>
              </a:rPr>
              <a:t> </a:t>
            </a:r>
            <a:r>
              <a:rPr dirty="0" baseline="-1543" sz="2700" spc="-1575">
                <a:latin typeface="Microsoft Sans Serif"/>
                <a:cs typeface="Microsoft Sans Serif"/>
              </a:rPr>
              <a:t>ب</a:t>
            </a:r>
            <a:r>
              <a:rPr dirty="0" baseline="6172" sz="2700" spc="-1575">
                <a:latin typeface="Microsoft Sans Serif"/>
                <a:cs typeface="Microsoft Sans Serif"/>
              </a:rPr>
              <a:t>.</a:t>
            </a:r>
            <a:r>
              <a:rPr dirty="0" baseline="6172" sz="2700" spc="-172">
                <a:latin typeface="Microsoft Sans Serif"/>
                <a:cs typeface="Microsoft Sans Serif"/>
              </a:rPr>
              <a:t> </a:t>
            </a:r>
            <a:r>
              <a:rPr dirty="0" baseline="-3086" sz="2700" spc="-1117">
                <a:latin typeface="Microsoft Sans Serif"/>
                <a:cs typeface="Microsoft Sans Serif"/>
              </a:rPr>
              <a:t>ثث</a:t>
            </a:r>
            <a:r>
              <a:rPr dirty="0" baseline="-7716" sz="2700" spc="-1117">
                <a:latin typeface="Microsoft Sans Serif"/>
                <a:cs typeface="Microsoft Sans Serif"/>
              </a:rPr>
              <a:t>,</a:t>
            </a:r>
            <a:r>
              <a:rPr dirty="0" sz="1800" spc="-745">
                <a:latin typeface="Microsoft Sans Serif"/>
                <a:cs typeface="Microsoft Sans Serif"/>
              </a:rPr>
              <a:t>لا</a:t>
            </a:r>
            <a:r>
              <a:rPr dirty="0" sz="1800" spc="275">
                <a:latin typeface="Microsoft Sans Serif"/>
                <a:cs typeface="Microsoft Sans Serif"/>
              </a:rPr>
              <a:t> </a:t>
            </a:r>
            <a:r>
              <a:rPr dirty="0" baseline="10802" sz="2700" spc="-900">
                <a:latin typeface="Microsoft Sans Serif"/>
                <a:cs typeface="Microsoft Sans Serif"/>
              </a:rPr>
              <a:t>لع</a:t>
            </a:r>
            <a:endParaRPr baseline="10802" sz="2700">
              <a:latin typeface="Microsoft Sans Serif"/>
              <a:cs typeface="Microsoft Sans Serif"/>
            </a:endParaRPr>
          </a:p>
        </p:txBody>
      </p:sp>
      <p:sp>
        <p:nvSpPr>
          <p:cNvPr id="27" name="object 27" descr=""/>
          <p:cNvSpPr txBox="1"/>
          <p:nvPr/>
        </p:nvSpPr>
        <p:spPr>
          <a:xfrm>
            <a:off x="4232528" y="2791714"/>
            <a:ext cx="896619" cy="299720"/>
          </a:xfrm>
          <a:prstGeom prst="rect">
            <a:avLst/>
          </a:prstGeom>
        </p:spPr>
        <p:txBody>
          <a:bodyPr wrap="square" lIns="0" tIns="12700" rIns="0" bIns="0" rtlCol="0" vert="horz">
            <a:spAutoFit/>
          </a:bodyPr>
          <a:lstStyle/>
          <a:p>
            <a:pPr algn="r" marL="12700" marR="5080">
              <a:lnSpc>
                <a:spcPct val="100000"/>
              </a:lnSpc>
              <a:spcBef>
                <a:spcPts val="100"/>
              </a:spcBef>
            </a:pPr>
            <a:r>
              <a:rPr dirty="0" sz="1800" spc="-700">
                <a:latin typeface="Microsoft Sans Serif"/>
                <a:cs typeface="Microsoft Sans Serif"/>
              </a:rPr>
              <a:t>„</a:t>
            </a:r>
            <a:r>
              <a:rPr dirty="0" sz="1800" spc="325">
                <a:latin typeface="Microsoft Sans Serif"/>
                <a:cs typeface="Microsoft Sans Serif"/>
              </a:rPr>
              <a:t>   </a:t>
            </a:r>
            <a:r>
              <a:rPr dirty="0" baseline="1543" sz="2700">
                <a:latin typeface="Microsoft Sans Serif"/>
                <a:cs typeface="Microsoft Sans Serif"/>
              </a:rPr>
              <a:t>با</a:t>
            </a:r>
            <a:r>
              <a:rPr dirty="0" baseline="1543" sz="2700" spc="-22">
                <a:latin typeface="Microsoft Sans Serif"/>
                <a:cs typeface="Microsoft Sans Serif"/>
              </a:rPr>
              <a:t> </a:t>
            </a:r>
            <a:r>
              <a:rPr dirty="0" baseline="1543" sz="2700" spc="-397">
                <a:latin typeface="Microsoft Sans Serif"/>
                <a:cs typeface="Microsoft Sans Serif"/>
              </a:rPr>
              <a:t>ا</a:t>
            </a:r>
            <a:r>
              <a:rPr dirty="0" baseline="1543" sz="2700" spc="-60">
                <a:latin typeface="Microsoft Sans Serif"/>
                <a:cs typeface="Microsoft Sans Serif"/>
              </a:rPr>
              <a:t> </a:t>
            </a:r>
            <a:r>
              <a:rPr dirty="0" sz="1800" spc="-700">
                <a:latin typeface="Microsoft Sans Serif"/>
                <a:cs typeface="Microsoft Sans Serif"/>
              </a:rPr>
              <a:t>„</a:t>
            </a:r>
            <a:r>
              <a:rPr dirty="0" sz="1800" spc="130">
                <a:latin typeface="Microsoft Sans Serif"/>
                <a:cs typeface="Microsoft Sans Serif"/>
              </a:rPr>
              <a:t>  </a:t>
            </a:r>
            <a:r>
              <a:rPr dirty="0" baseline="1543" sz="2700" spc="-1162">
                <a:latin typeface="Microsoft Sans Serif"/>
                <a:cs typeface="Microsoft Sans Serif"/>
              </a:rPr>
              <a:t>ي</a:t>
            </a:r>
            <a:endParaRPr baseline="1543" sz="2700">
              <a:latin typeface="Microsoft Sans Serif"/>
              <a:cs typeface="Microsoft Sans Serif"/>
            </a:endParaRPr>
          </a:p>
        </p:txBody>
      </p:sp>
      <p:sp>
        <p:nvSpPr>
          <p:cNvPr id="28" name="object 28" descr=""/>
          <p:cNvSpPr txBox="1"/>
          <p:nvPr/>
        </p:nvSpPr>
        <p:spPr>
          <a:xfrm>
            <a:off x="3423792" y="2784094"/>
            <a:ext cx="1125855" cy="299720"/>
          </a:xfrm>
          <a:prstGeom prst="rect">
            <a:avLst/>
          </a:prstGeom>
        </p:spPr>
        <p:txBody>
          <a:bodyPr wrap="square" lIns="0" tIns="12700" rIns="0" bIns="0" rtlCol="0" vert="horz">
            <a:spAutoFit/>
          </a:bodyPr>
          <a:lstStyle/>
          <a:p>
            <a:pPr algn="r" marL="38100" marR="30480">
              <a:lnSpc>
                <a:spcPct val="100000"/>
              </a:lnSpc>
              <a:spcBef>
                <a:spcPts val="100"/>
              </a:spcBef>
            </a:pPr>
            <a:r>
              <a:rPr dirty="0" baseline="7716" sz="2700" spc="-817">
                <a:latin typeface="Microsoft Sans Serif"/>
                <a:cs typeface="Microsoft Sans Serif"/>
              </a:rPr>
              <a:t>لواطب</a:t>
            </a:r>
            <a:r>
              <a:rPr dirty="0" baseline="21604" sz="2700" spc="-817">
                <a:latin typeface="Microsoft Sans Serif"/>
                <a:cs typeface="Microsoft Sans Serif"/>
              </a:rPr>
              <a:t>„</a:t>
            </a:r>
            <a:r>
              <a:rPr dirty="0" baseline="21604" sz="2700" spc="-480">
                <a:latin typeface="Microsoft Sans Serif"/>
                <a:cs typeface="Microsoft Sans Serif"/>
              </a:rPr>
              <a:t> </a:t>
            </a:r>
            <a:r>
              <a:rPr dirty="0" baseline="13888" sz="2700" spc="-667">
                <a:latin typeface="Microsoft Sans Serif"/>
                <a:cs typeface="Microsoft Sans Serif"/>
              </a:rPr>
              <a:t>لا</a:t>
            </a:r>
            <a:r>
              <a:rPr dirty="0" baseline="13888" sz="2700" spc="-217">
                <a:latin typeface="Microsoft Sans Serif"/>
                <a:cs typeface="Microsoft Sans Serif"/>
              </a:rPr>
              <a:t> </a:t>
            </a:r>
            <a:r>
              <a:rPr dirty="0" sz="1800" spc="-254">
                <a:latin typeface="Microsoft Sans Serif"/>
                <a:cs typeface="Microsoft Sans Serif"/>
              </a:rPr>
              <a:t>مذعو</a:t>
            </a:r>
            <a:r>
              <a:rPr dirty="0" sz="1800" spc="-150">
                <a:latin typeface="Microsoft Sans Serif"/>
                <a:cs typeface="Microsoft Sans Serif"/>
              </a:rPr>
              <a:t> </a:t>
            </a:r>
            <a:r>
              <a:rPr dirty="0" sz="1800" spc="-490">
                <a:latin typeface="Microsoft Sans Serif"/>
                <a:cs typeface="Microsoft Sans Serif"/>
              </a:rPr>
              <a:t>ة</a:t>
            </a:r>
            <a:r>
              <a:rPr dirty="0" baseline="16975" sz="2700" spc="-735">
                <a:latin typeface="Microsoft Sans Serif"/>
                <a:cs typeface="Microsoft Sans Serif"/>
              </a:rPr>
              <a:t>„</a:t>
            </a:r>
            <a:r>
              <a:rPr dirty="0" baseline="16975" sz="2700" spc="-337">
                <a:latin typeface="Microsoft Sans Serif"/>
                <a:cs typeface="Microsoft Sans Serif"/>
              </a:rPr>
              <a:t> </a:t>
            </a:r>
            <a:r>
              <a:rPr dirty="0" baseline="15432" sz="2700" spc="-1575">
                <a:latin typeface="Microsoft Sans Serif"/>
                <a:cs typeface="Microsoft Sans Serif"/>
              </a:rPr>
              <a:t>ثصخ</a:t>
            </a:r>
            <a:r>
              <a:rPr dirty="0" baseline="37037" sz="2700" spc="-1575">
                <a:latin typeface="Microsoft Sans Serif"/>
                <a:cs typeface="Microsoft Sans Serif"/>
              </a:rPr>
              <a:t>.</a:t>
            </a:r>
            <a:r>
              <a:rPr dirty="0" baseline="32407" sz="2700" spc="-1575">
                <a:latin typeface="Microsoft Sans Serif"/>
                <a:cs typeface="Microsoft Sans Serif"/>
              </a:rPr>
              <a:t>ش</a:t>
            </a:r>
            <a:r>
              <a:rPr dirty="0" baseline="46296" sz="2700" spc="-292">
                <a:latin typeface="Microsoft Sans Serif"/>
                <a:cs typeface="Microsoft Sans Serif"/>
              </a:rPr>
              <a:t> </a:t>
            </a:r>
            <a:r>
              <a:rPr dirty="0" baseline="40123" sz="2700" spc="-735">
                <a:latin typeface="Microsoft Sans Serif"/>
                <a:cs typeface="Microsoft Sans Serif"/>
              </a:rPr>
              <a:t>لا</a:t>
            </a:r>
            <a:endParaRPr baseline="40123" sz="2700">
              <a:latin typeface="Microsoft Sans Serif"/>
              <a:cs typeface="Microsoft Sans Serif"/>
            </a:endParaRPr>
          </a:p>
        </p:txBody>
      </p:sp>
      <p:sp>
        <p:nvSpPr>
          <p:cNvPr id="29" name="object 29" descr=""/>
          <p:cNvSpPr txBox="1"/>
          <p:nvPr/>
        </p:nvSpPr>
        <p:spPr>
          <a:xfrm>
            <a:off x="8394192" y="3232530"/>
            <a:ext cx="3646170" cy="299720"/>
          </a:xfrm>
          <a:prstGeom prst="rect">
            <a:avLst/>
          </a:prstGeom>
        </p:spPr>
        <p:txBody>
          <a:bodyPr wrap="square" lIns="0" tIns="12700" rIns="0" bIns="0" rtlCol="0" vert="horz">
            <a:spAutoFit/>
          </a:bodyPr>
          <a:lstStyle/>
          <a:p>
            <a:pPr algn="r" marL="38100" marR="30480">
              <a:lnSpc>
                <a:spcPct val="100000"/>
              </a:lnSpc>
              <a:spcBef>
                <a:spcPts val="100"/>
              </a:spcBef>
            </a:pPr>
            <a:r>
              <a:rPr dirty="0" baseline="1543" sz="2700" spc="-622">
                <a:latin typeface="Microsoft Sans Serif"/>
                <a:cs typeface="Microsoft Sans Serif"/>
              </a:rPr>
              <a:t>.</a:t>
            </a:r>
            <a:r>
              <a:rPr dirty="0" baseline="1543" sz="2700" spc="-622">
                <a:latin typeface="Microsoft Sans Serif"/>
                <a:cs typeface="Microsoft Sans Serif"/>
              </a:rPr>
              <a:t>ة</a:t>
            </a:r>
            <a:r>
              <a:rPr dirty="0" baseline="18518" sz="2700" spc="-622">
                <a:latin typeface="Microsoft Sans Serif"/>
                <a:cs typeface="Microsoft Sans Serif"/>
              </a:rPr>
              <a:t>„</a:t>
            </a:r>
            <a:r>
              <a:rPr dirty="0" baseline="18518" sz="2700" spc="-352">
                <a:latin typeface="Microsoft Sans Serif"/>
                <a:cs typeface="Microsoft Sans Serif"/>
              </a:rPr>
              <a:t> </a:t>
            </a:r>
            <a:r>
              <a:rPr dirty="0" baseline="4629" sz="2700" spc="-1132">
                <a:latin typeface="Microsoft Sans Serif"/>
                <a:cs typeface="Microsoft Sans Serif"/>
              </a:rPr>
              <a:t>ق</a:t>
            </a:r>
            <a:r>
              <a:rPr dirty="0" baseline="23148" sz="2700" spc="-1132">
                <a:latin typeface="Microsoft Sans Serif"/>
                <a:cs typeface="Microsoft Sans Serif"/>
              </a:rPr>
              <a:t>.</a:t>
            </a:r>
            <a:r>
              <a:rPr dirty="0" baseline="23148" sz="2700" spc="-442">
                <a:latin typeface="Microsoft Sans Serif"/>
                <a:cs typeface="Microsoft Sans Serif"/>
              </a:rPr>
              <a:t> </a:t>
            </a:r>
            <a:r>
              <a:rPr dirty="0" baseline="23148" sz="2700" spc="-1297">
                <a:latin typeface="Microsoft Sans Serif"/>
                <a:cs typeface="Microsoft Sans Serif"/>
              </a:rPr>
              <a:t>لث</a:t>
            </a:r>
            <a:r>
              <a:rPr dirty="0" baseline="27777" sz="2700" spc="-1297">
                <a:latin typeface="Microsoft Sans Serif"/>
                <a:cs typeface="Microsoft Sans Serif"/>
              </a:rPr>
              <a:t>„</a:t>
            </a:r>
            <a:r>
              <a:rPr dirty="0" baseline="27777" sz="2700" spc="-480">
                <a:latin typeface="Microsoft Sans Serif"/>
                <a:cs typeface="Microsoft Sans Serif"/>
              </a:rPr>
              <a:t> </a:t>
            </a:r>
            <a:r>
              <a:rPr dirty="0" baseline="21604" sz="2700" spc="-825">
                <a:latin typeface="Microsoft Sans Serif"/>
                <a:cs typeface="Microsoft Sans Serif"/>
              </a:rPr>
              <a:t>ح</a:t>
            </a:r>
            <a:r>
              <a:rPr dirty="0" baseline="41666" sz="2700" spc="-825">
                <a:latin typeface="Microsoft Sans Serif"/>
                <a:cs typeface="Microsoft Sans Serif"/>
              </a:rPr>
              <a:t>.</a:t>
            </a:r>
            <a:r>
              <a:rPr dirty="0" baseline="41666" sz="2700" spc="-825">
                <a:latin typeface="Microsoft Sans Serif"/>
                <a:cs typeface="Microsoft Sans Serif"/>
              </a:rPr>
              <a:t>ملا</a:t>
            </a:r>
            <a:r>
              <a:rPr dirty="0" baseline="41666" sz="2700" spc="-359">
                <a:latin typeface="Microsoft Sans Serif"/>
                <a:cs typeface="Microsoft Sans Serif"/>
              </a:rPr>
              <a:t> </a:t>
            </a:r>
            <a:r>
              <a:rPr dirty="0" baseline="1543" sz="2700" spc="-660">
                <a:latin typeface="Microsoft Sans Serif"/>
                <a:cs typeface="Microsoft Sans Serif"/>
              </a:rPr>
              <a:t>ب</a:t>
            </a:r>
            <a:r>
              <a:rPr dirty="0" baseline="20061" sz="2700" spc="-660">
                <a:latin typeface="Microsoft Sans Serif"/>
                <a:cs typeface="Microsoft Sans Serif"/>
              </a:rPr>
              <a:t>„</a:t>
            </a:r>
            <a:r>
              <a:rPr dirty="0" baseline="20061" sz="2700" spc="37">
                <a:latin typeface="Microsoft Sans Serif"/>
                <a:cs typeface="Microsoft Sans Serif"/>
              </a:rPr>
              <a:t> </a:t>
            </a:r>
            <a:r>
              <a:rPr dirty="0" baseline="10802" sz="2700" spc="-1350">
                <a:latin typeface="Microsoft Sans Serif"/>
                <a:cs typeface="Microsoft Sans Serif"/>
              </a:rPr>
              <a:t>اب</a:t>
            </a:r>
            <a:r>
              <a:rPr dirty="0" baseline="18518" sz="2700" spc="-1350">
                <a:latin typeface="Microsoft Sans Serif"/>
                <a:cs typeface="Microsoft Sans Serif"/>
              </a:rPr>
              <a:t>.</a:t>
            </a:r>
            <a:r>
              <a:rPr dirty="0" baseline="18518" sz="2700" spc="-427">
                <a:latin typeface="Microsoft Sans Serif"/>
                <a:cs typeface="Microsoft Sans Serif"/>
              </a:rPr>
              <a:t> </a:t>
            </a:r>
            <a:r>
              <a:rPr dirty="0" baseline="10802" sz="2700" spc="-1042">
                <a:latin typeface="Microsoft Sans Serif"/>
                <a:cs typeface="Microsoft Sans Serif"/>
              </a:rPr>
              <a:t>اث</a:t>
            </a:r>
            <a:r>
              <a:rPr dirty="0" sz="1800" spc="-695">
                <a:latin typeface="Microsoft Sans Serif"/>
                <a:cs typeface="Microsoft Sans Serif"/>
              </a:rPr>
              <a:t>„</a:t>
            </a:r>
            <a:r>
              <a:rPr dirty="0" baseline="9259" sz="2700" spc="-1042">
                <a:latin typeface="Microsoft Sans Serif"/>
                <a:cs typeface="Microsoft Sans Serif"/>
              </a:rPr>
              <a:t>ث</a:t>
            </a:r>
            <a:r>
              <a:rPr dirty="0" baseline="4629" sz="2700" spc="-1042">
                <a:latin typeface="Microsoft Sans Serif"/>
                <a:cs typeface="Microsoft Sans Serif"/>
              </a:rPr>
              <a:t>,</a:t>
            </a:r>
            <a:r>
              <a:rPr dirty="0" baseline="12345" sz="2700" spc="-1042">
                <a:latin typeface="Microsoft Sans Serif"/>
                <a:cs typeface="Microsoft Sans Serif"/>
              </a:rPr>
              <a:t>لا</a:t>
            </a:r>
            <a:r>
              <a:rPr dirty="0" baseline="12345" sz="2700" spc="-367">
                <a:latin typeface="Microsoft Sans Serif"/>
                <a:cs typeface="Microsoft Sans Serif"/>
              </a:rPr>
              <a:t> </a:t>
            </a:r>
            <a:r>
              <a:rPr dirty="0" baseline="1543" sz="2700" spc="-735">
                <a:latin typeface="Microsoft Sans Serif"/>
                <a:cs typeface="Microsoft Sans Serif"/>
              </a:rPr>
              <a:t>ة</a:t>
            </a:r>
            <a:r>
              <a:rPr dirty="0" baseline="18518" sz="2700" spc="-735">
                <a:latin typeface="Microsoft Sans Serif"/>
                <a:cs typeface="Microsoft Sans Serif"/>
              </a:rPr>
              <a:t>„</a:t>
            </a:r>
            <a:r>
              <a:rPr dirty="0" baseline="18518" sz="2700" spc="-352">
                <a:latin typeface="Microsoft Sans Serif"/>
                <a:cs typeface="Microsoft Sans Serif"/>
              </a:rPr>
              <a:t> </a:t>
            </a:r>
            <a:r>
              <a:rPr dirty="0" baseline="4629" sz="2700" spc="-802">
                <a:latin typeface="Microsoft Sans Serif"/>
                <a:cs typeface="Microsoft Sans Serif"/>
              </a:rPr>
              <a:t>ت</a:t>
            </a:r>
            <a:r>
              <a:rPr dirty="0" sz="1800" spc="-535">
                <a:latin typeface="Microsoft Sans Serif"/>
                <a:cs typeface="Microsoft Sans Serif"/>
              </a:rPr>
              <a:t>„</a:t>
            </a:r>
            <a:r>
              <a:rPr dirty="0" baseline="15432" sz="2700" spc="-802">
                <a:latin typeface="Microsoft Sans Serif"/>
                <a:cs typeface="Microsoft Sans Serif"/>
              </a:rPr>
              <a:t>امج</a:t>
            </a:r>
            <a:r>
              <a:rPr dirty="0" baseline="15432" sz="2700" spc="-345">
                <a:latin typeface="Microsoft Sans Serif"/>
                <a:cs typeface="Microsoft Sans Serif"/>
              </a:rPr>
              <a:t> </a:t>
            </a:r>
            <a:r>
              <a:rPr dirty="0" baseline="1543" sz="2700" spc="-900">
                <a:latin typeface="Microsoft Sans Serif"/>
                <a:cs typeface="Microsoft Sans Serif"/>
              </a:rPr>
              <a:t>ن</a:t>
            </a:r>
            <a:r>
              <a:rPr dirty="0" baseline="15432" sz="2700" spc="-900">
                <a:latin typeface="Microsoft Sans Serif"/>
                <a:cs typeface="Microsoft Sans Serif"/>
              </a:rPr>
              <a:t>.</a:t>
            </a:r>
            <a:r>
              <a:rPr dirty="0" baseline="15432" sz="2700" spc="-165">
                <a:latin typeface="Microsoft Sans Serif"/>
                <a:cs typeface="Microsoft Sans Serif"/>
              </a:rPr>
              <a:t> </a:t>
            </a:r>
            <a:r>
              <a:rPr dirty="0" baseline="12345" sz="2700" spc="-1537">
                <a:latin typeface="Microsoft Sans Serif"/>
                <a:cs typeface="Microsoft Sans Serif"/>
              </a:rPr>
              <a:t>ي</a:t>
            </a:r>
            <a:r>
              <a:rPr dirty="0" baseline="3086" sz="2700" spc="-1537">
                <a:latin typeface="Microsoft Sans Serif"/>
                <a:cs typeface="Microsoft Sans Serif"/>
              </a:rPr>
              <a:t>„</a:t>
            </a:r>
            <a:r>
              <a:rPr dirty="0" baseline="3086" sz="2700" spc="-487">
                <a:latin typeface="Microsoft Sans Serif"/>
                <a:cs typeface="Microsoft Sans Serif"/>
              </a:rPr>
              <a:t> </a:t>
            </a:r>
            <a:r>
              <a:rPr dirty="0" baseline="12345" sz="2700" spc="-1342">
                <a:latin typeface="Microsoft Sans Serif"/>
                <a:cs typeface="Microsoft Sans Serif"/>
              </a:rPr>
              <a:t>ت</a:t>
            </a:r>
            <a:r>
              <a:rPr dirty="0" baseline="23148" sz="2700" spc="-1342">
                <a:latin typeface="Microsoft Sans Serif"/>
                <a:cs typeface="Microsoft Sans Serif"/>
              </a:rPr>
              <a:t>.</a:t>
            </a:r>
            <a:r>
              <a:rPr dirty="0" baseline="10802" sz="2700" spc="-1342">
                <a:latin typeface="Microsoft Sans Serif"/>
                <a:cs typeface="Microsoft Sans Serif"/>
              </a:rPr>
              <a:t>اوف</a:t>
            </a:r>
            <a:r>
              <a:rPr dirty="0" baseline="29320" sz="2700" spc="-1342">
                <a:latin typeface="Microsoft Sans Serif"/>
                <a:cs typeface="Microsoft Sans Serif"/>
              </a:rPr>
              <a:t>„</a:t>
            </a:r>
            <a:r>
              <a:rPr dirty="0" baseline="29320" sz="2700" spc="37">
                <a:latin typeface="Microsoft Sans Serif"/>
                <a:cs typeface="Microsoft Sans Serif"/>
              </a:rPr>
              <a:t> </a:t>
            </a:r>
            <a:r>
              <a:rPr dirty="0" baseline="4629" sz="2700" spc="-750">
                <a:latin typeface="Microsoft Sans Serif"/>
                <a:cs typeface="Microsoft Sans Serif"/>
              </a:rPr>
              <a:t>ةق</a:t>
            </a:r>
            <a:r>
              <a:rPr dirty="0" baseline="23148" sz="2700" spc="-750">
                <a:latin typeface="Microsoft Sans Serif"/>
                <a:cs typeface="Microsoft Sans Serif"/>
              </a:rPr>
              <a:t>„</a:t>
            </a:r>
            <a:r>
              <a:rPr dirty="0" baseline="23148" sz="2700" spc="-442">
                <a:latin typeface="Microsoft Sans Serif"/>
                <a:cs typeface="Microsoft Sans Serif"/>
              </a:rPr>
              <a:t> </a:t>
            </a:r>
            <a:r>
              <a:rPr dirty="0" baseline="10802" sz="2700" spc="-1207">
                <a:latin typeface="Microsoft Sans Serif"/>
                <a:cs typeface="Microsoft Sans Serif"/>
              </a:rPr>
              <a:t>ت</a:t>
            </a:r>
            <a:r>
              <a:rPr dirty="0" baseline="7716" sz="2700" spc="-1207">
                <a:latin typeface="Microsoft Sans Serif"/>
                <a:cs typeface="Microsoft Sans Serif"/>
              </a:rPr>
              <a:t>„</a:t>
            </a:r>
            <a:r>
              <a:rPr dirty="0" baseline="16975" sz="2700" spc="-1207">
                <a:latin typeface="Microsoft Sans Serif"/>
                <a:cs typeface="Microsoft Sans Serif"/>
              </a:rPr>
              <a:t>ث</a:t>
            </a:r>
            <a:r>
              <a:rPr dirty="0" baseline="12345" sz="2700" spc="-1207">
                <a:latin typeface="Microsoft Sans Serif"/>
                <a:cs typeface="Microsoft Sans Serif"/>
              </a:rPr>
              <a:t>,</a:t>
            </a:r>
            <a:r>
              <a:rPr dirty="0" baseline="27777" sz="2700" spc="-1207">
                <a:latin typeface="Microsoft Sans Serif"/>
                <a:cs typeface="Microsoft Sans Serif"/>
              </a:rPr>
              <a:t>طن</a:t>
            </a:r>
            <a:r>
              <a:rPr dirty="0" baseline="47839" sz="2700" spc="-1207">
                <a:latin typeface="Microsoft Sans Serif"/>
                <a:cs typeface="Microsoft Sans Serif"/>
              </a:rPr>
              <a:t>„</a:t>
            </a:r>
            <a:r>
              <a:rPr dirty="0" baseline="47839" sz="2700" spc="-44">
                <a:latin typeface="Microsoft Sans Serif"/>
                <a:cs typeface="Microsoft Sans Serif"/>
              </a:rPr>
              <a:t> </a:t>
            </a:r>
            <a:r>
              <a:rPr dirty="0" baseline="23148" sz="2700" spc="-922">
                <a:latin typeface="Microsoft Sans Serif"/>
                <a:cs typeface="Microsoft Sans Serif"/>
              </a:rPr>
              <a:t>يلع</a:t>
            </a:r>
            <a:r>
              <a:rPr dirty="0" baseline="23148" sz="2700" spc="-375">
                <a:latin typeface="Microsoft Sans Serif"/>
                <a:cs typeface="Microsoft Sans Serif"/>
              </a:rPr>
              <a:t> </a:t>
            </a:r>
            <a:r>
              <a:rPr dirty="0" baseline="10802" sz="2700" spc="-742">
                <a:latin typeface="Microsoft Sans Serif"/>
                <a:cs typeface="Microsoft Sans Serif"/>
              </a:rPr>
              <a:t>موق</a:t>
            </a:r>
            <a:r>
              <a:rPr dirty="0" baseline="30864" sz="2700" spc="-742">
                <a:latin typeface="Microsoft Sans Serif"/>
                <a:cs typeface="Microsoft Sans Serif"/>
              </a:rPr>
              <a:t>„</a:t>
            </a:r>
            <a:r>
              <a:rPr dirty="0" baseline="30864" sz="2700" spc="-442">
                <a:latin typeface="Microsoft Sans Serif"/>
                <a:cs typeface="Microsoft Sans Serif"/>
              </a:rPr>
              <a:t> </a:t>
            </a:r>
            <a:r>
              <a:rPr dirty="0" baseline="18518" sz="2700" spc="-1207">
                <a:latin typeface="Microsoft Sans Serif"/>
                <a:cs typeface="Microsoft Sans Serif"/>
              </a:rPr>
              <a:t>ن</a:t>
            </a:r>
            <a:r>
              <a:rPr dirty="0" baseline="35493" sz="2700" spc="-1207">
                <a:latin typeface="Microsoft Sans Serif"/>
                <a:cs typeface="Microsoft Sans Serif"/>
              </a:rPr>
              <a:t>„</a:t>
            </a:r>
            <a:r>
              <a:rPr dirty="0" baseline="35493" sz="2700" spc="-60">
                <a:latin typeface="Microsoft Sans Serif"/>
                <a:cs typeface="Microsoft Sans Serif"/>
              </a:rPr>
              <a:t> </a:t>
            </a:r>
            <a:r>
              <a:rPr dirty="0" baseline="10802" sz="2700" spc="-179">
                <a:latin typeface="Microsoft Sans Serif"/>
                <a:cs typeface="Microsoft Sans Serif"/>
              </a:rPr>
              <a:t>ام</a:t>
            </a:r>
            <a:r>
              <a:rPr dirty="0" baseline="10802" sz="2700" spc="-382">
                <a:latin typeface="Microsoft Sans Serif"/>
                <a:cs typeface="Microsoft Sans Serif"/>
              </a:rPr>
              <a:t> </a:t>
            </a:r>
            <a:r>
              <a:rPr dirty="0" baseline="1543" sz="2700" spc="-382">
                <a:latin typeface="Microsoft Sans Serif"/>
                <a:cs typeface="Microsoft Sans Serif"/>
              </a:rPr>
              <a:t>وهو</a:t>
            </a:r>
            <a:r>
              <a:rPr dirty="0" baseline="1543" sz="2700" spc="-345">
                <a:latin typeface="Microsoft Sans Serif"/>
                <a:cs typeface="Microsoft Sans Serif"/>
              </a:rPr>
              <a:t> </a:t>
            </a:r>
            <a:r>
              <a:rPr dirty="0" baseline="9259" sz="2700" spc="-742">
                <a:latin typeface="Microsoft Sans Serif"/>
                <a:cs typeface="Microsoft Sans Serif"/>
              </a:rPr>
              <a:t>،رح</a:t>
            </a:r>
            <a:r>
              <a:rPr dirty="0" baseline="23148" sz="2700" spc="-742">
                <a:latin typeface="Microsoft Sans Serif"/>
                <a:cs typeface="Microsoft Sans Serif"/>
              </a:rPr>
              <a:t>.</a:t>
            </a:r>
            <a:r>
              <a:rPr dirty="0" baseline="23148" sz="2700" spc="-390">
                <a:latin typeface="Microsoft Sans Serif"/>
                <a:cs typeface="Microsoft Sans Serif"/>
              </a:rPr>
              <a:t> </a:t>
            </a:r>
            <a:r>
              <a:rPr dirty="0" baseline="1543" sz="2700" spc="-517">
                <a:latin typeface="Microsoft Sans Serif"/>
                <a:cs typeface="Microsoft Sans Serif"/>
              </a:rPr>
              <a:t>أ</a:t>
            </a:r>
            <a:r>
              <a:rPr dirty="0" baseline="20061" sz="2700" spc="-517">
                <a:latin typeface="Microsoft Sans Serif"/>
                <a:cs typeface="Microsoft Sans Serif"/>
              </a:rPr>
              <a:t>,</a:t>
            </a:r>
            <a:r>
              <a:rPr dirty="0" baseline="20061" sz="2700" spc="-465">
                <a:latin typeface="Microsoft Sans Serif"/>
                <a:cs typeface="Microsoft Sans Serif"/>
              </a:rPr>
              <a:t> </a:t>
            </a:r>
            <a:r>
              <a:rPr dirty="0" baseline="6172" sz="2700" spc="-630">
                <a:latin typeface="Microsoft Sans Serif"/>
                <a:cs typeface="Microsoft Sans Serif"/>
              </a:rPr>
              <a:t>لا</a:t>
            </a:r>
            <a:r>
              <a:rPr dirty="0" baseline="6172" sz="2700" spc="-390">
                <a:latin typeface="Microsoft Sans Serif"/>
                <a:cs typeface="Microsoft Sans Serif"/>
              </a:rPr>
              <a:t> </a:t>
            </a:r>
            <a:r>
              <a:rPr dirty="0" baseline="10802" sz="2700" spc="-1057">
                <a:latin typeface="Microsoft Sans Serif"/>
                <a:cs typeface="Microsoft Sans Serif"/>
              </a:rPr>
              <a:t>لث</a:t>
            </a:r>
            <a:r>
              <a:rPr dirty="0" sz="1800" spc="-705">
                <a:latin typeface="Microsoft Sans Serif"/>
                <a:cs typeface="Microsoft Sans Serif"/>
              </a:rPr>
              <a:t>,</a:t>
            </a:r>
            <a:r>
              <a:rPr dirty="0" baseline="9259" sz="2700" spc="-1057">
                <a:latin typeface="Microsoft Sans Serif"/>
                <a:cs typeface="Microsoft Sans Serif"/>
              </a:rPr>
              <a:t>ق</a:t>
            </a:r>
            <a:r>
              <a:rPr dirty="0" baseline="27777" sz="2700" spc="-1057">
                <a:latin typeface="Microsoft Sans Serif"/>
                <a:cs typeface="Microsoft Sans Serif"/>
              </a:rPr>
              <a:t>„</a:t>
            </a:r>
            <a:r>
              <a:rPr dirty="0" baseline="27777" sz="2700" spc="89">
                <a:latin typeface="Microsoft Sans Serif"/>
                <a:cs typeface="Microsoft Sans Serif"/>
              </a:rPr>
              <a:t> </a:t>
            </a:r>
            <a:r>
              <a:rPr dirty="0" baseline="1543" sz="2700" spc="-885">
                <a:latin typeface="Microsoft Sans Serif"/>
                <a:cs typeface="Microsoft Sans Serif"/>
              </a:rPr>
              <a:t>ن</a:t>
            </a:r>
            <a:r>
              <a:rPr dirty="0" baseline="15432" sz="2700" spc="-885">
                <a:latin typeface="Microsoft Sans Serif"/>
                <a:cs typeface="Microsoft Sans Serif"/>
              </a:rPr>
              <a:t>.</a:t>
            </a:r>
            <a:r>
              <a:rPr dirty="0" baseline="15432" sz="2700" spc="-202">
                <a:latin typeface="Microsoft Sans Serif"/>
                <a:cs typeface="Microsoft Sans Serif"/>
              </a:rPr>
              <a:t> </a:t>
            </a:r>
            <a:r>
              <a:rPr dirty="0" baseline="9259" sz="2700" spc="-82">
                <a:latin typeface="Microsoft Sans Serif"/>
                <a:cs typeface="Microsoft Sans Serif"/>
              </a:rPr>
              <a:t>م</a:t>
            </a:r>
            <a:r>
              <a:rPr dirty="0" baseline="9259" sz="2700" spc="-352">
                <a:latin typeface="Microsoft Sans Serif"/>
                <a:cs typeface="Microsoft Sans Serif"/>
              </a:rPr>
              <a:t> </a:t>
            </a:r>
            <a:r>
              <a:rPr dirty="0" baseline="23148" sz="2700" spc="-757">
                <a:latin typeface="Microsoft Sans Serif"/>
                <a:cs typeface="Microsoft Sans Serif"/>
              </a:rPr>
              <a:t>اهت</a:t>
            </a:r>
            <a:r>
              <a:rPr dirty="0" baseline="12345" sz="2700" spc="-757">
                <a:latin typeface="Microsoft Sans Serif"/>
                <a:cs typeface="Microsoft Sans Serif"/>
              </a:rPr>
              <a:t>„</a:t>
            </a:r>
            <a:r>
              <a:rPr dirty="0" baseline="37037" sz="2700" spc="-757">
                <a:latin typeface="Microsoft Sans Serif"/>
                <a:cs typeface="Microsoft Sans Serif"/>
              </a:rPr>
              <a:t>لع</a:t>
            </a:r>
            <a:endParaRPr baseline="37037" sz="2700">
              <a:latin typeface="Microsoft Sans Serif"/>
              <a:cs typeface="Microsoft Sans Serif"/>
            </a:endParaRPr>
          </a:p>
        </p:txBody>
      </p:sp>
      <p:pic>
        <p:nvPicPr>
          <p:cNvPr id="30" name="object 30" descr=""/>
          <p:cNvPicPr/>
          <p:nvPr/>
        </p:nvPicPr>
        <p:blipFill>
          <a:blip r:embed="rId2" cstate="print"/>
          <a:stretch>
            <a:fillRect/>
          </a:stretch>
        </p:blipFill>
        <p:spPr>
          <a:xfrm>
            <a:off x="629412" y="1188719"/>
            <a:ext cx="2470404" cy="4096511"/>
          </a:xfrm>
          <a:prstGeom prst="rect">
            <a:avLst/>
          </a:prstGeom>
        </p:spPr>
      </p:pic>
      <p:pic>
        <p:nvPicPr>
          <p:cNvPr id="31" name="object 31" descr=""/>
          <p:cNvPicPr/>
          <p:nvPr/>
        </p:nvPicPr>
        <p:blipFill>
          <a:blip r:embed="rId3" cstate="print"/>
          <a:stretch>
            <a:fillRect/>
          </a:stretch>
        </p:blipFill>
        <p:spPr>
          <a:xfrm>
            <a:off x="10776204" y="5442203"/>
            <a:ext cx="609600" cy="609599"/>
          </a:xfrm>
          <a:prstGeom prst="rect">
            <a:avLst/>
          </a:prstGeom>
        </p:spPr>
      </p:pic>
    </p:spTree>
  </p:cSld>
  <p:clrMapOvr>
    <a:masterClrMapping/>
  </p:clrMapOvr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object 2" descr=""/>
          <p:cNvGrpSpPr/>
          <p:nvPr/>
        </p:nvGrpSpPr>
        <p:grpSpPr>
          <a:xfrm>
            <a:off x="8726423" y="589787"/>
            <a:ext cx="3276600" cy="4075429"/>
            <a:chOff x="8726423" y="589787"/>
            <a:chExt cx="3276600" cy="4075429"/>
          </a:xfrm>
        </p:grpSpPr>
        <p:pic>
          <p:nvPicPr>
            <p:cNvPr id="3" name="object 3" descr=""/>
            <p:cNvPicPr/>
            <p:nvPr/>
          </p:nvPicPr>
          <p:blipFill>
            <a:blip r:embed="rId2" cstate="print"/>
            <a:stretch>
              <a:fillRect/>
            </a:stretch>
          </p:blipFill>
          <p:spPr>
            <a:xfrm>
              <a:off x="8732519" y="595883"/>
              <a:ext cx="3264407" cy="4062983"/>
            </a:xfrm>
            <a:prstGeom prst="rect">
              <a:avLst/>
            </a:prstGeom>
          </p:spPr>
        </p:pic>
        <p:sp>
          <p:nvSpPr>
            <p:cNvPr id="4" name="object 4" descr=""/>
            <p:cNvSpPr/>
            <p:nvPr/>
          </p:nvSpPr>
          <p:spPr>
            <a:xfrm>
              <a:off x="8732519" y="595883"/>
              <a:ext cx="3264535" cy="4063365"/>
            </a:xfrm>
            <a:custGeom>
              <a:avLst/>
              <a:gdLst/>
              <a:ahLst/>
              <a:cxnLst/>
              <a:rect l="l" t="t" r="r" b="b"/>
              <a:pathLst>
                <a:path w="3264534" h="4063365">
                  <a:moveTo>
                    <a:pt x="0" y="2031491"/>
                  </a:moveTo>
                  <a:lnTo>
                    <a:pt x="550" y="1978230"/>
                  </a:lnTo>
                  <a:lnTo>
                    <a:pt x="2191" y="1925306"/>
                  </a:lnTo>
                  <a:lnTo>
                    <a:pt x="4910" y="1872737"/>
                  </a:lnTo>
                  <a:lnTo>
                    <a:pt x="8694" y="1820539"/>
                  </a:lnTo>
                  <a:lnTo>
                    <a:pt x="13528" y="1768729"/>
                  </a:lnTo>
                  <a:lnTo>
                    <a:pt x="19400" y="1717324"/>
                  </a:lnTo>
                  <a:lnTo>
                    <a:pt x="26296" y="1666340"/>
                  </a:lnTo>
                  <a:lnTo>
                    <a:pt x="34203" y="1615794"/>
                  </a:lnTo>
                  <a:lnTo>
                    <a:pt x="43107" y="1565703"/>
                  </a:lnTo>
                  <a:lnTo>
                    <a:pt x="52995" y="1516083"/>
                  </a:lnTo>
                  <a:lnTo>
                    <a:pt x="63853" y="1466952"/>
                  </a:lnTo>
                  <a:lnTo>
                    <a:pt x="75667" y="1418326"/>
                  </a:lnTo>
                  <a:lnTo>
                    <a:pt x="88426" y="1370222"/>
                  </a:lnTo>
                  <a:lnTo>
                    <a:pt x="102114" y="1322656"/>
                  </a:lnTo>
                  <a:lnTo>
                    <a:pt x="116719" y="1275645"/>
                  </a:lnTo>
                  <a:lnTo>
                    <a:pt x="132226" y="1229207"/>
                  </a:lnTo>
                  <a:lnTo>
                    <a:pt x="148624" y="1183357"/>
                  </a:lnTo>
                  <a:lnTo>
                    <a:pt x="165898" y="1138112"/>
                  </a:lnTo>
                  <a:lnTo>
                    <a:pt x="184034" y="1093490"/>
                  </a:lnTo>
                  <a:lnTo>
                    <a:pt x="203020" y="1049506"/>
                  </a:lnTo>
                  <a:lnTo>
                    <a:pt x="222842" y="1006178"/>
                  </a:lnTo>
                  <a:lnTo>
                    <a:pt x="243486" y="963523"/>
                  </a:lnTo>
                  <a:lnTo>
                    <a:pt x="264940" y="921556"/>
                  </a:lnTo>
                  <a:lnTo>
                    <a:pt x="287189" y="880295"/>
                  </a:lnTo>
                  <a:lnTo>
                    <a:pt x="310220" y="839757"/>
                  </a:lnTo>
                  <a:lnTo>
                    <a:pt x="334020" y="799958"/>
                  </a:lnTo>
                  <a:lnTo>
                    <a:pt x="358575" y="760915"/>
                  </a:lnTo>
                  <a:lnTo>
                    <a:pt x="383872" y="722645"/>
                  </a:lnTo>
                  <a:lnTo>
                    <a:pt x="409897" y="685164"/>
                  </a:lnTo>
                  <a:lnTo>
                    <a:pt x="436638" y="648490"/>
                  </a:lnTo>
                  <a:lnTo>
                    <a:pt x="464079" y="612638"/>
                  </a:lnTo>
                  <a:lnTo>
                    <a:pt x="492209" y="577626"/>
                  </a:lnTo>
                  <a:lnTo>
                    <a:pt x="521014" y="543471"/>
                  </a:lnTo>
                  <a:lnTo>
                    <a:pt x="550480" y="510188"/>
                  </a:lnTo>
                  <a:lnTo>
                    <a:pt x="580593" y="477795"/>
                  </a:lnTo>
                  <a:lnTo>
                    <a:pt x="611341" y="446309"/>
                  </a:lnTo>
                  <a:lnTo>
                    <a:pt x="642710" y="415747"/>
                  </a:lnTo>
                  <a:lnTo>
                    <a:pt x="674686" y="386124"/>
                  </a:lnTo>
                  <a:lnTo>
                    <a:pt x="707256" y="357458"/>
                  </a:lnTo>
                  <a:lnTo>
                    <a:pt x="740407" y="329765"/>
                  </a:lnTo>
                  <a:lnTo>
                    <a:pt x="774125" y="303063"/>
                  </a:lnTo>
                  <a:lnTo>
                    <a:pt x="808397" y="277368"/>
                  </a:lnTo>
                  <a:lnTo>
                    <a:pt x="843209" y="252696"/>
                  </a:lnTo>
                  <a:lnTo>
                    <a:pt x="878547" y="229065"/>
                  </a:lnTo>
                  <a:lnTo>
                    <a:pt x="914399" y="206490"/>
                  </a:lnTo>
                  <a:lnTo>
                    <a:pt x="950752" y="184990"/>
                  </a:lnTo>
                  <a:lnTo>
                    <a:pt x="987590" y="164580"/>
                  </a:lnTo>
                  <a:lnTo>
                    <a:pt x="1024902" y="145278"/>
                  </a:lnTo>
                  <a:lnTo>
                    <a:pt x="1062673" y="127100"/>
                  </a:lnTo>
                  <a:lnTo>
                    <a:pt x="1100890" y="110062"/>
                  </a:lnTo>
                  <a:lnTo>
                    <a:pt x="1139540" y="94182"/>
                  </a:lnTo>
                  <a:lnTo>
                    <a:pt x="1178610" y="79477"/>
                  </a:lnTo>
                  <a:lnTo>
                    <a:pt x="1218085" y="65962"/>
                  </a:lnTo>
                  <a:lnTo>
                    <a:pt x="1257953" y="53655"/>
                  </a:lnTo>
                  <a:lnTo>
                    <a:pt x="1298199" y="42572"/>
                  </a:lnTo>
                  <a:lnTo>
                    <a:pt x="1338812" y="32731"/>
                  </a:lnTo>
                  <a:lnTo>
                    <a:pt x="1379776" y="24148"/>
                  </a:lnTo>
                  <a:lnTo>
                    <a:pt x="1421079" y="16839"/>
                  </a:lnTo>
                  <a:lnTo>
                    <a:pt x="1462707" y="10821"/>
                  </a:lnTo>
                  <a:lnTo>
                    <a:pt x="1504647" y="6112"/>
                  </a:lnTo>
                  <a:lnTo>
                    <a:pt x="1546885" y="2727"/>
                  </a:lnTo>
                  <a:lnTo>
                    <a:pt x="1589409" y="684"/>
                  </a:lnTo>
                  <a:lnTo>
                    <a:pt x="1632203" y="0"/>
                  </a:lnTo>
                  <a:lnTo>
                    <a:pt x="1674998" y="684"/>
                  </a:lnTo>
                  <a:lnTo>
                    <a:pt x="1717522" y="2727"/>
                  </a:lnTo>
                  <a:lnTo>
                    <a:pt x="1759760" y="6112"/>
                  </a:lnTo>
                  <a:lnTo>
                    <a:pt x="1801700" y="10821"/>
                  </a:lnTo>
                  <a:lnTo>
                    <a:pt x="1843328" y="16839"/>
                  </a:lnTo>
                  <a:lnTo>
                    <a:pt x="1884631" y="24148"/>
                  </a:lnTo>
                  <a:lnTo>
                    <a:pt x="1925595" y="32731"/>
                  </a:lnTo>
                  <a:lnTo>
                    <a:pt x="1966208" y="42572"/>
                  </a:lnTo>
                  <a:lnTo>
                    <a:pt x="2006454" y="53655"/>
                  </a:lnTo>
                  <a:lnTo>
                    <a:pt x="2046322" y="65962"/>
                  </a:lnTo>
                  <a:lnTo>
                    <a:pt x="2085797" y="79477"/>
                  </a:lnTo>
                  <a:lnTo>
                    <a:pt x="2124867" y="94182"/>
                  </a:lnTo>
                  <a:lnTo>
                    <a:pt x="2163517" y="110062"/>
                  </a:lnTo>
                  <a:lnTo>
                    <a:pt x="2201734" y="127100"/>
                  </a:lnTo>
                  <a:lnTo>
                    <a:pt x="2239505" y="145278"/>
                  </a:lnTo>
                  <a:lnTo>
                    <a:pt x="2276817" y="164580"/>
                  </a:lnTo>
                  <a:lnTo>
                    <a:pt x="2313655" y="184990"/>
                  </a:lnTo>
                  <a:lnTo>
                    <a:pt x="2350007" y="206490"/>
                  </a:lnTo>
                  <a:lnTo>
                    <a:pt x="2385860" y="229065"/>
                  </a:lnTo>
                  <a:lnTo>
                    <a:pt x="2421198" y="252696"/>
                  </a:lnTo>
                  <a:lnTo>
                    <a:pt x="2456010" y="277367"/>
                  </a:lnTo>
                  <a:lnTo>
                    <a:pt x="2490282" y="303063"/>
                  </a:lnTo>
                  <a:lnTo>
                    <a:pt x="2524000" y="329765"/>
                  </a:lnTo>
                  <a:lnTo>
                    <a:pt x="2557151" y="357458"/>
                  </a:lnTo>
                  <a:lnTo>
                    <a:pt x="2589721" y="386124"/>
                  </a:lnTo>
                  <a:lnTo>
                    <a:pt x="2621697" y="415747"/>
                  </a:lnTo>
                  <a:lnTo>
                    <a:pt x="2653066" y="446309"/>
                  </a:lnTo>
                  <a:lnTo>
                    <a:pt x="2683814" y="477795"/>
                  </a:lnTo>
                  <a:lnTo>
                    <a:pt x="2713927" y="510188"/>
                  </a:lnTo>
                  <a:lnTo>
                    <a:pt x="2743393" y="543471"/>
                  </a:lnTo>
                  <a:lnTo>
                    <a:pt x="2772198" y="577626"/>
                  </a:lnTo>
                  <a:lnTo>
                    <a:pt x="2800328" y="612638"/>
                  </a:lnTo>
                  <a:lnTo>
                    <a:pt x="2827769" y="648490"/>
                  </a:lnTo>
                  <a:lnTo>
                    <a:pt x="2854510" y="685164"/>
                  </a:lnTo>
                  <a:lnTo>
                    <a:pt x="2880535" y="722645"/>
                  </a:lnTo>
                  <a:lnTo>
                    <a:pt x="2905832" y="760915"/>
                  </a:lnTo>
                  <a:lnTo>
                    <a:pt x="2930387" y="799958"/>
                  </a:lnTo>
                  <a:lnTo>
                    <a:pt x="2954187" y="839757"/>
                  </a:lnTo>
                  <a:lnTo>
                    <a:pt x="2977218" y="880295"/>
                  </a:lnTo>
                  <a:lnTo>
                    <a:pt x="2999467" y="921556"/>
                  </a:lnTo>
                  <a:lnTo>
                    <a:pt x="3020921" y="963523"/>
                  </a:lnTo>
                  <a:lnTo>
                    <a:pt x="3041565" y="1006178"/>
                  </a:lnTo>
                  <a:lnTo>
                    <a:pt x="3061387" y="1049506"/>
                  </a:lnTo>
                  <a:lnTo>
                    <a:pt x="3080373" y="1093490"/>
                  </a:lnTo>
                  <a:lnTo>
                    <a:pt x="3098509" y="1138112"/>
                  </a:lnTo>
                  <a:lnTo>
                    <a:pt x="3115783" y="1183357"/>
                  </a:lnTo>
                  <a:lnTo>
                    <a:pt x="3132181" y="1229207"/>
                  </a:lnTo>
                  <a:lnTo>
                    <a:pt x="3147688" y="1275645"/>
                  </a:lnTo>
                  <a:lnTo>
                    <a:pt x="3162293" y="1322656"/>
                  </a:lnTo>
                  <a:lnTo>
                    <a:pt x="3175981" y="1370222"/>
                  </a:lnTo>
                  <a:lnTo>
                    <a:pt x="3188740" y="1418326"/>
                  </a:lnTo>
                  <a:lnTo>
                    <a:pt x="3200554" y="1466952"/>
                  </a:lnTo>
                  <a:lnTo>
                    <a:pt x="3211412" y="1516083"/>
                  </a:lnTo>
                  <a:lnTo>
                    <a:pt x="3221300" y="1565703"/>
                  </a:lnTo>
                  <a:lnTo>
                    <a:pt x="3230204" y="1615794"/>
                  </a:lnTo>
                  <a:lnTo>
                    <a:pt x="3238111" y="1666340"/>
                  </a:lnTo>
                  <a:lnTo>
                    <a:pt x="3245007" y="1717324"/>
                  </a:lnTo>
                  <a:lnTo>
                    <a:pt x="3250879" y="1768729"/>
                  </a:lnTo>
                  <a:lnTo>
                    <a:pt x="3255713" y="1820539"/>
                  </a:lnTo>
                  <a:lnTo>
                    <a:pt x="3259497" y="1872737"/>
                  </a:lnTo>
                  <a:lnTo>
                    <a:pt x="3262216" y="1925306"/>
                  </a:lnTo>
                  <a:lnTo>
                    <a:pt x="3263857" y="1978230"/>
                  </a:lnTo>
                  <a:lnTo>
                    <a:pt x="3264407" y="2031491"/>
                  </a:lnTo>
                  <a:lnTo>
                    <a:pt x="3263857" y="2084753"/>
                  </a:lnTo>
                  <a:lnTo>
                    <a:pt x="3262216" y="2137677"/>
                  </a:lnTo>
                  <a:lnTo>
                    <a:pt x="3259497" y="2190246"/>
                  </a:lnTo>
                  <a:lnTo>
                    <a:pt x="3255713" y="2242444"/>
                  </a:lnTo>
                  <a:lnTo>
                    <a:pt x="3250879" y="2294254"/>
                  </a:lnTo>
                  <a:lnTo>
                    <a:pt x="3245007" y="2345659"/>
                  </a:lnTo>
                  <a:lnTo>
                    <a:pt x="3238111" y="2396643"/>
                  </a:lnTo>
                  <a:lnTo>
                    <a:pt x="3230204" y="2447189"/>
                  </a:lnTo>
                  <a:lnTo>
                    <a:pt x="3221300" y="2497280"/>
                  </a:lnTo>
                  <a:lnTo>
                    <a:pt x="3211412" y="2546900"/>
                  </a:lnTo>
                  <a:lnTo>
                    <a:pt x="3200554" y="2596031"/>
                  </a:lnTo>
                  <a:lnTo>
                    <a:pt x="3188740" y="2644657"/>
                  </a:lnTo>
                  <a:lnTo>
                    <a:pt x="3175981" y="2692761"/>
                  </a:lnTo>
                  <a:lnTo>
                    <a:pt x="3162293" y="2740327"/>
                  </a:lnTo>
                  <a:lnTo>
                    <a:pt x="3147688" y="2787338"/>
                  </a:lnTo>
                  <a:lnTo>
                    <a:pt x="3132181" y="2833776"/>
                  </a:lnTo>
                  <a:lnTo>
                    <a:pt x="3115783" y="2879626"/>
                  </a:lnTo>
                  <a:lnTo>
                    <a:pt x="3098509" y="2924871"/>
                  </a:lnTo>
                  <a:lnTo>
                    <a:pt x="3080373" y="2969493"/>
                  </a:lnTo>
                  <a:lnTo>
                    <a:pt x="3061387" y="3013477"/>
                  </a:lnTo>
                  <a:lnTo>
                    <a:pt x="3041565" y="3056805"/>
                  </a:lnTo>
                  <a:lnTo>
                    <a:pt x="3020921" y="3099460"/>
                  </a:lnTo>
                  <a:lnTo>
                    <a:pt x="2999467" y="3141427"/>
                  </a:lnTo>
                  <a:lnTo>
                    <a:pt x="2977218" y="3182688"/>
                  </a:lnTo>
                  <a:lnTo>
                    <a:pt x="2954187" y="3223226"/>
                  </a:lnTo>
                  <a:lnTo>
                    <a:pt x="2930387" y="3263025"/>
                  </a:lnTo>
                  <a:lnTo>
                    <a:pt x="2905832" y="3302068"/>
                  </a:lnTo>
                  <a:lnTo>
                    <a:pt x="2880535" y="3340338"/>
                  </a:lnTo>
                  <a:lnTo>
                    <a:pt x="2854510" y="3377819"/>
                  </a:lnTo>
                  <a:lnTo>
                    <a:pt x="2827769" y="3414493"/>
                  </a:lnTo>
                  <a:lnTo>
                    <a:pt x="2800328" y="3450345"/>
                  </a:lnTo>
                  <a:lnTo>
                    <a:pt x="2772198" y="3485357"/>
                  </a:lnTo>
                  <a:lnTo>
                    <a:pt x="2743393" y="3519512"/>
                  </a:lnTo>
                  <a:lnTo>
                    <a:pt x="2713927" y="3552795"/>
                  </a:lnTo>
                  <a:lnTo>
                    <a:pt x="2683814" y="3585188"/>
                  </a:lnTo>
                  <a:lnTo>
                    <a:pt x="2653066" y="3616674"/>
                  </a:lnTo>
                  <a:lnTo>
                    <a:pt x="2621697" y="3647236"/>
                  </a:lnTo>
                  <a:lnTo>
                    <a:pt x="2589721" y="3676859"/>
                  </a:lnTo>
                  <a:lnTo>
                    <a:pt x="2557151" y="3705525"/>
                  </a:lnTo>
                  <a:lnTo>
                    <a:pt x="2524000" y="3733218"/>
                  </a:lnTo>
                  <a:lnTo>
                    <a:pt x="2490282" y="3759920"/>
                  </a:lnTo>
                  <a:lnTo>
                    <a:pt x="2456010" y="3785616"/>
                  </a:lnTo>
                  <a:lnTo>
                    <a:pt x="2421198" y="3810287"/>
                  </a:lnTo>
                  <a:lnTo>
                    <a:pt x="2385860" y="3833918"/>
                  </a:lnTo>
                  <a:lnTo>
                    <a:pt x="2350008" y="3856493"/>
                  </a:lnTo>
                  <a:lnTo>
                    <a:pt x="2313655" y="3877993"/>
                  </a:lnTo>
                  <a:lnTo>
                    <a:pt x="2276817" y="3898403"/>
                  </a:lnTo>
                  <a:lnTo>
                    <a:pt x="2239505" y="3917705"/>
                  </a:lnTo>
                  <a:lnTo>
                    <a:pt x="2201734" y="3935883"/>
                  </a:lnTo>
                  <a:lnTo>
                    <a:pt x="2163517" y="3952921"/>
                  </a:lnTo>
                  <a:lnTo>
                    <a:pt x="2124867" y="3968801"/>
                  </a:lnTo>
                  <a:lnTo>
                    <a:pt x="2085797" y="3983506"/>
                  </a:lnTo>
                  <a:lnTo>
                    <a:pt x="2046322" y="3997021"/>
                  </a:lnTo>
                  <a:lnTo>
                    <a:pt x="2006454" y="4009328"/>
                  </a:lnTo>
                  <a:lnTo>
                    <a:pt x="1966208" y="4020411"/>
                  </a:lnTo>
                  <a:lnTo>
                    <a:pt x="1925595" y="4030252"/>
                  </a:lnTo>
                  <a:lnTo>
                    <a:pt x="1884631" y="4038835"/>
                  </a:lnTo>
                  <a:lnTo>
                    <a:pt x="1843328" y="4046144"/>
                  </a:lnTo>
                  <a:lnTo>
                    <a:pt x="1801700" y="4052162"/>
                  </a:lnTo>
                  <a:lnTo>
                    <a:pt x="1759760" y="4056871"/>
                  </a:lnTo>
                  <a:lnTo>
                    <a:pt x="1717522" y="4060256"/>
                  </a:lnTo>
                  <a:lnTo>
                    <a:pt x="1674998" y="4062299"/>
                  </a:lnTo>
                  <a:lnTo>
                    <a:pt x="1632203" y="4062983"/>
                  </a:lnTo>
                  <a:lnTo>
                    <a:pt x="1589409" y="4062299"/>
                  </a:lnTo>
                  <a:lnTo>
                    <a:pt x="1546885" y="4060256"/>
                  </a:lnTo>
                  <a:lnTo>
                    <a:pt x="1504647" y="4056871"/>
                  </a:lnTo>
                  <a:lnTo>
                    <a:pt x="1462707" y="4052162"/>
                  </a:lnTo>
                  <a:lnTo>
                    <a:pt x="1421079" y="4046144"/>
                  </a:lnTo>
                  <a:lnTo>
                    <a:pt x="1379776" y="4038835"/>
                  </a:lnTo>
                  <a:lnTo>
                    <a:pt x="1338812" y="4030252"/>
                  </a:lnTo>
                  <a:lnTo>
                    <a:pt x="1298199" y="4020411"/>
                  </a:lnTo>
                  <a:lnTo>
                    <a:pt x="1257953" y="4009328"/>
                  </a:lnTo>
                  <a:lnTo>
                    <a:pt x="1218085" y="3997021"/>
                  </a:lnTo>
                  <a:lnTo>
                    <a:pt x="1178610" y="3983506"/>
                  </a:lnTo>
                  <a:lnTo>
                    <a:pt x="1139540" y="3968801"/>
                  </a:lnTo>
                  <a:lnTo>
                    <a:pt x="1100890" y="3952921"/>
                  </a:lnTo>
                  <a:lnTo>
                    <a:pt x="1062673" y="3935883"/>
                  </a:lnTo>
                  <a:lnTo>
                    <a:pt x="1024902" y="3917705"/>
                  </a:lnTo>
                  <a:lnTo>
                    <a:pt x="987590" y="3898403"/>
                  </a:lnTo>
                  <a:lnTo>
                    <a:pt x="950752" y="3877993"/>
                  </a:lnTo>
                  <a:lnTo>
                    <a:pt x="914400" y="3856493"/>
                  </a:lnTo>
                  <a:lnTo>
                    <a:pt x="878547" y="3833918"/>
                  </a:lnTo>
                  <a:lnTo>
                    <a:pt x="843209" y="3810287"/>
                  </a:lnTo>
                  <a:lnTo>
                    <a:pt x="808397" y="3785615"/>
                  </a:lnTo>
                  <a:lnTo>
                    <a:pt x="774125" y="3759920"/>
                  </a:lnTo>
                  <a:lnTo>
                    <a:pt x="740407" y="3733218"/>
                  </a:lnTo>
                  <a:lnTo>
                    <a:pt x="707256" y="3705525"/>
                  </a:lnTo>
                  <a:lnTo>
                    <a:pt x="674686" y="3676859"/>
                  </a:lnTo>
                  <a:lnTo>
                    <a:pt x="642710" y="3647236"/>
                  </a:lnTo>
                  <a:lnTo>
                    <a:pt x="611341" y="3616674"/>
                  </a:lnTo>
                  <a:lnTo>
                    <a:pt x="580593" y="3585188"/>
                  </a:lnTo>
                  <a:lnTo>
                    <a:pt x="550480" y="3552795"/>
                  </a:lnTo>
                  <a:lnTo>
                    <a:pt x="521014" y="3519512"/>
                  </a:lnTo>
                  <a:lnTo>
                    <a:pt x="492209" y="3485357"/>
                  </a:lnTo>
                  <a:lnTo>
                    <a:pt x="464079" y="3450345"/>
                  </a:lnTo>
                  <a:lnTo>
                    <a:pt x="436638" y="3414493"/>
                  </a:lnTo>
                  <a:lnTo>
                    <a:pt x="409897" y="3377819"/>
                  </a:lnTo>
                  <a:lnTo>
                    <a:pt x="383872" y="3340338"/>
                  </a:lnTo>
                  <a:lnTo>
                    <a:pt x="358575" y="3302068"/>
                  </a:lnTo>
                  <a:lnTo>
                    <a:pt x="334020" y="3263025"/>
                  </a:lnTo>
                  <a:lnTo>
                    <a:pt x="310220" y="3223226"/>
                  </a:lnTo>
                  <a:lnTo>
                    <a:pt x="287189" y="3182688"/>
                  </a:lnTo>
                  <a:lnTo>
                    <a:pt x="264940" y="3141427"/>
                  </a:lnTo>
                  <a:lnTo>
                    <a:pt x="243486" y="3099460"/>
                  </a:lnTo>
                  <a:lnTo>
                    <a:pt x="222842" y="3056805"/>
                  </a:lnTo>
                  <a:lnTo>
                    <a:pt x="203020" y="3013477"/>
                  </a:lnTo>
                  <a:lnTo>
                    <a:pt x="184034" y="2969493"/>
                  </a:lnTo>
                  <a:lnTo>
                    <a:pt x="165898" y="2924871"/>
                  </a:lnTo>
                  <a:lnTo>
                    <a:pt x="148624" y="2879626"/>
                  </a:lnTo>
                  <a:lnTo>
                    <a:pt x="132226" y="2833776"/>
                  </a:lnTo>
                  <a:lnTo>
                    <a:pt x="116719" y="2787338"/>
                  </a:lnTo>
                  <a:lnTo>
                    <a:pt x="102114" y="2740327"/>
                  </a:lnTo>
                  <a:lnTo>
                    <a:pt x="88426" y="2692761"/>
                  </a:lnTo>
                  <a:lnTo>
                    <a:pt x="75667" y="2644657"/>
                  </a:lnTo>
                  <a:lnTo>
                    <a:pt x="63853" y="2596031"/>
                  </a:lnTo>
                  <a:lnTo>
                    <a:pt x="52995" y="2546900"/>
                  </a:lnTo>
                  <a:lnTo>
                    <a:pt x="43107" y="2497280"/>
                  </a:lnTo>
                  <a:lnTo>
                    <a:pt x="34203" y="2447189"/>
                  </a:lnTo>
                  <a:lnTo>
                    <a:pt x="26296" y="2396643"/>
                  </a:lnTo>
                  <a:lnTo>
                    <a:pt x="19400" y="2345659"/>
                  </a:lnTo>
                  <a:lnTo>
                    <a:pt x="13528" y="2294254"/>
                  </a:lnTo>
                  <a:lnTo>
                    <a:pt x="8694" y="2242444"/>
                  </a:lnTo>
                  <a:lnTo>
                    <a:pt x="4910" y="2190246"/>
                  </a:lnTo>
                  <a:lnTo>
                    <a:pt x="2191" y="2137677"/>
                  </a:lnTo>
                  <a:lnTo>
                    <a:pt x="550" y="2084753"/>
                  </a:lnTo>
                  <a:lnTo>
                    <a:pt x="0" y="2031491"/>
                  </a:lnTo>
                  <a:close/>
                </a:path>
              </a:pathLst>
            </a:custGeom>
            <a:ln w="12192">
              <a:solidFill>
                <a:srgbClr val="172C51"/>
              </a:solidFill>
            </a:ln>
          </p:spPr>
          <p:txBody>
            <a:bodyPr wrap="square" lIns="0" tIns="0" rIns="0" bIns="0" rtlCol="0"/>
            <a:lstStyle/>
            <a:p/>
          </p:txBody>
        </p:sp>
      </p:grpSp>
      <p:sp>
        <p:nvSpPr>
          <p:cNvPr id="5" name="object 5" descr=""/>
          <p:cNvSpPr txBox="1"/>
          <p:nvPr/>
        </p:nvSpPr>
        <p:spPr>
          <a:xfrm>
            <a:off x="3493008" y="2761234"/>
            <a:ext cx="982980" cy="391160"/>
          </a:xfrm>
          <a:prstGeom prst="rect">
            <a:avLst/>
          </a:prstGeom>
        </p:spPr>
        <p:txBody>
          <a:bodyPr wrap="square" lIns="0" tIns="12700" rIns="0" bIns="0" rtlCol="0" vert="horz">
            <a:spAutoFit/>
          </a:bodyPr>
          <a:lstStyle/>
          <a:p>
            <a:pPr algn="r" marL="38100" marR="30480">
              <a:lnSpc>
                <a:spcPct val="100000"/>
              </a:lnSpc>
              <a:spcBef>
                <a:spcPts val="100"/>
              </a:spcBef>
            </a:pPr>
            <a:r>
              <a:rPr dirty="0" baseline="1157" sz="3600" spc="-1800" b="1">
                <a:latin typeface="Arial"/>
                <a:cs typeface="Arial"/>
              </a:rPr>
              <a:t>„</a:t>
            </a:r>
            <a:r>
              <a:rPr dirty="0" baseline="1157" sz="3600" spc="-532" b="1">
                <a:latin typeface="Arial"/>
                <a:cs typeface="Arial"/>
              </a:rPr>
              <a:t> </a:t>
            </a:r>
            <a:r>
              <a:rPr dirty="0" baseline="-8101" sz="3600" spc="-1942" b="1">
                <a:latin typeface="Arial"/>
                <a:cs typeface="Arial"/>
              </a:rPr>
              <a:t>ثص</a:t>
            </a:r>
            <a:r>
              <a:rPr dirty="0" baseline="-8101" sz="3600" spc="-442" b="1">
                <a:latin typeface="Arial"/>
                <a:cs typeface="Arial"/>
              </a:rPr>
              <a:t> </a:t>
            </a:r>
            <a:r>
              <a:rPr dirty="0" sz="2400" spc="-1180" b="1">
                <a:latin typeface="Arial"/>
                <a:cs typeface="Arial"/>
              </a:rPr>
              <a:t>صخ</a:t>
            </a:r>
            <a:r>
              <a:rPr dirty="0" baseline="21990" sz="3600" spc="-1770" b="1">
                <a:latin typeface="Arial"/>
                <a:cs typeface="Arial"/>
              </a:rPr>
              <a:t>.</a:t>
            </a:r>
            <a:r>
              <a:rPr dirty="0" baseline="10416" sz="3600" spc="-1770" b="1">
                <a:latin typeface="Arial"/>
                <a:cs typeface="Arial"/>
              </a:rPr>
              <a:t>لا</a:t>
            </a:r>
            <a:r>
              <a:rPr dirty="0" baseline="10416" sz="3600" spc="67" b="1">
                <a:latin typeface="Arial"/>
                <a:cs typeface="Arial"/>
              </a:rPr>
              <a:t> </a:t>
            </a:r>
            <a:r>
              <a:rPr dirty="0" baseline="11574" sz="3600" spc="-1455" b="1">
                <a:latin typeface="Arial"/>
                <a:cs typeface="Arial"/>
              </a:rPr>
              <a:t>.</a:t>
            </a:r>
            <a:r>
              <a:rPr dirty="0" baseline="-4629" sz="3600" spc="-1455" b="1">
                <a:latin typeface="Arial"/>
                <a:cs typeface="Arial"/>
              </a:rPr>
              <a:t>ق</a:t>
            </a:r>
            <a:r>
              <a:rPr dirty="0" baseline="-4629" sz="3600" spc="562" b="1">
                <a:latin typeface="Arial"/>
                <a:cs typeface="Arial"/>
              </a:rPr>
              <a:t> </a:t>
            </a:r>
            <a:r>
              <a:rPr dirty="0" sz="2400" spc="-1200" b="1">
                <a:latin typeface="Arial"/>
                <a:cs typeface="Arial"/>
              </a:rPr>
              <a:t>„</a:t>
            </a:r>
            <a:r>
              <a:rPr dirty="0" sz="2400" spc="-450" b="1">
                <a:latin typeface="Arial"/>
                <a:cs typeface="Arial"/>
              </a:rPr>
              <a:t> </a:t>
            </a:r>
            <a:r>
              <a:rPr dirty="0" sz="2400" spc="-815" b="1">
                <a:latin typeface="Arial"/>
                <a:cs typeface="Arial"/>
              </a:rPr>
              <a:t>حلا</a:t>
            </a:r>
            <a:endParaRPr sz="2400">
              <a:latin typeface="Arial"/>
              <a:cs typeface="Arial"/>
            </a:endParaRPr>
          </a:p>
        </p:txBody>
      </p:sp>
      <p:sp>
        <p:nvSpPr>
          <p:cNvPr id="6" name="object 6" descr=""/>
          <p:cNvSpPr txBox="1"/>
          <p:nvPr/>
        </p:nvSpPr>
        <p:spPr>
          <a:xfrm>
            <a:off x="4671059" y="2806953"/>
            <a:ext cx="1132205" cy="391160"/>
          </a:xfrm>
          <a:prstGeom prst="rect">
            <a:avLst/>
          </a:prstGeom>
        </p:spPr>
        <p:txBody>
          <a:bodyPr wrap="square" lIns="0" tIns="12700" rIns="0" bIns="0" rtlCol="0" vert="horz">
            <a:spAutoFit/>
          </a:bodyPr>
          <a:lstStyle/>
          <a:p>
            <a:pPr algn="r" marL="38100" marR="30480">
              <a:lnSpc>
                <a:spcPct val="100000"/>
              </a:lnSpc>
              <a:spcBef>
                <a:spcPts val="100"/>
              </a:spcBef>
            </a:pPr>
            <a:r>
              <a:rPr dirty="0" sz="2400" spc="-1435" b="1">
                <a:latin typeface="Arial"/>
                <a:cs typeface="Arial"/>
              </a:rPr>
              <a:t>ي</a:t>
            </a:r>
            <a:r>
              <a:rPr dirty="0" baseline="11574" sz="3600" spc="-2152" b="1">
                <a:latin typeface="Arial"/>
                <a:cs typeface="Arial"/>
              </a:rPr>
              <a:t>„</a:t>
            </a:r>
            <a:r>
              <a:rPr dirty="0" baseline="11574" sz="3600" spc="-622" b="1">
                <a:latin typeface="Arial"/>
                <a:cs typeface="Arial"/>
              </a:rPr>
              <a:t> </a:t>
            </a:r>
            <a:r>
              <a:rPr dirty="0" baseline="2314" sz="3600" spc="-952" b="1">
                <a:latin typeface="Arial"/>
                <a:cs typeface="Arial"/>
              </a:rPr>
              <a:t>حب</a:t>
            </a:r>
            <a:r>
              <a:rPr dirty="0" baseline="2314" sz="3600" spc="292" b="1">
                <a:latin typeface="Arial"/>
                <a:cs typeface="Arial"/>
              </a:rPr>
              <a:t>  </a:t>
            </a:r>
            <a:r>
              <a:rPr dirty="0" baseline="6944" sz="3600" spc="-997" b="1">
                <a:latin typeface="Arial"/>
                <a:cs typeface="Arial"/>
              </a:rPr>
              <a:t>.</a:t>
            </a:r>
            <a:r>
              <a:rPr dirty="0" baseline="6944" sz="3600" spc="-592" b="1">
                <a:latin typeface="Arial"/>
                <a:cs typeface="Arial"/>
              </a:rPr>
              <a:t> </a:t>
            </a:r>
            <a:r>
              <a:rPr dirty="0" sz="2400" spc="-785" b="1">
                <a:latin typeface="Arial"/>
                <a:cs typeface="Arial"/>
              </a:rPr>
              <a:t>ل</a:t>
            </a:r>
            <a:r>
              <a:rPr dirty="0" sz="2400" spc="100" b="1">
                <a:latin typeface="Arial"/>
                <a:cs typeface="Arial"/>
              </a:rPr>
              <a:t> </a:t>
            </a:r>
            <a:r>
              <a:rPr dirty="0" baseline="-3472" sz="3600" b="1">
                <a:latin typeface="Arial"/>
                <a:cs typeface="Arial"/>
              </a:rPr>
              <a:t>ا</a:t>
            </a:r>
            <a:r>
              <a:rPr dirty="0" baseline="-3472" sz="3600" spc="209" b="1">
                <a:latin typeface="Arial"/>
                <a:cs typeface="Arial"/>
              </a:rPr>
              <a:t> </a:t>
            </a:r>
            <a:r>
              <a:rPr dirty="0" sz="2400" spc="-1170" b="1">
                <a:latin typeface="Arial"/>
                <a:cs typeface="Arial"/>
              </a:rPr>
              <a:t>ثت</a:t>
            </a:r>
            <a:r>
              <a:rPr dirty="0" baseline="10416" sz="3600" spc="-1754" b="1">
                <a:latin typeface="Arial"/>
                <a:cs typeface="Arial"/>
              </a:rPr>
              <a:t>.</a:t>
            </a:r>
            <a:r>
              <a:rPr dirty="0" baseline="10416" sz="3600" spc="-412" b="1">
                <a:latin typeface="Arial"/>
                <a:cs typeface="Arial"/>
              </a:rPr>
              <a:t> </a:t>
            </a:r>
            <a:r>
              <a:rPr dirty="0" baseline="2314" sz="3600" spc="-1942" b="1">
                <a:latin typeface="Arial"/>
                <a:cs typeface="Arial"/>
              </a:rPr>
              <a:t>ب</a:t>
            </a:r>
            <a:r>
              <a:rPr dirty="0" baseline="10416" sz="3600" b="1">
                <a:latin typeface="Arial"/>
                <a:cs typeface="Arial"/>
              </a:rPr>
              <a:t> </a:t>
            </a:r>
            <a:endParaRPr baseline="10416" sz="3600">
              <a:latin typeface="Arial"/>
              <a:cs typeface="Arial"/>
            </a:endParaRPr>
          </a:p>
        </p:txBody>
      </p:sp>
      <p:sp>
        <p:nvSpPr>
          <p:cNvPr id="7" name="object 7" descr=""/>
          <p:cNvSpPr txBox="1"/>
          <p:nvPr/>
        </p:nvSpPr>
        <p:spPr>
          <a:xfrm>
            <a:off x="3400044" y="2845053"/>
            <a:ext cx="2327910" cy="391160"/>
          </a:xfrm>
          <a:prstGeom prst="rect">
            <a:avLst/>
          </a:prstGeom>
        </p:spPr>
        <p:txBody>
          <a:bodyPr wrap="square" lIns="0" tIns="12700" rIns="0" bIns="0" rtlCol="0" vert="horz">
            <a:spAutoFit/>
          </a:bodyPr>
          <a:lstStyle/>
          <a:p>
            <a:pPr algn="r" marL="38100" marR="30480">
              <a:lnSpc>
                <a:spcPct val="100000"/>
              </a:lnSpc>
              <a:spcBef>
                <a:spcPts val="100"/>
              </a:spcBef>
            </a:pPr>
            <a:r>
              <a:rPr dirty="0" sz="2400" spc="-229" b="1">
                <a:latin typeface="Arial"/>
                <a:cs typeface="Arial"/>
              </a:rPr>
              <a:t>.</a:t>
            </a:r>
            <a:r>
              <a:rPr dirty="0" sz="2400" spc="-229" b="1">
                <a:latin typeface="Arial"/>
                <a:cs typeface="Arial"/>
              </a:rPr>
              <a:t>ة</a:t>
            </a:r>
            <a:r>
              <a:rPr dirty="0" sz="2400" spc="-229" b="1">
                <a:latin typeface="Arial"/>
                <a:cs typeface="Arial"/>
              </a:rPr>
              <a:t> </a:t>
            </a:r>
            <a:r>
              <a:rPr dirty="0" baseline="-1157" sz="3600" spc="-1800" b="1">
                <a:latin typeface="Arial"/>
                <a:cs typeface="Arial"/>
              </a:rPr>
              <a:t>„</a:t>
            </a:r>
            <a:r>
              <a:rPr dirty="0" baseline="-1157" sz="3600" spc="397" b="1">
                <a:latin typeface="Arial"/>
                <a:cs typeface="Arial"/>
              </a:rPr>
              <a:t> </a:t>
            </a:r>
            <a:r>
              <a:rPr dirty="0" sz="2400" spc="-535" b="1">
                <a:latin typeface="Arial"/>
                <a:cs typeface="Arial"/>
              </a:rPr>
              <a:t>و</a:t>
            </a:r>
            <a:r>
              <a:rPr dirty="0" sz="2400" spc="125" b="1">
                <a:latin typeface="Arial"/>
                <a:cs typeface="Arial"/>
              </a:rPr>
              <a:t>  </a:t>
            </a:r>
            <a:r>
              <a:rPr dirty="0" sz="2400" spc="-1155" b="1">
                <a:latin typeface="Arial"/>
                <a:cs typeface="Arial"/>
              </a:rPr>
              <a:t>ي</a:t>
            </a:r>
            <a:r>
              <a:rPr dirty="0" baseline="-13888" sz="3600" spc="-1732" b="1">
                <a:latin typeface="Arial"/>
                <a:cs typeface="Arial"/>
              </a:rPr>
              <a:t>„</a:t>
            </a:r>
            <a:r>
              <a:rPr dirty="0" baseline="-13888" sz="3600" spc="225" b="1">
                <a:latin typeface="Arial"/>
                <a:cs typeface="Arial"/>
              </a:rPr>
              <a:t> </a:t>
            </a:r>
            <a:r>
              <a:rPr dirty="0" sz="2400" spc="-565" b="1">
                <a:latin typeface="Arial"/>
                <a:cs typeface="Arial"/>
              </a:rPr>
              <a:t>ق</a:t>
            </a:r>
            <a:r>
              <a:rPr dirty="0" sz="2400" spc="365" b="1">
                <a:latin typeface="Arial"/>
                <a:cs typeface="Arial"/>
              </a:rPr>
              <a:t> </a:t>
            </a:r>
            <a:r>
              <a:rPr dirty="0" sz="2400" spc="-55" b="1">
                <a:latin typeface="Arial"/>
                <a:cs typeface="Arial"/>
              </a:rPr>
              <a:t>مار</a:t>
            </a:r>
            <a:r>
              <a:rPr dirty="0" sz="2400" spc="560" b="1">
                <a:latin typeface="Arial"/>
                <a:cs typeface="Arial"/>
              </a:rPr>
              <a:t> </a:t>
            </a:r>
            <a:r>
              <a:rPr dirty="0" sz="2400" spc="-310" b="1">
                <a:latin typeface="Arial"/>
                <a:cs typeface="Arial"/>
              </a:rPr>
              <a:t>ا</a:t>
            </a:r>
            <a:r>
              <a:rPr dirty="0" sz="2400" spc="-204" b="1">
                <a:latin typeface="Arial"/>
                <a:cs typeface="Arial"/>
              </a:rPr>
              <a:t> </a:t>
            </a:r>
            <a:r>
              <a:rPr dirty="0" baseline="-3472" sz="3600" spc="-997" b="1">
                <a:latin typeface="Arial"/>
                <a:cs typeface="Arial"/>
              </a:rPr>
              <a:t>,</a:t>
            </a:r>
            <a:r>
              <a:rPr dirty="0" baseline="-3472" sz="3600" spc="-390" b="1">
                <a:latin typeface="Arial"/>
                <a:cs typeface="Arial"/>
              </a:rPr>
              <a:t> </a:t>
            </a:r>
            <a:r>
              <a:rPr dirty="0" sz="2400" spc="-305" b="1">
                <a:latin typeface="Arial"/>
                <a:cs typeface="Arial"/>
              </a:rPr>
              <a:t>مارأ</a:t>
            </a:r>
            <a:r>
              <a:rPr dirty="0" baseline="-6944" sz="3600" spc="-457" b="1">
                <a:latin typeface="Arial"/>
                <a:cs typeface="Arial"/>
              </a:rPr>
              <a:t>,</a:t>
            </a:r>
            <a:r>
              <a:rPr dirty="0" sz="2400" spc="-305" b="1">
                <a:latin typeface="Arial"/>
                <a:cs typeface="Arial"/>
              </a:rPr>
              <a:t>ل</a:t>
            </a:r>
            <a:r>
              <a:rPr dirty="0" sz="2400" spc="-30" b="1">
                <a:latin typeface="Arial"/>
                <a:cs typeface="Arial"/>
              </a:rPr>
              <a:t> </a:t>
            </a:r>
            <a:r>
              <a:rPr dirty="0" sz="2400" spc="-390" b="1">
                <a:latin typeface="Arial"/>
                <a:cs typeface="Arial"/>
              </a:rPr>
              <a:t>:</a:t>
            </a:r>
            <a:r>
              <a:rPr dirty="0" sz="2400" spc="-390" b="1">
                <a:latin typeface="Arial"/>
                <a:cs typeface="Arial"/>
              </a:rPr>
              <a:t>ا</a:t>
            </a:r>
            <a:r>
              <a:rPr dirty="0" sz="2400" spc="-85" b="1">
                <a:latin typeface="Arial"/>
                <a:cs typeface="Arial"/>
              </a:rPr>
              <a:t> </a:t>
            </a:r>
            <a:r>
              <a:rPr dirty="0" baseline="-2314" sz="3600" spc="-1800" b="1">
                <a:latin typeface="Arial"/>
                <a:cs typeface="Arial"/>
              </a:rPr>
              <a:t>„</a:t>
            </a:r>
            <a:r>
              <a:rPr dirty="0" baseline="-2314" sz="3600" spc="-412" b="1">
                <a:latin typeface="Arial"/>
                <a:cs typeface="Arial"/>
              </a:rPr>
              <a:t> </a:t>
            </a:r>
            <a:r>
              <a:rPr dirty="0" sz="2400" spc="-360" b="1">
                <a:latin typeface="Arial"/>
                <a:cs typeface="Arial"/>
              </a:rPr>
              <a:t>ا</a:t>
            </a:r>
            <a:endParaRPr sz="2400">
              <a:latin typeface="Arial"/>
              <a:cs typeface="Arial"/>
            </a:endParaRPr>
          </a:p>
        </p:txBody>
      </p:sp>
      <p:pic>
        <p:nvPicPr>
          <p:cNvPr id="8" name="object 8" descr=""/>
          <p:cNvPicPr/>
          <p:nvPr/>
        </p:nvPicPr>
        <p:blipFill>
          <a:blip r:embed="rId3" cstate="print"/>
          <a:stretch>
            <a:fillRect/>
          </a:stretch>
        </p:blipFill>
        <p:spPr>
          <a:xfrm>
            <a:off x="10776204" y="5442203"/>
            <a:ext cx="609600" cy="609599"/>
          </a:xfrm>
          <a:prstGeom prst="rect">
            <a:avLst/>
          </a:prstGeom>
        </p:spPr>
      </p:pic>
    </p:spTree>
  </p:cSld>
  <p:clrMapOvr>
    <a:masterClrMapping/>
  </p:clrMapOvr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object 2" descr=""/>
          <p:cNvGrpSpPr/>
          <p:nvPr/>
        </p:nvGrpSpPr>
        <p:grpSpPr>
          <a:xfrm>
            <a:off x="188976" y="222504"/>
            <a:ext cx="9095740" cy="6655434"/>
            <a:chOff x="188976" y="222504"/>
            <a:chExt cx="9095740" cy="6655434"/>
          </a:xfrm>
        </p:grpSpPr>
        <p:pic>
          <p:nvPicPr>
            <p:cNvPr id="3" name="object 3" descr=""/>
            <p:cNvPicPr/>
            <p:nvPr/>
          </p:nvPicPr>
          <p:blipFill>
            <a:blip r:embed="rId2" cstate="print"/>
            <a:stretch>
              <a:fillRect/>
            </a:stretch>
          </p:blipFill>
          <p:spPr>
            <a:xfrm>
              <a:off x="252984" y="222504"/>
              <a:ext cx="8967216" cy="6635496"/>
            </a:xfrm>
            <a:prstGeom prst="rect">
              <a:avLst/>
            </a:prstGeom>
          </p:spPr>
        </p:pic>
        <p:sp>
          <p:nvSpPr>
            <p:cNvPr id="4" name="object 4" descr=""/>
            <p:cNvSpPr/>
            <p:nvPr/>
          </p:nvSpPr>
          <p:spPr>
            <a:xfrm>
              <a:off x="208026" y="357378"/>
              <a:ext cx="9057640" cy="6501765"/>
            </a:xfrm>
            <a:custGeom>
              <a:avLst/>
              <a:gdLst/>
              <a:ahLst/>
              <a:cxnLst/>
              <a:rect l="l" t="t" r="r" b="b"/>
              <a:pathLst>
                <a:path w="9057640" h="6501765">
                  <a:moveTo>
                    <a:pt x="8657971" y="0"/>
                  </a:moveTo>
                  <a:lnTo>
                    <a:pt x="399186" y="0"/>
                  </a:lnTo>
                  <a:lnTo>
                    <a:pt x="352631" y="2685"/>
                  </a:lnTo>
                  <a:lnTo>
                    <a:pt x="307654" y="10541"/>
                  </a:lnTo>
                  <a:lnTo>
                    <a:pt x="264554" y="23268"/>
                  </a:lnTo>
                  <a:lnTo>
                    <a:pt x="223631" y="40567"/>
                  </a:lnTo>
                  <a:lnTo>
                    <a:pt x="185183" y="62139"/>
                  </a:lnTo>
                  <a:lnTo>
                    <a:pt x="149512" y="87684"/>
                  </a:lnTo>
                  <a:lnTo>
                    <a:pt x="116916" y="116903"/>
                  </a:lnTo>
                  <a:lnTo>
                    <a:pt x="87694" y="149497"/>
                  </a:lnTo>
                  <a:lnTo>
                    <a:pt x="62146" y="185166"/>
                  </a:lnTo>
                  <a:lnTo>
                    <a:pt x="40572" y="223610"/>
                  </a:lnTo>
                  <a:lnTo>
                    <a:pt x="23271" y="264531"/>
                  </a:lnTo>
                  <a:lnTo>
                    <a:pt x="10542" y="307630"/>
                  </a:lnTo>
                  <a:lnTo>
                    <a:pt x="2685" y="352606"/>
                  </a:lnTo>
                  <a:lnTo>
                    <a:pt x="0" y="399161"/>
                  </a:lnTo>
                  <a:lnTo>
                    <a:pt x="0" y="6102197"/>
                  </a:lnTo>
                  <a:lnTo>
                    <a:pt x="2685" y="6148752"/>
                  </a:lnTo>
                  <a:lnTo>
                    <a:pt x="10542" y="6193729"/>
                  </a:lnTo>
                  <a:lnTo>
                    <a:pt x="23271" y="6236829"/>
                  </a:lnTo>
                  <a:lnTo>
                    <a:pt x="40572" y="6277752"/>
                  </a:lnTo>
                  <a:lnTo>
                    <a:pt x="62146" y="6316199"/>
                  </a:lnTo>
                  <a:lnTo>
                    <a:pt x="87694" y="6351871"/>
                  </a:lnTo>
                  <a:lnTo>
                    <a:pt x="116916" y="6384467"/>
                  </a:lnTo>
                  <a:lnTo>
                    <a:pt x="149512" y="6413689"/>
                  </a:lnTo>
                  <a:lnTo>
                    <a:pt x="185183" y="6439237"/>
                  </a:lnTo>
                  <a:lnTo>
                    <a:pt x="223631" y="6460811"/>
                  </a:lnTo>
                  <a:lnTo>
                    <a:pt x="264554" y="6478112"/>
                  </a:lnTo>
                  <a:lnTo>
                    <a:pt x="307654" y="6490841"/>
                  </a:lnTo>
                  <a:lnTo>
                    <a:pt x="352631" y="6498698"/>
                  </a:lnTo>
                  <a:lnTo>
                    <a:pt x="399186" y="6501383"/>
                  </a:lnTo>
                  <a:lnTo>
                    <a:pt x="8657971" y="6501383"/>
                  </a:lnTo>
                  <a:lnTo>
                    <a:pt x="8704525" y="6498698"/>
                  </a:lnTo>
                  <a:lnTo>
                    <a:pt x="8749501" y="6490841"/>
                  </a:lnTo>
                  <a:lnTo>
                    <a:pt x="8792600" y="6478112"/>
                  </a:lnTo>
                  <a:lnTo>
                    <a:pt x="8833521" y="6460811"/>
                  </a:lnTo>
                  <a:lnTo>
                    <a:pt x="8871966" y="6439237"/>
                  </a:lnTo>
                  <a:lnTo>
                    <a:pt x="8907634" y="6413689"/>
                  </a:lnTo>
                  <a:lnTo>
                    <a:pt x="8940228" y="6384467"/>
                  </a:lnTo>
                  <a:lnTo>
                    <a:pt x="8969447" y="6351871"/>
                  </a:lnTo>
                  <a:lnTo>
                    <a:pt x="8994992" y="6316199"/>
                  </a:lnTo>
                  <a:lnTo>
                    <a:pt x="9016564" y="6277752"/>
                  </a:lnTo>
                  <a:lnTo>
                    <a:pt x="9033863" y="6236829"/>
                  </a:lnTo>
                  <a:lnTo>
                    <a:pt x="9046591" y="6193729"/>
                  </a:lnTo>
                  <a:lnTo>
                    <a:pt x="9054446" y="6148752"/>
                  </a:lnTo>
                  <a:lnTo>
                    <a:pt x="9057132" y="6102197"/>
                  </a:lnTo>
                  <a:lnTo>
                    <a:pt x="9057132" y="399161"/>
                  </a:lnTo>
                  <a:lnTo>
                    <a:pt x="9054446" y="352606"/>
                  </a:lnTo>
                  <a:lnTo>
                    <a:pt x="9046591" y="307630"/>
                  </a:lnTo>
                  <a:lnTo>
                    <a:pt x="9033863" y="264531"/>
                  </a:lnTo>
                  <a:lnTo>
                    <a:pt x="9016564" y="223610"/>
                  </a:lnTo>
                  <a:lnTo>
                    <a:pt x="8994992" y="185166"/>
                  </a:lnTo>
                  <a:lnTo>
                    <a:pt x="8969447" y="149497"/>
                  </a:lnTo>
                  <a:lnTo>
                    <a:pt x="8940228" y="116903"/>
                  </a:lnTo>
                  <a:lnTo>
                    <a:pt x="8907634" y="87684"/>
                  </a:lnTo>
                  <a:lnTo>
                    <a:pt x="8871966" y="62139"/>
                  </a:lnTo>
                  <a:lnTo>
                    <a:pt x="8833521" y="40567"/>
                  </a:lnTo>
                  <a:lnTo>
                    <a:pt x="8792600" y="23268"/>
                  </a:lnTo>
                  <a:lnTo>
                    <a:pt x="8749501" y="10541"/>
                  </a:lnTo>
                  <a:lnTo>
                    <a:pt x="8704525" y="2685"/>
                  </a:lnTo>
                  <a:lnTo>
                    <a:pt x="8657971" y="0"/>
                  </a:lnTo>
                  <a:close/>
                </a:path>
              </a:pathLst>
            </a:custGeom>
            <a:solidFill>
              <a:srgbClr val="FFFFFF"/>
            </a:solidFill>
          </p:spPr>
          <p:txBody>
            <a:bodyPr wrap="square" lIns="0" tIns="0" rIns="0" bIns="0" rtlCol="0"/>
            <a:lstStyle/>
            <a:p/>
          </p:txBody>
        </p:sp>
        <p:sp>
          <p:nvSpPr>
            <p:cNvPr id="5" name="object 5" descr=""/>
            <p:cNvSpPr/>
            <p:nvPr/>
          </p:nvSpPr>
          <p:spPr>
            <a:xfrm>
              <a:off x="208026" y="357378"/>
              <a:ext cx="9057640" cy="6501765"/>
            </a:xfrm>
            <a:custGeom>
              <a:avLst/>
              <a:gdLst/>
              <a:ahLst/>
              <a:cxnLst/>
              <a:rect l="l" t="t" r="r" b="b"/>
              <a:pathLst>
                <a:path w="9057640" h="6501765">
                  <a:moveTo>
                    <a:pt x="0" y="399161"/>
                  </a:moveTo>
                  <a:lnTo>
                    <a:pt x="2685" y="352606"/>
                  </a:lnTo>
                  <a:lnTo>
                    <a:pt x="10542" y="307630"/>
                  </a:lnTo>
                  <a:lnTo>
                    <a:pt x="23271" y="264531"/>
                  </a:lnTo>
                  <a:lnTo>
                    <a:pt x="40572" y="223610"/>
                  </a:lnTo>
                  <a:lnTo>
                    <a:pt x="62146" y="185166"/>
                  </a:lnTo>
                  <a:lnTo>
                    <a:pt x="87694" y="149497"/>
                  </a:lnTo>
                  <a:lnTo>
                    <a:pt x="116916" y="116903"/>
                  </a:lnTo>
                  <a:lnTo>
                    <a:pt x="149512" y="87684"/>
                  </a:lnTo>
                  <a:lnTo>
                    <a:pt x="185183" y="62139"/>
                  </a:lnTo>
                  <a:lnTo>
                    <a:pt x="223631" y="40567"/>
                  </a:lnTo>
                  <a:lnTo>
                    <a:pt x="264554" y="23268"/>
                  </a:lnTo>
                  <a:lnTo>
                    <a:pt x="307654" y="10541"/>
                  </a:lnTo>
                  <a:lnTo>
                    <a:pt x="352631" y="2685"/>
                  </a:lnTo>
                  <a:lnTo>
                    <a:pt x="399186" y="0"/>
                  </a:lnTo>
                  <a:lnTo>
                    <a:pt x="8657971" y="0"/>
                  </a:lnTo>
                  <a:lnTo>
                    <a:pt x="8704525" y="2685"/>
                  </a:lnTo>
                  <a:lnTo>
                    <a:pt x="8749501" y="10541"/>
                  </a:lnTo>
                  <a:lnTo>
                    <a:pt x="8792600" y="23268"/>
                  </a:lnTo>
                  <a:lnTo>
                    <a:pt x="8833521" y="40567"/>
                  </a:lnTo>
                  <a:lnTo>
                    <a:pt x="8871966" y="62139"/>
                  </a:lnTo>
                  <a:lnTo>
                    <a:pt x="8907634" y="87684"/>
                  </a:lnTo>
                  <a:lnTo>
                    <a:pt x="8940228" y="116903"/>
                  </a:lnTo>
                  <a:lnTo>
                    <a:pt x="8969447" y="149497"/>
                  </a:lnTo>
                  <a:lnTo>
                    <a:pt x="8994992" y="185166"/>
                  </a:lnTo>
                  <a:lnTo>
                    <a:pt x="9016564" y="223610"/>
                  </a:lnTo>
                  <a:lnTo>
                    <a:pt x="9033863" y="264531"/>
                  </a:lnTo>
                  <a:lnTo>
                    <a:pt x="9046591" y="307630"/>
                  </a:lnTo>
                  <a:lnTo>
                    <a:pt x="9054446" y="352606"/>
                  </a:lnTo>
                  <a:lnTo>
                    <a:pt x="9057132" y="399161"/>
                  </a:lnTo>
                  <a:lnTo>
                    <a:pt x="9057132" y="6102197"/>
                  </a:lnTo>
                  <a:lnTo>
                    <a:pt x="9054446" y="6148752"/>
                  </a:lnTo>
                  <a:lnTo>
                    <a:pt x="9046591" y="6193729"/>
                  </a:lnTo>
                  <a:lnTo>
                    <a:pt x="9033863" y="6236829"/>
                  </a:lnTo>
                  <a:lnTo>
                    <a:pt x="9016564" y="6277752"/>
                  </a:lnTo>
                  <a:lnTo>
                    <a:pt x="8994992" y="6316199"/>
                  </a:lnTo>
                  <a:lnTo>
                    <a:pt x="8969447" y="6351871"/>
                  </a:lnTo>
                  <a:lnTo>
                    <a:pt x="8940228" y="6384467"/>
                  </a:lnTo>
                  <a:lnTo>
                    <a:pt x="8907634" y="6413689"/>
                  </a:lnTo>
                  <a:lnTo>
                    <a:pt x="8871966" y="6439237"/>
                  </a:lnTo>
                  <a:lnTo>
                    <a:pt x="8833521" y="6460811"/>
                  </a:lnTo>
                  <a:lnTo>
                    <a:pt x="8792600" y="6478112"/>
                  </a:lnTo>
                  <a:lnTo>
                    <a:pt x="8749501" y="6490841"/>
                  </a:lnTo>
                  <a:lnTo>
                    <a:pt x="8704525" y="6498698"/>
                  </a:lnTo>
                  <a:lnTo>
                    <a:pt x="8657971" y="6501383"/>
                  </a:lnTo>
                  <a:lnTo>
                    <a:pt x="399186" y="6501383"/>
                  </a:lnTo>
                  <a:lnTo>
                    <a:pt x="352631" y="6498698"/>
                  </a:lnTo>
                  <a:lnTo>
                    <a:pt x="307654" y="6490841"/>
                  </a:lnTo>
                  <a:lnTo>
                    <a:pt x="264554" y="6478112"/>
                  </a:lnTo>
                  <a:lnTo>
                    <a:pt x="223631" y="6460811"/>
                  </a:lnTo>
                  <a:lnTo>
                    <a:pt x="185183" y="6439237"/>
                  </a:lnTo>
                  <a:lnTo>
                    <a:pt x="149512" y="6413689"/>
                  </a:lnTo>
                  <a:lnTo>
                    <a:pt x="116916" y="6384467"/>
                  </a:lnTo>
                  <a:lnTo>
                    <a:pt x="87694" y="6351871"/>
                  </a:lnTo>
                  <a:lnTo>
                    <a:pt x="62146" y="6316199"/>
                  </a:lnTo>
                  <a:lnTo>
                    <a:pt x="40572" y="6277752"/>
                  </a:lnTo>
                  <a:lnTo>
                    <a:pt x="23271" y="6236829"/>
                  </a:lnTo>
                  <a:lnTo>
                    <a:pt x="10542" y="6193729"/>
                  </a:lnTo>
                  <a:lnTo>
                    <a:pt x="2685" y="6148752"/>
                  </a:lnTo>
                  <a:lnTo>
                    <a:pt x="0" y="6102197"/>
                  </a:lnTo>
                  <a:lnTo>
                    <a:pt x="0" y="399161"/>
                  </a:lnTo>
                  <a:close/>
                </a:path>
              </a:pathLst>
            </a:custGeom>
            <a:ln w="38100">
              <a:solidFill>
                <a:srgbClr val="E7E6E6"/>
              </a:solidFill>
            </a:ln>
          </p:spPr>
          <p:txBody>
            <a:bodyPr wrap="square" lIns="0" tIns="0" rIns="0" bIns="0" rtlCol="0"/>
            <a:lstStyle/>
            <a:p/>
          </p:txBody>
        </p:sp>
      </p:grpSp>
      <p:sp>
        <p:nvSpPr>
          <p:cNvPr id="6" name="object 6"/>
          <p:cNvSpPr txBox="1">
            <a:spLocks noGrp="1"/>
          </p:cNvSpPr>
          <p:nvPr>
            <p:ph type="title"/>
          </p:nvPr>
        </p:nvSpPr>
        <p:spPr>
          <a:prstGeom prst="rect"/>
        </p:spPr>
        <p:txBody>
          <a:bodyPr wrap="square" lIns="0" tIns="12700" rIns="0" bIns="0" rtlCol="0" vert="horz">
            <a:spAutoFit/>
          </a:bodyPr>
          <a:lstStyle/>
          <a:p>
            <a:pPr algn="r" marL="820419" marR="30480">
              <a:lnSpc>
                <a:spcPct val="100000"/>
              </a:lnSpc>
              <a:spcBef>
                <a:spcPts val="100"/>
              </a:spcBef>
            </a:pPr>
            <a:r>
              <a:rPr dirty="0" baseline="2314" sz="3600" spc="-825"/>
              <a:t>:</a:t>
            </a:r>
            <a:r>
              <a:rPr dirty="0" baseline="2314" sz="3600" spc="-825"/>
              <a:t>ة</a:t>
            </a:r>
            <a:r>
              <a:rPr dirty="0" baseline="18518" sz="3600" spc="-825"/>
              <a:t>„</a:t>
            </a:r>
            <a:r>
              <a:rPr dirty="0" baseline="18518" sz="3600" spc="-487"/>
              <a:t> </a:t>
            </a:r>
            <a:r>
              <a:rPr dirty="0" baseline="4629" sz="3600" spc="-1072"/>
              <a:t>ث</a:t>
            </a:r>
            <a:r>
              <a:rPr dirty="0" baseline="1157" sz="3600" spc="-1072"/>
              <a:t>„</a:t>
            </a:r>
            <a:r>
              <a:rPr dirty="0" baseline="6944" sz="3600" spc="-1072"/>
              <a:t>لوذلا</a:t>
            </a:r>
            <a:r>
              <a:rPr dirty="0" baseline="6944" sz="3600" spc="-450"/>
              <a:t> </a:t>
            </a:r>
            <a:r>
              <a:rPr dirty="0" baseline="2314" sz="3600" spc="-869"/>
              <a:t>ب</a:t>
            </a:r>
            <a:r>
              <a:rPr dirty="0" baseline="20833" sz="3600" spc="-869"/>
              <a:t>„</a:t>
            </a:r>
            <a:r>
              <a:rPr dirty="0" baseline="20833" sz="3600" spc="67"/>
              <a:t> </a:t>
            </a:r>
            <a:r>
              <a:rPr dirty="0" baseline="11574" sz="3600" spc="-1432"/>
              <a:t>اق</a:t>
            </a:r>
            <a:r>
              <a:rPr dirty="0" baseline="20833" sz="3600" spc="-1432"/>
              <a:t>„</a:t>
            </a:r>
            <a:r>
              <a:rPr dirty="0" baseline="20833" sz="3600" spc="-630"/>
              <a:t> </a:t>
            </a:r>
            <a:r>
              <a:rPr dirty="0" baseline="11574" sz="3600" spc="-997"/>
              <a:t>اق</a:t>
            </a:r>
            <a:r>
              <a:rPr dirty="0" baseline="21990" sz="3600" spc="-997"/>
              <a:t>.</a:t>
            </a:r>
            <a:r>
              <a:rPr dirty="0" baseline="21990" sz="3600" spc="-600"/>
              <a:t> </a:t>
            </a:r>
            <a:r>
              <a:rPr dirty="0" baseline="10416" sz="3600" spc="-1005"/>
              <a:t>ن</a:t>
            </a:r>
            <a:r>
              <a:rPr dirty="0" baseline="27777" sz="3600" spc="-1005"/>
              <a:t>„</a:t>
            </a:r>
            <a:r>
              <a:rPr dirty="0" baseline="5787" sz="3600" spc="-1005"/>
              <a:t>ألا</a:t>
            </a:r>
            <a:r>
              <a:rPr dirty="0" baseline="5787" sz="3600" spc="-472"/>
              <a:t> </a:t>
            </a:r>
            <a:r>
              <a:rPr dirty="0" baseline="2314" sz="3600" spc="-1530"/>
              <a:t>ي</a:t>
            </a:r>
            <a:r>
              <a:rPr dirty="0" baseline="28935" sz="3600" spc="-1530"/>
              <a:t>.</a:t>
            </a:r>
            <a:r>
              <a:rPr dirty="0" baseline="-11574" sz="3600" spc="-1530"/>
              <a:t>„</a:t>
            </a:r>
            <a:r>
              <a:rPr dirty="0" baseline="12731" sz="3600" spc="-1530"/>
              <a:t>ق</a:t>
            </a:r>
            <a:r>
              <a:rPr dirty="0" baseline="12731" sz="3600" spc="-442"/>
              <a:t> </a:t>
            </a:r>
            <a:r>
              <a:rPr dirty="0" baseline="2314" sz="3600" spc="-982"/>
              <a:t>ة</a:t>
            </a:r>
            <a:r>
              <a:rPr dirty="0" baseline="18518" sz="3600" spc="-982"/>
              <a:t>„</a:t>
            </a:r>
            <a:r>
              <a:rPr dirty="0" baseline="18518" sz="3600" spc="-487"/>
              <a:t> </a:t>
            </a:r>
            <a:r>
              <a:rPr dirty="0" baseline="11574" sz="3600" spc="-1477"/>
              <a:t>صاح</a:t>
            </a:r>
            <a:r>
              <a:rPr dirty="0" baseline="23148" sz="3600" spc="-1477"/>
              <a:t>.</a:t>
            </a:r>
            <a:r>
              <a:rPr dirty="0" baseline="11574" sz="3600" spc="-1477"/>
              <a:t>لا</a:t>
            </a:r>
            <a:r>
              <a:rPr dirty="0" baseline="11574" sz="3600" spc="-450"/>
              <a:t> </a:t>
            </a:r>
            <a:r>
              <a:rPr dirty="0" baseline="2314" sz="3600" spc="-1019"/>
              <a:t>ة</a:t>
            </a:r>
            <a:r>
              <a:rPr dirty="0" baseline="18518" sz="3600" spc="-1019"/>
              <a:t>„</a:t>
            </a:r>
            <a:r>
              <a:rPr dirty="0" baseline="18518" sz="3600" spc="-494"/>
              <a:t> </a:t>
            </a:r>
            <a:r>
              <a:rPr dirty="0" baseline="11574" sz="3600" spc="-1342"/>
              <a:t>اث</a:t>
            </a:r>
            <a:r>
              <a:rPr dirty="0" sz="2400" spc="-894"/>
              <a:t>„</a:t>
            </a:r>
            <a:r>
              <a:rPr dirty="0" baseline="17361" sz="3600" spc="-1342"/>
              <a:t>حلا</a:t>
            </a:r>
            <a:r>
              <a:rPr dirty="0" baseline="17361" sz="3600" spc="-457"/>
              <a:t> </a:t>
            </a:r>
            <a:r>
              <a:rPr dirty="0" baseline="2314" sz="3600" spc="-982"/>
              <a:t>ة</a:t>
            </a:r>
            <a:r>
              <a:rPr dirty="0" baseline="18518" sz="3600" spc="-982"/>
              <a:t>„</a:t>
            </a:r>
            <a:r>
              <a:rPr dirty="0" baseline="18518" sz="3600" spc="-480"/>
              <a:t> </a:t>
            </a:r>
            <a:r>
              <a:rPr dirty="0" baseline="4629" sz="3600" spc="-1064"/>
              <a:t>ت</a:t>
            </a:r>
            <a:r>
              <a:rPr dirty="0" sz="2400" spc="-710"/>
              <a:t>„</a:t>
            </a:r>
            <a:r>
              <a:rPr dirty="0" baseline="16203" sz="3600" spc="-1064"/>
              <a:t>امج</a:t>
            </a:r>
            <a:r>
              <a:rPr dirty="0" baseline="16203" sz="3600" spc="-480"/>
              <a:t> </a:t>
            </a:r>
            <a:r>
              <a:rPr dirty="0" baseline="2314" sz="3600" spc="-450"/>
              <a:t>-</a:t>
            </a:r>
            <a:r>
              <a:rPr dirty="0" baseline="2314" sz="3600" spc="-1125"/>
              <a:t>1</a:t>
            </a:r>
            <a:endParaRPr baseline="2314" sz="3600"/>
          </a:p>
        </p:txBody>
      </p:sp>
      <p:sp>
        <p:nvSpPr>
          <p:cNvPr id="7" name="object 7" descr=""/>
          <p:cNvSpPr txBox="1"/>
          <p:nvPr/>
        </p:nvSpPr>
        <p:spPr>
          <a:xfrm>
            <a:off x="6677406" y="2651201"/>
            <a:ext cx="2397760" cy="300355"/>
          </a:xfrm>
          <a:prstGeom prst="rect">
            <a:avLst/>
          </a:prstGeom>
        </p:spPr>
        <p:txBody>
          <a:bodyPr wrap="square" lIns="0" tIns="12700" rIns="0" bIns="0" rtlCol="0" vert="horz">
            <a:spAutoFit/>
          </a:bodyPr>
          <a:lstStyle/>
          <a:p>
            <a:pPr algn="r" marL="50800" marR="43180">
              <a:lnSpc>
                <a:spcPct val="100000"/>
              </a:lnSpc>
              <a:spcBef>
                <a:spcPts val="100"/>
              </a:spcBef>
            </a:pPr>
            <a:r>
              <a:rPr dirty="0" sz="1800" spc="-700">
                <a:latin typeface="Microsoft Sans Serif"/>
                <a:cs typeface="Microsoft Sans Serif"/>
              </a:rPr>
              <a:t>„</a:t>
            </a:r>
            <a:r>
              <a:rPr dirty="0" sz="1800" spc="370">
                <a:latin typeface="Microsoft Sans Serif"/>
                <a:cs typeface="Microsoft Sans Serif"/>
              </a:rPr>
              <a:t> </a:t>
            </a:r>
            <a:r>
              <a:rPr dirty="0" baseline="-9259" sz="2700" spc="-569">
                <a:latin typeface="Microsoft Sans Serif"/>
                <a:cs typeface="Microsoft Sans Serif"/>
              </a:rPr>
              <a:t>ملا</a:t>
            </a:r>
            <a:r>
              <a:rPr dirty="0" baseline="-9259" sz="2700" spc="502">
                <a:latin typeface="Microsoft Sans Serif"/>
                <a:cs typeface="Microsoft Sans Serif"/>
              </a:rPr>
              <a:t>    </a:t>
            </a:r>
            <a:r>
              <a:rPr dirty="0" baseline="-6172" sz="2700" spc="-772">
                <a:latin typeface="Microsoft Sans Serif"/>
                <a:cs typeface="Microsoft Sans Serif"/>
              </a:rPr>
              <a:t>عل</a:t>
            </a:r>
            <a:r>
              <a:rPr dirty="0" baseline="-6172" sz="2700" spc="179">
                <a:latin typeface="Microsoft Sans Serif"/>
                <a:cs typeface="Microsoft Sans Serif"/>
              </a:rPr>
              <a:t> </a:t>
            </a:r>
            <a:r>
              <a:rPr dirty="0" baseline="-1543" sz="2700" spc="-750">
                <a:latin typeface="Microsoft Sans Serif"/>
                <a:cs typeface="Microsoft Sans Serif"/>
              </a:rPr>
              <a:t>.</a:t>
            </a:r>
            <a:r>
              <a:rPr dirty="0" baseline="-1543" sz="2700" spc="52">
                <a:latin typeface="Microsoft Sans Serif"/>
                <a:cs typeface="Microsoft Sans Serif"/>
              </a:rPr>
              <a:t> </a:t>
            </a:r>
            <a:r>
              <a:rPr dirty="0" baseline="-3086" sz="2700" spc="-1395">
                <a:latin typeface="Microsoft Sans Serif"/>
                <a:cs typeface="Microsoft Sans Serif"/>
              </a:rPr>
              <a:t>ست</a:t>
            </a:r>
            <a:r>
              <a:rPr dirty="0" baseline="13888" sz="2700" spc="-1395">
                <a:latin typeface="Microsoft Sans Serif"/>
                <a:cs typeface="Microsoft Sans Serif"/>
              </a:rPr>
              <a:t>.</a:t>
            </a:r>
            <a:r>
              <a:rPr dirty="0" baseline="13888" sz="2700" spc="390">
                <a:latin typeface="Microsoft Sans Serif"/>
                <a:cs typeface="Microsoft Sans Serif"/>
              </a:rPr>
              <a:t> </a:t>
            </a:r>
            <a:r>
              <a:rPr dirty="0" baseline="-10802" sz="2700">
                <a:latin typeface="Microsoft Sans Serif"/>
                <a:cs typeface="Microsoft Sans Serif"/>
              </a:rPr>
              <a:t>ا</a:t>
            </a:r>
            <a:r>
              <a:rPr dirty="0" baseline="-10802" sz="2700" spc="397">
                <a:latin typeface="Microsoft Sans Serif"/>
                <a:cs typeface="Microsoft Sans Serif"/>
              </a:rPr>
              <a:t> </a:t>
            </a:r>
            <a:r>
              <a:rPr dirty="0" sz="1800" spc="-700">
                <a:latin typeface="Microsoft Sans Serif"/>
                <a:cs typeface="Microsoft Sans Serif"/>
              </a:rPr>
              <a:t>„</a:t>
            </a:r>
            <a:r>
              <a:rPr dirty="0" sz="1800" spc="155">
                <a:latin typeface="Microsoft Sans Serif"/>
                <a:cs typeface="Microsoft Sans Serif"/>
              </a:rPr>
              <a:t> </a:t>
            </a:r>
            <a:r>
              <a:rPr dirty="0" baseline="-6172" sz="2700" spc="-1222">
                <a:latin typeface="Microsoft Sans Serif"/>
                <a:cs typeface="Microsoft Sans Serif"/>
              </a:rPr>
              <a:t>ق</a:t>
            </a:r>
            <a:r>
              <a:rPr dirty="0" baseline="12345" sz="2700" spc="-1222">
                <a:latin typeface="Microsoft Sans Serif"/>
                <a:cs typeface="Microsoft Sans Serif"/>
              </a:rPr>
              <a:t>„</a:t>
            </a:r>
            <a:r>
              <a:rPr dirty="0" baseline="12345" sz="2700" spc="-450">
                <a:latin typeface="Microsoft Sans Serif"/>
                <a:cs typeface="Microsoft Sans Serif"/>
              </a:rPr>
              <a:t> </a:t>
            </a:r>
            <a:r>
              <a:rPr dirty="0" baseline="13888" sz="2700" spc="-1200">
                <a:latin typeface="Microsoft Sans Serif"/>
                <a:cs typeface="Microsoft Sans Serif"/>
              </a:rPr>
              <a:t>حل</a:t>
            </a:r>
            <a:r>
              <a:rPr dirty="0" baseline="13888" sz="2700" spc="22">
                <a:latin typeface="Microsoft Sans Serif"/>
                <a:cs typeface="Microsoft Sans Serif"/>
              </a:rPr>
              <a:t> </a:t>
            </a:r>
            <a:r>
              <a:rPr dirty="0" sz="1800" spc="-700">
                <a:latin typeface="Microsoft Sans Serif"/>
                <a:cs typeface="Microsoft Sans Serif"/>
              </a:rPr>
              <a:t>„</a:t>
            </a:r>
            <a:r>
              <a:rPr dirty="0" sz="1800" spc="285">
                <a:latin typeface="Microsoft Sans Serif"/>
                <a:cs typeface="Microsoft Sans Serif"/>
              </a:rPr>
              <a:t> </a:t>
            </a:r>
            <a:r>
              <a:rPr dirty="0" baseline="4629" sz="2700" spc="-1425">
                <a:latin typeface="Microsoft Sans Serif"/>
                <a:cs typeface="Microsoft Sans Serif"/>
              </a:rPr>
              <a:t>حت</a:t>
            </a:r>
            <a:r>
              <a:rPr dirty="0" baseline="16975" sz="2700" spc="-1425">
                <a:latin typeface="Microsoft Sans Serif"/>
                <a:cs typeface="Microsoft Sans Serif"/>
              </a:rPr>
              <a:t>„</a:t>
            </a:r>
            <a:r>
              <a:rPr dirty="0" baseline="16975" sz="2700" spc="-412">
                <a:latin typeface="Microsoft Sans Serif"/>
                <a:cs typeface="Microsoft Sans Serif"/>
              </a:rPr>
              <a:t> </a:t>
            </a:r>
            <a:r>
              <a:rPr dirty="0" baseline="12345" sz="2700" spc="-637">
                <a:latin typeface="Microsoft Sans Serif"/>
                <a:cs typeface="Microsoft Sans Serif"/>
              </a:rPr>
              <a:t>ملا</a:t>
            </a:r>
            <a:r>
              <a:rPr dirty="0" baseline="12345" sz="2700" spc="225">
                <a:latin typeface="Microsoft Sans Serif"/>
                <a:cs typeface="Microsoft Sans Serif"/>
              </a:rPr>
              <a:t> </a:t>
            </a:r>
            <a:r>
              <a:rPr dirty="0" baseline="1543" sz="2700" spc="82">
                <a:latin typeface="Microsoft Sans Serif"/>
                <a:cs typeface="Microsoft Sans Serif"/>
              </a:rPr>
              <a:t>م</a:t>
            </a:r>
            <a:r>
              <a:rPr dirty="0" baseline="3086" sz="2700" spc="-104">
                <a:latin typeface="Microsoft Sans Serif"/>
                <a:cs typeface="Microsoft Sans Serif"/>
              </a:rPr>
              <a:t> </a:t>
            </a:r>
            <a:r>
              <a:rPr dirty="0" baseline="-10802" sz="2700">
                <a:latin typeface="Microsoft Sans Serif"/>
                <a:cs typeface="Microsoft Sans Serif"/>
              </a:rPr>
              <a:t>ا</a:t>
            </a:r>
            <a:r>
              <a:rPr dirty="0" baseline="-10802" sz="2700" spc="165">
                <a:latin typeface="Microsoft Sans Serif"/>
                <a:cs typeface="Microsoft Sans Serif"/>
              </a:rPr>
              <a:t> </a:t>
            </a:r>
            <a:r>
              <a:rPr dirty="0" baseline="-1543" sz="2700" spc="-750">
                <a:latin typeface="Microsoft Sans Serif"/>
                <a:cs typeface="Microsoft Sans Serif"/>
              </a:rPr>
              <a:t>.</a:t>
            </a:r>
            <a:r>
              <a:rPr dirty="0" baseline="-1543" sz="2700" spc="622">
                <a:latin typeface="Microsoft Sans Serif"/>
                <a:cs typeface="Microsoft Sans Serif"/>
              </a:rPr>
              <a:t> </a:t>
            </a:r>
            <a:r>
              <a:rPr dirty="0" baseline="-1543" sz="2700" spc="-75">
                <a:latin typeface="Microsoft Sans Serif"/>
                <a:cs typeface="Microsoft Sans Serif"/>
              </a:rPr>
              <a:t>ع</a:t>
            </a:r>
            <a:endParaRPr baseline="-1543" sz="2700">
              <a:latin typeface="Microsoft Sans Serif"/>
              <a:cs typeface="Microsoft Sans Serif"/>
            </a:endParaRPr>
          </a:p>
        </p:txBody>
      </p:sp>
      <p:sp>
        <p:nvSpPr>
          <p:cNvPr id="8" name="object 8" descr=""/>
          <p:cNvSpPr txBox="1"/>
          <p:nvPr/>
        </p:nvSpPr>
        <p:spPr>
          <a:xfrm>
            <a:off x="5718022" y="2687777"/>
            <a:ext cx="638175" cy="300355"/>
          </a:xfrm>
          <a:prstGeom prst="rect">
            <a:avLst/>
          </a:prstGeom>
        </p:spPr>
        <p:txBody>
          <a:bodyPr wrap="square" lIns="0" tIns="12700" rIns="0" bIns="0" rtlCol="0" vert="horz">
            <a:spAutoFit/>
          </a:bodyPr>
          <a:lstStyle/>
          <a:p>
            <a:pPr algn="r" marL="38100" marR="30480">
              <a:lnSpc>
                <a:spcPct val="100000"/>
              </a:lnSpc>
              <a:spcBef>
                <a:spcPts val="100"/>
              </a:spcBef>
            </a:pPr>
            <a:r>
              <a:rPr dirty="0" baseline="15432" sz="2700" spc="1064">
                <a:solidFill>
                  <a:srgbClr val="FF0000"/>
                </a:solidFill>
                <a:latin typeface="Microsoft Sans Serif"/>
                <a:cs typeface="Microsoft Sans Serif"/>
              </a:rPr>
              <a:t> </a:t>
            </a:r>
            <a:r>
              <a:rPr dirty="0" baseline="16975" sz="2700" spc="-750">
                <a:solidFill>
                  <a:srgbClr val="FF0000"/>
                </a:solidFill>
                <a:latin typeface="Microsoft Sans Serif"/>
                <a:cs typeface="Microsoft Sans Serif"/>
              </a:rPr>
              <a:t>.</a:t>
            </a:r>
            <a:r>
              <a:rPr dirty="0" baseline="16975" sz="2700" spc="-330">
                <a:solidFill>
                  <a:srgbClr val="FF0000"/>
                </a:solidFill>
                <a:latin typeface="Microsoft Sans Serif"/>
                <a:cs typeface="Microsoft Sans Serif"/>
              </a:rPr>
              <a:t> </a:t>
            </a:r>
            <a:r>
              <a:rPr dirty="0" baseline="4629" sz="2700" spc="-1064">
                <a:solidFill>
                  <a:srgbClr val="FF0000"/>
                </a:solidFill>
                <a:latin typeface="Microsoft Sans Serif"/>
                <a:cs typeface="Microsoft Sans Serif"/>
              </a:rPr>
              <a:t>ن</a:t>
            </a:r>
            <a:r>
              <a:rPr dirty="0" baseline="1543" sz="2700" spc="-1064">
                <a:solidFill>
                  <a:srgbClr val="FF0000"/>
                </a:solidFill>
                <a:latin typeface="Microsoft Sans Serif"/>
                <a:cs typeface="Microsoft Sans Serif"/>
              </a:rPr>
              <a:t>„</a:t>
            </a:r>
            <a:r>
              <a:rPr dirty="0" baseline="1543" sz="2700" spc="-254">
                <a:solidFill>
                  <a:srgbClr val="FF0000"/>
                </a:solidFill>
                <a:latin typeface="Microsoft Sans Serif"/>
                <a:cs typeface="Microsoft Sans Serif"/>
              </a:rPr>
              <a:t> </a:t>
            </a:r>
            <a:r>
              <a:rPr dirty="0" baseline="7716" sz="2700" spc="-1072">
                <a:solidFill>
                  <a:srgbClr val="FF0000"/>
                </a:solidFill>
                <a:latin typeface="Microsoft Sans Serif"/>
                <a:cs typeface="Microsoft Sans Serif"/>
              </a:rPr>
              <a:t>عن</a:t>
            </a:r>
            <a:r>
              <a:rPr dirty="0" baseline="26234" sz="2700" spc="-1072">
                <a:solidFill>
                  <a:srgbClr val="FF0000"/>
                </a:solidFill>
                <a:latin typeface="Microsoft Sans Serif"/>
                <a:cs typeface="Microsoft Sans Serif"/>
              </a:rPr>
              <a:t>„</a:t>
            </a:r>
            <a:r>
              <a:rPr dirty="0" baseline="26234" sz="2700" spc="427">
                <a:solidFill>
                  <a:srgbClr val="FF0000"/>
                </a:solidFill>
                <a:latin typeface="Microsoft Sans Serif"/>
                <a:cs typeface="Microsoft Sans Serif"/>
              </a:rPr>
              <a:t> </a:t>
            </a:r>
            <a:r>
              <a:rPr dirty="0" baseline="9259" sz="2700" spc="-750">
                <a:solidFill>
                  <a:srgbClr val="FF0000"/>
                </a:solidFill>
                <a:latin typeface="Microsoft Sans Serif"/>
                <a:cs typeface="Microsoft Sans Serif"/>
              </a:rPr>
              <a:t>.</a:t>
            </a:r>
            <a:r>
              <a:rPr dirty="0" baseline="9259" sz="2700" spc="-22">
                <a:solidFill>
                  <a:srgbClr val="FF0000"/>
                </a:solidFill>
                <a:latin typeface="Microsoft Sans Serif"/>
                <a:cs typeface="Microsoft Sans Serif"/>
              </a:rPr>
              <a:t> </a:t>
            </a:r>
            <a:r>
              <a:rPr dirty="0" baseline="16975" sz="2700" spc="-1237">
                <a:solidFill>
                  <a:srgbClr val="FF0000"/>
                </a:solidFill>
                <a:latin typeface="Microsoft Sans Serif"/>
                <a:cs typeface="Microsoft Sans Serif"/>
              </a:rPr>
              <a:t>حت</a:t>
            </a:r>
            <a:r>
              <a:rPr dirty="0" sz="1800" spc="-825">
                <a:solidFill>
                  <a:srgbClr val="FF0000"/>
                </a:solidFill>
                <a:latin typeface="Microsoft Sans Serif"/>
                <a:cs typeface="Microsoft Sans Serif"/>
              </a:rPr>
              <a:t>,</a:t>
            </a:r>
            <a:r>
              <a:rPr dirty="0" sz="1800" spc="-254">
                <a:solidFill>
                  <a:srgbClr val="FF0000"/>
                </a:solidFill>
                <a:latin typeface="Microsoft Sans Serif"/>
                <a:cs typeface="Microsoft Sans Serif"/>
              </a:rPr>
              <a:t> </a:t>
            </a:r>
            <a:r>
              <a:rPr dirty="0" baseline="7716" sz="2700" spc="-1050">
                <a:solidFill>
                  <a:srgbClr val="FF0000"/>
                </a:solidFill>
                <a:latin typeface="Microsoft Sans Serif"/>
                <a:cs typeface="Microsoft Sans Serif"/>
              </a:rPr>
              <a:t>„</a:t>
            </a:r>
            <a:endParaRPr baseline="7716" sz="2700">
              <a:latin typeface="Microsoft Sans Serif"/>
              <a:cs typeface="Microsoft Sans Serif"/>
            </a:endParaRPr>
          </a:p>
        </p:txBody>
      </p:sp>
      <p:sp>
        <p:nvSpPr>
          <p:cNvPr id="9" name="object 9" descr=""/>
          <p:cNvSpPr txBox="1"/>
          <p:nvPr/>
        </p:nvSpPr>
        <p:spPr>
          <a:xfrm>
            <a:off x="4761357" y="2724353"/>
            <a:ext cx="4333875" cy="300355"/>
          </a:xfrm>
          <a:prstGeom prst="rect">
            <a:avLst/>
          </a:prstGeom>
        </p:spPr>
        <p:txBody>
          <a:bodyPr wrap="square" lIns="0" tIns="12700" rIns="0" bIns="0" rtlCol="0" vert="horz">
            <a:spAutoFit/>
          </a:bodyPr>
          <a:lstStyle/>
          <a:p>
            <a:pPr algn="r" marL="50800" marR="30480">
              <a:lnSpc>
                <a:spcPct val="100000"/>
              </a:lnSpc>
              <a:spcBef>
                <a:spcPts val="100"/>
              </a:spcBef>
            </a:pPr>
            <a:r>
              <a:rPr dirty="0" baseline="1543" sz="2700" spc="-1207">
                <a:solidFill>
                  <a:srgbClr val="FF0000"/>
                </a:solidFill>
                <a:latin typeface="Microsoft Sans Serif"/>
                <a:cs typeface="Microsoft Sans Serif"/>
              </a:rPr>
              <a:t>ي</a:t>
            </a:r>
            <a:r>
              <a:rPr dirty="0" baseline="-10802" sz="2700" spc="-1207">
                <a:solidFill>
                  <a:srgbClr val="FF0000"/>
                </a:solidFill>
                <a:latin typeface="Microsoft Sans Serif"/>
                <a:cs typeface="Microsoft Sans Serif"/>
              </a:rPr>
              <a:t>„</a:t>
            </a:r>
            <a:r>
              <a:rPr dirty="0" baseline="-10802" sz="2700" spc="179">
                <a:solidFill>
                  <a:srgbClr val="FF0000"/>
                </a:solidFill>
                <a:latin typeface="Microsoft Sans Serif"/>
                <a:cs typeface="Microsoft Sans Serif"/>
              </a:rPr>
              <a:t> </a:t>
            </a:r>
            <a:r>
              <a:rPr dirty="0" baseline="1543" sz="2700" spc="-1132">
                <a:solidFill>
                  <a:srgbClr val="FF0000"/>
                </a:solidFill>
                <a:latin typeface="Microsoft Sans Serif"/>
                <a:cs typeface="Microsoft Sans Serif"/>
              </a:rPr>
              <a:t>ي</a:t>
            </a:r>
            <a:r>
              <a:rPr dirty="0" baseline="-10802" sz="2700" spc="-1132">
                <a:solidFill>
                  <a:srgbClr val="FF0000"/>
                </a:solidFill>
                <a:latin typeface="Microsoft Sans Serif"/>
                <a:cs typeface="Microsoft Sans Serif"/>
              </a:rPr>
              <a:t>„</a:t>
            </a:r>
            <a:r>
              <a:rPr dirty="0" baseline="-10802" sz="2700" spc="667">
                <a:solidFill>
                  <a:srgbClr val="FF0000"/>
                </a:solidFill>
                <a:latin typeface="Microsoft Sans Serif"/>
                <a:cs typeface="Microsoft Sans Serif"/>
              </a:rPr>
              <a:t>  </a:t>
            </a:r>
            <a:r>
              <a:rPr dirty="0" baseline="1543" sz="2700" spc="-562">
                <a:solidFill>
                  <a:srgbClr val="FF0000"/>
                </a:solidFill>
                <a:latin typeface="Microsoft Sans Serif"/>
                <a:cs typeface="Microsoft Sans Serif"/>
              </a:rPr>
              <a:t>ل</a:t>
            </a:r>
            <a:r>
              <a:rPr dirty="0" baseline="1543" sz="2700" spc="179">
                <a:solidFill>
                  <a:srgbClr val="FF0000"/>
                </a:solidFill>
                <a:latin typeface="Microsoft Sans Serif"/>
                <a:cs typeface="Microsoft Sans Serif"/>
              </a:rPr>
              <a:t> </a:t>
            </a:r>
            <a:r>
              <a:rPr dirty="0" baseline="1543" sz="2700">
                <a:solidFill>
                  <a:srgbClr val="FF0000"/>
                </a:solidFill>
                <a:latin typeface="Microsoft Sans Serif"/>
                <a:cs typeface="Microsoft Sans Serif"/>
              </a:rPr>
              <a:t>ذ</a:t>
            </a:r>
            <a:r>
              <a:rPr dirty="0" baseline="1543" sz="2700" spc="509">
                <a:solidFill>
                  <a:srgbClr val="FF0000"/>
                </a:solidFill>
                <a:latin typeface="Microsoft Sans Serif"/>
                <a:cs typeface="Microsoft Sans Serif"/>
              </a:rPr>
              <a:t> </a:t>
            </a:r>
            <a:r>
              <a:rPr dirty="0" baseline="1543" sz="2700">
                <a:solidFill>
                  <a:srgbClr val="FF0000"/>
                </a:solidFill>
                <a:latin typeface="Microsoft Sans Serif"/>
                <a:cs typeface="Microsoft Sans Serif"/>
              </a:rPr>
              <a:t>ذ</a:t>
            </a:r>
            <a:r>
              <a:rPr dirty="0" baseline="1543" sz="2700" spc="254">
                <a:solidFill>
                  <a:srgbClr val="FF0000"/>
                </a:solidFill>
                <a:latin typeface="Microsoft Sans Serif"/>
                <a:cs typeface="Microsoft Sans Serif"/>
              </a:rPr>
              <a:t> </a:t>
            </a:r>
            <a:r>
              <a:rPr dirty="0" baseline="1543" sz="2700" spc="-254">
                <a:solidFill>
                  <a:srgbClr val="FF0000"/>
                </a:solidFill>
                <a:latin typeface="Microsoft Sans Serif"/>
                <a:cs typeface="Microsoft Sans Serif"/>
              </a:rPr>
              <a:t>ا</a:t>
            </a:r>
            <a:r>
              <a:rPr dirty="0" baseline="1543" sz="2700" spc="-367">
                <a:solidFill>
                  <a:srgbClr val="FF0000"/>
                </a:solidFill>
                <a:latin typeface="Microsoft Sans Serif"/>
                <a:cs typeface="Microsoft Sans Serif"/>
              </a:rPr>
              <a:t> </a:t>
            </a:r>
            <a:r>
              <a:rPr dirty="0" baseline="1543" sz="2700" spc="-989">
                <a:solidFill>
                  <a:srgbClr val="FF0000"/>
                </a:solidFill>
                <a:latin typeface="Microsoft Sans Serif"/>
                <a:cs typeface="Microsoft Sans Serif"/>
              </a:rPr>
              <a:t>صر</a:t>
            </a:r>
            <a:r>
              <a:rPr dirty="0" baseline="1543" sz="2700" spc="697">
                <a:solidFill>
                  <a:srgbClr val="FF0000"/>
                </a:solidFill>
                <a:latin typeface="Microsoft Sans Serif"/>
                <a:cs typeface="Microsoft Sans Serif"/>
              </a:rPr>
              <a:t> </a:t>
            </a:r>
            <a:r>
              <a:rPr dirty="0" baseline="1543" sz="2700" spc="-644">
                <a:solidFill>
                  <a:srgbClr val="FF0000"/>
                </a:solidFill>
                <a:latin typeface="Microsoft Sans Serif"/>
                <a:cs typeface="Microsoft Sans Serif"/>
              </a:rPr>
              <a:t>رو</a:t>
            </a:r>
            <a:r>
              <a:rPr dirty="0" baseline="1543" sz="2700" spc="577">
                <a:solidFill>
                  <a:srgbClr val="FF0000"/>
                </a:solidFill>
                <a:latin typeface="Microsoft Sans Serif"/>
                <a:cs typeface="Microsoft Sans Serif"/>
              </a:rPr>
              <a:t> </a:t>
            </a:r>
            <a:r>
              <a:rPr dirty="0" baseline="1543" sz="2700" spc="-457">
                <a:solidFill>
                  <a:srgbClr val="FF0000"/>
                </a:solidFill>
                <a:latin typeface="Microsoft Sans Serif"/>
                <a:cs typeface="Microsoft Sans Serif"/>
              </a:rPr>
              <a:t>أل</a:t>
            </a:r>
            <a:r>
              <a:rPr dirty="0" baseline="1543" sz="2700" spc="-457">
                <a:latin typeface="Microsoft Sans Serif"/>
                <a:cs typeface="Microsoft Sans Serif"/>
              </a:rPr>
              <a:t>"</a:t>
            </a:r>
            <a:r>
              <a:rPr dirty="0" baseline="1543" sz="2700" spc="-359">
                <a:latin typeface="Microsoft Sans Serif"/>
                <a:cs typeface="Microsoft Sans Serif"/>
              </a:rPr>
              <a:t> </a:t>
            </a:r>
            <a:r>
              <a:rPr dirty="0" baseline="1543" sz="2700" spc="-660">
                <a:latin typeface="Microsoft Sans Serif"/>
                <a:cs typeface="Microsoft Sans Serif"/>
              </a:rPr>
              <a:t>:12</a:t>
            </a:r>
            <a:r>
              <a:rPr dirty="0" baseline="1543" sz="2700" spc="-382">
                <a:latin typeface="Microsoft Sans Serif"/>
                <a:cs typeface="Microsoft Sans Serif"/>
              </a:rPr>
              <a:t> </a:t>
            </a:r>
            <a:r>
              <a:rPr dirty="0" baseline="1543" sz="2700" spc="-89">
                <a:latin typeface="Microsoft Sans Serif"/>
                <a:cs typeface="Microsoft Sans Serif"/>
              </a:rPr>
              <a:t>ةدا</a:t>
            </a:r>
            <a:r>
              <a:rPr dirty="0" baseline="1543" sz="2700" spc="44">
                <a:latin typeface="Microsoft Sans Serif"/>
                <a:cs typeface="Microsoft Sans Serif"/>
              </a:rPr>
              <a:t>  </a:t>
            </a:r>
            <a:r>
              <a:rPr dirty="0" baseline="1543" sz="2700" spc="-705">
                <a:latin typeface="Microsoft Sans Serif"/>
                <a:cs typeface="Microsoft Sans Serif"/>
              </a:rPr>
              <a:t>،</a:t>
            </a:r>
            <a:r>
              <a:rPr dirty="0" baseline="1543" sz="2700" spc="-705">
                <a:latin typeface="Microsoft Sans Serif"/>
                <a:cs typeface="Microsoft Sans Serif"/>
              </a:rPr>
              <a:t>1948</a:t>
            </a:r>
            <a:r>
              <a:rPr dirty="0" baseline="1543" sz="2700" spc="-382">
                <a:latin typeface="Microsoft Sans Serif"/>
                <a:cs typeface="Microsoft Sans Serif"/>
              </a:rPr>
              <a:t> </a:t>
            </a:r>
            <a:r>
              <a:rPr dirty="0" baseline="1543" sz="2700">
                <a:latin typeface="Microsoft Sans Serif"/>
                <a:cs typeface="Microsoft Sans Serif"/>
              </a:rPr>
              <a:t>ما</a:t>
            </a:r>
            <a:r>
              <a:rPr dirty="0" baseline="1543" sz="2700" spc="75">
                <a:latin typeface="Microsoft Sans Serif"/>
                <a:cs typeface="Microsoft Sans Serif"/>
              </a:rPr>
              <a:t>  </a:t>
            </a:r>
            <a:r>
              <a:rPr dirty="0" baseline="1543" sz="2700" spc="-397">
                <a:latin typeface="Microsoft Sans Serif"/>
                <a:cs typeface="Microsoft Sans Serif"/>
              </a:rPr>
              <a:t>نا</a:t>
            </a:r>
            <a:r>
              <a:rPr dirty="0" baseline="1543" sz="2700" spc="22">
                <a:latin typeface="Microsoft Sans Serif"/>
                <a:cs typeface="Microsoft Sans Serif"/>
              </a:rPr>
              <a:t>  </a:t>
            </a:r>
            <a:r>
              <a:rPr dirty="0" baseline="1543" sz="2700" spc="-600">
                <a:latin typeface="Microsoft Sans Serif"/>
                <a:cs typeface="Microsoft Sans Serif"/>
              </a:rPr>
              <a:t>أ</a:t>
            </a:r>
            <a:r>
              <a:rPr dirty="0" baseline="-4629" sz="2700" spc="-600">
                <a:latin typeface="Microsoft Sans Serif"/>
                <a:cs typeface="Microsoft Sans Serif"/>
              </a:rPr>
              <a:t>,</a:t>
            </a:r>
            <a:r>
              <a:rPr dirty="0" baseline="1543" sz="2700" spc="-600">
                <a:latin typeface="Microsoft Sans Serif"/>
                <a:cs typeface="Microsoft Sans Serif"/>
              </a:rPr>
              <a:t>ل</a:t>
            </a:r>
            <a:r>
              <a:rPr dirty="0" baseline="1543" sz="2700" spc="37">
                <a:latin typeface="Microsoft Sans Serif"/>
                <a:cs typeface="Microsoft Sans Serif"/>
              </a:rPr>
              <a:t> </a:t>
            </a:r>
            <a:r>
              <a:rPr dirty="0" baseline="1543" sz="2700" spc="-509">
                <a:latin typeface="Microsoft Sans Serif"/>
                <a:cs typeface="Microsoft Sans Serif"/>
              </a:rPr>
              <a:t>قو</a:t>
            </a:r>
            <a:r>
              <a:rPr dirty="0" baseline="1543" sz="2700" spc="675">
                <a:latin typeface="Microsoft Sans Serif"/>
                <a:cs typeface="Microsoft Sans Serif"/>
              </a:rPr>
              <a:t> </a:t>
            </a:r>
            <a:r>
              <a:rPr dirty="0" baseline="1543" sz="2700">
                <a:latin typeface="Microsoft Sans Serif"/>
                <a:cs typeface="Microsoft Sans Serif"/>
              </a:rPr>
              <a:t>ةذ</a:t>
            </a:r>
            <a:r>
              <a:rPr dirty="0" baseline="1543" sz="2700" spc="375">
                <a:latin typeface="Microsoft Sans Serif"/>
                <a:cs typeface="Microsoft Sans Serif"/>
              </a:rPr>
              <a:t>  </a:t>
            </a:r>
            <a:r>
              <a:rPr dirty="0" baseline="1543" sz="2700" spc="-359">
                <a:latin typeface="Microsoft Sans Serif"/>
                <a:cs typeface="Microsoft Sans Serif"/>
              </a:rPr>
              <a:t>م</a:t>
            </a:r>
            <a:r>
              <a:rPr dirty="0" baseline="1543" sz="2700" spc="-60">
                <a:latin typeface="Microsoft Sans Serif"/>
                <a:cs typeface="Microsoft Sans Serif"/>
              </a:rPr>
              <a:t> </a:t>
            </a:r>
            <a:r>
              <a:rPr dirty="0" baseline="1543" sz="2700" spc="-517">
                <a:latin typeface="Microsoft Sans Serif"/>
                <a:cs typeface="Microsoft Sans Serif"/>
              </a:rPr>
              <a:t>أل</a:t>
            </a:r>
            <a:r>
              <a:rPr dirty="0" baseline="1543" sz="2700" spc="37">
                <a:latin typeface="Microsoft Sans Serif"/>
                <a:cs typeface="Microsoft Sans Serif"/>
              </a:rPr>
              <a:t> </a:t>
            </a:r>
            <a:r>
              <a:rPr dirty="0" baseline="1543" sz="2700" spc="-517">
                <a:latin typeface="Microsoft Sans Serif"/>
                <a:cs typeface="Microsoft Sans Serif"/>
              </a:rPr>
              <a:t>نال</a:t>
            </a:r>
            <a:r>
              <a:rPr dirty="0" baseline="1543" sz="2700" spc="337">
                <a:latin typeface="Microsoft Sans Serif"/>
                <a:cs typeface="Microsoft Sans Serif"/>
              </a:rPr>
              <a:t> </a:t>
            </a:r>
            <a:r>
              <a:rPr dirty="0" baseline="1543" sz="2700" spc="-697">
                <a:latin typeface="Microsoft Sans Serif"/>
                <a:cs typeface="Microsoft Sans Serif"/>
              </a:rPr>
              <a:t>ا</a:t>
            </a:r>
            <a:r>
              <a:rPr dirty="0" sz="1800" spc="-465">
                <a:latin typeface="Microsoft Sans Serif"/>
                <a:cs typeface="Microsoft Sans Serif"/>
              </a:rPr>
              <a:t>,</a:t>
            </a:r>
            <a:endParaRPr sz="1800">
              <a:latin typeface="Microsoft Sans Serif"/>
              <a:cs typeface="Microsoft Sans Serif"/>
            </a:endParaRPr>
          </a:p>
        </p:txBody>
      </p:sp>
      <p:sp>
        <p:nvSpPr>
          <p:cNvPr id="10" name="object 10" descr=""/>
          <p:cNvSpPr txBox="1"/>
          <p:nvPr/>
        </p:nvSpPr>
        <p:spPr>
          <a:xfrm>
            <a:off x="4161409" y="2672537"/>
            <a:ext cx="1626870" cy="300355"/>
          </a:xfrm>
          <a:prstGeom prst="rect">
            <a:avLst/>
          </a:prstGeom>
        </p:spPr>
        <p:txBody>
          <a:bodyPr wrap="square" lIns="0" tIns="12700" rIns="0" bIns="0" rtlCol="0" vert="horz">
            <a:spAutoFit/>
          </a:bodyPr>
          <a:lstStyle/>
          <a:p>
            <a:pPr algn="r" marL="38100" marR="30480">
              <a:lnSpc>
                <a:spcPct val="100000"/>
              </a:lnSpc>
              <a:spcBef>
                <a:spcPts val="100"/>
              </a:spcBef>
            </a:pPr>
            <a:r>
              <a:rPr dirty="0" baseline="10802" sz="2700" spc="232">
                <a:solidFill>
                  <a:srgbClr val="FF0000"/>
                </a:solidFill>
                <a:latin typeface="Microsoft Sans Serif"/>
                <a:cs typeface="Microsoft Sans Serif"/>
              </a:rPr>
              <a:t>  </a:t>
            </a:r>
            <a:r>
              <a:rPr dirty="0" baseline="-7716" sz="2700" spc="-1777">
                <a:solidFill>
                  <a:srgbClr val="FF0000"/>
                </a:solidFill>
                <a:latin typeface="Microsoft Sans Serif"/>
                <a:cs typeface="Microsoft Sans Serif"/>
              </a:rPr>
              <a:t>ت</a:t>
            </a:r>
            <a:r>
              <a:rPr dirty="0" baseline="3086" sz="2700" spc="-1777">
                <a:solidFill>
                  <a:srgbClr val="FF0000"/>
                </a:solidFill>
                <a:latin typeface="Microsoft Sans Serif"/>
                <a:cs typeface="Microsoft Sans Serif"/>
              </a:rPr>
              <a:t>„</a:t>
            </a:r>
            <a:r>
              <a:rPr dirty="0" baseline="3086" sz="2700" spc="-262">
                <a:solidFill>
                  <a:srgbClr val="FF0000"/>
                </a:solidFill>
                <a:latin typeface="Microsoft Sans Serif"/>
                <a:cs typeface="Microsoft Sans Serif"/>
              </a:rPr>
              <a:t> </a:t>
            </a:r>
            <a:r>
              <a:rPr dirty="0" baseline="-3086" sz="2700" spc="-1485">
                <a:solidFill>
                  <a:srgbClr val="FF0000"/>
                </a:solidFill>
                <a:latin typeface="Microsoft Sans Serif"/>
                <a:cs typeface="Microsoft Sans Serif"/>
              </a:rPr>
              <a:t>ثص</a:t>
            </a:r>
            <a:r>
              <a:rPr dirty="0" baseline="-3086" sz="2700" spc="-300">
                <a:solidFill>
                  <a:srgbClr val="FF0000"/>
                </a:solidFill>
                <a:latin typeface="Microsoft Sans Serif"/>
                <a:cs typeface="Microsoft Sans Serif"/>
              </a:rPr>
              <a:t> </a:t>
            </a:r>
            <a:r>
              <a:rPr dirty="0" baseline="6172" sz="2700" spc="-1612">
                <a:solidFill>
                  <a:srgbClr val="FF0000"/>
                </a:solidFill>
                <a:latin typeface="Microsoft Sans Serif"/>
                <a:cs typeface="Microsoft Sans Serif"/>
              </a:rPr>
              <a:t>صح</a:t>
            </a:r>
            <a:r>
              <a:rPr dirty="0" baseline="24691" sz="2700" spc="-1612">
                <a:solidFill>
                  <a:srgbClr val="FF0000"/>
                </a:solidFill>
                <a:latin typeface="Microsoft Sans Serif"/>
                <a:cs typeface="Microsoft Sans Serif"/>
              </a:rPr>
              <a:t>.</a:t>
            </a:r>
            <a:r>
              <a:rPr dirty="0" baseline="24691" sz="2700" spc="22">
                <a:solidFill>
                  <a:srgbClr val="FF0000"/>
                </a:solidFill>
                <a:latin typeface="Microsoft Sans Serif"/>
                <a:cs typeface="Microsoft Sans Serif"/>
              </a:rPr>
              <a:t>  </a:t>
            </a:r>
            <a:r>
              <a:rPr dirty="0" baseline="16975" sz="2700" spc="-1019">
                <a:solidFill>
                  <a:srgbClr val="FF0000"/>
                </a:solidFill>
                <a:latin typeface="Microsoft Sans Serif"/>
                <a:cs typeface="Microsoft Sans Serif"/>
              </a:rPr>
              <a:t>.</a:t>
            </a:r>
            <a:r>
              <a:rPr dirty="0" sz="1800" spc="-680">
                <a:solidFill>
                  <a:srgbClr val="FF0000"/>
                </a:solidFill>
                <a:latin typeface="Microsoft Sans Serif"/>
                <a:cs typeface="Microsoft Sans Serif"/>
              </a:rPr>
              <a:t>ق</a:t>
            </a:r>
            <a:r>
              <a:rPr dirty="0" sz="1800" spc="195">
                <a:solidFill>
                  <a:srgbClr val="FF0000"/>
                </a:solidFill>
                <a:latin typeface="Microsoft Sans Serif"/>
                <a:cs typeface="Microsoft Sans Serif"/>
              </a:rPr>
              <a:t> </a:t>
            </a:r>
            <a:r>
              <a:rPr dirty="0" sz="1800" spc="-819">
                <a:solidFill>
                  <a:srgbClr val="FF0000"/>
                </a:solidFill>
                <a:latin typeface="Microsoft Sans Serif"/>
                <a:cs typeface="Microsoft Sans Serif"/>
              </a:rPr>
              <a:t>ق</a:t>
            </a:r>
            <a:r>
              <a:rPr dirty="0" baseline="18518" sz="2700" spc="-1230">
                <a:solidFill>
                  <a:srgbClr val="FF0000"/>
                </a:solidFill>
                <a:latin typeface="Microsoft Sans Serif"/>
                <a:cs typeface="Microsoft Sans Serif"/>
              </a:rPr>
              <a:t>.</a:t>
            </a:r>
            <a:r>
              <a:rPr dirty="0" baseline="18518" sz="2700" spc="-450">
                <a:solidFill>
                  <a:srgbClr val="FF0000"/>
                </a:solidFill>
                <a:latin typeface="Microsoft Sans Serif"/>
                <a:cs typeface="Microsoft Sans Serif"/>
              </a:rPr>
              <a:t> </a:t>
            </a:r>
            <a:r>
              <a:rPr dirty="0" baseline="24691" sz="2700" spc="-1095">
                <a:solidFill>
                  <a:srgbClr val="FF0000"/>
                </a:solidFill>
                <a:latin typeface="Microsoft Sans Serif"/>
                <a:cs typeface="Microsoft Sans Serif"/>
              </a:rPr>
              <a:t>شعن</a:t>
            </a:r>
            <a:r>
              <a:rPr dirty="0" baseline="41666" sz="2700" spc="-1095">
                <a:solidFill>
                  <a:srgbClr val="FF0000"/>
                </a:solidFill>
                <a:latin typeface="Microsoft Sans Serif"/>
                <a:cs typeface="Microsoft Sans Serif"/>
              </a:rPr>
              <a:t>„</a:t>
            </a:r>
            <a:r>
              <a:rPr dirty="0" baseline="41666" sz="2700" spc="742">
                <a:solidFill>
                  <a:srgbClr val="FF0000"/>
                </a:solidFill>
                <a:latin typeface="Microsoft Sans Serif"/>
                <a:cs typeface="Microsoft Sans Serif"/>
              </a:rPr>
              <a:t> </a:t>
            </a:r>
            <a:r>
              <a:rPr dirty="0" baseline="-1543" sz="2700" spc="-937">
                <a:solidFill>
                  <a:srgbClr val="FF0000"/>
                </a:solidFill>
                <a:latin typeface="Microsoft Sans Serif"/>
                <a:cs typeface="Microsoft Sans Serif"/>
              </a:rPr>
              <a:t>ح</a:t>
            </a:r>
            <a:r>
              <a:rPr dirty="0" baseline="7716" sz="2700" spc="-937">
                <a:solidFill>
                  <a:srgbClr val="FF0000"/>
                </a:solidFill>
                <a:latin typeface="Microsoft Sans Serif"/>
                <a:cs typeface="Microsoft Sans Serif"/>
              </a:rPr>
              <a:t>.</a:t>
            </a:r>
            <a:r>
              <a:rPr dirty="0" baseline="7716" sz="2700" spc="525">
                <a:solidFill>
                  <a:srgbClr val="FF0000"/>
                </a:solidFill>
                <a:latin typeface="Microsoft Sans Serif"/>
                <a:cs typeface="Microsoft Sans Serif"/>
              </a:rPr>
              <a:t> </a:t>
            </a:r>
            <a:r>
              <a:rPr dirty="0" baseline="-4629" sz="2700" spc="-1672">
                <a:solidFill>
                  <a:srgbClr val="FF0000"/>
                </a:solidFill>
                <a:latin typeface="Microsoft Sans Serif"/>
                <a:cs typeface="Microsoft Sans Serif"/>
              </a:rPr>
              <a:t>ث</a:t>
            </a:r>
            <a:r>
              <a:rPr dirty="0" baseline="7716" sz="2700" spc="-1672">
                <a:solidFill>
                  <a:srgbClr val="FF0000"/>
                </a:solidFill>
                <a:latin typeface="Microsoft Sans Serif"/>
                <a:cs typeface="Microsoft Sans Serif"/>
              </a:rPr>
              <a:t>„</a:t>
            </a:r>
            <a:r>
              <a:rPr dirty="0" baseline="7716" sz="2700" spc="-450">
                <a:solidFill>
                  <a:srgbClr val="FF0000"/>
                </a:solidFill>
                <a:latin typeface="Microsoft Sans Serif"/>
                <a:cs typeface="Microsoft Sans Serif"/>
              </a:rPr>
              <a:t> </a:t>
            </a:r>
            <a:r>
              <a:rPr dirty="0" sz="1800" spc="-640">
                <a:solidFill>
                  <a:srgbClr val="FF0000"/>
                </a:solidFill>
                <a:latin typeface="Microsoft Sans Serif"/>
                <a:cs typeface="Microsoft Sans Serif"/>
              </a:rPr>
              <a:t>ل</a:t>
            </a:r>
            <a:r>
              <a:rPr dirty="0" sz="1800" spc="350">
                <a:solidFill>
                  <a:srgbClr val="FF0000"/>
                </a:solidFill>
                <a:latin typeface="Microsoft Sans Serif"/>
                <a:cs typeface="Microsoft Sans Serif"/>
              </a:rPr>
              <a:t> </a:t>
            </a:r>
            <a:r>
              <a:rPr dirty="0" baseline="-4629" sz="2700" spc="-517">
                <a:solidFill>
                  <a:srgbClr val="FF0000"/>
                </a:solidFill>
                <a:latin typeface="Microsoft Sans Serif"/>
                <a:cs typeface="Microsoft Sans Serif"/>
              </a:rPr>
              <a:t>ح</a:t>
            </a:r>
            <a:endParaRPr baseline="-4629" sz="2700">
              <a:latin typeface="Microsoft Sans Serif"/>
              <a:cs typeface="Microsoft Sans Serif"/>
            </a:endParaRPr>
          </a:p>
        </p:txBody>
      </p:sp>
      <p:sp>
        <p:nvSpPr>
          <p:cNvPr id="11" name="object 11" descr=""/>
          <p:cNvSpPr txBox="1"/>
          <p:nvPr/>
        </p:nvSpPr>
        <p:spPr>
          <a:xfrm>
            <a:off x="3733165" y="2625293"/>
            <a:ext cx="382905" cy="300355"/>
          </a:xfrm>
          <a:prstGeom prst="rect">
            <a:avLst/>
          </a:prstGeom>
        </p:spPr>
        <p:txBody>
          <a:bodyPr wrap="square" lIns="0" tIns="12700" rIns="0" bIns="0" rtlCol="0" vert="horz">
            <a:spAutoFit/>
          </a:bodyPr>
          <a:lstStyle/>
          <a:p>
            <a:pPr algn="r" marL="38100" marR="30480">
              <a:lnSpc>
                <a:spcPct val="100000"/>
              </a:lnSpc>
              <a:spcBef>
                <a:spcPts val="100"/>
              </a:spcBef>
            </a:pPr>
            <a:r>
              <a:rPr dirty="0" sz="1800" spc="155">
                <a:solidFill>
                  <a:srgbClr val="FF0000"/>
                </a:solidFill>
                <a:latin typeface="Microsoft Sans Serif"/>
                <a:cs typeface="Microsoft Sans Serif"/>
              </a:rPr>
              <a:t>  </a:t>
            </a:r>
            <a:r>
              <a:rPr dirty="0" baseline="-18518" sz="2700" spc="-1777">
                <a:solidFill>
                  <a:srgbClr val="FF0000"/>
                </a:solidFill>
                <a:latin typeface="Microsoft Sans Serif"/>
                <a:cs typeface="Microsoft Sans Serif"/>
              </a:rPr>
              <a:t>ت</a:t>
            </a:r>
            <a:r>
              <a:rPr dirty="0" baseline="-9259" sz="2700" spc="-1777">
                <a:solidFill>
                  <a:srgbClr val="FF0000"/>
                </a:solidFill>
                <a:latin typeface="Microsoft Sans Serif"/>
                <a:cs typeface="Microsoft Sans Serif"/>
              </a:rPr>
              <a:t>„</a:t>
            </a:r>
            <a:r>
              <a:rPr dirty="0" baseline="-9259" sz="2700" spc="-254">
                <a:solidFill>
                  <a:srgbClr val="FF0000"/>
                </a:solidFill>
                <a:latin typeface="Microsoft Sans Serif"/>
                <a:cs typeface="Microsoft Sans Serif"/>
              </a:rPr>
              <a:t> </a:t>
            </a:r>
            <a:r>
              <a:rPr dirty="0" baseline="-13888" sz="2700" spc="-1267">
                <a:solidFill>
                  <a:srgbClr val="FF0000"/>
                </a:solidFill>
                <a:latin typeface="Microsoft Sans Serif"/>
                <a:cs typeface="Microsoft Sans Serif"/>
              </a:rPr>
              <a:t>ش</a:t>
            </a:r>
            <a:r>
              <a:rPr dirty="0" sz="1800">
                <a:solidFill>
                  <a:srgbClr val="FF0000"/>
                </a:solidFill>
                <a:latin typeface="Microsoft Sans Serif"/>
                <a:cs typeface="Microsoft Sans Serif"/>
              </a:rPr>
              <a:t> </a:t>
            </a:r>
            <a:endParaRPr sz="1800">
              <a:latin typeface="Microsoft Sans Serif"/>
              <a:cs typeface="Microsoft Sans Serif"/>
            </a:endParaRPr>
          </a:p>
        </p:txBody>
      </p:sp>
      <p:sp>
        <p:nvSpPr>
          <p:cNvPr id="12" name="object 12" descr=""/>
          <p:cNvSpPr txBox="1"/>
          <p:nvPr/>
        </p:nvSpPr>
        <p:spPr>
          <a:xfrm>
            <a:off x="3693033" y="2722829"/>
            <a:ext cx="934085" cy="300355"/>
          </a:xfrm>
          <a:prstGeom prst="rect">
            <a:avLst/>
          </a:prstGeom>
        </p:spPr>
        <p:txBody>
          <a:bodyPr wrap="square" lIns="0" tIns="12700" rIns="0" bIns="0" rtlCol="0" vert="horz">
            <a:spAutoFit/>
          </a:bodyPr>
          <a:lstStyle/>
          <a:p>
            <a:pPr algn="r" marL="12700" marR="5080">
              <a:lnSpc>
                <a:spcPct val="100000"/>
              </a:lnSpc>
              <a:spcBef>
                <a:spcPts val="100"/>
              </a:spcBef>
            </a:pPr>
            <a:r>
              <a:rPr dirty="0" baseline="1543" sz="2700" spc="-367">
                <a:solidFill>
                  <a:srgbClr val="FF0000"/>
                </a:solidFill>
                <a:latin typeface="Microsoft Sans Serif"/>
                <a:cs typeface="Microsoft Sans Serif"/>
              </a:rPr>
              <a:t>وا</a:t>
            </a:r>
            <a:r>
              <a:rPr dirty="0" baseline="1543" sz="2700" spc="-359">
                <a:solidFill>
                  <a:srgbClr val="FF0000"/>
                </a:solidFill>
                <a:latin typeface="Microsoft Sans Serif"/>
                <a:cs typeface="Microsoft Sans Serif"/>
              </a:rPr>
              <a:t> </a:t>
            </a:r>
            <a:r>
              <a:rPr dirty="0" baseline="1543" sz="2700" spc="-337">
                <a:solidFill>
                  <a:srgbClr val="FF0000"/>
                </a:solidFill>
                <a:latin typeface="Microsoft Sans Serif"/>
                <a:cs typeface="Microsoft Sans Serif"/>
              </a:rPr>
              <a:t>،ةر</a:t>
            </a:r>
            <a:r>
              <a:rPr dirty="0" baseline="1543" sz="2700" spc="240">
                <a:solidFill>
                  <a:srgbClr val="FF0000"/>
                </a:solidFill>
                <a:latin typeface="Microsoft Sans Serif"/>
                <a:cs typeface="Microsoft Sans Serif"/>
              </a:rPr>
              <a:t> </a:t>
            </a:r>
            <a:r>
              <a:rPr dirty="0" baseline="1543" sz="2700" spc="-254">
                <a:solidFill>
                  <a:srgbClr val="FF0000"/>
                </a:solidFill>
                <a:latin typeface="Microsoft Sans Serif"/>
                <a:cs typeface="Microsoft Sans Serif"/>
              </a:rPr>
              <a:t>ا</a:t>
            </a:r>
            <a:r>
              <a:rPr dirty="0" baseline="1543" sz="2700" spc="-359">
                <a:solidFill>
                  <a:srgbClr val="FF0000"/>
                </a:solidFill>
                <a:latin typeface="Microsoft Sans Serif"/>
                <a:cs typeface="Microsoft Sans Serif"/>
              </a:rPr>
              <a:t> </a:t>
            </a:r>
            <a:r>
              <a:rPr dirty="0" baseline="1543" sz="2700" spc="-367">
                <a:solidFill>
                  <a:srgbClr val="FF0000"/>
                </a:solidFill>
                <a:latin typeface="Microsoft Sans Serif"/>
                <a:cs typeface="Microsoft Sans Serif"/>
              </a:rPr>
              <a:t>وا</a:t>
            </a:r>
            <a:r>
              <a:rPr dirty="0" baseline="1543" sz="2700" spc="-382">
                <a:solidFill>
                  <a:srgbClr val="FF0000"/>
                </a:solidFill>
                <a:latin typeface="Microsoft Sans Serif"/>
                <a:cs typeface="Microsoft Sans Serif"/>
              </a:rPr>
              <a:t> </a:t>
            </a:r>
            <a:r>
              <a:rPr dirty="0" baseline="1543" sz="2700" spc="-232">
                <a:solidFill>
                  <a:srgbClr val="FF0000"/>
                </a:solidFill>
                <a:latin typeface="Microsoft Sans Serif"/>
                <a:cs typeface="Microsoft Sans Serif"/>
              </a:rPr>
              <a:t>،ة</a:t>
            </a:r>
            <a:r>
              <a:rPr dirty="0" baseline="1543" sz="2700" spc="-345">
                <a:solidFill>
                  <a:srgbClr val="FF0000"/>
                </a:solidFill>
                <a:latin typeface="Microsoft Sans Serif"/>
                <a:cs typeface="Microsoft Sans Serif"/>
              </a:rPr>
              <a:t> </a:t>
            </a:r>
            <a:r>
              <a:rPr dirty="0" baseline="1543" sz="2700" spc="-397">
                <a:solidFill>
                  <a:srgbClr val="FF0000"/>
                </a:solidFill>
                <a:latin typeface="Microsoft Sans Serif"/>
                <a:cs typeface="Microsoft Sans Serif"/>
              </a:rPr>
              <a:t>ا</a:t>
            </a:r>
            <a:r>
              <a:rPr dirty="0" baseline="1543" sz="2700" spc="-67">
                <a:solidFill>
                  <a:srgbClr val="FF0000"/>
                </a:solidFill>
                <a:latin typeface="Microsoft Sans Serif"/>
                <a:cs typeface="Microsoft Sans Serif"/>
              </a:rPr>
              <a:t> </a:t>
            </a:r>
            <a:r>
              <a:rPr dirty="0" sz="1800" spc="-700">
                <a:solidFill>
                  <a:srgbClr val="FF0000"/>
                </a:solidFill>
                <a:latin typeface="Microsoft Sans Serif"/>
                <a:cs typeface="Microsoft Sans Serif"/>
              </a:rPr>
              <a:t>„</a:t>
            </a:r>
            <a:r>
              <a:rPr dirty="0" sz="1800" spc="235">
                <a:solidFill>
                  <a:srgbClr val="FF0000"/>
                </a:solidFill>
                <a:latin typeface="Microsoft Sans Serif"/>
                <a:cs typeface="Microsoft Sans Serif"/>
              </a:rPr>
              <a:t> </a:t>
            </a:r>
            <a:r>
              <a:rPr dirty="0" baseline="1543" sz="2700" spc="-607">
                <a:solidFill>
                  <a:srgbClr val="FF0000"/>
                </a:solidFill>
                <a:latin typeface="Microsoft Sans Serif"/>
                <a:cs typeface="Microsoft Sans Serif"/>
              </a:rPr>
              <a:t>و</a:t>
            </a:r>
            <a:endParaRPr baseline="1543" sz="2700">
              <a:latin typeface="Microsoft Sans Serif"/>
              <a:cs typeface="Microsoft Sans Serif"/>
            </a:endParaRPr>
          </a:p>
        </p:txBody>
      </p:sp>
      <p:sp>
        <p:nvSpPr>
          <p:cNvPr id="13" name="object 13" descr=""/>
          <p:cNvSpPr txBox="1"/>
          <p:nvPr/>
        </p:nvSpPr>
        <p:spPr>
          <a:xfrm>
            <a:off x="2783458" y="2661869"/>
            <a:ext cx="429895" cy="300355"/>
          </a:xfrm>
          <a:prstGeom prst="rect">
            <a:avLst/>
          </a:prstGeom>
        </p:spPr>
        <p:txBody>
          <a:bodyPr wrap="square" lIns="0" tIns="12700" rIns="0" bIns="0" rtlCol="0" vert="horz">
            <a:spAutoFit/>
          </a:bodyPr>
          <a:lstStyle/>
          <a:p>
            <a:pPr algn="r" marL="38100" marR="30480">
              <a:lnSpc>
                <a:spcPct val="100000"/>
              </a:lnSpc>
              <a:spcBef>
                <a:spcPts val="100"/>
              </a:spcBef>
            </a:pPr>
            <a:r>
              <a:rPr dirty="0" baseline="-9259" sz="2700" spc="-1777">
                <a:solidFill>
                  <a:srgbClr val="FF0000"/>
                </a:solidFill>
                <a:latin typeface="Microsoft Sans Serif"/>
                <a:cs typeface="Microsoft Sans Serif"/>
              </a:rPr>
              <a:t>ت</a:t>
            </a:r>
            <a:r>
              <a:rPr dirty="0" sz="1800" spc="-1185">
                <a:solidFill>
                  <a:srgbClr val="FF0000"/>
                </a:solidFill>
                <a:latin typeface="Microsoft Sans Serif"/>
                <a:cs typeface="Microsoft Sans Serif"/>
              </a:rPr>
              <a:t>„</a:t>
            </a:r>
            <a:r>
              <a:rPr dirty="0" sz="1800" spc="95">
                <a:solidFill>
                  <a:srgbClr val="FF0000"/>
                </a:solidFill>
                <a:latin typeface="Microsoft Sans Serif"/>
                <a:cs typeface="Microsoft Sans Serif"/>
              </a:rPr>
              <a:t> </a:t>
            </a:r>
            <a:r>
              <a:rPr dirty="0" sz="1800" spc="-625">
                <a:solidFill>
                  <a:srgbClr val="FF0000"/>
                </a:solidFill>
                <a:latin typeface="Microsoft Sans Serif"/>
                <a:cs typeface="Microsoft Sans Serif"/>
              </a:rPr>
              <a:t>س</a:t>
            </a:r>
            <a:r>
              <a:rPr dirty="0" sz="1800" spc="265">
                <a:solidFill>
                  <a:srgbClr val="FF0000"/>
                </a:solidFill>
                <a:latin typeface="Microsoft Sans Serif"/>
                <a:cs typeface="Microsoft Sans Serif"/>
              </a:rPr>
              <a:t> </a:t>
            </a:r>
            <a:r>
              <a:rPr dirty="0" baseline="-4629" sz="2700" spc="-225">
                <a:solidFill>
                  <a:srgbClr val="FF0000"/>
                </a:solidFill>
                <a:latin typeface="Microsoft Sans Serif"/>
                <a:cs typeface="Microsoft Sans Serif"/>
              </a:rPr>
              <a:t>م</a:t>
            </a:r>
            <a:endParaRPr baseline="-4629" sz="2700">
              <a:latin typeface="Microsoft Sans Serif"/>
              <a:cs typeface="Microsoft Sans Serif"/>
            </a:endParaRPr>
          </a:p>
        </p:txBody>
      </p:sp>
      <p:sp>
        <p:nvSpPr>
          <p:cNvPr id="14" name="object 14" descr=""/>
          <p:cNvSpPr txBox="1"/>
          <p:nvPr/>
        </p:nvSpPr>
        <p:spPr>
          <a:xfrm>
            <a:off x="1998598" y="2555189"/>
            <a:ext cx="174625" cy="300355"/>
          </a:xfrm>
          <a:prstGeom prst="rect">
            <a:avLst/>
          </a:prstGeom>
        </p:spPr>
        <p:txBody>
          <a:bodyPr wrap="square" lIns="0" tIns="12700" rIns="0" bIns="0" rtlCol="0" vert="horz">
            <a:spAutoFit/>
          </a:bodyPr>
          <a:lstStyle/>
          <a:p>
            <a:pPr algn="r" marL="38100" marR="30480">
              <a:lnSpc>
                <a:spcPct val="100000"/>
              </a:lnSpc>
              <a:spcBef>
                <a:spcPts val="100"/>
              </a:spcBef>
            </a:pPr>
            <a:r>
              <a:rPr dirty="0" baseline="-12345" sz="2700" spc="-1147">
                <a:solidFill>
                  <a:srgbClr val="FF0000"/>
                </a:solidFill>
                <a:latin typeface="Microsoft Sans Serif"/>
                <a:cs typeface="Microsoft Sans Serif"/>
              </a:rPr>
              <a:t>مت</a:t>
            </a:r>
            <a:r>
              <a:rPr dirty="0" sz="1800" spc="-765">
                <a:solidFill>
                  <a:srgbClr val="FF0000"/>
                </a:solidFill>
                <a:latin typeface="Microsoft Sans Serif"/>
                <a:cs typeface="Microsoft Sans Serif"/>
              </a:rPr>
              <a:t>„</a:t>
            </a:r>
            <a:endParaRPr sz="1800">
              <a:latin typeface="Microsoft Sans Serif"/>
              <a:cs typeface="Microsoft Sans Serif"/>
            </a:endParaRPr>
          </a:p>
        </p:txBody>
      </p:sp>
      <p:sp>
        <p:nvSpPr>
          <p:cNvPr id="15" name="object 15" descr=""/>
          <p:cNvSpPr txBox="1"/>
          <p:nvPr/>
        </p:nvSpPr>
        <p:spPr>
          <a:xfrm>
            <a:off x="1148181" y="2591765"/>
            <a:ext cx="354965" cy="300355"/>
          </a:xfrm>
          <a:prstGeom prst="rect">
            <a:avLst/>
          </a:prstGeom>
        </p:spPr>
        <p:txBody>
          <a:bodyPr wrap="square" lIns="0" tIns="12700" rIns="0" bIns="0" rtlCol="0" vert="horz">
            <a:spAutoFit/>
          </a:bodyPr>
          <a:lstStyle/>
          <a:p>
            <a:pPr algn="r" marL="38100" marR="30480">
              <a:lnSpc>
                <a:spcPct val="100000"/>
              </a:lnSpc>
              <a:spcBef>
                <a:spcPts val="100"/>
              </a:spcBef>
            </a:pPr>
            <a:r>
              <a:rPr dirty="0" baseline="-13888" sz="2700" spc="-1050">
                <a:latin typeface="Microsoft Sans Serif"/>
                <a:cs typeface="Microsoft Sans Serif"/>
              </a:rPr>
              <a:t>„</a:t>
            </a:r>
            <a:r>
              <a:rPr dirty="0" baseline="-13888" sz="2700" spc="-359">
                <a:latin typeface="Microsoft Sans Serif"/>
                <a:cs typeface="Microsoft Sans Serif"/>
              </a:rPr>
              <a:t> </a:t>
            </a:r>
            <a:r>
              <a:rPr dirty="0" sz="1800" spc="-525">
                <a:latin typeface="Microsoft Sans Serif"/>
                <a:cs typeface="Microsoft Sans Serif"/>
              </a:rPr>
              <a:t>عمسلا</a:t>
            </a:r>
            <a:endParaRPr sz="1800">
              <a:latin typeface="Microsoft Sans Serif"/>
              <a:cs typeface="Microsoft Sans Serif"/>
            </a:endParaRPr>
          </a:p>
        </p:txBody>
      </p:sp>
      <p:sp>
        <p:nvSpPr>
          <p:cNvPr id="16" name="object 16" descr=""/>
          <p:cNvSpPr txBox="1"/>
          <p:nvPr/>
        </p:nvSpPr>
        <p:spPr>
          <a:xfrm>
            <a:off x="699820" y="2538425"/>
            <a:ext cx="379730" cy="300355"/>
          </a:xfrm>
          <a:prstGeom prst="rect">
            <a:avLst/>
          </a:prstGeom>
        </p:spPr>
        <p:txBody>
          <a:bodyPr wrap="square" lIns="0" tIns="12700" rIns="0" bIns="0" rtlCol="0" vert="horz">
            <a:spAutoFit/>
          </a:bodyPr>
          <a:lstStyle/>
          <a:p>
            <a:pPr algn="r" marL="38100" marR="30480">
              <a:lnSpc>
                <a:spcPct val="100000"/>
              </a:lnSpc>
              <a:spcBef>
                <a:spcPts val="100"/>
              </a:spcBef>
            </a:pPr>
            <a:r>
              <a:rPr dirty="0" baseline="-30864" sz="2700" spc="-1432">
                <a:latin typeface="Microsoft Sans Serif"/>
                <a:cs typeface="Microsoft Sans Serif"/>
              </a:rPr>
              <a:t>خ</a:t>
            </a:r>
            <a:r>
              <a:rPr dirty="0" baseline="-9259" sz="2700" spc="-1432">
                <a:latin typeface="Microsoft Sans Serif"/>
                <a:cs typeface="Microsoft Sans Serif"/>
              </a:rPr>
              <a:t>.</a:t>
            </a:r>
            <a:r>
              <a:rPr dirty="0" baseline="-13888" sz="2700" spc="-1432">
                <a:latin typeface="Microsoft Sans Serif"/>
                <a:cs typeface="Microsoft Sans Serif"/>
              </a:rPr>
              <a:t>ش</a:t>
            </a:r>
            <a:r>
              <a:rPr dirty="0" sz="1800" spc="75">
                <a:latin typeface="Microsoft Sans Serif"/>
                <a:cs typeface="Microsoft Sans Serif"/>
              </a:rPr>
              <a:t>  </a:t>
            </a:r>
            <a:r>
              <a:rPr dirty="0" baseline="-40123" sz="2700" spc="-1019">
                <a:latin typeface="Microsoft Sans Serif"/>
                <a:cs typeface="Microsoft Sans Serif"/>
              </a:rPr>
              <a:t>كل</a:t>
            </a:r>
            <a:endParaRPr baseline="-40123" sz="2700">
              <a:latin typeface="Microsoft Sans Serif"/>
              <a:cs typeface="Microsoft Sans Serif"/>
            </a:endParaRPr>
          </a:p>
        </p:txBody>
      </p:sp>
      <p:sp>
        <p:nvSpPr>
          <p:cNvPr id="17" name="object 17" descr=""/>
          <p:cNvSpPr txBox="1"/>
          <p:nvPr/>
        </p:nvSpPr>
        <p:spPr>
          <a:xfrm>
            <a:off x="403656" y="2715209"/>
            <a:ext cx="3040380" cy="300355"/>
          </a:xfrm>
          <a:prstGeom prst="rect">
            <a:avLst/>
          </a:prstGeom>
        </p:spPr>
        <p:txBody>
          <a:bodyPr wrap="square" lIns="0" tIns="12700" rIns="0" bIns="0" rtlCol="0" vert="horz">
            <a:spAutoFit/>
          </a:bodyPr>
          <a:lstStyle/>
          <a:p>
            <a:pPr algn="r" marL="12700" marR="5080">
              <a:lnSpc>
                <a:spcPct val="100000"/>
              </a:lnSpc>
              <a:spcBef>
                <a:spcPts val="100"/>
              </a:spcBef>
            </a:pPr>
            <a:r>
              <a:rPr dirty="0" sz="1800" spc="-360">
                <a:latin typeface="Microsoft Sans Serif"/>
                <a:cs typeface="Microsoft Sans Serif"/>
              </a:rPr>
              <a:t>ق</a:t>
            </a:r>
            <a:r>
              <a:rPr dirty="0" sz="1800" spc="240">
                <a:latin typeface="Microsoft Sans Serif"/>
                <a:cs typeface="Microsoft Sans Serif"/>
              </a:rPr>
              <a:t> </a:t>
            </a:r>
            <a:r>
              <a:rPr dirty="0" sz="1800" spc="-965">
                <a:latin typeface="Microsoft Sans Serif"/>
                <a:cs typeface="Microsoft Sans Serif"/>
              </a:rPr>
              <a:t>ص</a:t>
            </a:r>
            <a:r>
              <a:rPr dirty="0" sz="1800" spc="85">
                <a:latin typeface="Microsoft Sans Serif"/>
                <a:cs typeface="Microsoft Sans Serif"/>
              </a:rPr>
              <a:t>  </a:t>
            </a:r>
            <a:r>
              <a:rPr dirty="0" sz="1800" spc="-375">
                <a:latin typeface="Microsoft Sans Serif"/>
                <a:cs typeface="Microsoft Sans Serif"/>
              </a:rPr>
              <a:t>ل</a:t>
            </a:r>
            <a:r>
              <a:rPr dirty="0" sz="1800" spc="135">
                <a:latin typeface="Microsoft Sans Serif"/>
                <a:cs typeface="Microsoft Sans Serif"/>
              </a:rPr>
              <a:t> </a:t>
            </a:r>
            <a:r>
              <a:rPr dirty="0" sz="1800" spc="-300">
                <a:latin typeface="Microsoft Sans Serif"/>
                <a:cs typeface="Microsoft Sans Serif"/>
              </a:rPr>
              <a:t>و</a:t>
            </a:r>
            <a:r>
              <a:rPr dirty="0" sz="1800" spc="-250">
                <a:latin typeface="Microsoft Sans Serif"/>
                <a:cs typeface="Microsoft Sans Serif"/>
              </a:rPr>
              <a:t> </a:t>
            </a:r>
            <a:r>
              <a:rPr dirty="0" sz="1800">
                <a:latin typeface="Microsoft Sans Serif"/>
                <a:cs typeface="Microsoft Sans Serif"/>
              </a:rPr>
              <a:t>.</a:t>
            </a:r>
            <a:r>
              <a:rPr dirty="0" sz="1800">
                <a:latin typeface="Microsoft Sans Serif"/>
                <a:cs typeface="Microsoft Sans Serif"/>
              </a:rPr>
              <a:t>ة</a:t>
            </a:r>
            <a:r>
              <a:rPr dirty="0" sz="1800" spc="195">
                <a:latin typeface="Microsoft Sans Serif"/>
                <a:cs typeface="Microsoft Sans Serif"/>
              </a:rPr>
              <a:t>  </a:t>
            </a:r>
            <a:r>
              <a:rPr dirty="0" sz="1800" spc="-300">
                <a:latin typeface="Microsoft Sans Serif"/>
                <a:cs typeface="Microsoft Sans Serif"/>
              </a:rPr>
              <a:t>و</a:t>
            </a:r>
            <a:r>
              <a:rPr dirty="0" sz="1800" spc="-225">
                <a:latin typeface="Microsoft Sans Serif"/>
                <a:cs typeface="Microsoft Sans Serif"/>
              </a:rPr>
              <a:t> </a:t>
            </a:r>
            <a:r>
              <a:rPr dirty="0" sz="1800" spc="-95">
                <a:latin typeface="Microsoft Sans Serif"/>
                <a:cs typeface="Microsoft Sans Serif"/>
              </a:rPr>
              <a:t>.</a:t>
            </a:r>
            <a:r>
              <a:rPr dirty="0" sz="1800" spc="-95">
                <a:solidFill>
                  <a:srgbClr val="FF0000"/>
                </a:solidFill>
                <a:latin typeface="Microsoft Sans Serif"/>
                <a:cs typeface="Microsoft Sans Serif"/>
              </a:rPr>
              <a:t>"</a:t>
            </a:r>
            <a:r>
              <a:rPr dirty="0" sz="1800" spc="-95">
                <a:solidFill>
                  <a:srgbClr val="FF0000"/>
                </a:solidFill>
                <a:latin typeface="Microsoft Sans Serif"/>
                <a:cs typeface="Microsoft Sans Serif"/>
              </a:rPr>
              <a:t>ةر</a:t>
            </a:r>
            <a:r>
              <a:rPr dirty="0" sz="1800" spc="310">
                <a:solidFill>
                  <a:srgbClr val="FF0000"/>
                </a:solidFill>
                <a:latin typeface="Microsoft Sans Serif"/>
                <a:cs typeface="Microsoft Sans Serif"/>
              </a:rPr>
              <a:t> </a:t>
            </a:r>
            <a:r>
              <a:rPr dirty="0" sz="1800" spc="-495">
                <a:solidFill>
                  <a:srgbClr val="FF0000"/>
                </a:solidFill>
                <a:latin typeface="Microsoft Sans Serif"/>
                <a:cs typeface="Microsoft Sans Serif"/>
              </a:rPr>
              <a:t>س</a:t>
            </a:r>
            <a:r>
              <a:rPr dirty="0" sz="1800" spc="405">
                <a:solidFill>
                  <a:srgbClr val="FF0000"/>
                </a:solidFill>
                <a:latin typeface="Microsoft Sans Serif"/>
                <a:cs typeface="Microsoft Sans Serif"/>
              </a:rPr>
              <a:t> </a:t>
            </a:r>
            <a:r>
              <a:rPr dirty="0" sz="1800" spc="-70">
                <a:solidFill>
                  <a:srgbClr val="FF0000"/>
                </a:solidFill>
                <a:latin typeface="Microsoft Sans Serif"/>
                <a:cs typeface="Microsoft Sans Serif"/>
              </a:rPr>
              <a:t>بال</a:t>
            </a:r>
            <a:r>
              <a:rPr dirty="0" sz="1800" spc="370">
                <a:solidFill>
                  <a:srgbClr val="FF0000"/>
                </a:solidFill>
                <a:latin typeface="Microsoft Sans Serif"/>
                <a:cs typeface="Microsoft Sans Serif"/>
              </a:rPr>
              <a:t> </a:t>
            </a:r>
            <a:r>
              <a:rPr dirty="0" sz="1800" spc="-365">
                <a:solidFill>
                  <a:srgbClr val="FF0000"/>
                </a:solidFill>
                <a:latin typeface="Microsoft Sans Serif"/>
                <a:cs typeface="Microsoft Sans Serif"/>
              </a:rPr>
              <a:t>ألو</a:t>
            </a:r>
            <a:r>
              <a:rPr dirty="0" sz="1800" spc="-254">
                <a:solidFill>
                  <a:srgbClr val="FF0000"/>
                </a:solidFill>
                <a:latin typeface="Microsoft Sans Serif"/>
                <a:cs typeface="Microsoft Sans Serif"/>
              </a:rPr>
              <a:t> </a:t>
            </a:r>
            <a:r>
              <a:rPr dirty="0" sz="1800" spc="-170">
                <a:solidFill>
                  <a:srgbClr val="FF0000"/>
                </a:solidFill>
                <a:latin typeface="Microsoft Sans Serif"/>
                <a:cs typeface="Microsoft Sans Serif"/>
              </a:rPr>
              <a:t>،ةال</a:t>
            </a:r>
            <a:r>
              <a:rPr dirty="0" sz="1800" spc="295">
                <a:solidFill>
                  <a:srgbClr val="FF0000"/>
                </a:solidFill>
                <a:latin typeface="Microsoft Sans Serif"/>
                <a:cs typeface="Microsoft Sans Serif"/>
              </a:rPr>
              <a:t> </a:t>
            </a:r>
            <a:r>
              <a:rPr dirty="0" sz="1800" spc="-290">
                <a:solidFill>
                  <a:srgbClr val="FF0000"/>
                </a:solidFill>
                <a:latin typeface="Microsoft Sans Serif"/>
                <a:cs typeface="Microsoft Sans Serif"/>
              </a:rPr>
              <a:t>ار</a:t>
            </a:r>
            <a:r>
              <a:rPr dirty="0" sz="1800" spc="170">
                <a:solidFill>
                  <a:srgbClr val="FF0000"/>
                </a:solidFill>
                <a:latin typeface="Microsoft Sans Serif"/>
                <a:cs typeface="Microsoft Sans Serif"/>
              </a:rPr>
              <a:t> </a:t>
            </a:r>
            <a:r>
              <a:rPr dirty="0" sz="1800" spc="-245">
                <a:solidFill>
                  <a:srgbClr val="FF0000"/>
                </a:solidFill>
                <a:latin typeface="Microsoft Sans Serif"/>
                <a:cs typeface="Microsoft Sans Serif"/>
              </a:rPr>
              <a:t>وا</a:t>
            </a:r>
            <a:r>
              <a:rPr dirty="0" sz="1800" spc="-240">
                <a:solidFill>
                  <a:srgbClr val="FF0000"/>
                </a:solidFill>
                <a:latin typeface="Microsoft Sans Serif"/>
                <a:cs typeface="Microsoft Sans Serif"/>
              </a:rPr>
              <a:t> </a:t>
            </a:r>
            <a:r>
              <a:rPr dirty="0" sz="1800" spc="-25">
                <a:solidFill>
                  <a:srgbClr val="FF0000"/>
                </a:solidFill>
                <a:latin typeface="Microsoft Sans Serif"/>
                <a:cs typeface="Microsoft Sans Serif"/>
              </a:rPr>
              <a:t>،ة</a:t>
            </a:r>
            <a:endParaRPr sz="1800">
              <a:latin typeface="Microsoft Sans Serif"/>
              <a:cs typeface="Microsoft Sans Serif"/>
            </a:endParaRPr>
          </a:p>
        </p:txBody>
      </p:sp>
      <p:sp>
        <p:nvSpPr>
          <p:cNvPr id="18" name="object 18" descr=""/>
          <p:cNvSpPr txBox="1"/>
          <p:nvPr/>
        </p:nvSpPr>
        <p:spPr>
          <a:xfrm>
            <a:off x="434136" y="2640533"/>
            <a:ext cx="3319779" cy="300355"/>
          </a:xfrm>
          <a:prstGeom prst="rect">
            <a:avLst/>
          </a:prstGeom>
        </p:spPr>
        <p:txBody>
          <a:bodyPr wrap="square" lIns="0" tIns="12700" rIns="0" bIns="0" rtlCol="0" vert="horz">
            <a:spAutoFit/>
          </a:bodyPr>
          <a:lstStyle/>
          <a:p>
            <a:pPr algn="r" marL="50800" marR="68580">
              <a:lnSpc>
                <a:spcPct val="100000"/>
              </a:lnSpc>
              <a:spcBef>
                <a:spcPts val="100"/>
              </a:spcBef>
            </a:pPr>
            <a:r>
              <a:rPr dirty="0" baseline="-3086" sz="2700" spc="-1050">
                <a:latin typeface="Microsoft Sans Serif"/>
                <a:cs typeface="Microsoft Sans Serif"/>
              </a:rPr>
              <a:t>„</a:t>
            </a:r>
            <a:r>
              <a:rPr dirty="0" baseline="-3086" sz="2700" spc="-472">
                <a:latin typeface="Microsoft Sans Serif"/>
                <a:cs typeface="Microsoft Sans Serif"/>
              </a:rPr>
              <a:t> </a:t>
            </a:r>
            <a:r>
              <a:rPr dirty="0" baseline="-3086" sz="2700" spc="-885">
                <a:latin typeface="Microsoft Sans Serif"/>
                <a:cs typeface="Microsoft Sans Serif"/>
              </a:rPr>
              <a:t>حلا</a:t>
            </a:r>
            <a:r>
              <a:rPr dirty="0" baseline="-3086" sz="2700" spc="735">
                <a:latin typeface="Microsoft Sans Serif"/>
                <a:cs typeface="Microsoft Sans Serif"/>
              </a:rPr>
              <a:t>         </a:t>
            </a:r>
            <a:r>
              <a:rPr dirty="0" baseline="-15432" sz="2700" spc="-1380">
                <a:solidFill>
                  <a:srgbClr val="FF0000"/>
                </a:solidFill>
                <a:latin typeface="Microsoft Sans Serif"/>
                <a:cs typeface="Microsoft Sans Serif"/>
              </a:rPr>
              <a:t>ق</a:t>
            </a:r>
            <a:r>
              <a:rPr dirty="0" baseline="3086" sz="2700" spc="-1380">
                <a:solidFill>
                  <a:srgbClr val="FF0000"/>
                </a:solidFill>
                <a:latin typeface="Microsoft Sans Serif"/>
                <a:cs typeface="Microsoft Sans Serif"/>
              </a:rPr>
              <a:t>.</a:t>
            </a:r>
            <a:r>
              <a:rPr dirty="0" baseline="3086" sz="2700" spc="202">
                <a:solidFill>
                  <a:srgbClr val="FF0000"/>
                </a:solidFill>
                <a:latin typeface="Microsoft Sans Serif"/>
                <a:cs typeface="Microsoft Sans Serif"/>
              </a:rPr>
              <a:t> </a:t>
            </a:r>
            <a:r>
              <a:rPr dirty="0" baseline="-10802" sz="2700" spc="-1732">
                <a:solidFill>
                  <a:srgbClr val="FF0000"/>
                </a:solidFill>
                <a:latin typeface="Microsoft Sans Serif"/>
                <a:cs typeface="Microsoft Sans Serif"/>
              </a:rPr>
              <a:t>ش</a:t>
            </a:r>
            <a:r>
              <a:rPr dirty="0" baseline="1543" sz="2700" spc="644">
                <a:solidFill>
                  <a:srgbClr val="FF0000"/>
                </a:solidFill>
                <a:latin typeface="Microsoft Sans Serif"/>
                <a:cs typeface="Microsoft Sans Serif"/>
              </a:rPr>
              <a:t>    </a:t>
            </a:r>
            <a:r>
              <a:rPr dirty="0" sz="1800" spc="-700">
                <a:solidFill>
                  <a:srgbClr val="FF0000"/>
                </a:solidFill>
                <a:latin typeface="Microsoft Sans Serif"/>
                <a:cs typeface="Microsoft Sans Serif"/>
              </a:rPr>
              <a:t>„</a:t>
            </a:r>
            <a:r>
              <a:rPr dirty="0" sz="1800" spc="30">
                <a:solidFill>
                  <a:srgbClr val="FF0000"/>
                </a:solidFill>
                <a:latin typeface="Microsoft Sans Serif"/>
                <a:cs typeface="Microsoft Sans Serif"/>
              </a:rPr>
              <a:t>  </a:t>
            </a:r>
            <a:r>
              <a:rPr dirty="0" baseline="16975" sz="2700" spc="-892">
                <a:solidFill>
                  <a:srgbClr val="FF0000"/>
                </a:solidFill>
                <a:latin typeface="Microsoft Sans Serif"/>
                <a:cs typeface="Microsoft Sans Serif"/>
              </a:rPr>
              <a:t>محل</a:t>
            </a:r>
            <a:r>
              <a:rPr dirty="0" baseline="3086" sz="2700" spc="600">
                <a:solidFill>
                  <a:srgbClr val="FF0000"/>
                </a:solidFill>
                <a:latin typeface="Microsoft Sans Serif"/>
                <a:cs typeface="Microsoft Sans Serif"/>
              </a:rPr>
              <a:t>        </a:t>
            </a:r>
            <a:r>
              <a:rPr dirty="0" sz="1800" spc="-1340">
                <a:solidFill>
                  <a:srgbClr val="FF0000"/>
                </a:solidFill>
                <a:latin typeface="Microsoft Sans Serif"/>
                <a:cs typeface="Microsoft Sans Serif"/>
              </a:rPr>
              <a:t>ثكس</a:t>
            </a:r>
            <a:r>
              <a:rPr dirty="0" baseline="-3086" sz="2700" spc="-2010">
                <a:solidFill>
                  <a:srgbClr val="FF0000"/>
                </a:solidFill>
                <a:latin typeface="Microsoft Sans Serif"/>
                <a:cs typeface="Microsoft Sans Serif"/>
              </a:rPr>
              <a:t>.</a:t>
            </a:r>
            <a:r>
              <a:rPr dirty="0" baseline="-3086" sz="2700" spc="179">
                <a:solidFill>
                  <a:srgbClr val="FF0000"/>
                </a:solidFill>
                <a:latin typeface="Microsoft Sans Serif"/>
                <a:cs typeface="Microsoft Sans Serif"/>
              </a:rPr>
              <a:t>  </a:t>
            </a:r>
            <a:r>
              <a:rPr dirty="0" baseline="4629" sz="2700" spc="-75">
                <a:solidFill>
                  <a:srgbClr val="FF0000"/>
                </a:solidFill>
                <a:latin typeface="Microsoft Sans Serif"/>
                <a:cs typeface="Microsoft Sans Serif"/>
              </a:rPr>
              <a:t>م</a:t>
            </a:r>
            <a:endParaRPr baseline="4629" sz="2700">
              <a:latin typeface="Microsoft Sans Serif"/>
              <a:cs typeface="Microsoft Sans Serif"/>
            </a:endParaRPr>
          </a:p>
        </p:txBody>
      </p:sp>
      <p:sp>
        <p:nvSpPr>
          <p:cNvPr id="19" name="object 19" descr=""/>
          <p:cNvSpPr txBox="1"/>
          <p:nvPr/>
        </p:nvSpPr>
        <p:spPr>
          <a:xfrm>
            <a:off x="6415785" y="3136519"/>
            <a:ext cx="2680335" cy="299720"/>
          </a:xfrm>
          <a:prstGeom prst="rect">
            <a:avLst/>
          </a:prstGeom>
        </p:spPr>
        <p:txBody>
          <a:bodyPr wrap="square" lIns="0" tIns="12700" rIns="0" bIns="0" rtlCol="0" vert="horz">
            <a:spAutoFit/>
          </a:bodyPr>
          <a:lstStyle/>
          <a:p>
            <a:pPr algn="r" marL="38100" marR="30480">
              <a:lnSpc>
                <a:spcPct val="100000"/>
              </a:lnSpc>
              <a:spcBef>
                <a:spcPts val="100"/>
              </a:spcBef>
            </a:pPr>
            <a:r>
              <a:rPr dirty="0" baseline="1543" sz="2700" spc="-509">
                <a:latin typeface="Microsoft Sans Serif"/>
                <a:cs typeface="Microsoft Sans Serif"/>
              </a:rPr>
              <a:t>".</a:t>
            </a:r>
            <a:r>
              <a:rPr dirty="0" baseline="1543" sz="2700" spc="-509">
                <a:latin typeface="Microsoft Sans Serif"/>
                <a:cs typeface="Microsoft Sans Serif"/>
              </a:rPr>
              <a:t>ب</a:t>
            </a:r>
            <a:r>
              <a:rPr dirty="0" baseline="20061" sz="2700" spc="-509">
                <a:latin typeface="Microsoft Sans Serif"/>
                <a:cs typeface="Microsoft Sans Serif"/>
              </a:rPr>
              <a:t>„</a:t>
            </a:r>
            <a:r>
              <a:rPr dirty="0" baseline="20061" sz="2700" spc="75">
                <a:latin typeface="Microsoft Sans Serif"/>
                <a:cs typeface="Microsoft Sans Serif"/>
              </a:rPr>
              <a:t> </a:t>
            </a:r>
            <a:r>
              <a:rPr dirty="0" baseline="7716" sz="2700" spc="-630">
                <a:latin typeface="Microsoft Sans Serif"/>
                <a:cs typeface="Microsoft Sans Serif"/>
              </a:rPr>
              <a:t>اءاذث</a:t>
            </a:r>
            <a:r>
              <a:rPr dirty="0" baseline="20061" sz="2700" spc="-630">
                <a:latin typeface="Microsoft Sans Serif"/>
                <a:cs typeface="Microsoft Sans Serif"/>
              </a:rPr>
              <a:t>„</a:t>
            </a:r>
            <a:r>
              <a:rPr dirty="0" baseline="20061" sz="2700" spc="-434">
                <a:latin typeface="Microsoft Sans Serif"/>
                <a:cs typeface="Microsoft Sans Serif"/>
              </a:rPr>
              <a:t> </a:t>
            </a:r>
            <a:r>
              <a:rPr dirty="0" baseline="6172" sz="2700" spc="-517">
                <a:latin typeface="Microsoft Sans Serif"/>
                <a:cs typeface="Microsoft Sans Serif"/>
              </a:rPr>
              <a:t>عألا</a:t>
            </a:r>
            <a:r>
              <a:rPr dirty="0" baseline="6172" sz="2700" spc="-352">
                <a:latin typeface="Microsoft Sans Serif"/>
                <a:cs typeface="Microsoft Sans Serif"/>
              </a:rPr>
              <a:t> </a:t>
            </a:r>
            <a:r>
              <a:rPr dirty="0" baseline="1543" sz="2700" spc="-525">
                <a:latin typeface="Microsoft Sans Serif"/>
                <a:cs typeface="Microsoft Sans Serif"/>
              </a:rPr>
              <a:t>وا</a:t>
            </a:r>
            <a:r>
              <a:rPr dirty="0" baseline="24691" sz="2700" spc="-22">
                <a:latin typeface="Microsoft Sans Serif"/>
                <a:cs typeface="Microsoft Sans Serif"/>
              </a:rPr>
              <a:t> </a:t>
            </a:r>
            <a:r>
              <a:rPr dirty="0" baseline="10802" sz="2700" spc="-757">
                <a:latin typeface="Microsoft Sans Serif"/>
                <a:cs typeface="Microsoft Sans Serif"/>
              </a:rPr>
              <a:t>لح</a:t>
            </a:r>
            <a:r>
              <a:rPr dirty="0" baseline="20061" sz="2700" spc="-757">
                <a:latin typeface="Microsoft Sans Serif"/>
                <a:cs typeface="Microsoft Sans Serif"/>
              </a:rPr>
              <a:t>.</a:t>
            </a:r>
            <a:r>
              <a:rPr dirty="0" baseline="20061" sz="2700" spc="-345">
                <a:latin typeface="Microsoft Sans Serif"/>
                <a:cs typeface="Microsoft Sans Serif"/>
              </a:rPr>
              <a:t> </a:t>
            </a:r>
            <a:r>
              <a:rPr dirty="0" baseline="7716" sz="2700" spc="-930">
                <a:latin typeface="Microsoft Sans Serif"/>
                <a:cs typeface="Microsoft Sans Serif"/>
              </a:rPr>
              <a:t>ذث</a:t>
            </a:r>
            <a:r>
              <a:rPr dirty="0" baseline="20061" sz="2700" spc="-930">
                <a:latin typeface="Microsoft Sans Serif"/>
                <a:cs typeface="Microsoft Sans Serif"/>
              </a:rPr>
              <a:t>„</a:t>
            </a:r>
            <a:r>
              <a:rPr dirty="0" baseline="20061" sz="2700" spc="-442">
                <a:latin typeface="Microsoft Sans Serif"/>
                <a:cs typeface="Microsoft Sans Serif"/>
              </a:rPr>
              <a:t> </a:t>
            </a:r>
            <a:r>
              <a:rPr dirty="0" baseline="10802" sz="2700" spc="-667">
                <a:latin typeface="Microsoft Sans Serif"/>
                <a:cs typeface="Microsoft Sans Serif"/>
              </a:rPr>
              <a:t>لا</a:t>
            </a:r>
            <a:r>
              <a:rPr dirty="0" baseline="10802" sz="2700" spc="-322">
                <a:latin typeface="Microsoft Sans Serif"/>
                <a:cs typeface="Microsoft Sans Serif"/>
              </a:rPr>
              <a:t> </a:t>
            </a:r>
            <a:r>
              <a:rPr dirty="0" baseline="1543" sz="2700" spc="-480">
                <a:latin typeface="Microsoft Sans Serif"/>
                <a:cs typeface="Microsoft Sans Serif"/>
              </a:rPr>
              <a:t>اذ</a:t>
            </a:r>
            <a:r>
              <a:rPr dirty="0" baseline="16975" sz="2700" spc="-480">
                <a:latin typeface="Microsoft Sans Serif"/>
                <a:cs typeface="Microsoft Sans Serif"/>
              </a:rPr>
              <a:t>.</a:t>
            </a:r>
            <a:r>
              <a:rPr dirty="0" baseline="16975" sz="2700" spc="-375">
                <a:latin typeface="Microsoft Sans Serif"/>
                <a:cs typeface="Microsoft Sans Serif"/>
              </a:rPr>
              <a:t> </a:t>
            </a:r>
            <a:r>
              <a:rPr dirty="0" baseline="7716" sz="2700">
                <a:latin typeface="Microsoft Sans Serif"/>
                <a:cs typeface="Microsoft Sans Serif"/>
              </a:rPr>
              <a:t>ه</a:t>
            </a:r>
            <a:r>
              <a:rPr dirty="0" baseline="7716" sz="2700" spc="-375">
                <a:latin typeface="Microsoft Sans Serif"/>
                <a:cs typeface="Microsoft Sans Serif"/>
              </a:rPr>
              <a:t> </a:t>
            </a:r>
            <a:r>
              <a:rPr dirty="0" baseline="10802" sz="2700" spc="-1012">
                <a:latin typeface="Microsoft Sans Serif"/>
                <a:cs typeface="Microsoft Sans Serif"/>
              </a:rPr>
              <a:t>لث</a:t>
            </a:r>
            <a:r>
              <a:rPr dirty="0" baseline="15432" sz="2700" spc="-472">
                <a:latin typeface="Microsoft Sans Serif"/>
                <a:cs typeface="Microsoft Sans Serif"/>
              </a:rPr>
              <a:t> </a:t>
            </a:r>
            <a:r>
              <a:rPr dirty="0" baseline="9259" sz="2700" spc="-82">
                <a:latin typeface="Microsoft Sans Serif"/>
                <a:cs typeface="Microsoft Sans Serif"/>
              </a:rPr>
              <a:t>م</a:t>
            </a:r>
            <a:r>
              <a:rPr dirty="0" baseline="9259" sz="2700" spc="-345">
                <a:latin typeface="Microsoft Sans Serif"/>
                <a:cs typeface="Microsoft Sans Serif"/>
              </a:rPr>
              <a:t> </a:t>
            </a:r>
            <a:r>
              <a:rPr dirty="0" baseline="1543" sz="2700" spc="-885">
                <a:latin typeface="Microsoft Sans Serif"/>
                <a:cs typeface="Microsoft Sans Serif"/>
              </a:rPr>
              <a:t>ن</a:t>
            </a:r>
            <a:r>
              <a:rPr dirty="0" baseline="15432" sz="2700" spc="-885">
                <a:latin typeface="Microsoft Sans Serif"/>
                <a:cs typeface="Microsoft Sans Serif"/>
              </a:rPr>
              <a:t>.</a:t>
            </a:r>
            <a:r>
              <a:rPr dirty="0" baseline="15432" sz="2700" spc="-202">
                <a:latin typeface="Microsoft Sans Serif"/>
                <a:cs typeface="Microsoft Sans Serif"/>
              </a:rPr>
              <a:t> </a:t>
            </a:r>
            <a:r>
              <a:rPr dirty="0" baseline="9259" sz="2700" spc="-82">
                <a:latin typeface="Microsoft Sans Serif"/>
                <a:cs typeface="Microsoft Sans Serif"/>
              </a:rPr>
              <a:t>م</a:t>
            </a:r>
            <a:r>
              <a:rPr dirty="0" baseline="9259" sz="2700" spc="-397">
                <a:latin typeface="Microsoft Sans Serif"/>
                <a:cs typeface="Microsoft Sans Serif"/>
              </a:rPr>
              <a:t> </a:t>
            </a:r>
            <a:r>
              <a:rPr dirty="0" baseline="1543" sz="2700" spc="-900">
                <a:latin typeface="Microsoft Sans Serif"/>
                <a:cs typeface="Microsoft Sans Serif"/>
              </a:rPr>
              <a:t>ن</a:t>
            </a:r>
            <a:r>
              <a:rPr dirty="0" baseline="15432" sz="2700" spc="-900">
                <a:latin typeface="Microsoft Sans Serif"/>
                <a:cs typeface="Microsoft Sans Serif"/>
              </a:rPr>
              <a:t>.</a:t>
            </a:r>
            <a:r>
              <a:rPr dirty="0" baseline="15432" sz="2700" spc="-179">
                <a:latin typeface="Microsoft Sans Serif"/>
                <a:cs typeface="Microsoft Sans Serif"/>
              </a:rPr>
              <a:t> </a:t>
            </a:r>
            <a:r>
              <a:rPr dirty="0" baseline="10802" sz="2700" spc="-885">
                <a:latin typeface="Microsoft Sans Serif"/>
                <a:cs typeface="Microsoft Sans Serif"/>
              </a:rPr>
              <a:t>ون</a:t>
            </a:r>
            <a:r>
              <a:rPr dirty="0" baseline="29320" sz="2700" spc="-885">
                <a:latin typeface="Microsoft Sans Serif"/>
                <a:cs typeface="Microsoft Sans Serif"/>
              </a:rPr>
              <a:t>.</a:t>
            </a:r>
            <a:r>
              <a:rPr dirty="0" baseline="29320" sz="2700" spc="-427">
                <a:latin typeface="Microsoft Sans Serif"/>
                <a:cs typeface="Microsoft Sans Serif"/>
              </a:rPr>
              <a:t> </a:t>
            </a:r>
            <a:r>
              <a:rPr dirty="0" baseline="10802" sz="2700" spc="-892">
                <a:latin typeface="Microsoft Sans Serif"/>
                <a:cs typeface="Microsoft Sans Serif"/>
              </a:rPr>
              <a:t>اق</a:t>
            </a:r>
            <a:r>
              <a:rPr dirty="0" baseline="21604" sz="2700" spc="-892">
                <a:latin typeface="Microsoft Sans Serif"/>
                <a:cs typeface="Microsoft Sans Serif"/>
              </a:rPr>
              <a:t>„</a:t>
            </a:r>
            <a:r>
              <a:rPr dirty="0" baseline="21604" sz="2700" spc="-442">
                <a:latin typeface="Microsoft Sans Serif"/>
                <a:cs typeface="Microsoft Sans Serif"/>
              </a:rPr>
              <a:t> </a:t>
            </a:r>
            <a:r>
              <a:rPr dirty="0" baseline="9259" sz="2700" spc="-667">
                <a:latin typeface="Microsoft Sans Serif"/>
                <a:cs typeface="Microsoft Sans Serif"/>
              </a:rPr>
              <a:t>لا</a:t>
            </a:r>
            <a:r>
              <a:rPr dirty="0" baseline="9259" sz="2700" spc="-337">
                <a:latin typeface="Microsoft Sans Serif"/>
                <a:cs typeface="Microsoft Sans Serif"/>
              </a:rPr>
              <a:t> </a:t>
            </a:r>
            <a:r>
              <a:rPr dirty="0" baseline="1543" sz="2700" spc="-735">
                <a:latin typeface="Microsoft Sans Serif"/>
                <a:cs typeface="Microsoft Sans Serif"/>
              </a:rPr>
              <a:t>ة</a:t>
            </a:r>
            <a:r>
              <a:rPr dirty="0" baseline="18518" sz="2700" spc="-735">
                <a:latin typeface="Microsoft Sans Serif"/>
                <a:cs typeface="Microsoft Sans Serif"/>
              </a:rPr>
              <a:t>„</a:t>
            </a:r>
            <a:r>
              <a:rPr dirty="0" baseline="18518" sz="2700" spc="-345">
                <a:latin typeface="Microsoft Sans Serif"/>
                <a:cs typeface="Microsoft Sans Serif"/>
              </a:rPr>
              <a:t> </a:t>
            </a:r>
            <a:r>
              <a:rPr dirty="0" baseline="4629" sz="2700" spc="-802">
                <a:latin typeface="Microsoft Sans Serif"/>
                <a:cs typeface="Microsoft Sans Serif"/>
              </a:rPr>
              <a:t>ت</a:t>
            </a:r>
            <a:r>
              <a:rPr dirty="0" sz="1800" spc="-535">
                <a:latin typeface="Microsoft Sans Serif"/>
                <a:cs typeface="Microsoft Sans Serif"/>
              </a:rPr>
              <a:t>„</a:t>
            </a:r>
            <a:r>
              <a:rPr dirty="0" baseline="15432" sz="2700" spc="-802">
                <a:latin typeface="Microsoft Sans Serif"/>
                <a:cs typeface="Microsoft Sans Serif"/>
              </a:rPr>
              <a:t>امج</a:t>
            </a:r>
            <a:r>
              <a:rPr dirty="0" baseline="15432" sz="2700" spc="-359">
                <a:latin typeface="Microsoft Sans Serif"/>
                <a:cs typeface="Microsoft Sans Serif"/>
              </a:rPr>
              <a:t> </a:t>
            </a:r>
            <a:r>
              <a:rPr dirty="0" baseline="1543" sz="2700" spc="-1050">
                <a:latin typeface="Microsoft Sans Serif"/>
                <a:cs typeface="Microsoft Sans Serif"/>
              </a:rPr>
              <a:t>ي</a:t>
            </a:r>
            <a:r>
              <a:rPr dirty="0" baseline="29320" sz="2700" spc="-1050">
                <a:latin typeface="Microsoft Sans Serif"/>
                <a:cs typeface="Microsoft Sans Serif"/>
              </a:rPr>
              <a:t>.</a:t>
            </a:r>
            <a:r>
              <a:rPr dirty="0" baseline="-10802" sz="2700" spc="-1050">
                <a:latin typeface="Microsoft Sans Serif"/>
                <a:cs typeface="Microsoft Sans Serif"/>
              </a:rPr>
              <a:t>„</a:t>
            </a:r>
            <a:r>
              <a:rPr dirty="0" baseline="12345" sz="2700" spc="-1050">
                <a:latin typeface="Microsoft Sans Serif"/>
                <a:cs typeface="Microsoft Sans Serif"/>
              </a:rPr>
              <a:t>ق</a:t>
            </a:r>
            <a:endParaRPr baseline="12345" sz="2700">
              <a:latin typeface="Microsoft Sans Serif"/>
              <a:cs typeface="Microsoft Sans Serif"/>
            </a:endParaRPr>
          </a:p>
        </p:txBody>
      </p:sp>
      <p:sp>
        <p:nvSpPr>
          <p:cNvPr id="20" name="object 20" descr=""/>
          <p:cNvSpPr txBox="1"/>
          <p:nvPr/>
        </p:nvSpPr>
        <p:spPr>
          <a:xfrm>
            <a:off x="8947404" y="3416934"/>
            <a:ext cx="148590" cy="299720"/>
          </a:xfrm>
          <a:prstGeom prst="rect">
            <a:avLst/>
          </a:prstGeom>
        </p:spPr>
        <p:txBody>
          <a:bodyPr wrap="square" lIns="0" tIns="12700" rIns="0" bIns="0" rtlCol="0" vert="horz">
            <a:spAutoFit/>
          </a:bodyPr>
          <a:lstStyle/>
          <a:p>
            <a:pPr algn="r" marL="38100" marR="30480">
              <a:lnSpc>
                <a:spcPct val="100000"/>
              </a:lnSpc>
              <a:spcBef>
                <a:spcPts val="100"/>
              </a:spcBef>
            </a:pPr>
            <a:r>
              <a:rPr dirty="0" baseline="-18518" sz="2700" spc="-1732">
                <a:latin typeface="Microsoft Sans Serif"/>
                <a:cs typeface="Microsoft Sans Serif"/>
              </a:rPr>
              <a:t>ب</a:t>
            </a:r>
            <a:r>
              <a:rPr dirty="0" baseline="-3086" sz="2700" spc="-1732">
                <a:latin typeface="Microsoft Sans Serif"/>
                <a:cs typeface="Microsoft Sans Serif"/>
              </a:rPr>
              <a:t>.</a:t>
            </a:r>
            <a:r>
              <a:rPr dirty="0" baseline="-3086" sz="2700" spc="-480">
                <a:latin typeface="Microsoft Sans Serif"/>
                <a:cs typeface="Microsoft Sans Serif"/>
              </a:rPr>
              <a:t> </a:t>
            </a:r>
            <a:r>
              <a:rPr dirty="0" baseline="-9259" sz="2700" spc="-1575">
                <a:latin typeface="Microsoft Sans Serif"/>
                <a:cs typeface="Microsoft Sans Serif"/>
              </a:rPr>
              <a:t>ت</a:t>
            </a:r>
            <a:r>
              <a:rPr dirty="0" sz="1800" spc="-1050">
                <a:latin typeface="Microsoft Sans Serif"/>
                <a:cs typeface="Microsoft Sans Serif"/>
              </a:rPr>
              <a:t>„</a:t>
            </a:r>
            <a:endParaRPr sz="1800">
              <a:latin typeface="Microsoft Sans Serif"/>
              <a:cs typeface="Microsoft Sans Serif"/>
            </a:endParaRPr>
          </a:p>
        </p:txBody>
      </p:sp>
      <p:sp>
        <p:nvSpPr>
          <p:cNvPr id="21" name="object 21" descr=""/>
          <p:cNvSpPr txBox="1"/>
          <p:nvPr/>
        </p:nvSpPr>
        <p:spPr>
          <a:xfrm>
            <a:off x="8577071" y="3483991"/>
            <a:ext cx="287655" cy="299720"/>
          </a:xfrm>
          <a:prstGeom prst="rect">
            <a:avLst/>
          </a:prstGeom>
        </p:spPr>
        <p:txBody>
          <a:bodyPr wrap="square" lIns="0" tIns="12700" rIns="0" bIns="0" rtlCol="0" vert="horz">
            <a:spAutoFit/>
          </a:bodyPr>
          <a:lstStyle/>
          <a:p>
            <a:pPr algn="r" marL="38100" marR="30480">
              <a:lnSpc>
                <a:spcPct val="100000"/>
              </a:lnSpc>
              <a:spcBef>
                <a:spcPts val="100"/>
              </a:spcBef>
            </a:pPr>
            <a:r>
              <a:rPr dirty="0" baseline="1543" sz="2700" spc="-1050">
                <a:latin typeface="Microsoft Sans Serif"/>
                <a:cs typeface="Microsoft Sans Serif"/>
              </a:rPr>
              <a:t>„</a:t>
            </a:r>
            <a:r>
              <a:rPr dirty="0" baseline="1543" sz="2700" spc="555">
                <a:latin typeface="Microsoft Sans Serif"/>
                <a:cs typeface="Microsoft Sans Serif"/>
              </a:rPr>
              <a:t> </a:t>
            </a:r>
            <a:r>
              <a:rPr dirty="0" baseline="-6172" sz="2700" spc="-615">
                <a:latin typeface="Microsoft Sans Serif"/>
                <a:cs typeface="Microsoft Sans Serif"/>
              </a:rPr>
              <a:t>ملا</a:t>
            </a:r>
            <a:endParaRPr baseline="-6172" sz="2700">
              <a:latin typeface="Microsoft Sans Serif"/>
              <a:cs typeface="Microsoft Sans Serif"/>
            </a:endParaRPr>
          </a:p>
        </p:txBody>
      </p:sp>
      <p:sp>
        <p:nvSpPr>
          <p:cNvPr id="22" name="object 22" descr=""/>
          <p:cNvSpPr txBox="1"/>
          <p:nvPr/>
        </p:nvSpPr>
        <p:spPr>
          <a:xfrm>
            <a:off x="6053073" y="3509898"/>
            <a:ext cx="2393315" cy="299720"/>
          </a:xfrm>
          <a:prstGeom prst="rect">
            <a:avLst/>
          </a:prstGeom>
        </p:spPr>
        <p:txBody>
          <a:bodyPr wrap="square" lIns="0" tIns="12700" rIns="0" bIns="0" rtlCol="0" vert="horz">
            <a:spAutoFit/>
          </a:bodyPr>
          <a:lstStyle/>
          <a:p>
            <a:pPr algn="r" marL="38100" marR="30480">
              <a:lnSpc>
                <a:spcPct val="100000"/>
              </a:lnSpc>
              <a:spcBef>
                <a:spcPts val="100"/>
              </a:spcBef>
            </a:pPr>
            <a:r>
              <a:rPr dirty="0" baseline="3086" sz="2700" spc="-772">
                <a:latin typeface="Microsoft Sans Serif"/>
                <a:cs typeface="Microsoft Sans Serif"/>
              </a:rPr>
              <a:t>عل</a:t>
            </a:r>
            <a:r>
              <a:rPr dirty="0" baseline="3086" sz="2700" spc="75">
                <a:latin typeface="Microsoft Sans Serif"/>
                <a:cs typeface="Microsoft Sans Serif"/>
              </a:rPr>
              <a:t> </a:t>
            </a:r>
            <a:r>
              <a:rPr dirty="0" baseline="9259" sz="2700" spc="-1050">
                <a:latin typeface="Microsoft Sans Serif"/>
                <a:cs typeface="Microsoft Sans Serif"/>
              </a:rPr>
              <a:t>„</a:t>
            </a:r>
            <a:r>
              <a:rPr dirty="0" baseline="9259" sz="2700" spc="-359">
                <a:latin typeface="Microsoft Sans Serif"/>
                <a:cs typeface="Microsoft Sans Serif"/>
              </a:rPr>
              <a:t> </a:t>
            </a:r>
            <a:r>
              <a:rPr dirty="0" sz="1800" spc="-869">
                <a:latin typeface="Microsoft Sans Serif"/>
                <a:cs typeface="Microsoft Sans Serif"/>
              </a:rPr>
              <a:t>ثس</a:t>
            </a:r>
            <a:r>
              <a:rPr dirty="0" sz="1800" spc="-305">
                <a:latin typeface="Microsoft Sans Serif"/>
                <a:cs typeface="Microsoft Sans Serif"/>
              </a:rPr>
              <a:t> </a:t>
            </a:r>
            <a:r>
              <a:rPr dirty="0" baseline="7716" sz="2700" spc="-1042">
                <a:latin typeface="Microsoft Sans Serif"/>
                <a:cs typeface="Microsoft Sans Serif"/>
              </a:rPr>
              <a:t>ثسلا</a:t>
            </a:r>
            <a:r>
              <a:rPr dirty="0" baseline="7716" sz="2700" spc="712">
                <a:latin typeface="Microsoft Sans Serif"/>
                <a:cs typeface="Microsoft Sans Serif"/>
              </a:rPr>
              <a:t> </a:t>
            </a:r>
            <a:r>
              <a:rPr dirty="0" baseline="9259" sz="2700" spc="-1050">
                <a:latin typeface="Microsoft Sans Serif"/>
                <a:cs typeface="Microsoft Sans Serif"/>
              </a:rPr>
              <a:t>„</a:t>
            </a:r>
            <a:r>
              <a:rPr dirty="0" baseline="9259" sz="2700" spc="-359">
                <a:latin typeface="Microsoft Sans Serif"/>
                <a:cs typeface="Microsoft Sans Serif"/>
              </a:rPr>
              <a:t> </a:t>
            </a:r>
            <a:r>
              <a:rPr dirty="0" sz="1800" spc="-1075">
                <a:latin typeface="Microsoft Sans Serif"/>
                <a:cs typeface="Microsoft Sans Serif"/>
              </a:rPr>
              <a:t>ثت</a:t>
            </a:r>
            <a:r>
              <a:rPr dirty="0" baseline="10802" sz="2700" spc="-1612">
                <a:latin typeface="Microsoft Sans Serif"/>
                <a:cs typeface="Microsoft Sans Serif"/>
              </a:rPr>
              <a:t>.</a:t>
            </a:r>
            <a:r>
              <a:rPr dirty="0" baseline="10802" sz="2700" spc="89">
                <a:latin typeface="Microsoft Sans Serif"/>
                <a:cs typeface="Microsoft Sans Serif"/>
              </a:rPr>
              <a:t> </a:t>
            </a:r>
            <a:r>
              <a:rPr dirty="0" baseline="4629" sz="2700" spc="-637">
                <a:latin typeface="Microsoft Sans Serif"/>
                <a:cs typeface="Microsoft Sans Serif"/>
              </a:rPr>
              <a:t>ملا</a:t>
            </a:r>
            <a:r>
              <a:rPr dirty="0" baseline="4629" sz="2700" spc="442">
                <a:latin typeface="Microsoft Sans Serif"/>
                <a:cs typeface="Microsoft Sans Serif"/>
              </a:rPr>
              <a:t> </a:t>
            </a:r>
            <a:r>
              <a:rPr dirty="0" baseline="9259" sz="2700" spc="-1050">
                <a:latin typeface="Microsoft Sans Serif"/>
                <a:cs typeface="Microsoft Sans Serif"/>
              </a:rPr>
              <a:t>„</a:t>
            </a:r>
            <a:r>
              <a:rPr dirty="0" baseline="9259" sz="2700" spc="240">
                <a:latin typeface="Microsoft Sans Serif"/>
                <a:cs typeface="Microsoft Sans Serif"/>
              </a:rPr>
              <a:t> </a:t>
            </a:r>
            <a:r>
              <a:rPr dirty="0" baseline="1543" sz="2700" spc="-1222">
                <a:latin typeface="Microsoft Sans Serif"/>
                <a:cs typeface="Microsoft Sans Serif"/>
              </a:rPr>
              <a:t>ق</a:t>
            </a:r>
            <a:r>
              <a:rPr dirty="0" baseline="21604" sz="2700" spc="-1222">
                <a:latin typeface="Microsoft Sans Serif"/>
                <a:cs typeface="Microsoft Sans Serif"/>
              </a:rPr>
              <a:t>„</a:t>
            </a:r>
            <a:r>
              <a:rPr dirty="0" baseline="21604" sz="2700" spc="-450">
                <a:latin typeface="Microsoft Sans Serif"/>
                <a:cs typeface="Microsoft Sans Serif"/>
              </a:rPr>
              <a:t> </a:t>
            </a:r>
            <a:r>
              <a:rPr dirty="0" baseline="23148" sz="2700" spc="-1200">
                <a:latin typeface="Microsoft Sans Serif"/>
                <a:cs typeface="Microsoft Sans Serif"/>
              </a:rPr>
              <a:t>حل</a:t>
            </a:r>
            <a:r>
              <a:rPr dirty="0" baseline="23148" sz="2700" spc="-465">
                <a:latin typeface="Microsoft Sans Serif"/>
                <a:cs typeface="Microsoft Sans Serif"/>
              </a:rPr>
              <a:t> </a:t>
            </a:r>
            <a:r>
              <a:rPr dirty="0" baseline="1543" sz="2700" spc="-1275">
                <a:latin typeface="Microsoft Sans Serif"/>
                <a:cs typeface="Microsoft Sans Serif"/>
              </a:rPr>
              <a:t>ب</a:t>
            </a:r>
            <a:r>
              <a:rPr dirty="0" baseline="1543" sz="2700" spc="405">
                <a:latin typeface="Microsoft Sans Serif"/>
                <a:cs typeface="Microsoft Sans Serif"/>
              </a:rPr>
              <a:t>  </a:t>
            </a:r>
            <a:r>
              <a:rPr dirty="0" baseline="1543" sz="2700" spc="-892">
                <a:latin typeface="Microsoft Sans Serif"/>
                <a:cs typeface="Microsoft Sans Serif"/>
              </a:rPr>
              <a:t>ح</a:t>
            </a:r>
            <a:r>
              <a:rPr dirty="0" baseline="13888" sz="2700" spc="-892">
                <a:latin typeface="Microsoft Sans Serif"/>
                <a:cs typeface="Microsoft Sans Serif"/>
              </a:rPr>
              <a:t>.</a:t>
            </a:r>
            <a:r>
              <a:rPr dirty="0" baseline="1543" sz="2700" spc="-892">
                <a:latin typeface="Microsoft Sans Serif"/>
                <a:cs typeface="Microsoft Sans Serif"/>
              </a:rPr>
              <a:t>لا</a:t>
            </a:r>
            <a:r>
              <a:rPr dirty="0" baseline="1543" sz="2700" spc="307">
                <a:latin typeface="Microsoft Sans Serif"/>
                <a:cs typeface="Microsoft Sans Serif"/>
              </a:rPr>
              <a:t> </a:t>
            </a:r>
            <a:r>
              <a:rPr dirty="0" baseline="3086" sz="2700" spc="-960">
                <a:latin typeface="Microsoft Sans Serif"/>
                <a:cs typeface="Microsoft Sans Serif"/>
              </a:rPr>
              <a:t>ل</a:t>
            </a:r>
            <a:r>
              <a:rPr dirty="0" baseline="3086" sz="2700" spc="390">
                <a:latin typeface="Microsoft Sans Serif"/>
                <a:cs typeface="Microsoft Sans Serif"/>
              </a:rPr>
              <a:t> </a:t>
            </a:r>
            <a:r>
              <a:rPr dirty="0" baseline="-3086" sz="2700" spc="-652">
                <a:latin typeface="Microsoft Sans Serif"/>
                <a:cs typeface="Microsoft Sans Serif"/>
              </a:rPr>
              <a:t>لا</a:t>
            </a:r>
            <a:r>
              <a:rPr dirty="0" baseline="-3086" sz="2700" spc="532">
                <a:latin typeface="Microsoft Sans Serif"/>
                <a:cs typeface="Microsoft Sans Serif"/>
              </a:rPr>
              <a:t> </a:t>
            </a:r>
            <a:r>
              <a:rPr dirty="0" baseline="24691" sz="2700" spc="-615">
                <a:latin typeface="Microsoft Sans Serif"/>
                <a:cs typeface="Microsoft Sans Serif"/>
              </a:rPr>
              <a:t>هعلا</a:t>
            </a:r>
            <a:r>
              <a:rPr dirty="0" baseline="24691" sz="2700" spc="232">
                <a:latin typeface="Microsoft Sans Serif"/>
                <a:cs typeface="Microsoft Sans Serif"/>
              </a:rPr>
              <a:t> </a:t>
            </a:r>
            <a:r>
              <a:rPr dirty="0" baseline="6172" sz="2700" spc="-750">
                <a:latin typeface="Microsoft Sans Serif"/>
                <a:cs typeface="Microsoft Sans Serif"/>
              </a:rPr>
              <a:t>.</a:t>
            </a:r>
            <a:r>
              <a:rPr dirty="0" baseline="6172" sz="2700" spc="-217">
                <a:latin typeface="Microsoft Sans Serif"/>
                <a:cs typeface="Microsoft Sans Serif"/>
              </a:rPr>
              <a:t> </a:t>
            </a:r>
            <a:r>
              <a:rPr dirty="0" sz="1800" spc="-50">
                <a:latin typeface="Microsoft Sans Serif"/>
                <a:cs typeface="Microsoft Sans Serif"/>
              </a:rPr>
              <a:t>م</a:t>
            </a:r>
            <a:endParaRPr sz="1800">
              <a:latin typeface="Microsoft Sans Serif"/>
              <a:cs typeface="Microsoft Sans Serif"/>
            </a:endParaRPr>
          </a:p>
        </p:txBody>
      </p:sp>
      <p:sp>
        <p:nvSpPr>
          <p:cNvPr id="23" name="object 23" descr=""/>
          <p:cNvSpPr txBox="1"/>
          <p:nvPr/>
        </p:nvSpPr>
        <p:spPr>
          <a:xfrm>
            <a:off x="5398896" y="3453510"/>
            <a:ext cx="328295" cy="299720"/>
          </a:xfrm>
          <a:prstGeom prst="rect">
            <a:avLst/>
          </a:prstGeom>
        </p:spPr>
        <p:txBody>
          <a:bodyPr wrap="square" lIns="0" tIns="12700" rIns="0" bIns="0" rtlCol="0" vert="horz">
            <a:spAutoFit/>
          </a:bodyPr>
          <a:lstStyle/>
          <a:p>
            <a:pPr algn="r" marL="38100" marR="30480">
              <a:lnSpc>
                <a:spcPct val="100000"/>
              </a:lnSpc>
              <a:spcBef>
                <a:spcPts val="100"/>
              </a:spcBef>
            </a:pPr>
            <a:r>
              <a:rPr dirty="0" baseline="-18518" sz="2700" spc="-1777">
                <a:latin typeface="Microsoft Sans Serif"/>
                <a:cs typeface="Microsoft Sans Serif"/>
              </a:rPr>
              <a:t>ت</a:t>
            </a:r>
            <a:r>
              <a:rPr dirty="0" baseline="-7716" sz="2700" spc="-1777">
                <a:latin typeface="Microsoft Sans Serif"/>
                <a:cs typeface="Microsoft Sans Serif"/>
              </a:rPr>
              <a:t>.</a:t>
            </a:r>
            <a:r>
              <a:rPr dirty="0" baseline="1543" sz="2700" spc="75">
                <a:latin typeface="Microsoft Sans Serif"/>
                <a:cs typeface="Microsoft Sans Serif"/>
              </a:rPr>
              <a:t>  </a:t>
            </a:r>
            <a:r>
              <a:rPr dirty="0" sz="1800" spc="-590">
                <a:latin typeface="Microsoft Sans Serif"/>
                <a:cs typeface="Microsoft Sans Serif"/>
              </a:rPr>
              <a:t>لع</a:t>
            </a:r>
            <a:endParaRPr sz="1800">
              <a:latin typeface="Microsoft Sans Serif"/>
              <a:cs typeface="Microsoft Sans Serif"/>
            </a:endParaRPr>
          </a:p>
        </p:txBody>
      </p:sp>
      <p:sp>
        <p:nvSpPr>
          <p:cNvPr id="24" name="object 24" descr=""/>
          <p:cNvSpPr txBox="1"/>
          <p:nvPr/>
        </p:nvSpPr>
        <p:spPr>
          <a:xfrm>
            <a:off x="1035405" y="3511422"/>
            <a:ext cx="4172585" cy="299720"/>
          </a:xfrm>
          <a:prstGeom prst="rect">
            <a:avLst/>
          </a:prstGeom>
        </p:spPr>
        <p:txBody>
          <a:bodyPr wrap="square" lIns="0" tIns="12700" rIns="0" bIns="0" rtlCol="0" vert="horz">
            <a:spAutoFit/>
          </a:bodyPr>
          <a:lstStyle/>
          <a:p>
            <a:pPr algn="r" marL="38100" marR="30480">
              <a:lnSpc>
                <a:spcPct val="100000"/>
              </a:lnSpc>
              <a:spcBef>
                <a:spcPts val="100"/>
              </a:spcBef>
            </a:pPr>
            <a:r>
              <a:rPr dirty="0" baseline="-3086" sz="2700" spc="-1417">
                <a:solidFill>
                  <a:srgbClr val="FF0000"/>
                </a:solidFill>
                <a:latin typeface="Microsoft Sans Serif"/>
                <a:cs typeface="Microsoft Sans Serif"/>
              </a:rPr>
              <a:t>ت</a:t>
            </a:r>
            <a:r>
              <a:rPr dirty="0" baseline="6172" sz="2700" spc="-1417">
                <a:solidFill>
                  <a:srgbClr val="FF0000"/>
                </a:solidFill>
                <a:latin typeface="Microsoft Sans Serif"/>
                <a:cs typeface="Microsoft Sans Serif"/>
              </a:rPr>
              <a:t>„</a:t>
            </a:r>
            <a:r>
              <a:rPr dirty="0" baseline="6172" sz="2700" spc="142">
                <a:solidFill>
                  <a:srgbClr val="FF0000"/>
                </a:solidFill>
                <a:latin typeface="Microsoft Sans Serif"/>
                <a:cs typeface="Microsoft Sans Serif"/>
              </a:rPr>
              <a:t> </a:t>
            </a:r>
            <a:r>
              <a:rPr dirty="0" baseline="7716" sz="2700" spc="-937">
                <a:solidFill>
                  <a:srgbClr val="FF0000"/>
                </a:solidFill>
                <a:latin typeface="Microsoft Sans Serif"/>
                <a:cs typeface="Microsoft Sans Serif"/>
              </a:rPr>
              <a:t>س</a:t>
            </a:r>
            <a:r>
              <a:rPr dirty="0" baseline="7716" sz="2700" spc="405">
                <a:solidFill>
                  <a:srgbClr val="FF0000"/>
                </a:solidFill>
                <a:latin typeface="Microsoft Sans Serif"/>
                <a:cs typeface="Microsoft Sans Serif"/>
              </a:rPr>
              <a:t> </a:t>
            </a:r>
            <a:r>
              <a:rPr dirty="0" baseline="1543" sz="2700" spc="-232">
                <a:solidFill>
                  <a:srgbClr val="FF0000"/>
                </a:solidFill>
                <a:latin typeface="Microsoft Sans Serif"/>
                <a:cs typeface="Microsoft Sans Serif"/>
              </a:rPr>
              <a:t>م</a:t>
            </a:r>
            <a:r>
              <a:rPr dirty="0" baseline="15432" sz="2700" spc="1867">
                <a:solidFill>
                  <a:srgbClr val="FF0000"/>
                </a:solidFill>
                <a:latin typeface="Microsoft Sans Serif"/>
                <a:cs typeface="Microsoft Sans Serif"/>
              </a:rPr>
              <a:t> </a:t>
            </a:r>
            <a:r>
              <a:rPr dirty="0" baseline="-3086" sz="2700" spc="-1214">
                <a:solidFill>
                  <a:srgbClr val="FF0000"/>
                </a:solidFill>
                <a:latin typeface="Microsoft Sans Serif"/>
                <a:cs typeface="Microsoft Sans Serif"/>
              </a:rPr>
              <a:t>ث</a:t>
            </a:r>
            <a:r>
              <a:rPr dirty="0" baseline="7716" sz="2700" spc="-1214">
                <a:solidFill>
                  <a:srgbClr val="FF0000"/>
                </a:solidFill>
                <a:latin typeface="Microsoft Sans Serif"/>
                <a:cs typeface="Microsoft Sans Serif"/>
              </a:rPr>
              <a:t>.</a:t>
            </a:r>
            <a:r>
              <a:rPr dirty="0" baseline="7716" sz="2700" spc="-450">
                <a:solidFill>
                  <a:srgbClr val="FF0000"/>
                </a:solidFill>
                <a:latin typeface="Microsoft Sans Serif"/>
                <a:cs typeface="Microsoft Sans Serif"/>
              </a:rPr>
              <a:t> </a:t>
            </a:r>
            <a:r>
              <a:rPr dirty="0" baseline="15432" sz="2700" spc="-825">
                <a:solidFill>
                  <a:srgbClr val="FF0000"/>
                </a:solidFill>
                <a:latin typeface="Microsoft Sans Serif"/>
                <a:cs typeface="Microsoft Sans Serif"/>
              </a:rPr>
              <a:t>كسم</a:t>
            </a:r>
            <a:r>
              <a:rPr dirty="0" baseline="15432" sz="2700" spc="1867">
                <a:solidFill>
                  <a:srgbClr val="FF0000"/>
                </a:solidFill>
                <a:latin typeface="Microsoft Sans Serif"/>
                <a:cs typeface="Microsoft Sans Serif"/>
              </a:rPr>
              <a:t> </a:t>
            </a:r>
            <a:r>
              <a:rPr dirty="0" baseline="-3086" sz="2700" spc="-1417">
                <a:solidFill>
                  <a:srgbClr val="FF0000"/>
                </a:solidFill>
                <a:latin typeface="Microsoft Sans Serif"/>
                <a:cs typeface="Microsoft Sans Serif"/>
              </a:rPr>
              <a:t>ت</a:t>
            </a:r>
            <a:r>
              <a:rPr dirty="0" baseline="6172" sz="2700" spc="-1417">
                <a:solidFill>
                  <a:srgbClr val="FF0000"/>
                </a:solidFill>
                <a:latin typeface="Microsoft Sans Serif"/>
                <a:cs typeface="Microsoft Sans Serif"/>
              </a:rPr>
              <a:t>„</a:t>
            </a:r>
            <a:r>
              <a:rPr dirty="0" baseline="6172" sz="2700" spc="-254">
                <a:solidFill>
                  <a:srgbClr val="FF0000"/>
                </a:solidFill>
                <a:latin typeface="Microsoft Sans Serif"/>
                <a:cs typeface="Microsoft Sans Serif"/>
              </a:rPr>
              <a:t> </a:t>
            </a:r>
            <a:r>
              <a:rPr dirty="0" baseline="1543" sz="2700" spc="-1185">
                <a:solidFill>
                  <a:srgbClr val="FF0000"/>
                </a:solidFill>
                <a:latin typeface="Microsoft Sans Serif"/>
                <a:cs typeface="Microsoft Sans Serif"/>
              </a:rPr>
              <a:t>ش</a:t>
            </a:r>
            <a:r>
              <a:rPr dirty="0" baseline="15432" sz="2700" spc="1814">
                <a:solidFill>
                  <a:srgbClr val="FF0000"/>
                </a:solidFill>
                <a:latin typeface="Microsoft Sans Serif"/>
                <a:cs typeface="Microsoft Sans Serif"/>
              </a:rPr>
              <a:t> </a:t>
            </a:r>
            <a:r>
              <a:rPr dirty="0" baseline="9259" sz="2700" spc="-1050">
                <a:solidFill>
                  <a:srgbClr val="FF0000"/>
                </a:solidFill>
                <a:latin typeface="Microsoft Sans Serif"/>
                <a:cs typeface="Microsoft Sans Serif"/>
              </a:rPr>
              <a:t>„</a:t>
            </a:r>
            <a:r>
              <a:rPr dirty="0" baseline="9259" sz="2700" spc="-359">
                <a:solidFill>
                  <a:srgbClr val="FF0000"/>
                </a:solidFill>
                <a:latin typeface="Microsoft Sans Serif"/>
                <a:cs typeface="Microsoft Sans Serif"/>
              </a:rPr>
              <a:t> </a:t>
            </a:r>
            <a:r>
              <a:rPr dirty="0" baseline="1543" sz="2700" spc="-930">
                <a:solidFill>
                  <a:srgbClr val="FF0000"/>
                </a:solidFill>
                <a:latin typeface="Microsoft Sans Serif"/>
                <a:cs typeface="Microsoft Sans Serif"/>
              </a:rPr>
              <a:t>صح</a:t>
            </a:r>
            <a:r>
              <a:rPr dirty="0" baseline="15432" sz="2700" spc="-930">
                <a:solidFill>
                  <a:srgbClr val="FF0000"/>
                </a:solidFill>
                <a:latin typeface="Microsoft Sans Serif"/>
                <a:cs typeface="Microsoft Sans Serif"/>
              </a:rPr>
              <a:t>.</a:t>
            </a:r>
            <a:r>
              <a:rPr dirty="0" baseline="3086" sz="2700" spc="-930">
                <a:solidFill>
                  <a:srgbClr val="FF0000"/>
                </a:solidFill>
                <a:latin typeface="Microsoft Sans Serif"/>
                <a:cs typeface="Microsoft Sans Serif"/>
              </a:rPr>
              <a:t>لا</a:t>
            </a:r>
            <a:r>
              <a:rPr dirty="0" baseline="3086" sz="2700" spc="434">
                <a:solidFill>
                  <a:srgbClr val="FF0000"/>
                </a:solidFill>
                <a:latin typeface="Microsoft Sans Serif"/>
                <a:cs typeface="Microsoft Sans Serif"/>
              </a:rPr>
              <a:t> </a:t>
            </a:r>
            <a:r>
              <a:rPr dirty="0" baseline="-3086" sz="2700" spc="-1417">
                <a:solidFill>
                  <a:srgbClr val="FF0000"/>
                </a:solidFill>
                <a:latin typeface="Microsoft Sans Serif"/>
                <a:cs typeface="Microsoft Sans Serif"/>
              </a:rPr>
              <a:t>ت</a:t>
            </a:r>
            <a:r>
              <a:rPr dirty="0" baseline="6172" sz="2700" spc="-1417">
                <a:solidFill>
                  <a:srgbClr val="FF0000"/>
                </a:solidFill>
                <a:latin typeface="Microsoft Sans Serif"/>
                <a:cs typeface="Microsoft Sans Serif"/>
              </a:rPr>
              <a:t>„</a:t>
            </a:r>
            <a:r>
              <a:rPr dirty="0" baseline="6172" sz="2700" spc="-270">
                <a:solidFill>
                  <a:srgbClr val="FF0000"/>
                </a:solidFill>
                <a:latin typeface="Microsoft Sans Serif"/>
                <a:cs typeface="Microsoft Sans Serif"/>
              </a:rPr>
              <a:t> </a:t>
            </a:r>
            <a:r>
              <a:rPr dirty="0" sz="1800" spc="-565">
                <a:solidFill>
                  <a:srgbClr val="FF0000"/>
                </a:solidFill>
                <a:latin typeface="Microsoft Sans Serif"/>
                <a:cs typeface="Microsoft Sans Serif"/>
              </a:rPr>
              <a:t>ثح</a:t>
            </a:r>
            <a:r>
              <a:rPr dirty="0" sz="1800" spc="70">
                <a:solidFill>
                  <a:srgbClr val="FF0000"/>
                </a:solidFill>
                <a:latin typeface="Microsoft Sans Serif"/>
                <a:cs typeface="Microsoft Sans Serif"/>
              </a:rPr>
              <a:t> </a:t>
            </a:r>
            <a:r>
              <a:rPr dirty="0" baseline="20061" sz="2700" spc="-869">
                <a:solidFill>
                  <a:srgbClr val="FF0000"/>
                </a:solidFill>
                <a:latin typeface="Microsoft Sans Serif"/>
                <a:cs typeface="Microsoft Sans Serif"/>
              </a:rPr>
              <a:t>.</a:t>
            </a:r>
            <a:r>
              <a:rPr dirty="0" baseline="3086" sz="2700" spc="-869">
                <a:solidFill>
                  <a:srgbClr val="FF0000"/>
                </a:solidFill>
                <a:latin typeface="Microsoft Sans Serif"/>
                <a:cs typeface="Microsoft Sans Serif"/>
              </a:rPr>
              <a:t>ق</a:t>
            </a:r>
            <a:r>
              <a:rPr dirty="0" baseline="3086" sz="2700" spc="120">
                <a:solidFill>
                  <a:srgbClr val="FF0000"/>
                </a:solidFill>
                <a:latin typeface="Microsoft Sans Serif"/>
                <a:cs typeface="Microsoft Sans Serif"/>
              </a:rPr>
              <a:t> </a:t>
            </a:r>
            <a:r>
              <a:rPr dirty="0" baseline="18518" sz="2700" spc="-847">
                <a:solidFill>
                  <a:srgbClr val="FF0000"/>
                </a:solidFill>
                <a:latin typeface="Microsoft Sans Serif"/>
                <a:cs typeface="Microsoft Sans Serif"/>
              </a:rPr>
              <a:t>.</a:t>
            </a:r>
            <a:r>
              <a:rPr dirty="0" baseline="3086" sz="2700" spc="-847">
                <a:solidFill>
                  <a:srgbClr val="FF0000"/>
                </a:solidFill>
                <a:latin typeface="Microsoft Sans Serif"/>
                <a:cs typeface="Microsoft Sans Serif"/>
              </a:rPr>
              <a:t>نن</a:t>
            </a:r>
            <a:r>
              <a:rPr dirty="0" baseline="20061" sz="2700" spc="-847">
                <a:solidFill>
                  <a:srgbClr val="FF0000"/>
                </a:solidFill>
                <a:latin typeface="Microsoft Sans Serif"/>
                <a:cs typeface="Microsoft Sans Serif"/>
              </a:rPr>
              <a:t>.</a:t>
            </a:r>
            <a:r>
              <a:rPr dirty="0" baseline="20061" sz="2700" spc="-179">
                <a:solidFill>
                  <a:srgbClr val="FF0000"/>
                </a:solidFill>
                <a:latin typeface="Microsoft Sans Serif"/>
                <a:cs typeface="Microsoft Sans Serif"/>
              </a:rPr>
              <a:t> </a:t>
            </a:r>
            <a:r>
              <a:rPr dirty="0" baseline="1543" sz="2700" spc="-1177">
                <a:solidFill>
                  <a:srgbClr val="FF0000"/>
                </a:solidFill>
                <a:latin typeface="Microsoft Sans Serif"/>
                <a:cs typeface="Microsoft Sans Serif"/>
              </a:rPr>
              <a:t>ق</a:t>
            </a:r>
            <a:r>
              <a:rPr dirty="0" baseline="12345" sz="2700" spc="-1177">
                <a:solidFill>
                  <a:srgbClr val="FF0000"/>
                </a:solidFill>
                <a:latin typeface="Microsoft Sans Serif"/>
                <a:cs typeface="Microsoft Sans Serif"/>
              </a:rPr>
              <a:t>„</a:t>
            </a:r>
            <a:r>
              <a:rPr dirty="0" baseline="12345" sz="2700" spc="967">
                <a:solidFill>
                  <a:srgbClr val="FF0000"/>
                </a:solidFill>
                <a:latin typeface="Microsoft Sans Serif"/>
                <a:cs typeface="Microsoft Sans Serif"/>
              </a:rPr>
              <a:t> </a:t>
            </a:r>
            <a:r>
              <a:rPr dirty="0" baseline="1543" sz="2700" spc="-1050">
                <a:solidFill>
                  <a:srgbClr val="FF0000"/>
                </a:solidFill>
                <a:latin typeface="Microsoft Sans Serif"/>
                <a:cs typeface="Microsoft Sans Serif"/>
              </a:rPr>
              <a:t>يع</a:t>
            </a:r>
            <a:r>
              <a:rPr dirty="0" baseline="20061" sz="2700" spc="-1050">
                <a:solidFill>
                  <a:srgbClr val="FF0000"/>
                </a:solidFill>
                <a:latin typeface="Microsoft Sans Serif"/>
                <a:cs typeface="Microsoft Sans Serif"/>
              </a:rPr>
              <a:t>.</a:t>
            </a:r>
            <a:r>
              <a:rPr dirty="0" baseline="15432" sz="2700" spc="2265">
                <a:solidFill>
                  <a:srgbClr val="FF0000"/>
                </a:solidFill>
                <a:latin typeface="Microsoft Sans Serif"/>
                <a:cs typeface="Microsoft Sans Serif"/>
              </a:rPr>
              <a:t> </a:t>
            </a:r>
            <a:r>
              <a:rPr dirty="0" baseline="3086" sz="2700" spc="-989">
                <a:solidFill>
                  <a:srgbClr val="FF0000"/>
                </a:solidFill>
                <a:latin typeface="Microsoft Sans Serif"/>
                <a:cs typeface="Microsoft Sans Serif"/>
              </a:rPr>
              <a:t>ق</a:t>
            </a:r>
            <a:r>
              <a:rPr dirty="0" baseline="23148" sz="2700" spc="-989">
                <a:solidFill>
                  <a:srgbClr val="FF0000"/>
                </a:solidFill>
                <a:latin typeface="Microsoft Sans Serif"/>
                <a:cs typeface="Microsoft Sans Serif"/>
              </a:rPr>
              <a:t>.</a:t>
            </a:r>
            <a:r>
              <a:rPr dirty="0" baseline="23148" sz="2700" spc="-450">
                <a:solidFill>
                  <a:srgbClr val="FF0000"/>
                </a:solidFill>
                <a:latin typeface="Microsoft Sans Serif"/>
                <a:cs typeface="Microsoft Sans Serif"/>
              </a:rPr>
              <a:t> </a:t>
            </a:r>
            <a:r>
              <a:rPr dirty="0" baseline="27777" sz="2700" spc="-1080">
                <a:solidFill>
                  <a:srgbClr val="FF0000"/>
                </a:solidFill>
                <a:latin typeface="Microsoft Sans Serif"/>
                <a:cs typeface="Microsoft Sans Serif"/>
              </a:rPr>
              <a:t>شعن</a:t>
            </a:r>
            <a:r>
              <a:rPr dirty="0" baseline="46296" sz="2700" spc="-1080">
                <a:solidFill>
                  <a:srgbClr val="FF0000"/>
                </a:solidFill>
                <a:latin typeface="Microsoft Sans Serif"/>
                <a:cs typeface="Microsoft Sans Serif"/>
              </a:rPr>
              <a:t>„</a:t>
            </a:r>
            <a:r>
              <a:rPr dirty="0" baseline="46296" sz="2700" spc="735">
                <a:solidFill>
                  <a:srgbClr val="FF0000"/>
                </a:solidFill>
                <a:latin typeface="Microsoft Sans Serif"/>
                <a:cs typeface="Microsoft Sans Serif"/>
              </a:rPr>
              <a:t> </a:t>
            </a:r>
            <a:r>
              <a:rPr dirty="0" baseline="1543" sz="2700" spc="-847">
                <a:solidFill>
                  <a:srgbClr val="FF0000"/>
                </a:solidFill>
                <a:latin typeface="Microsoft Sans Serif"/>
                <a:cs typeface="Microsoft Sans Serif"/>
              </a:rPr>
              <a:t>ح</a:t>
            </a:r>
            <a:r>
              <a:rPr dirty="0" baseline="10802" sz="2700" spc="-847">
                <a:solidFill>
                  <a:srgbClr val="FF0000"/>
                </a:solidFill>
                <a:latin typeface="Microsoft Sans Serif"/>
                <a:cs typeface="Microsoft Sans Serif"/>
              </a:rPr>
              <a:t>.</a:t>
            </a:r>
            <a:r>
              <a:rPr dirty="0" baseline="10802" sz="2700" spc="517">
                <a:solidFill>
                  <a:srgbClr val="FF0000"/>
                </a:solidFill>
                <a:latin typeface="Microsoft Sans Serif"/>
                <a:cs typeface="Microsoft Sans Serif"/>
              </a:rPr>
              <a:t> </a:t>
            </a:r>
            <a:r>
              <a:rPr dirty="0" sz="1800" spc="-910">
                <a:solidFill>
                  <a:srgbClr val="FF0000"/>
                </a:solidFill>
                <a:latin typeface="Microsoft Sans Serif"/>
                <a:cs typeface="Microsoft Sans Serif"/>
              </a:rPr>
              <a:t>ث</a:t>
            </a:r>
            <a:r>
              <a:rPr dirty="0" baseline="10802" sz="2700" spc="-1364">
                <a:solidFill>
                  <a:srgbClr val="FF0000"/>
                </a:solidFill>
                <a:latin typeface="Microsoft Sans Serif"/>
                <a:cs typeface="Microsoft Sans Serif"/>
              </a:rPr>
              <a:t>„</a:t>
            </a:r>
            <a:r>
              <a:rPr dirty="0" baseline="10802" sz="2700" spc="-450">
                <a:solidFill>
                  <a:srgbClr val="FF0000"/>
                </a:solidFill>
                <a:latin typeface="Microsoft Sans Serif"/>
                <a:cs typeface="Microsoft Sans Serif"/>
              </a:rPr>
              <a:t> </a:t>
            </a:r>
            <a:r>
              <a:rPr dirty="0" baseline="4629" sz="2700" spc="-960">
                <a:solidFill>
                  <a:srgbClr val="FF0000"/>
                </a:solidFill>
                <a:latin typeface="Microsoft Sans Serif"/>
                <a:cs typeface="Microsoft Sans Serif"/>
              </a:rPr>
              <a:t>ل</a:t>
            </a:r>
            <a:r>
              <a:rPr dirty="0" baseline="4629" sz="2700" spc="509">
                <a:solidFill>
                  <a:srgbClr val="FF0000"/>
                </a:solidFill>
                <a:latin typeface="Microsoft Sans Serif"/>
                <a:cs typeface="Microsoft Sans Serif"/>
              </a:rPr>
              <a:t> </a:t>
            </a:r>
            <a:r>
              <a:rPr dirty="0" sz="1800" spc="-240">
                <a:solidFill>
                  <a:srgbClr val="FF0000"/>
                </a:solidFill>
                <a:latin typeface="Microsoft Sans Serif"/>
                <a:cs typeface="Microsoft Sans Serif"/>
              </a:rPr>
              <a:t>ح</a:t>
            </a:r>
            <a:r>
              <a:rPr dirty="0" baseline="15432" sz="2700" spc="1072">
                <a:solidFill>
                  <a:srgbClr val="FF0000"/>
                </a:solidFill>
                <a:latin typeface="Microsoft Sans Serif"/>
                <a:cs typeface="Microsoft Sans Serif"/>
              </a:rPr>
              <a:t> </a:t>
            </a:r>
            <a:r>
              <a:rPr dirty="0" baseline="16975" sz="2700" spc="-750">
                <a:solidFill>
                  <a:srgbClr val="FF0000"/>
                </a:solidFill>
                <a:latin typeface="Microsoft Sans Serif"/>
                <a:cs typeface="Microsoft Sans Serif"/>
              </a:rPr>
              <a:t>.</a:t>
            </a:r>
            <a:r>
              <a:rPr dirty="0" baseline="16975" sz="2700" spc="-322">
                <a:solidFill>
                  <a:srgbClr val="FF0000"/>
                </a:solidFill>
                <a:latin typeface="Microsoft Sans Serif"/>
                <a:cs typeface="Microsoft Sans Serif"/>
              </a:rPr>
              <a:t> </a:t>
            </a:r>
            <a:r>
              <a:rPr dirty="0" baseline="4629" sz="2700" spc="-1064">
                <a:solidFill>
                  <a:srgbClr val="FF0000"/>
                </a:solidFill>
                <a:latin typeface="Microsoft Sans Serif"/>
                <a:cs typeface="Microsoft Sans Serif"/>
              </a:rPr>
              <a:t>ن</a:t>
            </a:r>
            <a:r>
              <a:rPr dirty="0" baseline="1543" sz="2700" spc="-1064">
                <a:solidFill>
                  <a:srgbClr val="FF0000"/>
                </a:solidFill>
                <a:latin typeface="Microsoft Sans Serif"/>
                <a:cs typeface="Microsoft Sans Serif"/>
              </a:rPr>
              <a:t>„</a:t>
            </a:r>
            <a:r>
              <a:rPr dirty="0" baseline="1543" sz="2700" spc="-270">
                <a:solidFill>
                  <a:srgbClr val="FF0000"/>
                </a:solidFill>
                <a:latin typeface="Microsoft Sans Serif"/>
                <a:cs typeface="Microsoft Sans Serif"/>
              </a:rPr>
              <a:t> </a:t>
            </a:r>
            <a:r>
              <a:rPr dirty="0" baseline="7716" sz="2700" spc="-1080">
                <a:solidFill>
                  <a:srgbClr val="FF0000"/>
                </a:solidFill>
                <a:latin typeface="Microsoft Sans Serif"/>
                <a:cs typeface="Microsoft Sans Serif"/>
              </a:rPr>
              <a:t>عن</a:t>
            </a:r>
            <a:r>
              <a:rPr dirty="0" baseline="26234" sz="2700" spc="-1080">
                <a:solidFill>
                  <a:srgbClr val="FF0000"/>
                </a:solidFill>
                <a:latin typeface="Microsoft Sans Serif"/>
                <a:cs typeface="Microsoft Sans Serif"/>
              </a:rPr>
              <a:t>„</a:t>
            </a:r>
            <a:r>
              <a:rPr dirty="0" baseline="26234" sz="2700" spc="442">
                <a:solidFill>
                  <a:srgbClr val="FF0000"/>
                </a:solidFill>
                <a:latin typeface="Microsoft Sans Serif"/>
                <a:cs typeface="Microsoft Sans Serif"/>
              </a:rPr>
              <a:t> </a:t>
            </a:r>
            <a:r>
              <a:rPr dirty="0" baseline="9259" sz="2700" spc="-750">
                <a:solidFill>
                  <a:srgbClr val="FF0000"/>
                </a:solidFill>
                <a:latin typeface="Microsoft Sans Serif"/>
                <a:cs typeface="Microsoft Sans Serif"/>
              </a:rPr>
              <a:t>.</a:t>
            </a:r>
            <a:r>
              <a:rPr dirty="0" baseline="9259" sz="2700" spc="-22">
                <a:solidFill>
                  <a:srgbClr val="FF0000"/>
                </a:solidFill>
                <a:latin typeface="Microsoft Sans Serif"/>
                <a:cs typeface="Microsoft Sans Serif"/>
              </a:rPr>
              <a:t> </a:t>
            </a:r>
            <a:r>
              <a:rPr dirty="0" baseline="16975" sz="2700" spc="-1237">
                <a:solidFill>
                  <a:srgbClr val="FF0000"/>
                </a:solidFill>
                <a:latin typeface="Microsoft Sans Serif"/>
                <a:cs typeface="Microsoft Sans Serif"/>
              </a:rPr>
              <a:t>حت</a:t>
            </a:r>
            <a:r>
              <a:rPr dirty="0" sz="1800" spc="-825">
                <a:solidFill>
                  <a:srgbClr val="FF0000"/>
                </a:solidFill>
                <a:latin typeface="Microsoft Sans Serif"/>
                <a:cs typeface="Microsoft Sans Serif"/>
              </a:rPr>
              <a:t>,</a:t>
            </a:r>
            <a:r>
              <a:rPr dirty="0" sz="1800" spc="-240">
                <a:solidFill>
                  <a:srgbClr val="FF0000"/>
                </a:solidFill>
                <a:latin typeface="Microsoft Sans Serif"/>
                <a:cs typeface="Microsoft Sans Serif"/>
              </a:rPr>
              <a:t> </a:t>
            </a:r>
            <a:r>
              <a:rPr dirty="0" baseline="7716" sz="2700" spc="-1050">
                <a:solidFill>
                  <a:srgbClr val="FF0000"/>
                </a:solidFill>
                <a:latin typeface="Microsoft Sans Serif"/>
                <a:cs typeface="Microsoft Sans Serif"/>
              </a:rPr>
              <a:t>„</a:t>
            </a:r>
            <a:endParaRPr baseline="7716" sz="2700">
              <a:latin typeface="Microsoft Sans Serif"/>
              <a:cs typeface="Microsoft Sans Serif"/>
            </a:endParaRPr>
          </a:p>
        </p:txBody>
      </p:sp>
      <p:sp>
        <p:nvSpPr>
          <p:cNvPr id="25" name="object 25" descr=""/>
          <p:cNvSpPr txBox="1"/>
          <p:nvPr/>
        </p:nvSpPr>
        <p:spPr>
          <a:xfrm>
            <a:off x="378256" y="3538854"/>
            <a:ext cx="8671560" cy="299720"/>
          </a:xfrm>
          <a:prstGeom prst="rect">
            <a:avLst/>
          </a:prstGeom>
        </p:spPr>
        <p:txBody>
          <a:bodyPr wrap="square" lIns="0" tIns="12700" rIns="0" bIns="0" rtlCol="0" vert="horz">
            <a:spAutoFit/>
          </a:bodyPr>
          <a:lstStyle/>
          <a:p>
            <a:pPr algn="r" marL="38100" marR="55880">
              <a:lnSpc>
                <a:spcPct val="100000"/>
              </a:lnSpc>
              <a:spcBef>
                <a:spcPts val="100"/>
              </a:spcBef>
            </a:pPr>
            <a:r>
              <a:rPr dirty="0" sz="1800" spc="-70">
                <a:solidFill>
                  <a:srgbClr val="FF0000"/>
                </a:solidFill>
                <a:latin typeface="Microsoft Sans Serif"/>
                <a:cs typeface="Microsoft Sans Serif"/>
              </a:rPr>
              <a:t>بال</a:t>
            </a:r>
            <a:r>
              <a:rPr dirty="0" sz="1800" spc="140">
                <a:solidFill>
                  <a:srgbClr val="FF0000"/>
                </a:solidFill>
                <a:latin typeface="Microsoft Sans Serif"/>
                <a:cs typeface="Microsoft Sans Serif"/>
              </a:rPr>
              <a:t> </a:t>
            </a:r>
            <a:r>
              <a:rPr dirty="0" sz="1800" spc="-365">
                <a:solidFill>
                  <a:srgbClr val="FF0000"/>
                </a:solidFill>
                <a:latin typeface="Microsoft Sans Serif"/>
                <a:cs typeface="Microsoft Sans Serif"/>
              </a:rPr>
              <a:t>ألو</a:t>
            </a:r>
            <a:r>
              <a:rPr dirty="0" sz="1800" spc="-250">
                <a:solidFill>
                  <a:srgbClr val="FF0000"/>
                </a:solidFill>
                <a:latin typeface="Microsoft Sans Serif"/>
                <a:cs typeface="Microsoft Sans Serif"/>
              </a:rPr>
              <a:t> </a:t>
            </a:r>
            <a:r>
              <a:rPr dirty="0" sz="1800" spc="-170">
                <a:solidFill>
                  <a:srgbClr val="FF0000"/>
                </a:solidFill>
                <a:latin typeface="Microsoft Sans Serif"/>
                <a:cs typeface="Microsoft Sans Serif"/>
              </a:rPr>
              <a:t>،ةال</a:t>
            </a:r>
            <a:r>
              <a:rPr dirty="0" sz="1800" spc="85">
                <a:solidFill>
                  <a:srgbClr val="FF0000"/>
                </a:solidFill>
                <a:latin typeface="Microsoft Sans Serif"/>
                <a:cs typeface="Microsoft Sans Serif"/>
              </a:rPr>
              <a:t> </a:t>
            </a:r>
            <a:r>
              <a:rPr dirty="0" sz="1800" spc="-285">
                <a:solidFill>
                  <a:srgbClr val="FF0000"/>
                </a:solidFill>
                <a:latin typeface="Microsoft Sans Serif"/>
                <a:cs typeface="Microsoft Sans Serif"/>
              </a:rPr>
              <a:t>ار</a:t>
            </a:r>
            <a:r>
              <a:rPr dirty="0" sz="1800" spc="170">
                <a:solidFill>
                  <a:srgbClr val="FF0000"/>
                </a:solidFill>
                <a:latin typeface="Microsoft Sans Serif"/>
                <a:cs typeface="Microsoft Sans Serif"/>
              </a:rPr>
              <a:t> </a:t>
            </a:r>
            <a:r>
              <a:rPr dirty="0" sz="1800" spc="-245">
                <a:solidFill>
                  <a:srgbClr val="FF0000"/>
                </a:solidFill>
                <a:latin typeface="Microsoft Sans Serif"/>
                <a:cs typeface="Microsoft Sans Serif"/>
              </a:rPr>
              <a:t>وا</a:t>
            </a:r>
            <a:r>
              <a:rPr dirty="0" sz="1800" spc="-240">
                <a:solidFill>
                  <a:srgbClr val="FF0000"/>
                </a:solidFill>
                <a:latin typeface="Microsoft Sans Serif"/>
                <a:cs typeface="Microsoft Sans Serif"/>
              </a:rPr>
              <a:t> </a:t>
            </a:r>
            <a:r>
              <a:rPr dirty="0" sz="1800">
                <a:solidFill>
                  <a:srgbClr val="FF0000"/>
                </a:solidFill>
                <a:latin typeface="Microsoft Sans Serif"/>
                <a:cs typeface="Microsoft Sans Serif"/>
              </a:rPr>
              <a:t>ة</a:t>
            </a:r>
            <a:r>
              <a:rPr dirty="0" sz="1800" spc="210">
                <a:solidFill>
                  <a:srgbClr val="FF0000"/>
                </a:solidFill>
                <a:latin typeface="Microsoft Sans Serif"/>
                <a:cs typeface="Microsoft Sans Serif"/>
              </a:rPr>
              <a:t>   </a:t>
            </a:r>
            <a:r>
              <a:rPr dirty="0" sz="1800" spc="-245">
                <a:solidFill>
                  <a:srgbClr val="FF0000"/>
                </a:solidFill>
                <a:latin typeface="Microsoft Sans Serif"/>
                <a:cs typeface="Microsoft Sans Serif"/>
              </a:rPr>
              <a:t>وا</a:t>
            </a:r>
            <a:r>
              <a:rPr dirty="0" sz="1800" spc="-240">
                <a:solidFill>
                  <a:srgbClr val="FF0000"/>
                </a:solidFill>
                <a:latin typeface="Microsoft Sans Serif"/>
                <a:cs typeface="Microsoft Sans Serif"/>
              </a:rPr>
              <a:t> </a:t>
            </a:r>
            <a:r>
              <a:rPr dirty="0" sz="1800" spc="-190">
                <a:solidFill>
                  <a:srgbClr val="FF0000"/>
                </a:solidFill>
                <a:latin typeface="Microsoft Sans Serif"/>
                <a:cs typeface="Microsoft Sans Serif"/>
              </a:rPr>
              <a:t>ةر</a:t>
            </a:r>
            <a:r>
              <a:rPr dirty="0" sz="1800" spc="150">
                <a:solidFill>
                  <a:srgbClr val="FF0000"/>
                </a:solidFill>
                <a:latin typeface="Microsoft Sans Serif"/>
                <a:cs typeface="Microsoft Sans Serif"/>
              </a:rPr>
              <a:t> </a:t>
            </a:r>
            <a:r>
              <a:rPr dirty="0" sz="1800" spc="-170">
                <a:solidFill>
                  <a:srgbClr val="FF0000"/>
                </a:solidFill>
                <a:latin typeface="Microsoft Sans Serif"/>
                <a:cs typeface="Microsoft Sans Serif"/>
              </a:rPr>
              <a:t>ا</a:t>
            </a:r>
            <a:r>
              <a:rPr dirty="0" sz="1800" spc="-240">
                <a:solidFill>
                  <a:srgbClr val="FF0000"/>
                </a:solidFill>
                <a:latin typeface="Microsoft Sans Serif"/>
                <a:cs typeface="Microsoft Sans Serif"/>
              </a:rPr>
              <a:t> </a:t>
            </a:r>
            <a:r>
              <a:rPr dirty="0" sz="1800" spc="-245">
                <a:solidFill>
                  <a:srgbClr val="FF0000"/>
                </a:solidFill>
                <a:latin typeface="Microsoft Sans Serif"/>
                <a:cs typeface="Microsoft Sans Serif"/>
              </a:rPr>
              <a:t>وا</a:t>
            </a:r>
            <a:r>
              <a:rPr dirty="0" sz="1800" spc="-250">
                <a:solidFill>
                  <a:srgbClr val="FF0000"/>
                </a:solidFill>
                <a:latin typeface="Microsoft Sans Serif"/>
                <a:cs typeface="Microsoft Sans Serif"/>
              </a:rPr>
              <a:t> </a:t>
            </a:r>
            <a:r>
              <a:rPr dirty="0" sz="1800">
                <a:solidFill>
                  <a:srgbClr val="FF0000"/>
                </a:solidFill>
                <a:latin typeface="Microsoft Sans Serif"/>
                <a:cs typeface="Microsoft Sans Serif"/>
              </a:rPr>
              <a:t>ة</a:t>
            </a:r>
            <a:r>
              <a:rPr dirty="0" sz="1800" spc="300">
                <a:solidFill>
                  <a:srgbClr val="FF0000"/>
                </a:solidFill>
                <a:latin typeface="Microsoft Sans Serif"/>
                <a:cs typeface="Microsoft Sans Serif"/>
              </a:rPr>
              <a:t> </a:t>
            </a:r>
            <a:r>
              <a:rPr dirty="0" sz="1800" spc="-265">
                <a:solidFill>
                  <a:srgbClr val="FF0000"/>
                </a:solidFill>
                <a:latin typeface="Microsoft Sans Serif"/>
                <a:cs typeface="Microsoft Sans Serif"/>
              </a:rPr>
              <a:t>ا</a:t>
            </a:r>
            <a:r>
              <a:rPr dirty="0" sz="1800" spc="450">
                <a:solidFill>
                  <a:srgbClr val="FF0000"/>
                </a:solidFill>
                <a:latin typeface="Microsoft Sans Serif"/>
                <a:cs typeface="Microsoft Sans Serif"/>
              </a:rPr>
              <a:t> </a:t>
            </a:r>
            <a:r>
              <a:rPr dirty="0" sz="1800" spc="-45">
                <a:solidFill>
                  <a:srgbClr val="FF0000"/>
                </a:solidFill>
                <a:latin typeface="Microsoft Sans Serif"/>
                <a:cs typeface="Microsoft Sans Serif"/>
              </a:rPr>
              <a:t>ة</a:t>
            </a:r>
            <a:r>
              <a:rPr dirty="0" sz="1800" spc="-225">
                <a:solidFill>
                  <a:srgbClr val="FF0000"/>
                </a:solidFill>
                <a:latin typeface="Microsoft Sans Serif"/>
                <a:cs typeface="Microsoft Sans Serif"/>
              </a:rPr>
              <a:t> </a:t>
            </a:r>
            <a:r>
              <a:rPr dirty="0" sz="1800" spc="-265">
                <a:solidFill>
                  <a:srgbClr val="FF0000"/>
                </a:solidFill>
                <a:latin typeface="Microsoft Sans Serif"/>
                <a:cs typeface="Microsoft Sans Serif"/>
              </a:rPr>
              <a:t>ا</a:t>
            </a:r>
            <a:r>
              <a:rPr dirty="0" sz="1800" spc="-45">
                <a:solidFill>
                  <a:srgbClr val="FF0000"/>
                </a:solidFill>
                <a:latin typeface="Microsoft Sans Serif"/>
                <a:cs typeface="Microsoft Sans Serif"/>
              </a:rPr>
              <a:t> </a:t>
            </a:r>
            <a:r>
              <a:rPr dirty="0" baseline="-1543" sz="2700" spc="-1050">
                <a:solidFill>
                  <a:srgbClr val="FF0000"/>
                </a:solidFill>
                <a:latin typeface="Microsoft Sans Serif"/>
                <a:cs typeface="Microsoft Sans Serif"/>
              </a:rPr>
              <a:t>„</a:t>
            </a:r>
            <a:r>
              <a:rPr dirty="0" baseline="-1543" sz="2700" spc="735">
                <a:solidFill>
                  <a:srgbClr val="FF0000"/>
                </a:solidFill>
                <a:latin typeface="Microsoft Sans Serif"/>
                <a:cs typeface="Microsoft Sans Serif"/>
              </a:rPr>
              <a:t> </a:t>
            </a:r>
            <a:r>
              <a:rPr dirty="0" sz="1800" spc="-805">
                <a:solidFill>
                  <a:srgbClr val="FF0000"/>
                </a:solidFill>
                <a:latin typeface="Microsoft Sans Serif"/>
                <a:cs typeface="Microsoft Sans Serif"/>
              </a:rPr>
              <a:t>ي</a:t>
            </a:r>
            <a:r>
              <a:rPr dirty="0" baseline="-13888" sz="2700" spc="-1207">
                <a:solidFill>
                  <a:srgbClr val="FF0000"/>
                </a:solidFill>
                <a:latin typeface="Microsoft Sans Serif"/>
                <a:cs typeface="Microsoft Sans Serif"/>
              </a:rPr>
              <a:t>„</a:t>
            </a:r>
            <a:r>
              <a:rPr dirty="0" baseline="-13888" sz="2700" spc="157">
                <a:solidFill>
                  <a:srgbClr val="FF0000"/>
                </a:solidFill>
                <a:latin typeface="Microsoft Sans Serif"/>
                <a:cs typeface="Microsoft Sans Serif"/>
              </a:rPr>
              <a:t> </a:t>
            </a:r>
            <a:r>
              <a:rPr dirty="0" sz="1800" spc="-590">
                <a:solidFill>
                  <a:srgbClr val="FF0000"/>
                </a:solidFill>
                <a:latin typeface="Microsoft Sans Serif"/>
                <a:cs typeface="Microsoft Sans Serif"/>
              </a:rPr>
              <a:t>ي</a:t>
            </a:r>
            <a:r>
              <a:rPr dirty="0" baseline="-13888" sz="2700" spc="-885">
                <a:solidFill>
                  <a:srgbClr val="FF0000"/>
                </a:solidFill>
                <a:latin typeface="Microsoft Sans Serif"/>
                <a:cs typeface="Microsoft Sans Serif"/>
              </a:rPr>
              <a:t>„</a:t>
            </a:r>
            <a:r>
              <a:rPr dirty="0" sz="1800" spc="-590">
                <a:solidFill>
                  <a:srgbClr val="FF0000"/>
                </a:solidFill>
                <a:latin typeface="Microsoft Sans Serif"/>
                <a:cs typeface="Microsoft Sans Serif"/>
              </a:rPr>
              <a:t>و</a:t>
            </a:r>
            <a:r>
              <a:rPr dirty="0" sz="1800" spc="-130">
                <a:solidFill>
                  <a:srgbClr val="FF0000"/>
                </a:solidFill>
                <a:latin typeface="Microsoft Sans Serif"/>
                <a:cs typeface="Microsoft Sans Serif"/>
              </a:rPr>
              <a:t> </a:t>
            </a:r>
            <a:r>
              <a:rPr dirty="0" sz="1800" spc="-265">
                <a:solidFill>
                  <a:srgbClr val="FF0000"/>
                </a:solidFill>
                <a:latin typeface="Microsoft Sans Serif"/>
                <a:cs typeface="Microsoft Sans Serif"/>
              </a:rPr>
              <a:t>ا</a:t>
            </a:r>
            <a:r>
              <a:rPr dirty="0" sz="1800" spc="185">
                <a:solidFill>
                  <a:srgbClr val="FF0000"/>
                </a:solidFill>
                <a:latin typeface="Microsoft Sans Serif"/>
                <a:cs typeface="Microsoft Sans Serif"/>
              </a:rPr>
              <a:t> </a:t>
            </a:r>
            <a:r>
              <a:rPr dirty="0" sz="1800" spc="-409">
                <a:solidFill>
                  <a:srgbClr val="FF0000"/>
                </a:solidFill>
                <a:latin typeface="Microsoft Sans Serif"/>
                <a:cs typeface="Microsoft Sans Serif"/>
              </a:rPr>
              <a:t>ر</a:t>
            </a:r>
            <a:r>
              <a:rPr dirty="0" sz="1800" spc="-409">
                <a:solidFill>
                  <a:srgbClr val="FF0000"/>
                </a:solidFill>
                <a:latin typeface="Microsoft Sans Serif"/>
                <a:cs typeface="Microsoft Sans Serif"/>
              </a:rPr>
              <a:t>„</a:t>
            </a:r>
            <a:r>
              <a:rPr dirty="0" sz="1800" spc="480">
                <a:solidFill>
                  <a:srgbClr val="FF0000"/>
                </a:solidFill>
                <a:latin typeface="Microsoft Sans Serif"/>
                <a:cs typeface="Microsoft Sans Serif"/>
              </a:rPr>
              <a:t> </a:t>
            </a:r>
            <a:r>
              <a:rPr dirty="0" sz="1800" spc="-245">
                <a:solidFill>
                  <a:srgbClr val="FF0000"/>
                </a:solidFill>
                <a:latin typeface="Microsoft Sans Serif"/>
                <a:cs typeface="Microsoft Sans Serif"/>
              </a:rPr>
              <a:t>وا</a:t>
            </a:r>
            <a:r>
              <a:rPr dirty="0" sz="1800" spc="-240">
                <a:solidFill>
                  <a:srgbClr val="FF0000"/>
                </a:solidFill>
                <a:latin typeface="Microsoft Sans Serif"/>
                <a:cs typeface="Microsoft Sans Serif"/>
              </a:rPr>
              <a:t> </a:t>
            </a:r>
            <a:r>
              <a:rPr dirty="0" sz="1800" spc="-755">
                <a:solidFill>
                  <a:srgbClr val="FF0000"/>
                </a:solidFill>
                <a:latin typeface="Microsoft Sans Serif"/>
                <a:cs typeface="Microsoft Sans Serif"/>
              </a:rPr>
              <a:t>ي</a:t>
            </a:r>
            <a:r>
              <a:rPr dirty="0" baseline="-13888" sz="2700" spc="-1132">
                <a:solidFill>
                  <a:srgbClr val="FF0000"/>
                </a:solidFill>
                <a:latin typeface="Microsoft Sans Serif"/>
                <a:cs typeface="Microsoft Sans Serif"/>
              </a:rPr>
              <a:t>„</a:t>
            </a:r>
            <a:r>
              <a:rPr dirty="0" baseline="-13888" sz="2700" spc="330">
                <a:solidFill>
                  <a:srgbClr val="FF0000"/>
                </a:solidFill>
                <a:latin typeface="Microsoft Sans Serif"/>
                <a:cs typeface="Microsoft Sans Serif"/>
              </a:rPr>
              <a:t>   </a:t>
            </a:r>
            <a:r>
              <a:rPr dirty="0" sz="1800" spc="-375">
                <a:solidFill>
                  <a:srgbClr val="FF0000"/>
                </a:solidFill>
                <a:latin typeface="Microsoft Sans Serif"/>
                <a:cs typeface="Microsoft Sans Serif"/>
              </a:rPr>
              <a:t>ل</a:t>
            </a:r>
            <a:r>
              <a:rPr dirty="0" sz="1800" spc="125">
                <a:solidFill>
                  <a:srgbClr val="FF0000"/>
                </a:solidFill>
                <a:latin typeface="Microsoft Sans Serif"/>
                <a:cs typeface="Microsoft Sans Serif"/>
              </a:rPr>
              <a:t> </a:t>
            </a:r>
            <a:r>
              <a:rPr dirty="0" sz="1800">
                <a:solidFill>
                  <a:srgbClr val="FF0000"/>
                </a:solidFill>
                <a:latin typeface="Microsoft Sans Serif"/>
                <a:cs typeface="Microsoft Sans Serif"/>
              </a:rPr>
              <a:t>ذ</a:t>
            </a:r>
            <a:r>
              <a:rPr dirty="0" sz="1800" spc="350">
                <a:solidFill>
                  <a:srgbClr val="FF0000"/>
                </a:solidFill>
                <a:latin typeface="Microsoft Sans Serif"/>
                <a:cs typeface="Microsoft Sans Serif"/>
              </a:rPr>
              <a:t> </a:t>
            </a:r>
            <a:r>
              <a:rPr dirty="0" sz="1800">
                <a:solidFill>
                  <a:srgbClr val="FF0000"/>
                </a:solidFill>
                <a:latin typeface="Microsoft Sans Serif"/>
                <a:cs typeface="Microsoft Sans Serif"/>
              </a:rPr>
              <a:t>ذ</a:t>
            </a:r>
            <a:r>
              <a:rPr dirty="0" sz="1800" spc="180">
                <a:solidFill>
                  <a:srgbClr val="FF0000"/>
                </a:solidFill>
                <a:latin typeface="Microsoft Sans Serif"/>
                <a:cs typeface="Microsoft Sans Serif"/>
              </a:rPr>
              <a:t> </a:t>
            </a:r>
            <a:r>
              <a:rPr dirty="0" sz="1800" spc="-170">
                <a:solidFill>
                  <a:srgbClr val="FF0000"/>
                </a:solidFill>
                <a:latin typeface="Microsoft Sans Serif"/>
                <a:cs typeface="Microsoft Sans Serif"/>
              </a:rPr>
              <a:t>ا</a:t>
            </a:r>
            <a:r>
              <a:rPr dirty="0" sz="1800" spc="-240">
                <a:solidFill>
                  <a:srgbClr val="FF0000"/>
                </a:solidFill>
                <a:latin typeface="Microsoft Sans Serif"/>
                <a:cs typeface="Microsoft Sans Serif"/>
              </a:rPr>
              <a:t> </a:t>
            </a:r>
            <a:r>
              <a:rPr dirty="0" sz="1800" spc="-655">
                <a:solidFill>
                  <a:srgbClr val="FF0000"/>
                </a:solidFill>
                <a:latin typeface="Microsoft Sans Serif"/>
                <a:cs typeface="Microsoft Sans Serif"/>
              </a:rPr>
              <a:t>صر</a:t>
            </a:r>
            <a:r>
              <a:rPr dirty="0" sz="1800" spc="440">
                <a:solidFill>
                  <a:srgbClr val="FF0000"/>
                </a:solidFill>
                <a:latin typeface="Microsoft Sans Serif"/>
                <a:cs typeface="Microsoft Sans Serif"/>
              </a:rPr>
              <a:t> </a:t>
            </a:r>
            <a:r>
              <a:rPr dirty="0" sz="1800" spc="-425">
                <a:solidFill>
                  <a:srgbClr val="FF0000"/>
                </a:solidFill>
                <a:latin typeface="Microsoft Sans Serif"/>
                <a:cs typeface="Microsoft Sans Serif"/>
              </a:rPr>
              <a:t>رو</a:t>
            </a:r>
            <a:r>
              <a:rPr dirty="0" sz="1800" spc="395">
                <a:solidFill>
                  <a:srgbClr val="FF0000"/>
                </a:solidFill>
                <a:latin typeface="Microsoft Sans Serif"/>
                <a:cs typeface="Microsoft Sans Serif"/>
              </a:rPr>
              <a:t> </a:t>
            </a:r>
            <a:r>
              <a:rPr dirty="0" sz="1800" spc="-305">
                <a:solidFill>
                  <a:srgbClr val="FF0000"/>
                </a:solidFill>
                <a:latin typeface="Microsoft Sans Serif"/>
                <a:cs typeface="Microsoft Sans Serif"/>
              </a:rPr>
              <a:t>أل</a:t>
            </a:r>
            <a:r>
              <a:rPr dirty="0" sz="1800" spc="-305">
                <a:latin typeface="Microsoft Sans Serif"/>
                <a:cs typeface="Microsoft Sans Serif"/>
              </a:rPr>
              <a:t>"</a:t>
            </a:r>
            <a:r>
              <a:rPr dirty="0" sz="1800" spc="-240">
                <a:latin typeface="Microsoft Sans Serif"/>
                <a:cs typeface="Microsoft Sans Serif"/>
              </a:rPr>
              <a:t> </a:t>
            </a:r>
            <a:r>
              <a:rPr dirty="0" sz="1800" spc="-45">
                <a:latin typeface="Microsoft Sans Serif"/>
                <a:cs typeface="Microsoft Sans Serif"/>
              </a:rPr>
              <a:t>ة</a:t>
            </a:r>
            <a:r>
              <a:rPr dirty="0" sz="1800" spc="-225">
                <a:latin typeface="Microsoft Sans Serif"/>
                <a:cs typeface="Microsoft Sans Serif"/>
              </a:rPr>
              <a:t> </a:t>
            </a:r>
            <a:r>
              <a:rPr dirty="0" sz="1800" spc="-170">
                <a:latin typeface="Microsoft Sans Serif"/>
                <a:cs typeface="Microsoft Sans Serif"/>
              </a:rPr>
              <a:t>ا</a:t>
            </a:r>
            <a:r>
              <a:rPr dirty="0" sz="1800" spc="-240">
                <a:latin typeface="Microsoft Sans Serif"/>
                <a:cs typeface="Microsoft Sans Serif"/>
              </a:rPr>
              <a:t> </a:t>
            </a:r>
            <a:r>
              <a:rPr dirty="0" sz="1800" spc="-725">
                <a:latin typeface="Microsoft Sans Serif"/>
                <a:cs typeface="Microsoft Sans Serif"/>
              </a:rPr>
              <a:t>ي</a:t>
            </a:r>
            <a:r>
              <a:rPr dirty="0" sz="1800" spc="45">
                <a:latin typeface="Microsoft Sans Serif"/>
                <a:cs typeface="Microsoft Sans Serif"/>
              </a:rPr>
              <a:t>  </a:t>
            </a:r>
            <a:r>
              <a:rPr dirty="0" sz="1800" spc="-535">
                <a:latin typeface="Microsoft Sans Serif"/>
                <a:cs typeface="Microsoft Sans Serif"/>
              </a:rPr>
              <a:t>1966</a:t>
            </a:r>
            <a:r>
              <a:rPr dirty="0" sz="1800" spc="-250">
                <a:latin typeface="Microsoft Sans Serif"/>
                <a:cs typeface="Microsoft Sans Serif"/>
              </a:rPr>
              <a:t> </a:t>
            </a:r>
            <a:r>
              <a:rPr dirty="0" sz="1800">
                <a:latin typeface="Microsoft Sans Serif"/>
                <a:cs typeface="Microsoft Sans Serif"/>
              </a:rPr>
              <a:t>ما</a:t>
            </a:r>
            <a:r>
              <a:rPr dirty="0" sz="1800" spc="50">
                <a:latin typeface="Microsoft Sans Serif"/>
                <a:cs typeface="Microsoft Sans Serif"/>
              </a:rPr>
              <a:t>  </a:t>
            </a:r>
            <a:r>
              <a:rPr dirty="0" sz="1800" spc="-45">
                <a:latin typeface="Microsoft Sans Serif"/>
                <a:cs typeface="Microsoft Sans Serif"/>
              </a:rPr>
              <a:t>ة</a:t>
            </a:r>
            <a:r>
              <a:rPr dirty="0" sz="1800" spc="-145">
                <a:latin typeface="Microsoft Sans Serif"/>
                <a:cs typeface="Microsoft Sans Serif"/>
              </a:rPr>
              <a:t> </a:t>
            </a:r>
            <a:r>
              <a:rPr dirty="0" baseline="-1543" sz="2700" spc="-1050">
                <a:latin typeface="Microsoft Sans Serif"/>
                <a:cs typeface="Microsoft Sans Serif"/>
              </a:rPr>
              <a:t>„</a:t>
            </a:r>
            <a:r>
              <a:rPr dirty="0" baseline="-1543" sz="2700" spc="375">
                <a:latin typeface="Microsoft Sans Serif"/>
                <a:cs typeface="Microsoft Sans Serif"/>
              </a:rPr>
              <a:t> </a:t>
            </a:r>
            <a:r>
              <a:rPr dirty="0" sz="1800" spc="-265">
                <a:latin typeface="Microsoft Sans Serif"/>
                <a:cs typeface="Microsoft Sans Serif"/>
              </a:rPr>
              <a:t>ا</a:t>
            </a:r>
            <a:r>
              <a:rPr dirty="0" sz="1800" spc="-45">
                <a:latin typeface="Microsoft Sans Serif"/>
                <a:cs typeface="Microsoft Sans Serif"/>
              </a:rPr>
              <a:t> </a:t>
            </a:r>
            <a:r>
              <a:rPr dirty="0" baseline="-1543" sz="2700" spc="-1050">
                <a:latin typeface="Microsoft Sans Serif"/>
                <a:cs typeface="Microsoft Sans Serif"/>
              </a:rPr>
              <a:t>„</a:t>
            </a:r>
            <a:r>
              <a:rPr dirty="0" baseline="-1543" sz="2700" spc="104">
                <a:latin typeface="Microsoft Sans Serif"/>
                <a:cs typeface="Microsoft Sans Serif"/>
              </a:rPr>
              <a:t>  </a:t>
            </a:r>
            <a:r>
              <a:rPr dirty="0" sz="1800" spc="-300">
                <a:latin typeface="Microsoft Sans Serif"/>
                <a:cs typeface="Microsoft Sans Serif"/>
              </a:rPr>
              <a:t>و</a:t>
            </a:r>
            <a:r>
              <a:rPr dirty="0" sz="1800" spc="-240">
                <a:latin typeface="Microsoft Sans Serif"/>
                <a:cs typeface="Microsoft Sans Serif"/>
              </a:rPr>
              <a:t> </a:t>
            </a:r>
            <a:r>
              <a:rPr dirty="0" sz="1800" spc="-45">
                <a:latin typeface="Microsoft Sans Serif"/>
                <a:cs typeface="Microsoft Sans Serif"/>
              </a:rPr>
              <a:t>ة</a:t>
            </a:r>
            <a:r>
              <a:rPr dirty="0" sz="1800" spc="-145">
                <a:latin typeface="Microsoft Sans Serif"/>
                <a:cs typeface="Microsoft Sans Serif"/>
              </a:rPr>
              <a:t> </a:t>
            </a:r>
            <a:r>
              <a:rPr dirty="0" baseline="-1543" sz="2700" spc="-472">
                <a:latin typeface="Microsoft Sans Serif"/>
                <a:cs typeface="Microsoft Sans Serif"/>
              </a:rPr>
              <a:t>„</a:t>
            </a:r>
            <a:r>
              <a:rPr dirty="0" sz="1800" spc="-315">
                <a:latin typeface="Microsoft Sans Serif"/>
                <a:cs typeface="Microsoft Sans Serif"/>
              </a:rPr>
              <a:t>ذ</a:t>
            </a:r>
            <a:r>
              <a:rPr dirty="0" sz="1800" spc="420">
                <a:latin typeface="Microsoft Sans Serif"/>
                <a:cs typeface="Microsoft Sans Serif"/>
              </a:rPr>
              <a:t> </a:t>
            </a:r>
            <a:r>
              <a:rPr dirty="0" sz="1800" spc="-340">
                <a:latin typeface="Microsoft Sans Serif"/>
                <a:cs typeface="Microsoft Sans Serif"/>
              </a:rPr>
              <a:t>قو</a:t>
            </a:r>
            <a:r>
              <a:rPr dirty="0" sz="1800" spc="225">
                <a:latin typeface="Microsoft Sans Serif"/>
                <a:cs typeface="Microsoft Sans Serif"/>
              </a:rPr>
              <a:t> </a:t>
            </a:r>
            <a:r>
              <a:rPr dirty="0" sz="1800" spc="-265">
                <a:latin typeface="Microsoft Sans Serif"/>
                <a:cs typeface="Microsoft Sans Serif"/>
              </a:rPr>
              <a:t>ا</a:t>
            </a:r>
            <a:r>
              <a:rPr dirty="0" sz="1800" spc="-130">
                <a:latin typeface="Microsoft Sans Serif"/>
                <a:cs typeface="Microsoft Sans Serif"/>
              </a:rPr>
              <a:t> </a:t>
            </a:r>
            <a:r>
              <a:rPr dirty="0" baseline="-3086" sz="2700" spc="-750">
                <a:latin typeface="Microsoft Sans Serif"/>
                <a:cs typeface="Microsoft Sans Serif"/>
              </a:rPr>
              <a:t>,</a:t>
            </a:r>
            <a:r>
              <a:rPr dirty="0" baseline="-3086" sz="2700" spc="-217">
                <a:latin typeface="Microsoft Sans Serif"/>
                <a:cs typeface="Microsoft Sans Serif"/>
              </a:rPr>
              <a:t> </a:t>
            </a:r>
            <a:r>
              <a:rPr dirty="0" sz="1800" spc="-735">
                <a:latin typeface="Microsoft Sans Serif"/>
                <a:cs typeface="Microsoft Sans Serif"/>
              </a:rPr>
              <a:t>صا</a:t>
            </a:r>
            <a:r>
              <a:rPr dirty="0" sz="1800" spc="495">
                <a:latin typeface="Microsoft Sans Serif"/>
                <a:cs typeface="Microsoft Sans Serif"/>
              </a:rPr>
              <a:t> </a:t>
            </a:r>
            <a:r>
              <a:rPr dirty="0" sz="1800" spc="-450">
                <a:latin typeface="Microsoft Sans Serif"/>
                <a:cs typeface="Microsoft Sans Serif"/>
              </a:rPr>
              <a:t>ي</a:t>
            </a:r>
            <a:r>
              <a:rPr dirty="0" baseline="-13888" sz="2700" spc="-675">
                <a:latin typeface="Microsoft Sans Serif"/>
                <a:cs typeface="Microsoft Sans Serif"/>
              </a:rPr>
              <a:t>„</a:t>
            </a:r>
            <a:r>
              <a:rPr dirty="0" sz="1800" spc="-450">
                <a:latin typeface="Microsoft Sans Serif"/>
                <a:cs typeface="Microsoft Sans Serif"/>
              </a:rPr>
              <a:t>وذ</a:t>
            </a:r>
            <a:r>
              <a:rPr dirty="0" sz="1800" spc="245">
                <a:latin typeface="Microsoft Sans Serif"/>
                <a:cs typeface="Microsoft Sans Serif"/>
              </a:rPr>
              <a:t> </a:t>
            </a:r>
            <a:r>
              <a:rPr dirty="0" sz="1800">
                <a:latin typeface="Microsoft Sans Serif"/>
                <a:cs typeface="Microsoft Sans Serif"/>
              </a:rPr>
              <a:t>ذ</a:t>
            </a:r>
            <a:r>
              <a:rPr dirty="0" sz="1800" spc="245">
                <a:latin typeface="Microsoft Sans Serif"/>
                <a:cs typeface="Microsoft Sans Serif"/>
              </a:rPr>
              <a:t>  </a:t>
            </a:r>
            <a:r>
              <a:rPr dirty="0" sz="1800">
                <a:latin typeface="Microsoft Sans Serif"/>
                <a:cs typeface="Microsoft Sans Serif"/>
              </a:rPr>
              <a:t>ن</a:t>
            </a:r>
            <a:r>
              <a:rPr dirty="0" sz="1800" spc="305">
                <a:latin typeface="Microsoft Sans Serif"/>
                <a:cs typeface="Microsoft Sans Serif"/>
              </a:rPr>
              <a:t> </a:t>
            </a:r>
            <a:r>
              <a:rPr dirty="0" sz="1800" spc="-555">
                <a:latin typeface="Microsoft Sans Serif"/>
                <a:cs typeface="Microsoft Sans Serif"/>
              </a:rPr>
              <a:t>17</a:t>
            </a:r>
            <a:r>
              <a:rPr dirty="0" sz="1800" spc="-254">
                <a:latin typeface="Microsoft Sans Serif"/>
                <a:cs typeface="Microsoft Sans Serif"/>
              </a:rPr>
              <a:t> </a:t>
            </a:r>
            <a:r>
              <a:rPr dirty="0" sz="1800" spc="-60">
                <a:latin typeface="Microsoft Sans Serif"/>
                <a:cs typeface="Microsoft Sans Serif"/>
              </a:rPr>
              <a:t>ةدا</a:t>
            </a:r>
            <a:r>
              <a:rPr dirty="0" sz="1800" spc="25">
                <a:latin typeface="Microsoft Sans Serif"/>
                <a:cs typeface="Microsoft Sans Serif"/>
              </a:rPr>
              <a:t>  </a:t>
            </a:r>
            <a:r>
              <a:rPr dirty="0" sz="1800" spc="-1015">
                <a:latin typeface="Microsoft Sans Serif"/>
                <a:cs typeface="Microsoft Sans Serif"/>
              </a:rPr>
              <a:t>ص</a:t>
            </a:r>
            <a:endParaRPr sz="1800">
              <a:latin typeface="Microsoft Sans Serif"/>
              <a:cs typeface="Microsoft Sans Serif"/>
            </a:endParaRPr>
          </a:p>
        </p:txBody>
      </p:sp>
      <p:sp>
        <p:nvSpPr>
          <p:cNvPr id="26" name="object 26" descr=""/>
          <p:cNvSpPr txBox="1"/>
          <p:nvPr/>
        </p:nvSpPr>
        <p:spPr>
          <a:xfrm>
            <a:off x="521512" y="3464179"/>
            <a:ext cx="297180" cy="299720"/>
          </a:xfrm>
          <a:prstGeom prst="rect">
            <a:avLst/>
          </a:prstGeom>
        </p:spPr>
        <p:txBody>
          <a:bodyPr wrap="square" lIns="0" tIns="12700" rIns="0" bIns="0" rtlCol="0" vert="horz">
            <a:spAutoFit/>
          </a:bodyPr>
          <a:lstStyle/>
          <a:p>
            <a:pPr algn="r" marL="38100" marR="31115">
              <a:lnSpc>
                <a:spcPct val="100000"/>
              </a:lnSpc>
              <a:spcBef>
                <a:spcPts val="100"/>
              </a:spcBef>
            </a:pPr>
            <a:r>
              <a:rPr dirty="0" sz="1800" spc="-700">
                <a:solidFill>
                  <a:srgbClr val="FF0000"/>
                </a:solidFill>
                <a:latin typeface="Microsoft Sans Serif"/>
                <a:cs typeface="Microsoft Sans Serif"/>
              </a:rPr>
              <a:t>„</a:t>
            </a:r>
            <a:r>
              <a:rPr dirty="0" sz="1800" spc="25">
                <a:solidFill>
                  <a:srgbClr val="FF0000"/>
                </a:solidFill>
                <a:latin typeface="Microsoft Sans Serif"/>
                <a:cs typeface="Microsoft Sans Serif"/>
              </a:rPr>
              <a:t>  </a:t>
            </a:r>
            <a:r>
              <a:rPr dirty="0" baseline="16975" sz="2700" spc="-930">
                <a:solidFill>
                  <a:srgbClr val="FF0000"/>
                </a:solidFill>
                <a:latin typeface="Microsoft Sans Serif"/>
                <a:cs typeface="Microsoft Sans Serif"/>
              </a:rPr>
              <a:t>محل</a:t>
            </a:r>
            <a:endParaRPr baseline="16975" sz="2700">
              <a:latin typeface="Microsoft Sans Serif"/>
              <a:cs typeface="Microsoft Sans Serif"/>
            </a:endParaRPr>
          </a:p>
        </p:txBody>
      </p:sp>
      <p:sp>
        <p:nvSpPr>
          <p:cNvPr id="27" name="object 27" descr=""/>
          <p:cNvSpPr txBox="1"/>
          <p:nvPr/>
        </p:nvSpPr>
        <p:spPr>
          <a:xfrm>
            <a:off x="365556" y="3831938"/>
            <a:ext cx="8742680" cy="829944"/>
          </a:xfrm>
          <a:prstGeom prst="rect">
            <a:avLst/>
          </a:prstGeom>
        </p:spPr>
        <p:txBody>
          <a:bodyPr wrap="square" lIns="0" tIns="140335" rIns="0" bIns="0" rtlCol="0" vert="horz">
            <a:spAutoFit/>
          </a:bodyPr>
          <a:lstStyle/>
          <a:p>
            <a:pPr algn="r" marL="3743960" marR="43180">
              <a:lnSpc>
                <a:spcPct val="100000"/>
              </a:lnSpc>
              <a:spcBef>
                <a:spcPts val="1105"/>
              </a:spcBef>
            </a:pPr>
            <a:r>
              <a:rPr dirty="0" baseline="1543" sz="2700" spc="-509">
                <a:latin typeface="Microsoft Sans Serif"/>
                <a:cs typeface="Microsoft Sans Serif"/>
              </a:rPr>
              <a:t>".</a:t>
            </a:r>
            <a:r>
              <a:rPr dirty="0" baseline="1543" sz="2700" spc="-509">
                <a:latin typeface="Microsoft Sans Serif"/>
                <a:cs typeface="Microsoft Sans Serif"/>
              </a:rPr>
              <a:t>ب</a:t>
            </a:r>
            <a:r>
              <a:rPr dirty="0" baseline="20061" sz="2700" spc="-509">
                <a:latin typeface="Microsoft Sans Serif"/>
                <a:cs typeface="Microsoft Sans Serif"/>
              </a:rPr>
              <a:t>„</a:t>
            </a:r>
            <a:r>
              <a:rPr dirty="0" baseline="20061" sz="2700" spc="75">
                <a:latin typeface="Microsoft Sans Serif"/>
                <a:cs typeface="Microsoft Sans Serif"/>
              </a:rPr>
              <a:t> </a:t>
            </a:r>
            <a:r>
              <a:rPr dirty="0" baseline="7716" sz="2700" spc="-630">
                <a:latin typeface="Microsoft Sans Serif"/>
                <a:cs typeface="Microsoft Sans Serif"/>
              </a:rPr>
              <a:t>اءاذث</a:t>
            </a:r>
            <a:r>
              <a:rPr dirty="0" baseline="20061" sz="2700" spc="-630">
                <a:latin typeface="Microsoft Sans Serif"/>
                <a:cs typeface="Microsoft Sans Serif"/>
              </a:rPr>
              <a:t>„</a:t>
            </a:r>
            <a:r>
              <a:rPr dirty="0" baseline="20061" sz="2700" spc="-434">
                <a:latin typeface="Microsoft Sans Serif"/>
                <a:cs typeface="Microsoft Sans Serif"/>
              </a:rPr>
              <a:t> </a:t>
            </a:r>
            <a:r>
              <a:rPr dirty="0" baseline="6172" sz="2700" spc="-517">
                <a:latin typeface="Microsoft Sans Serif"/>
                <a:cs typeface="Microsoft Sans Serif"/>
              </a:rPr>
              <a:t>عألا</a:t>
            </a:r>
            <a:r>
              <a:rPr dirty="0" baseline="6172" sz="2700" spc="-367">
                <a:latin typeface="Microsoft Sans Serif"/>
                <a:cs typeface="Microsoft Sans Serif"/>
              </a:rPr>
              <a:t> </a:t>
            </a:r>
            <a:r>
              <a:rPr dirty="0" baseline="1543" sz="2700" spc="-525">
                <a:latin typeface="Microsoft Sans Serif"/>
                <a:cs typeface="Microsoft Sans Serif"/>
              </a:rPr>
              <a:t>وا</a:t>
            </a:r>
            <a:r>
              <a:rPr dirty="0" baseline="24691" sz="2700" spc="-30">
                <a:latin typeface="Microsoft Sans Serif"/>
                <a:cs typeface="Microsoft Sans Serif"/>
              </a:rPr>
              <a:t> </a:t>
            </a:r>
            <a:r>
              <a:rPr dirty="0" baseline="10802" sz="2700" spc="-757">
                <a:latin typeface="Microsoft Sans Serif"/>
                <a:cs typeface="Microsoft Sans Serif"/>
              </a:rPr>
              <a:t>لح</a:t>
            </a:r>
            <a:r>
              <a:rPr dirty="0" baseline="20061" sz="2700" spc="-757">
                <a:latin typeface="Microsoft Sans Serif"/>
                <a:cs typeface="Microsoft Sans Serif"/>
              </a:rPr>
              <a:t>.</a:t>
            </a:r>
            <a:r>
              <a:rPr dirty="0" baseline="20061" sz="2700" spc="-345">
                <a:latin typeface="Microsoft Sans Serif"/>
                <a:cs typeface="Microsoft Sans Serif"/>
              </a:rPr>
              <a:t> </a:t>
            </a:r>
            <a:r>
              <a:rPr dirty="0" baseline="7716" sz="2700" spc="-930">
                <a:latin typeface="Microsoft Sans Serif"/>
                <a:cs typeface="Microsoft Sans Serif"/>
              </a:rPr>
              <a:t>ذث</a:t>
            </a:r>
            <a:r>
              <a:rPr dirty="0" baseline="20061" sz="2700" spc="-930">
                <a:latin typeface="Microsoft Sans Serif"/>
                <a:cs typeface="Microsoft Sans Serif"/>
              </a:rPr>
              <a:t>„</a:t>
            </a:r>
            <a:r>
              <a:rPr dirty="0" baseline="20061" sz="2700" spc="-434">
                <a:latin typeface="Microsoft Sans Serif"/>
                <a:cs typeface="Microsoft Sans Serif"/>
              </a:rPr>
              <a:t> </a:t>
            </a:r>
            <a:r>
              <a:rPr dirty="0" baseline="10802" sz="2700" spc="-667">
                <a:latin typeface="Microsoft Sans Serif"/>
                <a:cs typeface="Microsoft Sans Serif"/>
              </a:rPr>
              <a:t>لا</a:t>
            </a:r>
            <a:r>
              <a:rPr dirty="0" baseline="10802" sz="2700" spc="-330">
                <a:latin typeface="Microsoft Sans Serif"/>
                <a:cs typeface="Microsoft Sans Serif"/>
              </a:rPr>
              <a:t> </a:t>
            </a:r>
            <a:r>
              <a:rPr dirty="0" baseline="1543" sz="2700" spc="-480">
                <a:latin typeface="Microsoft Sans Serif"/>
                <a:cs typeface="Microsoft Sans Serif"/>
              </a:rPr>
              <a:t>اذ</a:t>
            </a:r>
            <a:r>
              <a:rPr dirty="0" baseline="16975" sz="2700" spc="-480">
                <a:latin typeface="Microsoft Sans Serif"/>
                <a:cs typeface="Microsoft Sans Serif"/>
              </a:rPr>
              <a:t>.</a:t>
            </a:r>
            <a:r>
              <a:rPr dirty="0" baseline="16975" sz="2700" spc="-367">
                <a:latin typeface="Microsoft Sans Serif"/>
                <a:cs typeface="Microsoft Sans Serif"/>
              </a:rPr>
              <a:t> </a:t>
            </a:r>
            <a:r>
              <a:rPr dirty="0" baseline="7716" sz="2700">
                <a:latin typeface="Microsoft Sans Serif"/>
                <a:cs typeface="Microsoft Sans Serif"/>
              </a:rPr>
              <a:t>ه</a:t>
            </a:r>
            <a:r>
              <a:rPr dirty="0" baseline="7716" sz="2700" spc="-375">
                <a:latin typeface="Microsoft Sans Serif"/>
                <a:cs typeface="Microsoft Sans Serif"/>
              </a:rPr>
              <a:t> </a:t>
            </a:r>
            <a:r>
              <a:rPr dirty="0" baseline="10802" sz="2700" spc="-1012">
                <a:latin typeface="Microsoft Sans Serif"/>
                <a:cs typeface="Microsoft Sans Serif"/>
              </a:rPr>
              <a:t>لث</a:t>
            </a:r>
            <a:r>
              <a:rPr dirty="0" baseline="15432" sz="2700" spc="-472">
                <a:latin typeface="Microsoft Sans Serif"/>
                <a:cs typeface="Microsoft Sans Serif"/>
              </a:rPr>
              <a:t> </a:t>
            </a:r>
            <a:r>
              <a:rPr dirty="0" baseline="9259" sz="2700" spc="-82">
                <a:latin typeface="Microsoft Sans Serif"/>
                <a:cs typeface="Microsoft Sans Serif"/>
              </a:rPr>
              <a:t>م</a:t>
            </a:r>
            <a:r>
              <a:rPr dirty="0" baseline="9259" sz="2700" spc="-352">
                <a:latin typeface="Microsoft Sans Serif"/>
                <a:cs typeface="Microsoft Sans Serif"/>
              </a:rPr>
              <a:t> </a:t>
            </a:r>
            <a:r>
              <a:rPr dirty="0" baseline="1543" sz="2700" spc="-885">
                <a:latin typeface="Microsoft Sans Serif"/>
                <a:cs typeface="Microsoft Sans Serif"/>
              </a:rPr>
              <a:t>ن</a:t>
            </a:r>
            <a:r>
              <a:rPr dirty="0" baseline="15432" sz="2700" spc="-885">
                <a:latin typeface="Microsoft Sans Serif"/>
                <a:cs typeface="Microsoft Sans Serif"/>
              </a:rPr>
              <a:t>.</a:t>
            </a:r>
            <a:r>
              <a:rPr dirty="0" baseline="15432" sz="2700" spc="-195">
                <a:latin typeface="Microsoft Sans Serif"/>
                <a:cs typeface="Microsoft Sans Serif"/>
              </a:rPr>
              <a:t> </a:t>
            </a:r>
            <a:r>
              <a:rPr dirty="0" baseline="9259" sz="2700" spc="-82">
                <a:latin typeface="Microsoft Sans Serif"/>
                <a:cs typeface="Microsoft Sans Serif"/>
              </a:rPr>
              <a:t>م</a:t>
            </a:r>
            <a:r>
              <a:rPr dirty="0" baseline="9259" sz="2700" spc="-390">
                <a:latin typeface="Microsoft Sans Serif"/>
                <a:cs typeface="Microsoft Sans Serif"/>
              </a:rPr>
              <a:t> </a:t>
            </a:r>
            <a:r>
              <a:rPr dirty="0" baseline="1543" sz="2700" spc="-900">
                <a:latin typeface="Microsoft Sans Serif"/>
                <a:cs typeface="Microsoft Sans Serif"/>
              </a:rPr>
              <a:t>ن</a:t>
            </a:r>
            <a:r>
              <a:rPr dirty="0" baseline="15432" sz="2700" spc="-900">
                <a:latin typeface="Microsoft Sans Serif"/>
                <a:cs typeface="Microsoft Sans Serif"/>
              </a:rPr>
              <a:t>.</a:t>
            </a:r>
            <a:r>
              <a:rPr dirty="0" baseline="15432" sz="2700" spc="-179">
                <a:latin typeface="Microsoft Sans Serif"/>
                <a:cs typeface="Microsoft Sans Serif"/>
              </a:rPr>
              <a:t> </a:t>
            </a:r>
            <a:r>
              <a:rPr dirty="0" baseline="10802" sz="2700" spc="-885">
                <a:latin typeface="Microsoft Sans Serif"/>
                <a:cs typeface="Microsoft Sans Serif"/>
              </a:rPr>
              <a:t>ون</a:t>
            </a:r>
            <a:r>
              <a:rPr dirty="0" baseline="29320" sz="2700" spc="-885">
                <a:latin typeface="Microsoft Sans Serif"/>
                <a:cs typeface="Microsoft Sans Serif"/>
              </a:rPr>
              <a:t>.</a:t>
            </a:r>
            <a:r>
              <a:rPr dirty="0" baseline="29320" sz="2700" spc="-427">
                <a:latin typeface="Microsoft Sans Serif"/>
                <a:cs typeface="Microsoft Sans Serif"/>
              </a:rPr>
              <a:t> </a:t>
            </a:r>
            <a:r>
              <a:rPr dirty="0" baseline="10802" sz="2700" spc="-892">
                <a:latin typeface="Microsoft Sans Serif"/>
                <a:cs typeface="Microsoft Sans Serif"/>
              </a:rPr>
              <a:t>اق</a:t>
            </a:r>
            <a:r>
              <a:rPr dirty="0" baseline="21604" sz="2700" spc="-892">
                <a:latin typeface="Microsoft Sans Serif"/>
                <a:cs typeface="Microsoft Sans Serif"/>
              </a:rPr>
              <a:t>„</a:t>
            </a:r>
            <a:r>
              <a:rPr dirty="0" baseline="21604" sz="2700" spc="-434">
                <a:latin typeface="Microsoft Sans Serif"/>
                <a:cs typeface="Microsoft Sans Serif"/>
              </a:rPr>
              <a:t> </a:t>
            </a:r>
            <a:r>
              <a:rPr dirty="0" baseline="9259" sz="2700" spc="-667">
                <a:latin typeface="Microsoft Sans Serif"/>
                <a:cs typeface="Microsoft Sans Serif"/>
              </a:rPr>
              <a:t>لا</a:t>
            </a:r>
            <a:r>
              <a:rPr dirty="0" baseline="9259" sz="2700" spc="-367">
                <a:latin typeface="Microsoft Sans Serif"/>
                <a:cs typeface="Microsoft Sans Serif"/>
              </a:rPr>
              <a:t> </a:t>
            </a:r>
            <a:r>
              <a:rPr dirty="0" baseline="1543" sz="2700" spc="-735">
                <a:latin typeface="Microsoft Sans Serif"/>
                <a:cs typeface="Microsoft Sans Serif"/>
              </a:rPr>
              <a:t>ة</a:t>
            </a:r>
            <a:r>
              <a:rPr dirty="0" baseline="18518" sz="2700" spc="-735">
                <a:latin typeface="Microsoft Sans Serif"/>
                <a:cs typeface="Microsoft Sans Serif"/>
              </a:rPr>
              <a:t>„</a:t>
            </a:r>
            <a:r>
              <a:rPr dirty="0" baseline="18518" sz="2700" spc="-345">
                <a:latin typeface="Microsoft Sans Serif"/>
                <a:cs typeface="Microsoft Sans Serif"/>
              </a:rPr>
              <a:t> </a:t>
            </a:r>
            <a:r>
              <a:rPr dirty="0" baseline="4629" sz="2700" spc="-802">
                <a:latin typeface="Microsoft Sans Serif"/>
                <a:cs typeface="Microsoft Sans Serif"/>
              </a:rPr>
              <a:t>ت</a:t>
            </a:r>
            <a:r>
              <a:rPr dirty="0" sz="1800" spc="-535">
                <a:latin typeface="Microsoft Sans Serif"/>
                <a:cs typeface="Microsoft Sans Serif"/>
              </a:rPr>
              <a:t>„</a:t>
            </a:r>
            <a:r>
              <a:rPr dirty="0" baseline="15432" sz="2700" spc="-802">
                <a:latin typeface="Microsoft Sans Serif"/>
                <a:cs typeface="Microsoft Sans Serif"/>
              </a:rPr>
              <a:t>امج</a:t>
            </a:r>
            <a:r>
              <a:rPr dirty="0" baseline="15432" sz="2700" spc="-359">
                <a:latin typeface="Microsoft Sans Serif"/>
                <a:cs typeface="Microsoft Sans Serif"/>
              </a:rPr>
              <a:t> </a:t>
            </a:r>
            <a:r>
              <a:rPr dirty="0" baseline="1543" sz="2700" spc="-1132">
                <a:latin typeface="Microsoft Sans Serif"/>
                <a:cs typeface="Microsoft Sans Serif"/>
              </a:rPr>
              <a:t>ي</a:t>
            </a:r>
            <a:r>
              <a:rPr dirty="0" baseline="29320" sz="2700" spc="-1132">
                <a:latin typeface="Microsoft Sans Serif"/>
                <a:cs typeface="Microsoft Sans Serif"/>
              </a:rPr>
              <a:t>.</a:t>
            </a:r>
            <a:r>
              <a:rPr dirty="0" baseline="-10802" sz="2700" spc="-1132">
                <a:latin typeface="Microsoft Sans Serif"/>
                <a:cs typeface="Microsoft Sans Serif"/>
              </a:rPr>
              <a:t>„</a:t>
            </a:r>
            <a:r>
              <a:rPr dirty="0" baseline="12345" sz="2700" spc="-1132">
                <a:latin typeface="Microsoft Sans Serif"/>
                <a:cs typeface="Microsoft Sans Serif"/>
              </a:rPr>
              <a:t>ق</a:t>
            </a:r>
            <a:r>
              <a:rPr dirty="0" baseline="12345" sz="2700" spc="-315">
                <a:latin typeface="Microsoft Sans Serif"/>
                <a:cs typeface="Microsoft Sans Serif"/>
              </a:rPr>
              <a:t> </a:t>
            </a:r>
            <a:r>
              <a:rPr dirty="0" baseline="1543" sz="2700" spc="-922">
                <a:latin typeface="Microsoft Sans Serif"/>
                <a:cs typeface="Microsoft Sans Serif"/>
              </a:rPr>
              <a:t>ق</a:t>
            </a:r>
            <a:r>
              <a:rPr dirty="0" baseline="16975" sz="2700" spc="-922">
                <a:latin typeface="Microsoft Sans Serif"/>
                <a:cs typeface="Microsoft Sans Serif"/>
              </a:rPr>
              <a:t>„</a:t>
            </a:r>
            <a:r>
              <a:rPr dirty="0" baseline="16975" sz="2700" spc="-465">
                <a:latin typeface="Microsoft Sans Serif"/>
                <a:cs typeface="Microsoft Sans Serif"/>
              </a:rPr>
              <a:t> </a:t>
            </a:r>
            <a:r>
              <a:rPr dirty="0" baseline="16975" sz="2700" spc="-1012">
                <a:latin typeface="Microsoft Sans Serif"/>
                <a:cs typeface="Microsoft Sans Serif"/>
              </a:rPr>
              <a:t>حلا</a:t>
            </a:r>
            <a:r>
              <a:rPr dirty="0" baseline="16975" sz="2700" spc="-359">
                <a:latin typeface="Microsoft Sans Serif"/>
                <a:cs typeface="Microsoft Sans Serif"/>
              </a:rPr>
              <a:t> </a:t>
            </a:r>
            <a:r>
              <a:rPr dirty="0" baseline="7716" sz="2700" spc="-465">
                <a:latin typeface="Microsoft Sans Serif"/>
                <a:cs typeface="Microsoft Sans Serif"/>
              </a:rPr>
              <a:t>ةل</a:t>
            </a:r>
            <a:r>
              <a:rPr dirty="0" baseline="7716" sz="2700" spc="-352">
                <a:latin typeface="Microsoft Sans Serif"/>
                <a:cs typeface="Microsoft Sans Serif"/>
              </a:rPr>
              <a:t> </a:t>
            </a:r>
            <a:r>
              <a:rPr dirty="0" baseline="15432" sz="2700" spc="-502">
                <a:latin typeface="Microsoft Sans Serif"/>
                <a:cs typeface="Microsoft Sans Serif"/>
              </a:rPr>
              <a:t>امك</a:t>
            </a:r>
            <a:r>
              <a:rPr dirty="0" baseline="15432" sz="2700" spc="-359">
                <a:latin typeface="Microsoft Sans Serif"/>
                <a:cs typeface="Microsoft Sans Serif"/>
              </a:rPr>
              <a:t> </a:t>
            </a:r>
            <a:r>
              <a:rPr dirty="0" baseline="1543" sz="2700" spc="-382">
                <a:latin typeface="Microsoft Sans Serif"/>
                <a:cs typeface="Microsoft Sans Serif"/>
              </a:rPr>
              <a:t>."...</a:t>
            </a:r>
            <a:r>
              <a:rPr dirty="0" baseline="1543" sz="2700" spc="-375">
                <a:latin typeface="Microsoft Sans Serif"/>
                <a:cs typeface="Microsoft Sans Serif"/>
              </a:rPr>
              <a:t> </a:t>
            </a:r>
            <a:r>
              <a:rPr dirty="0" baseline="4629" sz="2700" spc="-989">
                <a:solidFill>
                  <a:srgbClr val="FF0000"/>
                </a:solidFill>
                <a:latin typeface="Microsoft Sans Serif"/>
                <a:cs typeface="Microsoft Sans Serif"/>
              </a:rPr>
              <a:t>ةث</a:t>
            </a:r>
            <a:r>
              <a:rPr dirty="0" baseline="16975" sz="2700" spc="-989">
                <a:solidFill>
                  <a:srgbClr val="FF0000"/>
                </a:solidFill>
                <a:latin typeface="Microsoft Sans Serif"/>
                <a:cs typeface="Microsoft Sans Serif"/>
              </a:rPr>
              <a:t>„</a:t>
            </a:r>
            <a:r>
              <a:rPr dirty="0" baseline="16975" sz="2700" spc="-434">
                <a:solidFill>
                  <a:srgbClr val="FF0000"/>
                </a:solidFill>
                <a:latin typeface="Microsoft Sans Serif"/>
                <a:cs typeface="Microsoft Sans Serif"/>
              </a:rPr>
              <a:t> </a:t>
            </a:r>
            <a:r>
              <a:rPr dirty="0" baseline="29320" sz="2700" spc="-794">
                <a:solidFill>
                  <a:srgbClr val="FF0000"/>
                </a:solidFill>
                <a:latin typeface="Microsoft Sans Serif"/>
                <a:cs typeface="Microsoft Sans Serif"/>
              </a:rPr>
              <a:t>عمس</a:t>
            </a:r>
            <a:r>
              <a:rPr dirty="0" baseline="29320" sz="2700" spc="-367">
                <a:solidFill>
                  <a:srgbClr val="FF0000"/>
                </a:solidFill>
                <a:latin typeface="Microsoft Sans Serif"/>
                <a:cs typeface="Microsoft Sans Serif"/>
              </a:rPr>
              <a:t> </a:t>
            </a:r>
            <a:r>
              <a:rPr dirty="0" baseline="1543" sz="2700" spc="-525">
                <a:solidFill>
                  <a:srgbClr val="FF0000"/>
                </a:solidFill>
                <a:latin typeface="Microsoft Sans Serif"/>
                <a:cs typeface="Microsoft Sans Serif"/>
              </a:rPr>
              <a:t>وا</a:t>
            </a:r>
            <a:r>
              <a:rPr dirty="0" baseline="24691" sz="2700" spc="-7">
                <a:solidFill>
                  <a:srgbClr val="FF0000"/>
                </a:solidFill>
                <a:latin typeface="Microsoft Sans Serif"/>
                <a:cs typeface="Microsoft Sans Serif"/>
              </a:rPr>
              <a:t> </a:t>
            </a:r>
            <a:r>
              <a:rPr dirty="0" baseline="1543" sz="2700" spc="-952">
                <a:solidFill>
                  <a:srgbClr val="FF0000"/>
                </a:solidFill>
                <a:latin typeface="Microsoft Sans Serif"/>
                <a:cs typeface="Microsoft Sans Serif"/>
              </a:rPr>
              <a:t>ةقر</a:t>
            </a:r>
            <a:r>
              <a:rPr dirty="0" baseline="23148" sz="2700" spc="-952">
                <a:solidFill>
                  <a:srgbClr val="FF0000"/>
                </a:solidFill>
                <a:latin typeface="Microsoft Sans Serif"/>
                <a:cs typeface="Microsoft Sans Serif"/>
              </a:rPr>
              <a:t>.</a:t>
            </a:r>
            <a:r>
              <a:rPr dirty="0" baseline="23148" sz="2700" spc="187">
                <a:solidFill>
                  <a:srgbClr val="FF0000"/>
                </a:solidFill>
                <a:latin typeface="Microsoft Sans Serif"/>
                <a:cs typeface="Microsoft Sans Serif"/>
              </a:rPr>
              <a:t> </a:t>
            </a:r>
            <a:r>
              <a:rPr dirty="0" baseline="9259" sz="2700" spc="-1725">
                <a:solidFill>
                  <a:srgbClr val="FF0000"/>
                </a:solidFill>
                <a:latin typeface="Microsoft Sans Serif"/>
                <a:cs typeface="Microsoft Sans Serif"/>
              </a:rPr>
              <a:t>ش</a:t>
            </a:r>
            <a:r>
              <a:rPr dirty="0" baseline="21604" sz="2700" spc="142">
                <a:solidFill>
                  <a:srgbClr val="FF0000"/>
                </a:solidFill>
                <a:latin typeface="Microsoft Sans Serif"/>
                <a:cs typeface="Microsoft Sans Serif"/>
              </a:rPr>
              <a:t> </a:t>
            </a:r>
            <a:r>
              <a:rPr dirty="0" baseline="29320" sz="2700" spc="-1012">
                <a:solidFill>
                  <a:srgbClr val="FF0000"/>
                </a:solidFill>
                <a:latin typeface="Microsoft Sans Serif"/>
                <a:cs typeface="Microsoft Sans Serif"/>
              </a:rPr>
              <a:t>سمت</a:t>
            </a:r>
            <a:r>
              <a:rPr dirty="0" baseline="41666" sz="2700" spc="-1012">
                <a:solidFill>
                  <a:srgbClr val="FF0000"/>
                </a:solidFill>
                <a:latin typeface="Microsoft Sans Serif"/>
                <a:cs typeface="Microsoft Sans Serif"/>
              </a:rPr>
              <a:t>„</a:t>
            </a:r>
            <a:r>
              <a:rPr dirty="0" baseline="41666" sz="2700" spc="44">
                <a:solidFill>
                  <a:srgbClr val="FF0000"/>
                </a:solidFill>
                <a:latin typeface="Microsoft Sans Serif"/>
                <a:cs typeface="Microsoft Sans Serif"/>
              </a:rPr>
              <a:t> </a:t>
            </a:r>
            <a:r>
              <a:rPr dirty="0" baseline="1543" sz="2700" spc="-735">
                <a:solidFill>
                  <a:srgbClr val="FF0000"/>
                </a:solidFill>
                <a:latin typeface="Microsoft Sans Serif"/>
                <a:cs typeface="Microsoft Sans Serif"/>
              </a:rPr>
              <a:t>ة</a:t>
            </a:r>
            <a:r>
              <a:rPr dirty="0" baseline="18518" sz="2700" spc="-735">
                <a:solidFill>
                  <a:srgbClr val="FF0000"/>
                </a:solidFill>
                <a:latin typeface="Microsoft Sans Serif"/>
                <a:cs typeface="Microsoft Sans Serif"/>
              </a:rPr>
              <a:t>„</a:t>
            </a:r>
            <a:r>
              <a:rPr dirty="0" baseline="18518" sz="2700" spc="-352">
                <a:solidFill>
                  <a:srgbClr val="FF0000"/>
                </a:solidFill>
                <a:latin typeface="Microsoft Sans Serif"/>
                <a:cs typeface="Microsoft Sans Serif"/>
              </a:rPr>
              <a:t> </a:t>
            </a:r>
            <a:r>
              <a:rPr dirty="0" baseline="9259" sz="2700" spc="-937">
                <a:solidFill>
                  <a:srgbClr val="FF0000"/>
                </a:solidFill>
                <a:latin typeface="Microsoft Sans Serif"/>
                <a:cs typeface="Microsoft Sans Serif"/>
              </a:rPr>
              <a:t>عورش</a:t>
            </a:r>
            <a:r>
              <a:rPr dirty="0" baseline="21604" sz="2700" spc="-307">
                <a:solidFill>
                  <a:srgbClr val="FF0000"/>
                </a:solidFill>
                <a:latin typeface="Microsoft Sans Serif"/>
                <a:cs typeface="Microsoft Sans Serif"/>
              </a:rPr>
              <a:t> </a:t>
            </a:r>
            <a:r>
              <a:rPr dirty="0" baseline="16975" sz="2700" spc="-82">
                <a:solidFill>
                  <a:srgbClr val="FF0000"/>
                </a:solidFill>
                <a:latin typeface="Microsoft Sans Serif"/>
                <a:cs typeface="Microsoft Sans Serif"/>
              </a:rPr>
              <a:t>م</a:t>
            </a:r>
            <a:r>
              <a:rPr dirty="0" baseline="16975" sz="2700" spc="-345">
                <a:solidFill>
                  <a:srgbClr val="FF0000"/>
                </a:solidFill>
                <a:latin typeface="Microsoft Sans Serif"/>
                <a:cs typeface="Microsoft Sans Serif"/>
              </a:rPr>
              <a:t> </a:t>
            </a:r>
            <a:r>
              <a:rPr dirty="0" baseline="9259" sz="2700" spc="-944">
                <a:solidFill>
                  <a:srgbClr val="FF0000"/>
                </a:solidFill>
                <a:latin typeface="Microsoft Sans Serif"/>
                <a:cs typeface="Microsoft Sans Serif"/>
              </a:rPr>
              <a:t>ري</a:t>
            </a:r>
            <a:r>
              <a:rPr dirty="0" baseline="1543" sz="2700" spc="-944">
                <a:solidFill>
                  <a:srgbClr val="FF0000"/>
                </a:solidFill>
                <a:latin typeface="Microsoft Sans Serif"/>
                <a:cs typeface="Microsoft Sans Serif"/>
              </a:rPr>
              <a:t>„</a:t>
            </a:r>
            <a:r>
              <a:rPr dirty="0" baseline="10802" sz="2700" spc="-944">
                <a:solidFill>
                  <a:srgbClr val="FF0000"/>
                </a:solidFill>
                <a:latin typeface="Microsoft Sans Serif"/>
                <a:cs typeface="Microsoft Sans Serif"/>
              </a:rPr>
              <a:t>ع</a:t>
            </a:r>
            <a:r>
              <a:rPr dirty="0" baseline="29320" sz="2700" spc="-944">
                <a:solidFill>
                  <a:srgbClr val="FF0000"/>
                </a:solidFill>
                <a:latin typeface="Microsoft Sans Serif"/>
                <a:cs typeface="Microsoft Sans Serif"/>
              </a:rPr>
              <a:t>.</a:t>
            </a:r>
            <a:endParaRPr baseline="29320" sz="2700">
              <a:latin typeface="Microsoft Sans Serif"/>
              <a:cs typeface="Microsoft Sans Serif"/>
            </a:endParaRPr>
          </a:p>
          <a:p>
            <a:pPr algn="r" marL="50800" marR="43180">
              <a:lnSpc>
                <a:spcPct val="100000"/>
              </a:lnSpc>
              <a:spcBef>
                <a:spcPts val="1005"/>
              </a:spcBef>
            </a:pPr>
            <a:r>
              <a:rPr dirty="0" baseline="10802" sz="2700" spc="-817">
                <a:latin typeface="Microsoft Sans Serif"/>
                <a:cs typeface="Microsoft Sans Serif"/>
              </a:rPr>
              <a:t>،ني</a:t>
            </a:r>
            <a:r>
              <a:rPr dirty="0" baseline="1543" sz="2700" spc="-817">
                <a:latin typeface="Microsoft Sans Serif"/>
                <a:cs typeface="Microsoft Sans Serif"/>
              </a:rPr>
              <a:t>„</a:t>
            </a:r>
            <a:r>
              <a:rPr dirty="0" baseline="13888" sz="2700" spc="-817">
                <a:latin typeface="Microsoft Sans Serif"/>
                <a:cs typeface="Microsoft Sans Serif"/>
              </a:rPr>
              <a:t>.</a:t>
            </a:r>
            <a:r>
              <a:rPr dirty="0" baseline="13888" sz="2700" spc="270">
                <a:latin typeface="Microsoft Sans Serif"/>
                <a:cs typeface="Microsoft Sans Serif"/>
              </a:rPr>
              <a:t> </a:t>
            </a:r>
            <a:r>
              <a:rPr dirty="0" sz="1800" spc="-760">
                <a:latin typeface="Microsoft Sans Serif"/>
                <a:cs typeface="Microsoft Sans Serif"/>
              </a:rPr>
              <a:t>نتو</a:t>
            </a:r>
            <a:r>
              <a:rPr dirty="0" baseline="26234" sz="2700" spc="-1139">
                <a:latin typeface="Microsoft Sans Serif"/>
                <a:cs typeface="Microsoft Sans Serif"/>
              </a:rPr>
              <a:t>.</a:t>
            </a:r>
            <a:r>
              <a:rPr dirty="0" baseline="6172" sz="2700" spc="-1139">
                <a:latin typeface="Microsoft Sans Serif"/>
                <a:cs typeface="Microsoft Sans Serif"/>
              </a:rPr>
              <a:t>„</a:t>
            </a:r>
            <a:r>
              <a:rPr dirty="0" baseline="6172" sz="2700" spc="89">
                <a:latin typeface="Microsoft Sans Serif"/>
                <a:cs typeface="Microsoft Sans Serif"/>
              </a:rPr>
              <a:t> </a:t>
            </a:r>
            <a:r>
              <a:rPr dirty="0" baseline="9259" sz="2700" spc="-982">
                <a:latin typeface="Microsoft Sans Serif"/>
                <a:cs typeface="Microsoft Sans Serif"/>
              </a:rPr>
              <a:t>ن</a:t>
            </a:r>
            <a:r>
              <a:rPr dirty="0" baseline="26234" sz="2700" spc="-982">
                <a:latin typeface="Microsoft Sans Serif"/>
                <a:cs typeface="Microsoft Sans Serif"/>
              </a:rPr>
              <a:t>.</a:t>
            </a:r>
            <a:r>
              <a:rPr dirty="0" baseline="26234" sz="2700" spc="-434">
                <a:latin typeface="Microsoft Sans Serif"/>
                <a:cs typeface="Microsoft Sans Serif"/>
              </a:rPr>
              <a:t> </a:t>
            </a:r>
            <a:r>
              <a:rPr dirty="0" baseline="9259" sz="2700" spc="-922">
                <a:latin typeface="Microsoft Sans Serif"/>
                <a:cs typeface="Microsoft Sans Serif"/>
              </a:rPr>
              <a:t>اق</a:t>
            </a:r>
            <a:r>
              <a:rPr dirty="0" baseline="20061" sz="2700" spc="-922">
                <a:latin typeface="Microsoft Sans Serif"/>
                <a:cs typeface="Microsoft Sans Serif"/>
              </a:rPr>
              <a:t>„</a:t>
            </a:r>
            <a:r>
              <a:rPr dirty="0" baseline="20061" sz="2700" spc="284">
                <a:latin typeface="Microsoft Sans Serif"/>
                <a:cs typeface="Microsoft Sans Serif"/>
              </a:rPr>
              <a:t> </a:t>
            </a:r>
            <a:r>
              <a:rPr dirty="0" sz="1800" spc="-350">
                <a:latin typeface="Microsoft Sans Serif"/>
                <a:cs typeface="Microsoft Sans Serif"/>
              </a:rPr>
              <a:t>وا</a:t>
            </a:r>
            <a:r>
              <a:rPr dirty="0" baseline="21604" sz="2700" spc="217">
                <a:latin typeface="Microsoft Sans Serif"/>
                <a:cs typeface="Microsoft Sans Serif"/>
              </a:rPr>
              <a:t> </a:t>
            </a:r>
            <a:r>
              <a:rPr dirty="0" baseline="10802" sz="2700" spc="-922">
                <a:latin typeface="Microsoft Sans Serif"/>
                <a:cs typeface="Microsoft Sans Serif"/>
              </a:rPr>
              <a:t>ني</a:t>
            </a:r>
            <a:r>
              <a:rPr dirty="0" baseline="1543" sz="2700" spc="-922">
                <a:latin typeface="Microsoft Sans Serif"/>
                <a:cs typeface="Microsoft Sans Serif"/>
              </a:rPr>
              <a:t>„</a:t>
            </a:r>
            <a:r>
              <a:rPr dirty="0" baseline="13888" sz="2700" spc="-922">
                <a:latin typeface="Microsoft Sans Serif"/>
                <a:cs typeface="Microsoft Sans Serif"/>
              </a:rPr>
              <a:t>.</a:t>
            </a:r>
            <a:r>
              <a:rPr dirty="0" baseline="13888" sz="2700" spc="270">
                <a:latin typeface="Microsoft Sans Serif"/>
                <a:cs typeface="Microsoft Sans Serif"/>
              </a:rPr>
              <a:t> </a:t>
            </a:r>
            <a:r>
              <a:rPr dirty="0" baseline="15432" sz="2700" spc="-1327">
                <a:latin typeface="Microsoft Sans Serif"/>
                <a:cs typeface="Microsoft Sans Serif"/>
              </a:rPr>
              <a:t>ثع</a:t>
            </a:r>
            <a:r>
              <a:rPr dirty="0" baseline="6172" sz="2700" spc="-1327">
                <a:latin typeface="Microsoft Sans Serif"/>
                <a:cs typeface="Microsoft Sans Serif"/>
              </a:rPr>
              <a:t>„</a:t>
            </a:r>
            <a:r>
              <a:rPr dirty="0" baseline="6172" sz="2700" spc="37">
                <a:latin typeface="Microsoft Sans Serif"/>
                <a:cs typeface="Microsoft Sans Serif"/>
              </a:rPr>
              <a:t> </a:t>
            </a:r>
            <a:r>
              <a:rPr dirty="0" baseline="23148" sz="2700" spc="-1267">
                <a:latin typeface="Microsoft Sans Serif"/>
                <a:cs typeface="Microsoft Sans Serif"/>
              </a:rPr>
              <a:t>ت</a:t>
            </a:r>
            <a:r>
              <a:rPr dirty="0" baseline="20061" sz="2700" spc="-1267">
                <a:latin typeface="Microsoft Sans Serif"/>
                <a:cs typeface="Microsoft Sans Serif"/>
              </a:rPr>
              <a:t>„</a:t>
            </a:r>
            <a:r>
              <a:rPr dirty="0" baseline="32407" sz="2700" spc="-1267">
                <a:latin typeface="Microsoft Sans Serif"/>
                <a:cs typeface="Microsoft Sans Serif"/>
              </a:rPr>
              <a:t>ثط</a:t>
            </a:r>
            <a:r>
              <a:rPr dirty="0" baseline="24691" sz="2700" spc="-1267">
                <a:latin typeface="Microsoft Sans Serif"/>
                <a:cs typeface="Microsoft Sans Serif"/>
              </a:rPr>
              <a:t>,</a:t>
            </a:r>
            <a:r>
              <a:rPr dirty="0" baseline="24691" sz="2700" spc="825">
                <a:latin typeface="Microsoft Sans Serif"/>
                <a:cs typeface="Microsoft Sans Serif"/>
              </a:rPr>
              <a:t> </a:t>
            </a:r>
            <a:r>
              <a:rPr dirty="0" baseline="15432" sz="2700" spc="-1080">
                <a:latin typeface="Microsoft Sans Serif"/>
                <a:cs typeface="Microsoft Sans Serif"/>
              </a:rPr>
              <a:t>صاحش</a:t>
            </a:r>
            <a:r>
              <a:rPr dirty="0" baseline="30864" sz="2700" spc="-1522">
                <a:latin typeface="Microsoft Sans Serif"/>
                <a:cs typeface="Microsoft Sans Serif"/>
              </a:rPr>
              <a:t> </a:t>
            </a:r>
            <a:r>
              <a:rPr dirty="0" baseline="21604" sz="2700" spc="-750">
                <a:latin typeface="Microsoft Sans Serif"/>
                <a:cs typeface="Microsoft Sans Serif"/>
              </a:rPr>
              <a:t>.</a:t>
            </a:r>
            <a:r>
              <a:rPr dirty="0" baseline="21604" sz="2700" spc="555">
                <a:latin typeface="Microsoft Sans Serif"/>
                <a:cs typeface="Microsoft Sans Serif"/>
              </a:rPr>
              <a:t> </a:t>
            </a:r>
            <a:r>
              <a:rPr dirty="0" sz="1800" spc="-385">
                <a:latin typeface="Microsoft Sans Serif"/>
                <a:cs typeface="Microsoft Sans Serif"/>
              </a:rPr>
              <a:t>ا</a:t>
            </a:r>
            <a:r>
              <a:rPr dirty="0" baseline="21604" sz="2700" spc="217">
                <a:latin typeface="Microsoft Sans Serif"/>
                <a:cs typeface="Microsoft Sans Serif"/>
              </a:rPr>
              <a:t> </a:t>
            </a:r>
            <a:r>
              <a:rPr dirty="0" sz="1800" spc="-545">
                <a:latin typeface="Microsoft Sans Serif"/>
                <a:cs typeface="Microsoft Sans Serif"/>
              </a:rPr>
              <a:t>ن</a:t>
            </a:r>
            <a:r>
              <a:rPr dirty="0" baseline="13888" sz="2700" spc="-817">
                <a:latin typeface="Microsoft Sans Serif"/>
                <a:cs typeface="Microsoft Sans Serif"/>
              </a:rPr>
              <a:t>.</a:t>
            </a:r>
            <a:r>
              <a:rPr dirty="0" baseline="13888" sz="2700" spc="-217">
                <a:latin typeface="Microsoft Sans Serif"/>
                <a:cs typeface="Microsoft Sans Serif"/>
              </a:rPr>
              <a:t> </a:t>
            </a:r>
            <a:r>
              <a:rPr dirty="0" baseline="7716" sz="2700" spc="-532">
                <a:latin typeface="Microsoft Sans Serif"/>
                <a:cs typeface="Microsoft Sans Serif"/>
              </a:rPr>
              <a:t>ع</a:t>
            </a:r>
            <a:r>
              <a:rPr dirty="0" baseline="7716" sz="2700" spc="-112">
                <a:latin typeface="Microsoft Sans Serif"/>
                <a:cs typeface="Microsoft Sans Serif"/>
              </a:rPr>
              <a:t> </a:t>
            </a:r>
            <a:r>
              <a:rPr dirty="0" sz="1800" spc="-180">
                <a:latin typeface="Microsoft Sans Serif"/>
                <a:cs typeface="Microsoft Sans Serif"/>
              </a:rPr>
              <a:t>ما</a:t>
            </a:r>
            <a:r>
              <a:rPr dirty="0" baseline="21604" sz="2700" spc="217">
                <a:latin typeface="Microsoft Sans Serif"/>
                <a:cs typeface="Microsoft Sans Serif"/>
              </a:rPr>
              <a:t> </a:t>
            </a:r>
            <a:r>
              <a:rPr dirty="0" sz="1800" spc="-459">
                <a:latin typeface="Microsoft Sans Serif"/>
                <a:cs typeface="Microsoft Sans Serif"/>
              </a:rPr>
              <a:t>ة</a:t>
            </a:r>
            <a:r>
              <a:rPr dirty="0" baseline="16975" sz="2700" spc="-690">
                <a:latin typeface="Microsoft Sans Serif"/>
                <a:cs typeface="Microsoft Sans Serif"/>
              </a:rPr>
              <a:t>„</a:t>
            </a:r>
            <a:r>
              <a:rPr dirty="0" baseline="16975" sz="2700" spc="-345">
                <a:latin typeface="Microsoft Sans Serif"/>
                <a:cs typeface="Microsoft Sans Serif"/>
              </a:rPr>
              <a:t> </a:t>
            </a:r>
            <a:r>
              <a:rPr dirty="0" baseline="4629" sz="2700" spc="-600">
                <a:latin typeface="Microsoft Sans Serif"/>
                <a:cs typeface="Microsoft Sans Serif"/>
              </a:rPr>
              <a:t>لوذلا</a:t>
            </a:r>
            <a:r>
              <a:rPr dirty="0" baseline="4629" sz="2700" spc="-104">
                <a:latin typeface="Microsoft Sans Serif"/>
                <a:cs typeface="Microsoft Sans Serif"/>
              </a:rPr>
              <a:t> </a:t>
            </a:r>
            <a:r>
              <a:rPr dirty="0" sz="1800" spc="-434">
                <a:latin typeface="Microsoft Sans Serif"/>
                <a:cs typeface="Microsoft Sans Serif"/>
              </a:rPr>
              <a:t>با</a:t>
            </a:r>
            <a:r>
              <a:rPr dirty="0" baseline="18518" sz="2700" spc="-652">
                <a:latin typeface="Microsoft Sans Serif"/>
                <a:cs typeface="Microsoft Sans Serif"/>
              </a:rPr>
              <a:t>„</a:t>
            </a:r>
            <a:r>
              <a:rPr dirty="0" baseline="18518" sz="2700" spc="270">
                <a:latin typeface="Microsoft Sans Serif"/>
                <a:cs typeface="Microsoft Sans Serif"/>
              </a:rPr>
              <a:t> </a:t>
            </a:r>
            <a:r>
              <a:rPr dirty="0" baseline="21604" sz="2700" spc="-900">
                <a:latin typeface="Microsoft Sans Serif"/>
                <a:cs typeface="Microsoft Sans Serif"/>
              </a:rPr>
              <a:t>طلس</a:t>
            </a:r>
            <a:r>
              <a:rPr dirty="0" baseline="21604" sz="2700" spc="-120">
                <a:latin typeface="Microsoft Sans Serif"/>
                <a:cs typeface="Microsoft Sans Serif"/>
              </a:rPr>
              <a:t> </a:t>
            </a:r>
            <a:r>
              <a:rPr dirty="0" sz="1800" spc="-545">
                <a:latin typeface="Microsoft Sans Serif"/>
                <a:cs typeface="Microsoft Sans Serif"/>
              </a:rPr>
              <a:t>ن</a:t>
            </a:r>
            <a:r>
              <a:rPr dirty="0" baseline="13888" sz="2700" spc="-817">
                <a:latin typeface="Microsoft Sans Serif"/>
                <a:cs typeface="Microsoft Sans Serif"/>
              </a:rPr>
              <a:t>.</a:t>
            </a:r>
            <a:r>
              <a:rPr dirty="0" baseline="13888" sz="2700" spc="-217">
                <a:latin typeface="Microsoft Sans Serif"/>
                <a:cs typeface="Microsoft Sans Serif"/>
              </a:rPr>
              <a:t> </a:t>
            </a:r>
            <a:r>
              <a:rPr dirty="0" baseline="7716" sz="2700" spc="-532">
                <a:latin typeface="Microsoft Sans Serif"/>
                <a:cs typeface="Microsoft Sans Serif"/>
              </a:rPr>
              <a:t>ع</a:t>
            </a:r>
            <a:r>
              <a:rPr dirty="0" baseline="7716" sz="2700" spc="-112">
                <a:latin typeface="Microsoft Sans Serif"/>
                <a:cs typeface="Microsoft Sans Serif"/>
              </a:rPr>
              <a:t> </a:t>
            </a:r>
            <a:r>
              <a:rPr dirty="0" sz="1800" spc="-630">
                <a:latin typeface="Microsoft Sans Serif"/>
                <a:cs typeface="Microsoft Sans Serif"/>
              </a:rPr>
              <a:t>ةرد</a:t>
            </a:r>
            <a:r>
              <a:rPr dirty="0" baseline="15432" sz="2700" spc="-944">
                <a:latin typeface="Microsoft Sans Serif"/>
                <a:cs typeface="Microsoft Sans Serif"/>
              </a:rPr>
              <a:t>„</a:t>
            </a:r>
            <a:r>
              <a:rPr dirty="0" baseline="15432" sz="2700" spc="914">
                <a:latin typeface="Microsoft Sans Serif"/>
                <a:cs typeface="Microsoft Sans Serif"/>
              </a:rPr>
              <a:t> </a:t>
            </a:r>
            <a:r>
              <a:rPr dirty="0" baseline="9259" sz="2700" spc="-975">
                <a:latin typeface="Microsoft Sans Serif"/>
                <a:cs typeface="Microsoft Sans Serif"/>
              </a:rPr>
              <a:t>اص</a:t>
            </a:r>
            <a:r>
              <a:rPr dirty="0" baseline="9259" sz="2700" spc="-104">
                <a:latin typeface="Microsoft Sans Serif"/>
                <a:cs typeface="Microsoft Sans Serif"/>
              </a:rPr>
              <a:t> </a:t>
            </a:r>
            <a:r>
              <a:rPr dirty="0" baseline="7716" sz="2700" spc="-630">
                <a:latin typeface="Microsoft Sans Serif"/>
                <a:cs typeface="Microsoft Sans Serif"/>
              </a:rPr>
              <a:t>تن</a:t>
            </a:r>
            <a:r>
              <a:rPr dirty="0" baseline="24691" sz="2700" spc="-630">
                <a:latin typeface="Microsoft Sans Serif"/>
                <a:cs typeface="Microsoft Sans Serif"/>
              </a:rPr>
              <a:t>.</a:t>
            </a:r>
            <a:r>
              <a:rPr dirty="0" baseline="18518" sz="2700" spc="-630">
                <a:latin typeface="Microsoft Sans Serif"/>
                <a:cs typeface="Microsoft Sans Serif"/>
              </a:rPr>
              <a:t>„</a:t>
            </a:r>
            <a:r>
              <a:rPr dirty="0" baseline="18518" sz="2700" spc="607">
                <a:latin typeface="Microsoft Sans Serif"/>
                <a:cs typeface="Microsoft Sans Serif"/>
              </a:rPr>
              <a:t> </a:t>
            </a:r>
            <a:r>
              <a:rPr dirty="0" baseline="9259" sz="2700" spc="-607">
                <a:latin typeface="Microsoft Sans Serif"/>
                <a:cs typeface="Microsoft Sans Serif"/>
              </a:rPr>
              <a:t>أك</a:t>
            </a:r>
            <a:r>
              <a:rPr dirty="0" baseline="9259" sz="2700" spc="-120">
                <a:latin typeface="Microsoft Sans Serif"/>
                <a:cs typeface="Microsoft Sans Serif"/>
              </a:rPr>
              <a:t> </a:t>
            </a:r>
            <a:r>
              <a:rPr dirty="0" baseline="9259" sz="2700" spc="-660">
                <a:latin typeface="Microsoft Sans Serif"/>
                <a:cs typeface="Microsoft Sans Serif"/>
              </a:rPr>
              <a:t>ءاوس</a:t>
            </a:r>
            <a:r>
              <a:rPr dirty="0" baseline="9259" sz="2700" spc="-104">
                <a:latin typeface="Microsoft Sans Serif"/>
                <a:cs typeface="Microsoft Sans Serif"/>
              </a:rPr>
              <a:t> </a:t>
            </a:r>
            <a:r>
              <a:rPr dirty="0" sz="1800" spc="-515">
                <a:latin typeface="Microsoft Sans Serif"/>
                <a:cs typeface="Microsoft Sans Serif"/>
              </a:rPr>
              <a:t>باء</a:t>
            </a:r>
            <a:r>
              <a:rPr dirty="0" baseline="18518" sz="2700" spc="-772">
                <a:latin typeface="Microsoft Sans Serif"/>
                <a:cs typeface="Microsoft Sans Serif"/>
              </a:rPr>
              <a:t>„</a:t>
            </a:r>
            <a:r>
              <a:rPr dirty="0" baseline="18518" sz="2700" spc="1057">
                <a:latin typeface="Microsoft Sans Serif"/>
                <a:cs typeface="Microsoft Sans Serif"/>
              </a:rPr>
              <a:t> </a:t>
            </a:r>
            <a:r>
              <a:rPr dirty="0" baseline="10802" sz="2700" spc="-914">
                <a:latin typeface="Microsoft Sans Serif"/>
                <a:cs typeface="Microsoft Sans Serif"/>
              </a:rPr>
              <a:t>اذثع</a:t>
            </a:r>
            <a:r>
              <a:rPr dirty="0" baseline="18518" sz="2700" spc="-914">
                <a:latin typeface="Microsoft Sans Serif"/>
                <a:cs typeface="Microsoft Sans Serif"/>
              </a:rPr>
              <a:t>„</a:t>
            </a:r>
            <a:r>
              <a:rPr dirty="0" baseline="18518" sz="2700" spc="284">
                <a:latin typeface="Microsoft Sans Serif"/>
                <a:cs typeface="Microsoft Sans Serif"/>
              </a:rPr>
              <a:t> </a:t>
            </a:r>
            <a:r>
              <a:rPr dirty="0" sz="1800" spc="-310">
                <a:latin typeface="Microsoft Sans Serif"/>
                <a:cs typeface="Microsoft Sans Serif"/>
              </a:rPr>
              <a:t>ألاو</a:t>
            </a:r>
            <a:r>
              <a:rPr dirty="0" sz="1800" spc="-75">
                <a:latin typeface="Microsoft Sans Serif"/>
                <a:cs typeface="Microsoft Sans Serif"/>
              </a:rPr>
              <a:t> </a:t>
            </a:r>
            <a:r>
              <a:rPr dirty="0" sz="1800" spc="-565">
                <a:latin typeface="Microsoft Sans Serif"/>
                <a:cs typeface="Microsoft Sans Serif"/>
              </a:rPr>
              <a:t>بال</a:t>
            </a:r>
            <a:r>
              <a:rPr dirty="0" baseline="18518" sz="2700" spc="-847">
                <a:latin typeface="Microsoft Sans Serif"/>
                <a:cs typeface="Microsoft Sans Serif"/>
              </a:rPr>
              <a:t>„</a:t>
            </a:r>
            <a:r>
              <a:rPr dirty="0" baseline="18518" sz="2700" spc="787">
                <a:latin typeface="Microsoft Sans Serif"/>
                <a:cs typeface="Microsoft Sans Serif"/>
              </a:rPr>
              <a:t> </a:t>
            </a:r>
            <a:r>
              <a:rPr dirty="0" baseline="10802" sz="2700" spc="-922">
                <a:latin typeface="Microsoft Sans Serif"/>
                <a:cs typeface="Microsoft Sans Serif"/>
              </a:rPr>
              <a:t>حذثل</a:t>
            </a:r>
            <a:r>
              <a:rPr dirty="0" baseline="18518" sz="2700" spc="-922">
                <a:latin typeface="Microsoft Sans Serif"/>
                <a:cs typeface="Microsoft Sans Serif"/>
              </a:rPr>
              <a:t>„</a:t>
            </a:r>
            <a:r>
              <a:rPr dirty="0" baseline="23148" sz="2700" spc="-922">
                <a:latin typeface="Microsoft Sans Serif"/>
                <a:cs typeface="Microsoft Sans Serif"/>
              </a:rPr>
              <a:t>.</a:t>
            </a:r>
            <a:r>
              <a:rPr dirty="0" baseline="23148" sz="2700" spc="1462">
                <a:latin typeface="Microsoft Sans Serif"/>
                <a:cs typeface="Microsoft Sans Serif"/>
              </a:rPr>
              <a:t> </a:t>
            </a:r>
            <a:r>
              <a:rPr dirty="0" baseline="9259" sz="2700" spc="-330">
                <a:latin typeface="Microsoft Sans Serif"/>
                <a:cs typeface="Microsoft Sans Serif"/>
              </a:rPr>
              <a:t>ا</a:t>
            </a:r>
            <a:r>
              <a:rPr dirty="0" baseline="9259" sz="2700" spc="-104">
                <a:latin typeface="Microsoft Sans Serif"/>
                <a:cs typeface="Microsoft Sans Serif"/>
              </a:rPr>
              <a:t> </a:t>
            </a:r>
            <a:r>
              <a:rPr dirty="0" baseline="13888" sz="2700" spc="-1095">
                <a:latin typeface="Microsoft Sans Serif"/>
                <a:cs typeface="Microsoft Sans Serif"/>
              </a:rPr>
              <a:t>كلب</a:t>
            </a:r>
            <a:r>
              <a:rPr dirty="0" baseline="21604" sz="2700" spc="-1095">
                <a:latin typeface="Microsoft Sans Serif"/>
                <a:cs typeface="Microsoft Sans Serif"/>
              </a:rPr>
              <a:t>„</a:t>
            </a:r>
            <a:r>
              <a:rPr dirty="0" baseline="21604" sz="2700" spc="179">
                <a:latin typeface="Microsoft Sans Serif"/>
                <a:cs typeface="Microsoft Sans Serif"/>
              </a:rPr>
              <a:t> </a:t>
            </a:r>
            <a:r>
              <a:rPr dirty="0" baseline="13888" sz="2700" spc="-869">
                <a:latin typeface="Microsoft Sans Serif"/>
                <a:cs typeface="Microsoft Sans Serif"/>
              </a:rPr>
              <a:t>عت</a:t>
            </a:r>
            <a:r>
              <a:rPr dirty="0" baseline="9259" sz="2700" spc="-869">
                <a:latin typeface="Microsoft Sans Serif"/>
                <a:cs typeface="Microsoft Sans Serif"/>
              </a:rPr>
              <a:t>„</a:t>
            </a:r>
            <a:r>
              <a:rPr dirty="0" baseline="30864" sz="2700" spc="-869">
                <a:latin typeface="Microsoft Sans Serif"/>
                <a:cs typeface="Microsoft Sans Serif"/>
              </a:rPr>
              <a:t>مج</a:t>
            </a:r>
            <a:r>
              <a:rPr dirty="0" baseline="33950" sz="2700" spc="-869">
                <a:latin typeface="Microsoft Sans Serif"/>
                <a:cs typeface="Microsoft Sans Serif"/>
              </a:rPr>
              <a:t>,</a:t>
            </a:r>
            <a:r>
              <a:rPr dirty="0" baseline="33950" sz="2700" spc="195">
                <a:latin typeface="Microsoft Sans Serif"/>
                <a:cs typeface="Microsoft Sans Serif"/>
              </a:rPr>
              <a:t> </a:t>
            </a:r>
            <a:r>
              <a:rPr dirty="0" sz="1800" spc="-490">
                <a:latin typeface="Microsoft Sans Serif"/>
                <a:cs typeface="Microsoft Sans Serif"/>
              </a:rPr>
              <a:t>ة</a:t>
            </a:r>
            <a:r>
              <a:rPr dirty="0" baseline="16975" sz="2700" spc="-735">
                <a:latin typeface="Microsoft Sans Serif"/>
                <a:cs typeface="Microsoft Sans Serif"/>
              </a:rPr>
              <a:t>„</a:t>
            </a:r>
            <a:r>
              <a:rPr dirty="0" baseline="16975" sz="2700" spc="-359">
                <a:latin typeface="Microsoft Sans Serif"/>
                <a:cs typeface="Microsoft Sans Serif"/>
              </a:rPr>
              <a:t> </a:t>
            </a:r>
            <a:r>
              <a:rPr dirty="0" baseline="7716" sz="2700" spc="-675">
                <a:latin typeface="Microsoft Sans Serif"/>
                <a:cs typeface="Microsoft Sans Serif"/>
              </a:rPr>
              <a:t>هح</a:t>
            </a:r>
            <a:r>
              <a:rPr dirty="0" baseline="4629" sz="2700" spc="-675">
                <a:latin typeface="Microsoft Sans Serif"/>
                <a:cs typeface="Microsoft Sans Serif"/>
              </a:rPr>
              <a:t>,</a:t>
            </a:r>
            <a:r>
              <a:rPr dirty="0" baseline="4629" sz="2700" spc="-397">
                <a:latin typeface="Microsoft Sans Serif"/>
                <a:cs typeface="Microsoft Sans Serif"/>
              </a:rPr>
              <a:t> </a:t>
            </a:r>
            <a:r>
              <a:rPr dirty="0" baseline="9259" sz="2700" spc="-345">
                <a:latin typeface="Microsoft Sans Serif"/>
                <a:cs typeface="Microsoft Sans Serif"/>
              </a:rPr>
              <a:t>اوم</a:t>
            </a:r>
            <a:r>
              <a:rPr dirty="0" baseline="9259" sz="2700" spc="-104">
                <a:latin typeface="Microsoft Sans Serif"/>
                <a:cs typeface="Microsoft Sans Serif"/>
              </a:rPr>
              <a:t> </a:t>
            </a:r>
            <a:r>
              <a:rPr dirty="0" sz="1800" spc="-680">
                <a:latin typeface="Microsoft Sans Serif"/>
                <a:cs typeface="Microsoft Sans Serif"/>
              </a:rPr>
              <a:t>ي</a:t>
            </a:r>
            <a:r>
              <a:rPr dirty="0" baseline="26234" sz="2700" spc="-1019">
                <a:latin typeface="Microsoft Sans Serif"/>
                <a:cs typeface="Microsoft Sans Serif"/>
              </a:rPr>
              <a:t>.</a:t>
            </a:r>
            <a:r>
              <a:rPr dirty="0" baseline="-13888" sz="2700" spc="-1019">
                <a:latin typeface="Microsoft Sans Serif"/>
                <a:cs typeface="Microsoft Sans Serif"/>
              </a:rPr>
              <a:t>„</a:t>
            </a:r>
            <a:r>
              <a:rPr dirty="0" baseline="10802" sz="2700" spc="-1019">
                <a:latin typeface="Microsoft Sans Serif"/>
                <a:cs typeface="Microsoft Sans Serif"/>
              </a:rPr>
              <a:t>ق</a:t>
            </a:r>
            <a:r>
              <a:rPr dirty="0" baseline="10802" sz="2700" spc="-112">
                <a:latin typeface="Microsoft Sans Serif"/>
                <a:cs typeface="Microsoft Sans Serif"/>
              </a:rPr>
              <a:t> </a:t>
            </a:r>
            <a:r>
              <a:rPr dirty="0" sz="1800" spc="-615">
                <a:latin typeface="Microsoft Sans Serif"/>
                <a:cs typeface="Microsoft Sans Serif"/>
              </a:rPr>
              <a:t>ق</a:t>
            </a:r>
            <a:r>
              <a:rPr dirty="0" baseline="15432" sz="2700" spc="-922">
                <a:latin typeface="Microsoft Sans Serif"/>
                <a:cs typeface="Microsoft Sans Serif"/>
              </a:rPr>
              <a:t>„</a:t>
            </a:r>
            <a:r>
              <a:rPr dirty="0" baseline="15432" sz="2700" spc="-472">
                <a:latin typeface="Microsoft Sans Serif"/>
                <a:cs typeface="Microsoft Sans Serif"/>
              </a:rPr>
              <a:t> </a:t>
            </a:r>
            <a:r>
              <a:rPr dirty="0" baseline="15432" sz="2700" spc="-877">
                <a:latin typeface="Microsoft Sans Serif"/>
                <a:cs typeface="Microsoft Sans Serif"/>
              </a:rPr>
              <a:t>حلا</a:t>
            </a:r>
            <a:r>
              <a:rPr dirty="0" baseline="15432" sz="2700" spc="-97">
                <a:latin typeface="Microsoft Sans Serif"/>
                <a:cs typeface="Microsoft Sans Serif"/>
              </a:rPr>
              <a:t> </a:t>
            </a:r>
            <a:r>
              <a:rPr dirty="0" baseline="6172" sz="2700" spc="-577">
                <a:latin typeface="Microsoft Sans Serif"/>
                <a:cs typeface="Microsoft Sans Serif"/>
              </a:rPr>
              <a:t>اذه</a:t>
            </a:r>
            <a:r>
              <a:rPr dirty="0" baseline="15432" sz="2700" spc="-577">
                <a:latin typeface="Microsoft Sans Serif"/>
                <a:cs typeface="Microsoft Sans Serif"/>
              </a:rPr>
              <a:t>.</a:t>
            </a:r>
            <a:r>
              <a:rPr dirty="0" baseline="15432" sz="2700" spc="1125">
                <a:latin typeface="Microsoft Sans Serif"/>
                <a:cs typeface="Microsoft Sans Serif"/>
              </a:rPr>
              <a:t> </a:t>
            </a:r>
            <a:r>
              <a:rPr dirty="0" sz="1800" spc="-550">
                <a:latin typeface="Microsoft Sans Serif"/>
                <a:cs typeface="Microsoft Sans Serif"/>
              </a:rPr>
              <a:t>ن</a:t>
            </a:r>
            <a:r>
              <a:rPr dirty="0" baseline="13888" sz="2700" spc="-825">
                <a:latin typeface="Microsoft Sans Serif"/>
                <a:cs typeface="Microsoft Sans Serif"/>
              </a:rPr>
              <a:t>.</a:t>
            </a:r>
            <a:r>
              <a:rPr dirty="0" baseline="13888" sz="2700" spc="-202">
                <a:latin typeface="Microsoft Sans Serif"/>
                <a:cs typeface="Microsoft Sans Serif"/>
              </a:rPr>
              <a:t> </a:t>
            </a:r>
            <a:r>
              <a:rPr dirty="0" baseline="13888" sz="2700" spc="-914">
                <a:latin typeface="Microsoft Sans Serif"/>
                <a:cs typeface="Microsoft Sans Serif"/>
              </a:rPr>
              <a:t>امض</a:t>
            </a:r>
            <a:r>
              <a:rPr dirty="0" baseline="30864" sz="2700" spc="-914">
                <a:latin typeface="Microsoft Sans Serif"/>
                <a:cs typeface="Microsoft Sans Serif"/>
              </a:rPr>
              <a:t>.</a:t>
            </a:r>
            <a:r>
              <a:rPr dirty="0" baseline="30864" sz="2700" spc="337">
                <a:latin typeface="Microsoft Sans Serif"/>
                <a:cs typeface="Microsoft Sans Serif"/>
              </a:rPr>
              <a:t> </a:t>
            </a:r>
            <a:r>
              <a:rPr dirty="0" sz="1800" spc="-390">
                <a:latin typeface="Microsoft Sans Serif"/>
                <a:cs typeface="Microsoft Sans Serif"/>
              </a:rPr>
              <a:t>مر</a:t>
            </a:r>
            <a:r>
              <a:rPr dirty="0" baseline="13888" sz="2700" spc="-585">
                <a:latin typeface="Microsoft Sans Serif"/>
                <a:cs typeface="Microsoft Sans Serif"/>
              </a:rPr>
              <a:t>.</a:t>
            </a:r>
            <a:r>
              <a:rPr dirty="0" baseline="13888" sz="2700" spc="-412">
                <a:latin typeface="Microsoft Sans Serif"/>
                <a:cs typeface="Microsoft Sans Serif"/>
              </a:rPr>
              <a:t> </a:t>
            </a:r>
            <a:r>
              <a:rPr dirty="0" baseline="20061" sz="2700" spc="-1214">
                <a:latin typeface="Microsoft Sans Serif"/>
                <a:cs typeface="Microsoft Sans Serif"/>
              </a:rPr>
              <a:t>لب</a:t>
            </a:r>
            <a:r>
              <a:rPr dirty="0" baseline="7716" sz="2700" spc="-1214">
                <a:latin typeface="Microsoft Sans Serif"/>
                <a:cs typeface="Microsoft Sans Serif"/>
              </a:rPr>
              <a:t>„</a:t>
            </a:r>
            <a:r>
              <a:rPr dirty="0" baseline="30864" sz="2700" spc="-1214">
                <a:latin typeface="Microsoft Sans Serif"/>
                <a:cs typeface="Microsoft Sans Serif"/>
              </a:rPr>
              <a:t>َ</a:t>
            </a:r>
            <a:r>
              <a:rPr dirty="0" baseline="30864" sz="2700" spc="195">
                <a:latin typeface="Microsoft Sans Serif"/>
                <a:cs typeface="Microsoft Sans Serif"/>
              </a:rPr>
              <a:t> </a:t>
            </a:r>
            <a:r>
              <a:rPr dirty="0" sz="1800" spc="-495">
                <a:latin typeface="Microsoft Sans Serif"/>
                <a:cs typeface="Microsoft Sans Serif"/>
              </a:rPr>
              <a:t>ةتا</a:t>
            </a:r>
            <a:r>
              <a:rPr dirty="0" baseline="21604" sz="2700" spc="-982">
                <a:latin typeface="Microsoft Sans Serif"/>
                <a:cs typeface="Microsoft Sans Serif"/>
              </a:rPr>
              <a:t> </a:t>
            </a:r>
            <a:r>
              <a:rPr dirty="0" baseline="12345" sz="2700" spc="-750">
                <a:latin typeface="Microsoft Sans Serif"/>
                <a:cs typeface="Microsoft Sans Serif"/>
              </a:rPr>
              <a:t>.</a:t>
            </a:r>
            <a:r>
              <a:rPr dirty="0" baseline="12345" sz="2700" spc="480">
                <a:latin typeface="Microsoft Sans Serif"/>
                <a:cs typeface="Microsoft Sans Serif"/>
              </a:rPr>
              <a:t> </a:t>
            </a:r>
            <a:r>
              <a:rPr dirty="0" sz="1800" spc="-515">
                <a:latin typeface="Microsoft Sans Serif"/>
                <a:cs typeface="Microsoft Sans Serif"/>
              </a:rPr>
              <a:t>نا</a:t>
            </a:r>
            <a:r>
              <a:rPr dirty="0" baseline="13888" sz="2700" spc="-772">
                <a:latin typeface="Microsoft Sans Serif"/>
                <a:cs typeface="Microsoft Sans Serif"/>
              </a:rPr>
              <a:t>.</a:t>
            </a:r>
            <a:r>
              <a:rPr dirty="0" baseline="13888" sz="2700" spc="52">
                <a:latin typeface="Microsoft Sans Serif"/>
                <a:cs typeface="Microsoft Sans Serif"/>
              </a:rPr>
              <a:t> </a:t>
            </a:r>
            <a:r>
              <a:rPr dirty="0" sz="1800" spc="-730">
                <a:latin typeface="Microsoft Sans Serif"/>
                <a:cs typeface="Microsoft Sans Serif"/>
              </a:rPr>
              <a:t>ستأل</a:t>
            </a:r>
            <a:r>
              <a:rPr dirty="0" baseline="29320" sz="2700" spc="-1095">
                <a:latin typeface="Microsoft Sans Serif"/>
                <a:cs typeface="Microsoft Sans Serif"/>
              </a:rPr>
              <a:t>.</a:t>
            </a:r>
            <a:r>
              <a:rPr dirty="0" baseline="29320" sz="2700" spc="390">
                <a:latin typeface="Microsoft Sans Serif"/>
                <a:cs typeface="Microsoft Sans Serif"/>
              </a:rPr>
              <a:t> </a:t>
            </a:r>
            <a:r>
              <a:rPr dirty="0" baseline="4629" sz="2700" spc="-247">
                <a:latin typeface="Microsoft Sans Serif"/>
                <a:cs typeface="Microsoft Sans Serif"/>
              </a:rPr>
              <a:t>ا</a:t>
            </a:r>
            <a:r>
              <a:rPr dirty="0" baseline="4629" sz="2700" spc="-104">
                <a:latin typeface="Microsoft Sans Serif"/>
                <a:cs typeface="Microsoft Sans Serif"/>
              </a:rPr>
              <a:t> </a:t>
            </a:r>
            <a:r>
              <a:rPr dirty="0" sz="1800" spc="-670">
                <a:latin typeface="Microsoft Sans Serif"/>
                <a:cs typeface="Microsoft Sans Serif"/>
              </a:rPr>
              <a:t>قو</a:t>
            </a:r>
            <a:r>
              <a:rPr dirty="0" baseline="15432" sz="2700" spc="-1005">
                <a:latin typeface="Microsoft Sans Serif"/>
                <a:cs typeface="Microsoft Sans Serif"/>
              </a:rPr>
              <a:t>„</a:t>
            </a:r>
            <a:r>
              <a:rPr dirty="0" baseline="15432" sz="2700" spc="232">
                <a:latin typeface="Microsoft Sans Serif"/>
                <a:cs typeface="Microsoft Sans Serif"/>
              </a:rPr>
              <a:t> </a:t>
            </a:r>
            <a:r>
              <a:rPr dirty="0" baseline="9259" sz="2700" spc="-1132">
                <a:latin typeface="Microsoft Sans Serif"/>
                <a:cs typeface="Microsoft Sans Serif"/>
              </a:rPr>
              <a:t>ق</a:t>
            </a:r>
            <a:r>
              <a:rPr dirty="0" baseline="27777" sz="2700" spc="-1132">
                <a:latin typeface="Microsoft Sans Serif"/>
                <a:cs typeface="Microsoft Sans Serif"/>
              </a:rPr>
              <a:t>„</a:t>
            </a:r>
            <a:r>
              <a:rPr dirty="0" baseline="27777" sz="2700" spc="-450">
                <a:latin typeface="Microsoft Sans Serif"/>
                <a:cs typeface="Microsoft Sans Serif"/>
              </a:rPr>
              <a:t> </a:t>
            </a:r>
            <a:r>
              <a:rPr dirty="0" baseline="15432" sz="2700" spc="-502">
                <a:latin typeface="Microsoft Sans Serif"/>
                <a:cs typeface="Microsoft Sans Serif"/>
              </a:rPr>
              <a:t>ح</a:t>
            </a:r>
            <a:r>
              <a:rPr dirty="0" baseline="15432" sz="2700" spc="-112">
                <a:latin typeface="Microsoft Sans Serif"/>
                <a:cs typeface="Microsoft Sans Serif"/>
              </a:rPr>
              <a:t> </a:t>
            </a:r>
            <a:r>
              <a:rPr dirty="0" sz="1800" spc="-490">
                <a:latin typeface="Microsoft Sans Serif"/>
                <a:cs typeface="Microsoft Sans Serif"/>
              </a:rPr>
              <a:t>ة</a:t>
            </a:r>
            <a:r>
              <a:rPr dirty="0" baseline="16975" sz="2700" spc="-735">
                <a:latin typeface="Microsoft Sans Serif"/>
                <a:cs typeface="Microsoft Sans Serif"/>
              </a:rPr>
              <a:t>„</a:t>
            </a:r>
            <a:r>
              <a:rPr dirty="0" baseline="16975" sz="2700" spc="-359">
                <a:latin typeface="Microsoft Sans Serif"/>
                <a:cs typeface="Microsoft Sans Serif"/>
              </a:rPr>
              <a:t> </a:t>
            </a:r>
            <a:r>
              <a:rPr dirty="0" baseline="7716" sz="2700" spc="-1387">
                <a:latin typeface="Microsoft Sans Serif"/>
                <a:cs typeface="Microsoft Sans Serif"/>
              </a:rPr>
              <a:t>ثح</a:t>
            </a:r>
            <a:r>
              <a:rPr dirty="0" baseline="15432" sz="2700" spc="-1387">
                <a:latin typeface="Microsoft Sans Serif"/>
                <a:cs typeface="Microsoft Sans Serif"/>
              </a:rPr>
              <a:t>.</a:t>
            </a:r>
            <a:r>
              <a:rPr dirty="0" baseline="15432" sz="2700" spc="-179">
                <a:latin typeface="Microsoft Sans Serif"/>
                <a:cs typeface="Microsoft Sans Serif"/>
              </a:rPr>
              <a:t> </a:t>
            </a:r>
            <a:r>
              <a:rPr dirty="0" baseline="23148" sz="2700" spc="-960">
                <a:latin typeface="Microsoft Sans Serif"/>
                <a:cs typeface="Microsoft Sans Serif"/>
              </a:rPr>
              <a:t>ل</a:t>
            </a:r>
            <a:r>
              <a:rPr dirty="0" baseline="4629" sz="2700" spc="-960">
                <a:latin typeface="Microsoft Sans Serif"/>
                <a:cs typeface="Microsoft Sans Serif"/>
              </a:rPr>
              <a:t>,</a:t>
            </a:r>
            <a:r>
              <a:rPr dirty="0" baseline="4629" sz="2700" spc="-75">
                <a:latin typeface="Microsoft Sans Serif"/>
                <a:cs typeface="Microsoft Sans Serif"/>
              </a:rPr>
              <a:t> </a:t>
            </a:r>
            <a:r>
              <a:rPr dirty="0" sz="1800" spc="-665">
                <a:latin typeface="Microsoft Sans Serif"/>
                <a:cs typeface="Microsoft Sans Serif"/>
              </a:rPr>
              <a:t>يريو</a:t>
            </a:r>
            <a:r>
              <a:rPr dirty="0" baseline="20061" sz="2700" spc="-997">
                <a:latin typeface="Microsoft Sans Serif"/>
                <a:cs typeface="Microsoft Sans Serif"/>
              </a:rPr>
              <a:t>„</a:t>
            </a:r>
            <a:endParaRPr baseline="20061" sz="2700">
              <a:latin typeface="Microsoft Sans Serif"/>
              <a:cs typeface="Microsoft Sans Serif"/>
            </a:endParaRPr>
          </a:p>
        </p:txBody>
      </p:sp>
      <p:sp>
        <p:nvSpPr>
          <p:cNvPr id="28" name="object 28" descr=""/>
          <p:cNvSpPr txBox="1"/>
          <p:nvPr/>
        </p:nvSpPr>
        <p:spPr>
          <a:xfrm>
            <a:off x="3371519" y="4746117"/>
            <a:ext cx="5685155" cy="299720"/>
          </a:xfrm>
          <a:prstGeom prst="rect">
            <a:avLst/>
          </a:prstGeom>
        </p:spPr>
        <p:txBody>
          <a:bodyPr wrap="square" lIns="0" tIns="12700" rIns="0" bIns="0" rtlCol="0" vert="horz">
            <a:spAutoFit/>
          </a:bodyPr>
          <a:lstStyle/>
          <a:p>
            <a:pPr algn="r" marL="50800" marR="43180">
              <a:lnSpc>
                <a:spcPct val="100000"/>
              </a:lnSpc>
              <a:spcBef>
                <a:spcPts val="100"/>
              </a:spcBef>
            </a:pPr>
            <a:r>
              <a:rPr dirty="0" baseline="16975" sz="2700" spc="-750">
                <a:latin typeface="Microsoft Sans Serif"/>
                <a:cs typeface="Microsoft Sans Serif"/>
              </a:rPr>
              <a:t>.</a:t>
            </a:r>
            <a:r>
              <a:rPr dirty="0" baseline="16975" sz="2700" spc="952">
                <a:latin typeface="Microsoft Sans Serif"/>
                <a:cs typeface="Microsoft Sans Serif"/>
              </a:rPr>
              <a:t> </a:t>
            </a:r>
            <a:r>
              <a:rPr dirty="0" baseline="1543" sz="2700" spc="-1305">
                <a:latin typeface="Microsoft Sans Serif"/>
                <a:cs typeface="Microsoft Sans Serif"/>
              </a:rPr>
              <a:t>ف</a:t>
            </a:r>
            <a:r>
              <a:rPr dirty="0" baseline="18518" sz="2700" spc="-1305">
                <a:latin typeface="Microsoft Sans Serif"/>
                <a:cs typeface="Microsoft Sans Serif"/>
              </a:rPr>
              <a:t>.</a:t>
            </a:r>
            <a:r>
              <a:rPr dirty="0" baseline="18518" sz="2700" spc="-434">
                <a:latin typeface="Microsoft Sans Serif"/>
                <a:cs typeface="Microsoft Sans Serif"/>
              </a:rPr>
              <a:t> </a:t>
            </a:r>
            <a:r>
              <a:rPr dirty="0" baseline="12345" sz="2700" spc="-652">
                <a:latin typeface="Microsoft Sans Serif"/>
                <a:cs typeface="Microsoft Sans Serif"/>
              </a:rPr>
              <a:t>ملا</a:t>
            </a:r>
            <a:r>
              <a:rPr dirty="0" baseline="12345" sz="2700" spc="569">
                <a:latin typeface="Microsoft Sans Serif"/>
                <a:cs typeface="Microsoft Sans Serif"/>
              </a:rPr>
              <a:t> </a:t>
            </a:r>
            <a:r>
              <a:rPr dirty="0" baseline="1543" sz="2700" spc="-1064">
                <a:latin typeface="Microsoft Sans Serif"/>
                <a:cs typeface="Microsoft Sans Serif"/>
              </a:rPr>
              <a:t>ط</a:t>
            </a:r>
            <a:r>
              <a:rPr dirty="0" baseline="16975" sz="2700" spc="-1064">
                <a:latin typeface="Microsoft Sans Serif"/>
                <a:cs typeface="Microsoft Sans Serif"/>
              </a:rPr>
              <a:t>.</a:t>
            </a:r>
            <a:r>
              <a:rPr dirty="0" baseline="16975" sz="2700" spc="-382">
                <a:latin typeface="Microsoft Sans Serif"/>
                <a:cs typeface="Microsoft Sans Serif"/>
              </a:rPr>
              <a:t> </a:t>
            </a:r>
            <a:r>
              <a:rPr dirty="0" baseline="16975" sz="2700" spc="-892">
                <a:latin typeface="Microsoft Sans Serif"/>
                <a:cs typeface="Microsoft Sans Serif"/>
              </a:rPr>
              <a:t>خلا</a:t>
            </a:r>
            <a:r>
              <a:rPr dirty="0" baseline="16975" sz="2700" spc="832">
                <a:latin typeface="Microsoft Sans Serif"/>
                <a:cs typeface="Microsoft Sans Serif"/>
              </a:rPr>
              <a:t> </a:t>
            </a:r>
            <a:r>
              <a:rPr dirty="0" baseline="6172" sz="2700" spc="-465">
                <a:latin typeface="Microsoft Sans Serif"/>
                <a:cs typeface="Microsoft Sans Serif"/>
              </a:rPr>
              <a:t>مع</a:t>
            </a:r>
            <a:r>
              <a:rPr dirty="0" baseline="6172" sz="2700" spc="825">
                <a:latin typeface="Microsoft Sans Serif"/>
                <a:cs typeface="Microsoft Sans Serif"/>
              </a:rPr>
              <a:t> </a:t>
            </a:r>
            <a:r>
              <a:rPr dirty="0" baseline="9259" sz="2700" spc="-1050">
                <a:latin typeface="Microsoft Sans Serif"/>
                <a:cs typeface="Microsoft Sans Serif"/>
              </a:rPr>
              <a:t>„</a:t>
            </a:r>
            <a:r>
              <a:rPr dirty="0" baseline="9259" sz="2700" spc="-359">
                <a:latin typeface="Microsoft Sans Serif"/>
                <a:cs typeface="Microsoft Sans Serif"/>
              </a:rPr>
              <a:t> </a:t>
            </a:r>
            <a:r>
              <a:rPr dirty="0" baseline="-3086" sz="2700" spc="-75">
                <a:latin typeface="Microsoft Sans Serif"/>
                <a:cs typeface="Microsoft Sans Serif"/>
              </a:rPr>
              <a:t>م</a:t>
            </a:r>
            <a:r>
              <a:rPr dirty="0" baseline="-3086" sz="2700" spc="-412">
                <a:latin typeface="Microsoft Sans Serif"/>
                <a:cs typeface="Microsoft Sans Serif"/>
              </a:rPr>
              <a:t> </a:t>
            </a:r>
            <a:r>
              <a:rPr dirty="0" baseline="9259" sz="2700" spc="-750">
                <a:latin typeface="Microsoft Sans Serif"/>
                <a:cs typeface="Microsoft Sans Serif"/>
              </a:rPr>
              <a:t>.</a:t>
            </a:r>
            <a:r>
              <a:rPr dirty="0" baseline="9259" sz="2700" spc="284">
                <a:latin typeface="Microsoft Sans Serif"/>
                <a:cs typeface="Microsoft Sans Serif"/>
              </a:rPr>
              <a:t> </a:t>
            </a:r>
            <a:r>
              <a:rPr dirty="0" baseline="1543" sz="2700" spc="-547">
                <a:latin typeface="Microsoft Sans Serif"/>
                <a:cs typeface="Microsoft Sans Serif"/>
              </a:rPr>
              <a:t>لا</a:t>
            </a:r>
            <a:r>
              <a:rPr dirty="0" baseline="1543" sz="2700" spc="592">
                <a:latin typeface="Microsoft Sans Serif"/>
                <a:cs typeface="Microsoft Sans Serif"/>
              </a:rPr>
              <a:t> </a:t>
            </a:r>
            <a:r>
              <a:rPr dirty="0" baseline="1543" sz="2700" spc="-1252">
                <a:latin typeface="Microsoft Sans Serif"/>
                <a:cs typeface="Microsoft Sans Serif"/>
              </a:rPr>
              <a:t>يت</a:t>
            </a:r>
            <a:r>
              <a:rPr dirty="0" baseline="-3086" sz="2700" spc="-1252">
                <a:latin typeface="Microsoft Sans Serif"/>
                <a:cs typeface="Microsoft Sans Serif"/>
              </a:rPr>
              <a:t>,</a:t>
            </a:r>
            <a:r>
              <a:rPr dirty="0" baseline="-3086" sz="2700" spc="644">
                <a:latin typeface="Microsoft Sans Serif"/>
                <a:cs typeface="Microsoft Sans Serif"/>
              </a:rPr>
              <a:t> </a:t>
            </a:r>
            <a:r>
              <a:rPr dirty="0" sz="1800" spc="-910">
                <a:latin typeface="Microsoft Sans Serif"/>
                <a:cs typeface="Microsoft Sans Serif"/>
              </a:rPr>
              <a:t>ث</a:t>
            </a:r>
            <a:r>
              <a:rPr dirty="0" baseline="10802" sz="2700" spc="-1364">
                <a:latin typeface="Microsoft Sans Serif"/>
                <a:cs typeface="Microsoft Sans Serif"/>
              </a:rPr>
              <a:t>„</a:t>
            </a:r>
            <a:r>
              <a:rPr dirty="0" baseline="10802" sz="2700" spc="-450">
                <a:latin typeface="Microsoft Sans Serif"/>
                <a:cs typeface="Microsoft Sans Serif"/>
              </a:rPr>
              <a:t> </a:t>
            </a:r>
            <a:r>
              <a:rPr dirty="0" baseline="3086" sz="2700" spc="-652">
                <a:latin typeface="Microsoft Sans Serif"/>
                <a:cs typeface="Microsoft Sans Serif"/>
              </a:rPr>
              <a:t>لا</a:t>
            </a:r>
            <a:r>
              <a:rPr dirty="0" baseline="3086" sz="2700" spc="202">
                <a:latin typeface="Microsoft Sans Serif"/>
                <a:cs typeface="Microsoft Sans Serif"/>
              </a:rPr>
              <a:t> </a:t>
            </a:r>
            <a:r>
              <a:rPr dirty="0" baseline="6172" sz="2700" spc="-750">
                <a:latin typeface="Microsoft Sans Serif"/>
                <a:cs typeface="Microsoft Sans Serif"/>
              </a:rPr>
              <a:t>.</a:t>
            </a:r>
            <a:r>
              <a:rPr dirty="0" baseline="6172" sz="2700" spc="-217">
                <a:latin typeface="Microsoft Sans Serif"/>
                <a:cs typeface="Microsoft Sans Serif"/>
              </a:rPr>
              <a:t> </a:t>
            </a:r>
            <a:r>
              <a:rPr dirty="0" baseline="1543" sz="2700" spc="-75">
                <a:latin typeface="Microsoft Sans Serif"/>
                <a:cs typeface="Microsoft Sans Serif"/>
              </a:rPr>
              <a:t>م</a:t>
            </a:r>
            <a:r>
              <a:rPr dirty="0" baseline="1543" sz="2700" spc="-112">
                <a:latin typeface="Microsoft Sans Serif"/>
                <a:cs typeface="Microsoft Sans Serif"/>
              </a:rPr>
              <a:t> </a:t>
            </a:r>
            <a:r>
              <a:rPr dirty="0" baseline="1543" sz="2700" spc="232">
                <a:latin typeface="Microsoft Sans Serif"/>
                <a:cs typeface="Microsoft Sans Serif"/>
              </a:rPr>
              <a:t>ه</a:t>
            </a:r>
            <a:r>
              <a:rPr dirty="0" baseline="1543" sz="2700" spc="-179">
                <a:latin typeface="Microsoft Sans Serif"/>
                <a:cs typeface="Microsoft Sans Serif"/>
              </a:rPr>
              <a:t> </a:t>
            </a:r>
            <a:r>
              <a:rPr dirty="0" baseline="1543" sz="2700" spc="-1050">
                <a:latin typeface="Microsoft Sans Serif"/>
                <a:cs typeface="Microsoft Sans Serif"/>
              </a:rPr>
              <a:t>يع</a:t>
            </a:r>
            <a:r>
              <a:rPr dirty="0" baseline="20061" sz="2700" spc="-1050">
                <a:latin typeface="Microsoft Sans Serif"/>
                <a:cs typeface="Microsoft Sans Serif"/>
              </a:rPr>
              <a:t>.</a:t>
            </a:r>
            <a:r>
              <a:rPr dirty="0" baseline="20061" sz="2700" spc="1035">
                <a:latin typeface="Microsoft Sans Serif"/>
                <a:cs typeface="Microsoft Sans Serif"/>
              </a:rPr>
              <a:t> </a:t>
            </a:r>
            <a:r>
              <a:rPr dirty="0" baseline="9259" sz="2700" spc="-1050">
                <a:latin typeface="Microsoft Sans Serif"/>
                <a:cs typeface="Microsoft Sans Serif"/>
              </a:rPr>
              <a:t>„</a:t>
            </a:r>
            <a:r>
              <a:rPr dirty="0" baseline="9259" sz="2700" spc="-359">
                <a:latin typeface="Microsoft Sans Serif"/>
                <a:cs typeface="Microsoft Sans Serif"/>
              </a:rPr>
              <a:t> </a:t>
            </a:r>
            <a:r>
              <a:rPr dirty="0" baseline="9259" sz="2700" spc="-1087">
                <a:latin typeface="Microsoft Sans Serif"/>
                <a:cs typeface="Microsoft Sans Serif"/>
              </a:rPr>
              <a:t>ثعن</a:t>
            </a:r>
            <a:r>
              <a:rPr dirty="0" baseline="3086" sz="2700" spc="-1087">
                <a:latin typeface="Microsoft Sans Serif"/>
                <a:cs typeface="Microsoft Sans Serif"/>
              </a:rPr>
              <a:t>„</a:t>
            </a:r>
            <a:r>
              <a:rPr dirty="0" baseline="3086" sz="2700" spc="-270">
                <a:latin typeface="Microsoft Sans Serif"/>
                <a:cs typeface="Microsoft Sans Serif"/>
              </a:rPr>
              <a:t> </a:t>
            </a:r>
            <a:r>
              <a:rPr dirty="0" baseline="1543" sz="2700" spc="-1725">
                <a:latin typeface="Microsoft Sans Serif"/>
                <a:cs typeface="Microsoft Sans Serif"/>
              </a:rPr>
              <a:t>ش</a:t>
            </a:r>
            <a:r>
              <a:rPr dirty="0" baseline="12345" sz="2700" spc="-322">
                <a:latin typeface="Microsoft Sans Serif"/>
                <a:cs typeface="Microsoft Sans Serif"/>
              </a:rPr>
              <a:t> </a:t>
            </a:r>
            <a:r>
              <a:rPr dirty="0" baseline="7716" sz="2700" spc="-1417">
                <a:latin typeface="Microsoft Sans Serif"/>
                <a:cs typeface="Microsoft Sans Serif"/>
              </a:rPr>
              <a:t>ت</a:t>
            </a:r>
            <a:r>
              <a:rPr dirty="0" baseline="24691" sz="2700" spc="-1417">
                <a:latin typeface="Microsoft Sans Serif"/>
                <a:cs typeface="Microsoft Sans Serif"/>
              </a:rPr>
              <a:t>„</a:t>
            </a:r>
            <a:r>
              <a:rPr dirty="0" baseline="24691" sz="2700" spc="900">
                <a:latin typeface="Microsoft Sans Serif"/>
                <a:cs typeface="Microsoft Sans Serif"/>
              </a:rPr>
              <a:t> </a:t>
            </a:r>
            <a:r>
              <a:rPr dirty="0" baseline="1543" sz="2700" spc="-1252">
                <a:latin typeface="Microsoft Sans Serif"/>
                <a:cs typeface="Microsoft Sans Serif"/>
              </a:rPr>
              <a:t>يت</a:t>
            </a:r>
            <a:r>
              <a:rPr dirty="0" baseline="-3086" sz="2700" spc="-1252">
                <a:latin typeface="Microsoft Sans Serif"/>
                <a:cs typeface="Microsoft Sans Serif"/>
              </a:rPr>
              <a:t>,</a:t>
            </a:r>
            <a:r>
              <a:rPr dirty="0" baseline="-3086" sz="2700" spc="644">
                <a:latin typeface="Microsoft Sans Serif"/>
                <a:cs typeface="Microsoft Sans Serif"/>
              </a:rPr>
              <a:t> </a:t>
            </a:r>
            <a:r>
              <a:rPr dirty="0" sz="1800" spc="-944">
                <a:latin typeface="Microsoft Sans Serif"/>
                <a:cs typeface="Microsoft Sans Serif"/>
              </a:rPr>
              <a:t>ت</a:t>
            </a:r>
            <a:r>
              <a:rPr dirty="0" baseline="9259" sz="2700" spc="-1417">
                <a:latin typeface="Microsoft Sans Serif"/>
                <a:cs typeface="Microsoft Sans Serif"/>
              </a:rPr>
              <a:t>„</a:t>
            </a:r>
            <a:r>
              <a:rPr dirty="0" baseline="9259" sz="2700" spc="322">
                <a:latin typeface="Microsoft Sans Serif"/>
                <a:cs typeface="Microsoft Sans Serif"/>
              </a:rPr>
              <a:t> </a:t>
            </a:r>
            <a:r>
              <a:rPr dirty="0" baseline="9259" sz="2700" spc="-1050">
                <a:latin typeface="Microsoft Sans Serif"/>
                <a:cs typeface="Microsoft Sans Serif"/>
              </a:rPr>
              <a:t>„</a:t>
            </a:r>
            <a:r>
              <a:rPr dirty="0" baseline="9259" sz="2700" spc="-345">
                <a:latin typeface="Microsoft Sans Serif"/>
                <a:cs typeface="Microsoft Sans Serif"/>
              </a:rPr>
              <a:t> </a:t>
            </a:r>
            <a:r>
              <a:rPr dirty="0" baseline="-1543" sz="2700" spc="-960">
                <a:latin typeface="Microsoft Sans Serif"/>
                <a:cs typeface="Microsoft Sans Serif"/>
              </a:rPr>
              <a:t>ل</a:t>
            </a:r>
            <a:r>
              <a:rPr dirty="0" baseline="-1543" sz="2700" spc="660">
                <a:latin typeface="Microsoft Sans Serif"/>
                <a:cs typeface="Microsoft Sans Serif"/>
              </a:rPr>
              <a:t> </a:t>
            </a:r>
            <a:r>
              <a:rPr dirty="0" baseline="-1543" sz="2700" spc="-652">
                <a:latin typeface="Microsoft Sans Serif"/>
                <a:cs typeface="Microsoft Sans Serif"/>
              </a:rPr>
              <a:t>لا</a:t>
            </a:r>
            <a:r>
              <a:rPr dirty="0" baseline="-1543" sz="2700" spc="525">
                <a:latin typeface="Microsoft Sans Serif"/>
                <a:cs typeface="Microsoft Sans Serif"/>
              </a:rPr>
              <a:t> </a:t>
            </a:r>
            <a:r>
              <a:rPr dirty="0" baseline="10802" sz="2700" spc="-1057">
                <a:latin typeface="Microsoft Sans Serif"/>
                <a:cs typeface="Microsoft Sans Serif"/>
              </a:rPr>
              <a:t>مت</a:t>
            </a:r>
            <a:r>
              <a:rPr dirty="0" baseline="23148" sz="2700" spc="-1057">
                <a:latin typeface="Microsoft Sans Serif"/>
                <a:cs typeface="Microsoft Sans Serif"/>
              </a:rPr>
              <a:t>„</a:t>
            </a:r>
            <a:r>
              <a:rPr dirty="0" baseline="23148" sz="2700" spc="-412">
                <a:latin typeface="Microsoft Sans Serif"/>
                <a:cs typeface="Microsoft Sans Serif"/>
              </a:rPr>
              <a:t> </a:t>
            </a:r>
            <a:r>
              <a:rPr dirty="0" baseline="21604" sz="2700" spc="-1012">
                <a:latin typeface="Microsoft Sans Serif"/>
                <a:cs typeface="Microsoft Sans Serif"/>
              </a:rPr>
              <a:t>عن</a:t>
            </a:r>
            <a:r>
              <a:rPr dirty="0" baseline="38580" sz="2700" spc="-1012">
                <a:latin typeface="Microsoft Sans Serif"/>
                <a:cs typeface="Microsoft Sans Serif"/>
              </a:rPr>
              <a:t>„</a:t>
            </a:r>
            <a:r>
              <a:rPr dirty="0" baseline="38580" sz="2700" spc="442">
                <a:latin typeface="Microsoft Sans Serif"/>
                <a:cs typeface="Microsoft Sans Serif"/>
              </a:rPr>
              <a:t> </a:t>
            </a:r>
            <a:r>
              <a:rPr dirty="0" baseline="7716" sz="2700" spc="-750">
                <a:latin typeface="Microsoft Sans Serif"/>
                <a:cs typeface="Microsoft Sans Serif"/>
              </a:rPr>
              <a:t>.</a:t>
            </a:r>
            <a:r>
              <a:rPr dirty="0" baseline="15432" sz="2700" spc="1170">
                <a:latin typeface="Microsoft Sans Serif"/>
                <a:cs typeface="Microsoft Sans Serif"/>
              </a:rPr>
              <a:t> </a:t>
            </a:r>
            <a:r>
              <a:rPr dirty="0" baseline="3086" sz="2700" spc="-1477">
                <a:latin typeface="Microsoft Sans Serif"/>
                <a:cs typeface="Microsoft Sans Serif"/>
              </a:rPr>
              <a:t>ض</a:t>
            </a:r>
            <a:r>
              <a:rPr dirty="0" baseline="21604" sz="2700" spc="-1477">
                <a:latin typeface="Microsoft Sans Serif"/>
                <a:cs typeface="Microsoft Sans Serif"/>
              </a:rPr>
              <a:t>.</a:t>
            </a:r>
            <a:r>
              <a:rPr dirty="0" baseline="21604" sz="2700" spc="-382">
                <a:latin typeface="Microsoft Sans Serif"/>
                <a:cs typeface="Microsoft Sans Serif"/>
              </a:rPr>
              <a:t> </a:t>
            </a:r>
            <a:r>
              <a:rPr dirty="0" baseline="9259" sz="2700" spc="-1387">
                <a:latin typeface="Microsoft Sans Serif"/>
                <a:cs typeface="Microsoft Sans Serif"/>
              </a:rPr>
              <a:t>ب</a:t>
            </a:r>
            <a:r>
              <a:rPr dirty="0" baseline="24691" sz="2700" spc="-1387">
                <a:latin typeface="Microsoft Sans Serif"/>
                <a:cs typeface="Microsoft Sans Serif"/>
              </a:rPr>
              <a:t>„</a:t>
            </a:r>
            <a:r>
              <a:rPr dirty="0" baseline="24691" sz="2700" spc="-487">
                <a:latin typeface="Microsoft Sans Serif"/>
                <a:cs typeface="Microsoft Sans Serif"/>
              </a:rPr>
              <a:t> </a:t>
            </a:r>
            <a:r>
              <a:rPr dirty="0" baseline="18518" sz="2700" spc="-944">
                <a:latin typeface="Microsoft Sans Serif"/>
                <a:cs typeface="Microsoft Sans Serif"/>
              </a:rPr>
              <a:t>ق</a:t>
            </a:r>
            <a:r>
              <a:rPr dirty="0" baseline="37037" sz="2700" spc="-944">
                <a:latin typeface="Microsoft Sans Serif"/>
                <a:cs typeface="Microsoft Sans Serif"/>
              </a:rPr>
              <a:t>:</a:t>
            </a:r>
            <a:r>
              <a:rPr dirty="0" baseline="37037" sz="2700" spc="-450">
                <a:latin typeface="Microsoft Sans Serif"/>
                <a:cs typeface="Microsoft Sans Serif"/>
              </a:rPr>
              <a:t> </a:t>
            </a:r>
            <a:r>
              <a:rPr dirty="0" baseline="24691" sz="2700" spc="-1132">
                <a:latin typeface="Microsoft Sans Serif"/>
                <a:cs typeface="Microsoft Sans Serif"/>
              </a:rPr>
              <a:t>ن</a:t>
            </a:r>
            <a:r>
              <a:rPr dirty="0" baseline="41666" sz="2700" spc="-1132">
                <a:latin typeface="Microsoft Sans Serif"/>
                <a:cs typeface="Microsoft Sans Serif"/>
              </a:rPr>
              <a:t>„</a:t>
            </a:r>
            <a:r>
              <a:rPr dirty="0" baseline="41666" sz="2700" spc="284">
                <a:latin typeface="Microsoft Sans Serif"/>
                <a:cs typeface="Microsoft Sans Serif"/>
              </a:rPr>
              <a:t> </a:t>
            </a:r>
            <a:r>
              <a:rPr dirty="0" baseline="9259" sz="2700" spc="-1050">
                <a:latin typeface="Microsoft Sans Serif"/>
                <a:cs typeface="Microsoft Sans Serif"/>
              </a:rPr>
              <a:t>„</a:t>
            </a:r>
            <a:r>
              <a:rPr dirty="0" baseline="9259" sz="2700" spc="555">
                <a:latin typeface="Microsoft Sans Serif"/>
                <a:cs typeface="Microsoft Sans Serif"/>
              </a:rPr>
              <a:t> </a:t>
            </a:r>
            <a:r>
              <a:rPr dirty="0" sz="1800" spc="-385">
                <a:latin typeface="Microsoft Sans Serif"/>
                <a:cs typeface="Microsoft Sans Serif"/>
              </a:rPr>
              <a:t>ملا</a:t>
            </a:r>
            <a:r>
              <a:rPr dirty="0" sz="1800" spc="555">
                <a:latin typeface="Microsoft Sans Serif"/>
                <a:cs typeface="Microsoft Sans Serif"/>
              </a:rPr>
              <a:t> </a:t>
            </a:r>
            <a:r>
              <a:rPr dirty="0" baseline="7716" sz="2700" spc="-750">
                <a:latin typeface="Microsoft Sans Serif"/>
                <a:cs typeface="Microsoft Sans Serif"/>
              </a:rPr>
              <a:t>.</a:t>
            </a:r>
            <a:r>
              <a:rPr dirty="0" baseline="7716" sz="2700" spc="-382">
                <a:latin typeface="Microsoft Sans Serif"/>
                <a:cs typeface="Microsoft Sans Serif"/>
              </a:rPr>
              <a:t> </a:t>
            </a:r>
            <a:r>
              <a:rPr dirty="0" sz="1800" spc="35">
                <a:latin typeface="Microsoft Sans Serif"/>
                <a:cs typeface="Microsoft Sans Serif"/>
              </a:rPr>
              <a:t>ه</a:t>
            </a:r>
            <a:r>
              <a:rPr dirty="0" sz="1800" spc="-90">
                <a:latin typeface="Microsoft Sans Serif"/>
                <a:cs typeface="Microsoft Sans Serif"/>
              </a:rPr>
              <a:t> </a:t>
            </a:r>
            <a:r>
              <a:rPr dirty="0" baseline="1543" sz="2700" spc="-982">
                <a:latin typeface="Microsoft Sans Serif"/>
                <a:cs typeface="Microsoft Sans Serif"/>
              </a:rPr>
              <a:t>هض</a:t>
            </a:r>
            <a:r>
              <a:rPr dirty="0" baseline="18518" sz="2700" spc="-982">
                <a:latin typeface="Microsoft Sans Serif"/>
                <a:cs typeface="Microsoft Sans Serif"/>
              </a:rPr>
              <a:t>.</a:t>
            </a:r>
            <a:r>
              <a:rPr dirty="0" baseline="18518" sz="2700" spc="195">
                <a:latin typeface="Microsoft Sans Serif"/>
                <a:cs typeface="Microsoft Sans Serif"/>
              </a:rPr>
              <a:t> </a:t>
            </a:r>
            <a:r>
              <a:rPr dirty="0" baseline="1543" sz="2700" spc="-1305">
                <a:latin typeface="Microsoft Sans Serif"/>
                <a:cs typeface="Microsoft Sans Serif"/>
              </a:rPr>
              <a:t>ف</a:t>
            </a:r>
            <a:r>
              <a:rPr dirty="0" baseline="18518" sz="2700" spc="-1305">
                <a:latin typeface="Microsoft Sans Serif"/>
                <a:cs typeface="Microsoft Sans Serif"/>
              </a:rPr>
              <a:t>.</a:t>
            </a:r>
            <a:r>
              <a:rPr dirty="0" baseline="18518" sz="2700" spc="-434">
                <a:latin typeface="Microsoft Sans Serif"/>
                <a:cs typeface="Microsoft Sans Serif"/>
              </a:rPr>
              <a:t> </a:t>
            </a:r>
            <a:r>
              <a:rPr dirty="0" baseline="6172" sz="2700" spc="-1132">
                <a:latin typeface="Microsoft Sans Serif"/>
                <a:cs typeface="Microsoft Sans Serif"/>
              </a:rPr>
              <a:t>ن</a:t>
            </a:r>
            <a:r>
              <a:rPr dirty="0" baseline="24691" sz="2700" spc="-1132">
                <a:latin typeface="Microsoft Sans Serif"/>
                <a:cs typeface="Microsoft Sans Serif"/>
              </a:rPr>
              <a:t>„</a:t>
            </a:r>
            <a:r>
              <a:rPr dirty="0" baseline="24691" sz="2700" spc="555">
                <a:latin typeface="Microsoft Sans Serif"/>
                <a:cs typeface="Microsoft Sans Serif"/>
              </a:rPr>
              <a:t> </a:t>
            </a:r>
            <a:r>
              <a:rPr dirty="0" baseline="3086" sz="2700" spc="-1380">
                <a:latin typeface="Microsoft Sans Serif"/>
                <a:cs typeface="Microsoft Sans Serif"/>
              </a:rPr>
              <a:t>ت</a:t>
            </a:r>
            <a:r>
              <a:rPr dirty="0" baseline="15432" sz="2700" spc="-1380">
                <a:latin typeface="Microsoft Sans Serif"/>
                <a:cs typeface="Microsoft Sans Serif"/>
              </a:rPr>
              <a:t>„</a:t>
            </a:r>
            <a:r>
              <a:rPr dirty="0" baseline="15432" sz="2700" spc="-412">
                <a:latin typeface="Microsoft Sans Serif"/>
                <a:cs typeface="Microsoft Sans Serif"/>
              </a:rPr>
              <a:t> </a:t>
            </a:r>
            <a:r>
              <a:rPr dirty="0" baseline="4629" sz="2700" spc="-652">
                <a:latin typeface="Microsoft Sans Serif"/>
                <a:cs typeface="Microsoft Sans Serif"/>
              </a:rPr>
              <a:t>لا</a:t>
            </a:r>
            <a:r>
              <a:rPr dirty="0" baseline="4629" sz="2700" spc="1289">
                <a:latin typeface="Microsoft Sans Serif"/>
                <a:cs typeface="Microsoft Sans Serif"/>
              </a:rPr>
              <a:t> </a:t>
            </a:r>
            <a:r>
              <a:rPr dirty="0" baseline="10802" sz="2700" spc="-1050">
                <a:latin typeface="Microsoft Sans Serif"/>
                <a:cs typeface="Microsoft Sans Serif"/>
              </a:rPr>
              <a:t>„</a:t>
            </a:r>
            <a:r>
              <a:rPr dirty="0" baseline="10802" sz="2700" spc="270">
                <a:latin typeface="Microsoft Sans Serif"/>
                <a:cs typeface="Microsoft Sans Serif"/>
              </a:rPr>
              <a:t> </a:t>
            </a:r>
            <a:r>
              <a:rPr dirty="0" baseline="1543" sz="2700" spc="82">
                <a:latin typeface="Microsoft Sans Serif"/>
                <a:cs typeface="Microsoft Sans Serif"/>
              </a:rPr>
              <a:t>م</a:t>
            </a:r>
            <a:r>
              <a:rPr dirty="0" baseline="1543" sz="2700" spc="112">
                <a:latin typeface="Microsoft Sans Serif"/>
                <a:cs typeface="Microsoft Sans Serif"/>
              </a:rPr>
              <a:t> </a:t>
            </a:r>
            <a:r>
              <a:rPr dirty="0" baseline="6172" sz="2700" spc="-750">
                <a:latin typeface="Microsoft Sans Serif"/>
                <a:cs typeface="Microsoft Sans Serif"/>
              </a:rPr>
              <a:t>.</a:t>
            </a:r>
            <a:r>
              <a:rPr dirty="0" baseline="6172" sz="2700" spc="-412">
                <a:latin typeface="Microsoft Sans Serif"/>
                <a:cs typeface="Microsoft Sans Serif"/>
              </a:rPr>
              <a:t> </a:t>
            </a:r>
            <a:r>
              <a:rPr dirty="0" baseline="1543" sz="2700" spc="-1327">
                <a:latin typeface="Microsoft Sans Serif"/>
                <a:cs typeface="Microsoft Sans Serif"/>
              </a:rPr>
              <a:t>ي</a:t>
            </a:r>
            <a:r>
              <a:rPr dirty="0" baseline="10802" sz="2700" spc="-1327">
                <a:latin typeface="Microsoft Sans Serif"/>
                <a:cs typeface="Microsoft Sans Serif"/>
              </a:rPr>
              <a:t>„</a:t>
            </a:r>
            <a:r>
              <a:rPr dirty="0" baseline="10802" sz="2700" spc="-434">
                <a:latin typeface="Microsoft Sans Serif"/>
                <a:cs typeface="Microsoft Sans Serif"/>
              </a:rPr>
              <a:t> </a:t>
            </a:r>
            <a:r>
              <a:rPr dirty="0" baseline="1543" sz="2700" spc="-960">
                <a:latin typeface="Microsoft Sans Serif"/>
                <a:cs typeface="Microsoft Sans Serif"/>
              </a:rPr>
              <a:t>ل</a:t>
            </a:r>
            <a:r>
              <a:rPr dirty="0" baseline="1543" sz="2700" spc="67">
                <a:latin typeface="Microsoft Sans Serif"/>
                <a:cs typeface="Microsoft Sans Serif"/>
              </a:rPr>
              <a:t> </a:t>
            </a:r>
            <a:r>
              <a:rPr dirty="0" baseline="-3086" sz="2700" spc="-247">
                <a:latin typeface="Microsoft Sans Serif"/>
                <a:cs typeface="Microsoft Sans Serif"/>
              </a:rPr>
              <a:t>ا</a:t>
            </a:r>
            <a:endParaRPr baseline="-3086" sz="2700">
              <a:latin typeface="Microsoft Sans Serif"/>
              <a:cs typeface="Microsoft Sans Serif"/>
            </a:endParaRPr>
          </a:p>
        </p:txBody>
      </p:sp>
      <p:sp>
        <p:nvSpPr>
          <p:cNvPr id="29" name="object 29" descr=""/>
          <p:cNvSpPr txBox="1"/>
          <p:nvPr/>
        </p:nvSpPr>
        <p:spPr>
          <a:xfrm>
            <a:off x="1785239" y="4700396"/>
            <a:ext cx="1553210" cy="299720"/>
          </a:xfrm>
          <a:prstGeom prst="rect">
            <a:avLst/>
          </a:prstGeom>
        </p:spPr>
        <p:txBody>
          <a:bodyPr wrap="square" lIns="0" tIns="12700" rIns="0" bIns="0" rtlCol="0" vert="horz">
            <a:spAutoFit/>
          </a:bodyPr>
          <a:lstStyle/>
          <a:p>
            <a:pPr algn="r" marL="38100" marR="30480">
              <a:lnSpc>
                <a:spcPct val="100000"/>
              </a:lnSpc>
              <a:spcBef>
                <a:spcPts val="100"/>
              </a:spcBef>
            </a:pPr>
            <a:r>
              <a:rPr dirty="0" sz="1800" spc="-700">
                <a:latin typeface="Microsoft Sans Serif"/>
                <a:cs typeface="Microsoft Sans Serif"/>
              </a:rPr>
              <a:t>„</a:t>
            </a:r>
            <a:r>
              <a:rPr dirty="0" sz="1800" spc="475">
                <a:latin typeface="Microsoft Sans Serif"/>
                <a:cs typeface="Microsoft Sans Serif"/>
              </a:rPr>
              <a:t>  </a:t>
            </a:r>
            <a:r>
              <a:rPr dirty="0" baseline="-12345" sz="2700" spc="-1672">
                <a:latin typeface="Microsoft Sans Serif"/>
                <a:cs typeface="Microsoft Sans Serif"/>
              </a:rPr>
              <a:t>ث</a:t>
            </a:r>
            <a:r>
              <a:rPr dirty="0" sz="1800" spc="-1115">
                <a:latin typeface="Microsoft Sans Serif"/>
                <a:cs typeface="Microsoft Sans Serif"/>
              </a:rPr>
              <a:t>„</a:t>
            </a:r>
            <a:r>
              <a:rPr dirty="0" sz="1800" spc="-295">
                <a:latin typeface="Microsoft Sans Serif"/>
                <a:cs typeface="Microsoft Sans Serif"/>
              </a:rPr>
              <a:t> </a:t>
            </a:r>
            <a:r>
              <a:rPr dirty="0" baseline="-7716" sz="2700" spc="-532">
                <a:latin typeface="Microsoft Sans Serif"/>
                <a:cs typeface="Microsoft Sans Serif"/>
              </a:rPr>
              <a:t>ع</a:t>
            </a:r>
            <a:r>
              <a:rPr dirty="0" baseline="-7716" sz="2700" spc="67">
                <a:latin typeface="Microsoft Sans Serif"/>
                <a:cs typeface="Microsoft Sans Serif"/>
              </a:rPr>
              <a:t> </a:t>
            </a:r>
            <a:r>
              <a:rPr dirty="0" baseline="-13888" sz="2700">
                <a:latin typeface="Microsoft Sans Serif"/>
                <a:cs typeface="Microsoft Sans Serif"/>
              </a:rPr>
              <a:t>ا</a:t>
            </a:r>
            <a:r>
              <a:rPr dirty="0" baseline="-13888" sz="2700" spc="585">
                <a:latin typeface="Microsoft Sans Serif"/>
                <a:cs typeface="Microsoft Sans Serif"/>
              </a:rPr>
              <a:t>  </a:t>
            </a:r>
            <a:r>
              <a:rPr dirty="0" sz="1800" spc="-700">
                <a:latin typeface="Microsoft Sans Serif"/>
                <a:cs typeface="Microsoft Sans Serif"/>
              </a:rPr>
              <a:t>„</a:t>
            </a:r>
            <a:r>
              <a:rPr dirty="0" sz="1800" spc="25">
                <a:latin typeface="Microsoft Sans Serif"/>
                <a:cs typeface="Microsoft Sans Serif"/>
              </a:rPr>
              <a:t>  </a:t>
            </a:r>
            <a:r>
              <a:rPr dirty="0" baseline="-4629" sz="2700" spc="-937">
                <a:latin typeface="Microsoft Sans Serif"/>
                <a:cs typeface="Microsoft Sans Serif"/>
              </a:rPr>
              <a:t>ح</a:t>
            </a:r>
            <a:r>
              <a:rPr dirty="0" baseline="4629" sz="2700" spc="-937">
                <a:latin typeface="Microsoft Sans Serif"/>
                <a:cs typeface="Microsoft Sans Serif"/>
              </a:rPr>
              <a:t>.</a:t>
            </a:r>
            <a:r>
              <a:rPr dirty="0" baseline="4629" sz="2700" spc="517">
                <a:latin typeface="Microsoft Sans Serif"/>
                <a:cs typeface="Microsoft Sans Serif"/>
              </a:rPr>
              <a:t> </a:t>
            </a:r>
            <a:r>
              <a:rPr dirty="0" baseline="-12345" sz="2700" spc="-1672">
                <a:latin typeface="Microsoft Sans Serif"/>
                <a:cs typeface="Microsoft Sans Serif"/>
              </a:rPr>
              <a:t>ث</a:t>
            </a:r>
            <a:r>
              <a:rPr dirty="0" sz="1800" spc="-1115">
                <a:latin typeface="Microsoft Sans Serif"/>
                <a:cs typeface="Microsoft Sans Serif"/>
              </a:rPr>
              <a:t>„</a:t>
            </a:r>
            <a:r>
              <a:rPr dirty="0" sz="1800" spc="-300">
                <a:latin typeface="Microsoft Sans Serif"/>
                <a:cs typeface="Microsoft Sans Serif"/>
              </a:rPr>
              <a:t> </a:t>
            </a:r>
            <a:r>
              <a:rPr dirty="0" baseline="-9259" sz="2700" spc="-667">
                <a:latin typeface="Microsoft Sans Serif"/>
                <a:cs typeface="Microsoft Sans Serif"/>
              </a:rPr>
              <a:t>لا</a:t>
            </a:r>
            <a:r>
              <a:rPr dirty="0" baseline="-9259" sz="2700" spc="450">
                <a:latin typeface="Microsoft Sans Serif"/>
                <a:cs typeface="Microsoft Sans Serif"/>
              </a:rPr>
              <a:t> </a:t>
            </a:r>
            <a:r>
              <a:rPr dirty="0" baseline="-4629" sz="2700" spc="-1245">
                <a:latin typeface="Microsoft Sans Serif"/>
                <a:cs typeface="Microsoft Sans Serif"/>
              </a:rPr>
              <a:t>لب</a:t>
            </a:r>
            <a:r>
              <a:rPr dirty="0" baseline="4629" sz="2700" spc="-1245">
                <a:latin typeface="Microsoft Sans Serif"/>
                <a:cs typeface="Microsoft Sans Serif"/>
              </a:rPr>
              <a:t>„</a:t>
            </a:r>
            <a:r>
              <a:rPr dirty="0" baseline="4629" sz="2700" spc="569">
                <a:latin typeface="Microsoft Sans Serif"/>
                <a:cs typeface="Microsoft Sans Serif"/>
              </a:rPr>
              <a:t> </a:t>
            </a:r>
            <a:r>
              <a:rPr dirty="0" baseline="3086" sz="2700" spc="-885">
                <a:latin typeface="Microsoft Sans Serif"/>
                <a:cs typeface="Microsoft Sans Serif"/>
              </a:rPr>
              <a:t>لع</a:t>
            </a:r>
            <a:endParaRPr baseline="3086" sz="2700">
              <a:latin typeface="Microsoft Sans Serif"/>
              <a:cs typeface="Microsoft Sans Serif"/>
            </a:endParaRPr>
          </a:p>
        </p:txBody>
      </p:sp>
      <p:sp>
        <p:nvSpPr>
          <p:cNvPr id="30" name="object 30" descr=""/>
          <p:cNvSpPr txBox="1"/>
          <p:nvPr/>
        </p:nvSpPr>
        <p:spPr>
          <a:xfrm>
            <a:off x="567232" y="4718684"/>
            <a:ext cx="1121410" cy="299720"/>
          </a:xfrm>
          <a:prstGeom prst="rect">
            <a:avLst/>
          </a:prstGeom>
        </p:spPr>
        <p:txBody>
          <a:bodyPr wrap="square" lIns="0" tIns="12700" rIns="0" bIns="0" rtlCol="0" vert="horz">
            <a:spAutoFit/>
          </a:bodyPr>
          <a:lstStyle/>
          <a:p>
            <a:pPr algn="r" marL="38100" marR="30480">
              <a:lnSpc>
                <a:spcPct val="100000"/>
              </a:lnSpc>
              <a:spcBef>
                <a:spcPts val="100"/>
              </a:spcBef>
            </a:pPr>
            <a:r>
              <a:rPr dirty="0" baseline="1543" sz="2700" spc="-1050">
                <a:latin typeface="Microsoft Sans Serif"/>
                <a:cs typeface="Microsoft Sans Serif"/>
              </a:rPr>
              <a:t>„</a:t>
            </a:r>
            <a:r>
              <a:rPr dirty="0" baseline="1543" sz="2700" spc="-457">
                <a:latin typeface="Microsoft Sans Serif"/>
                <a:cs typeface="Microsoft Sans Serif"/>
              </a:rPr>
              <a:t> </a:t>
            </a:r>
            <a:r>
              <a:rPr dirty="0" baseline="1543" sz="2700" spc="-1012">
                <a:latin typeface="Microsoft Sans Serif"/>
                <a:cs typeface="Microsoft Sans Serif"/>
              </a:rPr>
              <a:t>حلا</a:t>
            </a:r>
            <a:r>
              <a:rPr dirty="0" baseline="1543" sz="2700" spc="622">
                <a:latin typeface="Microsoft Sans Serif"/>
                <a:cs typeface="Microsoft Sans Serif"/>
              </a:rPr>
              <a:t> </a:t>
            </a:r>
            <a:r>
              <a:rPr dirty="0" baseline="1543" sz="2700" spc="-750">
                <a:latin typeface="Microsoft Sans Serif"/>
                <a:cs typeface="Microsoft Sans Serif"/>
              </a:rPr>
              <a:t>.</a:t>
            </a:r>
            <a:r>
              <a:rPr dirty="0" baseline="1543" sz="2700" spc="-359">
                <a:latin typeface="Microsoft Sans Serif"/>
                <a:cs typeface="Microsoft Sans Serif"/>
              </a:rPr>
              <a:t> </a:t>
            </a:r>
            <a:r>
              <a:rPr dirty="0" baseline="-7716" sz="2700">
                <a:latin typeface="Microsoft Sans Serif"/>
                <a:cs typeface="Microsoft Sans Serif"/>
              </a:rPr>
              <a:t>ه</a:t>
            </a:r>
            <a:r>
              <a:rPr dirty="0" baseline="-7716" sz="2700" spc="120">
                <a:latin typeface="Microsoft Sans Serif"/>
                <a:cs typeface="Microsoft Sans Serif"/>
              </a:rPr>
              <a:t> </a:t>
            </a:r>
            <a:r>
              <a:rPr dirty="0" baseline="3086" sz="2700" spc="-1050">
                <a:latin typeface="Microsoft Sans Serif"/>
                <a:cs typeface="Microsoft Sans Serif"/>
              </a:rPr>
              <a:t>„</a:t>
            </a:r>
            <a:r>
              <a:rPr dirty="0" baseline="3086" sz="2700" spc="-337">
                <a:latin typeface="Microsoft Sans Serif"/>
                <a:cs typeface="Microsoft Sans Serif"/>
              </a:rPr>
              <a:t> </a:t>
            </a:r>
            <a:r>
              <a:rPr dirty="0" baseline="-10802" sz="2700" spc="-1567">
                <a:latin typeface="Microsoft Sans Serif"/>
                <a:cs typeface="Microsoft Sans Serif"/>
              </a:rPr>
              <a:t>ت</a:t>
            </a:r>
            <a:r>
              <a:rPr dirty="0" baseline="-10802" sz="2700" spc="-457">
                <a:latin typeface="Microsoft Sans Serif"/>
                <a:cs typeface="Microsoft Sans Serif"/>
              </a:rPr>
              <a:t> </a:t>
            </a:r>
            <a:r>
              <a:rPr dirty="0" sz="1800" spc="-280">
                <a:latin typeface="Microsoft Sans Serif"/>
                <a:cs typeface="Microsoft Sans Serif"/>
              </a:rPr>
              <a:t>مج</a:t>
            </a:r>
            <a:r>
              <a:rPr dirty="0" sz="1800" spc="170">
                <a:latin typeface="Microsoft Sans Serif"/>
                <a:cs typeface="Microsoft Sans Serif"/>
              </a:rPr>
              <a:t> </a:t>
            </a:r>
            <a:r>
              <a:rPr dirty="0" sz="1800" spc="-500">
                <a:latin typeface="Microsoft Sans Serif"/>
                <a:cs typeface="Microsoft Sans Serif"/>
              </a:rPr>
              <a:t>.</a:t>
            </a:r>
            <a:r>
              <a:rPr dirty="0" sz="1800" spc="-120">
                <a:latin typeface="Microsoft Sans Serif"/>
                <a:cs typeface="Microsoft Sans Serif"/>
              </a:rPr>
              <a:t> </a:t>
            </a:r>
            <a:r>
              <a:rPr dirty="0" baseline="-6172" sz="2700" spc="-532">
                <a:latin typeface="Microsoft Sans Serif"/>
                <a:cs typeface="Microsoft Sans Serif"/>
              </a:rPr>
              <a:t>ع</a:t>
            </a:r>
            <a:r>
              <a:rPr dirty="0" baseline="-6172" sz="2700" spc="465">
                <a:latin typeface="Microsoft Sans Serif"/>
                <a:cs typeface="Microsoft Sans Serif"/>
              </a:rPr>
              <a:t> </a:t>
            </a:r>
            <a:r>
              <a:rPr dirty="0" sz="1800" spc="-1130">
                <a:latin typeface="Microsoft Sans Serif"/>
                <a:cs typeface="Microsoft Sans Serif"/>
              </a:rPr>
              <a:t>ًض</a:t>
            </a:r>
            <a:r>
              <a:rPr dirty="0" baseline="12345" sz="2700" spc="-1695">
                <a:latin typeface="Microsoft Sans Serif"/>
                <a:cs typeface="Microsoft Sans Serif"/>
              </a:rPr>
              <a:t>.</a:t>
            </a:r>
            <a:r>
              <a:rPr dirty="0" baseline="12345" sz="2700" spc="-375">
                <a:latin typeface="Microsoft Sans Serif"/>
                <a:cs typeface="Microsoft Sans Serif"/>
              </a:rPr>
              <a:t> </a:t>
            </a:r>
            <a:r>
              <a:rPr dirty="0" baseline="1543" sz="2700" spc="-2017">
                <a:latin typeface="Microsoft Sans Serif"/>
                <a:cs typeface="Microsoft Sans Serif"/>
              </a:rPr>
              <a:t>ف</a:t>
            </a:r>
            <a:r>
              <a:rPr dirty="0" baseline="21604" sz="2700" spc="-2017">
                <a:latin typeface="Microsoft Sans Serif"/>
                <a:cs typeface="Microsoft Sans Serif"/>
              </a:rPr>
              <a:t>.</a:t>
            </a:r>
            <a:endParaRPr baseline="21604" sz="2700">
              <a:latin typeface="Microsoft Sans Serif"/>
              <a:cs typeface="Microsoft Sans Serif"/>
            </a:endParaRPr>
          </a:p>
        </p:txBody>
      </p:sp>
      <p:sp>
        <p:nvSpPr>
          <p:cNvPr id="31" name="object 31" descr=""/>
          <p:cNvSpPr txBox="1"/>
          <p:nvPr/>
        </p:nvSpPr>
        <p:spPr>
          <a:xfrm>
            <a:off x="468172" y="4782692"/>
            <a:ext cx="8652510" cy="299720"/>
          </a:xfrm>
          <a:prstGeom prst="rect">
            <a:avLst/>
          </a:prstGeom>
        </p:spPr>
        <p:txBody>
          <a:bodyPr wrap="square" lIns="0" tIns="12700" rIns="0" bIns="0" rtlCol="0" vert="horz">
            <a:spAutoFit/>
          </a:bodyPr>
          <a:lstStyle/>
          <a:p>
            <a:pPr algn="r" marL="38100" marR="55880">
              <a:lnSpc>
                <a:spcPct val="100000"/>
              </a:lnSpc>
              <a:spcBef>
                <a:spcPts val="100"/>
              </a:spcBef>
            </a:pPr>
            <a:r>
              <a:rPr dirty="0" baseline="1543" sz="2700" spc="-465">
                <a:latin typeface="Microsoft Sans Serif"/>
                <a:cs typeface="Microsoft Sans Serif"/>
              </a:rPr>
              <a:t>.</a:t>
            </a:r>
            <a:r>
              <a:rPr dirty="0" baseline="1543" sz="2700" spc="-465">
                <a:latin typeface="Microsoft Sans Serif"/>
                <a:cs typeface="Microsoft Sans Serif"/>
              </a:rPr>
              <a:t>ق</a:t>
            </a:r>
            <a:r>
              <a:rPr dirty="0" baseline="1543" sz="2700" spc="284">
                <a:latin typeface="Microsoft Sans Serif"/>
                <a:cs typeface="Microsoft Sans Serif"/>
              </a:rPr>
              <a:t> </a:t>
            </a:r>
            <a:r>
              <a:rPr dirty="0" baseline="1543" sz="2700">
                <a:latin typeface="Microsoft Sans Serif"/>
                <a:cs typeface="Microsoft Sans Serif"/>
              </a:rPr>
              <a:t>اذ</a:t>
            </a:r>
            <a:r>
              <a:rPr dirty="0" baseline="1543" sz="2700" spc="89">
                <a:latin typeface="Microsoft Sans Serif"/>
                <a:cs typeface="Microsoft Sans Serif"/>
              </a:rPr>
              <a:t> </a:t>
            </a:r>
            <a:r>
              <a:rPr dirty="0" baseline="1543" sz="2700" spc="-67">
                <a:latin typeface="Microsoft Sans Serif"/>
                <a:cs typeface="Microsoft Sans Serif"/>
              </a:rPr>
              <a:t>ة</a:t>
            </a:r>
            <a:r>
              <a:rPr dirty="0" baseline="1543" sz="2700" spc="-465">
                <a:latin typeface="Microsoft Sans Serif"/>
                <a:cs typeface="Microsoft Sans Serif"/>
              </a:rPr>
              <a:t> </a:t>
            </a:r>
            <a:r>
              <a:rPr dirty="0" sz="1800" spc="-445">
                <a:latin typeface="Microsoft Sans Serif"/>
                <a:cs typeface="Microsoft Sans Serif"/>
              </a:rPr>
              <a:t>„</a:t>
            </a:r>
            <a:r>
              <a:rPr dirty="0" baseline="1543" sz="2700" spc="-667">
                <a:latin typeface="Microsoft Sans Serif"/>
                <a:cs typeface="Microsoft Sans Serif"/>
              </a:rPr>
              <a:t>ا</a:t>
            </a:r>
            <a:r>
              <a:rPr dirty="0" baseline="1543" sz="2700" spc="97">
                <a:latin typeface="Microsoft Sans Serif"/>
                <a:cs typeface="Microsoft Sans Serif"/>
              </a:rPr>
              <a:t>  </a:t>
            </a:r>
            <a:r>
              <a:rPr dirty="0" baseline="1543" sz="2700">
                <a:latin typeface="Microsoft Sans Serif"/>
                <a:cs typeface="Microsoft Sans Serif"/>
              </a:rPr>
              <a:t>ن</a:t>
            </a:r>
            <a:r>
              <a:rPr dirty="0" baseline="1543" sz="2700" spc="525">
                <a:latin typeface="Microsoft Sans Serif"/>
                <a:cs typeface="Microsoft Sans Serif"/>
              </a:rPr>
              <a:t> </a:t>
            </a:r>
            <a:r>
              <a:rPr dirty="0" baseline="1543" sz="2700" spc="-585">
                <a:latin typeface="Microsoft Sans Serif"/>
                <a:cs typeface="Microsoft Sans Serif"/>
              </a:rPr>
              <a:t>ال</a:t>
            </a:r>
            <a:r>
              <a:rPr dirty="0" baseline="1543" sz="2700" spc="270">
                <a:latin typeface="Microsoft Sans Serif"/>
                <a:cs typeface="Microsoft Sans Serif"/>
              </a:rPr>
              <a:t>  </a:t>
            </a:r>
            <a:r>
              <a:rPr dirty="0" baseline="1543" sz="2700" spc="-15">
                <a:latin typeface="Microsoft Sans Serif"/>
                <a:cs typeface="Microsoft Sans Serif"/>
              </a:rPr>
              <a:t>باءاذ</a:t>
            </a:r>
            <a:r>
              <a:rPr dirty="0" baseline="1543" sz="2700" spc="472">
                <a:latin typeface="Microsoft Sans Serif"/>
                <a:cs typeface="Microsoft Sans Serif"/>
              </a:rPr>
              <a:t> </a:t>
            </a:r>
            <a:r>
              <a:rPr dirty="0" baseline="1543" sz="2700" spc="-532">
                <a:latin typeface="Microsoft Sans Serif"/>
                <a:cs typeface="Microsoft Sans Serif"/>
              </a:rPr>
              <a:t>أل</a:t>
            </a:r>
            <a:r>
              <a:rPr dirty="0" baseline="1543" sz="2700" spc="-412">
                <a:latin typeface="Microsoft Sans Serif"/>
                <a:cs typeface="Microsoft Sans Serif"/>
              </a:rPr>
              <a:t> </a:t>
            </a:r>
            <a:r>
              <a:rPr dirty="0" baseline="1543" sz="2700" spc="-450">
                <a:latin typeface="Microsoft Sans Serif"/>
                <a:cs typeface="Microsoft Sans Serif"/>
              </a:rPr>
              <a:t>و</a:t>
            </a:r>
            <a:r>
              <a:rPr dirty="0" baseline="1543" sz="2700" spc="-359">
                <a:latin typeface="Microsoft Sans Serif"/>
                <a:cs typeface="Microsoft Sans Serif"/>
              </a:rPr>
              <a:t> </a:t>
            </a:r>
            <a:r>
              <a:rPr dirty="0" baseline="1543" sz="2700" spc="-225">
                <a:latin typeface="Microsoft Sans Serif"/>
                <a:cs typeface="Microsoft Sans Serif"/>
              </a:rPr>
              <a:t>بال</a:t>
            </a:r>
            <a:r>
              <a:rPr dirty="0" baseline="1543" sz="2700" spc="127">
                <a:latin typeface="Microsoft Sans Serif"/>
                <a:cs typeface="Microsoft Sans Serif"/>
              </a:rPr>
              <a:t> </a:t>
            </a:r>
            <a:r>
              <a:rPr dirty="0" baseline="1543" sz="2700">
                <a:latin typeface="Microsoft Sans Serif"/>
                <a:cs typeface="Microsoft Sans Serif"/>
              </a:rPr>
              <a:t>ذ</a:t>
            </a:r>
            <a:r>
              <a:rPr dirty="0" baseline="1543" sz="2700" spc="44">
                <a:latin typeface="Microsoft Sans Serif"/>
                <a:cs typeface="Microsoft Sans Serif"/>
              </a:rPr>
              <a:t>  </a:t>
            </a:r>
            <a:r>
              <a:rPr dirty="0" baseline="1543" sz="2700" spc="-810">
                <a:latin typeface="Microsoft Sans Serif"/>
                <a:cs typeface="Microsoft Sans Serif"/>
              </a:rPr>
              <a:t>ك</a:t>
            </a:r>
            <a:r>
              <a:rPr dirty="0" baseline="1543" sz="2700" spc="690">
                <a:latin typeface="Microsoft Sans Serif"/>
                <a:cs typeface="Microsoft Sans Serif"/>
              </a:rPr>
              <a:t> </a:t>
            </a:r>
            <a:r>
              <a:rPr dirty="0" baseline="1543" sz="2700" spc="-1087">
                <a:latin typeface="Microsoft Sans Serif"/>
                <a:cs typeface="Microsoft Sans Serif"/>
              </a:rPr>
              <a:t>ي</a:t>
            </a:r>
            <a:r>
              <a:rPr dirty="0" baseline="1543" sz="2700" spc="37">
                <a:latin typeface="Microsoft Sans Serif"/>
                <a:cs typeface="Microsoft Sans Serif"/>
              </a:rPr>
              <a:t>  </a:t>
            </a:r>
            <a:r>
              <a:rPr dirty="0" baseline="1543" sz="2700" spc="-892">
                <a:latin typeface="Microsoft Sans Serif"/>
                <a:cs typeface="Microsoft Sans Serif"/>
              </a:rPr>
              <a:t>صور</a:t>
            </a:r>
            <a:r>
              <a:rPr dirty="0" baseline="1543" sz="2700" spc="202">
                <a:latin typeface="Microsoft Sans Serif"/>
                <a:cs typeface="Microsoft Sans Serif"/>
              </a:rPr>
              <a:t>  </a:t>
            </a:r>
            <a:r>
              <a:rPr dirty="0" baseline="1543" sz="2700" spc="-382">
                <a:latin typeface="Microsoft Sans Serif"/>
                <a:cs typeface="Microsoft Sans Serif"/>
              </a:rPr>
              <a:t>ر</a:t>
            </a:r>
            <a:r>
              <a:rPr dirty="0" baseline="1543" sz="2700" spc="104">
                <a:latin typeface="Microsoft Sans Serif"/>
                <a:cs typeface="Microsoft Sans Serif"/>
              </a:rPr>
              <a:t>  </a:t>
            </a:r>
            <a:r>
              <a:rPr dirty="0" baseline="1543" sz="2700" spc="-419">
                <a:latin typeface="Microsoft Sans Serif"/>
                <a:cs typeface="Microsoft Sans Serif"/>
              </a:rPr>
              <a:t>لا</a:t>
            </a:r>
            <a:r>
              <a:rPr dirty="0" baseline="1543" sz="2700" spc="494">
                <a:latin typeface="Microsoft Sans Serif"/>
                <a:cs typeface="Microsoft Sans Serif"/>
              </a:rPr>
              <a:t> </a:t>
            </a:r>
            <a:r>
              <a:rPr dirty="0" baseline="1543" sz="2700" spc="-982">
                <a:latin typeface="Microsoft Sans Serif"/>
                <a:cs typeface="Microsoft Sans Serif"/>
              </a:rPr>
              <a:t>أل</a:t>
            </a:r>
            <a:r>
              <a:rPr dirty="0" baseline="-4629" sz="2700" spc="-982">
                <a:latin typeface="Microsoft Sans Serif"/>
                <a:cs typeface="Microsoft Sans Serif"/>
              </a:rPr>
              <a:t>,</a:t>
            </a:r>
            <a:r>
              <a:rPr dirty="0" baseline="-4629" sz="2700" spc="195">
                <a:latin typeface="Microsoft Sans Serif"/>
                <a:cs typeface="Microsoft Sans Serif"/>
              </a:rPr>
              <a:t> </a:t>
            </a:r>
            <a:r>
              <a:rPr dirty="0" baseline="1543" sz="2700">
                <a:latin typeface="Microsoft Sans Serif"/>
                <a:cs typeface="Microsoft Sans Serif"/>
              </a:rPr>
              <a:t>ة</a:t>
            </a:r>
            <a:r>
              <a:rPr dirty="0" baseline="1543" sz="2700" spc="-104">
                <a:latin typeface="Microsoft Sans Serif"/>
                <a:cs typeface="Microsoft Sans Serif"/>
              </a:rPr>
              <a:t> </a:t>
            </a:r>
            <a:r>
              <a:rPr dirty="0" baseline="1543" sz="2700" spc="-615">
                <a:latin typeface="Microsoft Sans Serif"/>
                <a:cs typeface="Microsoft Sans Serif"/>
              </a:rPr>
              <a:t>رال</a:t>
            </a:r>
            <a:r>
              <a:rPr dirty="0" baseline="1543" sz="2700" spc="517">
                <a:latin typeface="Microsoft Sans Serif"/>
                <a:cs typeface="Microsoft Sans Serif"/>
              </a:rPr>
              <a:t> </a:t>
            </a:r>
            <a:r>
              <a:rPr dirty="0" baseline="1543" sz="2700" spc="-615">
                <a:latin typeface="Microsoft Sans Serif"/>
                <a:cs typeface="Microsoft Sans Serif"/>
              </a:rPr>
              <a:t>ر</a:t>
            </a:r>
            <a:r>
              <a:rPr dirty="0" baseline="1543" sz="2700" spc="-615">
                <a:latin typeface="Microsoft Sans Serif"/>
                <a:cs typeface="Microsoft Sans Serif"/>
              </a:rPr>
              <a:t>„</a:t>
            </a:r>
            <a:r>
              <a:rPr dirty="0" baseline="1543" sz="2700" spc="-127">
                <a:latin typeface="Microsoft Sans Serif"/>
                <a:cs typeface="Microsoft Sans Serif"/>
              </a:rPr>
              <a:t> </a:t>
            </a:r>
            <a:r>
              <a:rPr dirty="0" baseline="1543" sz="2700">
                <a:latin typeface="Microsoft Sans Serif"/>
                <a:cs typeface="Microsoft Sans Serif"/>
              </a:rPr>
              <a:t>اذ</a:t>
            </a:r>
            <a:r>
              <a:rPr dirty="0" baseline="1543" sz="2700" spc="44">
                <a:latin typeface="Microsoft Sans Serif"/>
                <a:cs typeface="Microsoft Sans Serif"/>
              </a:rPr>
              <a:t>  </a:t>
            </a:r>
            <a:r>
              <a:rPr dirty="0" baseline="1543" sz="2700">
                <a:latin typeface="Microsoft Sans Serif"/>
                <a:cs typeface="Microsoft Sans Serif"/>
              </a:rPr>
              <a:t>ن</a:t>
            </a:r>
            <a:r>
              <a:rPr dirty="0" baseline="1543" sz="2700" spc="412">
                <a:latin typeface="Microsoft Sans Serif"/>
                <a:cs typeface="Microsoft Sans Serif"/>
              </a:rPr>
              <a:t> </a:t>
            </a:r>
            <a:r>
              <a:rPr dirty="0" baseline="1543" sz="2700" spc="-397">
                <a:latin typeface="Microsoft Sans Serif"/>
                <a:cs typeface="Microsoft Sans Serif"/>
              </a:rPr>
              <a:t>ا</a:t>
            </a:r>
            <a:r>
              <a:rPr dirty="0" baseline="1543" sz="2700" spc="-30">
                <a:latin typeface="Microsoft Sans Serif"/>
                <a:cs typeface="Microsoft Sans Serif"/>
              </a:rPr>
              <a:t> </a:t>
            </a:r>
            <a:r>
              <a:rPr dirty="0" baseline="1543" sz="2700" spc="-615">
                <a:latin typeface="Microsoft Sans Serif"/>
                <a:cs typeface="Microsoft Sans Serif"/>
              </a:rPr>
              <a:t>ر</a:t>
            </a:r>
            <a:r>
              <a:rPr dirty="0" baseline="1543" sz="2700" spc="-615">
                <a:latin typeface="Microsoft Sans Serif"/>
                <a:cs typeface="Microsoft Sans Serif"/>
              </a:rPr>
              <a:t>„</a:t>
            </a:r>
            <a:r>
              <a:rPr dirty="0" baseline="1543" sz="2700" spc="157">
                <a:latin typeface="Microsoft Sans Serif"/>
                <a:cs typeface="Microsoft Sans Serif"/>
              </a:rPr>
              <a:t> </a:t>
            </a:r>
            <a:r>
              <a:rPr dirty="0" baseline="1543" sz="2700" spc="-450">
                <a:latin typeface="Microsoft Sans Serif"/>
                <a:cs typeface="Microsoft Sans Serif"/>
              </a:rPr>
              <a:t>و</a:t>
            </a:r>
            <a:r>
              <a:rPr dirty="0" baseline="1543" sz="2700" spc="-359">
                <a:latin typeface="Microsoft Sans Serif"/>
                <a:cs typeface="Microsoft Sans Serif"/>
              </a:rPr>
              <a:t> </a:t>
            </a:r>
            <a:r>
              <a:rPr dirty="0" baseline="1543" sz="2700" spc="-67">
                <a:latin typeface="Microsoft Sans Serif"/>
                <a:cs typeface="Microsoft Sans Serif"/>
              </a:rPr>
              <a:t>ة</a:t>
            </a:r>
            <a:r>
              <a:rPr dirty="0" baseline="1543" sz="2700" spc="-217">
                <a:latin typeface="Microsoft Sans Serif"/>
                <a:cs typeface="Microsoft Sans Serif"/>
              </a:rPr>
              <a:t> </a:t>
            </a:r>
            <a:r>
              <a:rPr dirty="0" baseline="1543" sz="2700" spc="-1050">
                <a:latin typeface="Microsoft Sans Serif"/>
                <a:cs typeface="Microsoft Sans Serif"/>
              </a:rPr>
              <a:t>„</a:t>
            </a:r>
            <a:r>
              <a:rPr dirty="0" baseline="1543" sz="2700" spc="-112">
                <a:latin typeface="Microsoft Sans Serif"/>
                <a:cs typeface="Microsoft Sans Serif"/>
              </a:rPr>
              <a:t> </a:t>
            </a:r>
            <a:r>
              <a:rPr dirty="0" baseline="1543" sz="2700" spc="-382">
                <a:latin typeface="Microsoft Sans Serif"/>
                <a:cs typeface="Microsoft Sans Serif"/>
              </a:rPr>
              <a:t>ر</a:t>
            </a:r>
            <a:r>
              <a:rPr dirty="0" baseline="1543" sz="2700" spc="120">
                <a:latin typeface="Microsoft Sans Serif"/>
                <a:cs typeface="Microsoft Sans Serif"/>
              </a:rPr>
              <a:t>  </a:t>
            </a:r>
            <a:r>
              <a:rPr dirty="0" baseline="1543" sz="2700" spc="-615">
                <a:latin typeface="Microsoft Sans Serif"/>
                <a:cs typeface="Microsoft Sans Serif"/>
              </a:rPr>
              <a:t>ر</a:t>
            </a:r>
            <a:r>
              <a:rPr dirty="0" baseline="1543" sz="2700" spc="-615">
                <a:latin typeface="Microsoft Sans Serif"/>
                <a:cs typeface="Microsoft Sans Serif"/>
              </a:rPr>
              <a:t>„</a:t>
            </a:r>
            <a:r>
              <a:rPr dirty="0" baseline="1543" sz="2700" spc="-127">
                <a:latin typeface="Microsoft Sans Serif"/>
                <a:cs typeface="Microsoft Sans Serif"/>
              </a:rPr>
              <a:t> </a:t>
            </a:r>
            <a:r>
              <a:rPr dirty="0" baseline="1543" sz="2700" spc="-172">
                <a:latin typeface="Microsoft Sans Serif"/>
                <a:cs typeface="Microsoft Sans Serif"/>
              </a:rPr>
              <a:t>اذ</a:t>
            </a:r>
            <a:r>
              <a:rPr dirty="0" baseline="1543" sz="2700" spc="-22">
                <a:latin typeface="Microsoft Sans Serif"/>
                <a:cs typeface="Microsoft Sans Serif"/>
              </a:rPr>
              <a:t> </a:t>
            </a:r>
            <a:r>
              <a:rPr dirty="0" baseline="1543" sz="2700">
                <a:latin typeface="Microsoft Sans Serif"/>
                <a:cs typeface="Microsoft Sans Serif"/>
              </a:rPr>
              <a:t>ة</a:t>
            </a:r>
            <a:r>
              <a:rPr dirty="0" baseline="1543" sz="2700" spc="-442">
                <a:latin typeface="Microsoft Sans Serif"/>
                <a:cs typeface="Microsoft Sans Serif"/>
              </a:rPr>
              <a:t> </a:t>
            </a:r>
            <a:r>
              <a:rPr dirty="0" baseline="1543" sz="2700" spc="-89">
                <a:latin typeface="Microsoft Sans Serif"/>
                <a:cs typeface="Microsoft Sans Serif"/>
              </a:rPr>
              <a:t>وذ</a:t>
            </a:r>
            <a:r>
              <a:rPr dirty="0" baseline="1543" sz="2700" spc="307">
                <a:latin typeface="Microsoft Sans Serif"/>
                <a:cs typeface="Microsoft Sans Serif"/>
              </a:rPr>
              <a:t> </a:t>
            </a:r>
            <a:r>
              <a:rPr dirty="0" baseline="1543" sz="2700">
                <a:latin typeface="Microsoft Sans Serif"/>
                <a:cs typeface="Microsoft Sans Serif"/>
              </a:rPr>
              <a:t>ذ</a:t>
            </a:r>
            <a:r>
              <a:rPr dirty="0" baseline="1543" sz="2700" spc="517">
                <a:latin typeface="Microsoft Sans Serif"/>
                <a:cs typeface="Microsoft Sans Serif"/>
              </a:rPr>
              <a:t>  </a:t>
            </a:r>
            <a:r>
              <a:rPr dirty="0" baseline="1543" sz="2700" spc="-307">
                <a:latin typeface="Microsoft Sans Serif"/>
                <a:cs typeface="Microsoft Sans Serif"/>
              </a:rPr>
              <a:t>نا</a:t>
            </a:r>
            <a:r>
              <a:rPr dirty="0" baseline="1543" sz="2700" spc="-375">
                <a:latin typeface="Microsoft Sans Serif"/>
                <a:cs typeface="Microsoft Sans Serif"/>
              </a:rPr>
              <a:t> </a:t>
            </a:r>
            <a:r>
              <a:rPr dirty="0" baseline="1543" sz="2700" spc="-1132">
                <a:latin typeface="Microsoft Sans Serif"/>
                <a:cs typeface="Microsoft Sans Serif"/>
              </a:rPr>
              <a:t>ي</a:t>
            </a:r>
            <a:r>
              <a:rPr dirty="0" baseline="-10802" sz="2700" spc="-1132">
                <a:latin typeface="Microsoft Sans Serif"/>
                <a:cs typeface="Microsoft Sans Serif"/>
              </a:rPr>
              <a:t>„</a:t>
            </a:r>
            <a:r>
              <a:rPr dirty="0" baseline="-10802" sz="2700" spc="300">
                <a:latin typeface="Microsoft Sans Serif"/>
                <a:cs typeface="Microsoft Sans Serif"/>
              </a:rPr>
              <a:t>   </a:t>
            </a:r>
            <a:r>
              <a:rPr dirty="0" baseline="1543" sz="2700" spc="-89">
                <a:latin typeface="Microsoft Sans Serif"/>
                <a:cs typeface="Microsoft Sans Serif"/>
              </a:rPr>
              <a:t>ةدا</a:t>
            </a:r>
            <a:r>
              <a:rPr dirty="0" baseline="1543" sz="2700" spc="30">
                <a:latin typeface="Microsoft Sans Serif"/>
                <a:cs typeface="Microsoft Sans Serif"/>
              </a:rPr>
              <a:t>  </a:t>
            </a:r>
            <a:r>
              <a:rPr dirty="0" baseline="1543" sz="2700">
                <a:latin typeface="Microsoft Sans Serif"/>
                <a:cs typeface="Microsoft Sans Serif"/>
              </a:rPr>
              <a:t>ةذ</a:t>
            </a:r>
            <a:r>
              <a:rPr dirty="0" baseline="1543" sz="2700" spc="450">
                <a:latin typeface="Microsoft Sans Serif"/>
                <a:cs typeface="Microsoft Sans Serif"/>
              </a:rPr>
              <a:t> </a:t>
            </a:r>
            <a:r>
              <a:rPr dirty="0" baseline="1543" sz="2700" spc="-397">
                <a:latin typeface="Microsoft Sans Serif"/>
                <a:cs typeface="Microsoft Sans Serif"/>
              </a:rPr>
              <a:t>ا</a:t>
            </a:r>
            <a:r>
              <a:rPr dirty="0" baseline="1543" sz="2700" spc="37">
                <a:latin typeface="Microsoft Sans Serif"/>
                <a:cs typeface="Microsoft Sans Serif"/>
              </a:rPr>
              <a:t>  </a:t>
            </a:r>
            <a:r>
              <a:rPr dirty="0" baseline="1543" sz="2700" spc="-382">
                <a:latin typeface="Microsoft Sans Serif"/>
                <a:cs typeface="Microsoft Sans Serif"/>
              </a:rPr>
              <a:t>ر</a:t>
            </a:r>
            <a:r>
              <a:rPr dirty="0" baseline="1543" sz="2700" spc="644">
                <a:latin typeface="Microsoft Sans Serif"/>
                <a:cs typeface="Microsoft Sans Serif"/>
              </a:rPr>
              <a:t> </a:t>
            </a:r>
            <a:r>
              <a:rPr dirty="0" baseline="1543" sz="2700" spc="-1207">
                <a:latin typeface="Microsoft Sans Serif"/>
                <a:cs typeface="Microsoft Sans Serif"/>
              </a:rPr>
              <a:t>ي</a:t>
            </a:r>
            <a:r>
              <a:rPr dirty="0" baseline="-10802" sz="2700" spc="-1207">
                <a:latin typeface="Microsoft Sans Serif"/>
                <a:cs typeface="Microsoft Sans Serif"/>
              </a:rPr>
              <a:t>„</a:t>
            </a:r>
            <a:r>
              <a:rPr dirty="0" baseline="-10802" sz="2700" spc="150">
                <a:latin typeface="Microsoft Sans Serif"/>
                <a:cs typeface="Microsoft Sans Serif"/>
              </a:rPr>
              <a:t>  </a:t>
            </a:r>
            <a:r>
              <a:rPr dirty="0" baseline="1543" sz="2700">
                <a:latin typeface="Microsoft Sans Serif"/>
                <a:cs typeface="Microsoft Sans Serif"/>
              </a:rPr>
              <a:t>با</a:t>
            </a:r>
            <a:r>
              <a:rPr dirty="0" baseline="1543" sz="2700" spc="240">
                <a:latin typeface="Microsoft Sans Serif"/>
                <a:cs typeface="Microsoft Sans Serif"/>
              </a:rPr>
              <a:t> </a:t>
            </a:r>
            <a:r>
              <a:rPr dirty="0" baseline="1543" sz="2700" spc="-427">
                <a:latin typeface="Microsoft Sans Serif"/>
                <a:cs typeface="Microsoft Sans Serif"/>
              </a:rPr>
              <a:t>ار</a:t>
            </a:r>
            <a:r>
              <a:rPr dirty="0" baseline="1543" sz="2700" spc="-75">
                <a:latin typeface="Microsoft Sans Serif"/>
                <a:cs typeface="Microsoft Sans Serif"/>
              </a:rPr>
              <a:t> </a:t>
            </a:r>
            <a:r>
              <a:rPr dirty="0" baseline="1543" sz="2700" spc="-532">
                <a:latin typeface="Microsoft Sans Serif"/>
                <a:cs typeface="Microsoft Sans Serif"/>
              </a:rPr>
              <a:t>أل</a:t>
            </a:r>
            <a:r>
              <a:rPr dirty="0" baseline="1543" sz="2700" spc="-412">
                <a:latin typeface="Microsoft Sans Serif"/>
                <a:cs typeface="Microsoft Sans Serif"/>
              </a:rPr>
              <a:t> </a:t>
            </a:r>
            <a:r>
              <a:rPr dirty="0" baseline="1543" sz="2700" spc="-525">
                <a:latin typeface="Microsoft Sans Serif"/>
                <a:cs typeface="Microsoft Sans Serif"/>
              </a:rPr>
              <a:t>و</a:t>
            </a:r>
            <a:endParaRPr baseline="1543" sz="2700">
              <a:latin typeface="Microsoft Sans Serif"/>
              <a:cs typeface="Microsoft Sans Serif"/>
            </a:endParaRPr>
          </a:p>
        </p:txBody>
      </p:sp>
      <p:sp>
        <p:nvSpPr>
          <p:cNvPr id="32" name="object 32" descr=""/>
          <p:cNvSpPr txBox="1"/>
          <p:nvPr/>
        </p:nvSpPr>
        <p:spPr>
          <a:xfrm>
            <a:off x="9567798" y="6309766"/>
            <a:ext cx="2011680" cy="331470"/>
          </a:xfrm>
          <a:prstGeom prst="rect">
            <a:avLst/>
          </a:prstGeom>
        </p:spPr>
        <p:txBody>
          <a:bodyPr wrap="square" lIns="0" tIns="13335" rIns="0" bIns="0" rtlCol="0" vert="horz">
            <a:spAutoFit/>
          </a:bodyPr>
          <a:lstStyle/>
          <a:p>
            <a:pPr marL="12700">
              <a:lnSpc>
                <a:spcPct val="100000"/>
              </a:lnSpc>
              <a:spcBef>
                <a:spcPts val="105"/>
              </a:spcBef>
            </a:pPr>
            <a:r>
              <a:rPr dirty="0" sz="2000" spc="-10" b="1">
                <a:latin typeface="Calibri"/>
                <a:cs typeface="Calibri"/>
                <a:hlinkClick r:id="rId3"/>
              </a:rPr>
              <a:t>www.midocean.ae</a:t>
            </a:r>
            <a:endParaRPr sz="2000">
              <a:latin typeface="Calibri"/>
              <a:cs typeface="Calibri"/>
            </a:endParaRPr>
          </a:p>
        </p:txBody>
      </p:sp>
      <p:pic>
        <p:nvPicPr>
          <p:cNvPr id="33" name="object 33" descr=""/>
          <p:cNvPicPr/>
          <p:nvPr/>
        </p:nvPicPr>
        <p:blipFill>
          <a:blip r:embed="rId4" cstate="print"/>
          <a:stretch>
            <a:fillRect/>
          </a:stretch>
        </p:blipFill>
        <p:spPr>
          <a:xfrm>
            <a:off x="9678923" y="268223"/>
            <a:ext cx="2305811" cy="1077468"/>
          </a:xfrm>
          <a:prstGeom prst="rect">
            <a:avLst/>
          </a:prstGeom>
        </p:spPr>
      </p:pic>
      <p:grpSp>
        <p:nvGrpSpPr>
          <p:cNvPr id="34" name="object 34" descr=""/>
          <p:cNvGrpSpPr/>
          <p:nvPr/>
        </p:nvGrpSpPr>
        <p:grpSpPr>
          <a:xfrm>
            <a:off x="9544811" y="1520951"/>
            <a:ext cx="2204085" cy="4531360"/>
            <a:chOff x="9544811" y="1520951"/>
            <a:chExt cx="2204085" cy="4531360"/>
          </a:xfrm>
        </p:grpSpPr>
        <p:pic>
          <p:nvPicPr>
            <p:cNvPr id="35" name="object 35" descr=""/>
            <p:cNvPicPr/>
            <p:nvPr/>
          </p:nvPicPr>
          <p:blipFill>
            <a:blip r:embed="rId5" cstate="print"/>
            <a:stretch>
              <a:fillRect/>
            </a:stretch>
          </p:blipFill>
          <p:spPr>
            <a:xfrm>
              <a:off x="9544811" y="1520951"/>
              <a:ext cx="2203704" cy="4198620"/>
            </a:xfrm>
            <a:prstGeom prst="rect">
              <a:avLst/>
            </a:prstGeom>
          </p:spPr>
        </p:pic>
        <p:pic>
          <p:nvPicPr>
            <p:cNvPr id="36" name="object 36" descr=""/>
            <p:cNvPicPr/>
            <p:nvPr/>
          </p:nvPicPr>
          <p:blipFill>
            <a:blip r:embed="rId6" cstate="print"/>
            <a:stretch>
              <a:fillRect/>
            </a:stretch>
          </p:blipFill>
          <p:spPr>
            <a:xfrm>
              <a:off x="10776203" y="5442204"/>
              <a:ext cx="609600" cy="609599"/>
            </a:xfrm>
            <a:prstGeom prst="rect">
              <a:avLst/>
            </a:prstGeom>
          </p:spPr>
        </p:pic>
      </p:grpSp>
    </p:spTree>
  </p:cSld>
  <p:clrMapOvr>
    <a:masterClrMapping/>
  </p:clrMapOvr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object 2" descr=""/>
          <p:cNvGrpSpPr/>
          <p:nvPr/>
        </p:nvGrpSpPr>
        <p:grpSpPr>
          <a:xfrm>
            <a:off x="321563" y="990600"/>
            <a:ext cx="7063740" cy="5537200"/>
            <a:chOff x="321563" y="990600"/>
            <a:chExt cx="7063740" cy="5537200"/>
          </a:xfrm>
        </p:grpSpPr>
        <p:pic>
          <p:nvPicPr>
            <p:cNvPr id="3" name="object 3" descr=""/>
            <p:cNvPicPr/>
            <p:nvPr/>
          </p:nvPicPr>
          <p:blipFill>
            <a:blip r:embed="rId2" cstate="print"/>
            <a:stretch>
              <a:fillRect/>
            </a:stretch>
          </p:blipFill>
          <p:spPr>
            <a:xfrm>
              <a:off x="321563" y="990600"/>
              <a:ext cx="7063740" cy="5536692"/>
            </a:xfrm>
            <a:prstGeom prst="rect">
              <a:avLst/>
            </a:prstGeom>
          </p:spPr>
        </p:pic>
        <p:sp>
          <p:nvSpPr>
            <p:cNvPr id="4" name="object 4" descr=""/>
            <p:cNvSpPr/>
            <p:nvPr/>
          </p:nvSpPr>
          <p:spPr>
            <a:xfrm>
              <a:off x="432053" y="1224534"/>
              <a:ext cx="6842759" cy="5069205"/>
            </a:xfrm>
            <a:custGeom>
              <a:avLst/>
              <a:gdLst/>
              <a:ahLst/>
              <a:cxnLst/>
              <a:rect l="l" t="t" r="r" b="b"/>
              <a:pathLst>
                <a:path w="6842759" h="5069205">
                  <a:moveTo>
                    <a:pt x="6531483" y="0"/>
                  </a:moveTo>
                  <a:lnTo>
                    <a:pt x="311226" y="0"/>
                  </a:lnTo>
                  <a:lnTo>
                    <a:pt x="265236" y="3374"/>
                  </a:lnTo>
                  <a:lnTo>
                    <a:pt x="221341" y="13175"/>
                  </a:lnTo>
                  <a:lnTo>
                    <a:pt x="180022" y="28923"/>
                  </a:lnTo>
                  <a:lnTo>
                    <a:pt x="141761" y="50137"/>
                  </a:lnTo>
                  <a:lnTo>
                    <a:pt x="107040" y="76335"/>
                  </a:lnTo>
                  <a:lnTo>
                    <a:pt x="76339" y="107038"/>
                  </a:lnTo>
                  <a:lnTo>
                    <a:pt x="50141" y="141763"/>
                  </a:lnTo>
                  <a:lnTo>
                    <a:pt x="28926" y="180031"/>
                  </a:lnTo>
                  <a:lnTo>
                    <a:pt x="13177" y="221359"/>
                  </a:lnTo>
                  <a:lnTo>
                    <a:pt x="3374" y="265268"/>
                  </a:lnTo>
                  <a:lnTo>
                    <a:pt x="0" y="311276"/>
                  </a:lnTo>
                  <a:lnTo>
                    <a:pt x="0" y="4757597"/>
                  </a:lnTo>
                  <a:lnTo>
                    <a:pt x="3374" y="4803587"/>
                  </a:lnTo>
                  <a:lnTo>
                    <a:pt x="13177" y="4847482"/>
                  </a:lnTo>
                  <a:lnTo>
                    <a:pt x="28926" y="4888801"/>
                  </a:lnTo>
                  <a:lnTo>
                    <a:pt x="50141" y="4927062"/>
                  </a:lnTo>
                  <a:lnTo>
                    <a:pt x="76339" y="4961783"/>
                  </a:lnTo>
                  <a:lnTo>
                    <a:pt x="107040" y="4992484"/>
                  </a:lnTo>
                  <a:lnTo>
                    <a:pt x="141761" y="5018682"/>
                  </a:lnTo>
                  <a:lnTo>
                    <a:pt x="180022" y="5039897"/>
                  </a:lnTo>
                  <a:lnTo>
                    <a:pt x="221341" y="5055646"/>
                  </a:lnTo>
                  <a:lnTo>
                    <a:pt x="265236" y="5065449"/>
                  </a:lnTo>
                  <a:lnTo>
                    <a:pt x="311226" y="5068824"/>
                  </a:lnTo>
                  <a:lnTo>
                    <a:pt x="6531483" y="5068824"/>
                  </a:lnTo>
                  <a:lnTo>
                    <a:pt x="6577491" y="5065449"/>
                  </a:lnTo>
                  <a:lnTo>
                    <a:pt x="6621400" y="5055646"/>
                  </a:lnTo>
                  <a:lnTo>
                    <a:pt x="6662728" y="5039897"/>
                  </a:lnTo>
                  <a:lnTo>
                    <a:pt x="6700996" y="5018682"/>
                  </a:lnTo>
                  <a:lnTo>
                    <a:pt x="6735721" y="4992484"/>
                  </a:lnTo>
                  <a:lnTo>
                    <a:pt x="6766424" y="4961783"/>
                  </a:lnTo>
                  <a:lnTo>
                    <a:pt x="6792622" y="4927062"/>
                  </a:lnTo>
                  <a:lnTo>
                    <a:pt x="6813836" y="4888801"/>
                  </a:lnTo>
                  <a:lnTo>
                    <a:pt x="6829584" y="4847482"/>
                  </a:lnTo>
                  <a:lnTo>
                    <a:pt x="6839385" y="4803587"/>
                  </a:lnTo>
                  <a:lnTo>
                    <a:pt x="6842760" y="4757597"/>
                  </a:lnTo>
                  <a:lnTo>
                    <a:pt x="6842760" y="311276"/>
                  </a:lnTo>
                  <a:lnTo>
                    <a:pt x="6839385" y="265268"/>
                  </a:lnTo>
                  <a:lnTo>
                    <a:pt x="6829584" y="221359"/>
                  </a:lnTo>
                  <a:lnTo>
                    <a:pt x="6813836" y="180031"/>
                  </a:lnTo>
                  <a:lnTo>
                    <a:pt x="6792622" y="141763"/>
                  </a:lnTo>
                  <a:lnTo>
                    <a:pt x="6766424" y="107038"/>
                  </a:lnTo>
                  <a:lnTo>
                    <a:pt x="6735721" y="76335"/>
                  </a:lnTo>
                  <a:lnTo>
                    <a:pt x="6700996" y="50137"/>
                  </a:lnTo>
                  <a:lnTo>
                    <a:pt x="6662728" y="28923"/>
                  </a:lnTo>
                  <a:lnTo>
                    <a:pt x="6621400" y="13175"/>
                  </a:lnTo>
                  <a:lnTo>
                    <a:pt x="6577491" y="3374"/>
                  </a:lnTo>
                  <a:lnTo>
                    <a:pt x="6531483" y="0"/>
                  </a:lnTo>
                  <a:close/>
                </a:path>
              </a:pathLst>
            </a:custGeom>
            <a:solidFill>
              <a:srgbClr val="FFFFFF"/>
            </a:solidFill>
          </p:spPr>
          <p:txBody>
            <a:bodyPr wrap="square" lIns="0" tIns="0" rIns="0" bIns="0" rtlCol="0"/>
            <a:lstStyle/>
            <a:p/>
          </p:txBody>
        </p:sp>
        <p:sp>
          <p:nvSpPr>
            <p:cNvPr id="5" name="object 5" descr=""/>
            <p:cNvSpPr/>
            <p:nvPr/>
          </p:nvSpPr>
          <p:spPr>
            <a:xfrm>
              <a:off x="432053" y="1224534"/>
              <a:ext cx="6842759" cy="5069205"/>
            </a:xfrm>
            <a:custGeom>
              <a:avLst/>
              <a:gdLst/>
              <a:ahLst/>
              <a:cxnLst/>
              <a:rect l="l" t="t" r="r" b="b"/>
              <a:pathLst>
                <a:path w="6842759" h="5069205">
                  <a:moveTo>
                    <a:pt x="0" y="311276"/>
                  </a:moveTo>
                  <a:lnTo>
                    <a:pt x="3374" y="265268"/>
                  </a:lnTo>
                  <a:lnTo>
                    <a:pt x="13177" y="221359"/>
                  </a:lnTo>
                  <a:lnTo>
                    <a:pt x="28926" y="180031"/>
                  </a:lnTo>
                  <a:lnTo>
                    <a:pt x="50141" y="141763"/>
                  </a:lnTo>
                  <a:lnTo>
                    <a:pt x="76339" y="107038"/>
                  </a:lnTo>
                  <a:lnTo>
                    <a:pt x="107040" y="76335"/>
                  </a:lnTo>
                  <a:lnTo>
                    <a:pt x="141761" y="50137"/>
                  </a:lnTo>
                  <a:lnTo>
                    <a:pt x="180022" y="28923"/>
                  </a:lnTo>
                  <a:lnTo>
                    <a:pt x="221341" y="13175"/>
                  </a:lnTo>
                  <a:lnTo>
                    <a:pt x="265236" y="3374"/>
                  </a:lnTo>
                  <a:lnTo>
                    <a:pt x="311226" y="0"/>
                  </a:lnTo>
                  <a:lnTo>
                    <a:pt x="6531483" y="0"/>
                  </a:lnTo>
                  <a:lnTo>
                    <a:pt x="6577491" y="3374"/>
                  </a:lnTo>
                  <a:lnTo>
                    <a:pt x="6621400" y="13175"/>
                  </a:lnTo>
                  <a:lnTo>
                    <a:pt x="6662728" y="28923"/>
                  </a:lnTo>
                  <a:lnTo>
                    <a:pt x="6700996" y="50137"/>
                  </a:lnTo>
                  <a:lnTo>
                    <a:pt x="6735721" y="76335"/>
                  </a:lnTo>
                  <a:lnTo>
                    <a:pt x="6766424" y="107038"/>
                  </a:lnTo>
                  <a:lnTo>
                    <a:pt x="6792622" y="141763"/>
                  </a:lnTo>
                  <a:lnTo>
                    <a:pt x="6813836" y="180031"/>
                  </a:lnTo>
                  <a:lnTo>
                    <a:pt x="6829584" y="221359"/>
                  </a:lnTo>
                  <a:lnTo>
                    <a:pt x="6839385" y="265268"/>
                  </a:lnTo>
                  <a:lnTo>
                    <a:pt x="6842760" y="311276"/>
                  </a:lnTo>
                  <a:lnTo>
                    <a:pt x="6842760" y="4757597"/>
                  </a:lnTo>
                  <a:lnTo>
                    <a:pt x="6839385" y="4803587"/>
                  </a:lnTo>
                  <a:lnTo>
                    <a:pt x="6829584" y="4847482"/>
                  </a:lnTo>
                  <a:lnTo>
                    <a:pt x="6813836" y="4888801"/>
                  </a:lnTo>
                  <a:lnTo>
                    <a:pt x="6792622" y="4927062"/>
                  </a:lnTo>
                  <a:lnTo>
                    <a:pt x="6766424" y="4961783"/>
                  </a:lnTo>
                  <a:lnTo>
                    <a:pt x="6735721" y="4992484"/>
                  </a:lnTo>
                  <a:lnTo>
                    <a:pt x="6700996" y="5018682"/>
                  </a:lnTo>
                  <a:lnTo>
                    <a:pt x="6662728" y="5039897"/>
                  </a:lnTo>
                  <a:lnTo>
                    <a:pt x="6621400" y="5055646"/>
                  </a:lnTo>
                  <a:lnTo>
                    <a:pt x="6577491" y="5065449"/>
                  </a:lnTo>
                  <a:lnTo>
                    <a:pt x="6531483" y="5068824"/>
                  </a:lnTo>
                  <a:lnTo>
                    <a:pt x="311226" y="5068824"/>
                  </a:lnTo>
                  <a:lnTo>
                    <a:pt x="265236" y="5065449"/>
                  </a:lnTo>
                  <a:lnTo>
                    <a:pt x="221341" y="5055646"/>
                  </a:lnTo>
                  <a:lnTo>
                    <a:pt x="180022" y="5039897"/>
                  </a:lnTo>
                  <a:lnTo>
                    <a:pt x="141761" y="5018682"/>
                  </a:lnTo>
                  <a:lnTo>
                    <a:pt x="107040" y="4992484"/>
                  </a:lnTo>
                  <a:lnTo>
                    <a:pt x="76339" y="4961783"/>
                  </a:lnTo>
                  <a:lnTo>
                    <a:pt x="50141" y="4927062"/>
                  </a:lnTo>
                  <a:lnTo>
                    <a:pt x="28926" y="4888801"/>
                  </a:lnTo>
                  <a:lnTo>
                    <a:pt x="13177" y="4847482"/>
                  </a:lnTo>
                  <a:lnTo>
                    <a:pt x="3374" y="4803587"/>
                  </a:lnTo>
                  <a:lnTo>
                    <a:pt x="0" y="4757597"/>
                  </a:lnTo>
                  <a:lnTo>
                    <a:pt x="0" y="311276"/>
                  </a:lnTo>
                  <a:close/>
                </a:path>
              </a:pathLst>
            </a:custGeom>
            <a:ln w="38100">
              <a:solidFill>
                <a:srgbClr val="E7E6E6"/>
              </a:solidFill>
            </a:ln>
          </p:spPr>
          <p:txBody>
            <a:bodyPr wrap="square" lIns="0" tIns="0" rIns="0" bIns="0" rtlCol="0"/>
            <a:lstStyle/>
            <a:p/>
          </p:txBody>
        </p:sp>
      </p:grpSp>
      <p:sp>
        <p:nvSpPr>
          <p:cNvPr id="6" name="object 6" descr=""/>
          <p:cNvSpPr txBox="1"/>
          <p:nvPr/>
        </p:nvSpPr>
        <p:spPr>
          <a:xfrm>
            <a:off x="6378828" y="2967354"/>
            <a:ext cx="749935" cy="299720"/>
          </a:xfrm>
          <a:prstGeom prst="rect">
            <a:avLst/>
          </a:prstGeom>
        </p:spPr>
        <p:txBody>
          <a:bodyPr wrap="square" lIns="0" tIns="12700" rIns="0" bIns="0" rtlCol="0" vert="horz">
            <a:spAutoFit/>
          </a:bodyPr>
          <a:lstStyle/>
          <a:p>
            <a:pPr algn="r" marL="38100" marR="30480">
              <a:lnSpc>
                <a:spcPct val="100000"/>
              </a:lnSpc>
              <a:spcBef>
                <a:spcPts val="100"/>
              </a:spcBef>
            </a:pPr>
            <a:r>
              <a:rPr dirty="0" baseline="6172" sz="2700" spc="-667">
                <a:latin typeface="Microsoft Sans Serif"/>
                <a:cs typeface="Microsoft Sans Serif"/>
              </a:rPr>
              <a:t>ملا</a:t>
            </a:r>
            <a:r>
              <a:rPr dirty="0" baseline="6172" sz="2700" spc="427">
                <a:latin typeface="Microsoft Sans Serif"/>
                <a:cs typeface="Microsoft Sans Serif"/>
              </a:rPr>
              <a:t> </a:t>
            </a:r>
            <a:r>
              <a:rPr dirty="0" baseline="-4629" sz="2700" spc="-989">
                <a:latin typeface="Microsoft Sans Serif"/>
                <a:cs typeface="Microsoft Sans Serif"/>
              </a:rPr>
              <a:t>لا</a:t>
            </a:r>
            <a:r>
              <a:rPr dirty="0" baseline="-3086" sz="2700" spc="-989">
                <a:latin typeface="Microsoft Sans Serif"/>
                <a:cs typeface="Microsoft Sans Serif"/>
              </a:rPr>
              <a:t>,</a:t>
            </a:r>
            <a:r>
              <a:rPr dirty="0" baseline="-3086" sz="2700" spc="337">
                <a:latin typeface="Microsoft Sans Serif"/>
                <a:cs typeface="Microsoft Sans Serif"/>
              </a:rPr>
              <a:t> </a:t>
            </a:r>
            <a:r>
              <a:rPr dirty="0" baseline="7716" sz="2700" spc="-1050">
                <a:latin typeface="Microsoft Sans Serif"/>
                <a:cs typeface="Microsoft Sans Serif"/>
              </a:rPr>
              <a:t>„</a:t>
            </a:r>
            <a:r>
              <a:rPr dirty="0" baseline="7716" sz="2700" spc="-359">
                <a:latin typeface="Microsoft Sans Serif"/>
                <a:cs typeface="Microsoft Sans Serif"/>
              </a:rPr>
              <a:t> </a:t>
            </a:r>
            <a:r>
              <a:rPr dirty="0" baseline="-6172" sz="2700" spc="-1380">
                <a:latin typeface="Microsoft Sans Serif"/>
                <a:cs typeface="Microsoft Sans Serif"/>
              </a:rPr>
              <a:t>ق</a:t>
            </a:r>
            <a:r>
              <a:rPr dirty="0" baseline="12345" sz="2700" spc="-1380">
                <a:latin typeface="Microsoft Sans Serif"/>
                <a:cs typeface="Microsoft Sans Serif"/>
              </a:rPr>
              <a:t>.</a:t>
            </a:r>
            <a:r>
              <a:rPr dirty="0" baseline="12345" sz="2700" spc="-44">
                <a:latin typeface="Microsoft Sans Serif"/>
                <a:cs typeface="Microsoft Sans Serif"/>
              </a:rPr>
              <a:t> </a:t>
            </a:r>
            <a:r>
              <a:rPr dirty="0" sz="1800" spc="-1345">
                <a:latin typeface="Microsoft Sans Serif"/>
                <a:cs typeface="Microsoft Sans Serif"/>
              </a:rPr>
              <a:t>ص</a:t>
            </a:r>
            <a:r>
              <a:rPr dirty="0" baseline="12345" sz="2700" spc="-2017">
                <a:latin typeface="Microsoft Sans Serif"/>
                <a:cs typeface="Microsoft Sans Serif"/>
              </a:rPr>
              <a:t>.</a:t>
            </a:r>
            <a:r>
              <a:rPr dirty="0" baseline="12345" sz="2700" spc="30">
                <a:latin typeface="Microsoft Sans Serif"/>
                <a:cs typeface="Microsoft Sans Serif"/>
              </a:rPr>
              <a:t>  </a:t>
            </a:r>
            <a:r>
              <a:rPr dirty="0" sz="1800" spc="-900">
                <a:latin typeface="Microsoft Sans Serif"/>
                <a:cs typeface="Microsoft Sans Serif"/>
              </a:rPr>
              <a:t>ب</a:t>
            </a:r>
            <a:endParaRPr sz="1800">
              <a:latin typeface="Microsoft Sans Serif"/>
              <a:cs typeface="Microsoft Sans Serif"/>
            </a:endParaRPr>
          </a:p>
        </p:txBody>
      </p:sp>
      <p:sp>
        <p:nvSpPr>
          <p:cNvPr id="7" name="object 7" descr=""/>
          <p:cNvSpPr txBox="1"/>
          <p:nvPr/>
        </p:nvSpPr>
        <p:spPr>
          <a:xfrm>
            <a:off x="5250815" y="2949066"/>
            <a:ext cx="1026794" cy="299720"/>
          </a:xfrm>
          <a:prstGeom prst="rect">
            <a:avLst/>
          </a:prstGeom>
        </p:spPr>
        <p:txBody>
          <a:bodyPr wrap="square" lIns="0" tIns="12700" rIns="0" bIns="0" rtlCol="0" vert="horz">
            <a:spAutoFit/>
          </a:bodyPr>
          <a:lstStyle/>
          <a:p>
            <a:pPr algn="r" marL="38100" marR="30480">
              <a:lnSpc>
                <a:spcPct val="100000"/>
              </a:lnSpc>
              <a:spcBef>
                <a:spcPts val="100"/>
              </a:spcBef>
            </a:pPr>
            <a:r>
              <a:rPr dirty="0" baseline="1543" sz="2700" spc="-1050">
                <a:latin typeface="Microsoft Sans Serif"/>
                <a:cs typeface="Microsoft Sans Serif"/>
              </a:rPr>
              <a:t>„</a:t>
            </a:r>
            <a:r>
              <a:rPr dirty="0" baseline="1543" sz="2700" spc="555">
                <a:latin typeface="Microsoft Sans Serif"/>
                <a:cs typeface="Microsoft Sans Serif"/>
              </a:rPr>
              <a:t> </a:t>
            </a:r>
            <a:r>
              <a:rPr dirty="0" baseline="-6172" sz="2700" spc="-577">
                <a:latin typeface="Microsoft Sans Serif"/>
                <a:cs typeface="Microsoft Sans Serif"/>
              </a:rPr>
              <a:t>ملا</a:t>
            </a:r>
            <a:r>
              <a:rPr dirty="0" baseline="-6172" sz="2700" spc="352">
                <a:latin typeface="Microsoft Sans Serif"/>
                <a:cs typeface="Microsoft Sans Serif"/>
              </a:rPr>
              <a:t>  </a:t>
            </a:r>
            <a:r>
              <a:rPr dirty="0" sz="1800">
                <a:latin typeface="Microsoft Sans Serif"/>
                <a:cs typeface="Microsoft Sans Serif"/>
              </a:rPr>
              <a:t>ع</a:t>
            </a:r>
            <a:r>
              <a:rPr dirty="0" baseline="9259" sz="2700" spc="412">
                <a:latin typeface="Microsoft Sans Serif"/>
                <a:cs typeface="Microsoft Sans Serif"/>
              </a:rPr>
              <a:t> </a:t>
            </a:r>
            <a:r>
              <a:rPr dirty="0" baseline="1543" sz="2700" spc="-1050">
                <a:latin typeface="Microsoft Sans Serif"/>
                <a:cs typeface="Microsoft Sans Serif"/>
              </a:rPr>
              <a:t>„</a:t>
            </a:r>
            <a:r>
              <a:rPr dirty="0" baseline="1543" sz="2700" spc="697">
                <a:latin typeface="Microsoft Sans Serif"/>
                <a:cs typeface="Microsoft Sans Serif"/>
              </a:rPr>
              <a:t> </a:t>
            </a:r>
            <a:r>
              <a:rPr dirty="0" baseline="-4629" sz="2700" spc="-607">
                <a:latin typeface="Microsoft Sans Serif"/>
                <a:cs typeface="Microsoft Sans Serif"/>
              </a:rPr>
              <a:t>ك</a:t>
            </a:r>
            <a:r>
              <a:rPr dirty="0" baseline="1543" sz="2700" spc="-607">
                <a:latin typeface="Microsoft Sans Serif"/>
                <a:cs typeface="Microsoft Sans Serif"/>
              </a:rPr>
              <a:t>.</a:t>
            </a:r>
            <a:r>
              <a:rPr dirty="0" baseline="1543" sz="2700" spc="-382">
                <a:latin typeface="Microsoft Sans Serif"/>
                <a:cs typeface="Microsoft Sans Serif"/>
              </a:rPr>
              <a:t> </a:t>
            </a:r>
            <a:r>
              <a:rPr dirty="0" baseline="-1543" sz="2700" spc="-675">
                <a:latin typeface="Microsoft Sans Serif"/>
                <a:cs typeface="Microsoft Sans Serif"/>
              </a:rPr>
              <a:t>ملا</a:t>
            </a:r>
            <a:endParaRPr baseline="-1543" sz="2700">
              <a:latin typeface="Microsoft Sans Serif"/>
              <a:cs typeface="Microsoft Sans Serif"/>
            </a:endParaRPr>
          </a:p>
        </p:txBody>
      </p:sp>
      <p:sp>
        <p:nvSpPr>
          <p:cNvPr id="8" name="object 8" descr=""/>
          <p:cNvSpPr txBox="1"/>
          <p:nvPr/>
        </p:nvSpPr>
        <p:spPr>
          <a:xfrm>
            <a:off x="4066159" y="3013075"/>
            <a:ext cx="1343660" cy="299720"/>
          </a:xfrm>
          <a:prstGeom prst="rect">
            <a:avLst/>
          </a:prstGeom>
        </p:spPr>
        <p:txBody>
          <a:bodyPr wrap="square" lIns="0" tIns="12700" rIns="0" bIns="0" rtlCol="0" vert="horz">
            <a:spAutoFit/>
          </a:bodyPr>
          <a:lstStyle/>
          <a:p>
            <a:pPr algn="r" marL="12700" marR="5080">
              <a:lnSpc>
                <a:spcPct val="100000"/>
              </a:lnSpc>
              <a:spcBef>
                <a:spcPts val="100"/>
              </a:spcBef>
            </a:pPr>
            <a:r>
              <a:rPr dirty="0" baseline="1543" sz="2700" spc="-67">
                <a:latin typeface="Microsoft Sans Serif"/>
                <a:cs typeface="Microsoft Sans Serif"/>
              </a:rPr>
              <a:t>ة</a:t>
            </a:r>
            <a:r>
              <a:rPr dirty="0" baseline="1543" sz="2700" spc="-307">
                <a:latin typeface="Microsoft Sans Serif"/>
                <a:cs typeface="Microsoft Sans Serif"/>
              </a:rPr>
              <a:t> </a:t>
            </a:r>
            <a:r>
              <a:rPr dirty="0" sz="1800" spc="-700">
                <a:latin typeface="Microsoft Sans Serif"/>
                <a:cs typeface="Microsoft Sans Serif"/>
              </a:rPr>
              <a:t>„</a:t>
            </a:r>
            <a:r>
              <a:rPr dirty="0" sz="1800" spc="-275">
                <a:latin typeface="Microsoft Sans Serif"/>
                <a:cs typeface="Microsoft Sans Serif"/>
              </a:rPr>
              <a:t> </a:t>
            </a:r>
            <a:r>
              <a:rPr dirty="0" baseline="1543" sz="2700" spc="-600">
                <a:latin typeface="Microsoft Sans Serif"/>
                <a:cs typeface="Microsoft Sans Serif"/>
              </a:rPr>
              <a:t>وروأل</a:t>
            </a:r>
            <a:r>
              <a:rPr dirty="0" baseline="1543" sz="2700" spc="165">
                <a:latin typeface="Microsoft Sans Serif"/>
                <a:cs typeface="Microsoft Sans Serif"/>
              </a:rPr>
              <a:t> </a:t>
            </a:r>
            <a:r>
              <a:rPr dirty="0" baseline="1543" sz="2700" spc="-67">
                <a:latin typeface="Microsoft Sans Serif"/>
                <a:cs typeface="Microsoft Sans Serif"/>
              </a:rPr>
              <a:t>ة</a:t>
            </a:r>
            <a:r>
              <a:rPr dirty="0" baseline="1543" sz="2700" spc="-217">
                <a:latin typeface="Microsoft Sans Serif"/>
                <a:cs typeface="Microsoft Sans Serif"/>
              </a:rPr>
              <a:t> </a:t>
            </a:r>
            <a:r>
              <a:rPr dirty="0" baseline="1543" sz="2700" spc="-1050">
                <a:latin typeface="Microsoft Sans Serif"/>
                <a:cs typeface="Microsoft Sans Serif"/>
              </a:rPr>
              <a:t>„</a:t>
            </a:r>
            <a:r>
              <a:rPr dirty="0" baseline="1543" sz="2700" spc="-52">
                <a:latin typeface="Microsoft Sans Serif"/>
                <a:cs typeface="Microsoft Sans Serif"/>
              </a:rPr>
              <a:t> </a:t>
            </a:r>
            <a:r>
              <a:rPr dirty="0" baseline="1543" sz="2700" spc="-397">
                <a:latin typeface="Microsoft Sans Serif"/>
                <a:cs typeface="Microsoft Sans Serif"/>
              </a:rPr>
              <a:t>ا</a:t>
            </a:r>
            <a:r>
              <a:rPr dirty="0" baseline="1543" sz="2700" spc="217">
                <a:latin typeface="Microsoft Sans Serif"/>
                <a:cs typeface="Microsoft Sans Serif"/>
              </a:rPr>
              <a:t> </a:t>
            </a:r>
            <a:r>
              <a:rPr dirty="0" baseline="1543" sz="2700" spc="-532">
                <a:latin typeface="Microsoft Sans Serif"/>
                <a:cs typeface="Microsoft Sans Serif"/>
              </a:rPr>
              <a:t>أل</a:t>
            </a:r>
            <a:r>
              <a:rPr dirty="0" baseline="1543" sz="2700" spc="179">
                <a:latin typeface="Microsoft Sans Serif"/>
                <a:cs typeface="Microsoft Sans Serif"/>
              </a:rPr>
              <a:t> </a:t>
            </a:r>
            <a:r>
              <a:rPr dirty="0" baseline="1543" sz="2700">
                <a:latin typeface="Microsoft Sans Serif"/>
                <a:cs typeface="Microsoft Sans Serif"/>
              </a:rPr>
              <a:t>ن</a:t>
            </a:r>
            <a:r>
              <a:rPr dirty="0" baseline="1543" sz="2700" spc="487">
                <a:latin typeface="Microsoft Sans Serif"/>
                <a:cs typeface="Microsoft Sans Serif"/>
              </a:rPr>
              <a:t> </a:t>
            </a:r>
            <a:r>
              <a:rPr dirty="0" baseline="1543" sz="2700" spc="-780">
                <a:latin typeface="Microsoft Sans Serif"/>
                <a:cs typeface="Microsoft Sans Serif"/>
              </a:rPr>
              <a:t>8</a:t>
            </a:r>
            <a:r>
              <a:rPr dirty="0" baseline="1543" sz="2700" spc="-254">
                <a:latin typeface="Microsoft Sans Serif"/>
                <a:cs typeface="Microsoft Sans Serif"/>
              </a:rPr>
              <a:t> </a:t>
            </a:r>
            <a:r>
              <a:rPr dirty="0" baseline="1543" sz="2700" spc="-209">
                <a:latin typeface="Microsoft Sans Serif"/>
                <a:cs typeface="Microsoft Sans Serif"/>
              </a:rPr>
              <a:t>ةدا</a:t>
            </a:r>
            <a:endParaRPr baseline="1543" sz="2700">
              <a:latin typeface="Microsoft Sans Serif"/>
              <a:cs typeface="Microsoft Sans Serif"/>
            </a:endParaRPr>
          </a:p>
        </p:txBody>
      </p:sp>
      <p:sp>
        <p:nvSpPr>
          <p:cNvPr id="9" name="object 9" descr=""/>
          <p:cNvSpPr txBox="1"/>
          <p:nvPr/>
        </p:nvSpPr>
        <p:spPr>
          <a:xfrm>
            <a:off x="4342510" y="2971927"/>
            <a:ext cx="809625" cy="299720"/>
          </a:xfrm>
          <a:prstGeom prst="rect">
            <a:avLst/>
          </a:prstGeom>
        </p:spPr>
        <p:txBody>
          <a:bodyPr wrap="square" lIns="0" tIns="12700" rIns="0" bIns="0" rtlCol="0" vert="horz">
            <a:spAutoFit/>
          </a:bodyPr>
          <a:lstStyle/>
          <a:p>
            <a:pPr algn="r" marL="38100" marR="30480">
              <a:lnSpc>
                <a:spcPct val="100000"/>
              </a:lnSpc>
              <a:spcBef>
                <a:spcPts val="100"/>
              </a:spcBef>
            </a:pPr>
            <a:r>
              <a:rPr dirty="0" baseline="10802" sz="2700" spc="-179">
                <a:latin typeface="Microsoft Sans Serif"/>
                <a:cs typeface="Microsoft Sans Serif"/>
              </a:rPr>
              <a:t> </a:t>
            </a:r>
            <a:r>
              <a:rPr dirty="0" baseline="-3086" sz="2700">
                <a:latin typeface="Microsoft Sans Serif"/>
                <a:cs typeface="Microsoft Sans Serif"/>
              </a:rPr>
              <a:t>ا</a:t>
            </a:r>
            <a:r>
              <a:rPr dirty="0" baseline="-3086" sz="2700" spc="-82">
                <a:latin typeface="Microsoft Sans Serif"/>
                <a:cs typeface="Microsoft Sans Serif"/>
              </a:rPr>
              <a:t> </a:t>
            </a:r>
            <a:r>
              <a:rPr dirty="0" baseline="9259" sz="2700" spc="-1050">
                <a:latin typeface="Microsoft Sans Serif"/>
                <a:cs typeface="Microsoft Sans Serif"/>
              </a:rPr>
              <a:t>„</a:t>
            </a:r>
            <a:r>
              <a:rPr dirty="0" baseline="9259" sz="2700" spc="-359">
                <a:latin typeface="Microsoft Sans Serif"/>
                <a:cs typeface="Microsoft Sans Serif"/>
              </a:rPr>
              <a:t> </a:t>
            </a:r>
            <a:r>
              <a:rPr dirty="0" sz="1800" spc="-940">
                <a:latin typeface="Microsoft Sans Serif"/>
                <a:cs typeface="Microsoft Sans Serif"/>
              </a:rPr>
              <a:t>ثق</a:t>
            </a:r>
            <a:r>
              <a:rPr dirty="0" baseline="18518" sz="2700" spc="-1410">
                <a:latin typeface="Microsoft Sans Serif"/>
                <a:cs typeface="Microsoft Sans Serif"/>
              </a:rPr>
              <a:t>„</a:t>
            </a:r>
            <a:r>
              <a:rPr dirty="0" baseline="18518" sz="2700" spc="-52">
                <a:latin typeface="Microsoft Sans Serif"/>
                <a:cs typeface="Microsoft Sans Serif"/>
              </a:rPr>
              <a:t> </a:t>
            </a:r>
            <a:r>
              <a:rPr dirty="0" baseline="1543" sz="2700" spc="-982">
                <a:latin typeface="Microsoft Sans Serif"/>
                <a:cs typeface="Microsoft Sans Serif"/>
              </a:rPr>
              <a:t>ق</a:t>
            </a:r>
            <a:r>
              <a:rPr dirty="0" baseline="12345" sz="2700" spc="-982">
                <a:latin typeface="Microsoft Sans Serif"/>
                <a:cs typeface="Microsoft Sans Serif"/>
              </a:rPr>
              <a:t>.</a:t>
            </a:r>
            <a:r>
              <a:rPr dirty="0" baseline="12345" sz="2700" spc="-450">
                <a:latin typeface="Microsoft Sans Serif"/>
                <a:cs typeface="Microsoft Sans Serif"/>
              </a:rPr>
              <a:t> </a:t>
            </a:r>
            <a:r>
              <a:rPr dirty="0" sz="1800" spc="-805">
                <a:latin typeface="Microsoft Sans Serif"/>
                <a:cs typeface="Microsoft Sans Serif"/>
              </a:rPr>
              <a:t>ن</a:t>
            </a:r>
            <a:r>
              <a:rPr dirty="0" baseline="16975" sz="2700" spc="-1207">
                <a:latin typeface="Microsoft Sans Serif"/>
                <a:cs typeface="Microsoft Sans Serif"/>
              </a:rPr>
              <a:t>„</a:t>
            </a:r>
            <a:r>
              <a:rPr dirty="0" baseline="16975" sz="2700" spc="307">
                <a:latin typeface="Microsoft Sans Serif"/>
                <a:cs typeface="Microsoft Sans Serif"/>
              </a:rPr>
              <a:t> </a:t>
            </a:r>
            <a:r>
              <a:rPr dirty="0" baseline="-3086" sz="2700">
                <a:latin typeface="Microsoft Sans Serif"/>
                <a:cs typeface="Microsoft Sans Serif"/>
              </a:rPr>
              <a:t>ا</a:t>
            </a:r>
            <a:r>
              <a:rPr dirty="0" baseline="-3086" sz="2700" spc="240">
                <a:latin typeface="Microsoft Sans Serif"/>
                <a:cs typeface="Microsoft Sans Serif"/>
              </a:rPr>
              <a:t> </a:t>
            </a:r>
            <a:r>
              <a:rPr dirty="0" baseline="6172" sz="2700" spc="-750">
                <a:latin typeface="Microsoft Sans Serif"/>
                <a:cs typeface="Microsoft Sans Serif"/>
              </a:rPr>
              <a:t>.</a:t>
            </a:r>
            <a:r>
              <a:rPr dirty="0" baseline="6172" sz="2700" spc="-217">
                <a:latin typeface="Microsoft Sans Serif"/>
                <a:cs typeface="Microsoft Sans Serif"/>
              </a:rPr>
              <a:t> </a:t>
            </a:r>
            <a:r>
              <a:rPr dirty="0" sz="1800" spc="-50">
                <a:latin typeface="Microsoft Sans Serif"/>
                <a:cs typeface="Microsoft Sans Serif"/>
              </a:rPr>
              <a:t>م</a:t>
            </a:r>
            <a:endParaRPr sz="1800">
              <a:latin typeface="Microsoft Sans Serif"/>
              <a:cs typeface="Microsoft Sans Serif"/>
            </a:endParaRPr>
          </a:p>
        </p:txBody>
      </p:sp>
      <p:sp>
        <p:nvSpPr>
          <p:cNvPr id="10" name="object 10" descr=""/>
          <p:cNvSpPr txBox="1"/>
          <p:nvPr/>
        </p:nvSpPr>
        <p:spPr>
          <a:xfrm>
            <a:off x="3170478" y="2956686"/>
            <a:ext cx="1092200" cy="299720"/>
          </a:xfrm>
          <a:prstGeom prst="rect">
            <a:avLst/>
          </a:prstGeom>
        </p:spPr>
        <p:txBody>
          <a:bodyPr wrap="square" lIns="0" tIns="12700" rIns="0" bIns="0" rtlCol="0" vert="horz">
            <a:spAutoFit/>
          </a:bodyPr>
          <a:lstStyle/>
          <a:p>
            <a:pPr algn="r" marL="38100" marR="30480">
              <a:lnSpc>
                <a:spcPct val="100000"/>
              </a:lnSpc>
              <a:spcBef>
                <a:spcPts val="100"/>
              </a:spcBef>
            </a:pPr>
            <a:r>
              <a:rPr dirty="0" baseline="-1543" sz="2700" spc="-1717">
                <a:latin typeface="Microsoft Sans Serif"/>
                <a:cs typeface="Microsoft Sans Serif"/>
              </a:rPr>
              <a:t>ت</a:t>
            </a:r>
            <a:r>
              <a:rPr dirty="0" baseline="10802" sz="2700" spc="-1717">
                <a:latin typeface="Microsoft Sans Serif"/>
                <a:cs typeface="Microsoft Sans Serif"/>
              </a:rPr>
              <a:t>„</a:t>
            </a:r>
            <a:r>
              <a:rPr dirty="0" baseline="10802" sz="2700" spc="-412">
                <a:latin typeface="Microsoft Sans Serif"/>
                <a:cs typeface="Microsoft Sans Serif"/>
              </a:rPr>
              <a:t> </a:t>
            </a:r>
            <a:r>
              <a:rPr dirty="0" sz="1800" spc="-434">
                <a:latin typeface="Microsoft Sans Serif"/>
                <a:cs typeface="Microsoft Sans Serif"/>
              </a:rPr>
              <a:t>لا</a:t>
            </a:r>
            <a:r>
              <a:rPr dirty="0" sz="1800" spc="370">
                <a:latin typeface="Microsoft Sans Serif"/>
                <a:cs typeface="Microsoft Sans Serif"/>
              </a:rPr>
              <a:t> </a:t>
            </a:r>
            <a:r>
              <a:rPr dirty="0" baseline="1543" sz="2700" spc="-750">
                <a:latin typeface="Microsoft Sans Serif"/>
                <a:cs typeface="Microsoft Sans Serif"/>
              </a:rPr>
              <a:t>.</a:t>
            </a:r>
            <a:r>
              <a:rPr dirty="0" baseline="1543" sz="2700" spc="52">
                <a:latin typeface="Microsoft Sans Serif"/>
                <a:cs typeface="Microsoft Sans Serif"/>
              </a:rPr>
              <a:t> </a:t>
            </a:r>
            <a:r>
              <a:rPr dirty="0" sz="1800" spc="-930">
                <a:latin typeface="Microsoft Sans Serif"/>
                <a:cs typeface="Microsoft Sans Serif"/>
              </a:rPr>
              <a:t>ست</a:t>
            </a:r>
            <a:r>
              <a:rPr dirty="0" baseline="16975" sz="2700" spc="-1395">
                <a:latin typeface="Microsoft Sans Serif"/>
                <a:cs typeface="Microsoft Sans Serif"/>
              </a:rPr>
              <a:t>.</a:t>
            </a:r>
            <a:r>
              <a:rPr dirty="0" baseline="16975" sz="2700" spc="390">
                <a:latin typeface="Microsoft Sans Serif"/>
                <a:cs typeface="Microsoft Sans Serif"/>
              </a:rPr>
              <a:t> </a:t>
            </a:r>
            <a:r>
              <a:rPr dirty="0" baseline="-7716" sz="2700">
                <a:latin typeface="Microsoft Sans Serif"/>
                <a:cs typeface="Microsoft Sans Serif"/>
              </a:rPr>
              <a:t>ا</a:t>
            </a:r>
            <a:r>
              <a:rPr dirty="0" baseline="-7716" sz="2700" spc="517">
                <a:latin typeface="Microsoft Sans Serif"/>
                <a:cs typeface="Microsoft Sans Serif"/>
              </a:rPr>
              <a:t> </a:t>
            </a:r>
            <a:r>
              <a:rPr dirty="0" baseline="4629" sz="2700" spc="-1050">
                <a:latin typeface="Microsoft Sans Serif"/>
                <a:cs typeface="Microsoft Sans Serif"/>
              </a:rPr>
              <a:t>„</a:t>
            </a:r>
            <a:r>
              <a:rPr dirty="0" baseline="4629" sz="2700" spc="232">
                <a:latin typeface="Microsoft Sans Serif"/>
                <a:cs typeface="Microsoft Sans Serif"/>
              </a:rPr>
              <a:t> </a:t>
            </a:r>
            <a:r>
              <a:rPr dirty="0" baseline="-1543" sz="2700" spc="-1222">
                <a:latin typeface="Microsoft Sans Serif"/>
                <a:cs typeface="Microsoft Sans Serif"/>
              </a:rPr>
              <a:t>ق</a:t>
            </a:r>
            <a:r>
              <a:rPr dirty="0" baseline="16975" sz="2700" spc="-1222">
                <a:latin typeface="Microsoft Sans Serif"/>
                <a:cs typeface="Microsoft Sans Serif"/>
              </a:rPr>
              <a:t>„</a:t>
            </a:r>
            <a:r>
              <a:rPr dirty="0" baseline="16975" sz="2700" spc="-450">
                <a:latin typeface="Microsoft Sans Serif"/>
                <a:cs typeface="Microsoft Sans Serif"/>
              </a:rPr>
              <a:t> </a:t>
            </a:r>
            <a:r>
              <a:rPr dirty="0" baseline="18518" sz="2700" spc="-1200">
                <a:latin typeface="Microsoft Sans Serif"/>
                <a:cs typeface="Microsoft Sans Serif"/>
              </a:rPr>
              <a:t>حل</a:t>
            </a:r>
            <a:r>
              <a:rPr dirty="0" baseline="18518" sz="2700" spc="195">
                <a:latin typeface="Microsoft Sans Serif"/>
                <a:cs typeface="Microsoft Sans Serif"/>
              </a:rPr>
              <a:t> </a:t>
            </a:r>
            <a:r>
              <a:rPr dirty="0" baseline="4629" sz="2700" spc="-1050">
                <a:latin typeface="Microsoft Sans Serif"/>
                <a:cs typeface="Microsoft Sans Serif"/>
              </a:rPr>
              <a:t>„</a:t>
            </a:r>
            <a:r>
              <a:rPr dirty="0" baseline="4629" sz="2700" spc="-359">
                <a:latin typeface="Microsoft Sans Serif"/>
                <a:cs typeface="Microsoft Sans Serif"/>
              </a:rPr>
              <a:t> </a:t>
            </a:r>
            <a:r>
              <a:rPr dirty="0" baseline="-3086" sz="2700" spc="-1402">
                <a:latin typeface="Microsoft Sans Serif"/>
                <a:cs typeface="Microsoft Sans Serif"/>
              </a:rPr>
              <a:t>ثت</a:t>
            </a:r>
            <a:r>
              <a:rPr dirty="0" baseline="-9259" sz="2700" spc="-1402">
                <a:latin typeface="Microsoft Sans Serif"/>
                <a:cs typeface="Microsoft Sans Serif"/>
              </a:rPr>
              <a:t>,</a:t>
            </a:r>
            <a:endParaRPr baseline="-9259" sz="2700">
              <a:latin typeface="Microsoft Sans Serif"/>
              <a:cs typeface="Microsoft Sans Serif"/>
            </a:endParaRPr>
          </a:p>
        </p:txBody>
      </p:sp>
      <p:sp>
        <p:nvSpPr>
          <p:cNvPr id="11" name="object 11" descr=""/>
          <p:cNvSpPr txBox="1"/>
          <p:nvPr/>
        </p:nvSpPr>
        <p:spPr>
          <a:xfrm>
            <a:off x="2824226" y="2930778"/>
            <a:ext cx="267970" cy="299720"/>
          </a:xfrm>
          <a:prstGeom prst="rect">
            <a:avLst/>
          </a:prstGeom>
        </p:spPr>
        <p:txBody>
          <a:bodyPr wrap="square" lIns="0" tIns="12700" rIns="0" bIns="0" rtlCol="0" vert="horz">
            <a:spAutoFit/>
          </a:bodyPr>
          <a:lstStyle/>
          <a:p>
            <a:pPr algn="r" marL="38100" marR="30480">
              <a:lnSpc>
                <a:spcPct val="100000"/>
              </a:lnSpc>
              <a:spcBef>
                <a:spcPts val="100"/>
              </a:spcBef>
            </a:pPr>
            <a:r>
              <a:rPr dirty="0" sz="1800" spc="-700">
                <a:latin typeface="Microsoft Sans Serif"/>
                <a:cs typeface="Microsoft Sans Serif"/>
              </a:rPr>
              <a:t>„</a:t>
            </a:r>
            <a:r>
              <a:rPr dirty="0" sz="1800" spc="70">
                <a:latin typeface="Microsoft Sans Serif"/>
                <a:cs typeface="Microsoft Sans Serif"/>
              </a:rPr>
              <a:t> </a:t>
            </a:r>
            <a:r>
              <a:rPr dirty="0" baseline="1543" sz="2700" spc="-982">
                <a:latin typeface="Microsoft Sans Serif"/>
                <a:cs typeface="Microsoft Sans Serif"/>
              </a:rPr>
              <a:t>لح</a:t>
            </a:r>
            <a:r>
              <a:rPr dirty="0" baseline="10802" sz="2700" spc="-982">
                <a:latin typeface="Microsoft Sans Serif"/>
                <a:cs typeface="Microsoft Sans Serif"/>
              </a:rPr>
              <a:t>.</a:t>
            </a:r>
            <a:endParaRPr baseline="10802" sz="2700">
              <a:latin typeface="Microsoft Sans Serif"/>
              <a:cs typeface="Microsoft Sans Serif"/>
            </a:endParaRPr>
          </a:p>
        </p:txBody>
      </p:sp>
      <p:sp>
        <p:nvSpPr>
          <p:cNvPr id="12" name="object 12" descr=""/>
          <p:cNvSpPr txBox="1"/>
          <p:nvPr/>
        </p:nvSpPr>
        <p:spPr>
          <a:xfrm>
            <a:off x="1976882" y="3003930"/>
            <a:ext cx="2004695" cy="299720"/>
          </a:xfrm>
          <a:prstGeom prst="rect">
            <a:avLst/>
          </a:prstGeom>
        </p:spPr>
        <p:txBody>
          <a:bodyPr wrap="square" lIns="0" tIns="12700" rIns="0" bIns="0" rtlCol="0" vert="horz">
            <a:spAutoFit/>
          </a:bodyPr>
          <a:lstStyle/>
          <a:p>
            <a:pPr algn="r" marL="38100" marR="30480">
              <a:lnSpc>
                <a:spcPct val="100000"/>
              </a:lnSpc>
              <a:spcBef>
                <a:spcPts val="100"/>
              </a:spcBef>
            </a:pPr>
            <a:r>
              <a:rPr dirty="0" baseline="-13888" sz="2700" spc="-1050">
                <a:latin typeface="Microsoft Sans Serif"/>
                <a:cs typeface="Microsoft Sans Serif"/>
              </a:rPr>
              <a:t>„</a:t>
            </a:r>
            <a:r>
              <a:rPr dirty="0" baseline="-13888" sz="2700" spc="622">
                <a:latin typeface="Microsoft Sans Serif"/>
                <a:cs typeface="Microsoft Sans Serif"/>
              </a:rPr>
              <a:t>    </a:t>
            </a:r>
            <a:r>
              <a:rPr dirty="0" sz="1800" spc="-400">
                <a:latin typeface="Microsoft Sans Serif"/>
                <a:cs typeface="Microsoft Sans Serif"/>
              </a:rPr>
              <a:t>ر</a:t>
            </a:r>
            <a:r>
              <a:rPr dirty="0" sz="1800" spc="-400">
                <a:latin typeface="Microsoft Sans Serif"/>
                <a:cs typeface="Microsoft Sans Serif"/>
              </a:rPr>
              <a:t>„</a:t>
            </a:r>
            <a:r>
              <a:rPr dirty="0" sz="1800" spc="100">
                <a:latin typeface="Microsoft Sans Serif"/>
                <a:cs typeface="Microsoft Sans Serif"/>
              </a:rPr>
              <a:t>  </a:t>
            </a:r>
            <a:r>
              <a:rPr dirty="0" sz="1800" spc="385">
                <a:latin typeface="Microsoft Sans Serif"/>
                <a:cs typeface="Microsoft Sans Serif"/>
              </a:rPr>
              <a:t>ت</a:t>
            </a:r>
            <a:r>
              <a:rPr dirty="0" sz="1800" spc="470">
                <a:latin typeface="Microsoft Sans Serif"/>
                <a:cs typeface="Microsoft Sans Serif"/>
              </a:rPr>
              <a:t> </a:t>
            </a:r>
            <a:r>
              <a:rPr dirty="0" sz="1800" spc="-165">
                <a:latin typeface="Microsoft Sans Serif"/>
                <a:cs typeface="Microsoft Sans Serif"/>
              </a:rPr>
              <a:t>د</a:t>
            </a:r>
            <a:r>
              <a:rPr dirty="0" sz="1800" spc="-155">
                <a:latin typeface="Microsoft Sans Serif"/>
                <a:cs typeface="Microsoft Sans Serif"/>
              </a:rPr>
              <a:t> </a:t>
            </a:r>
            <a:r>
              <a:rPr dirty="0" sz="1800" spc="-755">
                <a:latin typeface="Microsoft Sans Serif"/>
                <a:cs typeface="Microsoft Sans Serif"/>
              </a:rPr>
              <a:t>ي</a:t>
            </a:r>
            <a:r>
              <a:rPr dirty="0" baseline="-13888" sz="2700" spc="-1132">
                <a:latin typeface="Microsoft Sans Serif"/>
                <a:cs typeface="Microsoft Sans Serif"/>
              </a:rPr>
              <a:t>„</a:t>
            </a:r>
            <a:r>
              <a:rPr dirty="0" baseline="-13888" sz="2700" spc="217">
                <a:latin typeface="Microsoft Sans Serif"/>
                <a:cs typeface="Microsoft Sans Serif"/>
              </a:rPr>
              <a:t>  </a:t>
            </a:r>
            <a:r>
              <a:rPr dirty="0" sz="1800" spc="-260">
                <a:latin typeface="Microsoft Sans Serif"/>
                <a:cs typeface="Microsoft Sans Serif"/>
              </a:rPr>
              <a:t>،نا</a:t>
            </a:r>
            <a:r>
              <a:rPr dirty="0" sz="1800" spc="40">
                <a:latin typeface="Microsoft Sans Serif"/>
                <a:cs typeface="Microsoft Sans Serif"/>
              </a:rPr>
              <a:t>  </a:t>
            </a:r>
            <a:r>
              <a:rPr dirty="0" sz="1800" spc="-400">
                <a:latin typeface="Microsoft Sans Serif"/>
                <a:cs typeface="Microsoft Sans Serif"/>
              </a:rPr>
              <a:t>أ</a:t>
            </a:r>
            <a:r>
              <a:rPr dirty="0" baseline="-6172" sz="2700" spc="-600">
                <a:latin typeface="Microsoft Sans Serif"/>
                <a:cs typeface="Microsoft Sans Serif"/>
              </a:rPr>
              <a:t>,</a:t>
            </a:r>
            <a:r>
              <a:rPr dirty="0" sz="1800" spc="-400">
                <a:latin typeface="Microsoft Sans Serif"/>
                <a:cs typeface="Microsoft Sans Serif"/>
              </a:rPr>
              <a:t>ل</a:t>
            </a:r>
            <a:r>
              <a:rPr dirty="0" sz="1800" spc="114">
                <a:latin typeface="Microsoft Sans Serif"/>
                <a:cs typeface="Microsoft Sans Serif"/>
              </a:rPr>
              <a:t> </a:t>
            </a:r>
            <a:r>
              <a:rPr dirty="0" sz="1800" spc="-365">
                <a:latin typeface="Microsoft Sans Serif"/>
                <a:cs typeface="Microsoft Sans Serif"/>
              </a:rPr>
              <a:t>قو</a:t>
            </a:r>
            <a:endParaRPr sz="1800">
              <a:latin typeface="Microsoft Sans Serif"/>
              <a:cs typeface="Microsoft Sans Serif"/>
            </a:endParaRPr>
          </a:p>
        </p:txBody>
      </p:sp>
      <p:sp>
        <p:nvSpPr>
          <p:cNvPr id="13" name="object 13" descr=""/>
          <p:cNvSpPr txBox="1"/>
          <p:nvPr/>
        </p:nvSpPr>
        <p:spPr>
          <a:xfrm>
            <a:off x="576072" y="3003930"/>
            <a:ext cx="2140585" cy="299720"/>
          </a:xfrm>
          <a:prstGeom prst="rect">
            <a:avLst/>
          </a:prstGeom>
        </p:spPr>
        <p:txBody>
          <a:bodyPr wrap="square" lIns="0" tIns="12700" rIns="0" bIns="0" rtlCol="0" vert="horz">
            <a:spAutoFit/>
          </a:bodyPr>
          <a:lstStyle/>
          <a:p>
            <a:pPr algn="r" marL="38100" marR="30480">
              <a:lnSpc>
                <a:spcPct val="100000"/>
              </a:lnSpc>
              <a:spcBef>
                <a:spcPts val="100"/>
              </a:spcBef>
            </a:pPr>
            <a:r>
              <a:rPr dirty="0" baseline="7716" sz="2700" spc="-712">
                <a:latin typeface="Microsoft Sans Serif"/>
                <a:cs typeface="Microsoft Sans Serif"/>
              </a:rPr>
              <a:t>ماري</a:t>
            </a:r>
            <a:r>
              <a:rPr dirty="0" baseline="18518" sz="2700" spc="-712">
                <a:latin typeface="Microsoft Sans Serif"/>
                <a:cs typeface="Microsoft Sans Serif"/>
              </a:rPr>
              <a:t>„</a:t>
            </a:r>
            <a:r>
              <a:rPr dirty="0" baseline="18518" sz="2700" spc="-427">
                <a:latin typeface="Microsoft Sans Serif"/>
                <a:cs typeface="Microsoft Sans Serif"/>
              </a:rPr>
              <a:t> </a:t>
            </a:r>
            <a:r>
              <a:rPr dirty="0" sz="1800" spc="-240">
                <a:latin typeface="Microsoft Sans Serif"/>
                <a:cs typeface="Microsoft Sans Serif"/>
              </a:rPr>
              <a:t>حا</a:t>
            </a:r>
            <a:r>
              <a:rPr dirty="0" sz="1800" spc="-125">
                <a:latin typeface="Microsoft Sans Serif"/>
                <a:cs typeface="Microsoft Sans Serif"/>
              </a:rPr>
              <a:t> </a:t>
            </a:r>
            <a:r>
              <a:rPr dirty="0" baseline="13888" sz="2700" spc="-390">
                <a:latin typeface="Microsoft Sans Serif"/>
                <a:cs typeface="Microsoft Sans Serif"/>
              </a:rPr>
              <a:t>عم</a:t>
            </a:r>
            <a:r>
              <a:rPr dirty="0" baseline="13888" sz="2700" spc="-217">
                <a:latin typeface="Microsoft Sans Serif"/>
                <a:cs typeface="Microsoft Sans Serif"/>
              </a:rPr>
              <a:t> </a:t>
            </a:r>
            <a:r>
              <a:rPr dirty="0" sz="1800" spc="-480">
                <a:latin typeface="Microsoft Sans Serif"/>
                <a:cs typeface="Microsoft Sans Serif"/>
              </a:rPr>
              <a:t>،</a:t>
            </a:r>
            <a:r>
              <a:rPr dirty="0" sz="1800" spc="-480">
                <a:latin typeface="Microsoft Sans Serif"/>
                <a:cs typeface="Microsoft Sans Serif"/>
              </a:rPr>
              <a:t>1953</a:t>
            </a:r>
            <a:r>
              <a:rPr dirty="0" sz="1800" spc="-165">
                <a:latin typeface="Microsoft Sans Serif"/>
                <a:cs typeface="Microsoft Sans Serif"/>
              </a:rPr>
              <a:t> </a:t>
            </a:r>
            <a:r>
              <a:rPr dirty="0" baseline="7716" sz="2700" spc="-997">
                <a:latin typeface="Microsoft Sans Serif"/>
                <a:cs typeface="Microsoft Sans Serif"/>
              </a:rPr>
              <a:t>ري</a:t>
            </a:r>
            <a:r>
              <a:rPr dirty="0" sz="1800" spc="-665">
                <a:latin typeface="Microsoft Sans Serif"/>
                <a:cs typeface="Microsoft Sans Serif"/>
              </a:rPr>
              <a:t>,</a:t>
            </a:r>
            <a:r>
              <a:rPr dirty="0" baseline="20061" sz="2700" spc="-997">
                <a:latin typeface="Microsoft Sans Serif"/>
                <a:cs typeface="Microsoft Sans Serif"/>
              </a:rPr>
              <a:t>مت</a:t>
            </a:r>
            <a:r>
              <a:rPr dirty="0" baseline="32407" sz="2700" spc="-997">
                <a:latin typeface="Microsoft Sans Serif"/>
                <a:cs typeface="Microsoft Sans Serif"/>
              </a:rPr>
              <a:t>„</a:t>
            </a:r>
            <a:r>
              <a:rPr dirty="0" baseline="32407" sz="2700" spc="-397">
                <a:latin typeface="Microsoft Sans Serif"/>
                <a:cs typeface="Microsoft Sans Serif"/>
              </a:rPr>
              <a:t> </a:t>
            </a:r>
            <a:r>
              <a:rPr dirty="0" baseline="23148" sz="2700" spc="-1072">
                <a:latin typeface="Microsoft Sans Serif"/>
                <a:cs typeface="Microsoft Sans Serif"/>
              </a:rPr>
              <a:t>ن</a:t>
            </a:r>
            <a:r>
              <a:rPr dirty="0" baseline="18518" sz="2700" spc="-1072">
                <a:latin typeface="Microsoft Sans Serif"/>
                <a:cs typeface="Microsoft Sans Serif"/>
              </a:rPr>
              <a:t>,</a:t>
            </a:r>
            <a:r>
              <a:rPr dirty="0" baseline="27777" sz="2700" spc="-1072">
                <a:latin typeface="Microsoft Sans Serif"/>
                <a:cs typeface="Microsoft Sans Serif"/>
              </a:rPr>
              <a:t>س</a:t>
            </a:r>
            <a:r>
              <a:rPr dirty="0" baseline="27777" sz="2700" spc="-187">
                <a:latin typeface="Microsoft Sans Serif"/>
                <a:cs typeface="Microsoft Sans Serif"/>
              </a:rPr>
              <a:t> </a:t>
            </a:r>
            <a:r>
              <a:rPr dirty="0" sz="1800" spc="-520">
                <a:latin typeface="Microsoft Sans Serif"/>
                <a:cs typeface="Microsoft Sans Serif"/>
              </a:rPr>
              <a:t>3</a:t>
            </a:r>
            <a:r>
              <a:rPr dirty="0" sz="1800" spc="-160">
                <a:latin typeface="Microsoft Sans Serif"/>
                <a:cs typeface="Microsoft Sans Serif"/>
              </a:rPr>
              <a:t> </a:t>
            </a:r>
            <a:r>
              <a:rPr dirty="0" sz="1800" spc="-760">
                <a:latin typeface="Microsoft Sans Serif"/>
                <a:cs typeface="Microsoft Sans Serif"/>
              </a:rPr>
              <a:t>ي</a:t>
            </a:r>
            <a:r>
              <a:rPr dirty="0" baseline="26234" sz="2700" spc="-1139">
                <a:latin typeface="Microsoft Sans Serif"/>
                <a:cs typeface="Microsoft Sans Serif"/>
              </a:rPr>
              <a:t>.</a:t>
            </a:r>
            <a:r>
              <a:rPr dirty="0" baseline="10802" sz="2700" spc="-1139">
                <a:latin typeface="Microsoft Sans Serif"/>
                <a:cs typeface="Microsoft Sans Serif"/>
              </a:rPr>
              <a:t>ق</a:t>
            </a:r>
            <a:r>
              <a:rPr dirty="0" baseline="10802" sz="2700" spc="-225">
                <a:latin typeface="Microsoft Sans Serif"/>
                <a:cs typeface="Microsoft Sans Serif"/>
              </a:rPr>
              <a:t> </a:t>
            </a:r>
            <a:r>
              <a:rPr dirty="0" sz="1800" spc="-380">
                <a:latin typeface="Microsoft Sans Serif"/>
                <a:cs typeface="Microsoft Sans Serif"/>
              </a:rPr>
              <a:t>ذ</a:t>
            </a:r>
            <a:r>
              <a:rPr dirty="0" baseline="15432" sz="2700" spc="-569">
                <a:latin typeface="Microsoft Sans Serif"/>
                <a:cs typeface="Microsoft Sans Serif"/>
              </a:rPr>
              <a:t>.</a:t>
            </a:r>
            <a:r>
              <a:rPr dirty="0" baseline="15432" sz="2700" spc="-367">
                <a:latin typeface="Microsoft Sans Serif"/>
                <a:cs typeface="Microsoft Sans Serif"/>
              </a:rPr>
              <a:t> </a:t>
            </a:r>
            <a:r>
              <a:rPr dirty="0" baseline="6172" sz="2700" spc="-1267">
                <a:latin typeface="Microsoft Sans Serif"/>
                <a:cs typeface="Microsoft Sans Serif"/>
              </a:rPr>
              <a:t>ث</a:t>
            </a:r>
            <a:r>
              <a:rPr dirty="0" baseline="1543" sz="2700" spc="-1267">
                <a:latin typeface="Microsoft Sans Serif"/>
                <a:cs typeface="Microsoft Sans Serif"/>
              </a:rPr>
              <a:t>„</a:t>
            </a:r>
            <a:r>
              <a:rPr dirty="0" baseline="10802" sz="2700" spc="-1267">
                <a:latin typeface="Microsoft Sans Serif"/>
                <a:cs typeface="Microsoft Sans Serif"/>
              </a:rPr>
              <a:t>ق</a:t>
            </a:r>
            <a:r>
              <a:rPr dirty="0" baseline="29320" sz="2700" spc="-1267">
                <a:latin typeface="Microsoft Sans Serif"/>
                <a:cs typeface="Microsoft Sans Serif"/>
              </a:rPr>
              <a:t>.</a:t>
            </a:r>
            <a:r>
              <a:rPr dirty="0" baseline="29320" sz="2700" spc="-434">
                <a:latin typeface="Microsoft Sans Serif"/>
                <a:cs typeface="Microsoft Sans Serif"/>
              </a:rPr>
              <a:t> </a:t>
            </a:r>
            <a:r>
              <a:rPr dirty="0" baseline="16975" sz="2700" spc="-1575">
                <a:latin typeface="Microsoft Sans Serif"/>
                <a:cs typeface="Microsoft Sans Serif"/>
              </a:rPr>
              <a:t>ت</a:t>
            </a:r>
            <a:r>
              <a:rPr dirty="0" baseline="29320" sz="2700" spc="-1575">
                <a:latin typeface="Microsoft Sans Serif"/>
                <a:cs typeface="Microsoft Sans Serif"/>
              </a:rPr>
              <a:t>.</a:t>
            </a:r>
            <a:r>
              <a:rPr dirty="0" baseline="21604" sz="2700" spc="-1575">
                <a:latin typeface="Microsoft Sans Serif"/>
                <a:cs typeface="Microsoft Sans Serif"/>
              </a:rPr>
              <a:t>ث</a:t>
            </a:r>
            <a:r>
              <a:rPr dirty="0" baseline="33950" sz="2700" spc="-1575">
                <a:latin typeface="Microsoft Sans Serif"/>
                <a:cs typeface="Microsoft Sans Serif"/>
              </a:rPr>
              <a:t>„</a:t>
            </a:r>
            <a:r>
              <a:rPr dirty="0" baseline="33950" sz="2700" spc="-442">
                <a:latin typeface="Microsoft Sans Serif"/>
                <a:cs typeface="Microsoft Sans Serif"/>
              </a:rPr>
              <a:t> </a:t>
            </a:r>
            <a:r>
              <a:rPr dirty="0" baseline="26234" sz="2700" spc="-667">
                <a:latin typeface="Microsoft Sans Serif"/>
                <a:cs typeface="Microsoft Sans Serif"/>
              </a:rPr>
              <a:t>لا</a:t>
            </a:r>
            <a:r>
              <a:rPr dirty="0" baseline="26234" sz="2700" spc="457">
                <a:latin typeface="Microsoft Sans Serif"/>
                <a:cs typeface="Microsoft Sans Serif"/>
              </a:rPr>
              <a:t> </a:t>
            </a:r>
            <a:r>
              <a:rPr dirty="0" baseline="13888" sz="2700" spc="-750">
                <a:latin typeface="Microsoft Sans Serif"/>
                <a:cs typeface="Microsoft Sans Serif"/>
              </a:rPr>
              <a:t>.</a:t>
            </a:r>
            <a:r>
              <a:rPr dirty="0" baseline="13888" sz="2700" spc="-405">
                <a:latin typeface="Microsoft Sans Serif"/>
                <a:cs typeface="Microsoft Sans Serif"/>
              </a:rPr>
              <a:t> </a:t>
            </a:r>
            <a:r>
              <a:rPr dirty="0" baseline="7716" sz="2700" spc="-914">
                <a:latin typeface="Microsoft Sans Serif"/>
                <a:cs typeface="Microsoft Sans Serif"/>
              </a:rPr>
              <a:t>يح</a:t>
            </a:r>
            <a:endParaRPr baseline="7716" sz="2700">
              <a:latin typeface="Microsoft Sans Serif"/>
              <a:cs typeface="Microsoft Sans Serif"/>
            </a:endParaRPr>
          </a:p>
        </p:txBody>
      </p:sp>
      <p:sp>
        <p:nvSpPr>
          <p:cNvPr id="14" name="object 14" descr=""/>
          <p:cNvSpPr txBox="1"/>
          <p:nvPr/>
        </p:nvSpPr>
        <p:spPr>
          <a:xfrm>
            <a:off x="6847713" y="3415969"/>
            <a:ext cx="107314" cy="299720"/>
          </a:xfrm>
          <a:prstGeom prst="rect">
            <a:avLst/>
          </a:prstGeom>
        </p:spPr>
        <p:txBody>
          <a:bodyPr wrap="square" lIns="0" tIns="12700" rIns="0" bIns="0" rtlCol="0" vert="horz">
            <a:spAutoFit/>
          </a:bodyPr>
          <a:lstStyle/>
          <a:p>
            <a:pPr algn="r" marL="12700" marR="5080">
              <a:lnSpc>
                <a:spcPct val="100000"/>
              </a:lnSpc>
              <a:spcBef>
                <a:spcPts val="100"/>
              </a:spcBef>
            </a:pPr>
            <a:r>
              <a:rPr dirty="0" sz="1800" spc="-200">
                <a:latin typeface="Microsoft Sans Serif"/>
                <a:cs typeface="Microsoft Sans Serif"/>
              </a:rPr>
              <a:t>ةا</a:t>
            </a:r>
            <a:endParaRPr sz="1800">
              <a:latin typeface="Microsoft Sans Serif"/>
              <a:cs typeface="Microsoft Sans Serif"/>
            </a:endParaRPr>
          </a:p>
        </p:txBody>
      </p:sp>
      <p:sp>
        <p:nvSpPr>
          <p:cNvPr id="15" name="object 15" descr=""/>
          <p:cNvSpPr txBox="1"/>
          <p:nvPr/>
        </p:nvSpPr>
        <p:spPr>
          <a:xfrm>
            <a:off x="5862192" y="3387013"/>
            <a:ext cx="1266825" cy="299720"/>
          </a:xfrm>
          <a:prstGeom prst="rect">
            <a:avLst/>
          </a:prstGeom>
        </p:spPr>
        <p:txBody>
          <a:bodyPr wrap="square" lIns="0" tIns="12700" rIns="0" bIns="0" rtlCol="0" vert="horz">
            <a:spAutoFit/>
          </a:bodyPr>
          <a:lstStyle/>
          <a:p>
            <a:pPr algn="r" marL="38100" marR="30480">
              <a:lnSpc>
                <a:spcPct val="100000"/>
              </a:lnSpc>
              <a:spcBef>
                <a:spcPts val="100"/>
              </a:spcBef>
            </a:pPr>
            <a:r>
              <a:rPr dirty="0" baseline="9259" sz="2700" spc="-1050">
                <a:latin typeface="Microsoft Sans Serif"/>
                <a:cs typeface="Microsoft Sans Serif"/>
              </a:rPr>
              <a:t>„</a:t>
            </a:r>
            <a:r>
              <a:rPr dirty="0" baseline="9259" sz="2700" spc="-359">
                <a:latin typeface="Microsoft Sans Serif"/>
                <a:cs typeface="Microsoft Sans Serif"/>
              </a:rPr>
              <a:t> </a:t>
            </a:r>
            <a:r>
              <a:rPr dirty="0" baseline="12345" sz="2700" spc="-1372">
                <a:latin typeface="Microsoft Sans Serif"/>
                <a:cs typeface="Microsoft Sans Serif"/>
              </a:rPr>
              <a:t>ثلب</a:t>
            </a:r>
            <a:r>
              <a:rPr dirty="0" baseline="21604" sz="2700" spc="-157">
                <a:latin typeface="Microsoft Sans Serif"/>
                <a:cs typeface="Microsoft Sans Serif"/>
              </a:rPr>
              <a:t> </a:t>
            </a:r>
            <a:r>
              <a:rPr dirty="0" baseline="1543" sz="2700" spc="-630">
                <a:latin typeface="Microsoft Sans Serif"/>
                <a:cs typeface="Microsoft Sans Serif"/>
              </a:rPr>
              <a:t>علا</a:t>
            </a:r>
            <a:r>
              <a:rPr dirty="0" baseline="1543" sz="2700" spc="719">
                <a:latin typeface="Microsoft Sans Serif"/>
                <a:cs typeface="Microsoft Sans Serif"/>
              </a:rPr>
              <a:t> </a:t>
            </a:r>
            <a:r>
              <a:rPr dirty="0" baseline="9259" sz="2700" spc="-1050">
                <a:latin typeface="Microsoft Sans Serif"/>
                <a:cs typeface="Microsoft Sans Serif"/>
              </a:rPr>
              <a:t>„</a:t>
            </a:r>
            <a:r>
              <a:rPr dirty="0" baseline="9259" sz="2700" spc="-352">
                <a:latin typeface="Microsoft Sans Serif"/>
                <a:cs typeface="Microsoft Sans Serif"/>
              </a:rPr>
              <a:t> </a:t>
            </a:r>
            <a:r>
              <a:rPr dirty="0" baseline="1543" sz="2700" spc="-1087">
                <a:latin typeface="Microsoft Sans Serif"/>
                <a:cs typeface="Microsoft Sans Serif"/>
              </a:rPr>
              <a:t>صح</a:t>
            </a:r>
            <a:r>
              <a:rPr dirty="0" baseline="13888" sz="2700" spc="-1087">
                <a:latin typeface="Microsoft Sans Serif"/>
                <a:cs typeface="Microsoft Sans Serif"/>
              </a:rPr>
              <a:t>.</a:t>
            </a:r>
            <a:r>
              <a:rPr dirty="0" baseline="1543" sz="2700" spc="-1087">
                <a:latin typeface="Microsoft Sans Serif"/>
                <a:cs typeface="Microsoft Sans Serif"/>
              </a:rPr>
              <a:t>لا</a:t>
            </a:r>
            <a:r>
              <a:rPr dirty="0" baseline="1543" sz="2700" spc="-390">
                <a:latin typeface="Microsoft Sans Serif"/>
                <a:cs typeface="Microsoft Sans Serif"/>
              </a:rPr>
              <a:t> </a:t>
            </a:r>
            <a:r>
              <a:rPr dirty="0" sz="1800" spc="-650">
                <a:latin typeface="Microsoft Sans Serif"/>
                <a:cs typeface="Microsoft Sans Serif"/>
              </a:rPr>
              <a:t>درف</a:t>
            </a:r>
            <a:r>
              <a:rPr dirty="0" baseline="18518" sz="2700" spc="-975">
                <a:latin typeface="Microsoft Sans Serif"/>
                <a:cs typeface="Microsoft Sans Serif"/>
              </a:rPr>
              <a:t>.</a:t>
            </a:r>
            <a:r>
              <a:rPr dirty="0" baseline="18518" sz="2700" spc="-427">
                <a:latin typeface="Microsoft Sans Serif"/>
                <a:cs typeface="Microsoft Sans Serif"/>
              </a:rPr>
              <a:t> </a:t>
            </a:r>
            <a:r>
              <a:rPr dirty="0" baseline="4629" sz="2700" spc="-667">
                <a:latin typeface="Microsoft Sans Serif"/>
                <a:cs typeface="Microsoft Sans Serif"/>
              </a:rPr>
              <a:t>لا</a:t>
            </a:r>
            <a:r>
              <a:rPr dirty="0" baseline="4629" sz="2700" spc="15">
                <a:latin typeface="Microsoft Sans Serif"/>
                <a:cs typeface="Microsoft Sans Serif"/>
              </a:rPr>
              <a:t> </a:t>
            </a:r>
            <a:r>
              <a:rPr dirty="0" baseline="9259" sz="2700" spc="-1050">
                <a:latin typeface="Microsoft Sans Serif"/>
                <a:cs typeface="Microsoft Sans Serif"/>
              </a:rPr>
              <a:t>„</a:t>
            </a:r>
            <a:r>
              <a:rPr dirty="0" baseline="9259" sz="2700" spc="-120">
                <a:latin typeface="Microsoft Sans Serif"/>
                <a:cs typeface="Microsoft Sans Serif"/>
              </a:rPr>
              <a:t> </a:t>
            </a:r>
            <a:r>
              <a:rPr dirty="0" sz="1800" spc="-590">
                <a:latin typeface="Microsoft Sans Serif"/>
                <a:cs typeface="Microsoft Sans Serif"/>
              </a:rPr>
              <a:t>ثح</a:t>
            </a:r>
            <a:endParaRPr sz="1800">
              <a:latin typeface="Microsoft Sans Serif"/>
              <a:cs typeface="Microsoft Sans Serif"/>
            </a:endParaRPr>
          </a:p>
        </p:txBody>
      </p:sp>
      <p:sp>
        <p:nvSpPr>
          <p:cNvPr id="16" name="object 16" descr=""/>
          <p:cNvSpPr txBox="1"/>
          <p:nvPr/>
        </p:nvSpPr>
        <p:spPr>
          <a:xfrm>
            <a:off x="5504053" y="3003930"/>
            <a:ext cx="1567815" cy="475615"/>
          </a:xfrm>
          <a:prstGeom prst="rect">
            <a:avLst/>
          </a:prstGeom>
        </p:spPr>
        <p:txBody>
          <a:bodyPr wrap="square" lIns="0" tIns="12700" rIns="0" bIns="0" rtlCol="0" vert="horz">
            <a:spAutoFit/>
          </a:bodyPr>
          <a:lstStyle/>
          <a:p>
            <a:pPr algn="r" marL="38100" marR="30480">
              <a:lnSpc>
                <a:spcPts val="1770"/>
              </a:lnSpc>
              <a:spcBef>
                <a:spcPts val="100"/>
              </a:spcBef>
            </a:pPr>
            <a:r>
              <a:rPr dirty="0" sz="1800" spc="-310">
                <a:latin typeface="Microsoft Sans Serif"/>
                <a:cs typeface="Microsoft Sans Serif"/>
              </a:rPr>
              <a:t>،ةال</a:t>
            </a:r>
            <a:r>
              <a:rPr dirty="0" sz="1800" spc="250">
                <a:latin typeface="Microsoft Sans Serif"/>
                <a:cs typeface="Microsoft Sans Serif"/>
              </a:rPr>
              <a:t> </a:t>
            </a:r>
            <a:r>
              <a:rPr dirty="0" sz="1800" spc="-170">
                <a:latin typeface="Microsoft Sans Serif"/>
                <a:cs typeface="Microsoft Sans Serif"/>
              </a:rPr>
              <a:t>ا</a:t>
            </a:r>
            <a:r>
              <a:rPr dirty="0" sz="1800" spc="-155">
                <a:latin typeface="Microsoft Sans Serif"/>
                <a:cs typeface="Microsoft Sans Serif"/>
              </a:rPr>
              <a:t> </a:t>
            </a:r>
            <a:r>
              <a:rPr dirty="0" sz="1800" spc="-345">
                <a:latin typeface="Microsoft Sans Serif"/>
                <a:cs typeface="Microsoft Sans Serif"/>
              </a:rPr>
              <a:t>ةرو</a:t>
            </a:r>
            <a:r>
              <a:rPr dirty="0" sz="1800" spc="-60">
                <a:latin typeface="Microsoft Sans Serif"/>
                <a:cs typeface="Microsoft Sans Serif"/>
              </a:rPr>
              <a:t> </a:t>
            </a:r>
            <a:r>
              <a:rPr dirty="0" sz="1800">
                <a:latin typeface="Microsoft Sans Serif"/>
                <a:cs typeface="Microsoft Sans Serif"/>
              </a:rPr>
              <a:t>ذ</a:t>
            </a:r>
            <a:r>
              <a:rPr dirty="0" sz="1800" spc="35">
                <a:latin typeface="Microsoft Sans Serif"/>
                <a:cs typeface="Microsoft Sans Serif"/>
              </a:rPr>
              <a:t>  </a:t>
            </a:r>
            <a:r>
              <a:rPr dirty="0" sz="1800" spc="-254">
                <a:latin typeface="Microsoft Sans Serif"/>
                <a:cs typeface="Microsoft Sans Serif"/>
              </a:rPr>
              <a:t>داو</a:t>
            </a:r>
            <a:r>
              <a:rPr dirty="0" sz="1800" spc="15">
                <a:latin typeface="Microsoft Sans Serif"/>
                <a:cs typeface="Microsoft Sans Serif"/>
              </a:rPr>
              <a:t>  </a:t>
            </a:r>
            <a:r>
              <a:rPr dirty="0" sz="1800" spc="-725">
                <a:latin typeface="Microsoft Sans Serif"/>
                <a:cs typeface="Microsoft Sans Serif"/>
              </a:rPr>
              <a:t>ي</a:t>
            </a:r>
            <a:r>
              <a:rPr dirty="0" sz="1800" spc="215">
                <a:latin typeface="Microsoft Sans Serif"/>
                <a:cs typeface="Microsoft Sans Serif"/>
              </a:rPr>
              <a:t> </a:t>
            </a:r>
            <a:r>
              <a:rPr dirty="0" sz="1800">
                <a:latin typeface="Microsoft Sans Serif"/>
                <a:cs typeface="Microsoft Sans Serif"/>
              </a:rPr>
              <a:t>ة</a:t>
            </a:r>
            <a:r>
              <a:rPr dirty="0" sz="1800" spc="-60">
                <a:latin typeface="Microsoft Sans Serif"/>
                <a:cs typeface="Microsoft Sans Serif"/>
              </a:rPr>
              <a:t> </a:t>
            </a:r>
            <a:r>
              <a:rPr dirty="0" sz="1800" spc="-265">
                <a:latin typeface="Microsoft Sans Serif"/>
                <a:cs typeface="Microsoft Sans Serif"/>
              </a:rPr>
              <a:t>ا</a:t>
            </a:r>
            <a:r>
              <a:rPr dirty="0" sz="1800" spc="320">
                <a:latin typeface="Microsoft Sans Serif"/>
                <a:cs typeface="Microsoft Sans Serif"/>
              </a:rPr>
              <a:t> </a:t>
            </a:r>
            <a:r>
              <a:rPr dirty="0" sz="1800" spc="-385">
                <a:latin typeface="Microsoft Sans Serif"/>
                <a:cs typeface="Microsoft Sans Serif"/>
              </a:rPr>
              <a:t>أ</a:t>
            </a:r>
            <a:r>
              <a:rPr dirty="0" baseline="-6172" sz="2700" spc="-577">
                <a:latin typeface="Microsoft Sans Serif"/>
                <a:cs typeface="Microsoft Sans Serif"/>
              </a:rPr>
              <a:t>,</a:t>
            </a:r>
            <a:r>
              <a:rPr dirty="0" sz="1800" spc="-385">
                <a:latin typeface="Microsoft Sans Serif"/>
                <a:cs typeface="Microsoft Sans Serif"/>
              </a:rPr>
              <a:t>لا</a:t>
            </a:r>
            <a:endParaRPr sz="1800">
              <a:latin typeface="Microsoft Sans Serif"/>
              <a:cs typeface="Microsoft Sans Serif"/>
            </a:endParaRPr>
          </a:p>
          <a:p>
            <a:pPr marL="150495">
              <a:lnSpc>
                <a:spcPts val="1770"/>
              </a:lnSpc>
            </a:pPr>
            <a:r>
              <a:rPr dirty="0" sz="1800" spc="-700">
                <a:latin typeface="Microsoft Sans Serif"/>
                <a:cs typeface="Microsoft Sans Serif"/>
              </a:rPr>
              <a:t>„</a:t>
            </a:r>
            <a:endParaRPr sz="1800">
              <a:latin typeface="Microsoft Sans Serif"/>
              <a:cs typeface="Microsoft Sans Serif"/>
            </a:endParaRPr>
          </a:p>
        </p:txBody>
      </p:sp>
      <p:sp>
        <p:nvSpPr>
          <p:cNvPr id="17" name="object 17" descr=""/>
          <p:cNvSpPr txBox="1"/>
          <p:nvPr/>
        </p:nvSpPr>
        <p:spPr>
          <a:xfrm>
            <a:off x="3943222" y="3384270"/>
            <a:ext cx="1777364" cy="299720"/>
          </a:xfrm>
          <a:prstGeom prst="rect">
            <a:avLst/>
          </a:prstGeom>
        </p:spPr>
        <p:txBody>
          <a:bodyPr wrap="square" lIns="0" tIns="12700" rIns="0" bIns="0" rtlCol="0" vert="horz">
            <a:spAutoFit/>
          </a:bodyPr>
          <a:lstStyle/>
          <a:p>
            <a:pPr algn="r" marL="38100" marR="30480">
              <a:lnSpc>
                <a:spcPct val="100000"/>
              </a:lnSpc>
              <a:spcBef>
                <a:spcPts val="100"/>
              </a:spcBef>
            </a:pPr>
            <a:r>
              <a:rPr dirty="0" baseline="13888" sz="2700" spc="-750">
                <a:latin typeface="Microsoft Sans Serif"/>
                <a:cs typeface="Microsoft Sans Serif"/>
              </a:rPr>
              <a:t>.</a:t>
            </a:r>
            <a:r>
              <a:rPr dirty="0" baseline="13888" sz="2700" spc="60">
                <a:latin typeface="Microsoft Sans Serif"/>
                <a:cs typeface="Microsoft Sans Serif"/>
              </a:rPr>
              <a:t>  </a:t>
            </a:r>
            <a:r>
              <a:rPr dirty="0" sz="1800" spc="-905">
                <a:latin typeface="Microsoft Sans Serif"/>
                <a:cs typeface="Microsoft Sans Serif"/>
              </a:rPr>
              <a:t>ط</a:t>
            </a:r>
            <a:r>
              <a:rPr dirty="0" baseline="16975" sz="2700" spc="-1357">
                <a:latin typeface="Microsoft Sans Serif"/>
                <a:cs typeface="Microsoft Sans Serif"/>
              </a:rPr>
              <a:t>.</a:t>
            </a:r>
            <a:r>
              <a:rPr dirty="0" baseline="16975" sz="2700" spc="494">
                <a:latin typeface="Microsoft Sans Serif"/>
                <a:cs typeface="Microsoft Sans Serif"/>
              </a:rPr>
              <a:t> </a:t>
            </a:r>
            <a:r>
              <a:rPr dirty="0" baseline="18518" sz="2700" spc="-1019">
                <a:latin typeface="Microsoft Sans Serif"/>
                <a:cs typeface="Microsoft Sans Serif"/>
              </a:rPr>
              <a:t>.</a:t>
            </a:r>
            <a:r>
              <a:rPr dirty="0" baseline="3086" sz="2700" spc="-1019">
                <a:latin typeface="Microsoft Sans Serif"/>
                <a:cs typeface="Microsoft Sans Serif"/>
              </a:rPr>
              <a:t>ق</a:t>
            </a:r>
            <a:r>
              <a:rPr dirty="0" baseline="3086" sz="2700" spc="-367">
                <a:latin typeface="Microsoft Sans Serif"/>
                <a:cs typeface="Microsoft Sans Serif"/>
              </a:rPr>
              <a:t> </a:t>
            </a:r>
            <a:r>
              <a:rPr dirty="0" baseline="-3086" sz="2700" spc="-434">
                <a:latin typeface="Microsoft Sans Serif"/>
                <a:cs typeface="Microsoft Sans Serif"/>
              </a:rPr>
              <a:t>ألا</a:t>
            </a:r>
            <a:r>
              <a:rPr dirty="0" baseline="-3086" sz="2700" spc="60">
                <a:latin typeface="Microsoft Sans Serif"/>
                <a:cs typeface="Microsoft Sans Serif"/>
              </a:rPr>
              <a:t> </a:t>
            </a:r>
            <a:r>
              <a:rPr dirty="0" baseline="9259" sz="2700" spc="-1050">
                <a:latin typeface="Microsoft Sans Serif"/>
                <a:cs typeface="Microsoft Sans Serif"/>
              </a:rPr>
              <a:t>„</a:t>
            </a:r>
            <a:r>
              <a:rPr dirty="0" baseline="9259" sz="2700" spc="-359">
                <a:latin typeface="Microsoft Sans Serif"/>
                <a:cs typeface="Microsoft Sans Serif"/>
              </a:rPr>
              <a:t> </a:t>
            </a:r>
            <a:r>
              <a:rPr dirty="0" sz="1800" spc="-285">
                <a:latin typeface="Microsoft Sans Serif"/>
                <a:cs typeface="Microsoft Sans Serif"/>
              </a:rPr>
              <a:t>معلا</a:t>
            </a:r>
            <a:r>
              <a:rPr dirty="0" sz="1800" spc="55">
                <a:latin typeface="Microsoft Sans Serif"/>
                <a:cs typeface="Microsoft Sans Serif"/>
              </a:rPr>
              <a:t> </a:t>
            </a:r>
            <a:r>
              <a:rPr dirty="0" baseline="9259" sz="2700" spc="-1050">
                <a:latin typeface="Microsoft Sans Serif"/>
                <a:cs typeface="Microsoft Sans Serif"/>
              </a:rPr>
              <a:t>„</a:t>
            </a:r>
            <a:r>
              <a:rPr dirty="0" baseline="9259" sz="2700" spc="-352">
                <a:latin typeface="Microsoft Sans Serif"/>
                <a:cs typeface="Microsoft Sans Serif"/>
              </a:rPr>
              <a:t> </a:t>
            </a:r>
            <a:r>
              <a:rPr dirty="0" baseline="18518" sz="2700" spc="-877">
                <a:latin typeface="Microsoft Sans Serif"/>
                <a:cs typeface="Microsoft Sans Serif"/>
              </a:rPr>
              <a:t>طلسلا</a:t>
            </a:r>
            <a:r>
              <a:rPr dirty="0" baseline="18518" sz="2700" spc="457">
                <a:latin typeface="Microsoft Sans Serif"/>
                <a:cs typeface="Microsoft Sans Serif"/>
              </a:rPr>
              <a:t> </a:t>
            </a:r>
            <a:r>
              <a:rPr dirty="0" baseline="1543" sz="2700" spc="-937">
                <a:latin typeface="Microsoft Sans Serif"/>
                <a:cs typeface="Microsoft Sans Serif"/>
              </a:rPr>
              <a:t>ح</a:t>
            </a:r>
            <a:r>
              <a:rPr dirty="0" baseline="10802" sz="2700" spc="-937">
                <a:latin typeface="Microsoft Sans Serif"/>
                <a:cs typeface="Microsoft Sans Serif"/>
              </a:rPr>
              <a:t>.</a:t>
            </a:r>
            <a:r>
              <a:rPr dirty="0" baseline="10802" sz="2700" spc="525">
                <a:latin typeface="Microsoft Sans Serif"/>
                <a:cs typeface="Microsoft Sans Serif"/>
              </a:rPr>
              <a:t> </a:t>
            </a:r>
            <a:r>
              <a:rPr dirty="0" baseline="-1543" sz="2700" spc="-1672">
                <a:latin typeface="Microsoft Sans Serif"/>
                <a:cs typeface="Microsoft Sans Serif"/>
              </a:rPr>
              <a:t>ث</a:t>
            </a:r>
            <a:r>
              <a:rPr dirty="0" baseline="10802" sz="2700" spc="-1672">
                <a:latin typeface="Microsoft Sans Serif"/>
                <a:cs typeface="Microsoft Sans Serif"/>
              </a:rPr>
              <a:t>„</a:t>
            </a:r>
            <a:r>
              <a:rPr dirty="0" baseline="10802" sz="2700" spc="-450">
                <a:latin typeface="Microsoft Sans Serif"/>
                <a:cs typeface="Microsoft Sans Serif"/>
              </a:rPr>
              <a:t> </a:t>
            </a:r>
            <a:r>
              <a:rPr dirty="0" baseline="3086" sz="2700" spc="-1710">
                <a:latin typeface="Microsoft Sans Serif"/>
                <a:cs typeface="Microsoft Sans Serif"/>
              </a:rPr>
              <a:t>ت</a:t>
            </a:r>
            <a:r>
              <a:rPr dirty="0" baseline="-1543" sz="2700" spc="-1710">
                <a:latin typeface="Microsoft Sans Serif"/>
                <a:cs typeface="Microsoft Sans Serif"/>
              </a:rPr>
              <a:t>,</a:t>
            </a:r>
            <a:r>
              <a:rPr dirty="0" baseline="-1543" sz="2700" spc="150">
                <a:latin typeface="Microsoft Sans Serif"/>
                <a:cs typeface="Microsoft Sans Serif"/>
              </a:rPr>
              <a:t> </a:t>
            </a:r>
            <a:r>
              <a:rPr dirty="0" baseline="32407" sz="2700" spc="-1064">
                <a:latin typeface="Microsoft Sans Serif"/>
                <a:cs typeface="Microsoft Sans Serif"/>
              </a:rPr>
              <a:t>مست</a:t>
            </a:r>
            <a:endParaRPr baseline="32407" sz="2700">
              <a:latin typeface="Microsoft Sans Serif"/>
              <a:cs typeface="Microsoft Sans Serif"/>
            </a:endParaRPr>
          </a:p>
        </p:txBody>
      </p:sp>
      <p:sp>
        <p:nvSpPr>
          <p:cNvPr id="18" name="object 18" descr=""/>
          <p:cNvSpPr txBox="1"/>
          <p:nvPr/>
        </p:nvSpPr>
        <p:spPr>
          <a:xfrm>
            <a:off x="3417442" y="3420541"/>
            <a:ext cx="3112135" cy="299720"/>
          </a:xfrm>
          <a:prstGeom prst="rect">
            <a:avLst/>
          </a:prstGeom>
        </p:spPr>
        <p:txBody>
          <a:bodyPr wrap="square" lIns="0" tIns="12700" rIns="0" bIns="0" rtlCol="0" vert="horz">
            <a:spAutoFit/>
          </a:bodyPr>
          <a:lstStyle/>
          <a:p>
            <a:pPr algn="r" marL="38100" marR="30480">
              <a:lnSpc>
                <a:spcPct val="100000"/>
              </a:lnSpc>
              <a:spcBef>
                <a:spcPts val="100"/>
              </a:spcBef>
            </a:pPr>
            <a:r>
              <a:rPr dirty="0" sz="1800" spc="-700">
                <a:latin typeface="Microsoft Sans Serif"/>
                <a:cs typeface="Microsoft Sans Serif"/>
              </a:rPr>
              <a:t>„</a:t>
            </a:r>
            <a:r>
              <a:rPr dirty="0" sz="1800" spc="-204">
                <a:latin typeface="Microsoft Sans Serif"/>
                <a:cs typeface="Microsoft Sans Serif"/>
              </a:rPr>
              <a:t> </a:t>
            </a:r>
            <a:r>
              <a:rPr dirty="0" baseline="1543" sz="2700" spc="-397">
                <a:latin typeface="Microsoft Sans Serif"/>
                <a:cs typeface="Microsoft Sans Serif"/>
              </a:rPr>
              <a:t>ا</a:t>
            </a:r>
            <a:r>
              <a:rPr dirty="0" baseline="1543" sz="2700" spc="644">
                <a:latin typeface="Microsoft Sans Serif"/>
                <a:cs typeface="Microsoft Sans Serif"/>
              </a:rPr>
              <a:t>  </a:t>
            </a:r>
            <a:r>
              <a:rPr dirty="0" baseline="1543" sz="2700" spc="-254">
                <a:latin typeface="Microsoft Sans Serif"/>
                <a:cs typeface="Microsoft Sans Serif"/>
              </a:rPr>
              <a:t>ا</a:t>
            </a:r>
            <a:r>
              <a:rPr dirty="0" baseline="1543" sz="2700" spc="-375">
                <a:latin typeface="Microsoft Sans Serif"/>
                <a:cs typeface="Microsoft Sans Serif"/>
              </a:rPr>
              <a:t> </a:t>
            </a:r>
            <a:r>
              <a:rPr dirty="0" baseline="1543" sz="2700" spc="-345">
                <a:latin typeface="Microsoft Sans Serif"/>
                <a:cs typeface="Microsoft Sans Serif"/>
              </a:rPr>
              <a:t>فور</a:t>
            </a:r>
            <a:r>
              <a:rPr dirty="0" baseline="1543" sz="2700" spc="225">
                <a:latin typeface="Microsoft Sans Serif"/>
                <a:cs typeface="Microsoft Sans Serif"/>
              </a:rPr>
              <a:t> </a:t>
            </a:r>
            <a:r>
              <a:rPr dirty="0" baseline="1543" sz="2700" spc="-1132">
                <a:latin typeface="Microsoft Sans Serif"/>
                <a:cs typeface="Microsoft Sans Serif"/>
              </a:rPr>
              <a:t>ي</a:t>
            </a:r>
            <a:r>
              <a:rPr dirty="0" baseline="-12345" sz="2700" spc="-1132">
                <a:latin typeface="Microsoft Sans Serif"/>
                <a:cs typeface="Microsoft Sans Serif"/>
              </a:rPr>
              <a:t>„</a:t>
            </a:r>
            <a:r>
              <a:rPr dirty="0" baseline="-12345" sz="2700" spc="277">
                <a:latin typeface="Microsoft Sans Serif"/>
                <a:cs typeface="Microsoft Sans Serif"/>
              </a:rPr>
              <a:t>  </a:t>
            </a:r>
            <a:r>
              <a:rPr dirty="0" baseline="3086" sz="2700" spc="-750">
                <a:latin typeface="Microsoft Sans Serif"/>
                <a:cs typeface="Microsoft Sans Serif"/>
              </a:rPr>
              <a:t>,</a:t>
            </a:r>
            <a:r>
              <a:rPr dirty="0" baseline="3086" sz="2700" spc="-120">
                <a:latin typeface="Microsoft Sans Serif"/>
                <a:cs typeface="Microsoft Sans Serif"/>
              </a:rPr>
              <a:t> </a:t>
            </a:r>
            <a:r>
              <a:rPr dirty="0" baseline="1543" sz="2700">
                <a:latin typeface="Microsoft Sans Serif"/>
                <a:cs typeface="Microsoft Sans Serif"/>
              </a:rPr>
              <a:t>ة</a:t>
            </a:r>
            <a:r>
              <a:rPr dirty="0" baseline="1543" sz="2700" spc="120">
                <a:latin typeface="Microsoft Sans Serif"/>
                <a:cs typeface="Microsoft Sans Serif"/>
              </a:rPr>
              <a:t> </a:t>
            </a:r>
            <a:r>
              <a:rPr dirty="0" baseline="1543" sz="2700" spc="-397">
                <a:latin typeface="Microsoft Sans Serif"/>
                <a:cs typeface="Microsoft Sans Serif"/>
              </a:rPr>
              <a:t>ا</a:t>
            </a:r>
            <a:r>
              <a:rPr dirty="0" baseline="1543" sz="2700" spc="270">
                <a:latin typeface="Microsoft Sans Serif"/>
                <a:cs typeface="Microsoft Sans Serif"/>
              </a:rPr>
              <a:t>  </a:t>
            </a:r>
            <a:r>
              <a:rPr dirty="0" baseline="1543" sz="2700">
                <a:latin typeface="Microsoft Sans Serif"/>
                <a:cs typeface="Microsoft Sans Serif"/>
              </a:rPr>
              <a:t>ة</a:t>
            </a:r>
            <a:r>
              <a:rPr dirty="0" baseline="1543" sz="2700" spc="419">
                <a:latin typeface="Microsoft Sans Serif"/>
                <a:cs typeface="Microsoft Sans Serif"/>
              </a:rPr>
              <a:t>   </a:t>
            </a:r>
            <a:r>
              <a:rPr dirty="0" baseline="1543" sz="2700" spc="-562">
                <a:latin typeface="Microsoft Sans Serif"/>
                <a:cs typeface="Microsoft Sans Serif"/>
              </a:rPr>
              <a:t>ل</a:t>
            </a:r>
            <a:r>
              <a:rPr dirty="0" baseline="1543" sz="2700" spc="187">
                <a:latin typeface="Microsoft Sans Serif"/>
                <a:cs typeface="Microsoft Sans Serif"/>
              </a:rPr>
              <a:t> </a:t>
            </a:r>
            <a:r>
              <a:rPr dirty="0" baseline="1543" sz="2700">
                <a:latin typeface="Microsoft Sans Serif"/>
                <a:cs typeface="Microsoft Sans Serif"/>
              </a:rPr>
              <a:t>ذ</a:t>
            </a:r>
            <a:r>
              <a:rPr dirty="0" baseline="1543" sz="2700" spc="532">
                <a:latin typeface="Microsoft Sans Serif"/>
                <a:cs typeface="Microsoft Sans Serif"/>
              </a:rPr>
              <a:t> </a:t>
            </a:r>
            <a:r>
              <a:rPr dirty="0" baseline="1543" sz="2700" spc="-1102">
                <a:latin typeface="Microsoft Sans Serif"/>
                <a:cs typeface="Microsoft Sans Serif"/>
              </a:rPr>
              <a:t>ح</a:t>
            </a:r>
            <a:r>
              <a:rPr dirty="0" baseline="1543" sz="2700" spc="457">
                <a:latin typeface="Microsoft Sans Serif"/>
                <a:cs typeface="Microsoft Sans Serif"/>
              </a:rPr>
              <a:t>  </a:t>
            </a:r>
            <a:r>
              <a:rPr dirty="0" baseline="1543" sz="2700" spc="-525">
                <a:latin typeface="Microsoft Sans Serif"/>
                <a:cs typeface="Microsoft Sans Serif"/>
              </a:rPr>
              <a:t>أل</a:t>
            </a:r>
            <a:r>
              <a:rPr dirty="0" baseline="1543" sz="2700" spc="-352">
                <a:latin typeface="Microsoft Sans Serif"/>
                <a:cs typeface="Microsoft Sans Serif"/>
              </a:rPr>
              <a:t> </a:t>
            </a:r>
            <a:r>
              <a:rPr dirty="0" baseline="1543" sz="2700" spc="-232">
                <a:latin typeface="Microsoft Sans Serif"/>
                <a:cs typeface="Microsoft Sans Serif"/>
              </a:rPr>
              <a:t>،ة</a:t>
            </a:r>
            <a:r>
              <a:rPr dirty="0" baseline="1543" sz="2700" spc="-217">
                <a:latin typeface="Microsoft Sans Serif"/>
                <a:cs typeface="Microsoft Sans Serif"/>
              </a:rPr>
              <a:t> </a:t>
            </a:r>
            <a:r>
              <a:rPr dirty="0" sz="1800" spc="-700">
                <a:latin typeface="Microsoft Sans Serif"/>
                <a:cs typeface="Microsoft Sans Serif"/>
              </a:rPr>
              <a:t>„</a:t>
            </a:r>
            <a:r>
              <a:rPr dirty="0" sz="1800" spc="165">
                <a:latin typeface="Microsoft Sans Serif"/>
                <a:cs typeface="Microsoft Sans Serif"/>
              </a:rPr>
              <a:t> </a:t>
            </a:r>
            <a:r>
              <a:rPr dirty="0" baseline="1543" sz="2700" spc="-397">
                <a:latin typeface="Microsoft Sans Serif"/>
                <a:cs typeface="Microsoft Sans Serif"/>
              </a:rPr>
              <a:t>ا</a:t>
            </a:r>
            <a:r>
              <a:rPr dirty="0" baseline="1543" sz="2700" spc="52">
                <a:latin typeface="Microsoft Sans Serif"/>
                <a:cs typeface="Microsoft Sans Serif"/>
              </a:rPr>
              <a:t>  </a:t>
            </a:r>
            <a:r>
              <a:rPr dirty="0" baseline="1543" sz="2700" spc="-450">
                <a:latin typeface="Microsoft Sans Serif"/>
                <a:cs typeface="Microsoft Sans Serif"/>
              </a:rPr>
              <a:t>و</a:t>
            </a:r>
            <a:r>
              <a:rPr dirty="0" baseline="1543" sz="2700" spc="-352">
                <a:latin typeface="Microsoft Sans Serif"/>
                <a:cs typeface="Microsoft Sans Serif"/>
              </a:rPr>
              <a:t> </a:t>
            </a:r>
            <a:r>
              <a:rPr dirty="0" baseline="1543" sz="2700">
                <a:latin typeface="Microsoft Sans Serif"/>
                <a:cs typeface="Microsoft Sans Serif"/>
              </a:rPr>
              <a:t>ة</a:t>
            </a:r>
            <a:r>
              <a:rPr dirty="0" baseline="1543" sz="2700" spc="487">
                <a:latin typeface="Microsoft Sans Serif"/>
                <a:cs typeface="Microsoft Sans Serif"/>
              </a:rPr>
              <a:t> </a:t>
            </a:r>
            <a:r>
              <a:rPr dirty="0" baseline="1543" sz="2700" spc="-472">
                <a:latin typeface="Microsoft Sans Serif"/>
                <a:cs typeface="Microsoft Sans Serif"/>
              </a:rPr>
              <a:t>ا</a:t>
            </a:r>
            <a:endParaRPr baseline="1543" sz="2700">
              <a:latin typeface="Microsoft Sans Serif"/>
              <a:cs typeface="Microsoft Sans Serif"/>
            </a:endParaRPr>
          </a:p>
        </p:txBody>
      </p:sp>
      <p:sp>
        <p:nvSpPr>
          <p:cNvPr id="19" name="object 19" descr=""/>
          <p:cNvSpPr txBox="1"/>
          <p:nvPr/>
        </p:nvSpPr>
        <p:spPr>
          <a:xfrm>
            <a:off x="3275710" y="3347084"/>
            <a:ext cx="513080" cy="299720"/>
          </a:xfrm>
          <a:prstGeom prst="rect">
            <a:avLst/>
          </a:prstGeom>
        </p:spPr>
        <p:txBody>
          <a:bodyPr wrap="square" lIns="0" tIns="12700" rIns="0" bIns="0" rtlCol="0" vert="horz">
            <a:spAutoFit/>
          </a:bodyPr>
          <a:lstStyle/>
          <a:p>
            <a:pPr algn="r" marL="38100" marR="30480">
              <a:lnSpc>
                <a:spcPct val="100000"/>
              </a:lnSpc>
              <a:spcBef>
                <a:spcPts val="100"/>
              </a:spcBef>
            </a:pPr>
            <a:r>
              <a:rPr dirty="0" baseline="-16975" sz="2700" spc="-622">
                <a:latin typeface="Microsoft Sans Serif"/>
                <a:cs typeface="Microsoft Sans Serif"/>
              </a:rPr>
              <a:t>.</a:t>
            </a:r>
            <a:r>
              <a:rPr dirty="0" baseline="-16975" sz="2700" spc="-622">
                <a:latin typeface="Microsoft Sans Serif"/>
                <a:cs typeface="Microsoft Sans Serif"/>
              </a:rPr>
              <a:t>ة</a:t>
            </a:r>
            <a:r>
              <a:rPr dirty="0" sz="1800" spc="-415">
                <a:latin typeface="Microsoft Sans Serif"/>
                <a:cs typeface="Microsoft Sans Serif"/>
              </a:rPr>
              <a:t>„</a:t>
            </a:r>
            <a:r>
              <a:rPr dirty="0" sz="1800" spc="-235">
                <a:latin typeface="Microsoft Sans Serif"/>
                <a:cs typeface="Microsoft Sans Serif"/>
              </a:rPr>
              <a:t> </a:t>
            </a:r>
            <a:r>
              <a:rPr dirty="0" baseline="-9259" sz="2700" spc="-1604">
                <a:latin typeface="Microsoft Sans Serif"/>
                <a:cs typeface="Microsoft Sans Serif"/>
              </a:rPr>
              <a:t>ثت</a:t>
            </a:r>
            <a:r>
              <a:rPr dirty="0" baseline="3086" sz="2700" spc="-254">
                <a:latin typeface="Microsoft Sans Serif"/>
                <a:cs typeface="Microsoft Sans Serif"/>
              </a:rPr>
              <a:t> </a:t>
            </a:r>
            <a:r>
              <a:rPr dirty="0" baseline="-7716" sz="2700" spc="-1455">
                <a:latin typeface="Microsoft Sans Serif"/>
                <a:cs typeface="Microsoft Sans Serif"/>
              </a:rPr>
              <a:t>ث</a:t>
            </a:r>
            <a:r>
              <a:rPr dirty="0" baseline="-3086" sz="2700" spc="-1455">
                <a:latin typeface="Microsoft Sans Serif"/>
                <a:cs typeface="Microsoft Sans Serif"/>
              </a:rPr>
              <a:t>.</a:t>
            </a:r>
            <a:r>
              <a:rPr dirty="0" baseline="-3086" sz="2700" spc="-480">
                <a:latin typeface="Microsoft Sans Serif"/>
                <a:cs typeface="Microsoft Sans Serif"/>
              </a:rPr>
              <a:t> </a:t>
            </a:r>
            <a:r>
              <a:rPr dirty="0" baseline="-9259" sz="2700" spc="-1672">
                <a:latin typeface="Microsoft Sans Serif"/>
                <a:cs typeface="Microsoft Sans Serif"/>
              </a:rPr>
              <a:t>ث</a:t>
            </a:r>
            <a:r>
              <a:rPr dirty="0" baseline="1543" sz="2700" spc="-442">
                <a:latin typeface="Microsoft Sans Serif"/>
                <a:cs typeface="Microsoft Sans Serif"/>
              </a:rPr>
              <a:t> </a:t>
            </a:r>
            <a:r>
              <a:rPr dirty="0" baseline="-4629" sz="2700" spc="-1192">
                <a:latin typeface="Microsoft Sans Serif"/>
                <a:cs typeface="Microsoft Sans Serif"/>
              </a:rPr>
              <a:t>ن</a:t>
            </a:r>
            <a:r>
              <a:rPr dirty="0" baseline="9259" sz="2700" spc="-1192">
                <a:latin typeface="Microsoft Sans Serif"/>
                <a:cs typeface="Microsoft Sans Serif"/>
              </a:rPr>
              <a:t>:</a:t>
            </a:r>
            <a:r>
              <a:rPr dirty="0" baseline="9259" sz="2700" spc="-465">
                <a:latin typeface="Microsoft Sans Serif"/>
                <a:cs typeface="Microsoft Sans Serif"/>
              </a:rPr>
              <a:t> </a:t>
            </a:r>
            <a:r>
              <a:rPr dirty="0" sz="1800" spc="-840">
                <a:latin typeface="Microsoft Sans Serif"/>
                <a:cs typeface="Microsoft Sans Serif"/>
              </a:rPr>
              <a:t>س</a:t>
            </a:r>
            <a:endParaRPr sz="1800">
              <a:latin typeface="Microsoft Sans Serif"/>
              <a:cs typeface="Microsoft Sans Serif"/>
            </a:endParaRPr>
          </a:p>
        </p:txBody>
      </p:sp>
      <p:sp>
        <p:nvSpPr>
          <p:cNvPr id="20" name="object 20" descr=""/>
          <p:cNvSpPr txBox="1"/>
          <p:nvPr/>
        </p:nvSpPr>
        <p:spPr>
          <a:xfrm>
            <a:off x="6549517" y="3720465"/>
            <a:ext cx="580390" cy="299720"/>
          </a:xfrm>
          <a:prstGeom prst="rect">
            <a:avLst/>
          </a:prstGeom>
        </p:spPr>
        <p:txBody>
          <a:bodyPr wrap="square" lIns="0" tIns="12700" rIns="0" bIns="0" rtlCol="0" vert="horz">
            <a:spAutoFit/>
          </a:bodyPr>
          <a:lstStyle/>
          <a:p>
            <a:pPr algn="r" marL="38100" marR="30480">
              <a:lnSpc>
                <a:spcPct val="100000"/>
              </a:lnSpc>
              <a:spcBef>
                <a:spcPts val="100"/>
              </a:spcBef>
            </a:pPr>
            <a:r>
              <a:rPr dirty="0" baseline="-4629" sz="2700" spc="352">
                <a:latin typeface="Microsoft Sans Serif"/>
                <a:cs typeface="Microsoft Sans Serif"/>
              </a:rPr>
              <a:t>  </a:t>
            </a:r>
            <a:r>
              <a:rPr dirty="0" sz="1800" spc="-680">
                <a:latin typeface="Microsoft Sans Serif"/>
                <a:cs typeface="Microsoft Sans Serif"/>
              </a:rPr>
              <a:t>كعن</a:t>
            </a:r>
            <a:r>
              <a:rPr dirty="0" baseline="-4629" sz="2700" spc="-1019">
                <a:latin typeface="Microsoft Sans Serif"/>
                <a:cs typeface="Microsoft Sans Serif"/>
              </a:rPr>
              <a:t>„</a:t>
            </a:r>
            <a:r>
              <a:rPr dirty="0" baseline="-4629" sz="2700" spc="104">
                <a:latin typeface="Microsoft Sans Serif"/>
                <a:cs typeface="Microsoft Sans Serif"/>
              </a:rPr>
              <a:t> </a:t>
            </a:r>
            <a:r>
              <a:rPr dirty="0" baseline="-12345" sz="2700" spc="-195">
                <a:latin typeface="Microsoft Sans Serif"/>
                <a:cs typeface="Microsoft Sans Serif"/>
              </a:rPr>
              <a:t>مم</a:t>
            </a:r>
            <a:endParaRPr baseline="-12345" sz="2700">
              <a:latin typeface="Microsoft Sans Serif"/>
              <a:cs typeface="Microsoft Sans Serif"/>
            </a:endParaRPr>
          </a:p>
        </p:txBody>
      </p:sp>
      <p:sp>
        <p:nvSpPr>
          <p:cNvPr id="21" name="object 21" descr=""/>
          <p:cNvSpPr txBox="1"/>
          <p:nvPr/>
        </p:nvSpPr>
        <p:spPr>
          <a:xfrm>
            <a:off x="5589447" y="3770757"/>
            <a:ext cx="986155" cy="299720"/>
          </a:xfrm>
          <a:prstGeom prst="rect">
            <a:avLst/>
          </a:prstGeom>
        </p:spPr>
        <p:txBody>
          <a:bodyPr wrap="square" lIns="0" tIns="12700" rIns="0" bIns="0" rtlCol="0" vert="horz">
            <a:spAutoFit/>
          </a:bodyPr>
          <a:lstStyle/>
          <a:p>
            <a:pPr algn="r" marL="38100" marR="30480">
              <a:lnSpc>
                <a:spcPct val="100000"/>
              </a:lnSpc>
              <a:spcBef>
                <a:spcPts val="100"/>
              </a:spcBef>
            </a:pPr>
            <a:r>
              <a:rPr dirty="0" baseline="1543" sz="2700" spc="-1139">
                <a:latin typeface="Microsoft Sans Serif"/>
                <a:cs typeface="Microsoft Sans Serif"/>
              </a:rPr>
              <a:t>ث</a:t>
            </a:r>
            <a:r>
              <a:rPr dirty="0" baseline="-3086" sz="2700" spc="-1139">
                <a:latin typeface="Microsoft Sans Serif"/>
                <a:cs typeface="Microsoft Sans Serif"/>
              </a:rPr>
              <a:t>„</a:t>
            </a:r>
            <a:r>
              <a:rPr dirty="0" baseline="6172" sz="2700" spc="-1139">
                <a:latin typeface="Microsoft Sans Serif"/>
                <a:cs typeface="Microsoft Sans Serif"/>
              </a:rPr>
              <a:t>ل</a:t>
            </a:r>
            <a:r>
              <a:rPr dirty="0" baseline="6172" sz="2700" spc="67">
                <a:latin typeface="Microsoft Sans Serif"/>
                <a:cs typeface="Microsoft Sans Serif"/>
              </a:rPr>
              <a:t> </a:t>
            </a:r>
            <a:r>
              <a:rPr dirty="0" baseline="3086" sz="2700" spc="-1050">
                <a:latin typeface="Microsoft Sans Serif"/>
                <a:cs typeface="Microsoft Sans Serif"/>
              </a:rPr>
              <a:t>„</a:t>
            </a:r>
            <a:r>
              <a:rPr dirty="0" baseline="3086" sz="2700" spc="-359">
                <a:latin typeface="Microsoft Sans Serif"/>
                <a:cs typeface="Microsoft Sans Serif"/>
              </a:rPr>
              <a:t> </a:t>
            </a:r>
            <a:r>
              <a:rPr dirty="0" baseline="-10802" sz="2700" spc="-1402">
                <a:latin typeface="Microsoft Sans Serif"/>
                <a:cs typeface="Microsoft Sans Serif"/>
              </a:rPr>
              <a:t>ث</a:t>
            </a:r>
            <a:r>
              <a:rPr dirty="0" baseline="-15432" sz="2700" spc="-1402">
                <a:latin typeface="Microsoft Sans Serif"/>
                <a:cs typeface="Microsoft Sans Serif"/>
              </a:rPr>
              <a:t>„</a:t>
            </a:r>
            <a:r>
              <a:rPr dirty="0" baseline="-6172" sz="2700" spc="-1402">
                <a:latin typeface="Microsoft Sans Serif"/>
                <a:cs typeface="Microsoft Sans Serif"/>
              </a:rPr>
              <a:t>ص</a:t>
            </a:r>
            <a:r>
              <a:rPr dirty="0" baseline="-6172" sz="2700" spc="-284">
                <a:latin typeface="Microsoft Sans Serif"/>
                <a:cs typeface="Microsoft Sans Serif"/>
              </a:rPr>
              <a:t> </a:t>
            </a:r>
            <a:r>
              <a:rPr dirty="0" baseline="1543" sz="2700" spc="-1080">
                <a:latin typeface="Microsoft Sans Serif"/>
                <a:cs typeface="Microsoft Sans Serif"/>
              </a:rPr>
              <a:t>صخ</a:t>
            </a:r>
            <a:r>
              <a:rPr dirty="0" baseline="24691" sz="2700" spc="-1080">
                <a:latin typeface="Microsoft Sans Serif"/>
                <a:cs typeface="Microsoft Sans Serif"/>
              </a:rPr>
              <a:t>.</a:t>
            </a:r>
            <a:r>
              <a:rPr dirty="0" baseline="12345" sz="2700" spc="-1080">
                <a:latin typeface="Microsoft Sans Serif"/>
                <a:cs typeface="Microsoft Sans Serif"/>
              </a:rPr>
              <a:t>لا</a:t>
            </a:r>
            <a:r>
              <a:rPr dirty="0" baseline="12345" sz="2700" spc="112">
                <a:latin typeface="Microsoft Sans Serif"/>
                <a:cs typeface="Microsoft Sans Serif"/>
              </a:rPr>
              <a:t> </a:t>
            </a:r>
            <a:r>
              <a:rPr dirty="0" baseline="12345" sz="2700" spc="-885">
                <a:latin typeface="Microsoft Sans Serif"/>
                <a:cs typeface="Microsoft Sans Serif"/>
              </a:rPr>
              <a:t>.</a:t>
            </a:r>
            <a:r>
              <a:rPr dirty="0" baseline="-3086" sz="2700" spc="-885">
                <a:latin typeface="Microsoft Sans Serif"/>
                <a:cs typeface="Microsoft Sans Serif"/>
              </a:rPr>
              <a:t>ق</a:t>
            </a:r>
            <a:r>
              <a:rPr dirty="0" baseline="-3086" sz="2700" spc="457">
                <a:latin typeface="Microsoft Sans Serif"/>
                <a:cs typeface="Microsoft Sans Serif"/>
              </a:rPr>
              <a:t> </a:t>
            </a:r>
            <a:r>
              <a:rPr dirty="0" baseline="1543" sz="2700" spc="-1050">
                <a:latin typeface="Microsoft Sans Serif"/>
                <a:cs typeface="Microsoft Sans Serif"/>
              </a:rPr>
              <a:t>„</a:t>
            </a:r>
            <a:r>
              <a:rPr dirty="0" baseline="1543" sz="2700" spc="-472">
                <a:latin typeface="Microsoft Sans Serif"/>
                <a:cs typeface="Microsoft Sans Serif"/>
              </a:rPr>
              <a:t> </a:t>
            </a:r>
            <a:r>
              <a:rPr dirty="0" baseline="1543" sz="2700" spc="-885">
                <a:latin typeface="Microsoft Sans Serif"/>
                <a:cs typeface="Microsoft Sans Serif"/>
              </a:rPr>
              <a:t>حلا</a:t>
            </a:r>
            <a:r>
              <a:rPr dirty="0" baseline="1543" sz="2700" spc="172">
                <a:latin typeface="Microsoft Sans Serif"/>
                <a:cs typeface="Microsoft Sans Serif"/>
              </a:rPr>
              <a:t> </a:t>
            </a:r>
            <a:r>
              <a:rPr dirty="0" sz="1800" spc="-500">
                <a:latin typeface="Microsoft Sans Serif"/>
                <a:cs typeface="Microsoft Sans Serif"/>
              </a:rPr>
              <a:t>.</a:t>
            </a:r>
            <a:endParaRPr sz="1800">
              <a:latin typeface="Microsoft Sans Serif"/>
              <a:cs typeface="Microsoft Sans Serif"/>
            </a:endParaRPr>
          </a:p>
        </p:txBody>
      </p:sp>
      <p:sp>
        <p:nvSpPr>
          <p:cNvPr id="22" name="object 22" descr=""/>
          <p:cNvSpPr txBox="1"/>
          <p:nvPr/>
        </p:nvSpPr>
        <p:spPr>
          <a:xfrm>
            <a:off x="1655317" y="3827145"/>
            <a:ext cx="5351145" cy="299720"/>
          </a:xfrm>
          <a:prstGeom prst="rect">
            <a:avLst/>
          </a:prstGeom>
        </p:spPr>
        <p:txBody>
          <a:bodyPr wrap="square" lIns="0" tIns="12700" rIns="0" bIns="0" rtlCol="0" vert="horz">
            <a:spAutoFit/>
          </a:bodyPr>
          <a:lstStyle/>
          <a:p>
            <a:pPr algn="r" marL="38100" marR="30480">
              <a:lnSpc>
                <a:spcPct val="100000"/>
              </a:lnSpc>
              <a:spcBef>
                <a:spcPts val="100"/>
              </a:spcBef>
            </a:pPr>
            <a:r>
              <a:rPr dirty="0" baseline="-13888" sz="2700" spc="-1050">
                <a:latin typeface="Microsoft Sans Serif"/>
                <a:cs typeface="Microsoft Sans Serif"/>
              </a:rPr>
              <a:t>„</a:t>
            </a:r>
            <a:r>
              <a:rPr dirty="0" baseline="-13888" sz="2700" spc="735">
                <a:latin typeface="Microsoft Sans Serif"/>
                <a:cs typeface="Microsoft Sans Serif"/>
              </a:rPr>
              <a:t>                  </a:t>
            </a:r>
            <a:r>
              <a:rPr dirty="0" baseline="-13888" sz="2700" spc="-1050">
                <a:latin typeface="Microsoft Sans Serif"/>
                <a:cs typeface="Microsoft Sans Serif"/>
              </a:rPr>
              <a:t>„</a:t>
            </a:r>
            <a:r>
              <a:rPr dirty="0" baseline="-13888" sz="2700" spc="555">
                <a:latin typeface="Microsoft Sans Serif"/>
                <a:cs typeface="Microsoft Sans Serif"/>
              </a:rPr>
              <a:t>       </a:t>
            </a:r>
            <a:r>
              <a:rPr dirty="0" sz="1800">
                <a:latin typeface="Microsoft Sans Serif"/>
                <a:cs typeface="Microsoft Sans Serif"/>
              </a:rPr>
              <a:t>ة</a:t>
            </a:r>
            <a:r>
              <a:rPr dirty="0" sz="1800" spc="10">
                <a:latin typeface="Microsoft Sans Serif"/>
                <a:cs typeface="Microsoft Sans Serif"/>
              </a:rPr>
              <a:t> </a:t>
            </a:r>
            <a:r>
              <a:rPr dirty="0" sz="1800" spc="-355">
                <a:latin typeface="Microsoft Sans Serif"/>
                <a:cs typeface="Microsoft Sans Serif"/>
              </a:rPr>
              <a:t>و</a:t>
            </a:r>
            <a:r>
              <a:rPr dirty="0" sz="1800" spc="90">
                <a:latin typeface="Microsoft Sans Serif"/>
                <a:cs typeface="Microsoft Sans Serif"/>
              </a:rPr>
              <a:t>  </a:t>
            </a:r>
            <a:r>
              <a:rPr dirty="0" sz="1800" spc="-265">
                <a:latin typeface="Microsoft Sans Serif"/>
                <a:cs typeface="Microsoft Sans Serif"/>
              </a:rPr>
              <a:t>ناو</a:t>
            </a:r>
            <a:r>
              <a:rPr dirty="0" sz="1800" spc="-245">
                <a:latin typeface="Microsoft Sans Serif"/>
                <a:cs typeface="Microsoft Sans Serif"/>
              </a:rPr>
              <a:t> </a:t>
            </a:r>
            <a:r>
              <a:rPr dirty="0" sz="1800" spc="-265">
                <a:latin typeface="Microsoft Sans Serif"/>
                <a:cs typeface="Microsoft Sans Serif"/>
              </a:rPr>
              <a:t>ا</a:t>
            </a:r>
            <a:r>
              <a:rPr dirty="0" sz="1800" spc="229">
                <a:latin typeface="Microsoft Sans Serif"/>
                <a:cs typeface="Microsoft Sans Serif"/>
              </a:rPr>
              <a:t>   </a:t>
            </a:r>
            <a:r>
              <a:rPr dirty="0" sz="1800" spc="-495">
                <a:latin typeface="Microsoft Sans Serif"/>
                <a:cs typeface="Microsoft Sans Serif"/>
              </a:rPr>
              <a:t>س</a:t>
            </a:r>
            <a:r>
              <a:rPr dirty="0" sz="1800" spc="395">
                <a:latin typeface="Microsoft Sans Serif"/>
                <a:cs typeface="Microsoft Sans Serif"/>
              </a:rPr>
              <a:t> </a:t>
            </a:r>
            <a:r>
              <a:rPr dirty="0" sz="1800">
                <a:latin typeface="Microsoft Sans Serif"/>
                <a:cs typeface="Microsoft Sans Serif"/>
              </a:rPr>
              <a:t>ة</a:t>
            </a:r>
            <a:r>
              <a:rPr dirty="0" sz="1800" spc="40">
                <a:latin typeface="Microsoft Sans Serif"/>
                <a:cs typeface="Microsoft Sans Serif"/>
              </a:rPr>
              <a:t>  </a:t>
            </a:r>
            <a:r>
              <a:rPr dirty="0" sz="1800" spc="-355">
                <a:latin typeface="Microsoft Sans Serif"/>
                <a:cs typeface="Microsoft Sans Serif"/>
              </a:rPr>
              <a:t>و</a:t>
            </a:r>
            <a:r>
              <a:rPr dirty="0" sz="1800" spc="250">
                <a:latin typeface="Microsoft Sans Serif"/>
                <a:cs typeface="Microsoft Sans Serif"/>
              </a:rPr>
              <a:t>  </a:t>
            </a:r>
            <a:r>
              <a:rPr dirty="0" sz="1800" spc="-805">
                <a:latin typeface="Microsoft Sans Serif"/>
                <a:cs typeface="Microsoft Sans Serif"/>
              </a:rPr>
              <a:t>ي</a:t>
            </a:r>
            <a:r>
              <a:rPr dirty="0" baseline="-13888" sz="2700" spc="-1207">
                <a:latin typeface="Microsoft Sans Serif"/>
                <a:cs typeface="Microsoft Sans Serif"/>
              </a:rPr>
              <a:t>„</a:t>
            </a:r>
            <a:r>
              <a:rPr dirty="0" baseline="-13888" sz="2700" spc="225">
                <a:latin typeface="Microsoft Sans Serif"/>
                <a:cs typeface="Microsoft Sans Serif"/>
              </a:rPr>
              <a:t> </a:t>
            </a:r>
            <a:r>
              <a:rPr dirty="0" sz="1800" spc="-360">
                <a:latin typeface="Microsoft Sans Serif"/>
                <a:cs typeface="Microsoft Sans Serif"/>
              </a:rPr>
              <a:t>ق</a:t>
            </a:r>
            <a:r>
              <a:rPr dirty="0" sz="1800" spc="320">
                <a:latin typeface="Microsoft Sans Serif"/>
                <a:cs typeface="Microsoft Sans Serif"/>
              </a:rPr>
              <a:t> </a:t>
            </a:r>
            <a:r>
              <a:rPr dirty="0" sz="1800" spc="-204">
                <a:latin typeface="Microsoft Sans Serif"/>
                <a:cs typeface="Microsoft Sans Serif"/>
              </a:rPr>
              <a:t>نا</a:t>
            </a:r>
            <a:r>
              <a:rPr dirty="0" sz="1800" spc="-240">
                <a:latin typeface="Microsoft Sans Serif"/>
                <a:cs typeface="Microsoft Sans Serif"/>
              </a:rPr>
              <a:t> </a:t>
            </a:r>
            <a:r>
              <a:rPr dirty="0" sz="1800" spc="-495">
                <a:latin typeface="Microsoft Sans Serif"/>
                <a:cs typeface="Microsoft Sans Serif"/>
              </a:rPr>
              <a:t>س</a:t>
            </a:r>
            <a:r>
              <a:rPr dirty="0" sz="1800" spc="204">
                <a:latin typeface="Microsoft Sans Serif"/>
                <a:cs typeface="Microsoft Sans Serif"/>
              </a:rPr>
              <a:t>  </a:t>
            </a:r>
            <a:r>
              <a:rPr dirty="0" sz="1800" spc="-315">
                <a:latin typeface="Microsoft Sans Serif"/>
                <a:cs typeface="Microsoft Sans Serif"/>
              </a:rPr>
              <a:t>ا</a:t>
            </a:r>
            <a:endParaRPr sz="1800">
              <a:latin typeface="Microsoft Sans Serif"/>
              <a:cs typeface="Microsoft Sans Serif"/>
            </a:endParaRPr>
          </a:p>
        </p:txBody>
      </p:sp>
      <p:sp>
        <p:nvSpPr>
          <p:cNvPr id="23" name="object 23" descr=""/>
          <p:cNvSpPr txBox="1"/>
          <p:nvPr/>
        </p:nvSpPr>
        <p:spPr>
          <a:xfrm>
            <a:off x="833932" y="3827145"/>
            <a:ext cx="4672965" cy="299720"/>
          </a:xfrm>
          <a:prstGeom prst="rect">
            <a:avLst/>
          </a:prstGeom>
        </p:spPr>
        <p:txBody>
          <a:bodyPr wrap="square" lIns="0" tIns="12700" rIns="0" bIns="0" rtlCol="0" vert="horz">
            <a:spAutoFit/>
          </a:bodyPr>
          <a:lstStyle/>
          <a:p>
            <a:pPr algn="r" marL="38100" marR="30480">
              <a:lnSpc>
                <a:spcPct val="100000"/>
              </a:lnSpc>
              <a:spcBef>
                <a:spcPts val="100"/>
              </a:spcBef>
            </a:pPr>
            <a:r>
              <a:rPr dirty="0" sz="1800" spc="-490">
                <a:latin typeface="Microsoft Sans Serif"/>
                <a:cs typeface="Microsoft Sans Serif"/>
              </a:rPr>
              <a:t>ة</a:t>
            </a:r>
            <a:r>
              <a:rPr dirty="0" baseline="16975" sz="2700" spc="-735">
                <a:latin typeface="Microsoft Sans Serif"/>
                <a:cs typeface="Microsoft Sans Serif"/>
              </a:rPr>
              <a:t>„</a:t>
            </a:r>
            <a:r>
              <a:rPr dirty="0" baseline="16975" sz="2700" spc="-352">
                <a:latin typeface="Microsoft Sans Serif"/>
                <a:cs typeface="Microsoft Sans Serif"/>
              </a:rPr>
              <a:t> </a:t>
            </a:r>
            <a:r>
              <a:rPr dirty="0" baseline="7716" sz="2700" spc="-472">
                <a:latin typeface="Microsoft Sans Serif"/>
                <a:cs typeface="Microsoft Sans Serif"/>
              </a:rPr>
              <a:t>ماعلا</a:t>
            </a:r>
            <a:r>
              <a:rPr dirty="0" baseline="7716" sz="2700" spc="-375">
                <a:latin typeface="Microsoft Sans Serif"/>
                <a:cs typeface="Microsoft Sans Serif"/>
              </a:rPr>
              <a:t> </a:t>
            </a:r>
            <a:r>
              <a:rPr dirty="0" sz="1800" spc="-490">
                <a:latin typeface="Microsoft Sans Serif"/>
                <a:cs typeface="Microsoft Sans Serif"/>
              </a:rPr>
              <a:t>ة</a:t>
            </a:r>
            <a:r>
              <a:rPr dirty="0" baseline="16975" sz="2700" spc="-735">
                <a:latin typeface="Microsoft Sans Serif"/>
                <a:cs typeface="Microsoft Sans Serif"/>
              </a:rPr>
              <a:t>„</a:t>
            </a:r>
            <a:r>
              <a:rPr dirty="0" baseline="16975" sz="2700" spc="-352">
                <a:latin typeface="Microsoft Sans Serif"/>
                <a:cs typeface="Microsoft Sans Serif"/>
              </a:rPr>
              <a:t> </a:t>
            </a:r>
            <a:r>
              <a:rPr dirty="0" sz="1800" spc="-405">
                <a:latin typeface="Microsoft Sans Serif"/>
                <a:cs typeface="Microsoft Sans Serif"/>
              </a:rPr>
              <a:t>مالسلاو</a:t>
            </a:r>
            <a:r>
              <a:rPr dirty="0" sz="1800" spc="-245">
                <a:latin typeface="Microsoft Sans Serif"/>
                <a:cs typeface="Microsoft Sans Serif"/>
              </a:rPr>
              <a:t> </a:t>
            </a:r>
            <a:r>
              <a:rPr dirty="0" baseline="9259" sz="2700" spc="-847">
                <a:latin typeface="Microsoft Sans Serif"/>
                <a:cs typeface="Microsoft Sans Serif"/>
              </a:rPr>
              <a:t>يموق</a:t>
            </a:r>
            <a:r>
              <a:rPr dirty="0" baseline="27777" sz="2700" spc="-847">
                <a:latin typeface="Microsoft Sans Serif"/>
                <a:cs typeface="Microsoft Sans Serif"/>
              </a:rPr>
              <a:t>„</a:t>
            </a:r>
            <a:r>
              <a:rPr dirty="0" baseline="27777" sz="2700" spc="-442">
                <a:latin typeface="Microsoft Sans Serif"/>
                <a:cs typeface="Microsoft Sans Serif"/>
              </a:rPr>
              <a:t> </a:t>
            </a:r>
            <a:r>
              <a:rPr dirty="0" baseline="13888" sz="2700" spc="-667">
                <a:latin typeface="Microsoft Sans Serif"/>
                <a:cs typeface="Microsoft Sans Serif"/>
              </a:rPr>
              <a:t>لا</a:t>
            </a:r>
            <a:r>
              <a:rPr dirty="0" baseline="13888" sz="2700" spc="-337">
                <a:latin typeface="Microsoft Sans Serif"/>
                <a:cs typeface="Microsoft Sans Serif"/>
              </a:rPr>
              <a:t> </a:t>
            </a:r>
            <a:r>
              <a:rPr dirty="0" sz="1800" spc="-590">
                <a:latin typeface="Microsoft Sans Serif"/>
                <a:cs typeface="Microsoft Sans Serif"/>
              </a:rPr>
              <a:t>ن</a:t>
            </a:r>
            <a:r>
              <a:rPr dirty="0" baseline="13888" sz="2700" spc="-885">
                <a:latin typeface="Microsoft Sans Serif"/>
                <a:cs typeface="Microsoft Sans Serif"/>
              </a:rPr>
              <a:t>.</a:t>
            </a:r>
            <a:r>
              <a:rPr dirty="0" baseline="13888" sz="2700" spc="-202">
                <a:latin typeface="Microsoft Sans Serif"/>
                <a:cs typeface="Microsoft Sans Serif"/>
              </a:rPr>
              <a:t> </a:t>
            </a:r>
            <a:r>
              <a:rPr dirty="0" sz="1800" spc="-170">
                <a:latin typeface="Microsoft Sans Serif"/>
                <a:cs typeface="Microsoft Sans Serif"/>
              </a:rPr>
              <a:t>مأ</a:t>
            </a:r>
            <a:r>
              <a:rPr dirty="0" baseline="18518" sz="2700" spc="-465">
                <a:latin typeface="Microsoft Sans Serif"/>
                <a:cs typeface="Microsoft Sans Serif"/>
              </a:rPr>
              <a:t> </a:t>
            </a:r>
            <a:r>
              <a:rPr dirty="0" baseline="9259" sz="2700" spc="-1110">
                <a:latin typeface="Microsoft Sans Serif"/>
                <a:cs typeface="Microsoft Sans Serif"/>
              </a:rPr>
              <a:t>لاب</a:t>
            </a:r>
            <a:r>
              <a:rPr dirty="0" baseline="-3086" sz="2700" spc="-1110">
                <a:latin typeface="Microsoft Sans Serif"/>
                <a:cs typeface="Microsoft Sans Serif"/>
              </a:rPr>
              <a:t>,</a:t>
            </a:r>
            <a:r>
              <a:rPr dirty="0" baseline="-3086" sz="2700" spc="-179">
                <a:latin typeface="Microsoft Sans Serif"/>
                <a:cs typeface="Microsoft Sans Serif"/>
              </a:rPr>
              <a:t> </a:t>
            </a:r>
            <a:r>
              <a:rPr dirty="0" sz="1800" spc="-615">
                <a:latin typeface="Microsoft Sans Serif"/>
                <a:cs typeface="Microsoft Sans Serif"/>
              </a:rPr>
              <a:t>ق</a:t>
            </a:r>
            <a:r>
              <a:rPr dirty="0" baseline="15432" sz="2700" spc="-922">
                <a:latin typeface="Microsoft Sans Serif"/>
                <a:cs typeface="Microsoft Sans Serif"/>
              </a:rPr>
              <a:t>„</a:t>
            </a:r>
            <a:r>
              <a:rPr dirty="0" baseline="15432" sz="2700" spc="-465">
                <a:latin typeface="Microsoft Sans Serif"/>
                <a:cs typeface="Microsoft Sans Serif"/>
              </a:rPr>
              <a:t> </a:t>
            </a:r>
            <a:r>
              <a:rPr dirty="0" baseline="20061" sz="2700" spc="-1237">
                <a:latin typeface="Microsoft Sans Serif"/>
                <a:cs typeface="Microsoft Sans Serif"/>
              </a:rPr>
              <a:t>لعت</a:t>
            </a:r>
            <a:r>
              <a:rPr dirty="0" baseline="32407" sz="2700" spc="-1237">
                <a:latin typeface="Microsoft Sans Serif"/>
                <a:cs typeface="Microsoft Sans Serif"/>
              </a:rPr>
              <a:t>:</a:t>
            </a:r>
            <a:r>
              <a:rPr dirty="0" baseline="26234" sz="2700" spc="-1237">
                <a:latin typeface="Microsoft Sans Serif"/>
                <a:cs typeface="Microsoft Sans Serif"/>
              </a:rPr>
              <a:t>ت</a:t>
            </a:r>
            <a:r>
              <a:rPr dirty="0" baseline="35493" sz="2700" spc="-1237">
                <a:latin typeface="Microsoft Sans Serif"/>
                <a:cs typeface="Microsoft Sans Serif"/>
              </a:rPr>
              <a:t>:</a:t>
            </a:r>
            <a:r>
              <a:rPr dirty="0" baseline="35493" sz="2700" spc="-165">
                <a:latin typeface="Microsoft Sans Serif"/>
                <a:cs typeface="Microsoft Sans Serif"/>
              </a:rPr>
              <a:t> </a:t>
            </a:r>
            <a:r>
              <a:rPr dirty="0" sz="1800" spc="-270">
                <a:latin typeface="Microsoft Sans Serif"/>
                <a:cs typeface="Microsoft Sans Serif"/>
              </a:rPr>
              <a:t>ب</a:t>
            </a:r>
            <a:r>
              <a:rPr dirty="0" baseline="-9259" sz="2700" spc="-405">
                <a:latin typeface="Microsoft Sans Serif"/>
                <a:cs typeface="Microsoft Sans Serif"/>
              </a:rPr>
              <a:t>,</a:t>
            </a:r>
            <a:r>
              <a:rPr dirty="0" baseline="-9259" sz="2700" spc="-179">
                <a:latin typeface="Microsoft Sans Serif"/>
                <a:cs typeface="Microsoft Sans Serif"/>
              </a:rPr>
              <a:t> </a:t>
            </a:r>
            <a:r>
              <a:rPr dirty="0" baseline="9259" sz="2700" spc="-1064">
                <a:latin typeface="Microsoft Sans Serif"/>
                <a:cs typeface="Microsoft Sans Serif"/>
              </a:rPr>
              <a:t>اث</a:t>
            </a:r>
            <a:r>
              <a:rPr dirty="0" baseline="-1543" sz="2700" spc="-1064">
                <a:latin typeface="Microsoft Sans Serif"/>
                <a:cs typeface="Microsoft Sans Serif"/>
              </a:rPr>
              <a:t>,</a:t>
            </a:r>
            <a:r>
              <a:rPr dirty="0" sz="1800" spc="-710">
                <a:latin typeface="Microsoft Sans Serif"/>
                <a:cs typeface="Microsoft Sans Serif"/>
              </a:rPr>
              <a:t>سأ</a:t>
            </a:r>
            <a:r>
              <a:rPr dirty="0" baseline="18518" sz="2700" spc="-465">
                <a:latin typeface="Microsoft Sans Serif"/>
                <a:cs typeface="Microsoft Sans Serif"/>
              </a:rPr>
              <a:t> </a:t>
            </a:r>
            <a:r>
              <a:rPr dirty="0" sz="1800" spc="-670">
                <a:latin typeface="Microsoft Sans Serif"/>
                <a:cs typeface="Microsoft Sans Serif"/>
              </a:rPr>
              <a:t>ل</a:t>
            </a:r>
            <a:r>
              <a:rPr dirty="0" sz="1800" spc="-229">
                <a:latin typeface="Microsoft Sans Serif"/>
                <a:cs typeface="Microsoft Sans Serif"/>
              </a:rPr>
              <a:t> </a:t>
            </a:r>
            <a:r>
              <a:rPr dirty="0" baseline="7716" sz="2700" spc="-839">
                <a:latin typeface="Microsoft Sans Serif"/>
                <a:cs typeface="Microsoft Sans Serif"/>
              </a:rPr>
              <a:t>درف</a:t>
            </a:r>
            <a:r>
              <a:rPr dirty="0" baseline="24691" sz="2700" spc="-839">
                <a:latin typeface="Microsoft Sans Serif"/>
                <a:cs typeface="Microsoft Sans Serif"/>
              </a:rPr>
              <a:t>.</a:t>
            </a:r>
            <a:r>
              <a:rPr dirty="0" baseline="24691" sz="2700" spc="-427">
                <a:latin typeface="Microsoft Sans Serif"/>
                <a:cs typeface="Microsoft Sans Serif"/>
              </a:rPr>
              <a:t> </a:t>
            </a:r>
            <a:r>
              <a:rPr dirty="0" baseline="24691" sz="2700" spc="-982">
                <a:latin typeface="Microsoft Sans Serif"/>
                <a:cs typeface="Microsoft Sans Serif"/>
              </a:rPr>
              <a:t>لل</a:t>
            </a:r>
            <a:r>
              <a:rPr dirty="0" baseline="24691" sz="2700" spc="-359">
                <a:latin typeface="Microsoft Sans Serif"/>
                <a:cs typeface="Microsoft Sans Serif"/>
              </a:rPr>
              <a:t> </a:t>
            </a:r>
            <a:r>
              <a:rPr dirty="0" sz="1800" spc="-490">
                <a:latin typeface="Microsoft Sans Serif"/>
                <a:cs typeface="Microsoft Sans Serif"/>
              </a:rPr>
              <a:t>ة</a:t>
            </a:r>
            <a:r>
              <a:rPr dirty="0" baseline="16975" sz="2700" spc="-735">
                <a:latin typeface="Microsoft Sans Serif"/>
                <a:cs typeface="Microsoft Sans Serif"/>
              </a:rPr>
              <a:t>„</a:t>
            </a:r>
            <a:r>
              <a:rPr dirty="0" baseline="16975" sz="2700" spc="-352">
                <a:latin typeface="Microsoft Sans Serif"/>
                <a:cs typeface="Microsoft Sans Serif"/>
              </a:rPr>
              <a:t> </a:t>
            </a:r>
            <a:r>
              <a:rPr dirty="0" baseline="9259" sz="2700" spc="-1110">
                <a:latin typeface="Microsoft Sans Serif"/>
                <a:cs typeface="Microsoft Sans Serif"/>
              </a:rPr>
              <a:t>صاح</a:t>
            </a:r>
            <a:r>
              <a:rPr dirty="0" baseline="21604" sz="2700" spc="-1110">
                <a:latin typeface="Microsoft Sans Serif"/>
                <a:cs typeface="Microsoft Sans Serif"/>
              </a:rPr>
              <a:t>.</a:t>
            </a:r>
            <a:r>
              <a:rPr dirty="0" baseline="9259" sz="2700" spc="-1110">
                <a:latin typeface="Microsoft Sans Serif"/>
                <a:cs typeface="Microsoft Sans Serif"/>
              </a:rPr>
              <a:t>لا</a:t>
            </a:r>
            <a:r>
              <a:rPr dirty="0" baseline="9259" sz="2700" spc="-352">
                <a:latin typeface="Microsoft Sans Serif"/>
                <a:cs typeface="Microsoft Sans Serif"/>
              </a:rPr>
              <a:t> </a:t>
            </a:r>
            <a:r>
              <a:rPr dirty="0" sz="1800" spc="-509">
                <a:latin typeface="Microsoft Sans Serif"/>
                <a:cs typeface="Microsoft Sans Serif"/>
              </a:rPr>
              <a:t>ة</a:t>
            </a:r>
            <a:r>
              <a:rPr dirty="0" baseline="15432" sz="2700" spc="-765">
                <a:latin typeface="Microsoft Sans Serif"/>
                <a:cs typeface="Microsoft Sans Serif"/>
              </a:rPr>
              <a:t>„</a:t>
            </a:r>
            <a:r>
              <a:rPr dirty="0" baseline="15432" sz="2700" spc="-375">
                <a:latin typeface="Microsoft Sans Serif"/>
                <a:cs typeface="Microsoft Sans Serif"/>
              </a:rPr>
              <a:t> </a:t>
            </a:r>
            <a:r>
              <a:rPr dirty="0" baseline="9259" sz="2700" spc="-1012">
                <a:latin typeface="Microsoft Sans Serif"/>
                <a:cs typeface="Microsoft Sans Serif"/>
              </a:rPr>
              <a:t>اث</a:t>
            </a:r>
            <a:r>
              <a:rPr dirty="0" baseline="-1543" sz="2700" spc="-1012">
                <a:latin typeface="Microsoft Sans Serif"/>
                <a:cs typeface="Microsoft Sans Serif"/>
              </a:rPr>
              <a:t>„</a:t>
            </a:r>
            <a:r>
              <a:rPr dirty="0" baseline="15432" sz="2700" spc="-1012">
                <a:latin typeface="Microsoft Sans Serif"/>
                <a:cs typeface="Microsoft Sans Serif"/>
              </a:rPr>
              <a:t>حلا</a:t>
            </a:r>
            <a:r>
              <a:rPr dirty="0" baseline="15432" sz="2700" spc="-352">
                <a:latin typeface="Microsoft Sans Serif"/>
                <a:cs typeface="Microsoft Sans Serif"/>
              </a:rPr>
              <a:t> </a:t>
            </a:r>
            <a:r>
              <a:rPr dirty="0" sz="1800" spc="-760">
                <a:latin typeface="Microsoft Sans Serif"/>
                <a:cs typeface="Microsoft Sans Serif"/>
              </a:rPr>
              <a:t>ي</a:t>
            </a:r>
            <a:r>
              <a:rPr dirty="0" baseline="26234" sz="2700" spc="-1139">
                <a:latin typeface="Microsoft Sans Serif"/>
                <a:cs typeface="Microsoft Sans Serif"/>
              </a:rPr>
              <a:t>.</a:t>
            </a:r>
            <a:r>
              <a:rPr dirty="0" baseline="10802" sz="2700" spc="-1139">
                <a:latin typeface="Microsoft Sans Serif"/>
                <a:cs typeface="Microsoft Sans Serif"/>
              </a:rPr>
              <a:t>ق</a:t>
            </a:r>
            <a:r>
              <a:rPr dirty="0" baseline="10802" sz="2700" spc="-367">
                <a:latin typeface="Microsoft Sans Serif"/>
                <a:cs typeface="Microsoft Sans Serif"/>
              </a:rPr>
              <a:t> </a:t>
            </a:r>
            <a:r>
              <a:rPr dirty="0" baseline="9259" sz="2700" spc="-757">
                <a:latin typeface="Microsoft Sans Serif"/>
                <a:cs typeface="Microsoft Sans Serif"/>
              </a:rPr>
              <a:t>لح</a:t>
            </a:r>
            <a:r>
              <a:rPr dirty="0" baseline="18518" sz="2700" spc="-757">
                <a:latin typeface="Microsoft Sans Serif"/>
                <a:cs typeface="Microsoft Sans Serif"/>
              </a:rPr>
              <a:t>.</a:t>
            </a:r>
            <a:r>
              <a:rPr dirty="0" baseline="18518" sz="2700" spc="-352">
                <a:latin typeface="Microsoft Sans Serif"/>
                <a:cs typeface="Microsoft Sans Serif"/>
              </a:rPr>
              <a:t> </a:t>
            </a:r>
            <a:r>
              <a:rPr dirty="0" baseline="6172" sz="2700" spc="-930">
                <a:latin typeface="Microsoft Sans Serif"/>
                <a:cs typeface="Microsoft Sans Serif"/>
              </a:rPr>
              <a:t>ذث</a:t>
            </a:r>
            <a:r>
              <a:rPr dirty="0" baseline="18518" sz="2700" spc="-930">
                <a:latin typeface="Microsoft Sans Serif"/>
                <a:cs typeface="Microsoft Sans Serif"/>
              </a:rPr>
              <a:t>„</a:t>
            </a:r>
            <a:r>
              <a:rPr dirty="0" baseline="18518" sz="2700" spc="-434">
                <a:latin typeface="Microsoft Sans Serif"/>
                <a:cs typeface="Microsoft Sans Serif"/>
              </a:rPr>
              <a:t> </a:t>
            </a:r>
            <a:r>
              <a:rPr dirty="0" baseline="9259" sz="2700" spc="-667">
                <a:latin typeface="Microsoft Sans Serif"/>
                <a:cs typeface="Microsoft Sans Serif"/>
              </a:rPr>
              <a:t>لا</a:t>
            </a:r>
            <a:r>
              <a:rPr dirty="0" baseline="9259" sz="2700" spc="-330">
                <a:latin typeface="Microsoft Sans Serif"/>
                <a:cs typeface="Microsoft Sans Serif"/>
              </a:rPr>
              <a:t> </a:t>
            </a:r>
            <a:r>
              <a:rPr dirty="0" baseline="20061" sz="2700" spc="-757">
                <a:latin typeface="Microsoft Sans Serif"/>
                <a:cs typeface="Microsoft Sans Serif"/>
              </a:rPr>
              <a:t>اهت</a:t>
            </a:r>
            <a:r>
              <a:rPr dirty="0" baseline="32407" sz="2700" spc="-757">
                <a:latin typeface="Microsoft Sans Serif"/>
                <a:cs typeface="Microsoft Sans Serif"/>
              </a:rPr>
              <a:t>.</a:t>
            </a:r>
            <a:r>
              <a:rPr dirty="0" baseline="32407" sz="2700" spc="-397">
                <a:latin typeface="Microsoft Sans Serif"/>
                <a:cs typeface="Microsoft Sans Serif"/>
              </a:rPr>
              <a:t> </a:t>
            </a:r>
            <a:r>
              <a:rPr dirty="0" baseline="44753" sz="2700" spc="-1042">
                <a:latin typeface="Microsoft Sans Serif"/>
                <a:cs typeface="Microsoft Sans Serif"/>
              </a:rPr>
              <a:t>كمت</a:t>
            </a:r>
            <a:r>
              <a:rPr dirty="0" baseline="35493" sz="2700" spc="-1042">
                <a:latin typeface="Microsoft Sans Serif"/>
                <a:cs typeface="Microsoft Sans Serif"/>
              </a:rPr>
              <a:t>„</a:t>
            </a:r>
            <a:r>
              <a:rPr dirty="0" baseline="35493" sz="2700" spc="359">
                <a:latin typeface="Microsoft Sans Serif"/>
                <a:cs typeface="Microsoft Sans Serif"/>
              </a:rPr>
              <a:t> </a:t>
            </a:r>
            <a:r>
              <a:rPr dirty="0" baseline="16975" sz="2700" spc="-1050">
                <a:latin typeface="Microsoft Sans Serif"/>
                <a:cs typeface="Microsoft Sans Serif"/>
              </a:rPr>
              <a:t>„</a:t>
            </a:r>
            <a:r>
              <a:rPr dirty="0" baseline="16975" sz="2700" spc="-352">
                <a:latin typeface="Microsoft Sans Serif"/>
                <a:cs typeface="Microsoft Sans Serif"/>
              </a:rPr>
              <a:t> </a:t>
            </a:r>
            <a:r>
              <a:rPr dirty="0" baseline="3086" sz="2700" spc="-82">
                <a:latin typeface="Microsoft Sans Serif"/>
                <a:cs typeface="Microsoft Sans Serif"/>
              </a:rPr>
              <a:t>م</a:t>
            </a:r>
            <a:r>
              <a:rPr dirty="0" baseline="3086" sz="2700" spc="-195">
                <a:latin typeface="Microsoft Sans Serif"/>
                <a:cs typeface="Microsoft Sans Serif"/>
              </a:rPr>
              <a:t> </a:t>
            </a:r>
            <a:r>
              <a:rPr dirty="0" baseline="21604" sz="2700" spc="-1050">
                <a:latin typeface="Microsoft Sans Serif"/>
                <a:cs typeface="Microsoft Sans Serif"/>
              </a:rPr>
              <a:t>كحلا</a:t>
            </a:r>
            <a:r>
              <a:rPr dirty="0" baseline="21604" sz="2700" spc="202">
                <a:latin typeface="Microsoft Sans Serif"/>
                <a:cs typeface="Microsoft Sans Serif"/>
              </a:rPr>
              <a:t> </a:t>
            </a:r>
            <a:r>
              <a:rPr dirty="0" baseline="13888" sz="2700" spc="-750">
                <a:latin typeface="Microsoft Sans Serif"/>
                <a:cs typeface="Microsoft Sans Serif"/>
              </a:rPr>
              <a:t>.</a:t>
            </a:r>
            <a:r>
              <a:rPr dirty="0" baseline="21604" sz="2700" spc="375">
                <a:latin typeface="Microsoft Sans Serif"/>
                <a:cs typeface="Microsoft Sans Serif"/>
              </a:rPr>
              <a:t>  </a:t>
            </a:r>
            <a:r>
              <a:rPr dirty="0" baseline="27777" sz="2700" spc="-869">
                <a:latin typeface="Microsoft Sans Serif"/>
                <a:cs typeface="Microsoft Sans Serif"/>
              </a:rPr>
              <a:t>قً</a:t>
            </a:r>
            <a:r>
              <a:rPr dirty="0" baseline="20061" sz="2700" spc="-869">
                <a:latin typeface="Microsoft Sans Serif"/>
                <a:cs typeface="Microsoft Sans Serif"/>
              </a:rPr>
              <a:t>„</a:t>
            </a:r>
            <a:r>
              <a:rPr dirty="0" baseline="20061" sz="2700" spc="-442">
                <a:latin typeface="Microsoft Sans Serif"/>
                <a:cs typeface="Microsoft Sans Serif"/>
              </a:rPr>
              <a:t> </a:t>
            </a:r>
            <a:r>
              <a:rPr dirty="0" baseline="18518" sz="2700" spc="-757">
                <a:latin typeface="Microsoft Sans Serif"/>
                <a:cs typeface="Microsoft Sans Serif"/>
              </a:rPr>
              <a:t>لطم</a:t>
            </a:r>
            <a:endParaRPr baseline="18518" sz="2700">
              <a:latin typeface="Microsoft Sans Serif"/>
              <a:cs typeface="Microsoft Sans Serif"/>
            </a:endParaRPr>
          </a:p>
        </p:txBody>
      </p:sp>
      <p:sp>
        <p:nvSpPr>
          <p:cNvPr id="24" name="object 24" descr=""/>
          <p:cNvSpPr txBox="1"/>
          <p:nvPr/>
        </p:nvSpPr>
        <p:spPr>
          <a:xfrm>
            <a:off x="9567798" y="6309766"/>
            <a:ext cx="2011680" cy="331470"/>
          </a:xfrm>
          <a:prstGeom prst="rect">
            <a:avLst/>
          </a:prstGeom>
        </p:spPr>
        <p:txBody>
          <a:bodyPr wrap="square" lIns="0" tIns="13335" rIns="0" bIns="0" rtlCol="0" vert="horz">
            <a:spAutoFit/>
          </a:bodyPr>
          <a:lstStyle/>
          <a:p>
            <a:pPr marL="12700">
              <a:lnSpc>
                <a:spcPct val="100000"/>
              </a:lnSpc>
              <a:spcBef>
                <a:spcPts val="105"/>
              </a:spcBef>
            </a:pPr>
            <a:r>
              <a:rPr dirty="0" sz="2000" spc="-10" b="1">
                <a:latin typeface="Calibri"/>
                <a:cs typeface="Calibri"/>
                <a:hlinkClick r:id="rId3"/>
              </a:rPr>
              <a:t>www.midocean.ae</a:t>
            </a:r>
            <a:endParaRPr sz="2000">
              <a:latin typeface="Calibri"/>
              <a:cs typeface="Calibri"/>
            </a:endParaRPr>
          </a:p>
        </p:txBody>
      </p:sp>
      <p:grpSp>
        <p:nvGrpSpPr>
          <p:cNvPr id="25" name="object 25" descr=""/>
          <p:cNvGrpSpPr/>
          <p:nvPr/>
        </p:nvGrpSpPr>
        <p:grpSpPr>
          <a:xfrm>
            <a:off x="7623047" y="268223"/>
            <a:ext cx="4361815" cy="5783580"/>
            <a:chOff x="7623047" y="268223"/>
            <a:chExt cx="4361815" cy="5783580"/>
          </a:xfrm>
        </p:grpSpPr>
        <p:pic>
          <p:nvPicPr>
            <p:cNvPr id="26" name="object 26" descr=""/>
            <p:cNvPicPr/>
            <p:nvPr/>
          </p:nvPicPr>
          <p:blipFill>
            <a:blip r:embed="rId4" cstate="print"/>
            <a:stretch>
              <a:fillRect/>
            </a:stretch>
          </p:blipFill>
          <p:spPr>
            <a:xfrm>
              <a:off x="9678923" y="268223"/>
              <a:ext cx="2305811" cy="1077468"/>
            </a:xfrm>
            <a:prstGeom prst="rect">
              <a:avLst/>
            </a:prstGeom>
          </p:spPr>
        </p:pic>
        <p:pic>
          <p:nvPicPr>
            <p:cNvPr id="27" name="object 27" descr=""/>
            <p:cNvPicPr/>
            <p:nvPr/>
          </p:nvPicPr>
          <p:blipFill>
            <a:blip r:embed="rId5" cstate="print"/>
            <a:stretch>
              <a:fillRect/>
            </a:stretch>
          </p:blipFill>
          <p:spPr>
            <a:xfrm>
              <a:off x="7623047" y="1345691"/>
              <a:ext cx="3913632" cy="4651248"/>
            </a:xfrm>
            <a:prstGeom prst="rect">
              <a:avLst/>
            </a:prstGeom>
          </p:spPr>
        </p:pic>
        <p:pic>
          <p:nvPicPr>
            <p:cNvPr id="28" name="object 28" descr=""/>
            <p:cNvPicPr/>
            <p:nvPr/>
          </p:nvPicPr>
          <p:blipFill>
            <a:blip r:embed="rId6" cstate="print"/>
            <a:stretch>
              <a:fillRect/>
            </a:stretch>
          </p:blipFill>
          <p:spPr>
            <a:xfrm>
              <a:off x="10776203" y="5442203"/>
              <a:ext cx="609600" cy="609599"/>
            </a:xfrm>
            <a:prstGeom prst="rect">
              <a:avLst/>
            </a:prstGeom>
          </p:spPr>
        </p:pic>
      </p:grpSp>
    </p:spTree>
  </p:cSld>
  <p:clrMapOvr>
    <a:masterClrMapping/>
  </p:clrMapOvr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object 2" descr=""/>
          <p:cNvGrpSpPr/>
          <p:nvPr/>
        </p:nvGrpSpPr>
        <p:grpSpPr>
          <a:xfrm>
            <a:off x="379475" y="940308"/>
            <a:ext cx="9215755" cy="5720080"/>
            <a:chOff x="379475" y="940308"/>
            <a:chExt cx="9215755" cy="5720080"/>
          </a:xfrm>
        </p:grpSpPr>
        <p:pic>
          <p:nvPicPr>
            <p:cNvPr id="3" name="object 3" descr=""/>
            <p:cNvPicPr/>
            <p:nvPr/>
          </p:nvPicPr>
          <p:blipFill>
            <a:blip r:embed="rId2" cstate="print"/>
            <a:stretch>
              <a:fillRect/>
            </a:stretch>
          </p:blipFill>
          <p:spPr>
            <a:xfrm>
              <a:off x="451103" y="940308"/>
              <a:ext cx="9072372" cy="5719572"/>
            </a:xfrm>
            <a:prstGeom prst="rect">
              <a:avLst/>
            </a:prstGeom>
          </p:spPr>
        </p:pic>
        <p:sp>
          <p:nvSpPr>
            <p:cNvPr id="4" name="object 4" descr=""/>
            <p:cNvSpPr/>
            <p:nvPr/>
          </p:nvSpPr>
          <p:spPr>
            <a:xfrm>
              <a:off x="398525" y="1160526"/>
              <a:ext cx="9177655" cy="5279390"/>
            </a:xfrm>
            <a:custGeom>
              <a:avLst/>
              <a:gdLst/>
              <a:ahLst/>
              <a:cxnLst/>
              <a:rect l="l" t="t" r="r" b="b"/>
              <a:pathLst>
                <a:path w="9177655" h="5279390">
                  <a:moveTo>
                    <a:pt x="8853424" y="0"/>
                  </a:moveTo>
                  <a:lnTo>
                    <a:pt x="324129" y="0"/>
                  </a:lnTo>
                  <a:lnTo>
                    <a:pt x="276233" y="3515"/>
                  </a:lnTo>
                  <a:lnTo>
                    <a:pt x="230518" y="13726"/>
                  </a:lnTo>
                  <a:lnTo>
                    <a:pt x="187486" y="30131"/>
                  </a:lnTo>
                  <a:lnTo>
                    <a:pt x="147639" y="52228"/>
                  </a:lnTo>
                  <a:lnTo>
                    <a:pt x="111478" y="79515"/>
                  </a:lnTo>
                  <a:lnTo>
                    <a:pt x="79505" y="111490"/>
                  </a:lnTo>
                  <a:lnTo>
                    <a:pt x="52220" y="147650"/>
                  </a:lnTo>
                  <a:lnTo>
                    <a:pt x="30126" y="187493"/>
                  </a:lnTo>
                  <a:lnTo>
                    <a:pt x="13723" y="230518"/>
                  </a:lnTo>
                  <a:lnTo>
                    <a:pt x="3514" y="276222"/>
                  </a:lnTo>
                  <a:lnTo>
                    <a:pt x="0" y="324103"/>
                  </a:lnTo>
                  <a:lnTo>
                    <a:pt x="0" y="4955006"/>
                  </a:lnTo>
                  <a:lnTo>
                    <a:pt x="3514" y="5002902"/>
                  </a:lnTo>
                  <a:lnTo>
                    <a:pt x="13723" y="5048617"/>
                  </a:lnTo>
                  <a:lnTo>
                    <a:pt x="30126" y="5091649"/>
                  </a:lnTo>
                  <a:lnTo>
                    <a:pt x="52220" y="5131496"/>
                  </a:lnTo>
                  <a:lnTo>
                    <a:pt x="79505" y="5167657"/>
                  </a:lnTo>
                  <a:lnTo>
                    <a:pt x="111478" y="5199630"/>
                  </a:lnTo>
                  <a:lnTo>
                    <a:pt x="147639" y="5226915"/>
                  </a:lnTo>
                  <a:lnTo>
                    <a:pt x="187486" y="5249009"/>
                  </a:lnTo>
                  <a:lnTo>
                    <a:pt x="230518" y="5265412"/>
                  </a:lnTo>
                  <a:lnTo>
                    <a:pt x="276233" y="5275621"/>
                  </a:lnTo>
                  <a:lnTo>
                    <a:pt x="324129" y="5279136"/>
                  </a:lnTo>
                  <a:lnTo>
                    <a:pt x="8853424" y="5279136"/>
                  </a:lnTo>
                  <a:lnTo>
                    <a:pt x="8901305" y="5275621"/>
                  </a:lnTo>
                  <a:lnTo>
                    <a:pt x="8947009" y="5265412"/>
                  </a:lnTo>
                  <a:lnTo>
                    <a:pt x="8990034" y="5249009"/>
                  </a:lnTo>
                  <a:lnTo>
                    <a:pt x="9029877" y="5226915"/>
                  </a:lnTo>
                  <a:lnTo>
                    <a:pt x="9066037" y="5199630"/>
                  </a:lnTo>
                  <a:lnTo>
                    <a:pt x="9098012" y="5167657"/>
                  </a:lnTo>
                  <a:lnTo>
                    <a:pt x="9125299" y="5131496"/>
                  </a:lnTo>
                  <a:lnTo>
                    <a:pt x="9147396" y="5091649"/>
                  </a:lnTo>
                  <a:lnTo>
                    <a:pt x="9163801" y="5048617"/>
                  </a:lnTo>
                  <a:lnTo>
                    <a:pt x="9174012" y="5002902"/>
                  </a:lnTo>
                  <a:lnTo>
                    <a:pt x="9177528" y="4955006"/>
                  </a:lnTo>
                  <a:lnTo>
                    <a:pt x="9177528" y="324103"/>
                  </a:lnTo>
                  <a:lnTo>
                    <a:pt x="9174012" y="276222"/>
                  </a:lnTo>
                  <a:lnTo>
                    <a:pt x="9163801" y="230518"/>
                  </a:lnTo>
                  <a:lnTo>
                    <a:pt x="9147396" y="187493"/>
                  </a:lnTo>
                  <a:lnTo>
                    <a:pt x="9125299" y="147650"/>
                  </a:lnTo>
                  <a:lnTo>
                    <a:pt x="9098012" y="111490"/>
                  </a:lnTo>
                  <a:lnTo>
                    <a:pt x="9066037" y="79515"/>
                  </a:lnTo>
                  <a:lnTo>
                    <a:pt x="9029877" y="52228"/>
                  </a:lnTo>
                  <a:lnTo>
                    <a:pt x="8990034" y="30131"/>
                  </a:lnTo>
                  <a:lnTo>
                    <a:pt x="8947009" y="13726"/>
                  </a:lnTo>
                  <a:lnTo>
                    <a:pt x="8901305" y="3515"/>
                  </a:lnTo>
                  <a:lnTo>
                    <a:pt x="8853424" y="0"/>
                  </a:lnTo>
                  <a:close/>
                </a:path>
              </a:pathLst>
            </a:custGeom>
            <a:solidFill>
              <a:srgbClr val="FFFFFF"/>
            </a:solidFill>
          </p:spPr>
          <p:txBody>
            <a:bodyPr wrap="square" lIns="0" tIns="0" rIns="0" bIns="0" rtlCol="0"/>
            <a:lstStyle/>
            <a:p/>
          </p:txBody>
        </p:sp>
        <p:sp>
          <p:nvSpPr>
            <p:cNvPr id="5" name="object 5" descr=""/>
            <p:cNvSpPr/>
            <p:nvPr/>
          </p:nvSpPr>
          <p:spPr>
            <a:xfrm>
              <a:off x="398525" y="1160526"/>
              <a:ext cx="9177655" cy="5279390"/>
            </a:xfrm>
            <a:custGeom>
              <a:avLst/>
              <a:gdLst/>
              <a:ahLst/>
              <a:cxnLst/>
              <a:rect l="l" t="t" r="r" b="b"/>
              <a:pathLst>
                <a:path w="9177655" h="5279390">
                  <a:moveTo>
                    <a:pt x="0" y="324103"/>
                  </a:moveTo>
                  <a:lnTo>
                    <a:pt x="3514" y="276222"/>
                  </a:lnTo>
                  <a:lnTo>
                    <a:pt x="13723" y="230518"/>
                  </a:lnTo>
                  <a:lnTo>
                    <a:pt x="30126" y="187493"/>
                  </a:lnTo>
                  <a:lnTo>
                    <a:pt x="52220" y="147650"/>
                  </a:lnTo>
                  <a:lnTo>
                    <a:pt x="79505" y="111490"/>
                  </a:lnTo>
                  <a:lnTo>
                    <a:pt x="111478" y="79515"/>
                  </a:lnTo>
                  <a:lnTo>
                    <a:pt x="147639" y="52228"/>
                  </a:lnTo>
                  <a:lnTo>
                    <a:pt x="187486" y="30131"/>
                  </a:lnTo>
                  <a:lnTo>
                    <a:pt x="230518" y="13726"/>
                  </a:lnTo>
                  <a:lnTo>
                    <a:pt x="276233" y="3515"/>
                  </a:lnTo>
                  <a:lnTo>
                    <a:pt x="324129" y="0"/>
                  </a:lnTo>
                  <a:lnTo>
                    <a:pt x="8853424" y="0"/>
                  </a:lnTo>
                  <a:lnTo>
                    <a:pt x="8901305" y="3515"/>
                  </a:lnTo>
                  <a:lnTo>
                    <a:pt x="8947009" y="13726"/>
                  </a:lnTo>
                  <a:lnTo>
                    <a:pt x="8990034" y="30131"/>
                  </a:lnTo>
                  <a:lnTo>
                    <a:pt x="9029877" y="52228"/>
                  </a:lnTo>
                  <a:lnTo>
                    <a:pt x="9066037" y="79515"/>
                  </a:lnTo>
                  <a:lnTo>
                    <a:pt x="9098012" y="111490"/>
                  </a:lnTo>
                  <a:lnTo>
                    <a:pt x="9125299" y="147650"/>
                  </a:lnTo>
                  <a:lnTo>
                    <a:pt x="9147396" y="187493"/>
                  </a:lnTo>
                  <a:lnTo>
                    <a:pt x="9163801" y="230518"/>
                  </a:lnTo>
                  <a:lnTo>
                    <a:pt x="9174012" y="276222"/>
                  </a:lnTo>
                  <a:lnTo>
                    <a:pt x="9177528" y="324103"/>
                  </a:lnTo>
                  <a:lnTo>
                    <a:pt x="9177528" y="4955006"/>
                  </a:lnTo>
                  <a:lnTo>
                    <a:pt x="9174012" y="5002902"/>
                  </a:lnTo>
                  <a:lnTo>
                    <a:pt x="9163801" y="5048617"/>
                  </a:lnTo>
                  <a:lnTo>
                    <a:pt x="9147396" y="5091649"/>
                  </a:lnTo>
                  <a:lnTo>
                    <a:pt x="9125299" y="5131496"/>
                  </a:lnTo>
                  <a:lnTo>
                    <a:pt x="9098012" y="5167657"/>
                  </a:lnTo>
                  <a:lnTo>
                    <a:pt x="9066037" y="5199630"/>
                  </a:lnTo>
                  <a:lnTo>
                    <a:pt x="9029877" y="5226915"/>
                  </a:lnTo>
                  <a:lnTo>
                    <a:pt x="8990034" y="5249009"/>
                  </a:lnTo>
                  <a:lnTo>
                    <a:pt x="8947009" y="5265412"/>
                  </a:lnTo>
                  <a:lnTo>
                    <a:pt x="8901305" y="5275621"/>
                  </a:lnTo>
                  <a:lnTo>
                    <a:pt x="8853424" y="5279136"/>
                  </a:lnTo>
                  <a:lnTo>
                    <a:pt x="324129" y="5279136"/>
                  </a:lnTo>
                  <a:lnTo>
                    <a:pt x="276233" y="5275621"/>
                  </a:lnTo>
                  <a:lnTo>
                    <a:pt x="230518" y="5265412"/>
                  </a:lnTo>
                  <a:lnTo>
                    <a:pt x="187486" y="5249009"/>
                  </a:lnTo>
                  <a:lnTo>
                    <a:pt x="147639" y="5226915"/>
                  </a:lnTo>
                  <a:lnTo>
                    <a:pt x="111478" y="5199630"/>
                  </a:lnTo>
                  <a:lnTo>
                    <a:pt x="79505" y="5167657"/>
                  </a:lnTo>
                  <a:lnTo>
                    <a:pt x="52220" y="5131496"/>
                  </a:lnTo>
                  <a:lnTo>
                    <a:pt x="30126" y="5091649"/>
                  </a:lnTo>
                  <a:lnTo>
                    <a:pt x="13723" y="5048617"/>
                  </a:lnTo>
                  <a:lnTo>
                    <a:pt x="3514" y="5002902"/>
                  </a:lnTo>
                  <a:lnTo>
                    <a:pt x="0" y="4955006"/>
                  </a:lnTo>
                  <a:lnTo>
                    <a:pt x="0" y="324103"/>
                  </a:lnTo>
                  <a:close/>
                </a:path>
              </a:pathLst>
            </a:custGeom>
            <a:ln w="38100">
              <a:solidFill>
                <a:srgbClr val="E7E6E6"/>
              </a:solidFill>
            </a:ln>
          </p:spPr>
          <p:txBody>
            <a:bodyPr wrap="square" lIns="0" tIns="0" rIns="0" bIns="0" rtlCol="0"/>
            <a:lstStyle/>
            <a:p/>
          </p:txBody>
        </p:sp>
      </p:grpSp>
      <p:sp>
        <p:nvSpPr>
          <p:cNvPr id="6" name="object 6" descr=""/>
          <p:cNvSpPr txBox="1"/>
          <p:nvPr/>
        </p:nvSpPr>
        <p:spPr>
          <a:xfrm>
            <a:off x="9174480" y="3448557"/>
            <a:ext cx="253365" cy="299720"/>
          </a:xfrm>
          <a:prstGeom prst="rect">
            <a:avLst/>
          </a:prstGeom>
        </p:spPr>
        <p:txBody>
          <a:bodyPr wrap="square" lIns="0" tIns="12700" rIns="0" bIns="0" rtlCol="0" vert="horz">
            <a:spAutoFit/>
          </a:bodyPr>
          <a:lstStyle/>
          <a:p>
            <a:pPr marL="38100">
              <a:lnSpc>
                <a:spcPct val="100000"/>
              </a:lnSpc>
              <a:spcBef>
                <a:spcPts val="100"/>
              </a:spcBef>
              <a:tabLst>
                <a:tab pos="180975" algn="l"/>
              </a:tabLst>
            </a:pPr>
            <a:r>
              <a:rPr dirty="0" baseline="20061" sz="2700">
                <a:latin typeface="Microsoft Sans Serif"/>
                <a:cs typeface="Microsoft Sans Serif"/>
              </a:rPr>
              <a:t>	</a:t>
            </a:r>
            <a:r>
              <a:rPr dirty="0" baseline="1543" sz="2700" spc="-697">
                <a:latin typeface="Microsoft Sans Serif"/>
                <a:cs typeface="Microsoft Sans Serif"/>
              </a:rPr>
              <a:t>ا</a:t>
            </a:r>
            <a:r>
              <a:rPr dirty="0" sz="1800" spc="-465">
                <a:latin typeface="Microsoft Sans Serif"/>
                <a:cs typeface="Microsoft Sans Serif"/>
              </a:rPr>
              <a:t>,</a:t>
            </a:r>
            <a:endParaRPr sz="1800">
              <a:latin typeface="Microsoft Sans Serif"/>
              <a:cs typeface="Microsoft Sans Serif"/>
            </a:endParaRPr>
          </a:p>
        </p:txBody>
      </p:sp>
      <p:sp>
        <p:nvSpPr>
          <p:cNvPr id="7" name="object 7" descr=""/>
          <p:cNvSpPr txBox="1"/>
          <p:nvPr/>
        </p:nvSpPr>
        <p:spPr>
          <a:xfrm>
            <a:off x="7964423" y="3399790"/>
            <a:ext cx="1236345" cy="299720"/>
          </a:xfrm>
          <a:prstGeom prst="rect">
            <a:avLst/>
          </a:prstGeom>
        </p:spPr>
        <p:txBody>
          <a:bodyPr wrap="square" lIns="0" tIns="12700" rIns="0" bIns="0" rtlCol="0" vert="horz">
            <a:spAutoFit/>
          </a:bodyPr>
          <a:lstStyle/>
          <a:p>
            <a:pPr algn="r" marL="38100" marR="30480">
              <a:lnSpc>
                <a:spcPct val="100000"/>
              </a:lnSpc>
              <a:spcBef>
                <a:spcPts val="100"/>
              </a:spcBef>
            </a:pPr>
            <a:r>
              <a:rPr dirty="0" sz="1800" spc="-625">
                <a:latin typeface="Microsoft Sans Serif"/>
                <a:cs typeface="Microsoft Sans Serif"/>
              </a:rPr>
              <a:t>س</a:t>
            </a:r>
            <a:r>
              <a:rPr dirty="0" sz="1800" spc="5">
                <a:latin typeface="Microsoft Sans Serif"/>
                <a:cs typeface="Microsoft Sans Serif"/>
              </a:rPr>
              <a:t> </a:t>
            </a:r>
            <a:r>
              <a:rPr dirty="0" baseline="-9259" sz="2700" spc="-247">
                <a:latin typeface="Microsoft Sans Serif"/>
                <a:cs typeface="Microsoft Sans Serif"/>
              </a:rPr>
              <a:t>ا</a:t>
            </a:r>
            <a:r>
              <a:rPr dirty="0" baseline="-9259" sz="2700" spc="127">
                <a:latin typeface="Microsoft Sans Serif"/>
                <a:cs typeface="Microsoft Sans Serif"/>
              </a:rPr>
              <a:t> </a:t>
            </a:r>
            <a:r>
              <a:rPr dirty="0" baseline="12345" sz="2700" spc="-885">
                <a:latin typeface="Microsoft Sans Serif"/>
                <a:cs typeface="Microsoft Sans Serif"/>
              </a:rPr>
              <a:t>.</a:t>
            </a:r>
            <a:r>
              <a:rPr dirty="0" baseline="-3086" sz="2700" spc="-885">
                <a:latin typeface="Microsoft Sans Serif"/>
                <a:cs typeface="Microsoft Sans Serif"/>
              </a:rPr>
              <a:t>ق</a:t>
            </a:r>
            <a:r>
              <a:rPr dirty="0" baseline="-3086" sz="2700" spc="82">
                <a:latin typeface="Microsoft Sans Serif"/>
                <a:cs typeface="Microsoft Sans Serif"/>
              </a:rPr>
              <a:t> </a:t>
            </a:r>
            <a:r>
              <a:rPr dirty="0" baseline="3086" sz="2700" spc="-1050">
                <a:latin typeface="Microsoft Sans Serif"/>
                <a:cs typeface="Microsoft Sans Serif"/>
              </a:rPr>
              <a:t>„</a:t>
            </a:r>
            <a:r>
              <a:rPr dirty="0" baseline="3086" sz="2700" spc="-359">
                <a:latin typeface="Microsoft Sans Serif"/>
                <a:cs typeface="Microsoft Sans Serif"/>
              </a:rPr>
              <a:t> </a:t>
            </a:r>
            <a:r>
              <a:rPr dirty="0" baseline="-6172" sz="2700" spc="-1582">
                <a:latin typeface="Microsoft Sans Serif"/>
                <a:cs typeface="Microsoft Sans Serif"/>
              </a:rPr>
              <a:t>ثص</a:t>
            </a:r>
            <a:r>
              <a:rPr dirty="0" baseline="-6172" sz="2700" spc="-284">
                <a:latin typeface="Microsoft Sans Serif"/>
                <a:cs typeface="Microsoft Sans Serif"/>
              </a:rPr>
              <a:t> </a:t>
            </a:r>
            <a:r>
              <a:rPr dirty="0" baseline="1543" sz="2700" spc="-1080">
                <a:latin typeface="Microsoft Sans Serif"/>
                <a:cs typeface="Microsoft Sans Serif"/>
              </a:rPr>
              <a:t>صخ</a:t>
            </a:r>
            <a:r>
              <a:rPr dirty="0" baseline="24691" sz="2700" spc="-1080">
                <a:latin typeface="Microsoft Sans Serif"/>
                <a:cs typeface="Microsoft Sans Serif"/>
              </a:rPr>
              <a:t>.</a:t>
            </a:r>
            <a:r>
              <a:rPr dirty="0" baseline="12345" sz="2700" spc="-1080">
                <a:latin typeface="Microsoft Sans Serif"/>
                <a:cs typeface="Microsoft Sans Serif"/>
              </a:rPr>
              <a:t>لا</a:t>
            </a:r>
            <a:r>
              <a:rPr dirty="0" baseline="12345" sz="2700" spc="150">
                <a:latin typeface="Microsoft Sans Serif"/>
                <a:cs typeface="Microsoft Sans Serif"/>
              </a:rPr>
              <a:t> </a:t>
            </a:r>
            <a:r>
              <a:rPr dirty="0" baseline="12345" sz="2700" spc="-885">
                <a:latin typeface="Microsoft Sans Serif"/>
                <a:cs typeface="Microsoft Sans Serif"/>
              </a:rPr>
              <a:t>.</a:t>
            </a:r>
            <a:r>
              <a:rPr dirty="0" baseline="-3086" sz="2700" spc="-885">
                <a:latin typeface="Microsoft Sans Serif"/>
                <a:cs typeface="Microsoft Sans Serif"/>
              </a:rPr>
              <a:t>ق</a:t>
            </a:r>
            <a:r>
              <a:rPr dirty="0" baseline="-3086" sz="2700" spc="442">
                <a:latin typeface="Microsoft Sans Serif"/>
                <a:cs typeface="Microsoft Sans Serif"/>
              </a:rPr>
              <a:t> </a:t>
            </a:r>
            <a:r>
              <a:rPr dirty="0" baseline="1543" sz="2700" spc="-1050">
                <a:latin typeface="Microsoft Sans Serif"/>
                <a:cs typeface="Microsoft Sans Serif"/>
              </a:rPr>
              <a:t>„</a:t>
            </a:r>
            <a:r>
              <a:rPr dirty="0" baseline="1543" sz="2700" spc="-472">
                <a:latin typeface="Microsoft Sans Serif"/>
                <a:cs typeface="Microsoft Sans Serif"/>
              </a:rPr>
              <a:t> </a:t>
            </a:r>
            <a:r>
              <a:rPr dirty="0" baseline="1543" sz="2700" spc="-885">
                <a:latin typeface="Microsoft Sans Serif"/>
                <a:cs typeface="Microsoft Sans Serif"/>
              </a:rPr>
              <a:t>حلا</a:t>
            </a:r>
            <a:r>
              <a:rPr dirty="0" baseline="1543" sz="2700" spc="187">
                <a:latin typeface="Microsoft Sans Serif"/>
                <a:cs typeface="Microsoft Sans Serif"/>
              </a:rPr>
              <a:t> </a:t>
            </a:r>
            <a:r>
              <a:rPr dirty="0" sz="1800" spc="-500">
                <a:latin typeface="Microsoft Sans Serif"/>
                <a:cs typeface="Microsoft Sans Serif"/>
              </a:rPr>
              <a:t>.</a:t>
            </a:r>
            <a:endParaRPr sz="1800">
              <a:latin typeface="Microsoft Sans Serif"/>
              <a:cs typeface="Microsoft Sans Serif"/>
            </a:endParaRPr>
          </a:p>
        </p:txBody>
      </p:sp>
      <p:sp>
        <p:nvSpPr>
          <p:cNvPr id="8" name="object 8" descr=""/>
          <p:cNvSpPr txBox="1"/>
          <p:nvPr/>
        </p:nvSpPr>
        <p:spPr>
          <a:xfrm>
            <a:off x="7203999" y="3427221"/>
            <a:ext cx="668020" cy="299720"/>
          </a:xfrm>
          <a:prstGeom prst="rect">
            <a:avLst/>
          </a:prstGeom>
        </p:spPr>
        <p:txBody>
          <a:bodyPr wrap="square" lIns="0" tIns="12700" rIns="0" bIns="0" rtlCol="0" vert="horz">
            <a:spAutoFit/>
          </a:bodyPr>
          <a:lstStyle/>
          <a:p>
            <a:pPr algn="r" marL="38100" marR="30480">
              <a:lnSpc>
                <a:spcPct val="100000"/>
              </a:lnSpc>
              <a:spcBef>
                <a:spcPts val="100"/>
              </a:spcBef>
            </a:pPr>
            <a:r>
              <a:rPr dirty="0" baseline="10802" sz="2700" spc="-1050">
                <a:latin typeface="Microsoft Sans Serif"/>
                <a:cs typeface="Microsoft Sans Serif"/>
              </a:rPr>
              <a:t>„</a:t>
            </a:r>
            <a:r>
              <a:rPr dirty="0" baseline="10802" sz="2700" spc="277">
                <a:latin typeface="Microsoft Sans Serif"/>
                <a:cs typeface="Microsoft Sans Serif"/>
              </a:rPr>
              <a:t> </a:t>
            </a:r>
            <a:r>
              <a:rPr dirty="0" baseline="1543" sz="2700" spc="-1019">
                <a:latin typeface="Microsoft Sans Serif"/>
                <a:cs typeface="Microsoft Sans Serif"/>
              </a:rPr>
              <a:t>ثسس</a:t>
            </a:r>
            <a:r>
              <a:rPr dirty="0" baseline="15432" sz="2700" spc="517">
                <a:latin typeface="Microsoft Sans Serif"/>
                <a:cs typeface="Microsoft Sans Serif"/>
              </a:rPr>
              <a:t> </a:t>
            </a:r>
            <a:r>
              <a:rPr dirty="0" baseline="6172" sz="2700" spc="-750">
                <a:latin typeface="Microsoft Sans Serif"/>
                <a:cs typeface="Microsoft Sans Serif"/>
              </a:rPr>
              <a:t>.</a:t>
            </a:r>
            <a:r>
              <a:rPr dirty="0" baseline="6172" sz="2700" spc="-209">
                <a:latin typeface="Microsoft Sans Serif"/>
                <a:cs typeface="Microsoft Sans Serif"/>
              </a:rPr>
              <a:t> </a:t>
            </a:r>
            <a:r>
              <a:rPr dirty="0" sz="1800" spc="-50">
                <a:latin typeface="Microsoft Sans Serif"/>
                <a:cs typeface="Microsoft Sans Serif"/>
              </a:rPr>
              <a:t>م</a:t>
            </a:r>
            <a:endParaRPr sz="1800">
              <a:latin typeface="Microsoft Sans Serif"/>
              <a:cs typeface="Microsoft Sans Serif"/>
            </a:endParaRPr>
          </a:p>
        </p:txBody>
      </p:sp>
      <p:sp>
        <p:nvSpPr>
          <p:cNvPr id="9" name="object 9" descr=""/>
          <p:cNvSpPr txBox="1"/>
          <p:nvPr/>
        </p:nvSpPr>
        <p:spPr>
          <a:xfrm>
            <a:off x="5879338" y="3443985"/>
            <a:ext cx="1225550" cy="299720"/>
          </a:xfrm>
          <a:prstGeom prst="rect">
            <a:avLst/>
          </a:prstGeom>
        </p:spPr>
        <p:txBody>
          <a:bodyPr wrap="square" lIns="0" tIns="12700" rIns="0" bIns="0" rtlCol="0" vert="horz">
            <a:spAutoFit/>
          </a:bodyPr>
          <a:lstStyle/>
          <a:p>
            <a:pPr algn="r" marL="38100" marR="30480">
              <a:lnSpc>
                <a:spcPct val="100000"/>
              </a:lnSpc>
              <a:spcBef>
                <a:spcPts val="100"/>
              </a:spcBef>
            </a:pPr>
            <a:r>
              <a:rPr dirty="0" baseline="6172" sz="2700" spc="-1312">
                <a:latin typeface="Microsoft Sans Serif"/>
                <a:cs typeface="Microsoft Sans Serif"/>
              </a:rPr>
              <a:t>ق</a:t>
            </a:r>
            <a:r>
              <a:rPr dirty="0" baseline="16975" sz="2700" spc="-1312">
                <a:latin typeface="Microsoft Sans Serif"/>
                <a:cs typeface="Microsoft Sans Serif"/>
              </a:rPr>
              <a:t>„</a:t>
            </a:r>
            <a:r>
              <a:rPr dirty="0" baseline="16975" sz="2700" spc="97">
                <a:latin typeface="Microsoft Sans Serif"/>
                <a:cs typeface="Microsoft Sans Serif"/>
              </a:rPr>
              <a:t>  </a:t>
            </a:r>
            <a:r>
              <a:rPr dirty="0" baseline="3086" sz="2700" spc="-1139">
                <a:latin typeface="Microsoft Sans Serif"/>
                <a:cs typeface="Microsoft Sans Serif"/>
              </a:rPr>
              <a:t>ق</a:t>
            </a:r>
            <a:r>
              <a:rPr dirty="0" baseline="21604" sz="2700" spc="-1139">
                <a:latin typeface="Microsoft Sans Serif"/>
                <a:cs typeface="Microsoft Sans Serif"/>
              </a:rPr>
              <a:t>„</a:t>
            </a:r>
            <a:r>
              <a:rPr dirty="0" baseline="21604" sz="2700" spc="-442">
                <a:latin typeface="Microsoft Sans Serif"/>
                <a:cs typeface="Microsoft Sans Serif"/>
              </a:rPr>
              <a:t> </a:t>
            </a:r>
            <a:r>
              <a:rPr dirty="0" baseline="9259" sz="2700" spc="-2032">
                <a:latin typeface="Microsoft Sans Serif"/>
                <a:cs typeface="Microsoft Sans Serif"/>
              </a:rPr>
              <a:t>ف</a:t>
            </a:r>
            <a:r>
              <a:rPr dirty="0" baseline="27777" sz="2700" spc="-2032">
                <a:latin typeface="Microsoft Sans Serif"/>
                <a:cs typeface="Microsoft Sans Serif"/>
              </a:rPr>
              <a:t>.</a:t>
            </a:r>
            <a:r>
              <a:rPr dirty="0" baseline="27777" sz="2700" spc="480">
                <a:latin typeface="Microsoft Sans Serif"/>
                <a:cs typeface="Microsoft Sans Serif"/>
              </a:rPr>
              <a:t> </a:t>
            </a:r>
            <a:r>
              <a:rPr dirty="0" baseline="13888" sz="2700" spc="-1050">
                <a:latin typeface="Microsoft Sans Serif"/>
                <a:cs typeface="Microsoft Sans Serif"/>
              </a:rPr>
              <a:t>„</a:t>
            </a:r>
            <a:r>
              <a:rPr dirty="0" baseline="13888" sz="2700" spc="-359">
                <a:latin typeface="Microsoft Sans Serif"/>
                <a:cs typeface="Microsoft Sans Serif"/>
              </a:rPr>
              <a:t> </a:t>
            </a:r>
            <a:r>
              <a:rPr dirty="0" baseline="4629" sz="2700" spc="-742">
                <a:latin typeface="Microsoft Sans Serif"/>
                <a:cs typeface="Microsoft Sans Serif"/>
              </a:rPr>
              <a:t>ثم</a:t>
            </a:r>
            <a:r>
              <a:rPr dirty="0" baseline="4629" sz="2700" spc="15">
                <a:latin typeface="Microsoft Sans Serif"/>
                <a:cs typeface="Microsoft Sans Serif"/>
              </a:rPr>
              <a:t> </a:t>
            </a:r>
            <a:r>
              <a:rPr dirty="0" baseline="10802" sz="2700" spc="-937">
                <a:latin typeface="Microsoft Sans Serif"/>
                <a:cs typeface="Microsoft Sans Serif"/>
              </a:rPr>
              <a:t>س</a:t>
            </a:r>
            <a:r>
              <a:rPr dirty="0" baseline="10802" sz="2700" spc="7">
                <a:latin typeface="Microsoft Sans Serif"/>
                <a:cs typeface="Microsoft Sans Serif"/>
              </a:rPr>
              <a:t> </a:t>
            </a:r>
            <a:r>
              <a:rPr dirty="0" baseline="1543" sz="2700">
                <a:latin typeface="Microsoft Sans Serif"/>
                <a:cs typeface="Microsoft Sans Serif"/>
              </a:rPr>
              <a:t>ا</a:t>
            </a:r>
            <a:r>
              <a:rPr dirty="0" baseline="1543" sz="2700" spc="232">
                <a:latin typeface="Microsoft Sans Serif"/>
                <a:cs typeface="Microsoft Sans Serif"/>
              </a:rPr>
              <a:t> </a:t>
            </a:r>
            <a:r>
              <a:rPr dirty="0" baseline="12345" sz="2700" spc="-1050">
                <a:latin typeface="Microsoft Sans Serif"/>
                <a:cs typeface="Microsoft Sans Serif"/>
              </a:rPr>
              <a:t>„</a:t>
            </a:r>
            <a:r>
              <a:rPr dirty="0" baseline="12345" sz="2700" spc="442">
                <a:latin typeface="Microsoft Sans Serif"/>
                <a:cs typeface="Microsoft Sans Serif"/>
              </a:rPr>
              <a:t> </a:t>
            </a:r>
            <a:r>
              <a:rPr dirty="0" baseline="10802" sz="2700" spc="-960">
                <a:latin typeface="Microsoft Sans Serif"/>
                <a:cs typeface="Microsoft Sans Serif"/>
              </a:rPr>
              <a:t>ح</a:t>
            </a:r>
            <a:r>
              <a:rPr dirty="0" baseline="20061" sz="2700" spc="-960">
                <a:latin typeface="Microsoft Sans Serif"/>
                <a:cs typeface="Microsoft Sans Serif"/>
              </a:rPr>
              <a:t>.</a:t>
            </a:r>
            <a:r>
              <a:rPr dirty="0" baseline="20061" sz="2700" spc="697">
                <a:latin typeface="Microsoft Sans Serif"/>
                <a:cs typeface="Microsoft Sans Serif"/>
              </a:rPr>
              <a:t> </a:t>
            </a:r>
            <a:r>
              <a:rPr dirty="0" baseline="1543" sz="2700" spc="-127">
                <a:latin typeface="Microsoft Sans Serif"/>
                <a:cs typeface="Microsoft Sans Serif"/>
              </a:rPr>
              <a:t>ا</a:t>
            </a:r>
            <a:endParaRPr baseline="1543" sz="2700">
              <a:latin typeface="Microsoft Sans Serif"/>
              <a:cs typeface="Microsoft Sans Serif"/>
            </a:endParaRPr>
          </a:p>
        </p:txBody>
      </p:sp>
      <p:sp>
        <p:nvSpPr>
          <p:cNvPr id="10" name="object 10" descr=""/>
          <p:cNvSpPr txBox="1"/>
          <p:nvPr/>
        </p:nvSpPr>
        <p:spPr>
          <a:xfrm>
            <a:off x="4763389" y="3419602"/>
            <a:ext cx="1059815" cy="299720"/>
          </a:xfrm>
          <a:prstGeom prst="rect">
            <a:avLst/>
          </a:prstGeom>
        </p:spPr>
        <p:txBody>
          <a:bodyPr wrap="square" lIns="0" tIns="12700" rIns="0" bIns="0" rtlCol="0" vert="horz">
            <a:spAutoFit/>
          </a:bodyPr>
          <a:lstStyle/>
          <a:p>
            <a:pPr algn="r" marL="38100" marR="30480">
              <a:lnSpc>
                <a:spcPct val="100000"/>
              </a:lnSpc>
              <a:spcBef>
                <a:spcPts val="100"/>
              </a:spcBef>
            </a:pPr>
            <a:r>
              <a:rPr dirty="0" baseline="20061" sz="2700" spc="-667">
                <a:latin typeface="Microsoft Sans Serif"/>
                <a:cs typeface="Microsoft Sans Serif"/>
              </a:rPr>
              <a:t>تُ</a:t>
            </a:r>
            <a:r>
              <a:rPr dirty="0" baseline="12345" sz="2700" spc="-667">
                <a:latin typeface="Microsoft Sans Serif"/>
                <a:cs typeface="Microsoft Sans Serif"/>
              </a:rPr>
              <a:t>.</a:t>
            </a:r>
            <a:r>
              <a:rPr dirty="0" baseline="24691" sz="2700" spc="-667">
                <a:latin typeface="Microsoft Sans Serif"/>
                <a:cs typeface="Microsoft Sans Serif"/>
              </a:rPr>
              <a:t>مَ</a:t>
            </a:r>
            <a:r>
              <a:rPr dirty="0" baseline="24691" sz="2700" spc="-270">
                <a:latin typeface="Microsoft Sans Serif"/>
                <a:cs typeface="Microsoft Sans Serif"/>
              </a:rPr>
              <a:t> </a:t>
            </a:r>
            <a:r>
              <a:rPr dirty="0" baseline="12345" sz="2700" spc="-750">
                <a:latin typeface="Microsoft Sans Serif"/>
                <a:cs typeface="Microsoft Sans Serif"/>
              </a:rPr>
              <a:t>,</a:t>
            </a:r>
            <a:r>
              <a:rPr dirty="0" baseline="12345" sz="2700" spc="472">
                <a:latin typeface="Microsoft Sans Serif"/>
                <a:cs typeface="Microsoft Sans Serif"/>
              </a:rPr>
              <a:t> </a:t>
            </a:r>
            <a:r>
              <a:rPr dirty="0" baseline="12345" sz="2700" spc="-750">
                <a:latin typeface="Microsoft Sans Serif"/>
                <a:cs typeface="Microsoft Sans Serif"/>
              </a:rPr>
              <a:t>َ</a:t>
            </a:r>
            <a:r>
              <a:rPr dirty="0" baseline="4629" sz="2700" spc="-750">
                <a:latin typeface="Microsoft Sans Serif"/>
                <a:cs typeface="Microsoft Sans Serif"/>
              </a:rPr>
              <a:t>.</a:t>
            </a:r>
            <a:r>
              <a:rPr dirty="0" baseline="4629" sz="2700" spc="-179">
                <a:latin typeface="Microsoft Sans Serif"/>
                <a:cs typeface="Microsoft Sans Serif"/>
              </a:rPr>
              <a:t> </a:t>
            </a:r>
            <a:r>
              <a:rPr dirty="0" baseline="1543" sz="2700" spc="-1552">
                <a:latin typeface="Microsoft Sans Serif"/>
                <a:cs typeface="Microsoft Sans Serif"/>
              </a:rPr>
              <a:t>ي</a:t>
            </a:r>
            <a:r>
              <a:rPr dirty="0" baseline="-4629" sz="2700" spc="-1552">
                <a:latin typeface="Microsoft Sans Serif"/>
                <a:cs typeface="Microsoft Sans Serif"/>
              </a:rPr>
              <a:t>„</a:t>
            </a:r>
            <a:r>
              <a:rPr dirty="0" baseline="-4629" sz="2700" spc="-262">
                <a:latin typeface="Microsoft Sans Serif"/>
                <a:cs typeface="Microsoft Sans Serif"/>
              </a:rPr>
              <a:t> </a:t>
            </a:r>
            <a:r>
              <a:rPr dirty="0" baseline="6172" sz="2700" spc="-750">
                <a:latin typeface="Microsoft Sans Serif"/>
                <a:cs typeface="Microsoft Sans Serif"/>
              </a:rPr>
              <a:t>.</a:t>
            </a:r>
            <a:r>
              <a:rPr dirty="0" baseline="6172" sz="2700" spc="-382">
                <a:latin typeface="Microsoft Sans Serif"/>
                <a:cs typeface="Microsoft Sans Serif"/>
              </a:rPr>
              <a:t> </a:t>
            </a:r>
            <a:r>
              <a:rPr dirty="0" baseline="24691" sz="2700" spc="-667">
                <a:latin typeface="Microsoft Sans Serif"/>
                <a:cs typeface="Microsoft Sans Serif"/>
              </a:rPr>
              <a:t>لَّ</a:t>
            </a:r>
            <a:r>
              <a:rPr dirty="0" baseline="24691" sz="2700" spc="-375">
                <a:latin typeface="Microsoft Sans Serif"/>
                <a:cs typeface="Microsoft Sans Serif"/>
              </a:rPr>
              <a:t> </a:t>
            </a:r>
            <a:r>
              <a:rPr dirty="0" baseline="-4629" sz="2700" spc="-337">
                <a:latin typeface="Microsoft Sans Serif"/>
                <a:cs typeface="Microsoft Sans Serif"/>
              </a:rPr>
              <a:t>ا</a:t>
            </a:r>
            <a:r>
              <a:rPr dirty="0" baseline="-4629" sz="2700" spc="-97">
                <a:latin typeface="Microsoft Sans Serif"/>
                <a:cs typeface="Microsoft Sans Serif"/>
              </a:rPr>
              <a:t> </a:t>
            </a:r>
            <a:r>
              <a:rPr dirty="0" baseline="15432" sz="2700" spc="-240">
                <a:latin typeface="Microsoft Sans Serif"/>
                <a:cs typeface="Microsoft Sans Serif"/>
              </a:rPr>
              <a:t>هَ</a:t>
            </a:r>
            <a:r>
              <a:rPr dirty="0" baseline="15432" sz="2700" spc="-434">
                <a:latin typeface="Microsoft Sans Serif"/>
                <a:cs typeface="Microsoft Sans Serif"/>
              </a:rPr>
              <a:t> </a:t>
            </a:r>
            <a:r>
              <a:rPr dirty="0" baseline="26234" sz="2700" spc="-802">
                <a:latin typeface="Microsoft Sans Serif"/>
                <a:cs typeface="Microsoft Sans Serif"/>
              </a:rPr>
              <a:t>تُّ</a:t>
            </a:r>
            <a:r>
              <a:rPr dirty="0" baseline="26234" sz="2700" spc="-434">
                <a:latin typeface="Microsoft Sans Serif"/>
                <a:cs typeface="Microsoft Sans Serif"/>
              </a:rPr>
              <a:t> </a:t>
            </a:r>
            <a:r>
              <a:rPr dirty="0" baseline="3086" sz="2700" spc="-855">
                <a:latin typeface="Microsoft Sans Serif"/>
                <a:cs typeface="Microsoft Sans Serif"/>
              </a:rPr>
              <a:t>„</a:t>
            </a:r>
            <a:r>
              <a:rPr dirty="0" baseline="20061" sz="2700" spc="-855">
                <a:latin typeface="Microsoft Sans Serif"/>
                <a:cs typeface="Microsoft Sans Serif"/>
              </a:rPr>
              <a:t>َ</a:t>
            </a:r>
            <a:r>
              <a:rPr dirty="0" baseline="12345" sz="2700" spc="247">
                <a:latin typeface="Microsoft Sans Serif"/>
                <a:cs typeface="Microsoft Sans Serif"/>
              </a:rPr>
              <a:t> </a:t>
            </a:r>
            <a:r>
              <a:rPr dirty="0" baseline="10802" sz="2700" spc="-637">
                <a:latin typeface="Microsoft Sans Serif"/>
                <a:cs typeface="Microsoft Sans Serif"/>
              </a:rPr>
              <a:t>بَ</a:t>
            </a:r>
            <a:r>
              <a:rPr dirty="0" baseline="10802" sz="2700" spc="750">
                <a:latin typeface="Microsoft Sans Serif"/>
                <a:cs typeface="Microsoft Sans Serif"/>
              </a:rPr>
              <a:t> </a:t>
            </a:r>
            <a:r>
              <a:rPr dirty="0" sz="1800" spc="-905">
                <a:latin typeface="Microsoft Sans Serif"/>
                <a:cs typeface="Microsoft Sans Serif"/>
              </a:rPr>
              <a:t>لعن</a:t>
            </a:r>
            <a:r>
              <a:rPr dirty="0" baseline="18518" sz="2700" spc="-1357">
                <a:latin typeface="Microsoft Sans Serif"/>
                <a:cs typeface="Microsoft Sans Serif"/>
              </a:rPr>
              <a:t>„</a:t>
            </a:r>
            <a:endParaRPr baseline="18518" sz="2700">
              <a:latin typeface="Microsoft Sans Serif"/>
              <a:cs typeface="Microsoft Sans Serif"/>
            </a:endParaRPr>
          </a:p>
        </p:txBody>
      </p:sp>
      <p:sp>
        <p:nvSpPr>
          <p:cNvPr id="11" name="object 11" descr=""/>
          <p:cNvSpPr txBox="1"/>
          <p:nvPr/>
        </p:nvSpPr>
        <p:spPr>
          <a:xfrm>
            <a:off x="3835272" y="3456178"/>
            <a:ext cx="2286000" cy="299720"/>
          </a:xfrm>
          <a:prstGeom prst="rect">
            <a:avLst/>
          </a:prstGeom>
        </p:spPr>
        <p:txBody>
          <a:bodyPr wrap="square" lIns="0" tIns="12700" rIns="0" bIns="0" rtlCol="0" vert="horz">
            <a:spAutoFit/>
          </a:bodyPr>
          <a:lstStyle/>
          <a:p>
            <a:pPr algn="r" marL="38100" marR="30480">
              <a:lnSpc>
                <a:spcPct val="100000"/>
              </a:lnSpc>
              <a:spcBef>
                <a:spcPts val="100"/>
              </a:spcBef>
            </a:pPr>
            <a:r>
              <a:rPr dirty="0" sz="1800">
                <a:latin typeface="Microsoft Sans Serif"/>
                <a:cs typeface="Microsoft Sans Serif"/>
              </a:rPr>
              <a:t>ن</a:t>
            </a:r>
            <a:r>
              <a:rPr dirty="0" sz="1800" spc="200">
                <a:latin typeface="Microsoft Sans Serif"/>
                <a:cs typeface="Microsoft Sans Serif"/>
              </a:rPr>
              <a:t> </a:t>
            </a:r>
            <a:r>
              <a:rPr dirty="0" sz="1800" spc="-375">
                <a:latin typeface="Microsoft Sans Serif"/>
                <a:cs typeface="Microsoft Sans Serif"/>
              </a:rPr>
              <a:t>ار</a:t>
            </a:r>
            <a:r>
              <a:rPr dirty="0" sz="1800" spc="-375">
                <a:latin typeface="Microsoft Sans Serif"/>
                <a:cs typeface="Microsoft Sans Serif"/>
              </a:rPr>
              <a:t>„</a:t>
            </a:r>
            <a:r>
              <a:rPr dirty="0" sz="1800" spc="200">
                <a:latin typeface="Microsoft Sans Serif"/>
                <a:cs typeface="Microsoft Sans Serif"/>
              </a:rPr>
              <a:t>  </a:t>
            </a:r>
            <a:r>
              <a:rPr dirty="0" sz="1800" spc="-295">
                <a:latin typeface="Microsoft Sans Serif"/>
                <a:cs typeface="Microsoft Sans Serif"/>
              </a:rPr>
              <a:t>او</a:t>
            </a:r>
            <a:r>
              <a:rPr dirty="0" sz="1800" spc="325">
                <a:latin typeface="Microsoft Sans Serif"/>
                <a:cs typeface="Microsoft Sans Serif"/>
              </a:rPr>
              <a:t>  </a:t>
            </a:r>
            <a:r>
              <a:rPr dirty="0" sz="1800" spc="-170">
                <a:latin typeface="Microsoft Sans Serif"/>
                <a:cs typeface="Microsoft Sans Serif"/>
              </a:rPr>
              <a:t>ا</a:t>
            </a:r>
            <a:r>
              <a:rPr dirty="0" sz="1800" spc="-229">
                <a:latin typeface="Microsoft Sans Serif"/>
                <a:cs typeface="Microsoft Sans Serif"/>
              </a:rPr>
              <a:t> </a:t>
            </a:r>
            <a:r>
              <a:rPr dirty="0" sz="1800" spc="-290">
                <a:latin typeface="Microsoft Sans Serif"/>
                <a:cs typeface="Microsoft Sans Serif"/>
              </a:rPr>
              <a:t>او</a:t>
            </a:r>
            <a:r>
              <a:rPr dirty="0" sz="1800" spc="340">
                <a:latin typeface="Microsoft Sans Serif"/>
                <a:cs typeface="Microsoft Sans Serif"/>
              </a:rPr>
              <a:t> </a:t>
            </a:r>
            <a:r>
              <a:rPr dirty="0" sz="1800" spc="-170">
                <a:latin typeface="Microsoft Sans Serif"/>
                <a:cs typeface="Microsoft Sans Serif"/>
              </a:rPr>
              <a:t>ا</a:t>
            </a:r>
            <a:r>
              <a:rPr dirty="0" sz="1800" spc="-229">
                <a:latin typeface="Microsoft Sans Serif"/>
                <a:cs typeface="Microsoft Sans Serif"/>
              </a:rPr>
              <a:t> </a:t>
            </a:r>
            <a:r>
              <a:rPr dirty="0" baseline="-6172" sz="2700" spc="-15">
                <a:latin typeface="Microsoft Sans Serif"/>
                <a:cs typeface="Microsoft Sans Serif"/>
              </a:rPr>
              <a:t>نذِ</a:t>
            </a:r>
            <a:r>
              <a:rPr dirty="0" baseline="-6172" sz="2700" spc="742">
                <a:latin typeface="Microsoft Sans Serif"/>
                <a:cs typeface="Microsoft Sans Serif"/>
              </a:rPr>
              <a:t> </a:t>
            </a:r>
            <a:r>
              <a:rPr dirty="0" sz="1800" spc="-265">
                <a:latin typeface="Microsoft Sans Serif"/>
                <a:cs typeface="Microsoft Sans Serif"/>
              </a:rPr>
              <a:t>ا</a:t>
            </a:r>
            <a:r>
              <a:rPr dirty="0" sz="1800" spc="475">
                <a:latin typeface="Microsoft Sans Serif"/>
                <a:cs typeface="Microsoft Sans Serif"/>
              </a:rPr>
              <a:t> </a:t>
            </a:r>
            <a:r>
              <a:rPr dirty="0" sz="1800" spc="-170">
                <a:latin typeface="Microsoft Sans Serif"/>
                <a:cs typeface="Microsoft Sans Serif"/>
              </a:rPr>
              <a:t>ا</a:t>
            </a:r>
            <a:r>
              <a:rPr dirty="0" sz="1800" spc="-240">
                <a:latin typeface="Microsoft Sans Serif"/>
                <a:cs typeface="Microsoft Sans Serif"/>
              </a:rPr>
              <a:t> </a:t>
            </a:r>
            <a:r>
              <a:rPr dirty="0" sz="1800" spc="-265">
                <a:latin typeface="Microsoft Sans Serif"/>
                <a:cs typeface="Microsoft Sans Serif"/>
              </a:rPr>
              <a:t>ا</a:t>
            </a:r>
            <a:r>
              <a:rPr dirty="0" sz="1800" spc="-130">
                <a:latin typeface="Microsoft Sans Serif"/>
                <a:cs typeface="Microsoft Sans Serif"/>
              </a:rPr>
              <a:t> </a:t>
            </a:r>
            <a:r>
              <a:rPr dirty="0" baseline="-3086" sz="2700" spc="-1050">
                <a:latin typeface="Microsoft Sans Serif"/>
                <a:cs typeface="Microsoft Sans Serif"/>
              </a:rPr>
              <a:t>„</a:t>
            </a:r>
            <a:r>
              <a:rPr dirty="0" baseline="-3086" sz="2700" spc="-202">
                <a:latin typeface="Microsoft Sans Serif"/>
                <a:cs typeface="Microsoft Sans Serif"/>
              </a:rPr>
              <a:t> </a:t>
            </a:r>
            <a:r>
              <a:rPr dirty="0" sz="1800" spc="-819">
                <a:latin typeface="Microsoft Sans Serif"/>
                <a:cs typeface="Microsoft Sans Serif"/>
              </a:rPr>
              <a:t>ي</a:t>
            </a:r>
            <a:r>
              <a:rPr dirty="0" baseline="-13888" sz="2700" spc="-1230">
                <a:latin typeface="Microsoft Sans Serif"/>
                <a:cs typeface="Microsoft Sans Serif"/>
              </a:rPr>
              <a:t>„</a:t>
            </a:r>
            <a:r>
              <a:rPr dirty="0" baseline="-13888" sz="2700" spc="-382">
                <a:latin typeface="Microsoft Sans Serif"/>
                <a:cs typeface="Microsoft Sans Serif"/>
              </a:rPr>
              <a:t> </a:t>
            </a:r>
            <a:r>
              <a:rPr dirty="0" sz="1800" spc="-265">
                <a:latin typeface="Microsoft Sans Serif"/>
                <a:cs typeface="Microsoft Sans Serif"/>
              </a:rPr>
              <a:t>ا</a:t>
            </a:r>
            <a:r>
              <a:rPr dirty="0" sz="1800" spc="90">
                <a:latin typeface="Microsoft Sans Serif"/>
                <a:cs typeface="Microsoft Sans Serif"/>
              </a:rPr>
              <a:t>  </a:t>
            </a:r>
            <a:r>
              <a:rPr dirty="0" sz="1800" spc="-280">
                <a:latin typeface="Microsoft Sans Serif"/>
                <a:cs typeface="Microsoft Sans Serif"/>
              </a:rPr>
              <a:t>لا</a:t>
            </a:r>
            <a:r>
              <a:rPr dirty="0" sz="1800" spc="190">
                <a:latin typeface="Microsoft Sans Serif"/>
                <a:cs typeface="Microsoft Sans Serif"/>
              </a:rPr>
              <a:t> </a:t>
            </a:r>
            <a:r>
              <a:rPr dirty="0" sz="1800" spc="-50">
                <a:latin typeface="Microsoft Sans Serif"/>
                <a:cs typeface="Microsoft Sans Serif"/>
              </a:rPr>
              <a:t>ذ</a:t>
            </a:r>
            <a:endParaRPr sz="1800">
              <a:latin typeface="Microsoft Sans Serif"/>
              <a:cs typeface="Microsoft Sans Serif"/>
            </a:endParaRPr>
          </a:p>
        </p:txBody>
      </p:sp>
      <p:sp>
        <p:nvSpPr>
          <p:cNvPr id="12" name="object 12" descr=""/>
          <p:cNvSpPr txBox="1"/>
          <p:nvPr/>
        </p:nvSpPr>
        <p:spPr>
          <a:xfrm>
            <a:off x="3469513" y="3402838"/>
            <a:ext cx="1227455" cy="299720"/>
          </a:xfrm>
          <a:prstGeom prst="rect">
            <a:avLst/>
          </a:prstGeom>
        </p:spPr>
        <p:txBody>
          <a:bodyPr wrap="square" lIns="0" tIns="12700" rIns="0" bIns="0" rtlCol="0" vert="horz">
            <a:spAutoFit/>
          </a:bodyPr>
          <a:lstStyle/>
          <a:p>
            <a:pPr algn="r" marL="38100" marR="30480">
              <a:lnSpc>
                <a:spcPct val="100000"/>
              </a:lnSpc>
              <a:spcBef>
                <a:spcPts val="100"/>
              </a:spcBef>
            </a:pPr>
            <a:r>
              <a:rPr dirty="0" sz="1800" spc="-500">
                <a:latin typeface="Microsoft Sans Serif"/>
                <a:cs typeface="Microsoft Sans Serif"/>
              </a:rPr>
              <a:t>.</a:t>
            </a:r>
            <a:r>
              <a:rPr dirty="0" sz="1800">
                <a:latin typeface="Microsoft Sans Serif"/>
                <a:cs typeface="Microsoft Sans Serif"/>
              </a:rPr>
              <a:t>  </a:t>
            </a:r>
            <a:r>
              <a:rPr dirty="0" sz="1800" spc="-235">
                <a:latin typeface="Microsoft Sans Serif"/>
                <a:cs typeface="Microsoft Sans Serif"/>
              </a:rPr>
              <a:t> </a:t>
            </a:r>
            <a:r>
              <a:rPr dirty="0" baseline="7716" sz="2700" spc="-1447">
                <a:latin typeface="Microsoft Sans Serif"/>
                <a:cs typeface="Microsoft Sans Serif"/>
              </a:rPr>
              <a:t>o</a:t>
            </a:r>
            <a:r>
              <a:rPr dirty="0" sz="1800" spc="-500">
                <a:latin typeface="Microsoft Sans Serif"/>
                <a:cs typeface="Microsoft Sans Serif"/>
              </a:rPr>
              <a:t>.</a:t>
            </a:r>
            <a:r>
              <a:rPr dirty="0" sz="1800" spc="-145">
                <a:latin typeface="Microsoft Sans Serif"/>
                <a:cs typeface="Microsoft Sans Serif"/>
              </a:rPr>
              <a:t> </a:t>
            </a:r>
            <a:r>
              <a:rPr dirty="0" baseline="20061" sz="2700" spc="-359">
                <a:latin typeface="Microsoft Sans Serif"/>
                <a:cs typeface="Microsoft Sans Serif"/>
              </a:rPr>
              <a:t>طَّ</a:t>
            </a:r>
            <a:r>
              <a:rPr dirty="0" baseline="12345" sz="2700" spc="-750">
                <a:latin typeface="Microsoft Sans Serif"/>
                <a:cs typeface="Microsoft Sans Serif"/>
              </a:rPr>
              <a:t>.</a:t>
            </a:r>
            <a:r>
              <a:rPr dirty="0" baseline="12345" sz="2700" spc="-412">
                <a:latin typeface="Microsoft Sans Serif"/>
                <a:cs typeface="Microsoft Sans Serif"/>
              </a:rPr>
              <a:t> </a:t>
            </a:r>
            <a:r>
              <a:rPr dirty="0" baseline="3086" sz="2700" spc="-630">
                <a:latin typeface="Microsoft Sans Serif"/>
                <a:cs typeface="Microsoft Sans Serif"/>
              </a:rPr>
              <a:t>لا</a:t>
            </a:r>
            <a:r>
              <a:rPr dirty="0" baseline="3086" sz="2700" spc="150">
                <a:latin typeface="Microsoft Sans Serif"/>
                <a:cs typeface="Microsoft Sans Serif"/>
              </a:rPr>
              <a:t> </a:t>
            </a:r>
            <a:r>
              <a:rPr dirty="0" baseline="7716" sz="2700" spc="52">
                <a:latin typeface="Microsoft Sans Serif"/>
                <a:cs typeface="Microsoft Sans Serif"/>
              </a:rPr>
              <a:t>َ</a:t>
            </a:r>
            <a:r>
              <a:rPr dirty="0" sz="1800" spc="-500">
                <a:latin typeface="Microsoft Sans Serif"/>
                <a:cs typeface="Microsoft Sans Serif"/>
              </a:rPr>
              <a:t>.</a:t>
            </a:r>
            <a:r>
              <a:rPr dirty="0" sz="1800" spc="-145">
                <a:latin typeface="Microsoft Sans Serif"/>
                <a:cs typeface="Microsoft Sans Serif"/>
              </a:rPr>
              <a:t> </a:t>
            </a:r>
            <a:r>
              <a:rPr dirty="0" baseline="-4629" sz="2700" spc="-457">
                <a:latin typeface="Microsoft Sans Serif"/>
                <a:cs typeface="Microsoft Sans Serif"/>
              </a:rPr>
              <a:t>م</a:t>
            </a:r>
            <a:r>
              <a:rPr dirty="0" baseline="13888" sz="2700" spc="-1500">
                <a:latin typeface="Microsoft Sans Serif"/>
                <a:cs typeface="Microsoft Sans Serif"/>
              </a:rPr>
              <a:t>o</a:t>
            </a:r>
            <a:r>
              <a:rPr dirty="0" baseline="13888" sz="2700">
                <a:latin typeface="Microsoft Sans Serif"/>
                <a:cs typeface="Microsoft Sans Serif"/>
              </a:rPr>
              <a:t> </a:t>
            </a:r>
            <a:r>
              <a:rPr dirty="0" baseline="13888" sz="2700" spc="52">
                <a:latin typeface="Microsoft Sans Serif"/>
                <a:cs typeface="Microsoft Sans Serif"/>
              </a:rPr>
              <a:t> </a:t>
            </a:r>
            <a:r>
              <a:rPr dirty="0" baseline="4629" sz="2700">
                <a:latin typeface="Microsoft Sans Serif"/>
                <a:cs typeface="Microsoft Sans Serif"/>
              </a:rPr>
              <a:t>ً</a:t>
            </a:r>
            <a:r>
              <a:rPr dirty="0" baseline="4629" sz="2700" spc="-322">
                <a:latin typeface="Microsoft Sans Serif"/>
                <a:cs typeface="Microsoft Sans Serif"/>
              </a:rPr>
              <a:t> </a:t>
            </a:r>
            <a:r>
              <a:rPr dirty="0" baseline="-4629" sz="2700" spc="-1492">
                <a:latin typeface="Microsoft Sans Serif"/>
                <a:cs typeface="Microsoft Sans Serif"/>
              </a:rPr>
              <a:t>يث</a:t>
            </a:r>
            <a:r>
              <a:rPr dirty="0" baseline="7716" sz="2700" spc="-532">
                <a:latin typeface="Microsoft Sans Serif"/>
                <a:cs typeface="Microsoft Sans Serif"/>
              </a:rPr>
              <a:t> </a:t>
            </a:r>
            <a:r>
              <a:rPr dirty="0" baseline="27777" sz="2700" spc="-465">
                <a:latin typeface="Microsoft Sans Serif"/>
                <a:cs typeface="Microsoft Sans Serif"/>
              </a:rPr>
              <a:t>ِكَ</a:t>
            </a:r>
            <a:r>
              <a:rPr dirty="0" baseline="27777" sz="2700">
                <a:latin typeface="Microsoft Sans Serif"/>
                <a:cs typeface="Microsoft Sans Serif"/>
              </a:rPr>
              <a:t>  </a:t>
            </a:r>
            <a:r>
              <a:rPr dirty="0" baseline="27777" sz="2700" spc="22">
                <a:latin typeface="Microsoft Sans Serif"/>
                <a:cs typeface="Microsoft Sans Serif"/>
              </a:rPr>
              <a:t> </a:t>
            </a:r>
            <a:r>
              <a:rPr dirty="0" baseline="10802" sz="2700" spc="-869">
                <a:latin typeface="Microsoft Sans Serif"/>
                <a:cs typeface="Microsoft Sans Serif"/>
              </a:rPr>
              <a:t>تُ</a:t>
            </a:r>
            <a:r>
              <a:rPr dirty="0" baseline="-7716" sz="2700" spc="-862">
                <a:latin typeface="Microsoft Sans Serif"/>
                <a:cs typeface="Microsoft Sans Serif"/>
              </a:rPr>
              <a:t>,</a:t>
            </a:r>
            <a:r>
              <a:rPr dirty="0" baseline="1543" sz="2700" spc="-1305">
                <a:latin typeface="Microsoft Sans Serif"/>
                <a:cs typeface="Microsoft Sans Serif"/>
              </a:rPr>
              <a:t>ن</a:t>
            </a:r>
            <a:r>
              <a:rPr dirty="0" baseline="16975" sz="2700" spc="-682">
                <a:latin typeface="Microsoft Sans Serif"/>
                <a:cs typeface="Microsoft Sans Serif"/>
              </a:rPr>
              <a:t>.</a:t>
            </a:r>
            <a:r>
              <a:rPr dirty="0" baseline="26234" sz="2700" spc="-667">
                <a:latin typeface="Microsoft Sans Serif"/>
                <a:cs typeface="Microsoft Sans Serif"/>
              </a:rPr>
              <a:t>ِثَ</a:t>
            </a:r>
            <a:r>
              <a:rPr dirty="0" baseline="18518" sz="2700" spc="-1177">
                <a:latin typeface="Microsoft Sans Serif"/>
                <a:cs typeface="Microsoft Sans Serif"/>
              </a:rPr>
              <a:t>„</a:t>
            </a:r>
            <a:r>
              <a:rPr dirty="0" baseline="18518" sz="2700" spc="-450">
                <a:latin typeface="Microsoft Sans Serif"/>
                <a:cs typeface="Microsoft Sans Serif"/>
              </a:rPr>
              <a:t> </a:t>
            </a:r>
            <a:r>
              <a:rPr dirty="0" baseline="30864" sz="2700" spc="-532">
                <a:latin typeface="Microsoft Sans Serif"/>
                <a:cs typeface="Microsoft Sans Serif"/>
              </a:rPr>
              <a:t>حْ</a:t>
            </a:r>
            <a:r>
              <a:rPr dirty="0" baseline="30864" sz="2700" spc="-472">
                <a:latin typeface="Microsoft Sans Serif"/>
                <a:cs typeface="Microsoft Sans Serif"/>
              </a:rPr>
              <a:t> </a:t>
            </a:r>
            <a:r>
              <a:rPr dirty="0" baseline="10802" sz="2700" spc="-750">
                <a:latin typeface="Microsoft Sans Serif"/>
                <a:cs typeface="Microsoft Sans Serif"/>
              </a:rPr>
              <a:t>,</a:t>
            </a:r>
            <a:endParaRPr baseline="10802" sz="2700">
              <a:latin typeface="Microsoft Sans Serif"/>
              <a:cs typeface="Microsoft Sans Serif"/>
            </a:endParaRPr>
          </a:p>
        </p:txBody>
      </p:sp>
      <p:sp>
        <p:nvSpPr>
          <p:cNvPr id="13" name="object 13" descr=""/>
          <p:cNvSpPr txBox="1"/>
          <p:nvPr/>
        </p:nvSpPr>
        <p:spPr>
          <a:xfrm>
            <a:off x="1444853" y="2604261"/>
            <a:ext cx="8007984" cy="855980"/>
          </a:xfrm>
          <a:prstGeom prst="rect">
            <a:avLst/>
          </a:prstGeom>
        </p:spPr>
        <p:txBody>
          <a:bodyPr wrap="square" lIns="0" tIns="257810" rIns="0" bIns="0" rtlCol="0" vert="horz">
            <a:spAutoFit/>
          </a:bodyPr>
          <a:lstStyle/>
          <a:p>
            <a:pPr algn="r" marL="1779270" marR="55880" indent="36195">
              <a:lnSpc>
                <a:spcPct val="10600"/>
              </a:lnSpc>
              <a:spcBef>
                <a:spcPts val="2030"/>
              </a:spcBef>
            </a:pPr>
            <a:r>
              <a:rPr dirty="0" baseline="-7716" sz="2700" spc="-675">
                <a:latin typeface="Microsoft Sans Serif"/>
                <a:cs typeface="Microsoft Sans Serif"/>
              </a:rPr>
              <a:t>.</a:t>
            </a:r>
            <a:r>
              <a:rPr dirty="0" baseline="-7716" sz="2700" spc="-675">
                <a:latin typeface="Microsoft Sans Serif"/>
                <a:cs typeface="Microsoft Sans Serif"/>
              </a:rPr>
              <a:t>ن</a:t>
            </a:r>
            <a:r>
              <a:rPr dirty="0" baseline="6172" sz="2700" spc="-675">
                <a:latin typeface="Microsoft Sans Serif"/>
                <a:cs typeface="Microsoft Sans Serif"/>
              </a:rPr>
              <a:t>.</a:t>
            </a:r>
            <a:r>
              <a:rPr dirty="0" baseline="6172" sz="2700" spc="-202">
                <a:latin typeface="Microsoft Sans Serif"/>
                <a:cs typeface="Microsoft Sans Serif"/>
              </a:rPr>
              <a:t> </a:t>
            </a:r>
            <a:r>
              <a:rPr dirty="0" baseline="-7716" sz="2700" spc="-1297">
                <a:latin typeface="Microsoft Sans Serif"/>
                <a:cs typeface="Microsoft Sans Serif"/>
              </a:rPr>
              <a:t>استأل</a:t>
            </a:r>
            <a:r>
              <a:rPr dirty="0" baseline="21604" sz="2700" spc="-1297">
                <a:latin typeface="Microsoft Sans Serif"/>
                <a:cs typeface="Microsoft Sans Serif"/>
              </a:rPr>
              <a:t>.</a:t>
            </a:r>
            <a:r>
              <a:rPr dirty="0" baseline="21604" sz="2700" spc="390">
                <a:latin typeface="Microsoft Sans Serif"/>
                <a:cs typeface="Microsoft Sans Serif"/>
              </a:rPr>
              <a:t> </a:t>
            </a:r>
            <a:r>
              <a:rPr dirty="0" baseline="-3086" sz="2700" spc="-254">
                <a:latin typeface="Microsoft Sans Serif"/>
                <a:cs typeface="Microsoft Sans Serif"/>
              </a:rPr>
              <a:t>ا</a:t>
            </a:r>
            <a:r>
              <a:rPr dirty="0" baseline="-3086" sz="2700" spc="-345">
                <a:latin typeface="Microsoft Sans Serif"/>
                <a:cs typeface="Microsoft Sans Serif"/>
              </a:rPr>
              <a:t> </a:t>
            </a:r>
            <a:r>
              <a:rPr dirty="0" baseline="-7716" sz="2700" spc="-1005">
                <a:latin typeface="Microsoft Sans Serif"/>
                <a:cs typeface="Microsoft Sans Serif"/>
              </a:rPr>
              <a:t>قو</a:t>
            </a:r>
            <a:r>
              <a:rPr dirty="0" baseline="9259" sz="2700" spc="-1005">
                <a:latin typeface="Microsoft Sans Serif"/>
                <a:cs typeface="Microsoft Sans Serif"/>
              </a:rPr>
              <a:t>„</a:t>
            </a:r>
            <a:r>
              <a:rPr dirty="0" baseline="9259" sz="2700" spc="232">
                <a:latin typeface="Microsoft Sans Serif"/>
                <a:cs typeface="Microsoft Sans Serif"/>
              </a:rPr>
              <a:t> </a:t>
            </a:r>
            <a:r>
              <a:rPr dirty="0" baseline="1543" sz="2700" spc="-1222">
                <a:latin typeface="Microsoft Sans Serif"/>
                <a:cs typeface="Microsoft Sans Serif"/>
              </a:rPr>
              <a:t>ق</a:t>
            </a:r>
            <a:r>
              <a:rPr dirty="0" baseline="21604" sz="2700" spc="-1222">
                <a:latin typeface="Microsoft Sans Serif"/>
                <a:cs typeface="Microsoft Sans Serif"/>
              </a:rPr>
              <a:t>„</a:t>
            </a:r>
            <a:r>
              <a:rPr dirty="0" baseline="21604" sz="2700" spc="-450">
                <a:latin typeface="Microsoft Sans Serif"/>
                <a:cs typeface="Microsoft Sans Serif"/>
              </a:rPr>
              <a:t> </a:t>
            </a:r>
            <a:r>
              <a:rPr dirty="0" baseline="23148" sz="2700" spc="-1200">
                <a:latin typeface="Microsoft Sans Serif"/>
                <a:cs typeface="Microsoft Sans Serif"/>
              </a:rPr>
              <a:t>حل</a:t>
            </a:r>
            <a:r>
              <a:rPr dirty="0" baseline="23148" sz="2700" spc="-375">
                <a:latin typeface="Microsoft Sans Serif"/>
                <a:cs typeface="Microsoft Sans Serif"/>
              </a:rPr>
              <a:t> </a:t>
            </a:r>
            <a:r>
              <a:rPr dirty="0" baseline="1543" sz="2700" spc="-742">
                <a:latin typeface="Microsoft Sans Serif"/>
                <a:cs typeface="Microsoft Sans Serif"/>
              </a:rPr>
              <a:t>يملاعلا</a:t>
            </a:r>
            <a:r>
              <a:rPr dirty="0" baseline="1543" sz="2700" spc="-375">
                <a:latin typeface="Microsoft Sans Serif"/>
                <a:cs typeface="Microsoft Sans Serif"/>
              </a:rPr>
              <a:t> </a:t>
            </a:r>
            <a:r>
              <a:rPr dirty="0" baseline="-7716" sz="2700" spc="-900">
                <a:latin typeface="Microsoft Sans Serif"/>
                <a:cs typeface="Microsoft Sans Serif"/>
              </a:rPr>
              <a:t>ن</a:t>
            </a:r>
            <a:r>
              <a:rPr dirty="0" baseline="6172" sz="2700" spc="-900">
                <a:latin typeface="Microsoft Sans Serif"/>
                <a:cs typeface="Microsoft Sans Serif"/>
              </a:rPr>
              <a:t>.</a:t>
            </a:r>
            <a:r>
              <a:rPr dirty="0" baseline="6172" sz="2700" spc="-202">
                <a:latin typeface="Microsoft Sans Serif"/>
                <a:cs typeface="Microsoft Sans Serif"/>
              </a:rPr>
              <a:t> </a:t>
            </a:r>
            <a:r>
              <a:rPr dirty="0" baseline="-3086" sz="2700" spc="-509">
                <a:latin typeface="Microsoft Sans Serif"/>
                <a:cs typeface="Microsoft Sans Serif"/>
              </a:rPr>
              <a:t>العألا</a:t>
            </a:r>
            <a:r>
              <a:rPr dirty="0" baseline="-3086" sz="2700" spc="-375">
                <a:latin typeface="Microsoft Sans Serif"/>
                <a:cs typeface="Microsoft Sans Serif"/>
              </a:rPr>
              <a:t> </a:t>
            </a:r>
            <a:r>
              <a:rPr dirty="0" baseline="-7716" sz="2700" spc="-1139">
                <a:latin typeface="Microsoft Sans Serif"/>
                <a:cs typeface="Microsoft Sans Serif"/>
              </a:rPr>
              <a:t>ي</a:t>
            </a:r>
            <a:r>
              <a:rPr dirty="0" baseline="20061" sz="2700" spc="-1139">
                <a:latin typeface="Microsoft Sans Serif"/>
                <a:cs typeface="Microsoft Sans Serif"/>
              </a:rPr>
              <a:t>.</a:t>
            </a:r>
            <a:r>
              <a:rPr dirty="0" baseline="3086" sz="2700" spc="-1139">
                <a:latin typeface="Microsoft Sans Serif"/>
                <a:cs typeface="Microsoft Sans Serif"/>
              </a:rPr>
              <a:t>ق</a:t>
            </a:r>
            <a:r>
              <a:rPr dirty="0" baseline="3086" sz="2700" spc="-382">
                <a:latin typeface="Microsoft Sans Serif"/>
                <a:cs typeface="Microsoft Sans Serif"/>
              </a:rPr>
              <a:t> </a:t>
            </a:r>
            <a:r>
              <a:rPr dirty="0" baseline="-7716" sz="2700" spc="-660">
                <a:latin typeface="Microsoft Sans Serif"/>
                <a:cs typeface="Microsoft Sans Serif"/>
              </a:rPr>
              <a:t>كلد</a:t>
            </a:r>
            <a:r>
              <a:rPr dirty="0" baseline="9259" sz="2700" spc="-660">
                <a:latin typeface="Microsoft Sans Serif"/>
                <a:cs typeface="Microsoft Sans Serif"/>
              </a:rPr>
              <a:t>.</a:t>
            </a:r>
            <a:r>
              <a:rPr dirty="0" baseline="-7716" sz="2700" spc="-660">
                <a:latin typeface="Microsoft Sans Serif"/>
                <a:cs typeface="Microsoft Sans Serif"/>
              </a:rPr>
              <a:t>و</a:t>
            </a:r>
            <a:r>
              <a:rPr dirty="0" baseline="-7716" sz="2700" spc="-345">
                <a:latin typeface="Microsoft Sans Serif"/>
                <a:cs typeface="Microsoft Sans Serif"/>
              </a:rPr>
              <a:t> </a:t>
            </a:r>
            <a:r>
              <a:rPr dirty="0" baseline="-7716" sz="2700" spc="-690">
                <a:latin typeface="Microsoft Sans Serif"/>
                <a:cs typeface="Microsoft Sans Serif"/>
              </a:rPr>
              <a:t>،ن</a:t>
            </a:r>
            <a:r>
              <a:rPr dirty="0" baseline="6172" sz="2700" spc="-690">
                <a:latin typeface="Microsoft Sans Serif"/>
                <a:cs typeface="Microsoft Sans Serif"/>
              </a:rPr>
              <a:t>.</a:t>
            </a:r>
            <a:r>
              <a:rPr dirty="0" baseline="6172" sz="2700" spc="-179">
                <a:latin typeface="Microsoft Sans Serif"/>
                <a:cs typeface="Microsoft Sans Serif"/>
              </a:rPr>
              <a:t> </a:t>
            </a:r>
            <a:r>
              <a:rPr dirty="0" baseline="3086" sz="2700" spc="-1537">
                <a:latin typeface="Microsoft Sans Serif"/>
                <a:cs typeface="Microsoft Sans Serif"/>
              </a:rPr>
              <a:t>ي</a:t>
            </a:r>
            <a:r>
              <a:rPr dirty="0" baseline="-6172" sz="2700" spc="-1537">
                <a:latin typeface="Microsoft Sans Serif"/>
                <a:cs typeface="Microsoft Sans Serif"/>
              </a:rPr>
              <a:t>„</a:t>
            </a:r>
            <a:r>
              <a:rPr dirty="0" baseline="-6172" sz="2700" spc="-487">
                <a:latin typeface="Microsoft Sans Serif"/>
                <a:cs typeface="Microsoft Sans Serif"/>
              </a:rPr>
              <a:t> </a:t>
            </a:r>
            <a:r>
              <a:rPr dirty="0" baseline="3086" sz="2700" spc="-1192">
                <a:latin typeface="Microsoft Sans Serif"/>
                <a:cs typeface="Microsoft Sans Serif"/>
              </a:rPr>
              <a:t>ن</a:t>
            </a:r>
            <a:r>
              <a:rPr dirty="0" baseline="18518" sz="2700" spc="-1192">
                <a:latin typeface="Microsoft Sans Serif"/>
                <a:cs typeface="Microsoft Sans Serif"/>
              </a:rPr>
              <a:t>„</a:t>
            </a:r>
            <a:r>
              <a:rPr dirty="0" baseline="18518" sz="2700" spc="-472">
                <a:latin typeface="Microsoft Sans Serif"/>
                <a:cs typeface="Microsoft Sans Serif"/>
              </a:rPr>
              <a:t> </a:t>
            </a:r>
            <a:r>
              <a:rPr dirty="0" baseline="9259" sz="2700" spc="-847">
                <a:latin typeface="Microsoft Sans Serif"/>
                <a:cs typeface="Microsoft Sans Serif"/>
              </a:rPr>
              <a:t>ث</a:t>
            </a:r>
            <a:r>
              <a:rPr dirty="0" baseline="4629" sz="2700" spc="-847">
                <a:latin typeface="Microsoft Sans Serif"/>
                <a:cs typeface="Microsoft Sans Serif"/>
              </a:rPr>
              <a:t>„</a:t>
            </a:r>
            <a:r>
              <a:rPr dirty="0" baseline="1543" sz="2700" spc="-847">
                <a:latin typeface="Microsoft Sans Serif"/>
                <a:cs typeface="Microsoft Sans Serif"/>
              </a:rPr>
              <a:t>ملعلا</a:t>
            </a:r>
            <a:r>
              <a:rPr dirty="0" baseline="1543" sz="2700" spc="202">
                <a:latin typeface="Microsoft Sans Serif"/>
                <a:cs typeface="Microsoft Sans Serif"/>
              </a:rPr>
              <a:t> </a:t>
            </a:r>
            <a:r>
              <a:rPr dirty="0" baseline="6172" sz="2700" spc="-750">
                <a:latin typeface="Microsoft Sans Serif"/>
                <a:cs typeface="Microsoft Sans Serif"/>
              </a:rPr>
              <a:t>.</a:t>
            </a:r>
            <a:r>
              <a:rPr dirty="0" baseline="6172" sz="2700" spc="-179">
                <a:latin typeface="Microsoft Sans Serif"/>
                <a:cs typeface="Microsoft Sans Serif"/>
              </a:rPr>
              <a:t> </a:t>
            </a:r>
            <a:r>
              <a:rPr dirty="0" baseline="3086" sz="2700" spc="-1537">
                <a:latin typeface="Microsoft Sans Serif"/>
                <a:cs typeface="Microsoft Sans Serif"/>
              </a:rPr>
              <a:t>ي</a:t>
            </a:r>
            <a:r>
              <a:rPr dirty="0" baseline="-6172" sz="2700" spc="-1537">
                <a:latin typeface="Microsoft Sans Serif"/>
                <a:cs typeface="Microsoft Sans Serif"/>
              </a:rPr>
              <a:t>„</a:t>
            </a:r>
            <a:r>
              <a:rPr dirty="0" baseline="-6172" sz="2700" spc="-487">
                <a:latin typeface="Microsoft Sans Serif"/>
                <a:cs typeface="Microsoft Sans Serif"/>
              </a:rPr>
              <a:t> </a:t>
            </a:r>
            <a:r>
              <a:rPr dirty="0" baseline="3086" sz="2700" spc="-1710">
                <a:latin typeface="Microsoft Sans Serif"/>
                <a:cs typeface="Microsoft Sans Serif"/>
              </a:rPr>
              <a:t>ت</a:t>
            </a:r>
            <a:r>
              <a:rPr dirty="0" baseline="-1543" sz="2700" spc="-1710">
                <a:latin typeface="Microsoft Sans Serif"/>
                <a:cs typeface="Microsoft Sans Serif"/>
              </a:rPr>
              <a:t>,</a:t>
            </a:r>
            <a:r>
              <a:rPr dirty="0" baseline="-1543" sz="2700" spc="-322">
                <a:latin typeface="Microsoft Sans Serif"/>
                <a:cs typeface="Microsoft Sans Serif"/>
              </a:rPr>
              <a:t> </a:t>
            </a:r>
            <a:r>
              <a:rPr dirty="0" baseline="9259" sz="2700" spc="-1087">
                <a:latin typeface="Microsoft Sans Serif"/>
                <a:cs typeface="Microsoft Sans Serif"/>
              </a:rPr>
              <a:t>حلا</a:t>
            </a:r>
            <a:r>
              <a:rPr dirty="0" baseline="9259" sz="2700" spc="509">
                <a:latin typeface="Microsoft Sans Serif"/>
                <a:cs typeface="Microsoft Sans Serif"/>
              </a:rPr>
              <a:t> </a:t>
            </a:r>
            <a:r>
              <a:rPr dirty="0" baseline="6172" sz="2700" spc="-885">
                <a:latin typeface="Microsoft Sans Serif"/>
                <a:cs typeface="Microsoft Sans Serif"/>
              </a:rPr>
              <a:t>عن</a:t>
            </a:r>
            <a:r>
              <a:rPr dirty="0" baseline="1543" sz="2700" spc="-885">
                <a:latin typeface="Microsoft Sans Serif"/>
                <a:cs typeface="Microsoft Sans Serif"/>
              </a:rPr>
              <a:t>,</a:t>
            </a:r>
            <a:r>
              <a:rPr dirty="0" baseline="1543" sz="2700" spc="705">
                <a:latin typeface="Microsoft Sans Serif"/>
                <a:cs typeface="Microsoft Sans Serif"/>
              </a:rPr>
              <a:t> </a:t>
            </a:r>
            <a:r>
              <a:rPr dirty="0" baseline="-3086" sz="2700" spc="-630">
                <a:latin typeface="Microsoft Sans Serif"/>
                <a:cs typeface="Microsoft Sans Serif"/>
              </a:rPr>
              <a:t>ا</a:t>
            </a:r>
            <a:r>
              <a:rPr dirty="0" baseline="-4629" sz="2700" spc="-630">
                <a:latin typeface="Microsoft Sans Serif"/>
                <a:cs typeface="Microsoft Sans Serif"/>
              </a:rPr>
              <a:t>,</a:t>
            </a:r>
            <a:r>
              <a:rPr dirty="0" baseline="-4629" sz="2700" spc="390">
                <a:latin typeface="Microsoft Sans Serif"/>
                <a:cs typeface="Microsoft Sans Serif"/>
              </a:rPr>
              <a:t> </a:t>
            </a:r>
            <a:r>
              <a:rPr dirty="0" baseline="6172" sz="2700" spc="-750">
                <a:latin typeface="Microsoft Sans Serif"/>
                <a:cs typeface="Microsoft Sans Serif"/>
              </a:rPr>
              <a:t>.</a:t>
            </a:r>
            <a:r>
              <a:rPr dirty="0" baseline="6172" sz="2700" spc="52">
                <a:latin typeface="Microsoft Sans Serif"/>
                <a:cs typeface="Microsoft Sans Serif"/>
              </a:rPr>
              <a:t> </a:t>
            </a:r>
            <a:r>
              <a:rPr dirty="0" baseline="4629" sz="2700" spc="-1395">
                <a:latin typeface="Microsoft Sans Serif"/>
                <a:cs typeface="Microsoft Sans Serif"/>
              </a:rPr>
              <a:t>ست</a:t>
            </a:r>
            <a:r>
              <a:rPr dirty="0" baseline="21604" sz="2700" spc="-1395">
                <a:latin typeface="Microsoft Sans Serif"/>
                <a:cs typeface="Microsoft Sans Serif"/>
              </a:rPr>
              <a:t>.</a:t>
            </a:r>
            <a:r>
              <a:rPr dirty="0" baseline="21604" sz="2700" spc="390">
                <a:latin typeface="Microsoft Sans Serif"/>
                <a:cs typeface="Microsoft Sans Serif"/>
              </a:rPr>
              <a:t> </a:t>
            </a:r>
            <a:r>
              <a:rPr dirty="0" baseline="-3086" sz="2700">
                <a:latin typeface="Microsoft Sans Serif"/>
                <a:cs typeface="Microsoft Sans Serif"/>
              </a:rPr>
              <a:t>ا</a:t>
            </a:r>
            <a:r>
              <a:rPr dirty="0" baseline="-3086" sz="2700" spc="300">
                <a:latin typeface="Microsoft Sans Serif"/>
                <a:cs typeface="Microsoft Sans Serif"/>
              </a:rPr>
              <a:t> </a:t>
            </a:r>
            <a:r>
              <a:rPr dirty="0" baseline="9259" sz="2700" spc="-1050">
                <a:latin typeface="Microsoft Sans Serif"/>
                <a:cs typeface="Microsoft Sans Serif"/>
              </a:rPr>
              <a:t>„</a:t>
            </a:r>
            <a:r>
              <a:rPr dirty="0" baseline="9259" sz="2700" spc="232">
                <a:latin typeface="Microsoft Sans Serif"/>
                <a:cs typeface="Microsoft Sans Serif"/>
              </a:rPr>
              <a:t> </a:t>
            </a:r>
            <a:r>
              <a:rPr dirty="0" baseline="1543" sz="2700" spc="-1222">
                <a:latin typeface="Microsoft Sans Serif"/>
                <a:cs typeface="Microsoft Sans Serif"/>
              </a:rPr>
              <a:t>ق</a:t>
            </a:r>
            <a:r>
              <a:rPr dirty="0" baseline="21604" sz="2700" spc="-1222">
                <a:latin typeface="Microsoft Sans Serif"/>
                <a:cs typeface="Microsoft Sans Serif"/>
              </a:rPr>
              <a:t>„</a:t>
            </a:r>
            <a:r>
              <a:rPr dirty="0" baseline="21604" sz="2700" spc="-450">
                <a:latin typeface="Microsoft Sans Serif"/>
                <a:cs typeface="Microsoft Sans Serif"/>
              </a:rPr>
              <a:t> </a:t>
            </a:r>
            <a:r>
              <a:rPr dirty="0" baseline="9259" sz="2700" spc="-502">
                <a:latin typeface="Microsoft Sans Serif"/>
                <a:cs typeface="Microsoft Sans Serif"/>
              </a:rPr>
              <a:t>ح</a:t>
            </a:r>
            <a:r>
              <a:rPr dirty="0" baseline="9259" sz="2700" spc="142">
                <a:latin typeface="Microsoft Sans Serif"/>
                <a:cs typeface="Microsoft Sans Serif"/>
              </a:rPr>
              <a:t>  </a:t>
            </a:r>
            <a:r>
              <a:rPr dirty="0" baseline="20061" sz="2700" spc="-1275">
                <a:latin typeface="Microsoft Sans Serif"/>
                <a:cs typeface="Microsoft Sans Serif"/>
              </a:rPr>
              <a:t>هف</a:t>
            </a:r>
            <a:r>
              <a:rPr dirty="0" baseline="40123" sz="2700" spc="-1275">
                <a:latin typeface="Microsoft Sans Serif"/>
                <a:cs typeface="Microsoft Sans Serif"/>
              </a:rPr>
              <a:t>.</a:t>
            </a:r>
            <a:r>
              <a:rPr dirty="0" baseline="40123" sz="2700" spc="-450">
                <a:latin typeface="Microsoft Sans Serif"/>
                <a:cs typeface="Microsoft Sans Serif"/>
              </a:rPr>
              <a:t> </a:t>
            </a:r>
            <a:r>
              <a:rPr dirty="0" baseline="40123" sz="2700" spc="-735">
                <a:latin typeface="Microsoft Sans Serif"/>
                <a:cs typeface="Microsoft Sans Serif"/>
              </a:rPr>
              <a:t>مل</a:t>
            </a:r>
            <a:r>
              <a:rPr dirty="0" baseline="40123" sz="2700" spc="104">
                <a:latin typeface="Microsoft Sans Serif"/>
                <a:cs typeface="Microsoft Sans Serif"/>
              </a:rPr>
              <a:t> </a:t>
            </a:r>
            <a:r>
              <a:rPr dirty="0" baseline="20061" sz="2700" spc="-794">
                <a:latin typeface="Microsoft Sans Serif"/>
                <a:cs typeface="Microsoft Sans Serif"/>
              </a:rPr>
              <a:t>.</a:t>
            </a:r>
            <a:r>
              <a:rPr dirty="0" baseline="-1543" sz="2700" spc="-794">
                <a:latin typeface="Microsoft Sans Serif"/>
                <a:cs typeface="Microsoft Sans Serif"/>
              </a:rPr>
              <a:t>قكلا</a:t>
            </a:r>
            <a:r>
              <a:rPr dirty="0" baseline="-1543" sz="2700" spc="60">
                <a:latin typeface="Microsoft Sans Serif"/>
                <a:cs typeface="Microsoft Sans Serif"/>
              </a:rPr>
              <a:t>  </a:t>
            </a:r>
            <a:r>
              <a:rPr dirty="0" baseline="6172" sz="2700" spc="-1057">
                <a:latin typeface="Microsoft Sans Serif"/>
                <a:cs typeface="Microsoft Sans Serif"/>
              </a:rPr>
              <a:t>مت</a:t>
            </a:r>
            <a:r>
              <a:rPr dirty="0" baseline="18518" sz="2700" spc="-1057">
                <a:latin typeface="Microsoft Sans Serif"/>
                <a:cs typeface="Microsoft Sans Serif"/>
              </a:rPr>
              <a:t>„</a:t>
            </a:r>
            <a:r>
              <a:rPr dirty="0" baseline="18518" sz="2700" spc="-412">
                <a:latin typeface="Microsoft Sans Serif"/>
                <a:cs typeface="Microsoft Sans Serif"/>
              </a:rPr>
              <a:t> </a:t>
            </a:r>
            <a:r>
              <a:rPr dirty="0" baseline="9259" sz="2700">
                <a:latin typeface="Microsoft Sans Serif"/>
                <a:cs typeface="Microsoft Sans Serif"/>
              </a:rPr>
              <a:t>ه</a:t>
            </a:r>
            <a:r>
              <a:rPr dirty="0" baseline="9259" sz="2700" spc="52">
                <a:latin typeface="Microsoft Sans Serif"/>
                <a:cs typeface="Microsoft Sans Serif"/>
              </a:rPr>
              <a:t> </a:t>
            </a:r>
            <a:r>
              <a:rPr dirty="0" baseline="-3086" sz="2700">
                <a:latin typeface="Microsoft Sans Serif"/>
                <a:cs typeface="Microsoft Sans Serif"/>
              </a:rPr>
              <a:t>ا</a:t>
            </a:r>
            <a:r>
              <a:rPr dirty="0" baseline="-3086" sz="2700" spc="540">
                <a:latin typeface="Microsoft Sans Serif"/>
                <a:cs typeface="Microsoft Sans Serif"/>
              </a:rPr>
              <a:t> </a:t>
            </a:r>
            <a:r>
              <a:rPr dirty="0" baseline="9259" sz="2700" spc="-967">
                <a:latin typeface="Microsoft Sans Serif"/>
                <a:cs typeface="Microsoft Sans Serif"/>
              </a:rPr>
              <a:t>لك</a:t>
            </a:r>
            <a:r>
              <a:rPr dirty="0" baseline="9259" sz="2700" spc="187">
                <a:latin typeface="Microsoft Sans Serif"/>
                <a:cs typeface="Microsoft Sans Serif"/>
              </a:rPr>
              <a:t> </a:t>
            </a:r>
            <a:r>
              <a:rPr dirty="0" baseline="1543" sz="2700" spc="-735">
                <a:latin typeface="Microsoft Sans Serif"/>
                <a:cs typeface="Microsoft Sans Serif"/>
              </a:rPr>
              <a:t>لعلا</a:t>
            </a:r>
            <a:r>
              <a:rPr dirty="0" baseline="1543" sz="2700" spc="315">
                <a:latin typeface="Microsoft Sans Serif"/>
                <a:cs typeface="Microsoft Sans Serif"/>
              </a:rPr>
              <a:t> </a:t>
            </a:r>
            <a:r>
              <a:rPr dirty="0" baseline="23148" sz="2700" spc="-975">
                <a:latin typeface="Microsoft Sans Serif"/>
                <a:cs typeface="Microsoft Sans Serif"/>
              </a:rPr>
              <a:t>طعن</a:t>
            </a:r>
            <a:r>
              <a:rPr dirty="0" baseline="16975" sz="2700" spc="-975">
                <a:latin typeface="Microsoft Sans Serif"/>
                <a:cs typeface="Microsoft Sans Serif"/>
              </a:rPr>
              <a:t>„</a:t>
            </a:r>
            <a:r>
              <a:rPr dirty="0" baseline="16975" sz="2700" spc="375">
                <a:latin typeface="Microsoft Sans Serif"/>
                <a:cs typeface="Microsoft Sans Serif"/>
              </a:rPr>
              <a:t> </a:t>
            </a:r>
            <a:r>
              <a:rPr dirty="0" baseline="10802" sz="2700" spc="-960">
                <a:latin typeface="Microsoft Sans Serif"/>
                <a:cs typeface="Microsoft Sans Serif"/>
              </a:rPr>
              <a:t>ل</a:t>
            </a:r>
            <a:r>
              <a:rPr dirty="0" baseline="10802" sz="2700" spc="157">
                <a:latin typeface="Microsoft Sans Serif"/>
                <a:cs typeface="Microsoft Sans Serif"/>
              </a:rPr>
              <a:t> </a:t>
            </a:r>
            <a:r>
              <a:rPr dirty="0" baseline="6172" sz="2700" spc="-750">
                <a:latin typeface="Microsoft Sans Serif"/>
                <a:cs typeface="Microsoft Sans Serif"/>
              </a:rPr>
              <a:t>.</a:t>
            </a:r>
            <a:r>
              <a:rPr dirty="0" baseline="15432" sz="2700" spc="187">
                <a:latin typeface="Microsoft Sans Serif"/>
                <a:cs typeface="Microsoft Sans Serif"/>
              </a:rPr>
              <a:t>  </a:t>
            </a:r>
            <a:r>
              <a:rPr dirty="0" baseline="6172" sz="2700" spc="-750">
                <a:latin typeface="Microsoft Sans Serif"/>
                <a:cs typeface="Microsoft Sans Serif"/>
              </a:rPr>
              <a:t>.</a:t>
            </a:r>
            <a:r>
              <a:rPr dirty="0" baseline="6172" sz="2700" spc="-217">
                <a:latin typeface="Microsoft Sans Serif"/>
                <a:cs typeface="Microsoft Sans Serif"/>
              </a:rPr>
              <a:t> </a:t>
            </a:r>
            <a:r>
              <a:rPr dirty="0" sz="1800">
                <a:latin typeface="Microsoft Sans Serif"/>
                <a:cs typeface="Microsoft Sans Serif"/>
              </a:rPr>
              <a:t>م</a:t>
            </a:r>
            <a:r>
              <a:rPr dirty="0" sz="1800" spc="114">
                <a:latin typeface="Microsoft Sans Serif"/>
                <a:cs typeface="Microsoft Sans Serif"/>
              </a:rPr>
              <a:t> </a:t>
            </a:r>
            <a:r>
              <a:rPr dirty="0" baseline="10802" sz="2700" spc="-1192">
                <a:latin typeface="Microsoft Sans Serif"/>
                <a:cs typeface="Microsoft Sans Serif"/>
              </a:rPr>
              <a:t>ع</a:t>
            </a:r>
            <a:r>
              <a:rPr dirty="0" baseline="30864" sz="2700" spc="-1192">
                <a:latin typeface="Microsoft Sans Serif"/>
                <a:cs typeface="Microsoft Sans Serif"/>
              </a:rPr>
              <a:t>.</a:t>
            </a:r>
            <a:r>
              <a:rPr dirty="0" baseline="30864" sz="2700" spc="322">
                <a:latin typeface="Microsoft Sans Serif"/>
                <a:cs typeface="Microsoft Sans Serif"/>
              </a:rPr>
              <a:t> </a:t>
            </a:r>
            <a:r>
              <a:rPr dirty="0" sz="1800" spc="-484">
                <a:latin typeface="Microsoft Sans Serif"/>
                <a:cs typeface="Microsoft Sans Serif"/>
              </a:rPr>
              <a:t>لا</a:t>
            </a:r>
            <a:r>
              <a:rPr dirty="0" sz="1800" spc="195">
                <a:latin typeface="Microsoft Sans Serif"/>
                <a:cs typeface="Microsoft Sans Serif"/>
              </a:rPr>
              <a:t> </a:t>
            </a:r>
            <a:r>
              <a:rPr dirty="0" baseline="13888" sz="2700" spc="-885">
                <a:latin typeface="Microsoft Sans Serif"/>
                <a:cs typeface="Microsoft Sans Serif"/>
              </a:rPr>
              <a:t>لع</a:t>
            </a:r>
            <a:r>
              <a:rPr dirty="0" baseline="13888" sz="2700" spc="750">
                <a:latin typeface="Microsoft Sans Serif"/>
                <a:cs typeface="Microsoft Sans Serif"/>
              </a:rPr>
              <a:t> </a:t>
            </a:r>
            <a:r>
              <a:rPr dirty="0" baseline="-13888" sz="2700" spc="-1050">
                <a:latin typeface="Microsoft Sans Serif"/>
                <a:cs typeface="Microsoft Sans Serif"/>
              </a:rPr>
              <a:t>„</a:t>
            </a:r>
            <a:r>
              <a:rPr dirty="0" baseline="-13888" sz="2700" spc="682">
                <a:latin typeface="Microsoft Sans Serif"/>
                <a:cs typeface="Microsoft Sans Serif"/>
              </a:rPr>
              <a:t>    </a:t>
            </a:r>
            <a:r>
              <a:rPr dirty="0" baseline="-6172" sz="2700" spc="-750">
                <a:latin typeface="Microsoft Sans Serif"/>
                <a:cs typeface="Microsoft Sans Serif"/>
              </a:rPr>
              <a:t>,</a:t>
            </a:r>
            <a:r>
              <a:rPr dirty="0" baseline="-6172" sz="2700" spc="157">
                <a:latin typeface="Microsoft Sans Serif"/>
                <a:cs typeface="Microsoft Sans Serif"/>
              </a:rPr>
              <a:t>  </a:t>
            </a:r>
            <a:r>
              <a:rPr dirty="0" baseline="-13888" sz="2700" spc="-1050">
                <a:latin typeface="Microsoft Sans Serif"/>
                <a:cs typeface="Microsoft Sans Serif"/>
              </a:rPr>
              <a:t>„</a:t>
            </a:r>
            <a:r>
              <a:rPr dirty="0" baseline="-13888" sz="2700" spc="712">
                <a:latin typeface="Microsoft Sans Serif"/>
                <a:cs typeface="Microsoft Sans Serif"/>
              </a:rPr>
              <a:t>     </a:t>
            </a:r>
            <a:r>
              <a:rPr dirty="0" sz="1800" spc="-265">
                <a:latin typeface="Microsoft Sans Serif"/>
                <a:cs typeface="Microsoft Sans Serif"/>
              </a:rPr>
              <a:t>ا</a:t>
            </a:r>
            <a:r>
              <a:rPr dirty="0" sz="1800" spc="165">
                <a:latin typeface="Microsoft Sans Serif"/>
                <a:cs typeface="Microsoft Sans Serif"/>
              </a:rPr>
              <a:t>  </a:t>
            </a:r>
            <a:r>
              <a:rPr dirty="0" sz="1800" spc="-80">
                <a:latin typeface="Microsoft Sans Serif"/>
                <a:cs typeface="Microsoft Sans Serif"/>
              </a:rPr>
              <a:t>نر</a:t>
            </a:r>
            <a:r>
              <a:rPr dirty="0" sz="1800" spc="185">
                <a:latin typeface="Microsoft Sans Serif"/>
                <a:cs typeface="Microsoft Sans Serif"/>
              </a:rPr>
              <a:t> </a:t>
            </a:r>
            <a:r>
              <a:rPr dirty="0" sz="1800">
                <a:latin typeface="Microsoft Sans Serif"/>
                <a:cs typeface="Microsoft Sans Serif"/>
              </a:rPr>
              <a:t>ذ</a:t>
            </a:r>
            <a:r>
              <a:rPr dirty="0" sz="1800" spc="25">
                <a:latin typeface="Microsoft Sans Serif"/>
                <a:cs typeface="Microsoft Sans Serif"/>
              </a:rPr>
              <a:t>  </a:t>
            </a:r>
            <a:r>
              <a:rPr dirty="0" sz="1800" spc="-355">
                <a:latin typeface="Microsoft Sans Serif"/>
                <a:cs typeface="Microsoft Sans Serif"/>
              </a:rPr>
              <a:t>أل</a:t>
            </a:r>
            <a:r>
              <a:rPr dirty="0" sz="1800">
                <a:latin typeface="Microsoft Sans Serif"/>
                <a:cs typeface="Microsoft Sans Serif"/>
              </a:rPr>
              <a:t> </a:t>
            </a:r>
            <a:r>
              <a:rPr dirty="0" sz="1800" spc="-345">
                <a:latin typeface="Microsoft Sans Serif"/>
                <a:cs typeface="Microsoft Sans Serif"/>
              </a:rPr>
              <a:t>نا</a:t>
            </a:r>
            <a:r>
              <a:rPr dirty="0" sz="1800" spc="10">
                <a:latin typeface="Microsoft Sans Serif"/>
                <a:cs typeface="Microsoft Sans Serif"/>
              </a:rPr>
              <a:t>  </a:t>
            </a:r>
            <a:r>
              <a:rPr dirty="0" sz="1800" spc="-655">
                <a:latin typeface="Microsoft Sans Serif"/>
                <a:cs typeface="Microsoft Sans Serif"/>
              </a:rPr>
              <a:t>أل</a:t>
            </a:r>
            <a:r>
              <a:rPr dirty="0" baseline="-6172" sz="2700" spc="-982">
                <a:latin typeface="Microsoft Sans Serif"/>
                <a:cs typeface="Microsoft Sans Serif"/>
              </a:rPr>
              <a:t>,</a:t>
            </a:r>
            <a:r>
              <a:rPr dirty="0" baseline="-6172" sz="2700" spc="652">
                <a:latin typeface="Microsoft Sans Serif"/>
                <a:cs typeface="Microsoft Sans Serif"/>
              </a:rPr>
              <a:t> </a:t>
            </a:r>
            <a:r>
              <a:rPr dirty="0" sz="1800" spc="-340">
                <a:latin typeface="Microsoft Sans Serif"/>
                <a:cs typeface="Microsoft Sans Serif"/>
              </a:rPr>
              <a:t>قو</a:t>
            </a:r>
            <a:r>
              <a:rPr dirty="0" sz="1800" spc="140">
                <a:latin typeface="Microsoft Sans Serif"/>
                <a:cs typeface="Microsoft Sans Serif"/>
              </a:rPr>
              <a:t>  </a:t>
            </a:r>
            <a:r>
              <a:rPr dirty="0" sz="1800">
                <a:latin typeface="Microsoft Sans Serif"/>
                <a:cs typeface="Microsoft Sans Serif"/>
              </a:rPr>
              <a:t>مو</a:t>
            </a:r>
            <a:r>
              <a:rPr dirty="0" sz="1800" spc="270">
                <a:latin typeface="Microsoft Sans Serif"/>
                <a:cs typeface="Microsoft Sans Serif"/>
              </a:rPr>
              <a:t>  </a:t>
            </a:r>
            <a:r>
              <a:rPr dirty="0" sz="1800" spc="-805">
                <a:latin typeface="Microsoft Sans Serif"/>
                <a:cs typeface="Microsoft Sans Serif"/>
              </a:rPr>
              <a:t>ي</a:t>
            </a:r>
            <a:r>
              <a:rPr dirty="0" baseline="-13888" sz="2700" spc="-1207">
                <a:latin typeface="Microsoft Sans Serif"/>
                <a:cs typeface="Microsoft Sans Serif"/>
              </a:rPr>
              <a:t>„</a:t>
            </a:r>
            <a:r>
              <a:rPr dirty="0" baseline="-13888" sz="2700" spc="-375">
                <a:latin typeface="Microsoft Sans Serif"/>
                <a:cs typeface="Microsoft Sans Serif"/>
              </a:rPr>
              <a:t> </a:t>
            </a:r>
            <a:r>
              <a:rPr dirty="0" sz="1800" spc="-265">
                <a:latin typeface="Microsoft Sans Serif"/>
                <a:cs typeface="Microsoft Sans Serif"/>
              </a:rPr>
              <a:t>أ</a:t>
            </a:r>
            <a:r>
              <a:rPr dirty="0" sz="1800" spc="80">
                <a:latin typeface="Microsoft Sans Serif"/>
                <a:cs typeface="Microsoft Sans Serif"/>
              </a:rPr>
              <a:t>  </a:t>
            </a:r>
            <a:r>
              <a:rPr dirty="0" sz="1800">
                <a:latin typeface="Microsoft Sans Serif"/>
                <a:cs typeface="Microsoft Sans Serif"/>
              </a:rPr>
              <a:t>ما</a:t>
            </a:r>
            <a:r>
              <a:rPr dirty="0" sz="1800" spc="130">
                <a:latin typeface="Microsoft Sans Serif"/>
                <a:cs typeface="Microsoft Sans Serif"/>
              </a:rPr>
              <a:t>  </a:t>
            </a:r>
            <a:r>
              <a:rPr dirty="0" sz="1800" spc="-355">
                <a:latin typeface="Microsoft Sans Serif"/>
                <a:cs typeface="Microsoft Sans Serif"/>
              </a:rPr>
              <a:t>أل</a:t>
            </a:r>
            <a:r>
              <a:rPr dirty="0" sz="1800" spc="35">
                <a:latin typeface="Microsoft Sans Serif"/>
                <a:cs typeface="Microsoft Sans Serif"/>
              </a:rPr>
              <a:t> </a:t>
            </a:r>
            <a:r>
              <a:rPr dirty="0" sz="1800">
                <a:latin typeface="Microsoft Sans Serif"/>
                <a:cs typeface="Microsoft Sans Serif"/>
              </a:rPr>
              <a:t>ة</a:t>
            </a:r>
            <a:r>
              <a:rPr dirty="0" sz="1800" spc="405">
                <a:latin typeface="Microsoft Sans Serif"/>
                <a:cs typeface="Microsoft Sans Serif"/>
              </a:rPr>
              <a:t> </a:t>
            </a:r>
            <a:r>
              <a:rPr dirty="0" sz="1800">
                <a:latin typeface="Microsoft Sans Serif"/>
                <a:cs typeface="Microsoft Sans Serif"/>
              </a:rPr>
              <a:t>ما</a:t>
            </a:r>
            <a:r>
              <a:rPr dirty="0" sz="1800" spc="155">
                <a:latin typeface="Microsoft Sans Serif"/>
                <a:cs typeface="Microsoft Sans Serif"/>
              </a:rPr>
              <a:t>  </a:t>
            </a:r>
            <a:r>
              <a:rPr dirty="0" sz="1800" spc="-755">
                <a:latin typeface="Microsoft Sans Serif"/>
                <a:cs typeface="Microsoft Sans Serif"/>
              </a:rPr>
              <a:t>ي</a:t>
            </a:r>
            <a:r>
              <a:rPr dirty="0" baseline="-13888" sz="2700" spc="-1132">
                <a:latin typeface="Microsoft Sans Serif"/>
                <a:cs typeface="Microsoft Sans Serif"/>
              </a:rPr>
              <a:t>„</a:t>
            </a:r>
            <a:r>
              <a:rPr dirty="0" baseline="-13888" sz="2700" spc="359">
                <a:latin typeface="Microsoft Sans Serif"/>
                <a:cs typeface="Microsoft Sans Serif"/>
              </a:rPr>
              <a:t>  </a:t>
            </a:r>
            <a:r>
              <a:rPr dirty="0" sz="1800" spc="-245">
                <a:latin typeface="Microsoft Sans Serif"/>
                <a:cs typeface="Microsoft Sans Serif"/>
              </a:rPr>
              <a:t>م</a:t>
            </a:r>
            <a:r>
              <a:rPr dirty="0" sz="1800" spc="35">
                <a:latin typeface="Microsoft Sans Serif"/>
                <a:cs typeface="Microsoft Sans Serif"/>
              </a:rPr>
              <a:t> </a:t>
            </a:r>
            <a:r>
              <a:rPr dirty="0" sz="1800" spc="-204">
                <a:latin typeface="Microsoft Sans Serif"/>
                <a:cs typeface="Microsoft Sans Serif"/>
              </a:rPr>
              <a:t>نا</a:t>
            </a:r>
            <a:r>
              <a:rPr dirty="0" sz="1800" spc="-240">
                <a:latin typeface="Microsoft Sans Serif"/>
                <a:cs typeface="Microsoft Sans Serif"/>
              </a:rPr>
              <a:t> </a:t>
            </a:r>
            <a:r>
              <a:rPr dirty="0" sz="1800">
                <a:latin typeface="Microsoft Sans Serif"/>
                <a:cs typeface="Microsoft Sans Serif"/>
              </a:rPr>
              <a:t>ن</a:t>
            </a:r>
            <a:r>
              <a:rPr dirty="0" sz="1800" spc="260">
                <a:latin typeface="Microsoft Sans Serif"/>
                <a:cs typeface="Microsoft Sans Serif"/>
              </a:rPr>
              <a:t> </a:t>
            </a:r>
            <a:r>
              <a:rPr dirty="0" sz="1800" spc="-245">
                <a:latin typeface="Microsoft Sans Serif"/>
                <a:cs typeface="Microsoft Sans Serif"/>
              </a:rPr>
              <a:t>م</a:t>
            </a:r>
            <a:r>
              <a:rPr dirty="0" sz="1800" spc="-210">
                <a:latin typeface="Microsoft Sans Serif"/>
                <a:cs typeface="Microsoft Sans Serif"/>
              </a:rPr>
              <a:t> </a:t>
            </a:r>
            <a:r>
              <a:rPr dirty="0" sz="1800" spc="-254">
                <a:latin typeface="Microsoft Sans Serif"/>
                <a:cs typeface="Microsoft Sans Serif"/>
              </a:rPr>
              <a:t>ر</a:t>
            </a:r>
            <a:r>
              <a:rPr dirty="0" sz="1800" spc="180">
                <a:latin typeface="Microsoft Sans Serif"/>
                <a:cs typeface="Microsoft Sans Serif"/>
              </a:rPr>
              <a:t> </a:t>
            </a:r>
            <a:r>
              <a:rPr dirty="0" sz="1800" spc="-805">
                <a:latin typeface="Microsoft Sans Serif"/>
                <a:cs typeface="Microsoft Sans Serif"/>
              </a:rPr>
              <a:t>ي</a:t>
            </a:r>
            <a:r>
              <a:rPr dirty="0" baseline="-13888" sz="2700" spc="-1207">
                <a:latin typeface="Microsoft Sans Serif"/>
                <a:cs typeface="Microsoft Sans Serif"/>
              </a:rPr>
              <a:t>„</a:t>
            </a:r>
            <a:r>
              <a:rPr dirty="0" baseline="-13888" sz="2700" spc="322">
                <a:latin typeface="Microsoft Sans Serif"/>
                <a:cs typeface="Microsoft Sans Serif"/>
              </a:rPr>
              <a:t> </a:t>
            </a:r>
            <a:r>
              <a:rPr dirty="0" sz="1800" spc="-350">
                <a:latin typeface="Microsoft Sans Serif"/>
                <a:cs typeface="Microsoft Sans Serif"/>
              </a:rPr>
              <a:t>و</a:t>
            </a:r>
            <a:endParaRPr sz="1800">
              <a:latin typeface="Microsoft Sans Serif"/>
              <a:cs typeface="Microsoft Sans Serif"/>
            </a:endParaRPr>
          </a:p>
          <a:p>
            <a:pPr algn="r" marL="50800" marR="6908165">
              <a:lnSpc>
                <a:spcPct val="100000"/>
              </a:lnSpc>
              <a:spcBef>
                <a:spcPts val="1989"/>
              </a:spcBef>
            </a:pPr>
            <a:r>
              <a:rPr dirty="0" baseline="-9259" sz="2700">
                <a:solidFill>
                  <a:srgbClr val="FF0000"/>
                </a:solidFill>
                <a:latin typeface="Microsoft Sans Serif"/>
                <a:cs typeface="Microsoft Sans Serif"/>
              </a:rPr>
              <a:t>َّ</a:t>
            </a:r>
            <a:r>
              <a:rPr dirty="0" baseline="-9259" sz="2700" spc="11144">
                <a:solidFill>
                  <a:srgbClr val="FF0000"/>
                </a:solidFill>
                <a:latin typeface="Microsoft Sans Serif"/>
                <a:cs typeface="Microsoft Sans Serif"/>
              </a:rPr>
              <a:t> </a:t>
            </a:r>
            <a:r>
              <a:rPr dirty="0" baseline="-12345" sz="2700">
                <a:solidFill>
                  <a:srgbClr val="FF0000"/>
                </a:solidFill>
                <a:latin typeface="Microsoft Sans Serif"/>
                <a:cs typeface="Microsoft Sans Serif"/>
              </a:rPr>
              <a:t>َ</a:t>
            </a:r>
            <a:r>
              <a:rPr dirty="0" baseline="-12345" sz="2700" spc="-359">
                <a:solidFill>
                  <a:srgbClr val="FF0000"/>
                </a:solidFill>
                <a:latin typeface="Microsoft Sans Serif"/>
                <a:cs typeface="Microsoft Sans Serif"/>
              </a:rPr>
              <a:t> </a:t>
            </a:r>
            <a:r>
              <a:rPr dirty="0" sz="1800">
                <a:solidFill>
                  <a:srgbClr val="FF0000"/>
                </a:solidFill>
                <a:latin typeface="Microsoft Sans Serif"/>
                <a:cs typeface="Microsoft Sans Serif"/>
              </a:rPr>
              <a:t>َ</a:t>
            </a:r>
            <a:endParaRPr sz="1800">
              <a:latin typeface="Microsoft Sans Serif"/>
              <a:cs typeface="Microsoft Sans Serif"/>
            </a:endParaRPr>
          </a:p>
        </p:txBody>
      </p:sp>
      <p:sp>
        <p:nvSpPr>
          <p:cNvPr id="14" name="object 14" descr=""/>
          <p:cNvSpPr txBox="1"/>
          <p:nvPr/>
        </p:nvSpPr>
        <p:spPr>
          <a:xfrm>
            <a:off x="533501" y="3456178"/>
            <a:ext cx="3224530" cy="336550"/>
          </a:xfrm>
          <a:prstGeom prst="rect">
            <a:avLst/>
          </a:prstGeom>
        </p:spPr>
        <p:txBody>
          <a:bodyPr wrap="square" lIns="0" tIns="250190" rIns="0" bIns="0" rtlCol="0" vert="horz">
            <a:spAutoFit/>
          </a:bodyPr>
          <a:lstStyle/>
          <a:p>
            <a:pPr algn="r" marL="50800" marR="184150" indent="-141605">
              <a:lnSpc>
                <a:spcPct val="13300"/>
              </a:lnSpc>
              <a:spcBef>
                <a:spcPts val="1970"/>
              </a:spcBef>
            </a:pPr>
            <a:r>
              <a:rPr dirty="0" baseline="23148" sz="2700" spc="-44">
                <a:latin typeface="Microsoft Sans Serif"/>
                <a:cs typeface="Microsoft Sans Serif"/>
              </a:rPr>
              <a:t>تُّ</a:t>
            </a:r>
            <a:r>
              <a:rPr dirty="0" baseline="23148" sz="2700" spc="607">
                <a:latin typeface="Microsoft Sans Serif"/>
                <a:cs typeface="Microsoft Sans Serif"/>
              </a:rPr>
              <a:t> </a:t>
            </a:r>
            <a:r>
              <a:rPr dirty="0" baseline="37037" sz="2700" spc="-509">
                <a:latin typeface="Microsoft Sans Serif"/>
                <a:cs typeface="Microsoft Sans Serif"/>
              </a:rPr>
              <a:t>حتُِ</a:t>
            </a:r>
            <a:r>
              <a:rPr dirty="0" baseline="37037" sz="2700" spc="-434">
                <a:latin typeface="Microsoft Sans Serif"/>
                <a:cs typeface="Microsoft Sans Serif"/>
              </a:rPr>
              <a:t> </a:t>
            </a:r>
            <a:r>
              <a:rPr dirty="0" baseline="13888" sz="2700" spc="-412">
                <a:latin typeface="Microsoft Sans Serif"/>
                <a:cs typeface="Microsoft Sans Serif"/>
              </a:rPr>
              <a:t>„</a:t>
            </a:r>
            <a:r>
              <a:rPr dirty="0" baseline="27777" sz="2700" spc="-412">
                <a:latin typeface="Microsoft Sans Serif"/>
                <a:cs typeface="Microsoft Sans Serif"/>
              </a:rPr>
              <a:t>اَ</a:t>
            </a:r>
            <a:r>
              <a:rPr dirty="0" baseline="21604" sz="2700" spc="352">
                <a:latin typeface="Microsoft Sans Serif"/>
                <a:cs typeface="Microsoft Sans Serif"/>
              </a:rPr>
              <a:t> </a:t>
            </a:r>
            <a:r>
              <a:rPr dirty="0" baseline="27777" sz="2700" spc="-712">
                <a:solidFill>
                  <a:srgbClr val="FF0000"/>
                </a:solidFill>
                <a:latin typeface="Microsoft Sans Serif"/>
                <a:cs typeface="Microsoft Sans Serif"/>
              </a:rPr>
              <a:t>اضً</a:t>
            </a:r>
            <a:r>
              <a:rPr dirty="0" baseline="20061" sz="2700" spc="-712">
                <a:solidFill>
                  <a:srgbClr val="FF0000"/>
                </a:solidFill>
                <a:latin typeface="Microsoft Sans Serif"/>
                <a:cs typeface="Microsoft Sans Serif"/>
              </a:rPr>
              <a:t>.</a:t>
            </a:r>
            <a:r>
              <a:rPr dirty="0" baseline="20061" sz="2700" spc="-397">
                <a:solidFill>
                  <a:srgbClr val="FF0000"/>
                </a:solidFill>
                <a:latin typeface="Microsoft Sans Serif"/>
                <a:cs typeface="Microsoft Sans Serif"/>
              </a:rPr>
              <a:t> </a:t>
            </a:r>
            <a:r>
              <a:rPr dirty="0" baseline="30864" sz="2700" spc="-397">
                <a:solidFill>
                  <a:srgbClr val="FF0000"/>
                </a:solidFill>
                <a:latin typeface="Microsoft Sans Serif"/>
                <a:cs typeface="Microsoft Sans Serif"/>
              </a:rPr>
              <a:t>عْ</a:t>
            </a:r>
            <a:r>
              <a:rPr dirty="0" baseline="30864" sz="2700" spc="-397">
                <a:solidFill>
                  <a:srgbClr val="FF0000"/>
                </a:solidFill>
                <a:latin typeface="Microsoft Sans Serif"/>
                <a:cs typeface="Microsoft Sans Serif"/>
              </a:rPr>
              <a:t> </a:t>
            </a:r>
            <a:r>
              <a:rPr dirty="0" baseline="40123" sz="2700" spc="-509">
                <a:solidFill>
                  <a:srgbClr val="FF0000"/>
                </a:solidFill>
                <a:latin typeface="Microsoft Sans Serif"/>
                <a:cs typeface="Microsoft Sans Serif"/>
              </a:rPr>
              <a:t>نَ</a:t>
            </a:r>
            <a:r>
              <a:rPr dirty="0" baseline="15432" sz="2700" spc="-509">
                <a:solidFill>
                  <a:srgbClr val="FF0000"/>
                </a:solidFill>
                <a:latin typeface="Microsoft Sans Serif"/>
                <a:cs typeface="Microsoft Sans Serif"/>
              </a:rPr>
              <a:t>,</a:t>
            </a:r>
            <a:r>
              <a:rPr dirty="0" baseline="15432" sz="2700" spc="-165">
                <a:solidFill>
                  <a:srgbClr val="FF0000"/>
                </a:solidFill>
                <a:latin typeface="Microsoft Sans Serif"/>
                <a:cs typeface="Microsoft Sans Serif"/>
              </a:rPr>
              <a:t> </a:t>
            </a:r>
            <a:r>
              <a:rPr dirty="0" baseline="50925" sz="2700" spc="-637">
                <a:solidFill>
                  <a:srgbClr val="FF0000"/>
                </a:solidFill>
                <a:latin typeface="Microsoft Sans Serif"/>
                <a:cs typeface="Microsoft Sans Serif"/>
              </a:rPr>
              <a:t>مُكصُ</a:t>
            </a:r>
            <a:r>
              <a:rPr dirty="0" baseline="43209" sz="2700" spc="-637">
                <a:solidFill>
                  <a:srgbClr val="FF0000"/>
                </a:solidFill>
                <a:latin typeface="Microsoft Sans Serif"/>
                <a:cs typeface="Microsoft Sans Serif"/>
              </a:rPr>
              <a:t>.</a:t>
            </a:r>
            <a:r>
              <a:rPr dirty="0" baseline="43209" sz="2700" spc="-382">
                <a:solidFill>
                  <a:srgbClr val="FF0000"/>
                </a:solidFill>
                <a:latin typeface="Microsoft Sans Serif"/>
                <a:cs typeface="Microsoft Sans Serif"/>
              </a:rPr>
              <a:t> </a:t>
            </a:r>
            <a:r>
              <a:rPr dirty="0" baseline="54012" sz="2700" spc="-397">
                <a:solidFill>
                  <a:srgbClr val="FF0000"/>
                </a:solidFill>
                <a:latin typeface="Microsoft Sans Serif"/>
                <a:cs typeface="Microsoft Sans Serif"/>
              </a:rPr>
              <a:t>عْ</a:t>
            </a:r>
            <a:r>
              <a:rPr dirty="0" baseline="54012" sz="2700" spc="-397">
                <a:solidFill>
                  <a:srgbClr val="FF0000"/>
                </a:solidFill>
                <a:latin typeface="Microsoft Sans Serif"/>
                <a:cs typeface="Microsoft Sans Serif"/>
              </a:rPr>
              <a:t> </a:t>
            </a:r>
            <a:r>
              <a:rPr dirty="0" baseline="43209" sz="2700" spc="-922">
                <a:solidFill>
                  <a:srgbClr val="FF0000"/>
                </a:solidFill>
                <a:latin typeface="Microsoft Sans Serif"/>
                <a:cs typeface="Microsoft Sans Serif"/>
              </a:rPr>
              <a:t>ن</a:t>
            </a:r>
            <a:r>
              <a:rPr dirty="0" baseline="37037" sz="2700" spc="-922">
                <a:solidFill>
                  <a:srgbClr val="FF0000"/>
                </a:solidFill>
                <a:latin typeface="Microsoft Sans Serif"/>
                <a:cs typeface="Microsoft Sans Serif"/>
              </a:rPr>
              <a:t>,</a:t>
            </a:r>
            <a:r>
              <a:rPr dirty="0" baseline="37037" sz="2700" spc="-165">
                <a:solidFill>
                  <a:srgbClr val="FF0000"/>
                </a:solidFill>
                <a:latin typeface="Microsoft Sans Serif"/>
                <a:cs typeface="Microsoft Sans Serif"/>
              </a:rPr>
              <a:t> </a:t>
            </a:r>
            <a:r>
              <a:rPr dirty="0" baseline="27777" sz="2700" spc="-502">
                <a:solidFill>
                  <a:srgbClr val="FF0000"/>
                </a:solidFill>
                <a:latin typeface="Microsoft Sans Serif"/>
                <a:cs typeface="Microsoft Sans Serif"/>
              </a:rPr>
              <a:t>تثَ</a:t>
            </a:r>
            <a:r>
              <a:rPr dirty="0" baseline="20061" sz="2700" spc="-502">
                <a:solidFill>
                  <a:srgbClr val="FF0000"/>
                </a:solidFill>
                <a:latin typeface="Microsoft Sans Serif"/>
                <a:cs typeface="Microsoft Sans Serif"/>
              </a:rPr>
              <a:t>„</a:t>
            </a:r>
            <a:r>
              <a:rPr dirty="0" baseline="20061" sz="2700" spc="-450">
                <a:solidFill>
                  <a:srgbClr val="FF0000"/>
                </a:solidFill>
                <a:latin typeface="Microsoft Sans Serif"/>
                <a:cs typeface="Microsoft Sans Serif"/>
              </a:rPr>
              <a:t> </a:t>
            </a:r>
            <a:r>
              <a:rPr dirty="0" baseline="35493" sz="2700" spc="-494">
                <a:solidFill>
                  <a:srgbClr val="FF0000"/>
                </a:solidFill>
                <a:latin typeface="Microsoft Sans Serif"/>
                <a:cs typeface="Microsoft Sans Serif"/>
              </a:rPr>
              <a:t>عْ</a:t>
            </a:r>
            <a:r>
              <a:rPr dirty="0" baseline="27777" sz="2700" spc="-494">
                <a:solidFill>
                  <a:srgbClr val="FF0000"/>
                </a:solidFill>
                <a:latin typeface="Microsoft Sans Serif"/>
                <a:cs typeface="Microsoft Sans Serif"/>
              </a:rPr>
              <a:t>.</a:t>
            </a:r>
            <a:r>
              <a:rPr dirty="0" baseline="27777" sz="2700" spc="-397">
                <a:solidFill>
                  <a:srgbClr val="FF0000"/>
                </a:solidFill>
                <a:latin typeface="Microsoft Sans Serif"/>
                <a:cs typeface="Microsoft Sans Serif"/>
              </a:rPr>
              <a:t> </a:t>
            </a:r>
            <a:r>
              <a:rPr dirty="0" baseline="40123" sz="2700" spc="-615">
                <a:solidFill>
                  <a:srgbClr val="FF0000"/>
                </a:solidFill>
                <a:latin typeface="Microsoft Sans Serif"/>
                <a:cs typeface="Microsoft Sans Serif"/>
              </a:rPr>
              <a:t>نَ</a:t>
            </a:r>
            <a:r>
              <a:rPr dirty="0" baseline="15432" sz="2700" spc="-615">
                <a:solidFill>
                  <a:srgbClr val="FF0000"/>
                </a:solidFill>
                <a:latin typeface="Microsoft Sans Serif"/>
                <a:cs typeface="Microsoft Sans Serif"/>
              </a:rPr>
              <a:t>„</a:t>
            </a:r>
            <a:r>
              <a:rPr dirty="0" baseline="15432" sz="2700" spc="-165">
                <a:solidFill>
                  <a:srgbClr val="FF0000"/>
                </a:solidFill>
                <a:latin typeface="Microsoft Sans Serif"/>
                <a:cs typeface="Microsoft Sans Serif"/>
              </a:rPr>
              <a:t> </a:t>
            </a:r>
            <a:r>
              <a:rPr dirty="0" baseline="18518" sz="2700" spc="-307">
                <a:solidFill>
                  <a:srgbClr val="FF0000"/>
                </a:solidFill>
                <a:latin typeface="Microsoft Sans Serif"/>
                <a:cs typeface="Microsoft Sans Serif"/>
              </a:rPr>
              <a:t>ألَوَ</a:t>
            </a:r>
            <a:r>
              <a:rPr dirty="0" baseline="18518" sz="2700" spc="37">
                <a:solidFill>
                  <a:srgbClr val="FF0000"/>
                </a:solidFill>
                <a:latin typeface="Microsoft Sans Serif"/>
                <a:cs typeface="Microsoft Sans Serif"/>
              </a:rPr>
              <a:t> </a:t>
            </a:r>
            <a:r>
              <a:rPr dirty="0" baseline="27777" sz="2700" spc="-397">
                <a:solidFill>
                  <a:srgbClr val="FF0000"/>
                </a:solidFill>
                <a:latin typeface="Microsoft Sans Serif"/>
                <a:cs typeface="Microsoft Sans Serif"/>
              </a:rPr>
              <a:t>اوسُ</a:t>
            </a:r>
            <a:r>
              <a:rPr dirty="0" baseline="27777" sz="2700" spc="-165">
                <a:solidFill>
                  <a:srgbClr val="FF0000"/>
                </a:solidFill>
                <a:latin typeface="Microsoft Sans Serif"/>
                <a:cs typeface="Microsoft Sans Serif"/>
              </a:rPr>
              <a:t> </a:t>
            </a:r>
            <a:r>
              <a:rPr dirty="0" baseline="4629" sz="2700" spc="-750">
                <a:solidFill>
                  <a:srgbClr val="FF0000"/>
                </a:solidFill>
                <a:latin typeface="Microsoft Sans Serif"/>
                <a:cs typeface="Microsoft Sans Serif"/>
              </a:rPr>
              <a:t>,</a:t>
            </a:r>
            <a:r>
              <a:rPr dirty="0" baseline="4629" sz="2700" spc="89">
                <a:solidFill>
                  <a:srgbClr val="FF0000"/>
                </a:solidFill>
                <a:latin typeface="Microsoft Sans Serif"/>
                <a:cs typeface="Microsoft Sans Serif"/>
              </a:rPr>
              <a:t> </a:t>
            </a:r>
            <a:r>
              <a:rPr dirty="0" baseline="44753" sz="2700" spc="-284">
                <a:solidFill>
                  <a:srgbClr val="FF0000"/>
                </a:solidFill>
                <a:latin typeface="Microsoft Sans Serif"/>
                <a:cs typeface="Microsoft Sans Serif"/>
              </a:rPr>
              <a:t>سَّ</a:t>
            </a:r>
            <a:r>
              <a:rPr dirty="0" baseline="44753" sz="2700" spc="-307">
                <a:solidFill>
                  <a:srgbClr val="FF0000"/>
                </a:solidFill>
                <a:latin typeface="Microsoft Sans Serif"/>
                <a:cs typeface="Microsoft Sans Serif"/>
              </a:rPr>
              <a:t> </a:t>
            </a:r>
            <a:r>
              <a:rPr dirty="0" baseline="52469" sz="2700" spc="-1230">
                <a:solidFill>
                  <a:srgbClr val="FF0000"/>
                </a:solidFill>
                <a:latin typeface="Microsoft Sans Serif"/>
                <a:cs typeface="Microsoft Sans Serif"/>
              </a:rPr>
              <a:t>حت</a:t>
            </a:r>
            <a:r>
              <a:rPr dirty="0" baseline="33950" sz="2700" spc="-1230">
                <a:solidFill>
                  <a:srgbClr val="FF0000"/>
                </a:solidFill>
                <a:latin typeface="Microsoft Sans Serif"/>
                <a:cs typeface="Microsoft Sans Serif"/>
              </a:rPr>
              <a:t>,</a:t>
            </a:r>
            <a:r>
              <a:rPr dirty="0" baseline="33950" sz="2700" spc="217">
                <a:solidFill>
                  <a:srgbClr val="FF0000"/>
                </a:solidFill>
                <a:latin typeface="Microsoft Sans Serif"/>
                <a:cs typeface="Microsoft Sans Serif"/>
              </a:rPr>
              <a:t> </a:t>
            </a:r>
            <a:r>
              <a:rPr dirty="0" baseline="27777" sz="2700" spc="-532">
                <a:solidFill>
                  <a:srgbClr val="FF0000"/>
                </a:solidFill>
                <a:latin typeface="Microsoft Sans Serif"/>
                <a:cs typeface="Microsoft Sans Serif"/>
              </a:rPr>
              <a:t>ألوَ</a:t>
            </a:r>
            <a:r>
              <a:rPr dirty="0" baseline="27777" sz="2700" spc="-254">
                <a:solidFill>
                  <a:srgbClr val="FF0000"/>
                </a:solidFill>
                <a:latin typeface="Microsoft Sans Serif"/>
                <a:cs typeface="Microsoft Sans Serif"/>
              </a:rPr>
              <a:t> </a:t>
            </a:r>
            <a:r>
              <a:rPr dirty="0" baseline="18518" sz="2700">
                <a:solidFill>
                  <a:srgbClr val="FF0000"/>
                </a:solidFill>
                <a:latin typeface="Microsoft Sans Serif"/>
                <a:cs typeface="Microsoft Sans Serif"/>
              </a:rPr>
              <a:t>َ</a:t>
            </a:r>
            <a:r>
              <a:rPr dirty="0" baseline="18518" sz="2700" spc="37">
                <a:solidFill>
                  <a:srgbClr val="FF0000"/>
                </a:solidFill>
                <a:latin typeface="Microsoft Sans Serif"/>
                <a:cs typeface="Microsoft Sans Serif"/>
              </a:rPr>
              <a:t> </a:t>
            </a:r>
            <a:r>
              <a:rPr dirty="0" sz="1800" spc="-420">
                <a:latin typeface="Microsoft Sans Serif"/>
                <a:cs typeface="Microsoft Sans Serif"/>
              </a:rPr>
              <a:t>م</a:t>
            </a:r>
            <a:r>
              <a:rPr dirty="0" baseline="23148" sz="2700" spc="-450">
                <a:latin typeface="Microsoft Sans Serif"/>
                <a:cs typeface="Microsoft Sans Serif"/>
              </a:rPr>
              <a:t> </a:t>
            </a:r>
            <a:r>
              <a:rPr dirty="0" baseline="41666" sz="2700" spc="-600">
                <a:latin typeface="Microsoft Sans Serif"/>
                <a:cs typeface="Microsoft Sans Serif"/>
              </a:rPr>
              <a:t>تاْ</a:t>
            </a:r>
            <a:r>
              <a:rPr dirty="0" baseline="29320" sz="2700" spc="442">
                <a:latin typeface="Microsoft Sans Serif"/>
                <a:cs typeface="Microsoft Sans Serif"/>
              </a:rPr>
              <a:t> </a:t>
            </a:r>
            <a:r>
              <a:rPr dirty="0" sz="1800" spc="-700">
                <a:latin typeface="Microsoft Sans Serif"/>
                <a:cs typeface="Microsoft Sans Serif"/>
              </a:rPr>
              <a:t>ن</a:t>
            </a:r>
            <a:r>
              <a:rPr dirty="0" baseline="20061" sz="2700" spc="-1050">
                <a:latin typeface="Microsoft Sans Serif"/>
                <a:cs typeface="Microsoft Sans Serif"/>
              </a:rPr>
              <a:t>o</a:t>
            </a:r>
            <a:r>
              <a:rPr dirty="0" baseline="13888" sz="2700" spc="-1050">
                <a:latin typeface="Microsoft Sans Serif"/>
                <a:cs typeface="Microsoft Sans Serif"/>
              </a:rPr>
              <a:t>.</a:t>
            </a:r>
            <a:r>
              <a:rPr dirty="0" baseline="13888" sz="2700" spc="-217">
                <a:latin typeface="Microsoft Sans Serif"/>
                <a:cs typeface="Microsoft Sans Serif"/>
              </a:rPr>
              <a:t> </a:t>
            </a:r>
            <a:r>
              <a:rPr dirty="0" baseline="32407" sz="2700" spc="-322">
                <a:latin typeface="Microsoft Sans Serif"/>
                <a:cs typeface="Microsoft Sans Serif"/>
              </a:rPr>
              <a:t>طَّ</a:t>
            </a:r>
            <a:r>
              <a:rPr dirty="0" baseline="26234" sz="2700" spc="-322">
                <a:latin typeface="Microsoft Sans Serif"/>
                <a:cs typeface="Microsoft Sans Serif"/>
              </a:rPr>
              <a:t>.</a:t>
            </a:r>
            <a:r>
              <a:rPr dirty="0" baseline="26234" sz="2700" spc="-412">
                <a:latin typeface="Microsoft Sans Serif"/>
                <a:cs typeface="Microsoft Sans Serif"/>
              </a:rPr>
              <a:t> </a:t>
            </a:r>
            <a:r>
              <a:rPr dirty="0" baseline="15432" sz="2700" spc="-1005">
                <a:latin typeface="Microsoft Sans Serif"/>
                <a:cs typeface="Microsoft Sans Serif"/>
              </a:rPr>
              <a:t>لا</a:t>
            </a:r>
            <a:r>
              <a:rPr dirty="0" baseline="15432" sz="2700" spc="-337">
                <a:latin typeface="Microsoft Sans Serif"/>
                <a:cs typeface="Microsoft Sans Serif"/>
              </a:rPr>
              <a:t> </a:t>
            </a:r>
            <a:r>
              <a:rPr dirty="0" baseline="30864" sz="2700" spc="-690">
                <a:latin typeface="Microsoft Sans Serif"/>
                <a:cs typeface="Microsoft Sans Serif"/>
              </a:rPr>
              <a:t>صَ</a:t>
            </a:r>
            <a:r>
              <a:rPr dirty="0" baseline="23148" sz="2700" spc="-690">
                <a:latin typeface="Microsoft Sans Serif"/>
                <a:cs typeface="Microsoft Sans Serif"/>
              </a:rPr>
              <a:t>.</a:t>
            </a:r>
            <a:r>
              <a:rPr dirty="0" baseline="23148" sz="2700" spc="-322">
                <a:latin typeface="Microsoft Sans Serif"/>
                <a:cs typeface="Microsoft Sans Serif"/>
              </a:rPr>
              <a:t> </a:t>
            </a:r>
            <a:r>
              <a:rPr dirty="0" baseline="32407" sz="2700" spc="-397">
                <a:latin typeface="Microsoft Sans Serif"/>
                <a:cs typeface="Microsoft Sans Serif"/>
              </a:rPr>
              <a:t>عْ</a:t>
            </a:r>
            <a:r>
              <a:rPr dirty="0" baseline="32407" sz="2700" spc="-397">
                <a:latin typeface="Microsoft Sans Serif"/>
                <a:cs typeface="Microsoft Sans Serif"/>
              </a:rPr>
              <a:t> </a:t>
            </a:r>
            <a:r>
              <a:rPr dirty="0" baseline="41666" sz="2700" spc="-509">
                <a:latin typeface="Microsoft Sans Serif"/>
                <a:cs typeface="Microsoft Sans Serif"/>
              </a:rPr>
              <a:t>نَ</a:t>
            </a:r>
            <a:r>
              <a:rPr dirty="0" baseline="16975" sz="2700" spc="-509">
                <a:latin typeface="Microsoft Sans Serif"/>
                <a:cs typeface="Microsoft Sans Serif"/>
              </a:rPr>
              <a:t>,</a:t>
            </a:r>
            <a:r>
              <a:rPr dirty="0" baseline="16975" sz="2700" spc="-165">
                <a:latin typeface="Microsoft Sans Serif"/>
                <a:cs typeface="Microsoft Sans Serif"/>
              </a:rPr>
              <a:t> </a:t>
            </a:r>
            <a:r>
              <a:rPr dirty="0" baseline="21604" sz="2700" spc="-142">
                <a:latin typeface="Microsoft Sans Serif"/>
                <a:cs typeface="Microsoft Sans Serif"/>
              </a:rPr>
              <a:t>نَّ</a:t>
            </a:r>
            <a:r>
              <a:rPr dirty="0" baseline="21604" sz="2700" spc="-142">
                <a:latin typeface="Microsoft Sans Serif"/>
                <a:cs typeface="Microsoft Sans Serif"/>
              </a:rPr>
              <a:t> </a:t>
            </a:r>
            <a:r>
              <a:rPr dirty="0" sz="1800" spc="-165">
                <a:latin typeface="Microsoft Sans Serif"/>
                <a:cs typeface="Microsoft Sans Serif"/>
              </a:rPr>
              <a:t>ا</a:t>
            </a:r>
            <a:r>
              <a:rPr dirty="0" sz="1800" spc="-229">
                <a:latin typeface="Microsoft Sans Serif"/>
                <a:cs typeface="Microsoft Sans Serif"/>
              </a:rPr>
              <a:t> </a:t>
            </a:r>
            <a:r>
              <a:rPr dirty="0" sz="1800" spc="-250">
                <a:latin typeface="Microsoft Sans Serif"/>
                <a:cs typeface="Microsoft Sans Serif"/>
              </a:rPr>
              <a:t>ن</a:t>
            </a:r>
            <a:r>
              <a:rPr dirty="0" sz="1800" spc="-125">
                <a:latin typeface="Microsoft Sans Serif"/>
                <a:cs typeface="Microsoft Sans Serif"/>
              </a:rPr>
              <a:t> </a:t>
            </a:r>
            <a:r>
              <a:rPr dirty="0" sz="1800" spc="-500">
                <a:latin typeface="Microsoft Sans Serif"/>
                <a:cs typeface="Microsoft Sans Serif"/>
              </a:rPr>
              <a:t>,</a:t>
            </a:r>
            <a:r>
              <a:rPr dirty="0" sz="1800" spc="7105">
                <a:latin typeface="Microsoft Sans Serif"/>
                <a:cs typeface="Microsoft Sans Serif"/>
              </a:rPr>
              <a:t> </a:t>
            </a:r>
            <a:r>
              <a:rPr dirty="0" sz="1800" spc="-500">
                <a:solidFill>
                  <a:srgbClr val="FF0000"/>
                </a:solidFill>
                <a:latin typeface="Microsoft Sans Serif"/>
                <a:cs typeface="Microsoft Sans Serif"/>
              </a:rPr>
              <a:t>,</a:t>
            </a:r>
            <a:r>
              <a:rPr dirty="0" sz="1800" spc="8715">
                <a:solidFill>
                  <a:srgbClr val="FF0000"/>
                </a:solidFill>
                <a:latin typeface="Microsoft Sans Serif"/>
                <a:cs typeface="Microsoft Sans Serif"/>
              </a:rPr>
              <a:t> </a:t>
            </a:r>
            <a:r>
              <a:rPr dirty="0" baseline="6172" sz="2700" spc="-735">
                <a:latin typeface="Microsoft Sans Serif"/>
                <a:cs typeface="Microsoft Sans Serif"/>
              </a:rPr>
              <a:t>,</a:t>
            </a:r>
            <a:r>
              <a:rPr dirty="0" sz="1800">
                <a:latin typeface="Microsoft Sans Serif"/>
                <a:cs typeface="Microsoft Sans Serif"/>
              </a:rPr>
              <a:t>ِ</a:t>
            </a:r>
            <a:r>
              <a:rPr dirty="0" sz="1800" spc="4770">
                <a:latin typeface="Microsoft Sans Serif"/>
                <a:cs typeface="Microsoft Sans Serif"/>
              </a:rPr>
              <a:t> </a:t>
            </a:r>
            <a:r>
              <a:rPr dirty="0" baseline="6172" sz="2700" spc="-735">
                <a:latin typeface="Microsoft Sans Serif"/>
                <a:cs typeface="Microsoft Sans Serif"/>
              </a:rPr>
              <a:t>,</a:t>
            </a:r>
            <a:r>
              <a:rPr dirty="0" sz="1800">
                <a:latin typeface="Microsoft Sans Serif"/>
                <a:cs typeface="Microsoft Sans Serif"/>
              </a:rPr>
              <a:t>ِ</a:t>
            </a:r>
            <a:endParaRPr sz="1800">
              <a:latin typeface="Microsoft Sans Serif"/>
              <a:cs typeface="Microsoft Sans Serif"/>
            </a:endParaRPr>
          </a:p>
        </p:txBody>
      </p:sp>
      <p:sp>
        <p:nvSpPr>
          <p:cNvPr id="15" name="object 15" descr=""/>
          <p:cNvSpPr txBox="1"/>
          <p:nvPr/>
        </p:nvSpPr>
        <p:spPr>
          <a:xfrm>
            <a:off x="8621268" y="3456178"/>
            <a:ext cx="772795" cy="472440"/>
          </a:xfrm>
          <a:prstGeom prst="rect">
            <a:avLst/>
          </a:prstGeom>
        </p:spPr>
        <p:txBody>
          <a:bodyPr wrap="square" lIns="0" tIns="12700" rIns="0" bIns="0" rtlCol="0" vert="horz">
            <a:spAutoFit/>
          </a:bodyPr>
          <a:lstStyle/>
          <a:p>
            <a:pPr algn="r" marL="180975" marR="30480">
              <a:lnSpc>
                <a:spcPts val="1760"/>
              </a:lnSpc>
              <a:spcBef>
                <a:spcPts val="100"/>
              </a:spcBef>
            </a:pPr>
            <a:r>
              <a:rPr dirty="0" sz="1800" spc="-805">
                <a:latin typeface="Microsoft Sans Serif"/>
                <a:cs typeface="Microsoft Sans Serif"/>
              </a:rPr>
              <a:t>ي</a:t>
            </a:r>
            <a:r>
              <a:rPr dirty="0" baseline="-13888" sz="2700" spc="-1207">
                <a:latin typeface="Microsoft Sans Serif"/>
                <a:cs typeface="Microsoft Sans Serif"/>
              </a:rPr>
              <a:t>„</a:t>
            </a:r>
            <a:r>
              <a:rPr dirty="0" baseline="-13888" sz="2700" spc="195">
                <a:latin typeface="Microsoft Sans Serif"/>
                <a:cs typeface="Microsoft Sans Serif"/>
              </a:rPr>
              <a:t> </a:t>
            </a:r>
            <a:r>
              <a:rPr dirty="0" sz="1800" spc="-360">
                <a:latin typeface="Microsoft Sans Serif"/>
                <a:cs typeface="Microsoft Sans Serif"/>
              </a:rPr>
              <a:t>ق</a:t>
            </a:r>
            <a:r>
              <a:rPr dirty="0" sz="1800" spc="345">
                <a:latin typeface="Microsoft Sans Serif"/>
                <a:cs typeface="Microsoft Sans Serif"/>
              </a:rPr>
              <a:t> </a:t>
            </a:r>
            <a:r>
              <a:rPr dirty="0" sz="1800" spc="-210">
                <a:latin typeface="Microsoft Sans Serif"/>
                <a:cs typeface="Microsoft Sans Serif"/>
              </a:rPr>
              <a:t>نا</a:t>
            </a:r>
            <a:r>
              <a:rPr dirty="0" sz="1800" spc="-229">
                <a:latin typeface="Microsoft Sans Serif"/>
                <a:cs typeface="Microsoft Sans Serif"/>
              </a:rPr>
              <a:t> </a:t>
            </a:r>
            <a:r>
              <a:rPr dirty="0" sz="1800" spc="-380">
                <a:latin typeface="Microsoft Sans Serif"/>
                <a:cs typeface="Microsoft Sans Serif"/>
              </a:rPr>
              <a:t>أل</a:t>
            </a:r>
            <a:endParaRPr sz="1800">
              <a:latin typeface="Microsoft Sans Serif"/>
              <a:cs typeface="Microsoft Sans Serif"/>
            </a:endParaRPr>
          </a:p>
          <a:p>
            <a:pPr marL="38100">
              <a:lnSpc>
                <a:spcPts val="1760"/>
              </a:lnSpc>
            </a:pPr>
            <a:r>
              <a:rPr dirty="0" sz="1800">
                <a:latin typeface="Microsoft Sans Serif"/>
                <a:cs typeface="Microsoft Sans Serif"/>
              </a:rPr>
              <a:t>َ</a:t>
            </a:r>
            <a:endParaRPr sz="1800">
              <a:latin typeface="Microsoft Sans Serif"/>
              <a:cs typeface="Microsoft Sans Serif"/>
            </a:endParaRPr>
          </a:p>
        </p:txBody>
      </p:sp>
      <p:sp>
        <p:nvSpPr>
          <p:cNvPr id="16" name="object 16" descr=""/>
          <p:cNvSpPr txBox="1"/>
          <p:nvPr/>
        </p:nvSpPr>
        <p:spPr>
          <a:xfrm>
            <a:off x="6179565" y="3463797"/>
            <a:ext cx="2472055" cy="498475"/>
          </a:xfrm>
          <a:prstGeom prst="rect">
            <a:avLst/>
          </a:prstGeom>
        </p:spPr>
        <p:txBody>
          <a:bodyPr wrap="square" lIns="0" tIns="12700" rIns="0" bIns="0" rtlCol="0" vert="horz">
            <a:spAutoFit/>
          </a:bodyPr>
          <a:lstStyle/>
          <a:p>
            <a:pPr algn="r" marL="38100" marR="30480">
              <a:lnSpc>
                <a:spcPts val="1860"/>
              </a:lnSpc>
              <a:spcBef>
                <a:spcPts val="100"/>
              </a:spcBef>
            </a:pPr>
            <a:r>
              <a:rPr dirty="0" baseline="1543" sz="2700" spc="-67">
                <a:latin typeface="Microsoft Sans Serif"/>
                <a:cs typeface="Microsoft Sans Serif"/>
              </a:rPr>
              <a:t>ة</a:t>
            </a:r>
            <a:r>
              <a:rPr dirty="0" baseline="1543" sz="2700" spc="-217">
                <a:latin typeface="Microsoft Sans Serif"/>
                <a:cs typeface="Microsoft Sans Serif"/>
              </a:rPr>
              <a:t> </a:t>
            </a:r>
            <a:r>
              <a:rPr dirty="0" sz="1800" spc="-700">
                <a:latin typeface="Microsoft Sans Serif"/>
                <a:cs typeface="Microsoft Sans Serif"/>
              </a:rPr>
              <a:t>„</a:t>
            </a:r>
            <a:r>
              <a:rPr dirty="0" sz="1800" spc="25">
                <a:latin typeface="Microsoft Sans Serif"/>
                <a:cs typeface="Microsoft Sans Serif"/>
              </a:rPr>
              <a:t> </a:t>
            </a:r>
            <a:r>
              <a:rPr dirty="0" baseline="1543" sz="2700" spc="-585">
                <a:latin typeface="Microsoft Sans Serif"/>
                <a:cs typeface="Microsoft Sans Serif"/>
              </a:rPr>
              <a:t>ال</a:t>
            </a:r>
            <a:r>
              <a:rPr dirty="0" baseline="1543" sz="2700" spc="322">
                <a:latin typeface="Microsoft Sans Serif"/>
                <a:cs typeface="Microsoft Sans Serif"/>
              </a:rPr>
              <a:t> </a:t>
            </a:r>
            <a:r>
              <a:rPr dirty="0" baseline="1543" sz="2700" spc="-600">
                <a:latin typeface="Microsoft Sans Serif"/>
                <a:cs typeface="Microsoft Sans Serif"/>
              </a:rPr>
              <a:t>أ</a:t>
            </a:r>
            <a:r>
              <a:rPr dirty="0" baseline="-4629" sz="2700" spc="-600">
                <a:latin typeface="Microsoft Sans Serif"/>
                <a:cs typeface="Microsoft Sans Serif"/>
              </a:rPr>
              <a:t>,</a:t>
            </a:r>
            <a:r>
              <a:rPr dirty="0" baseline="1543" sz="2700" spc="-600">
                <a:latin typeface="Microsoft Sans Serif"/>
                <a:cs typeface="Microsoft Sans Serif"/>
              </a:rPr>
              <a:t>ل</a:t>
            </a:r>
            <a:r>
              <a:rPr dirty="0" baseline="1543" sz="2700" spc="52">
                <a:latin typeface="Microsoft Sans Serif"/>
                <a:cs typeface="Microsoft Sans Serif"/>
              </a:rPr>
              <a:t> </a:t>
            </a:r>
            <a:r>
              <a:rPr dirty="0" baseline="1543" sz="2700" spc="-547">
                <a:latin typeface="Microsoft Sans Serif"/>
                <a:cs typeface="Microsoft Sans Serif"/>
              </a:rPr>
              <a:t>قال</a:t>
            </a:r>
            <a:r>
              <a:rPr dirty="0" baseline="1543" sz="2700" spc="232">
                <a:latin typeface="Microsoft Sans Serif"/>
                <a:cs typeface="Microsoft Sans Serif"/>
              </a:rPr>
              <a:t> </a:t>
            </a:r>
            <a:r>
              <a:rPr dirty="0" baseline="1543" sz="2700" spc="-532">
                <a:latin typeface="Microsoft Sans Serif"/>
                <a:cs typeface="Microsoft Sans Serif"/>
              </a:rPr>
              <a:t>أل</a:t>
            </a:r>
            <a:r>
              <a:rPr dirty="0" baseline="1543" sz="2700" spc="60">
                <a:latin typeface="Microsoft Sans Serif"/>
                <a:cs typeface="Microsoft Sans Serif"/>
              </a:rPr>
              <a:t> </a:t>
            </a:r>
            <a:r>
              <a:rPr dirty="0" baseline="1543" sz="2700">
                <a:latin typeface="Microsoft Sans Serif"/>
                <a:cs typeface="Microsoft Sans Serif"/>
              </a:rPr>
              <a:t>با</a:t>
            </a:r>
            <a:r>
              <a:rPr dirty="0" baseline="1543" sz="2700" spc="-179">
                <a:latin typeface="Microsoft Sans Serif"/>
                <a:cs typeface="Microsoft Sans Serif"/>
              </a:rPr>
              <a:t> </a:t>
            </a:r>
            <a:r>
              <a:rPr dirty="0" sz="1800" spc="-700">
                <a:latin typeface="Microsoft Sans Serif"/>
                <a:cs typeface="Microsoft Sans Serif"/>
              </a:rPr>
              <a:t>„</a:t>
            </a:r>
            <a:r>
              <a:rPr dirty="0" sz="1800" spc="275">
                <a:latin typeface="Microsoft Sans Serif"/>
                <a:cs typeface="Microsoft Sans Serif"/>
              </a:rPr>
              <a:t> </a:t>
            </a:r>
            <a:r>
              <a:rPr dirty="0" baseline="1543" sz="2700" spc="-397">
                <a:latin typeface="Microsoft Sans Serif"/>
                <a:cs typeface="Microsoft Sans Serif"/>
              </a:rPr>
              <a:t>ا</a:t>
            </a:r>
            <a:r>
              <a:rPr dirty="0" baseline="1543" sz="2700" spc="517">
                <a:latin typeface="Microsoft Sans Serif"/>
                <a:cs typeface="Microsoft Sans Serif"/>
              </a:rPr>
              <a:t> </a:t>
            </a:r>
            <a:r>
              <a:rPr dirty="0" baseline="1543" sz="2700" spc="-254">
                <a:latin typeface="Microsoft Sans Serif"/>
                <a:cs typeface="Microsoft Sans Serif"/>
              </a:rPr>
              <a:t>ا</a:t>
            </a:r>
            <a:r>
              <a:rPr dirty="0" baseline="1543" sz="2700" spc="-359">
                <a:latin typeface="Microsoft Sans Serif"/>
                <a:cs typeface="Microsoft Sans Serif"/>
              </a:rPr>
              <a:t> </a:t>
            </a:r>
            <a:r>
              <a:rPr dirty="0" baseline="1543" sz="2700">
                <a:latin typeface="Microsoft Sans Serif"/>
                <a:cs typeface="Microsoft Sans Serif"/>
              </a:rPr>
              <a:t>ن</a:t>
            </a:r>
            <a:r>
              <a:rPr dirty="0" baseline="1543" sz="2700" spc="465">
                <a:latin typeface="Microsoft Sans Serif"/>
                <a:cs typeface="Microsoft Sans Serif"/>
              </a:rPr>
              <a:t> </a:t>
            </a:r>
            <a:r>
              <a:rPr dirty="0" baseline="1543" sz="2700" spc="-442">
                <a:latin typeface="Microsoft Sans Serif"/>
                <a:cs typeface="Microsoft Sans Serif"/>
              </a:rPr>
              <a:t>مال</a:t>
            </a:r>
            <a:r>
              <a:rPr dirty="0" baseline="1543" sz="2700" spc="307">
                <a:latin typeface="Microsoft Sans Serif"/>
                <a:cs typeface="Microsoft Sans Serif"/>
              </a:rPr>
              <a:t> </a:t>
            </a:r>
            <a:r>
              <a:rPr dirty="0" baseline="1543" sz="2700" spc="-600">
                <a:latin typeface="Microsoft Sans Serif"/>
                <a:cs typeface="Microsoft Sans Serif"/>
              </a:rPr>
              <a:t>أ</a:t>
            </a:r>
            <a:r>
              <a:rPr dirty="0" baseline="-4629" sz="2700" spc="-600">
                <a:latin typeface="Microsoft Sans Serif"/>
                <a:cs typeface="Microsoft Sans Serif"/>
              </a:rPr>
              <a:t>,</a:t>
            </a:r>
            <a:r>
              <a:rPr dirty="0" baseline="1543" sz="2700" spc="-600">
                <a:latin typeface="Microsoft Sans Serif"/>
                <a:cs typeface="Microsoft Sans Serif"/>
              </a:rPr>
              <a:t>ل</a:t>
            </a:r>
            <a:r>
              <a:rPr dirty="0" baseline="1543" sz="2700" spc="52">
                <a:latin typeface="Microsoft Sans Serif"/>
                <a:cs typeface="Microsoft Sans Serif"/>
              </a:rPr>
              <a:t> </a:t>
            </a:r>
            <a:r>
              <a:rPr dirty="0" baseline="1543" sz="2700" spc="-1230">
                <a:latin typeface="Microsoft Sans Serif"/>
                <a:cs typeface="Microsoft Sans Serif"/>
              </a:rPr>
              <a:t>ي</a:t>
            </a:r>
            <a:r>
              <a:rPr dirty="0" baseline="-10802" sz="2700" spc="-1230">
                <a:latin typeface="Microsoft Sans Serif"/>
                <a:cs typeface="Microsoft Sans Serif"/>
              </a:rPr>
              <a:t>„</a:t>
            </a:r>
            <a:r>
              <a:rPr dirty="0" baseline="-10802" sz="2700" spc="195">
                <a:latin typeface="Microsoft Sans Serif"/>
                <a:cs typeface="Microsoft Sans Serif"/>
              </a:rPr>
              <a:t> </a:t>
            </a:r>
            <a:r>
              <a:rPr dirty="0" baseline="1543" sz="2700" spc="-67">
                <a:latin typeface="Microsoft Sans Serif"/>
                <a:cs typeface="Microsoft Sans Serif"/>
              </a:rPr>
              <a:t>ة</a:t>
            </a:r>
            <a:r>
              <a:rPr dirty="0" baseline="1543" sz="2700" spc="-217">
                <a:latin typeface="Microsoft Sans Serif"/>
                <a:cs typeface="Microsoft Sans Serif"/>
              </a:rPr>
              <a:t> </a:t>
            </a:r>
            <a:r>
              <a:rPr dirty="0" sz="1800" spc="-700">
                <a:latin typeface="Microsoft Sans Serif"/>
                <a:cs typeface="Microsoft Sans Serif"/>
              </a:rPr>
              <a:t>„</a:t>
            </a:r>
            <a:r>
              <a:rPr dirty="0" sz="1800" spc="225">
                <a:latin typeface="Microsoft Sans Serif"/>
                <a:cs typeface="Microsoft Sans Serif"/>
              </a:rPr>
              <a:t> </a:t>
            </a:r>
            <a:r>
              <a:rPr dirty="0" baseline="1543" sz="2700" spc="-607">
                <a:latin typeface="Microsoft Sans Serif"/>
                <a:cs typeface="Microsoft Sans Serif"/>
              </a:rPr>
              <a:t>و</a:t>
            </a:r>
            <a:endParaRPr baseline="1543" sz="2700">
              <a:latin typeface="Microsoft Sans Serif"/>
              <a:cs typeface="Microsoft Sans Serif"/>
            </a:endParaRPr>
          </a:p>
          <a:p>
            <a:pPr algn="r" marR="744855">
              <a:lnSpc>
                <a:spcPts val="1860"/>
              </a:lnSpc>
            </a:pPr>
            <a:r>
              <a:rPr dirty="0" sz="1800">
                <a:latin typeface="Microsoft Sans Serif"/>
                <a:cs typeface="Microsoft Sans Serif"/>
              </a:rPr>
              <a:t>ْ</a:t>
            </a:r>
            <a:endParaRPr sz="1800">
              <a:latin typeface="Microsoft Sans Serif"/>
              <a:cs typeface="Microsoft Sans Serif"/>
            </a:endParaRPr>
          </a:p>
        </p:txBody>
      </p:sp>
      <p:sp>
        <p:nvSpPr>
          <p:cNvPr id="17" name="object 17" descr=""/>
          <p:cNvSpPr txBox="1"/>
          <p:nvPr/>
        </p:nvSpPr>
        <p:spPr>
          <a:xfrm>
            <a:off x="7918704" y="3868039"/>
            <a:ext cx="1508760" cy="299720"/>
          </a:xfrm>
          <a:prstGeom prst="rect">
            <a:avLst/>
          </a:prstGeom>
        </p:spPr>
        <p:txBody>
          <a:bodyPr wrap="square" lIns="0" tIns="12700" rIns="0" bIns="0" rtlCol="0" vert="horz">
            <a:spAutoFit/>
          </a:bodyPr>
          <a:lstStyle/>
          <a:p>
            <a:pPr algn="r" marL="38100" marR="30480">
              <a:lnSpc>
                <a:spcPct val="100000"/>
              </a:lnSpc>
              <a:spcBef>
                <a:spcPts val="100"/>
              </a:spcBef>
            </a:pPr>
            <a:r>
              <a:rPr dirty="0" baseline="-15432" sz="2700">
                <a:latin typeface="Microsoft Sans Serif"/>
                <a:cs typeface="Microsoft Sans Serif"/>
              </a:rPr>
              <a:t>ِ</a:t>
            </a:r>
            <a:r>
              <a:rPr dirty="0" baseline="-15432" sz="2700" spc="165">
                <a:latin typeface="Microsoft Sans Serif"/>
                <a:cs typeface="Microsoft Sans Serif"/>
              </a:rPr>
              <a:t>  </a:t>
            </a:r>
            <a:r>
              <a:rPr dirty="0" sz="1800" spc="-265">
                <a:latin typeface="Microsoft Sans Serif"/>
                <a:cs typeface="Microsoft Sans Serif"/>
              </a:rPr>
              <a:t>ا</a:t>
            </a:r>
            <a:r>
              <a:rPr dirty="0" sz="1800" spc="335">
                <a:latin typeface="Microsoft Sans Serif"/>
                <a:cs typeface="Microsoft Sans Serif"/>
              </a:rPr>
              <a:t>  </a:t>
            </a:r>
            <a:r>
              <a:rPr dirty="0" sz="1800">
                <a:latin typeface="Microsoft Sans Serif"/>
                <a:cs typeface="Microsoft Sans Serif"/>
              </a:rPr>
              <a:t>ة</a:t>
            </a:r>
            <a:r>
              <a:rPr dirty="0" sz="1800" spc="40">
                <a:latin typeface="Microsoft Sans Serif"/>
                <a:cs typeface="Microsoft Sans Serif"/>
              </a:rPr>
              <a:t>  </a:t>
            </a:r>
            <a:r>
              <a:rPr dirty="0" sz="1800" spc="-170">
                <a:latin typeface="Microsoft Sans Serif"/>
                <a:cs typeface="Microsoft Sans Serif"/>
              </a:rPr>
              <a:t>ا</a:t>
            </a:r>
            <a:r>
              <a:rPr dirty="0" sz="1800" spc="-260">
                <a:latin typeface="Microsoft Sans Serif"/>
                <a:cs typeface="Microsoft Sans Serif"/>
              </a:rPr>
              <a:t> </a:t>
            </a:r>
            <a:r>
              <a:rPr dirty="0" sz="1800" spc="-245">
                <a:latin typeface="Microsoft Sans Serif"/>
                <a:cs typeface="Microsoft Sans Serif"/>
              </a:rPr>
              <a:t>م</a:t>
            </a:r>
            <a:r>
              <a:rPr dirty="0" sz="1800" spc="40">
                <a:latin typeface="Microsoft Sans Serif"/>
                <a:cs typeface="Microsoft Sans Serif"/>
              </a:rPr>
              <a:t> </a:t>
            </a:r>
            <a:r>
              <a:rPr dirty="0" sz="1800" spc="-375">
                <a:latin typeface="Microsoft Sans Serif"/>
                <a:cs typeface="Microsoft Sans Serif"/>
              </a:rPr>
              <a:t>ل</a:t>
            </a:r>
            <a:r>
              <a:rPr dirty="0" sz="1800" spc="60">
                <a:latin typeface="Microsoft Sans Serif"/>
                <a:cs typeface="Microsoft Sans Serif"/>
              </a:rPr>
              <a:t> </a:t>
            </a:r>
            <a:r>
              <a:rPr dirty="0" sz="1800" spc="-265">
                <a:latin typeface="Microsoft Sans Serif"/>
                <a:cs typeface="Microsoft Sans Serif"/>
              </a:rPr>
              <a:t>ا</a:t>
            </a:r>
            <a:r>
              <a:rPr dirty="0" sz="1800" spc="190">
                <a:latin typeface="Microsoft Sans Serif"/>
                <a:cs typeface="Microsoft Sans Serif"/>
              </a:rPr>
              <a:t> </a:t>
            </a:r>
            <a:r>
              <a:rPr dirty="0" sz="1800" spc="-204">
                <a:latin typeface="Microsoft Sans Serif"/>
                <a:cs typeface="Microsoft Sans Serif"/>
              </a:rPr>
              <a:t>نا</a:t>
            </a:r>
            <a:r>
              <a:rPr dirty="0" sz="1800" spc="-250">
                <a:latin typeface="Microsoft Sans Serif"/>
                <a:cs typeface="Microsoft Sans Serif"/>
              </a:rPr>
              <a:t> </a:t>
            </a:r>
            <a:r>
              <a:rPr dirty="0" sz="1800" spc="-245">
                <a:latin typeface="Microsoft Sans Serif"/>
                <a:cs typeface="Microsoft Sans Serif"/>
              </a:rPr>
              <a:t>م</a:t>
            </a:r>
            <a:r>
              <a:rPr dirty="0" sz="1800" spc="-200">
                <a:latin typeface="Microsoft Sans Serif"/>
                <a:cs typeface="Microsoft Sans Serif"/>
              </a:rPr>
              <a:t> </a:t>
            </a:r>
            <a:r>
              <a:rPr dirty="0" sz="1800">
                <a:latin typeface="Microsoft Sans Serif"/>
                <a:cs typeface="Microsoft Sans Serif"/>
              </a:rPr>
              <a:t>ذ</a:t>
            </a:r>
            <a:r>
              <a:rPr dirty="0" sz="1800" spc="200">
                <a:latin typeface="Microsoft Sans Serif"/>
                <a:cs typeface="Microsoft Sans Serif"/>
              </a:rPr>
              <a:t> </a:t>
            </a:r>
            <a:r>
              <a:rPr dirty="0" sz="1800" spc="-105">
                <a:latin typeface="Microsoft Sans Serif"/>
                <a:cs typeface="Microsoft Sans Serif"/>
              </a:rPr>
              <a:t>ا</a:t>
            </a:r>
            <a:endParaRPr sz="1800">
              <a:latin typeface="Microsoft Sans Serif"/>
              <a:cs typeface="Microsoft Sans Serif"/>
            </a:endParaRPr>
          </a:p>
        </p:txBody>
      </p:sp>
      <p:sp>
        <p:nvSpPr>
          <p:cNvPr id="18" name="object 18" descr=""/>
          <p:cNvSpPr txBox="1"/>
          <p:nvPr/>
        </p:nvSpPr>
        <p:spPr>
          <a:xfrm>
            <a:off x="5917438" y="3872610"/>
            <a:ext cx="3479800" cy="299720"/>
          </a:xfrm>
          <a:prstGeom prst="rect">
            <a:avLst/>
          </a:prstGeom>
        </p:spPr>
        <p:txBody>
          <a:bodyPr wrap="square" lIns="0" tIns="12700" rIns="0" bIns="0" rtlCol="0" vert="horz">
            <a:spAutoFit/>
          </a:bodyPr>
          <a:lstStyle/>
          <a:p>
            <a:pPr algn="r" marL="38100" marR="30480">
              <a:lnSpc>
                <a:spcPct val="100000"/>
              </a:lnSpc>
              <a:spcBef>
                <a:spcPts val="100"/>
              </a:spcBef>
            </a:pPr>
            <a:r>
              <a:rPr dirty="0" baseline="1543" sz="2700" spc="-307">
                <a:latin typeface="Microsoft Sans Serif"/>
                <a:cs typeface="Microsoft Sans Serif"/>
              </a:rPr>
              <a:t>"</a:t>
            </a:r>
            <a:r>
              <a:rPr dirty="0" baseline="1543" sz="2700" spc="-270">
                <a:latin typeface="Microsoft Sans Serif"/>
                <a:cs typeface="Microsoft Sans Serif"/>
              </a:rPr>
              <a:t>(</a:t>
            </a:r>
            <a:r>
              <a:rPr dirty="0" baseline="1543" sz="2700" spc="-839">
                <a:latin typeface="Microsoft Sans Serif"/>
                <a:cs typeface="Microsoft Sans Serif"/>
              </a:rPr>
              <a:t>1</a:t>
            </a:r>
            <a:r>
              <a:rPr dirty="0" baseline="1543" sz="2700" spc="-802">
                <a:latin typeface="Microsoft Sans Serif"/>
                <a:cs typeface="Microsoft Sans Serif"/>
              </a:rPr>
              <a:t>2</a:t>
            </a:r>
            <a:r>
              <a:rPr dirty="0" baseline="1543" sz="2700" spc="-247">
                <a:latin typeface="Microsoft Sans Serif"/>
                <a:cs typeface="Microsoft Sans Serif"/>
              </a:rPr>
              <a:t>)</a:t>
            </a:r>
            <a:r>
              <a:rPr dirty="0" baseline="1543" sz="2700" spc="-352">
                <a:latin typeface="Microsoft Sans Serif"/>
                <a:cs typeface="Microsoft Sans Serif"/>
              </a:rPr>
              <a:t> </a:t>
            </a:r>
            <a:r>
              <a:rPr dirty="0" baseline="1543" sz="2700" spc="-622">
                <a:latin typeface="Microsoft Sans Serif"/>
                <a:cs typeface="Microsoft Sans Serif"/>
              </a:rPr>
              <a:t>م</a:t>
            </a:r>
            <a:r>
              <a:rPr dirty="0" baseline="24691" sz="2700" spc="-712">
                <a:latin typeface="Microsoft Sans Serif"/>
                <a:cs typeface="Microsoft Sans Serif"/>
              </a:rPr>
              <a:t> </a:t>
            </a:r>
            <a:r>
              <a:rPr dirty="0" baseline="24691" sz="2700" spc="-450">
                <a:latin typeface="Microsoft Sans Serif"/>
                <a:cs typeface="Microsoft Sans Serif"/>
              </a:rPr>
              <a:t> </a:t>
            </a:r>
            <a:r>
              <a:rPr dirty="0" baseline="18518" sz="2700" spc="-1560">
                <a:latin typeface="Microsoft Sans Serif"/>
                <a:cs typeface="Microsoft Sans Serif"/>
              </a:rPr>
              <a:t>ت</a:t>
            </a:r>
            <a:r>
              <a:rPr dirty="0" baseline="9259" sz="2700" spc="-869">
                <a:latin typeface="Microsoft Sans Serif"/>
                <a:cs typeface="Microsoft Sans Serif"/>
              </a:rPr>
              <a:t>„</a:t>
            </a:r>
            <a:r>
              <a:rPr dirty="0" baseline="18518" sz="2700" spc="-337">
                <a:latin typeface="Microsoft Sans Serif"/>
                <a:cs typeface="Microsoft Sans Serif"/>
              </a:rPr>
              <a:t>حِرَّ</a:t>
            </a:r>
            <a:r>
              <a:rPr dirty="0" baseline="18518" sz="2700" spc="-142">
                <a:latin typeface="Microsoft Sans Serif"/>
                <a:cs typeface="Microsoft Sans Serif"/>
              </a:rPr>
              <a:t> </a:t>
            </a:r>
            <a:r>
              <a:rPr dirty="0" baseline="1543" sz="2700" spc="-750">
                <a:latin typeface="Microsoft Sans Serif"/>
                <a:cs typeface="Microsoft Sans Serif"/>
              </a:rPr>
              <a:t>ب</a:t>
            </a:r>
            <a:r>
              <a:rPr dirty="0" baseline="23148" sz="2700" spc="-712">
                <a:latin typeface="Microsoft Sans Serif"/>
                <a:cs typeface="Microsoft Sans Serif"/>
              </a:rPr>
              <a:t> </a:t>
            </a:r>
            <a:r>
              <a:rPr dirty="0" baseline="23148" sz="2700">
                <a:latin typeface="Microsoft Sans Serif"/>
                <a:cs typeface="Microsoft Sans Serif"/>
              </a:rPr>
              <a:t> </a:t>
            </a:r>
            <a:r>
              <a:rPr dirty="0" baseline="-9259" sz="2700" spc="-750">
                <a:latin typeface="Microsoft Sans Serif"/>
                <a:cs typeface="Microsoft Sans Serif"/>
              </a:rPr>
              <a:t>,</a:t>
            </a:r>
            <a:r>
              <a:rPr dirty="0" baseline="-9259" sz="2700" spc="-165">
                <a:latin typeface="Microsoft Sans Serif"/>
                <a:cs typeface="Microsoft Sans Serif"/>
              </a:rPr>
              <a:t> </a:t>
            </a:r>
            <a:r>
              <a:rPr dirty="0" baseline="18518" sz="2700" spc="-300">
                <a:latin typeface="Microsoft Sans Serif"/>
                <a:cs typeface="Microsoft Sans Serif"/>
              </a:rPr>
              <a:t>اوَّ</a:t>
            </a:r>
            <a:r>
              <a:rPr dirty="0" baseline="18518" sz="2700" spc="-412">
                <a:latin typeface="Microsoft Sans Serif"/>
                <a:cs typeface="Microsoft Sans Serif"/>
              </a:rPr>
              <a:t> </a:t>
            </a:r>
            <a:r>
              <a:rPr dirty="0" baseline="35493" sz="2700" spc="-607">
                <a:latin typeface="Microsoft Sans Serif"/>
                <a:cs typeface="Microsoft Sans Serif"/>
              </a:rPr>
              <a:t>نَ</a:t>
            </a:r>
            <a:r>
              <a:rPr dirty="0" baseline="27777" sz="2700" spc="-1050">
                <a:latin typeface="Microsoft Sans Serif"/>
                <a:cs typeface="Microsoft Sans Serif"/>
              </a:rPr>
              <a:t>„</a:t>
            </a:r>
            <a:r>
              <a:rPr dirty="0" baseline="27777" sz="2700" spc="-52">
                <a:latin typeface="Microsoft Sans Serif"/>
                <a:cs typeface="Microsoft Sans Serif"/>
              </a:rPr>
              <a:t> </a:t>
            </a:r>
            <a:r>
              <a:rPr dirty="0" baseline="15432" sz="2700" spc="-247">
                <a:latin typeface="Microsoft Sans Serif"/>
                <a:cs typeface="Microsoft Sans Serif"/>
              </a:rPr>
              <a:t>هَ</a:t>
            </a:r>
            <a:r>
              <a:rPr dirty="0" baseline="15432" sz="2700" spc="-292">
                <a:latin typeface="Microsoft Sans Serif"/>
                <a:cs typeface="Microsoft Sans Serif"/>
              </a:rPr>
              <a:t> </a:t>
            </a:r>
            <a:r>
              <a:rPr dirty="0" baseline="1543" sz="2700" spc="-494">
                <a:latin typeface="Microsoft Sans Serif"/>
                <a:cs typeface="Microsoft Sans Serif"/>
              </a:rPr>
              <a:t>َّللا</a:t>
            </a:r>
            <a:r>
              <a:rPr dirty="0" baseline="1543" sz="2700" spc="-375">
                <a:latin typeface="Microsoft Sans Serif"/>
                <a:cs typeface="Microsoft Sans Serif"/>
              </a:rPr>
              <a:t> </a:t>
            </a:r>
            <a:r>
              <a:rPr dirty="0" baseline="21604" sz="2700" spc="-300">
                <a:latin typeface="Microsoft Sans Serif"/>
                <a:cs typeface="Microsoft Sans Serif"/>
              </a:rPr>
              <a:t>نَّ</a:t>
            </a:r>
            <a:r>
              <a:rPr dirty="0" baseline="15432" sz="2700" spc="-750">
                <a:latin typeface="Microsoft Sans Serif"/>
                <a:cs typeface="Microsoft Sans Serif"/>
              </a:rPr>
              <a:t>.</a:t>
            </a:r>
            <a:r>
              <a:rPr dirty="0" baseline="15432" sz="2700" spc="-195">
                <a:latin typeface="Microsoft Sans Serif"/>
                <a:cs typeface="Microsoft Sans Serif"/>
              </a:rPr>
              <a:t> </a:t>
            </a:r>
            <a:r>
              <a:rPr dirty="0" baseline="1543" sz="2700" spc="-502">
                <a:latin typeface="Microsoft Sans Serif"/>
                <a:cs typeface="Microsoft Sans Serif"/>
              </a:rPr>
              <a:t>ا</a:t>
            </a:r>
            <a:r>
              <a:rPr dirty="0" baseline="-1543" sz="2700" spc="-735">
                <a:latin typeface="Microsoft Sans Serif"/>
                <a:cs typeface="Microsoft Sans Serif"/>
              </a:rPr>
              <a:t>,</a:t>
            </a:r>
            <a:r>
              <a:rPr dirty="0" baseline="-7716" sz="2700">
                <a:latin typeface="Microsoft Sans Serif"/>
                <a:cs typeface="Microsoft Sans Serif"/>
              </a:rPr>
              <a:t>ِ</a:t>
            </a:r>
            <a:r>
              <a:rPr dirty="0" baseline="-7716" sz="2700" spc="-112">
                <a:latin typeface="Microsoft Sans Serif"/>
                <a:cs typeface="Microsoft Sans Serif"/>
              </a:rPr>
              <a:t> </a:t>
            </a:r>
            <a:r>
              <a:rPr dirty="0" baseline="15432" sz="2700" spc="-247">
                <a:latin typeface="Microsoft Sans Serif"/>
                <a:cs typeface="Microsoft Sans Serif"/>
              </a:rPr>
              <a:t>هَ</a:t>
            </a:r>
            <a:r>
              <a:rPr dirty="0" baseline="15432" sz="2700" spc="-292">
                <a:latin typeface="Microsoft Sans Serif"/>
                <a:cs typeface="Microsoft Sans Serif"/>
              </a:rPr>
              <a:t> </a:t>
            </a:r>
            <a:r>
              <a:rPr dirty="0" baseline="1543" sz="2700" spc="-494">
                <a:latin typeface="Microsoft Sans Serif"/>
                <a:cs typeface="Microsoft Sans Serif"/>
              </a:rPr>
              <a:t>َّللا</a:t>
            </a:r>
            <a:r>
              <a:rPr dirty="0" baseline="1543" sz="2700" spc="-412">
                <a:latin typeface="Microsoft Sans Serif"/>
                <a:cs typeface="Microsoft Sans Serif"/>
              </a:rPr>
              <a:t> </a:t>
            </a:r>
            <a:r>
              <a:rPr dirty="0" baseline="37037" sz="2700" spc="-517">
                <a:latin typeface="Microsoft Sans Serif"/>
                <a:cs typeface="Microsoft Sans Serif"/>
              </a:rPr>
              <a:t>اوقُ</a:t>
            </a:r>
            <a:r>
              <a:rPr dirty="0" baseline="29320" sz="2700" spc="-1050">
                <a:latin typeface="Microsoft Sans Serif"/>
                <a:cs typeface="Microsoft Sans Serif"/>
              </a:rPr>
              <a:t>„</a:t>
            </a:r>
            <a:r>
              <a:rPr dirty="0" baseline="29320" sz="2700" spc="-450">
                <a:latin typeface="Microsoft Sans Serif"/>
                <a:cs typeface="Microsoft Sans Serif"/>
              </a:rPr>
              <a:t> </a:t>
            </a:r>
            <a:r>
              <a:rPr dirty="0" baseline="41666" sz="2700" spc="-405">
                <a:latin typeface="Microsoft Sans Serif"/>
                <a:cs typeface="Microsoft Sans Serif"/>
              </a:rPr>
              <a:t>نَّ</a:t>
            </a:r>
            <a:r>
              <a:rPr dirty="0" baseline="33950" sz="2700" spc="-1050">
                <a:latin typeface="Microsoft Sans Serif"/>
                <a:cs typeface="Microsoft Sans Serif"/>
              </a:rPr>
              <a:t>„</a:t>
            </a:r>
            <a:r>
              <a:rPr dirty="0" baseline="33950" sz="2700" spc="-434">
                <a:latin typeface="Microsoft Sans Serif"/>
                <a:cs typeface="Microsoft Sans Serif"/>
              </a:rPr>
              <a:t> </a:t>
            </a:r>
            <a:r>
              <a:rPr dirty="0" baseline="18518" sz="2700" spc="-397">
                <a:latin typeface="Microsoft Sans Serif"/>
                <a:cs typeface="Microsoft Sans Serif"/>
              </a:rPr>
              <a:t>اوَ</a:t>
            </a:r>
            <a:r>
              <a:rPr dirty="0" baseline="18518" sz="2700" spc="52">
                <a:latin typeface="Microsoft Sans Serif"/>
                <a:cs typeface="Microsoft Sans Serif"/>
              </a:rPr>
              <a:t> </a:t>
            </a:r>
            <a:r>
              <a:rPr dirty="0" baseline="27777" sz="2700" spc="-322">
                <a:latin typeface="Microsoft Sans Serif"/>
                <a:cs typeface="Microsoft Sans Serif"/>
              </a:rPr>
              <a:t>ةُومُ</a:t>
            </a:r>
            <a:r>
              <a:rPr dirty="0" baseline="27777" sz="2700" spc="-450">
                <a:latin typeface="Microsoft Sans Serif"/>
                <a:cs typeface="Microsoft Sans Serif"/>
              </a:rPr>
              <a:t> </a:t>
            </a:r>
            <a:r>
              <a:rPr dirty="0" baseline="41666" sz="2700" spc="-847">
                <a:latin typeface="Microsoft Sans Serif"/>
                <a:cs typeface="Microsoft Sans Serif"/>
              </a:rPr>
              <a:t>تُ</a:t>
            </a:r>
            <a:r>
              <a:rPr dirty="0" baseline="33950" sz="2700" spc="-1050">
                <a:latin typeface="Microsoft Sans Serif"/>
                <a:cs typeface="Microsoft Sans Serif"/>
              </a:rPr>
              <a:t>„</a:t>
            </a:r>
            <a:r>
              <a:rPr dirty="0" baseline="33950" sz="2700" spc="-412">
                <a:latin typeface="Microsoft Sans Serif"/>
                <a:cs typeface="Microsoft Sans Serif"/>
              </a:rPr>
              <a:t> </a:t>
            </a:r>
            <a:r>
              <a:rPr dirty="0" baseline="43209" sz="2700" spc="-630">
                <a:latin typeface="Microsoft Sans Serif"/>
                <a:cs typeface="Microsoft Sans Serif"/>
              </a:rPr>
              <a:t>هرَكفَ</a:t>
            </a:r>
            <a:r>
              <a:rPr dirty="0" baseline="35493" sz="2700" spc="-750">
                <a:latin typeface="Microsoft Sans Serif"/>
                <a:cs typeface="Microsoft Sans Serif"/>
              </a:rPr>
              <a:t>.</a:t>
            </a:r>
            <a:r>
              <a:rPr dirty="0" baseline="35493" sz="2700" spc="270">
                <a:latin typeface="Microsoft Sans Serif"/>
                <a:cs typeface="Microsoft Sans Serif"/>
              </a:rPr>
              <a:t> </a:t>
            </a:r>
            <a:r>
              <a:rPr dirty="0" baseline="23148" sz="2700" spc="-735">
                <a:latin typeface="Microsoft Sans Serif"/>
                <a:cs typeface="Microsoft Sans Serif"/>
              </a:rPr>
              <a:t>ثً</a:t>
            </a:r>
            <a:r>
              <a:rPr dirty="0" baseline="15432" sz="2700" spc="-1050">
                <a:latin typeface="Microsoft Sans Serif"/>
                <a:cs typeface="Microsoft Sans Serif"/>
              </a:rPr>
              <a:t>„</a:t>
            </a:r>
            <a:r>
              <a:rPr dirty="0" baseline="15432" sz="2700" spc="-487">
                <a:latin typeface="Microsoft Sans Serif"/>
                <a:cs typeface="Microsoft Sans Serif"/>
              </a:rPr>
              <a:t> </a:t>
            </a:r>
            <a:r>
              <a:rPr dirty="0" baseline="21604" sz="2700" spc="-727">
                <a:latin typeface="Microsoft Sans Serif"/>
                <a:cs typeface="Microsoft Sans Serif"/>
              </a:rPr>
              <a:t>ثْ</a:t>
            </a:r>
            <a:r>
              <a:rPr dirty="0" baseline="4629" sz="2700" spc="-1019">
                <a:latin typeface="Microsoft Sans Serif"/>
                <a:cs typeface="Microsoft Sans Serif"/>
              </a:rPr>
              <a:t>„</a:t>
            </a:r>
            <a:r>
              <a:rPr dirty="0" baseline="30864" sz="2700" spc="-232">
                <a:latin typeface="Microsoft Sans Serif"/>
                <a:cs typeface="Microsoft Sans Serif"/>
              </a:rPr>
              <a:t>مَ</a:t>
            </a:r>
            <a:r>
              <a:rPr dirty="0" baseline="30864" sz="2700">
                <a:latin typeface="Microsoft Sans Serif"/>
                <a:cs typeface="Microsoft Sans Serif"/>
              </a:rPr>
              <a:t> </a:t>
            </a:r>
            <a:r>
              <a:rPr dirty="0" baseline="30864" sz="2700" spc="-247">
                <a:latin typeface="Microsoft Sans Serif"/>
                <a:cs typeface="Microsoft Sans Serif"/>
              </a:rPr>
              <a:t> </a:t>
            </a:r>
            <a:r>
              <a:rPr dirty="0" baseline="-3086" sz="2700">
                <a:latin typeface="Microsoft Sans Serif"/>
                <a:cs typeface="Microsoft Sans Serif"/>
              </a:rPr>
              <a:t>ِ</a:t>
            </a:r>
            <a:r>
              <a:rPr dirty="0" baseline="-3086" sz="2700" spc="-382">
                <a:latin typeface="Microsoft Sans Serif"/>
                <a:cs typeface="Microsoft Sans Serif"/>
              </a:rPr>
              <a:t> </a:t>
            </a:r>
            <a:r>
              <a:rPr dirty="0" baseline="4629" sz="2700" spc="-1439">
                <a:latin typeface="Microsoft Sans Serif"/>
                <a:cs typeface="Microsoft Sans Serif"/>
              </a:rPr>
              <a:t>ث</a:t>
            </a:r>
            <a:r>
              <a:rPr dirty="0" sz="1800" spc="-680">
                <a:latin typeface="Microsoft Sans Serif"/>
                <a:cs typeface="Microsoft Sans Serif"/>
              </a:rPr>
              <a:t>„</a:t>
            </a:r>
            <a:r>
              <a:rPr dirty="0" baseline="9259" sz="2700" spc="-1035">
                <a:latin typeface="Microsoft Sans Serif"/>
                <a:cs typeface="Microsoft Sans Serif"/>
              </a:rPr>
              <a:t>ح</a:t>
            </a:r>
            <a:r>
              <a:rPr dirty="0" baseline="24691" sz="2700" spc="-569">
                <a:latin typeface="Microsoft Sans Serif"/>
                <a:cs typeface="Microsoft Sans Serif"/>
              </a:rPr>
              <a:t>.</a:t>
            </a:r>
            <a:r>
              <a:rPr dirty="0" baseline="6172" sz="2700">
                <a:latin typeface="Microsoft Sans Serif"/>
                <a:cs typeface="Microsoft Sans Serif"/>
              </a:rPr>
              <a:t>ِ</a:t>
            </a:r>
            <a:r>
              <a:rPr dirty="0" baseline="6172" sz="2700" spc="-270">
                <a:latin typeface="Microsoft Sans Serif"/>
                <a:cs typeface="Microsoft Sans Serif"/>
              </a:rPr>
              <a:t> </a:t>
            </a:r>
            <a:r>
              <a:rPr dirty="0" baseline="29320" sz="2700" spc="30">
                <a:latin typeface="Microsoft Sans Serif"/>
                <a:cs typeface="Microsoft Sans Serif"/>
              </a:rPr>
              <a:t>َ</a:t>
            </a:r>
            <a:r>
              <a:rPr dirty="0" baseline="23148" sz="2700" spc="-712">
                <a:latin typeface="Microsoft Sans Serif"/>
                <a:cs typeface="Microsoft Sans Serif"/>
              </a:rPr>
              <a:t> </a:t>
            </a:r>
            <a:r>
              <a:rPr dirty="0" baseline="23148" sz="2700" spc="232">
                <a:latin typeface="Microsoft Sans Serif"/>
                <a:cs typeface="Microsoft Sans Serif"/>
              </a:rPr>
              <a:t> </a:t>
            </a:r>
            <a:r>
              <a:rPr dirty="0" baseline="35493" sz="2700" spc="-547">
                <a:latin typeface="Microsoft Sans Serif"/>
                <a:cs typeface="Microsoft Sans Serif"/>
              </a:rPr>
              <a:t>َْحل</a:t>
            </a:r>
            <a:r>
              <a:rPr dirty="0" baseline="35493" sz="2700" spc="15">
                <a:latin typeface="Microsoft Sans Serif"/>
                <a:cs typeface="Microsoft Sans Serif"/>
              </a:rPr>
              <a:t> </a:t>
            </a:r>
            <a:r>
              <a:rPr dirty="0" baseline="23148" sz="2700">
                <a:latin typeface="Microsoft Sans Serif"/>
                <a:cs typeface="Microsoft Sans Serif"/>
              </a:rPr>
              <a:t>َ</a:t>
            </a:r>
            <a:r>
              <a:rPr dirty="0" baseline="23148" sz="2700" spc="-307">
                <a:latin typeface="Microsoft Sans Serif"/>
                <a:cs typeface="Microsoft Sans Serif"/>
              </a:rPr>
              <a:t> </a:t>
            </a:r>
            <a:r>
              <a:rPr dirty="0" baseline="27777" sz="2700" spc="-1200">
                <a:latin typeface="Microsoft Sans Serif"/>
                <a:cs typeface="Microsoft Sans Serif"/>
              </a:rPr>
              <a:t>كُ</a:t>
            </a:r>
            <a:r>
              <a:rPr dirty="0" baseline="27777" sz="2700" spc="-270">
                <a:latin typeface="Microsoft Sans Serif"/>
                <a:cs typeface="Microsoft Sans Serif"/>
              </a:rPr>
              <a:t> </a:t>
            </a:r>
            <a:r>
              <a:rPr dirty="0" baseline="30864" sz="2700" spc="30">
                <a:latin typeface="Microsoft Sans Serif"/>
                <a:cs typeface="Microsoft Sans Serif"/>
              </a:rPr>
              <a:t>ْ</a:t>
            </a:r>
            <a:r>
              <a:rPr dirty="0" baseline="24691" sz="2700" spc="-480">
                <a:latin typeface="Microsoft Sans Serif"/>
                <a:cs typeface="Microsoft Sans Serif"/>
              </a:rPr>
              <a:t> </a:t>
            </a:r>
            <a:r>
              <a:rPr dirty="0" baseline="20061" sz="2700" spc="-719">
                <a:latin typeface="Microsoft Sans Serif"/>
                <a:cs typeface="Microsoft Sans Serif"/>
              </a:rPr>
              <a:t>بَ</a:t>
            </a:r>
            <a:r>
              <a:rPr dirty="0" baseline="-1543" sz="2700" spc="-1050">
                <a:latin typeface="Microsoft Sans Serif"/>
                <a:cs typeface="Microsoft Sans Serif"/>
              </a:rPr>
              <a:t>„</a:t>
            </a:r>
            <a:r>
              <a:rPr dirty="0" baseline="-1543" sz="2700" spc="307">
                <a:latin typeface="Microsoft Sans Serif"/>
                <a:cs typeface="Microsoft Sans Serif"/>
              </a:rPr>
              <a:t> </a:t>
            </a:r>
            <a:r>
              <a:rPr dirty="0" baseline="15432" sz="2700" spc="-750">
                <a:latin typeface="Microsoft Sans Serif"/>
                <a:cs typeface="Microsoft Sans Serif"/>
              </a:rPr>
              <a:t>.</a:t>
            </a:r>
            <a:r>
              <a:rPr dirty="0" baseline="15432" sz="2700" spc="-165">
                <a:latin typeface="Microsoft Sans Serif"/>
                <a:cs typeface="Microsoft Sans Serif"/>
              </a:rPr>
              <a:t> </a:t>
            </a:r>
            <a:r>
              <a:rPr dirty="0" baseline="29320" sz="2700" spc="30">
                <a:latin typeface="Microsoft Sans Serif"/>
                <a:cs typeface="Microsoft Sans Serif"/>
              </a:rPr>
              <a:t>َ</a:t>
            </a:r>
            <a:r>
              <a:rPr dirty="0" baseline="23148" sz="2700" spc="-712">
                <a:latin typeface="Microsoft Sans Serif"/>
                <a:cs typeface="Microsoft Sans Serif"/>
              </a:rPr>
              <a:t> </a:t>
            </a:r>
            <a:r>
              <a:rPr dirty="0" baseline="23148" sz="2700" spc="247">
                <a:latin typeface="Microsoft Sans Serif"/>
                <a:cs typeface="Microsoft Sans Serif"/>
              </a:rPr>
              <a:t> </a:t>
            </a:r>
            <a:r>
              <a:rPr dirty="0" baseline="18518" sz="2700" spc="-112">
                <a:latin typeface="Microsoft Sans Serif"/>
                <a:cs typeface="Microsoft Sans Serif"/>
              </a:rPr>
              <a:t>ُْكُ</a:t>
            </a:r>
            <a:r>
              <a:rPr dirty="0" baseline="18518" sz="2700" spc="-359">
                <a:latin typeface="Microsoft Sans Serif"/>
                <a:cs typeface="Microsoft Sans Serif"/>
              </a:rPr>
              <a:t> </a:t>
            </a:r>
            <a:r>
              <a:rPr dirty="0" baseline="26234" sz="2700" spc="-532">
                <a:latin typeface="Microsoft Sans Serif"/>
                <a:cs typeface="Microsoft Sans Serif"/>
              </a:rPr>
              <a:t>حَ</a:t>
            </a:r>
            <a:r>
              <a:rPr dirty="0" baseline="26234" sz="2700" spc="-75">
                <a:latin typeface="Microsoft Sans Serif"/>
                <a:cs typeface="Microsoft Sans Serif"/>
              </a:rPr>
              <a:t> </a:t>
            </a:r>
            <a:r>
              <a:rPr dirty="0" baseline="29320" sz="2700">
                <a:latin typeface="Microsoft Sans Serif"/>
                <a:cs typeface="Microsoft Sans Serif"/>
              </a:rPr>
              <a:t>َ</a:t>
            </a:r>
            <a:endParaRPr baseline="29320" sz="2700">
              <a:latin typeface="Microsoft Sans Serif"/>
              <a:cs typeface="Microsoft Sans Serif"/>
            </a:endParaRPr>
          </a:p>
        </p:txBody>
      </p:sp>
      <p:sp>
        <p:nvSpPr>
          <p:cNvPr id="19" name="object 19" descr=""/>
          <p:cNvSpPr txBox="1"/>
          <p:nvPr/>
        </p:nvSpPr>
        <p:spPr>
          <a:xfrm>
            <a:off x="8746235" y="4279519"/>
            <a:ext cx="525780" cy="299720"/>
          </a:xfrm>
          <a:prstGeom prst="rect">
            <a:avLst/>
          </a:prstGeom>
        </p:spPr>
        <p:txBody>
          <a:bodyPr wrap="square" lIns="0" tIns="12700" rIns="0" bIns="0" rtlCol="0" vert="horz">
            <a:spAutoFit/>
          </a:bodyPr>
          <a:lstStyle/>
          <a:p>
            <a:pPr algn="r" marL="38100" marR="30480">
              <a:lnSpc>
                <a:spcPct val="100000"/>
              </a:lnSpc>
              <a:spcBef>
                <a:spcPts val="100"/>
              </a:spcBef>
            </a:pPr>
            <a:r>
              <a:rPr dirty="0" sz="1800" spc="-805">
                <a:latin typeface="Microsoft Sans Serif"/>
                <a:cs typeface="Microsoft Sans Serif"/>
              </a:rPr>
              <a:t>ي</a:t>
            </a:r>
            <a:r>
              <a:rPr dirty="0" baseline="-13888" sz="2700" spc="-1207">
                <a:latin typeface="Microsoft Sans Serif"/>
                <a:cs typeface="Microsoft Sans Serif"/>
              </a:rPr>
              <a:t>„</a:t>
            </a:r>
            <a:r>
              <a:rPr dirty="0" baseline="-13888" sz="2700" spc="-112">
                <a:latin typeface="Microsoft Sans Serif"/>
                <a:cs typeface="Microsoft Sans Serif"/>
              </a:rPr>
              <a:t> </a:t>
            </a:r>
            <a:r>
              <a:rPr dirty="0" baseline="-4629" sz="2700" spc="-750">
                <a:latin typeface="Microsoft Sans Serif"/>
                <a:cs typeface="Microsoft Sans Serif"/>
              </a:rPr>
              <a:t>,</a:t>
            </a:r>
            <a:r>
              <a:rPr dirty="0" baseline="-4629" sz="2700" spc="135">
                <a:latin typeface="Microsoft Sans Serif"/>
                <a:cs typeface="Microsoft Sans Serif"/>
              </a:rPr>
              <a:t>  </a:t>
            </a:r>
            <a:r>
              <a:rPr dirty="0" sz="1800" spc="-280">
                <a:latin typeface="Microsoft Sans Serif"/>
                <a:cs typeface="Microsoft Sans Serif"/>
              </a:rPr>
              <a:t>لا</a:t>
            </a:r>
            <a:r>
              <a:rPr dirty="0" sz="1800" spc="210">
                <a:latin typeface="Microsoft Sans Serif"/>
                <a:cs typeface="Microsoft Sans Serif"/>
              </a:rPr>
              <a:t> </a:t>
            </a:r>
            <a:r>
              <a:rPr dirty="0" sz="1800" spc="-315">
                <a:latin typeface="Microsoft Sans Serif"/>
                <a:cs typeface="Microsoft Sans Serif"/>
              </a:rPr>
              <a:t>ا</a:t>
            </a:r>
            <a:endParaRPr sz="1800">
              <a:latin typeface="Microsoft Sans Serif"/>
              <a:cs typeface="Microsoft Sans Serif"/>
            </a:endParaRPr>
          </a:p>
        </p:txBody>
      </p:sp>
      <p:sp>
        <p:nvSpPr>
          <p:cNvPr id="20" name="object 20" descr=""/>
          <p:cNvSpPr txBox="1"/>
          <p:nvPr/>
        </p:nvSpPr>
        <p:spPr>
          <a:xfrm>
            <a:off x="8590788" y="4242942"/>
            <a:ext cx="806450" cy="299720"/>
          </a:xfrm>
          <a:prstGeom prst="rect">
            <a:avLst/>
          </a:prstGeom>
        </p:spPr>
        <p:txBody>
          <a:bodyPr wrap="square" lIns="0" tIns="12700" rIns="0" bIns="0" rtlCol="0" vert="horz">
            <a:spAutoFit/>
          </a:bodyPr>
          <a:lstStyle/>
          <a:p>
            <a:pPr algn="r" marL="38100" marR="30480">
              <a:lnSpc>
                <a:spcPct val="100000"/>
              </a:lnSpc>
              <a:spcBef>
                <a:spcPts val="100"/>
              </a:spcBef>
            </a:pPr>
            <a:r>
              <a:rPr dirty="0" baseline="12345" sz="2700" spc="-1514">
                <a:latin typeface="Microsoft Sans Serif"/>
                <a:cs typeface="Microsoft Sans Serif"/>
              </a:rPr>
              <a:t>لص</a:t>
            </a:r>
            <a:r>
              <a:rPr dirty="0" baseline="12345" sz="2700" spc="300">
                <a:latin typeface="Microsoft Sans Serif"/>
                <a:cs typeface="Microsoft Sans Serif"/>
              </a:rPr>
              <a:t> </a:t>
            </a:r>
            <a:r>
              <a:rPr dirty="0" baseline="4629" sz="2700" spc="-1545">
                <a:latin typeface="Microsoft Sans Serif"/>
                <a:cs typeface="Microsoft Sans Serif"/>
              </a:rPr>
              <a:t>تث</a:t>
            </a:r>
            <a:r>
              <a:rPr dirty="0" baseline="15432" sz="2700" spc="-1545">
                <a:latin typeface="Microsoft Sans Serif"/>
                <a:cs typeface="Microsoft Sans Serif"/>
              </a:rPr>
              <a:t>.</a:t>
            </a:r>
            <a:r>
              <a:rPr dirty="0" baseline="15432" sz="2700" spc="-450">
                <a:latin typeface="Microsoft Sans Serif"/>
                <a:cs typeface="Microsoft Sans Serif"/>
              </a:rPr>
              <a:t> </a:t>
            </a:r>
            <a:r>
              <a:rPr dirty="0" baseline="7716" sz="2700" spc="-652">
                <a:latin typeface="Microsoft Sans Serif"/>
                <a:cs typeface="Microsoft Sans Serif"/>
              </a:rPr>
              <a:t>لا</a:t>
            </a:r>
            <a:r>
              <a:rPr dirty="0" baseline="7716" sz="2700" spc="67">
                <a:latin typeface="Microsoft Sans Serif"/>
                <a:cs typeface="Microsoft Sans Serif"/>
              </a:rPr>
              <a:t>  </a:t>
            </a:r>
            <a:r>
              <a:rPr dirty="0" sz="1800" spc="-875">
                <a:latin typeface="Microsoft Sans Serif"/>
                <a:cs typeface="Microsoft Sans Serif"/>
              </a:rPr>
              <a:t>ق</a:t>
            </a:r>
            <a:r>
              <a:rPr dirty="0" baseline="10802" sz="2700" spc="-1312">
                <a:latin typeface="Microsoft Sans Serif"/>
                <a:cs typeface="Microsoft Sans Serif"/>
              </a:rPr>
              <a:t>„</a:t>
            </a:r>
            <a:r>
              <a:rPr dirty="0" baseline="10802" sz="2700" spc="277">
                <a:latin typeface="Microsoft Sans Serif"/>
                <a:cs typeface="Microsoft Sans Serif"/>
              </a:rPr>
              <a:t> </a:t>
            </a:r>
            <a:r>
              <a:rPr dirty="0" baseline="4629" sz="2700" spc="-577">
                <a:latin typeface="Microsoft Sans Serif"/>
                <a:cs typeface="Microsoft Sans Serif"/>
              </a:rPr>
              <a:t>مك</a:t>
            </a:r>
            <a:endParaRPr baseline="4629" sz="2700">
              <a:latin typeface="Microsoft Sans Serif"/>
              <a:cs typeface="Microsoft Sans Serif"/>
            </a:endParaRPr>
          </a:p>
        </p:txBody>
      </p:sp>
      <p:sp>
        <p:nvSpPr>
          <p:cNvPr id="21" name="object 21" descr=""/>
          <p:cNvSpPr txBox="1"/>
          <p:nvPr/>
        </p:nvSpPr>
        <p:spPr>
          <a:xfrm>
            <a:off x="8206740" y="4284091"/>
            <a:ext cx="459740" cy="299720"/>
          </a:xfrm>
          <a:prstGeom prst="rect">
            <a:avLst/>
          </a:prstGeom>
        </p:spPr>
        <p:txBody>
          <a:bodyPr wrap="square" lIns="0" tIns="12700" rIns="0" bIns="0" rtlCol="0" vert="horz">
            <a:spAutoFit/>
          </a:bodyPr>
          <a:lstStyle/>
          <a:p>
            <a:pPr algn="r" marL="38100" marR="30480">
              <a:lnSpc>
                <a:spcPct val="100000"/>
              </a:lnSpc>
              <a:spcBef>
                <a:spcPts val="100"/>
              </a:spcBef>
            </a:pPr>
            <a:r>
              <a:rPr dirty="0" sz="1800" spc="-700">
                <a:latin typeface="Microsoft Sans Serif"/>
                <a:cs typeface="Microsoft Sans Serif"/>
              </a:rPr>
              <a:t>„</a:t>
            </a:r>
            <a:r>
              <a:rPr dirty="0" sz="1800" spc="120">
                <a:latin typeface="Microsoft Sans Serif"/>
                <a:cs typeface="Microsoft Sans Serif"/>
              </a:rPr>
              <a:t>  </a:t>
            </a:r>
            <a:r>
              <a:rPr dirty="0" baseline="1543" sz="2700" spc="-630">
                <a:latin typeface="Microsoft Sans Serif"/>
                <a:cs typeface="Microsoft Sans Serif"/>
              </a:rPr>
              <a:t>هللا</a:t>
            </a:r>
            <a:r>
              <a:rPr dirty="0" baseline="1543" sz="2700" spc="-375">
                <a:latin typeface="Microsoft Sans Serif"/>
                <a:cs typeface="Microsoft Sans Serif"/>
              </a:rPr>
              <a:t> </a:t>
            </a:r>
            <a:r>
              <a:rPr dirty="0" baseline="1543" sz="2700" spc="-1214">
                <a:latin typeface="Microsoft Sans Serif"/>
                <a:cs typeface="Microsoft Sans Serif"/>
              </a:rPr>
              <a:t>ي</a:t>
            </a:r>
            <a:r>
              <a:rPr dirty="0" baseline="-12345" sz="2700" spc="-1214">
                <a:latin typeface="Microsoft Sans Serif"/>
                <a:cs typeface="Microsoft Sans Serif"/>
              </a:rPr>
              <a:t>„</a:t>
            </a:r>
            <a:endParaRPr baseline="-12345" sz="2700">
              <a:latin typeface="Microsoft Sans Serif"/>
              <a:cs typeface="Microsoft Sans Serif"/>
            </a:endParaRPr>
          </a:p>
        </p:txBody>
      </p:sp>
      <p:sp>
        <p:nvSpPr>
          <p:cNvPr id="22" name="object 22" descr=""/>
          <p:cNvSpPr txBox="1"/>
          <p:nvPr/>
        </p:nvSpPr>
        <p:spPr>
          <a:xfrm>
            <a:off x="7085838" y="4279519"/>
            <a:ext cx="1129030" cy="299720"/>
          </a:xfrm>
          <a:prstGeom prst="rect">
            <a:avLst/>
          </a:prstGeom>
        </p:spPr>
        <p:txBody>
          <a:bodyPr wrap="square" lIns="0" tIns="12700" rIns="0" bIns="0" rtlCol="0" vert="horz">
            <a:spAutoFit/>
          </a:bodyPr>
          <a:lstStyle/>
          <a:p>
            <a:pPr algn="r" marL="12700" marR="5080">
              <a:lnSpc>
                <a:spcPct val="100000"/>
              </a:lnSpc>
              <a:spcBef>
                <a:spcPts val="100"/>
              </a:spcBef>
            </a:pPr>
            <a:r>
              <a:rPr dirty="0" sz="1800" spc="-254">
                <a:solidFill>
                  <a:srgbClr val="FF0000"/>
                </a:solidFill>
                <a:latin typeface="Microsoft Sans Serif"/>
                <a:cs typeface="Microsoft Sans Serif"/>
              </a:rPr>
              <a:t>ن</a:t>
            </a:r>
            <a:r>
              <a:rPr dirty="0" sz="1800" spc="-155">
                <a:solidFill>
                  <a:srgbClr val="FF0000"/>
                </a:solidFill>
                <a:latin typeface="Microsoft Sans Serif"/>
                <a:cs typeface="Microsoft Sans Serif"/>
              </a:rPr>
              <a:t> </a:t>
            </a:r>
            <a:r>
              <a:rPr dirty="0" baseline="1543" sz="2700">
                <a:solidFill>
                  <a:srgbClr val="FF0000"/>
                </a:solidFill>
                <a:latin typeface="Microsoft Sans Serif"/>
                <a:cs typeface="Microsoft Sans Serif"/>
              </a:rPr>
              <a:t>ِ</a:t>
            </a:r>
            <a:r>
              <a:rPr dirty="0" baseline="1543" sz="2700" spc="-359">
                <a:solidFill>
                  <a:srgbClr val="FF0000"/>
                </a:solidFill>
                <a:latin typeface="Microsoft Sans Serif"/>
                <a:cs typeface="Microsoft Sans Serif"/>
              </a:rPr>
              <a:t> </a:t>
            </a:r>
            <a:r>
              <a:rPr dirty="0" sz="1800" spc="-450">
                <a:latin typeface="Microsoft Sans Serif"/>
                <a:cs typeface="Microsoft Sans Serif"/>
              </a:rPr>
              <a:t>«</a:t>
            </a:r>
            <a:r>
              <a:rPr dirty="0" sz="1800" spc="-254">
                <a:latin typeface="Microsoft Sans Serif"/>
                <a:cs typeface="Microsoft Sans Serif"/>
              </a:rPr>
              <a:t> </a:t>
            </a:r>
            <a:r>
              <a:rPr dirty="0" sz="1800" spc="-120">
                <a:latin typeface="Microsoft Sans Serif"/>
                <a:cs typeface="Microsoft Sans Serif"/>
              </a:rPr>
              <a:t>:</a:t>
            </a:r>
            <a:r>
              <a:rPr dirty="0" sz="1800" spc="-120">
                <a:latin typeface="Microsoft Sans Serif"/>
                <a:cs typeface="Microsoft Sans Serif"/>
              </a:rPr>
              <a:t>ة</a:t>
            </a:r>
            <a:r>
              <a:rPr dirty="0" sz="1800" spc="-295">
                <a:latin typeface="Microsoft Sans Serif"/>
                <a:cs typeface="Microsoft Sans Serif"/>
              </a:rPr>
              <a:t> </a:t>
            </a:r>
            <a:r>
              <a:rPr dirty="0" sz="1800" spc="-355">
                <a:latin typeface="Microsoft Sans Serif"/>
                <a:cs typeface="Microsoft Sans Serif"/>
              </a:rPr>
              <a:t>و</a:t>
            </a:r>
            <a:r>
              <a:rPr dirty="0" sz="1800" spc="405">
                <a:latin typeface="Microsoft Sans Serif"/>
                <a:cs typeface="Microsoft Sans Serif"/>
              </a:rPr>
              <a:t> </a:t>
            </a:r>
            <a:r>
              <a:rPr dirty="0" sz="1800">
                <a:latin typeface="Microsoft Sans Serif"/>
                <a:cs typeface="Microsoft Sans Serif"/>
              </a:rPr>
              <a:t>م</a:t>
            </a:r>
            <a:r>
              <a:rPr dirty="0" sz="1800" spc="275">
                <a:latin typeface="Microsoft Sans Serif"/>
                <a:cs typeface="Microsoft Sans Serif"/>
              </a:rPr>
              <a:t> </a:t>
            </a:r>
            <a:r>
              <a:rPr dirty="0" sz="1800" spc="-300">
                <a:latin typeface="Microsoft Sans Serif"/>
                <a:cs typeface="Microsoft Sans Serif"/>
              </a:rPr>
              <a:t>و</a:t>
            </a:r>
            <a:r>
              <a:rPr dirty="0" sz="1800" spc="-240">
                <a:latin typeface="Microsoft Sans Serif"/>
                <a:cs typeface="Microsoft Sans Serif"/>
              </a:rPr>
              <a:t> </a:t>
            </a:r>
            <a:r>
              <a:rPr dirty="0" sz="1800">
                <a:latin typeface="Microsoft Sans Serif"/>
                <a:cs typeface="Microsoft Sans Serif"/>
              </a:rPr>
              <a:t>ة</a:t>
            </a:r>
            <a:r>
              <a:rPr dirty="0" sz="1800" spc="-55">
                <a:latin typeface="Microsoft Sans Serif"/>
                <a:cs typeface="Microsoft Sans Serif"/>
              </a:rPr>
              <a:t> </a:t>
            </a:r>
            <a:r>
              <a:rPr dirty="0" sz="1800" spc="-300">
                <a:latin typeface="Microsoft Sans Serif"/>
                <a:cs typeface="Microsoft Sans Serif"/>
              </a:rPr>
              <a:t>و</a:t>
            </a:r>
            <a:r>
              <a:rPr dirty="0" sz="1800" spc="-229">
                <a:latin typeface="Microsoft Sans Serif"/>
                <a:cs typeface="Microsoft Sans Serif"/>
              </a:rPr>
              <a:t> </a:t>
            </a:r>
            <a:r>
              <a:rPr dirty="0" sz="1800" spc="-50">
                <a:latin typeface="Microsoft Sans Serif"/>
                <a:cs typeface="Microsoft Sans Serif"/>
              </a:rPr>
              <a:t>ة</a:t>
            </a:r>
            <a:endParaRPr sz="1800">
              <a:latin typeface="Microsoft Sans Serif"/>
              <a:cs typeface="Microsoft Sans Serif"/>
            </a:endParaRPr>
          </a:p>
        </p:txBody>
      </p:sp>
      <p:sp>
        <p:nvSpPr>
          <p:cNvPr id="23" name="object 23" descr=""/>
          <p:cNvSpPr txBox="1"/>
          <p:nvPr/>
        </p:nvSpPr>
        <p:spPr>
          <a:xfrm>
            <a:off x="6581902" y="4224654"/>
            <a:ext cx="716915" cy="299720"/>
          </a:xfrm>
          <a:prstGeom prst="rect">
            <a:avLst/>
          </a:prstGeom>
        </p:spPr>
        <p:txBody>
          <a:bodyPr wrap="square" lIns="0" tIns="12700" rIns="0" bIns="0" rtlCol="0" vert="horz">
            <a:spAutoFit/>
          </a:bodyPr>
          <a:lstStyle/>
          <a:p>
            <a:pPr algn="r" marL="38100" marR="30480">
              <a:lnSpc>
                <a:spcPct val="100000"/>
              </a:lnSpc>
              <a:spcBef>
                <a:spcPts val="100"/>
              </a:spcBef>
            </a:pPr>
            <a:r>
              <a:rPr dirty="0" baseline="12345" sz="2700" spc="-442">
                <a:solidFill>
                  <a:srgbClr val="FF0000"/>
                </a:solidFill>
                <a:latin typeface="Microsoft Sans Serif"/>
                <a:cs typeface="Microsoft Sans Serif"/>
              </a:rPr>
              <a:t>َسْ</a:t>
            </a:r>
            <a:r>
              <a:rPr dirty="0" baseline="12345" sz="2700">
                <a:solidFill>
                  <a:srgbClr val="FF0000"/>
                </a:solidFill>
                <a:latin typeface="Microsoft Sans Serif"/>
                <a:cs typeface="Microsoft Sans Serif"/>
              </a:rPr>
              <a:t>  </a:t>
            </a:r>
            <a:r>
              <a:rPr dirty="0" baseline="12345" sz="2700" spc="-322">
                <a:solidFill>
                  <a:srgbClr val="FF0000"/>
                </a:solidFill>
                <a:latin typeface="Microsoft Sans Serif"/>
                <a:cs typeface="Microsoft Sans Serif"/>
              </a:rPr>
              <a:t> </a:t>
            </a:r>
            <a:r>
              <a:rPr dirty="0" sz="1800" spc="-500">
                <a:solidFill>
                  <a:srgbClr val="FF0000"/>
                </a:solidFill>
                <a:latin typeface="Microsoft Sans Serif"/>
                <a:cs typeface="Microsoft Sans Serif"/>
              </a:rPr>
              <a:t>.</a:t>
            </a:r>
            <a:r>
              <a:rPr dirty="0" sz="1800" spc="-145">
                <a:solidFill>
                  <a:srgbClr val="FF0000"/>
                </a:solidFill>
                <a:latin typeface="Microsoft Sans Serif"/>
                <a:cs typeface="Microsoft Sans Serif"/>
              </a:rPr>
              <a:t> </a:t>
            </a:r>
            <a:r>
              <a:rPr dirty="0" baseline="10802" sz="2700" spc="-832">
                <a:solidFill>
                  <a:srgbClr val="FF0000"/>
                </a:solidFill>
                <a:latin typeface="Microsoft Sans Serif"/>
                <a:cs typeface="Microsoft Sans Serif"/>
              </a:rPr>
              <a:t>سْ</a:t>
            </a:r>
            <a:r>
              <a:rPr dirty="0" baseline="10802" sz="2700" spc="-307">
                <a:solidFill>
                  <a:srgbClr val="FF0000"/>
                </a:solidFill>
                <a:latin typeface="Microsoft Sans Serif"/>
                <a:cs typeface="Microsoft Sans Serif"/>
              </a:rPr>
              <a:t> </a:t>
            </a:r>
            <a:r>
              <a:rPr dirty="0" baseline="21604" sz="2700" spc="-532">
                <a:solidFill>
                  <a:srgbClr val="FF0000"/>
                </a:solidFill>
                <a:latin typeface="Microsoft Sans Serif"/>
                <a:cs typeface="Microsoft Sans Serif"/>
              </a:rPr>
              <a:t>حُ</a:t>
            </a:r>
            <a:r>
              <a:rPr dirty="0" baseline="21604" sz="2700" spc="-60">
                <a:solidFill>
                  <a:srgbClr val="FF0000"/>
                </a:solidFill>
                <a:latin typeface="Microsoft Sans Serif"/>
                <a:cs typeface="Microsoft Sans Serif"/>
              </a:rPr>
              <a:t> </a:t>
            </a:r>
            <a:r>
              <a:rPr dirty="0" baseline="21604" sz="2700" spc="-22">
                <a:solidFill>
                  <a:srgbClr val="FF0000"/>
                </a:solidFill>
                <a:latin typeface="Microsoft Sans Serif"/>
                <a:cs typeface="Microsoft Sans Serif"/>
              </a:rPr>
              <a:t> </a:t>
            </a:r>
            <a:r>
              <a:rPr dirty="0" baseline="7716" sz="2700" spc="-7">
                <a:solidFill>
                  <a:srgbClr val="FF0000"/>
                </a:solidFill>
                <a:latin typeface="Microsoft Sans Serif"/>
                <a:cs typeface="Microsoft Sans Serif"/>
              </a:rPr>
              <a:t>ْ</a:t>
            </a:r>
            <a:r>
              <a:rPr dirty="0" sz="1800" spc="-540">
                <a:solidFill>
                  <a:srgbClr val="FF0000"/>
                </a:solidFill>
                <a:latin typeface="Microsoft Sans Serif"/>
                <a:cs typeface="Microsoft Sans Serif"/>
              </a:rPr>
              <a:t>.</a:t>
            </a:r>
            <a:r>
              <a:rPr dirty="0" sz="1800" spc="-140">
                <a:solidFill>
                  <a:srgbClr val="FF0000"/>
                </a:solidFill>
                <a:latin typeface="Microsoft Sans Serif"/>
                <a:cs typeface="Microsoft Sans Serif"/>
              </a:rPr>
              <a:t> </a:t>
            </a:r>
            <a:r>
              <a:rPr dirty="0" baseline="-6172" sz="2700" spc="-75">
                <a:solidFill>
                  <a:srgbClr val="FF0000"/>
                </a:solidFill>
                <a:latin typeface="Microsoft Sans Serif"/>
                <a:cs typeface="Microsoft Sans Serif"/>
              </a:rPr>
              <a:t>م</a:t>
            </a:r>
            <a:endParaRPr baseline="-6172" sz="2700">
              <a:latin typeface="Microsoft Sans Serif"/>
              <a:cs typeface="Microsoft Sans Serif"/>
            </a:endParaRPr>
          </a:p>
        </p:txBody>
      </p:sp>
      <p:sp>
        <p:nvSpPr>
          <p:cNvPr id="24" name="object 24" descr=""/>
          <p:cNvSpPr txBox="1"/>
          <p:nvPr/>
        </p:nvSpPr>
        <p:spPr>
          <a:xfrm>
            <a:off x="5573014" y="4288663"/>
            <a:ext cx="1362710" cy="299720"/>
          </a:xfrm>
          <a:prstGeom prst="rect">
            <a:avLst/>
          </a:prstGeom>
        </p:spPr>
        <p:txBody>
          <a:bodyPr wrap="square" lIns="0" tIns="12700" rIns="0" bIns="0" rtlCol="0" vert="horz">
            <a:spAutoFit/>
          </a:bodyPr>
          <a:lstStyle/>
          <a:p>
            <a:pPr algn="r" marL="38100" marR="30480">
              <a:lnSpc>
                <a:spcPct val="100000"/>
              </a:lnSpc>
              <a:spcBef>
                <a:spcPts val="100"/>
              </a:spcBef>
            </a:pPr>
            <a:r>
              <a:rPr dirty="0" baseline="4629" sz="2700">
                <a:solidFill>
                  <a:srgbClr val="FF0000"/>
                </a:solidFill>
                <a:latin typeface="Microsoft Sans Serif"/>
                <a:cs typeface="Microsoft Sans Serif"/>
              </a:rPr>
              <a:t>ِ</a:t>
            </a:r>
            <a:r>
              <a:rPr dirty="0" baseline="4629" sz="2700" spc="120">
                <a:solidFill>
                  <a:srgbClr val="FF0000"/>
                </a:solidFill>
                <a:latin typeface="Microsoft Sans Serif"/>
                <a:cs typeface="Microsoft Sans Serif"/>
              </a:rPr>
              <a:t>  </a:t>
            </a:r>
            <a:r>
              <a:rPr dirty="0" baseline="1543" sz="2700" spc="-532">
                <a:solidFill>
                  <a:srgbClr val="FF0000"/>
                </a:solidFill>
                <a:latin typeface="Microsoft Sans Serif"/>
                <a:cs typeface="Microsoft Sans Serif"/>
              </a:rPr>
              <a:t>أل</a:t>
            </a:r>
            <a:r>
              <a:rPr dirty="0" baseline="1543" sz="2700" spc="-375">
                <a:solidFill>
                  <a:srgbClr val="FF0000"/>
                </a:solidFill>
                <a:latin typeface="Microsoft Sans Serif"/>
                <a:cs typeface="Microsoft Sans Serif"/>
              </a:rPr>
              <a:t> </a:t>
            </a:r>
            <a:r>
              <a:rPr dirty="0" baseline="1543" sz="2700" spc="-397">
                <a:solidFill>
                  <a:srgbClr val="FF0000"/>
                </a:solidFill>
                <a:latin typeface="Microsoft Sans Serif"/>
                <a:cs typeface="Microsoft Sans Serif"/>
              </a:rPr>
              <a:t>ا</a:t>
            </a:r>
            <a:r>
              <a:rPr dirty="0" baseline="1543" sz="2700" spc="644">
                <a:solidFill>
                  <a:srgbClr val="FF0000"/>
                </a:solidFill>
                <a:latin typeface="Microsoft Sans Serif"/>
                <a:cs typeface="Microsoft Sans Serif"/>
              </a:rPr>
              <a:t> </a:t>
            </a:r>
            <a:r>
              <a:rPr dirty="0" baseline="1543" sz="2700">
                <a:solidFill>
                  <a:srgbClr val="FF0000"/>
                </a:solidFill>
                <a:latin typeface="Microsoft Sans Serif"/>
                <a:cs typeface="Microsoft Sans Serif"/>
              </a:rPr>
              <a:t>ةر</a:t>
            </a:r>
            <a:r>
              <a:rPr dirty="0" baseline="1543" sz="2700" spc="97">
                <a:solidFill>
                  <a:srgbClr val="FF0000"/>
                </a:solidFill>
                <a:latin typeface="Microsoft Sans Serif"/>
                <a:cs typeface="Microsoft Sans Serif"/>
              </a:rPr>
              <a:t> </a:t>
            </a:r>
            <a:r>
              <a:rPr dirty="0" baseline="-3086" sz="2700" spc="-532">
                <a:solidFill>
                  <a:srgbClr val="FF0000"/>
                </a:solidFill>
                <a:latin typeface="Microsoft Sans Serif"/>
                <a:cs typeface="Microsoft Sans Serif"/>
              </a:rPr>
              <a:t>ءِ</a:t>
            </a:r>
            <a:r>
              <a:rPr dirty="0" baseline="-3086" sz="2700" spc="-397">
                <a:solidFill>
                  <a:srgbClr val="FF0000"/>
                </a:solidFill>
                <a:latin typeface="Microsoft Sans Serif"/>
                <a:cs typeface="Microsoft Sans Serif"/>
              </a:rPr>
              <a:t> </a:t>
            </a:r>
            <a:r>
              <a:rPr dirty="0" baseline="1543" sz="2700" spc="-382">
                <a:solidFill>
                  <a:srgbClr val="FF0000"/>
                </a:solidFill>
                <a:latin typeface="Microsoft Sans Serif"/>
                <a:cs typeface="Microsoft Sans Serif"/>
              </a:rPr>
              <a:t>ر</a:t>
            </a:r>
            <a:r>
              <a:rPr dirty="0" baseline="1543" sz="2700" spc="525">
                <a:solidFill>
                  <a:srgbClr val="FF0000"/>
                </a:solidFill>
                <a:latin typeface="Microsoft Sans Serif"/>
                <a:cs typeface="Microsoft Sans Serif"/>
              </a:rPr>
              <a:t> </a:t>
            </a:r>
            <a:r>
              <a:rPr dirty="0" baseline="-3086" sz="2700" spc="-225">
                <a:solidFill>
                  <a:srgbClr val="FF0000"/>
                </a:solidFill>
                <a:latin typeface="Microsoft Sans Serif"/>
                <a:cs typeface="Microsoft Sans Serif"/>
              </a:rPr>
              <a:t>مِ</a:t>
            </a:r>
            <a:r>
              <a:rPr dirty="0" baseline="-3086" sz="2700" spc="-434">
                <a:solidFill>
                  <a:srgbClr val="FF0000"/>
                </a:solidFill>
                <a:latin typeface="Microsoft Sans Serif"/>
                <a:cs typeface="Microsoft Sans Serif"/>
              </a:rPr>
              <a:t> </a:t>
            </a:r>
            <a:r>
              <a:rPr dirty="0" baseline="1543" sz="2700" spc="-585">
                <a:solidFill>
                  <a:srgbClr val="FF0000"/>
                </a:solidFill>
                <a:latin typeface="Microsoft Sans Serif"/>
                <a:cs typeface="Microsoft Sans Serif"/>
              </a:rPr>
              <a:t>ال</a:t>
            </a:r>
            <a:r>
              <a:rPr dirty="0" baseline="1543" sz="2700" spc="585">
                <a:solidFill>
                  <a:srgbClr val="FF0000"/>
                </a:solidFill>
                <a:latin typeface="Microsoft Sans Serif"/>
                <a:cs typeface="Microsoft Sans Serif"/>
              </a:rPr>
              <a:t> </a:t>
            </a:r>
            <a:r>
              <a:rPr dirty="0" baseline="1543" sz="2700" spc="-690">
                <a:solidFill>
                  <a:srgbClr val="FF0000"/>
                </a:solidFill>
                <a:latin typeface="Microsoft Sans Serif"/>
                <a:cs typeface="Microsoft Sans Serif"/>
              </a:rPr>
              <a:t>ا</a:t>
            </a:r>
            <a:r>
              <a:rPr dirty="0" sz="1800" spc="-459">
                <a:solidFill>
                  <a:srgbClr val="FF0000"/>
                </a:solidFill>
                <a:latin typeface="Microsoft Sans Serif"/>
                <a:cs typeface="Microsoft Sans Serif"/>
              </a:rPr>
              <a:t>,</a:t>
            </a:r>
            <a:r>
              <a:rPr dirty="0" baseline="-6172" sz="2700" spc="-690">
                <a:solidFill>
                  <a:srgbClr val="FF0000"/>
                </a:solidFill>
                <a:latin typeface="Microsoft Sans Serif"/>
                <a:cs typeface="Microsoft Sans Serif"/>
              </a:rPr>
              <a:t>ِ</a:t>
            </a:r>
            <a:r>
              <a:rPr dirty="0" baseline="-6172" sz="2700" spc="-112">
                <a:solidFill>
                  <a:srgbClr val="FF0000"/>
                </a:solidFill>
                <a:latin typeface="Microsoft Sans Serif"/>
                <a:cs typeface="Microsoft Sans Serif"/>
              </a:rPr>
              <a:t> </a:t>
            </a:r>
            <a:r>
              <a:rPr dirty="0" baseline="-13888" sz="2700" spc="-82">
                <a:solidFill>
                  <a:srgbClr val="FF0000"/>
                </a:solidFill>
                <a:latin typeface="Microsoft Sans Serif"/>
                <a:cs typeface="Microsoft Sans Serif"/>
              </a:rPr>
              <a:t>نِ</a:t>
            </a:r>
            <a:endParaRPr baseline="-13888" sz="2700">
              <a:latin typeface="Microsoft Sans Serif"/>
              <a:cs typeface="Microsoft Sans Serif"/>
            </a:endParaRPr>
          </a:p>
        </p:txBody>
      </p:sp>
      <p:sp>
        <p:nvSpPr>
          <p:cNvPr id="25" name="object 25" descr=""/>
          <p:cNvSpPr txBox="1"/>
          <p:nvPr/>
        </p:nvSpPr>
        <p:spPr>
          <a:xfrm>
            <a:off x="5463794" y="4247515"/>
            <a:ext cx="2965450" cy="299720"/>
          </a:xfrm>
          <a:prstGeom prst="rect">
            <a:avLst/>
          </a:prstGeom>
        </p:spPr>
        <p:txBody>
          <a:bodyPr wrap="square" lIns="0" tIns="12700" rIns="0" bIns="0" rtlCol="0" vert="horz">
            <a:spAutoFit/>
          </a:bodyPr>
          <a:lstStyle/>
          <a:p>
            <a:pPr algn="r" marL="63500" marR="55880">
              <a:lnSpc>
                <a:spcPct val="100000"/>
              </a:lnSpc>
              <a:spcBef>
                <a:spcPts val="100"/>
              </a:spcBef>
            </a:pPr>
            <a:r>
              <a:rPr dirty="0" sz="1800" spc="-1030">
                <a:solidFill>
                  <a:srgbClr val="FF0000"/>
                </a:solidFill>
                <a:latin typeface="Microsoft Sans Serif"/>
                <a:cs typeface="Microsoft Sans Serif"/>
              </a:rPr>
              <a:t>ثث</a:t>
            </a:r>
            <a:r>
              <a:rPr dirty="0" baseline="12345" sz="2700" spc="-1545">
                <a:solidFill>
                  <a:srgbClr val="FF0000"/>
                </a:solidFill>
                <a:latin typeface="Microsoft Sans Serif"/>
                <a:cs typeface="Microsoft Sans Serif"/>
              </a:rPr>
              <a:t>.</a:t>
            </a:r>
            <a:r>
              <a:rPr dirty="0" baseline="12345" sz="2700" spc="-450">
                <a:solidFill>
                  <a:srgbClr val="FF0000"/>
                </a:solidFill>
                <a:latin typeface="Microsoft Sans Serif"/>
                <a:cs typeface="Microsoft Sans Serif"/>
              </a:rPr>
              <a:t> </a:t>
            </a:r>
            <a:r>
              <a:rPr dirty="0" baseline="23148" sz="2700" spc="-750">
                <a:solidFill>
                  <a:srgbClr val="FF0000"/>
                </a:solidFill>
                <a:latin typeface="Microsoft Sans Serif"/>
                <a:cs typeface="Microsoft Sans Serif"/>
              </a:rPr>
              <a:t>عْ</a:t>
            </a:r>
            <a:r>
              <a:rPr dirty="0" baseline="23148" sz="2700" spc="-382">
                <a:solidFill>
                  <a:srgbClr val="FF0000"/>
                </a:solidFill>
                <a:latin typeface="Microsoft Sans Serif"/>
                <a:cs typeface="Microsoft Sans Serif"/>
              </a:rPr>
              <a:t> </a:t>
            </a:r>
            <a:r>
              <a:rPr dirty="0" baseline="32407" sz="2700" spc="-922">
                <a:solidFill>
                  <a:srgbClr val="FF0000"/>
                </a:solidFill>
                <a:latin typeface="Microsoft Sans Serif"/>
                <a:cs typeface="Microsoft Sans Serif"/>
              </a:rPr>
              <a:t>نَ</a:t>
            </a:r>
            <a:r>
              <a:rPr dirty="0" baseline="7716" sz="2700" spc="-922">
                <a:solidFill>
                  <a:srgbClr val="FF0000"/>
                </a:solidFill>
                <a:latin typeface="Microsoft Sans Serif"/>
                <a:cs typeface="Microsoft Sans Serif"/>
              </a:rPr>
              <a:t>„</a:t>
            </a:r>
            <a:r>
              <a:rPr dirty="0" baseline="7716" sz="2700" spc="494">
                <a:solidFill>
                  <a:srgbClr val="FF0000"/>
                </a:solidFill>
                <a:latin typeface="Microsoft Sans Serif"/>
                <a:cs typeface="Microsoft Sans Serif"/>
              </a:rPr>
              <a:t> </a:t>
            </a:r>
            <a:r>
              <a:rPr dirty="0" baseline="20061" sz="2700">
                <a:solidFill>
                  <a:srgbClr val="FF0000"/>
                </a:solidFill>
                <a:latin typeface="Microsoft Sans Serif"/>
                <a:cs typeface="Microsoft Sans Serif"/>
              </a:rPr>
              <a:t>َ</a:t>
            </a:r>
            <a:r>
              <a:rPr dirty="0" baseline="20061" sz="2700" spc="-135">
                <a:solidFill>
                  <a:srgbClr val="FF0000"/>
                </a:solidFill>
                <a:latin typeface="Microsoft Sans Serif"/>
                <a:cs typeface="Microsoft Sans Serif"/>
              </a:rPr>
              <a:t> </a:t>
            </a:r>
            <a:r>
              <a:rPr dirty="0" baseline="12345" sz="2700">
                <a:solidFill>
                  <a:srgbClr val="FF0000"/>
                </a:solidFill>
                <a:latin typeface="Microsoft Sans Serif"/>
                <a:cs typeface="Microsoft Sans Serif"/>
              </a:rPr>
              <a:t>مَ</a:t>
            </a:r>
            <a:r>
              <a:rPr dirty="0" baseline="12345" sz="2700" spc="52">
                <a:solidFill>
                  <a:srgbClr val="FF0000"/>
                </a:solidFill>
                <a:latin typeface="Microsoft Sans Serif"/>
                <a:cs typeface="Microsoft Sans Serif"/>
              </a:rPr>
              <a:t> </a:t>
            </a:r>
            <a:r>
              <a:rPr dirty="0" baseline="10802" sz="2700">
                <a:solidFill>
                  <a:srgbClr val="FF0000"/>
                </a:solidFill>
                <a:latin typeface="Microsoft Sans Serif"/>
                <a:cs typeface="Microsoft Sans Serif"/>
              </a:rPr>
              <a:t>ُ</a:t>
            </a:r>
            <a:r>
              <a:rPr dirty="0" baseline="10802" sz="2700" spc="-345">
                <a:solidFill>
                  <a:srgbClr val="FF0000"/>
                </a:solidFill>
                <a:latin typeface="Microsoft Sans Serif"/>
                <a:cs typeface="Microsoft Sans Serif"/>
              </a:rPr>
              <a:t> </a:t>
            </a:r>
            <a:r>
              <a:rPr dirty="0" baseline="24691" sz="2700" spc="-907">
                <a:solidFill>
                  <a:srgbClr val="FF0000"/>
                </a:solidFill>
                <a:latin typeface="Microsoft Sans Serif"/>
                <a:cs typeface="Microsoft Sans Serif"/>
              </a:rPr>
              <a:t>كُ</a:t>
            </a:r>
            <a:r>
              <a:rPr dirty="0" baseline="24691" sz="2700" spc="-52">
                <a:solidFill>
                  <a:srgbClr val="FF0000"/>
                </a:solidFill>
                <a:latin typeface="Microsoft Sans Serif"/>
                <a:cs typeface="Microsoft Sans Serif"/>
              </a:rPr>
              <a:t> </a:t>
            </a:r>
            <a:r>
              <a:rPr dirty="0" baseline="9259" sz="2700">
                <a:solidFill>
                  <a:srgbClr val="FF0000"/>
                </a:solidFill>
                <a:latin typeface="Microsoft Sans Serif"/>
                <a:cs typeface="Microsoft Sans Serif"/>
              </a:rPr>
              <a:t>ْ</a:t>
            </a:r>
            <a:r>
              <a:rPr dirty="0" baseline="9259" sz="2700" spc="-322">
                <a:solidFill>
                  <a:srgbClr val="FF0000"/>
                </a:solidFill>
                <a:latin typeface="Microsoft Sans Serif"/>
                <a:cs typeface="Microsoft Sans Serif"/>
              </a:rPr>
              <a:t> </a:t>
            </a:r>
            <a:r>
              <a:rPr dirty="0" baseline="20061" sz="2700" spc="-930">
                <a:solidFill>
                  <a:srgbClr val="FF0000"/>
                </a:solidFill>
                <a:latin typeface="Microsoft Sans Serif"/>
                <a:cs typeface="Microsoft Sans Serif"/>
              </a:rPr>
              <a:t>يَ</a:t>
            </a:r>
            <a:r>
              <a:rPr dirty="0" baseline="12345" sz="2700" spc="-930">
                <a:solidFill>
                  <a:srgbClr val="FF0000"/>
                </a:solidFill>
                <a:latin typeface="Microsoft Sans Serif"/>
                <a:cs typeface="Microsoft Sans Serif"/>
              </a:rPr>
              <a:t>„</a:t>
            </a:r>
            <a:r>
              <a:rPr dirty="0" baseline="12345" sz="2700" spc="44">
                <a:solidFill>
                  <a:srgbClr val="FF0000"/>
                </a:solidFill>
                <a:latin typeface="Microsoft Sans Serif"/>
                <a:cs typeface="Microsoft Sans Serif"/>
              </a:rPr>
              <a:t>  </a:t>
            </a:r>
            <a:r>
              <a:rPr dirty="0" baseline="9259" sz="2700">
                <a:solidFill>
                  <a:srgbClr val="FF0000"/>
                </a:solidFill>
                <a:latin typeface="Microsoft Sans Serif"/>
                <a:cs typeface="Microsoft Sans Serif"/>
              </a:rPr>
              <a:t>ْ</a:t>
            </a:r>
            <a:r>
              <a:rPr dirty="0" baseline="9259" sz="2700" spc="-322">
                <a:solidFill>
                  <a:srgbClr val="FF0000"/>
                </a:solidFill>
                <a:latin typeface="Microsoft Sans Serif"/>
                <a:cs typeface="Microsoft Sans Serif"/>
              </a:rPr>
              <a:t> </a:t>
            </a:r>
            <a:r>
              <a:rPr dirty="0" baseline="3086" sz="2700">
                <a:solidFill>
                  <a:srgbClr val="FF0000"/>
                </a:solidFill>
                <a:latin typeface="Microsoft Sans Serif"/>
                <a:cs typeface="Microsoft Sans Serif"/>
              </a:rPr>
              <a:t>مَْلا</a:t>
            </a:r>
            <a:r>
              <a:rPr dirty="0" baseline="3086" sz="2700" spc="630">
                <a:solidFill>
                  <a:srgbClr val="FF0000"/>
                </a:solidFill>
                <a:latin typeface="Microsoft Sans Serif"/>
                <a:cs typeface="Microsoft Sans Serif"/>
              </a:rPr>
              <a:t>        </a:t>
            </a:r>
            <a:r>
              <a:rPr dirty="0" baseline="-3086" sz="2700" spc="-960">
                <a:latin typeface="Microsoft Sans Serif"/>
                <a:cs typeface="Microsoft Sans Serif"/>
              </a:rPr>
              <a:t>ل</a:t>
            </a:r>
            <a:r>
              <a:rPr dirty="0" baseline="-3086" sz="2700" spc="-195">
                <a:latin typeface="Microsoft Sans Serif"/>
                <a:cs typeface="Microsoft Sans Serif"/>
              </a:rPr>
              <a:t> </a:t>
            </a:r>
            <a:r>
              <a:rPr dirty="0" baseline="1543" sz="2700" spc="-1222">
                <a:latin typeface="Microsoft Sans Serif"/>
                <a:cs typeface="Microsoft Sans Serif"/>
              </a:rPr>
              <a:t>ق</a:t>
            </a:r>
            <a:r>
              <a:rPr dirty="0" baseline="20061" sz="2700" spc="-1222">
                <a:latin typeface="Microsoft Sans Serif"/>
                <a:cs typeface="Microsoft Sans Serif"/>
              </a:rPr>
              <a:t>„</a:t>
            </a:r>
            <a:r>
              <a:rPr dirty="0" baseline="20061" sz="2700" spc="-450">
                <a:latin typeface="Microsoft Sans Serif"/>
                <a:cs typeface="Microsoft Sans Serif"/>
              </a:rPr>
              <a:t> </a:t>
            </a:r>
            <a:r>
              <a:rPr dirty="0" baseline="7716" sz="2700" spc="-1102">
                <a:latin typeface="Microsoft Sans Serif"/>
                <a:cs typeface="Microsoft Sans Serif"/>
              </a:rPr>
              <a:t>ن</a:t>
            </a:r>
            <a:r>
              <a:rPr dirty="0" baseline="3086" sz="2700" spc="-1102">
                <a:latin typeface="Microsoft Sans Serif"/>
                <a:cs typeface="Microsoft Sans Serif"/>
              </a:rPr>
              <a:t>„</a:t>
            </a:r>
            <a:r>
              <a:rPr dirty="0" baseline="3086" sz="2700" spc="375">
                <a:latin typeface="Microsoft Sans Serif"/>
                <a:cs typeface="Microsoft Sans Serif"/>
              </a:rPr>
              <a:t> </a:t>
            </a:r>
            <a:r>
              <a:rPr dirty="0" baseline="20061" sz="2700" spc="-1139">
                <a:latin typeface="Microsoft Sans Serif"/>
                <a:cs typeface="Microsoft Sans Serif"/>
              </a:rPr>
              <a:t>لس</a:t>
            </a:r>
            <a:r>
              <a:rPr dirty="0" baseline="20061" sz="2700" spc="667">
                <a:latin typeface="Microsoft Sans Serif"/>
                <a:cs typeface="Microsoft Sans Serif"/>
              </a:rPr>
              <a:t> </a:t>
            </a:r>
            <a:r>
              <a:rPr dirty="0" baseline="9259" sz="2700" spc="-1050">
                <a:latin typeface="Microsoft Sans Serif"/>
                <a:cs typeface="Microsoft Sans Serif"/>
              </a:rPr>
              <a:t>„</a:t>
            </a:r>
            <a:r>
              <a:rPr dirty="0" baseline="9259" sz="2700" spc="-345">
                <a:latin typeface="Microsoft Sans Serif"/>
                <a:cs typeface="Microsoft Sans Serif"/>
              </a:rPr>
              <a:t> </a:t>
            </a:r>
            <a:r>
              <a:rPr dirty="0" baseline="-4629" sz="2700" spc="-862">
                <a:latin typeface="Microsoft Sans Serif"/>
                <a:cs typeface="Microsoft Sans Serif"/>
              </a:rPr>
              <a:t>لا</a:t>
            </a:r>
            <a:r>
              <a:rPr dirty="0" baseline="26234" sz="2700" spc="-862">
                <a:latin typeface="Microsoft Sans Serif"/>
                <a:cs typeface="Microsoft Sans Serif"/>
              </a:rPr>
              <a:t>,</a:t>
            </a:r>
            <a:r>
              <a:rPr dirty="0" baseline="26234" sz="2700" spc="1342">
                <a:latin typeface="Microsoft Sans Serif"/>
                <a:cs typeface="Microsoft Sans Serif"/>
              </a:rPr>
              <a:t>  </a:t>
            </a:r>
            <a:r>
              <a:rPr dirty="0" baseline="10802" sz="2700" spc="-1635">
                <a:latin typeface="Microsoft Sans Serif"/>
                <a:cs typeface="Microsoft Sans Serif"/>
              </a:rPr>
              <a:t>ثلع</a:t>
            </a:r>
            <a:endParaRPr baseline="10802" sz="2700">
              <a:latin typeface="Microsoft Sans Serif"/>
              <a:cs typeface="Microsoft Sans Serif"/>
            </a:endParaRPr>
          </a:p>
        </p:txBody>
      </p:sp>
      <p:sp>
        <p:nvSpPr>
          <p:cNvPr id="26" name="object 26" descr=""/>
          <p:cNvSpPr txBox="1"/>
          <p:nvPr/>
        </p:nvSpPr>
        <p:spPr>
          <a:xfrm>
            <a:off x="4794173" y="4255134"/>
            <a:ext cx="321945" cy="299720"/>
          </a:xfrm>
          <a:prstGeom prst="rect">
            <a:avLst/>
          </a:prstGeom>
        </p:spPr>
        <p:txBody>
          <a:bodyPr wrap="square" lIns="0" tIns="12700" rIns="0" bIns="0" rtlCol="0" vert="horz">
            <a:spAutoFit/>
          </a:bodyPr>
          <a:lstStyle/>
          <a:p>
            <a:pPr algn="r" marL="38100" marR="30480">
              <a:lnSpc>
                <a:spcPct val="100000"/>
              </a:lnSpc>
              <a:spcBef>
                <a:spcPts val="100"/>
              </a:spcBef>
            </a:pPr>
            <a:r>
              <a:rPr dirty="0" baseline="9259" sz="2700" spc="-750">
                <a:latin typeface="Microsoft Sans Serif"/>
                <a:cs typeface="Microsoft Sans Serif"/>
              </a:rPr>
              <a:t>.</a:t>
            </a:r>
            <a:r>
              <a:rPr dirty="0" baseline="9259" sz="2700" spc="-375">
                <a:latin typeface="Microsoft Sans Serif"/>
                <a:cs typeface="Microsoft Sans Serif"/>
              </a:rPr>
              <a:t> </a:t>
            </a:r>
            <a:r>
              <a:rPr dirty="0" sz="1800" spc="-55">
                <a:latin typeface="Microsoft Sans Serif"/>
                <a:cs typeface="Microsoft Sans Serif"/>
              </a:rPr>
              <a:t>م</a:t>
            </a:r>
            <a:r>
              <a:rPr dirty="0" sz="1800" spc="-114">
                <a:latin typeface="Microsoft Sans Serif"/>
                <a:cs typeface="Microsoft Sans Serif"/>
              </a:rPr>
              <a:t> </a:t>
            </a:r>
            <a:r>
              <a:rPr dirty="0" baseline="1543" sz="2700" spc="-1604">
                <a:latin typeface="Microsoft Sans Serif"/>
                <a:cs typeface="Microsoft Sans Serif"/>
              </a:rPr>
              <a:t>ي</a:t>
            </a:r>
            <a:r>
              <a:rPr dirty="0" baseline="12345" sz="2700" spc="-1604">
                <a:latin typeface="Microsoft Sans Serif"/>
                <a:cs typeface="Microsoft Sans Serif"/>
              </a:rPr>
              <a:t>„</a:t>
            </a:r>
            <a:r>
              <a:rPr dirty="0" baseline="12345" sz="2700" spc="-434">
                <a:latin typeface="Microsoft Sans Serif"/>
                <a:cs typeface="Microsoft Sans Serif"/>
              </a:rPr>
              <a:t> </a:t>
            </a:r>
            <a:r>
              <a:rPr dirty="0" sz="1800" spc="-490">
                <a:latin typeface="Microsoft Sans Serif"/>
                <a:cs typeface="Microsoft Sans Serif"/>
              </a:rPr>
              <a:t>لا</a:t>
            </a:r>
            <a:endParaRPr sz="1800">
              <a:latin typeface="Microsoft Sans Serif"/>
              <a:cs typeface="Microsoft Sans Serif"/>
            </a:endParaRPr>
          </a:p>
        </p:txBody>
      </p:sp>
      <p:sp>
        <p:nvSpPr>
          <p:cNvPr id="27" name="object 27" descr=""/>
          <p:cNvSpPr txBox="1"/>
          <p:nvPr/>
        </p:nvSpPr>
        <p:spPr>
          <a:xfrm>
            <a:off x="4566792" y="4284091"/>
            <a:ext cx="1041400" cy="299720"/>
          </a:xfrm>
          <a:prstGeom prst="rect">
            <a:avLst/>
          </a:prstGeom>
        </p:spPr>
        <p:txBody>
          <a:bodyPr wrap="square" lIns="0" tIns="12700" rIns="0" bIns="0" rtlCol="0" vert="horz">
            <a:spAutoFit/>
          </a:bodyPr>
          <a:lstStyle/>
          <a:p>
            <a:pPr algn="r" marL="38100" marR="30480">
              <a:lnSpc>
                <a:spcPct val="100000"/>
              </a:lnSpc>
              <a:spcBef>
                <a:spcPts val="100"/>
              </a:spcBef>
            </a:pPr>
            <a:r>
              <a:rPr dirty="0" baseline="1543" sz="2700" spc="-735">
                <a:latin typeface="Microsoft Sans Serif"/>
                <a:cs typeface="Microsoft Sans Serif"/>
              </a:rPr>
              <a:t>،</a:t>
            </a:r>
            <a:r>
              <a:rPr dirty="0" baseline="1543" sz="2700" spc="-735">
                <a:latin typeface="Microsoft Sans Serif"/>
                <a:cs typeface="Microsoft Sans Serif"/>
              </a:rPr>
              <a:t>(</a:t>
            </a:r>
            <a:r>
              <a:rPr dirty="0" baseline="1543" sz="2700" spc="-735">
                <a:latin typeface="Microsoft Sans Serif"/>
                <a:cs typeface="Microsoft Sans Serif"/>
              </a:rPr>
              <a:t>ي</a:t>
            </a:r>
            <a:r>
              <a:rPr dirty="0" baseline="-12345" sz="2700" spc="-735">
                <a:latin typeface="Microsoft Sans Serif"/>
                <a:cs typeface="Microsoft Sans Serif"/>
              </a:rPr>
              <a:t>„</a:t>
            </a:r>
            <a:r>
              <a:rPr dirty="0" baseline="-12345" sz="2700" spc="-172">
                <a:latin typeface="Microsoft Sans Serif"/>
                <a:cs typeface="Microsoft Sans Serif"/>
              </a:rPr>
              <a:t> </a:t>
            </a:r>
            <a:r>
              <a:rPr dirty="0" baseline="1543" sz="2700" spc="-44">
                <a:latin typeface="Microsoft Sans Serif"/>
                <a:cs typeface="Microsoft Sans Serif"/>
              </a:rPr>
              <a:t>ذ</a:t>
            </a:r>
            <a:r>
              <a:rPr dirty="0" baseline="1543" sz="2700" spc="-262">
                <a:latin typeface="Microsoft Sans Serif"/>
                <a:cs typeface="Microsoft Sans Serif"/>
              </a:rPr>
              <a:t> </a:t>
            </a:r>
            <a:r>
              <a:rPr dirty="0" baseline="1543" sz="2700" spc="-382">
                <a:latin typeface="Microsoft Sans Serif"/>
                <a:cs typeface="Microsoft Sans Serif"/>
              </a:rPr>
              <a:t>ر</a:t>
            </a:r>
            <a:r>
              <a:rPr dirty="0" baseline="1543" sz="2700" spc="52">
                <a:latin typeface="Microsoft Sans Serif"/>
                <a:cs typeface="Microsoft Sans Serif"/>
              </a:rPr>
              <a:t>  </a:t>
            </a:r>
            <a:r>
              <a:rPr dirty="0" baseline="1543" sz="2700" spc="-382">
                <a:latin typeface="Microsoft Sans Serif"/>
                <a:cs typeface="Microsoft Sans Serif"/>
              </a:rPr>
              <a:t>ةاور</a:t>
            </a:r>
            <a:r>
              <a:rPr dirty="0" baseline="1543" sz="2700" spc="-382">
                <a:latin typeface="Microsoft Sans Serif"/>
                <a:cs typeface="Microsoft Sans Serif"/>
              </a:rPr>
              <a:t>)</a:t>
            </a:r>
            <a:r>
              <a:rPr dirty="0" baseline="1543" sz="2700" spc="-359">
                <a:latin typeface="Microsoft Sans Serif"/>
                <a:cs typeface="Microsoft Sans Serif"/>
              </a:rPr>
              <a:t> </a:t>
            </a:r>
            <a:r>
              <a:rPr dirty="0" baseline="1543" sz="2700" spc="-75">
                <a:latin typeface="Microsoft Sans Serif"/>
                <a:cs typeface="Microsoft Sans Serif"/>
              </a:rPr>
              <a:t>»</a:t>
            </a:r>
            <a:r>
              <a:rPr dirty="0" baseline="-3086" sz="2700" spc="-75">
                <a:solidFill>
                  <a:srgbClr val="FF0000"/>
                </a:solidFill>
                <a:latin typeface="Microsoft Sans Serif"/>
                <a:cs typeface="Microsoft Sans Serif"/>
              </a:rPr>
              <a:t>ةِ</a:t>
            </a:r>
            <a:r>
              <a:rPr dirty="0" baseline="-3086" sz="2700" spc="-75">
                <a:solidFill>
                  <a:srgbClr val="FF0000"/>
                </a:solidFill>
                <a:latin typeface="Microsoft Sans Serif"/>
                <a:cs typeface="Microsoft Sans Serif"/>
              </a:rPr>
              <a:t> </a:t>
            </a:r>
            <a:r>
              <a:rPr dirty="0" sz="1800" spc="-755">
                <a:solidFill>
                  <a:srgbClr val="FF0000"/>
                </a:solidFill>
                <a:latin typeface="Microsoft Sans Serif"/>
                <a:cs typeface="Microsoft Sans Serif"/>
              </a:rPr>
              <a:t>„</a:t>
            </a:r>
            <a:endParaRPr sz="1800">
              <a:latin typeface="Microsoft Sans Serif"/>
              <a:cs typeface="Microsoft Sans Serif"/>
            </a:endParaRPr>
          </a:p>
        </p:txBody>
      </p:sp>
      <p:sp>
        <p:nvSpPr>
          <p:cNvPr id="28" name="object 28" descr=""/>
          <p:cNvSpPr txBox="1"/>
          <p:nvPr/>
        </p:nvSpPr>
        <p:spPr>
          <a:xfrm>
            <a:off x="9567798" y="6309766"/>
            <a:ext cx="2011680" cy="331470"/>
          </a:xfrm>
          <a:prstGeom prst="rect">
            <a:avLst/>
          </a:prstGeom>
        </p:spPr>
        <p:txBody>
          <a:bodyPr wrap="square" lIns="0" tIns="13335" rIns="0" bIns="0" rtlCol="0" vert="horz">
            <a:spAutoFit/>
          </a:bodyPr>
          <a:lstStyle/>
          <a:p>
            <a:pPr marL="12700">
              <a:lnSpc>
                <a:spcPct val="100000"/>
              </a:lnSpc>
              <a:spcBef>
                <a:spcPts val="105"/>
              </a:spcBef>
            </a:pPr>
            <a:r>
              <a:rPr dirty="0" sz="2000" spc="-10" b="1">
                <a:latin typeface="Calibri"/>
                <a:cs typeface="Calibri"/>
                <a:hlinkClick r:id="rId3"/>
              </a:rPr>
              <a:t>www.midocean.ae</a:t>
            </a:r>
            <a:endParaRPr sz="2000">
              <a:latin typeface="Calibri"/>
              <a:cs typeface="Calibri"/>
            </a:endParaRPr>
          </a:p>
        </p:txBody>
      </p:sp>
      <p:grpSp>
        <p:nvGrpSpPr>
          <p:cNvPr id="29" name="object 29" descr=""/>
          <p:cNvGrpSpPr/>
          <p:nvPr/>
        </p:nvGrpSpPr>
        <p:grpSpPr>
          <a:xfrm>
            <a:off x="9678923" y="268223"/>
            <a:ext cx="2306320" cy="5783580"/>
            <a:chOff x="9678923" y="268223"/>
            <a:chExt cx="2306320" cy="5783580"/>
          </a:xfrm>
        </p:grpSpPr>
        <p:pic>
          <p:nvPicPr>
            <p:cNvPr id="30" name="object 30" descr=""/>
            <p:cNvPicPr/>
            <p:nvPr/>
          </p:nvPicPr>
          <p:blipFill>
            <a:blip r:embed="rId4" cstate="print"/>
            <a:stretch>
              <a:fillRect/>
            </a:stretch>
          </p:blipFill>
          <p:spPr>
            <a:xfrm>
              <a:off x="9678923" y="268223"/>
              <a:ext cx="2305811" cy="1077468"/>
            </a:xfrm>
            <a:prstGeom prst="rect">
              <a:avLst/>
            </a:prstGeom>
          </p:spPr>
        </p:pic>
        <p:pic>
          <p:nvPicPr>
            <p:cNvPr id="31" name="object 31" descr=""/>
            <p:cNvPicPr/>
            <p:nvPr/>
          </p:nvPicPr>
          <p:blipFill>
            <a:blip r:embed="rId5" cstate="print"/>
            <a:stretch>
              <a:fillRect/>
            </a:stretch>
          </p:blipFill>
          <p:spPr>
            <a:xfrm>
              <a:off x="9678923" y="1243583"/>
              <a:ext cx="2115312" cy="4786884"/>
            </a:xfrm>
            <a:prstGeom prst="rect">
              <a:avLst/>
            </a:prstGeom>
          </p:spPr>
        </p:pic>
        <p:pic>
          <p:nvPicPr>
            <p:cNvPr id="32" name="object 32" descr=""/>
            <p:cNvPicPr/>
            <p:nvPr/>
          </p:nvPicPr>
          <p:blipFill>
            <a:blip r:embed="rId6" cstate="print"/>
            <a:stretch>
              <a:fillRect/>
            </a:stretch>
          </p:blipFill>
          <p:spPr>
            <a:xfrm>
              <a:off x="10776203" y="5442203"/>
              <a:ext cx="609600" cy="609599"/>
            </a:xfrm>
            <a:prstGeom prst="rect">
              <a:avLst/>
            </a:prstGeom>
          </p:spPr>
        </p:pic>
      </p:grpSp>
      <p:sp>
        <p:nvSpPr>
          <p:cNvPr id="33" name="object 33"/>
          <p:cNvSpPr txBox="1">
            <a:spLocks noGrp="1"/>
          </p:cNvSpPr>
          <p:nvPr>
            <p:ph type="title"/>
          </p:nvPr>
        </p:nvSpPr>
        <p:spPr>
          <a:xfrm>
            <a:off x="7013447" y="375665"/>
            <a:ext cx="1803400" cy="391160"/>
          </a:xfrm>
          <a:prstGeom prst="rect"/>
        </p:spPr>
        <p:txBody>
          <a:bodyPr wrap="square" lIns="0" tIns="12700" rIns="0" bIns="0" rtlCol="0" vert="horz">
            <a:spAutoFit/>
          </a:bodyPr>
          <a:lstStyle/>
          <a:p>
            <a:pPr algn="r" marL="38100" marR="30480">
              <a:lnSpc>
                <a:spcPct val="100000"/>
              </a:lnSpc>
              <a:spcBef>
                <a:spcPts val="100"/>
              </a:spcBef>
            </a:pPr>
            <a:r>
              <a:rPr dirty="0" baseline="5787" sz="3600" spc="-727"/>
              <a:t>مالسألا</a:t>
            </a:r>
            <a:r>
              <a:rPr dirty="0" baseline="5787" sz="3600" spc="-472"/>
              <a:t> </a:t>
            </a:r>
            <a:r>
              <a:rPr dirty="0" baseline="2314" sz="3600" spc="-1530"/>
              <a:t>ي</a:t>
            </a:r>
            <a:r>
              <a:rPr dirty="0" baseline="27777" sz="3600" spc="-1530"/>
              <a:t>.</a:t>
            </a:r>
            <a:r>
              <a:rPr dirty="0" baseline="-11574" sz="3600" spc="-1530"/>
              <a:t>„</a:t>
            </a:r>
            <a:r>
              <a:rPr dirty="0" baseline="12731" sz="3600" spc="-1530"/>
              <a:t>ق</a:t>
            </a:r>
            <a:r>
              <a:rPr dirty="0" baseline="12731" sz="3600" spc="-442"/>
              <a:t> </a:t>
            </a:r>
            <a:r>
              <a:rPr dirty="0" baseline="2314" sz="3600" spc="-982"/>
              <a:t>ة</a:t>
            </a:r>
            <a:r>
              <a:rPr dirty="0" baseline="18518" sz="3600" spc="-982"/>
              <a:t>„</a:t>
            </a:r>
            <a:r>
              <a:rPr dirty="0" baseline="18518" sz="3600" spc="-480"/>
              <a:t> </a:t>
            </a:r>
            <a:r>
              <a:rPr dirty="0" baseline="10416" sz="3600" spc="-1477"/>
              <a:t>صاح</a:t>
            </a:r>
            <a:r>
              <a:rPr dirty="0" baseline="23148" sz="3600" spc="-1477"/>
              <a:t>.</a:t>
            </a:r>
            <a:r>
              <a:rPr dirty="0" baseline="11574" sz="3600" spc="-1477"/>
              <a:t>لا</a:t>
            </a:r>
            <a:r>
              <a:rPr dirty="0" baseline="11574" sz="3600" spc="-457"/>
              <a:t> </a:t>
            </a:r>
            <a:r>
              <a:rPr dirty="0" baseline="2314" sz="3600" spc="-1019"/>
              <a:t>ة</a:t>
            </a:r>
            <a:r>
              <a:rPr dirty="0" baseline="17361" sz="3600" spc="-1019"/>
              <a:t>„</a:t>
            </a:r>
            <a:r>
              <a:rPr dirty="0" baseline="17361" sz="3600" spc="-494"/>
              <a:t> </a:t>
            </a:r>
            <a:r>
              <a:rPr dirty="0" baseline="10416" sz="3600" spc="-1342"/>
              <a:t>اث</a:t>
            </a:r>
            <a:r>
              <a:rPr dirty="0" sz="2400" spc="-894"/>
              <a:t>„</a:t>
            </a:r>
            <a:r>
              <a:rPr dirty="0" baseline="17361" sz="3600" spc="-1342"/>
              <a:t>حلا</a:t>
            </a:r>
            <a:r>
              <a:rPr dirty="0" baseline="17361" sz="3600" spc="-472"/>
              <a:t> </a:t>
            </a:r>
            <a:r>
              <a:rPr dirty="0" baseline="2314" sz="3600" spc="-982"/>
              <a:t>ة</a:t>
            </a:r>
            <a:r>
              <a:rPr dirty="0" baseline="18518" sz="3600" spc="-982"/>
              <a:t>„</a:t>
            </a:r>
            <a:r>
              <a:rPr dirty="0" baseline="18518" sz="3600" spc="-480"/>
              <a:t> </a:t>
            </a:r>
            <a:r>
              <a:rPr dirty="0" baseline="9259" sz="3600" spc="-802"/>
              <a:t>مرح</a:t>
            </a:r>
            <a:endParaRPr baseline="9259" sz="3600"/>
          </a:p>
        </p:txBody>
      </p:sp>
    </p:spTree>
  </p:cSld>
  <p:clrMapOvr>
    <a:masterClrMapping/>
  </p:clrMapOvr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object 2" descr=""/>
          <p:cNvGrpSpPr/>
          <p:nvPr/>
        </p:nvGrpSpPr>
        <p:grpSpPr>
          <a:xfrm>
            <a:off x="146304" y="187452"/>
            <a:ext cx="11925300" cy="6428740"/>
            <a:chOff x="146304" y="187452"/>
            <a:chExt cx="11925300" cy="6428740"/>
          </a:xfrm>
        </p:grpSpPr>
        <p:pic>
          <p:nvPicPr>
            <p:cNvPr id="3" name="object 3" descr=""/>
            <p:cNvPicPr/>
            <p:nvPr/>
          </p:nvPicPr>
          <p:blipFill>
            <a:blip r:embed="rId2" cstate="print"/>
            <a:stretch>
              <a:fillRect/>
            </a:stretch>
          </p:blipFill>
          <p:spPr>
            <a:xfrm>
              <a:off x="408431" y="187452"/>
              <a:ext cx="11401044" cy="6428232"/>
            </a:xfrm>
            <a:prstGeom prst="rect">
              <a:avLst/>
            </a:prstGeom>
          </p:spPr>
        </p:pic>
        <p:sp>
          <p:nvSpPr>
            <p:cNvPr id="4" name="object 4" descr=""/>
            <p:cNvSpPr/>
            <p:nvPr/>
          </p:nvSpPr>
          <p:spPr>
            <a:xfrm>
              <a:off x="165354" y="349757"/>
              <a:ext cx="11887200" cy="6103620"/>
            </a:xfrm>
            <a:custGeom>
              <a:avLst/>
              <a:gdLst/>
              <a:ahLst/>
              <a:cxnLst/>
              <a:rect l="l" t="t" r="r" b="b"/>
              <a:pathLst>
                <a:path w="11887200" h="6103620">
                  <a:moveTo>
                    <a:pt x="11512423" y="0"/>
                  </a:moveTo>
                  <a:lnTo>
                    <a:pt x="374764" y="0"/>
                  </a:lnTo>
                  <a:lnTo>
                    <a:pt x="327755" y="2919"/>
                  </a:lnTo>
                  <a:lnTo>
                    <a:pt x="282489" y="11444"/>
                  </a:lnTo>
                  <a:lnTo>
                    <a:pt x="239316" y="25223"/>
                  </a:lnTo>
                  <a:lnTo>
                    <a:pt x="198587" y="43905"/>
                  </a:lnTo>
                  <a:lnTo>
                    <a:pt x="160655" y="67140"/>
                  </a:lnTo>
                  <a:lnTo>
                    <a:pt x="125870" y="94576"/>
                  </a:lnTo>
                  <a:lnTo>
                    <a:pt x="94583" y="125862"/>
                  </a:lnTo>
                  <a:lnTo>
                    <a:pt x="67146" y="160647"/>
                  </a:lnTo>
                  <a:lnTo>
                    <a:pt x="43910" y="198580"/>
                  </a:lnTo>
                  <a:lnTo>
                    <a:pt x="25226" y="239311"/>
                  </a:lnTo>
                  <a:lnTo>
                    <a:pt x="11445" y="282488"/>
                  </a:lnTo>
                  <a:lnTo>
                    <a:pt x="2920" y="327760"/>
                  </a:lnTo>
                  <a:lnTo>
                    <a:pt x="0" y="374777"/>
                  </a:lnTo>
                  <a:lnTo>
                    <a:pt x="0" y="5728855"/>
                  </a:lnTo>
                  <a:lnTo>
                    <a:pt x="2920" y="5775864"/>
                  </a:lnTo>
                  <a:lnTo>
                    <a:pt x="11445" y="5821130"/>
                  </a:lnTo>
                  <a:lnTo>
                    <a:pt x="25226" y="5864303"/>
                  </a:lnTo>
                  <a:lnTo>
                    <a:pt x="43910" y="5905032"/>
                  </a:lnTo>
                  <a:lnTo>
                    <a:pt x="67146" y="5942964"/>
                  </a:lnTo>
                  <a:lnTo>
                    <a:pt x="94583" y="5977749"/>
                  </a:lnTo>
                  <a:lnTo>
                    <a:pt x="125870" y="6009036"/>
                  </a:lnTo>
                  <a:lnTo>
                    <a:pt x="160655" y="6036473"/>
                  </a:lnTo>
                  <a:lnTo>
                    <a:pt x="198587" y="6059709"/>
                  </a:lnTo>
                  <a:lnTo>
                    <a:pt x="239316" y="6078393"/>
                  </a:lnTo>
                  <a:lnTo>
                    <a:pt x="282489" y="6092174"/>
                  </a:lnTo>
                  <a:lnTo>
                    <a:pt x="327755" y="6100699"/>
                  </a:lnTo>
                  <a:lnTo>
                    <a:pt x="374764" y="6103620"/>
                  </a:lnTo>
                  <a:lnTo>
                    <a:pt x="11512423" y="6103620"/>
                  </a:lnTo>
                  <a:lnTo>
                    <a:pt x="11559439" y="6100699"/>
                  </a:lnTo>
                  <a:lnTo>
                    <a:pt x="11604711" y="6092174"/>
                  </a:lnTo>
                  <a:lnTo>
                    <a:pt x="11647888" y="6078393"/>
                  </a:lnTo>
                  <a:lnTo>
                    <a:pt x="11688619" y="6059709"/>
                  </a:lnTo>
                  <a:lnTo>
                    <a:pt x="11726552" y="6036473"/>
                  </a:lnTo>
                  <a:lnTo>
                    <a:pt x="11761337" y="6009036"/>
                  </a:lnTo>
                  <a:lnTo>
                    <a:pt x="11792623" y="5977749"/>
                  </a:lnTo>
                  <a:lnTo>
                    <a:pt x="11820059" y="5942964"/>
                  </a:lnTo>
                  <a:lnTo>
                    <a:pt x="11843294" y="5905032"/>
                  </a:lnTo>
                  <a:lnTo>
                    <a:pt x="11861976" y="5864303"/>
                  </a:lnTo>
                  <a:lnTo>
                    <a:pt x="11875755" y="5821130"/>
                  </a:lnTo>
                  <a:lnTo>
                    <a:pt x="11884280" y="5775864"/>
                  </a:lnTo>
                  <a:lnTo>
                    <a:pt x="11887200" y="5728855"/>
                  </a:lnTo>
                  <a:lnTo>
                    <a:pt x="11887200" y="374777"/>
                  </a:lnTo>
                  <a:lnTo>
                    <a:pt x="11884280" y="327760"/>
                  </a:lnTo>
                  <a:lnTo>
                    <a:pt x="11875755" y="282488"/>
                  </a:lnTo>
                  <a:lnTo>
                    <a:pt x="11861976" y="239311"/>
                  </a:lnTo>
                  <a:lnTo>
                    <a:pt x="11843294" y="198580"/>
                  </a:lnTo>
                  <a:lnTo>
                    <a:pt x="11820059" y="160647"/>
                  </a:lnTo>
                  <a:lnTo>
                    <a:pt x="11792623" y="125862"/>
                  </a:lnTo>
                  <a:lnTo>
                    <a:pt x="11761337" y="94576"/>
                  </a:lnTo>
                  <a:lnTo>
                    <a:pt x="11726552" y="67140"/>
                  </a:lnTo>
                  <a:lnTo>
                    <a:pt x="11688619" y="43905"/>
                  </a:lnTo>
                  <a:lnTo>
                    <a:pt x="11647888" y="25223"/>
                  </a:lnTo>
                  <a:lnTo>
                    <a:pt x="11604711" y="11444"/>
                  </a:lnTo>
                  <a:lnTo>
                    <a:pt x="11559439" y="2919"/>
                  </a:lnTo>
                  <a:lnTo>
                    <a:pt x="11512423" y="0"/>
                  </a:lnTo>
                  <a:close/>
                </a:path>
              </a:pathLst>
            </a:custGeom>
            <a:solidFill>
              <a:srgbClr val="FFFFFF"/>
            </a:solidFill>
          </p:spPr>
          <p:txBody>
            <a:bodyPr wrap="square" lIns="0" tIns="0" rIns="0" bIns="0" rtlCol="0"/>
            <a:lstStyle/>
            <a:p/>
          </p:txBody>
        </p:sp>
        <p:sp>
          <p:nvSpPr>
            <p:cNvPr id="5" name="object 5" descr=""/>
            <p:cNvSpPr/>
            <p:nvPr/>
          </p:nvSpPr>
          <p:spPr>
            <a:xfrm>
              <a:off x="165354" y="349757"/>
              <a:ext cx="11887200" cy="6103620"/>
            </a:xfrm>
            <a:custGeom>
              <a:avLst/>
              <a:gdLst/>
              <a:ahLst/>
              <a:cxnLst/>
              <a:rect l="l" t="t" r="r" b="b"/>
              <a:pathLst>
                <a:path w="11887200" h="6103620">
                  <a:moveTo>
                    <a:pt x="0" y="374777"/>
                  </a:moveTo>
                  <a:lnTo>
                    <a:pt x="2920" y="327760"/>
                  </a:lnTo>
                  <a:lnTo>
                    <a:pt x="11445" y="282488"/>
                  </a:lnTo>
                  <a:lnTo>
                    <a:pt x="25226" y="239311"/>
                  </a:lnTo>
                  <a:lnTo>
                    <a:pt x="43910" y="198580"/>
                  </a:lnTo>
                  <a:lnTo>
                    <a:pt x="67146" y="160647"/>
                  </a:lnTo>
                  <a:lnTo>
                    <a:pt x="94583" y="125862"/>
                  </a:lnTo>
                  <a:lnTo>
                    <a:pt x="125870" y="94576"/>
                  </a:lnTo>
                  <a:lnTo>
                    <a:pt x="160655" y="67140"/>
                  </a:lnTo>
                  <a:lnTo>
                    <a:pt x="198587" y="43905"/>
                  </a:lnTo>
                  <a:lnTo>
                    <a:pt x="239316" y="25223"/>
                  </a:lnTo>
                  <a:lnTo>
                    <a:pt x="282489" y="11444"/>
                  </a:lnTo>
                  <a:lnTo>
                    <a:pt x="327755" y="2919"/>
                  </a:lnTo>
                  <a:lnTo>
                    <a:pt x="374764" y="0"/>
                  </a:lnTo>
                  <a:lnTo>
                    <a:pt x="11512423" y="0"/>
                  </a:lnTo>
                  <a:lnTo>
                    <a:pt x="11559439" y="2919"/>
                  </a:lnTo>
                  <a:lnTo>
                    <a:pt x="11604711" y="11444"/>
                  </a:lnTo>
                  <a:lnTo>
                    <a:pt x="11647888" y="25223"/>
                  </a:lnTo>
                  <a:lnTo>
                    <a:pt x="11688619" y="43905"/>
                  </a:lnTo>
                  <a:lnTo>
                    <a:pt x="11726552" y="67140"/>
                  </a:lnTo>
                  <a:lnTo>
                    <a:pt x="11761337" y="94576"/>
                  </a:lnTo>
                  <a:lnTo>
                    <a:pt x="11792623" y="125862"/>
                  </a:lnTo>
                  <a:lnTo>
                    <a:pt x="11820059" y="160647"/>
                  </a:lnTo>
                  <a:lnTo>
                    <a:pt x="11843294" y="198580"/>
                  </a:lnTo>
                  <a:lnTo>
                    <a:pt x="11861976" y="239311"/>
                  </a:lnTo>
                  <a:lnTo>
                    <a:pt x="11875755" y="282488"/>
                  </a:lnTo>
                  <a:lnTo>
                    <a:pt x="11884280" y="327760"/>
                  </a:lnTo>
                  <a:lnTo>
                    <a:pt x="11887200" y="374777"/>
                  </a:lnTo>
                  <a:lnTo>
                    <a:pt x="11887200" y="5728855"/>
                  </a:lnTo>
                  <a:lnTo>
                    <a:pt x="11884280" y="5775864"/>
                  </a:lnTo>
                  <a:lnTo>
                    <a:pt x="11875755" y="5821130"/>
                  </a:lnTo>
                  <a:lnTo>
                    <a:pt x="11861976" y="5864303"/>
                  </a:lnTo>
                  <a:lnTo>
                    <a:pt x="11843294" y="5905032"/>
                  </a:lnTo>
                  <a:lnTo>
                    <a:pt x="11820059" y="5942964"/>
                  </a:lnTo>
                  <a:lnTo>
                    <a:pt x="11792623" y="5977749"/>
                  </a:lnTo>
                  <a:lnTo>
                    <a:pt x="11761337" y="6009036"/>
                  </a:lnTo>
                  <a:lnTo>
                    <a:pt x="11726552" y="6036473"/>
                  </a:lnTo>
                  <a:lnTo>
                    <a:pt x="11688619" y="6059709"/>
                  </a:lnTo>
                  <a:lnTo>
                    <a:pt x="11647888" y="6078393"/>
                  </a:lnTo>
                  <a:lnTo>
                    <a:pt x="11604711" y="6092174"/>
                  </a:lnTo>
                  <a:lnTo>
                    <a:pt x="11559439" y="6100699"/>
                  </a:lnTo>
                  <a:lnTo>
                    <a:pt x="11512423" y="6103620"/>
                  </a:lnTo>
                  <a:lnTo>
                    <a:pt x="374764" y="6103620"/>
                  </a:lnTo>
                  <a:lnTo>
                    <a:pt x="327755" y="6100699"/>
                  </a:lnTo>
                  <a:lnTo>
                    <a:pt x="282489" y="6092174"/>
                  </a:lnTo>
                  <a:lnTo>
                    <a:pt x="239316" y="6078393"/>
                  </a:lnTo>
                  <a:lnTo>
                    <a:pt x="198587" y="6059709"/>
                  </a:lnTo>
                  <a:lnTo>
                    <a:pt x="160655" y="6036473"/>
                  </a:lnTo>
                  <a:lnTo>
                    <a:pt x="125870" y="6009036"/>
                  </a:lnTo>
                  <a:lnTo>
                    <a:pt x="94583" y="5977749"/>
                  </a:lnTo>
                  <a:lnTo>
                    <a:pt x="67146" y="5942964"/>
                  </a:lnTo>
                  <a:lnTo>
                    <a:pt x="43910" y="5905032"/>
                  </a:lnTo>
                  <a:lnTo>
                    <a:pt x="25226" y="5864303"/>
                  </a:lnTo>
                  <a:lnTo>
                    <a:pt x="11445" y="5821130"/>
                  </a:lnTo>
                  <a:lnTo>
                    <a:pt x="2920" y="5775864"/>
                  </a:lnTo>
                  <a:lnTo>
                    <a:pt x="0" y="5728855"/>
                  </a:lnTo>
                  <a:lnTo>
                    <a:pt x="0" y="374777"/>
                  </a:lnTo>
                  <a:close/>
                </a:path>
              </a:pathLst>
            </a:custGeom>
            <a:ln w="38099">
              <a:solidFill>
                <a:srgbClr val="E7E6E6"/>
              </a:solidFill>
            </a:ln>
          </p:spPr>
          <p:txBody>
            <a:bodyPr wrap="square" lIns="0" tIns="0" rIns="0" bIns="0" rtlCol="0"/>
            <a:lstStyle/>
            <a:p/>
          </p:txBody>
        </p:sp>
      </p:grpSp>
      <p:sp>
        <p:nvSpPr>
          <p:cNvPr id="6" name="object 6" descr=""/>
          <p:cNvSpPr txBox="1"/>
          <p:nvPr/>
        </p:nvSpPr>
        <p:spPr>
          <a:xfrm>
            <a:off x="11707114" y="2210561"/>
            <a:ext cx="181610" cy="299720"/>
          </a:xfrm>
          <a:prstGeom prst="rect">
            <a:avLst/>
          </a:prstGeom>
        </p:spPr>
        <p:txBody>
          <a:bodyPr wrap="square" lIns="0" tIns="12700" rIns="0" bIns="0" rtlCol="0" vert="horz">
            <a:spAutoFit/>
          </a:bodyPr>
          <a:lstStyle/>
          <a:p>
            <a:pPr algn="r" marL="38100" marR="30480">
              <a:lnSpc>
                <a:spcPct val="100000"/>
              </a:lnSpc>
              <a:spcBef>
                <a:spcPts val="100"/>
              </a:spcBef>
            </a:pPr>
            <a:r>
              <a:rPr dirty="0" sz="1800" spc="-760">
                <a:latin typeface="Microsoft Sans Serif"/>
                <a:cs typeface="Microsoft Sans Serif"/>
              </a:rPr>
              <a:t>ق</a:t>
            </a:r>
            <a:r>
              <a:rPr dirty="0" baseline="18518" sz="2700" spc="-1139">
                <a:latin typeface="Microsoft Sans Serif"/>
                <a:cs typeface="Microsoft Sans Serif"/>
              </a:rPr>
              <a:t>„</a:t>
            </a:r>
            <a:r>
              <a:rPr dirty="0" baseline="18518" sz="2700" spc="-442">
                <a:latin typeface="Microsoft Sans Serif"/>
                <a:cs typeface="Microsoft Sans Serif"/>
              </a:rPr>
              <a:t> </a:t>
            </a:r>
            <a:r>
              <a:rPr dirty="0" baseline="6172" sz="2700" spc="-1155">
                <a:latin typeface="Microsoft Sans Serif"/>
                <a:cs typeface="Microsoft Sans Serif"/>
              </a:rPr>
              <a:t>ن</a:t>
            </a:r>
            <a:r>
              <a:rPr dirty="0" sz="1800" spc="-770">
                <a:latin typeface="Microsoft Sans Serif"/>
                <a:cs typeface="Microsoft Sans Serif"/>
              </a:rPr>
              <a:t>„</a:t>
            </a:r>
            <a:endParaRPr sz="1800">
              <a:latin typeface="Microsoft Sans Serif"/>
              <a:cs typeface="Microsoft Sans Serif"/>
            </a:endParaRPr>
          </a:p>
        </p:txBody>
      </p:sp>
      <p:sp>
        <p:nvSpPr>
          <p:cNvPr id="7" name="object 7" descr=""/>
          <p:cNvSpPr txBox="1"/>
          <p:nvPr/>
        </p:nvSpPr>
        <p:spPr>
          <a:xfrm>
            <a:off x="11202669" y="2234946"/>
            <a:ext cx="581660" cy="299720"/>
          </a:xfrm>
          <a:prstGeom prst="rect">
            <a:avLst/>
          </a:prstGeom>
        </p:spPr>
        <p:txBody>
          <a:bodyPr wrap="square" lIns="0" tIns="12700" rIns="0" bIns="0" rtlCol="0" vert="horz">
            <a:spAutoFit/>
          </a:bodyPr>
          <a:lstStyle/>
          <a:p>
            <a:pPr algn="r" marL="38100" marR="30480">
              <a:lnSpc>
                <a:spcPct val="100000"/>
              </a:lnSpc>
              <a:spcBef>
                <a:spcPts val="100"/>
              </a:spcBef>
            </a:pPr>
            <a:r>
              <a:rPr dirty="0" sz="1800" spc="-295">
                <a:latin typeface="Microsoft Sans Serif"/>
                <a:cs typeface="Microsoft Sans Serif"/>
              </a:rPr>
              <a:t>مال</a:t>
            </a:r>
            <a:r>
              <a:rPr dirty="0" sz="1800" spc="225">
                <a:latin typeface="Microsoft Sans Serif"/>
                <a:cs typeface="Microsoft Sans Serif"/>
              </a:rPr>
              <a:t> </a:t>
            </a:r>
            <a:r>
              <a:rPr dirty="0" sz="1800" spc="-400">
                <a:latin typeface="Microsoft Sans Serif"/>
                <a:cs typeface="Microsoft Sans Serif"/>
              </a:rPr>
              <a:t>أ</a:t>
            </a:r>
            <a:r>
              <a:rPr dirty="0" baseline="-6172" sz="2700" spc="-600">
                <a:latin typeface="Microsoft Sans Serif"/>
                <a:cs typeface="Microsoft Sans Serif"/>
              </a:rPr>
              <a:t>,</a:t>
            </a:r>
            <a:r>
              <a:rPr dirty="0" sz="1800" spc="-400">
                <a:latin typeface="Microsoft Sans Serif"/>
                <a:cs typeface="Microsoft Sans Serif"/>
              </a:rPr>
              <a:t>ل</a:t>
            </a:r>
            <a:r>
              <a:rPr dirty="0" sz="1800" spc="60">
                <a:latin typeface="Microsoft Sans Serif"/>
                <a:cs typeface="Microsoft Sans Serif"/>
              </a:rPr>
              <a:t> </a:t>
            </a:r>
            <a:r>
              <a:rPr dirty="0" sz="1800" spc="-280">
                <a:latin typeface="Microsoft Sans Serif"/>
                <a:cs typeface="Microsoft Sans Serif"/>
              </a:rPr>
              <a:t>رذ</a:t>
            </a:r>
            <a:endParaRPr sz="1800">
              <a:latin typeface="Microsoft Sans Serif"/>
              <a:cs typeface="Microsoft Sans Serif"/>
            </a:endParaRPr>
          </a:p>
        </p:txBody>
      </p:sp>
      <p:sp>
        <p:nvSpPr>
          <p:cNvPr id="8" name="object 8" descr=""/>
          <p:cNvSpPr txBox="1"/>
          <p:nvPr/>
        </p:nvSpPr>
        <p:spPr>
          <a:xfrm>
            <a:off x="11341354" y="2178558"/>
            <a:ext cx="281940" cy="299720"/>
          </a:xfrm>
          <a:prstGeom prst="rect">
            <a:avLst/>
          </a:prstGeom>
        </p:spPr>
        <p:txBody>
          <a:bodyPr wrap="square" lIns="0" tIns="12700" rIns="0" bIns="0" rtlCol="0" vert="horz">
            <a:spAutoFit/>
          </a:bodyPr>
          <a:lstStyle/>
          <a:p>
            <a:pPr algn="r" marL="38100" marR="30480">
              <a:lnSpc>
                <a:spcPct val="100000"/>
              </a:lnSpc>
              <a:spcBef>
                <a:spcPts val="100"/>
              </a:spcBef>
            </a:pPr>
            <a:r>
              <a:rPr dirty="0" sz="1800" spc="-625">
                <a:latin typeface="Microsoft Sans Serif"/>
                <a:cs typeface="Microsoft Sans Serif"/>
              </a:rPr>
              <a:t>س</a:t>
            </a:r>
            <a:r>
              <a:rPr dirty="0" sz="1800" spc="5">
                <a:latin typeface="Microsoft Sans Serif"/>
                <a:cs typeface="Microsoft Sans Serif"/>
              </a:rPr>
              <a:t> </a:t>
            </a:r>
            <a:r>
              <a:rPr dirty="0" baseline="-9259" sz="2700" spc="-292">
                <a:latin typeface="Microsoft Sans Serif"/>
                <a:cs typeface="Microsoft Sans Serif"/>
              </a:rPr>
              <a:t>ا</a:t>
            </a:r>
            <a:endParaRPr baseline="-9259" sz="2700">
              <a:latin typeface="Microsoft Sans Serif"/>
              <a:cs typeface="Microsoft Sans Serif"/>
            </a:endParaRPr>
          </a:p>
        </p:txBody>
      </p:sp>
      <p:sp>
        <p:nvSpPr>
          <p:cNvPr id="9" name="object 9" descr=""/>
          <p:cNvSpPr txBox="1"/>
          <p:nvPr/>
        </p:nvSpPr>
        <p:spPr>
          <a:xfrm>
            <a:off x="7468489" y="2210561"/>
            <a:ext cx="3776979" cy="299720"/>
          </a:xfrm>
          <a:prstGeom prst="rect">
            <a:avLst/>
          </a:prstGeom>
        </p:spPr>
        <p:txBody>
          <a:bodyPr wrap="square" lIns="0" tIns="12700" rIns="0" bIns="0" rtlCol="0" vert="horz">
            <a:spAutoFit/>
          </a:bodyPr>
          <a:lstStyle/>
          <a:p>
            <a:pPr algn="r" marL="38100" marR="30480">
              <a:lnSpc>
                <a:spcPct val="100000"/>
              </a:lnSpc>
              <a:spcBef>
                <a:spcPts val="100"/>
              </a:spcBef>
            </a:pPr>
            <a:r>
              <a:rPr dirty="0" baseline="20061" sz="2700" spc="-1597">
                <a:solidFill>
                  <a:srgbClr val="FF0000"/>
                </a:solidFill>
                <a:latin typeface="Microsoft Sans Serif"/>
                <a:cs typeface="Microsoft Sans Serif"/>
              </a:rPr>
              <a:t>.</a:t>
            </a:r>
            <a:r>
              <a:rPr dirty="0" baseline="1543" sz="2700" spc="-1597">
                <a:solidFill>
                  <a:srgbClr val="FF0000"/>
                </a:solidFill>
                <a:latin typeface="Microsoft Sans Serif"/>
                <a:cs typeface="Microsoft Sans Serif"/>
              </a:rPr>
              <a:t>ف</a:t>
            </a:r>
            <a:r>
              <a:rPr dirty="0" baseline="12345" sz="2700" spc="-89">
                <a:solidFill>
                  <a:srgbClr val="FF0000"/>
                </a:solidFill>
                <a:latin typeface="Microsoft Sans Serif"/>
                <a:cs typeface="Microsoft Sans Serif"/>
              </a:rPr>
              <a:t> </a:t>
            </a:r>
            <a:r>
              <a:rPr dirty="0" baseline="-1543" sz="2700">
                <a:solidFill>
                  <a:srgbClr val="FF0000"/>
                </a:solidFill>
                <a:latin typeface="Microsoft Sans Serif"/>
                <a:cs typeface="Microsoft Sans Serif"/>
              </a:rPr>
              <a:t>ا</a:t>
            </a:r>
            <a:r>
              <a:rPr dirty="0" baseline="-1543" sz="2700" spc="30">
                <a:solidFill>
                  <a:srgbClr val="FF0000"/>
                </a:solidFill>
                <a:latin typeface="Microsoft Sans Serif"/>
                <a:cs typeface="Microsoft Sans Serif"/>
              </a:rPr>
              <a:t> </a:t>
            </a:r>
            <a:r>
              <a:rPr dirty="0" baseline="10802" sz="2700" spc="-1050">
                <a:solidFill>
                  <a:srgbClr val="FF0000"/>
                </a:solidFill>
                <a:latin typeface="Microsoft Sans Serif"/>
                <a:cs typeface="Microsoft Sans Serif"/>
              </a:rPr>
              <a:t>„</a:t>
            </a:r>
            <a:r>
              <a:rPr dirty="0" baseline="10802" sz="2700" spc="-359">
                <a:solidFill>
                  <a:srgbClr val="FF0000"/>
                </a:solidFill>
                <a:latin typeface="Microsoft Sans Serif"/>
                <a:cs typeface="Microsoft Sans Serif"/>
              </a:rPr>
              <a:t> </a:t>
            </a:r>
            <a:r>
              <a:rPr dirty="0" baseline="1543" sz="2700" spc="-1582">
                <a:solidFill>
                  <a:srgbClr val="FF0000"/>
                </a:solidFill>
                <a:latin typeface="Microsoft Sans Serif"/>
                <a:cs typeface="Microsoft Sans Serif"/>
              </a:rPr>
              <a:t>ثص</a:t>
            </a:r>
            <a:r>
              <a:rPr dirty="0" baseline="1543" sz="2700" spc="-284">
                <a:solidFill>
                  <a:srgbClr val="FF0000"/>
                </a:solidFill>
                <a:latin typeface="Microsoft Sans Serif"/>
                <a:cs typeface="Microsoft Sans Serif"/>
              </a:rPr>
              <a:t> </a:t>
            </a:r>
            <a:r>
              <a:rPr dirty="0" baseline="9259" sz="2700" spc="-1612">
                <a:solidFill>
                  <a:srgbClr val="FF0000"/>
                </a:solidFill>
                <a:latin typeface="Microsoft Sans Serif"/>
                <a:cs typeface="Microsoft Sans Serif"/>
              </a:rPr>
              <a:t>صح</a:t>
            </a:r>
            <a:r>
              <a:rPr dirty="0" baseline="29320" sz="2700" spc="-1612">
                <a:solidFill>
                  <a:srgbClr val="FF0000"/>
                </a:solidFill>
                <a:latin typeface="Microsoft Sans Serif"/>
                <a:cs typeface="Microsoft Sans Serif"/>
              </a:rPr>
              <a:t>.</a:t>
            </a:r>
            <a:r>
              <a:rPr dirty="0" baseline="29320" sz="2700" spc="735">
                <a:solidFill>
                  <a:srgbClr val="FF0000"/>
                </a:solidFill>
                <a:latin typeface="Microsoft Sans Serif"/>
                <a:cs typeface="Microsoft Sans Serif"/>
              </a:rPr>
              <a:t> </a:t>
            </a:r>
            <a:r>
              <a:rPr dirty="0" baseline="10802" sz="2700" spc="-1050">
                <a:solidFill>
                  <a:srgbClr val="FF0000"/>
                </a:solidFill>
                <a:latin typeface="Microsoft Sans Serif"/>
                <a:cs typeface="Microsoft Sans Serif"/>
              </a:rPr>
              <a:t>„</a:t>
            </a:r>
            <a:r>
              <a:rPr dirty="0" baseline="10802" sz="2700" spc="-359">
                <a:solidFill>
                  <a:srgbClr val="FF0000"/>
                </a:solidFill>
                <a:latin typeface="Microsoft Sans Serif"/>
                <a:cs typeface="Microsoft Sans Serif"/>
              </a:rPr>
              <a:t> </a:t>
            </a:r>
            <a:r>
              <a:rPr dirty="0" baseline="-3086" sz="2700" spc="-1567">
                <a:solidFill>
                  <a:srgbClr val="FF0000"/>
                </a:solidFill>
                <a:latin typeface="Microsoft Sans Serif"/>
                <a:cs typeface="Microsoft Sans Serif"/>
              </a:rPr>
              <a:t>ت</a:t>
            </a:r>
            <a:r>
              <a:rPr dirty="0" baseline="-3086" sz="2700" spc="-472">
                <a:solidFill>
                  <a:srgbClr val="FF0000"/>
                </a:solidFill>
                <a:latin typeface="Microsoft Sans Serif"/>
                <a:cs typeface="Microsoft Sans Serif"/>
              </a:rPr>
              <a:t> </a:t>
            </a:r>
            <a:r>
              <a:rPr dirty="0" baseline="7716" sz="2700" spc="-419">
                <a:solidFill>
                  <a:srgbClr val="FF0000"/>
                </a:solidFill>
                <a:latin typeface="Microsoft Sans Serif"/>
                <a:cs typeface="Microsoft Sans Serif"/>
              </a:rPr>
              <a:t>مج</a:t>
            </a:r>
            <a:r>
              <a:rPr dirty="0" baseline="7716" sz="2700" spc="322">
                <a:solidFill>
                  <a:srgbClr val="FF0000"/>
                </a:solidFill>
                <a:latin typeface="Microsoft Sans Serif"/>
                <a:cs typeface="Microsoft Sans Serif"/>
              </a:rPr>
              <a:t> </a:t>
            </a:r>
            <a:r>
              <a:rPr dirty="0" baseline="15432" sz="2700" spc="-847">
                <a:solidFill>
                  <a:srgbClr val="FF0000"/>
                </a:solidFill>
                <a:latin typeface="Microsoft Sans Serif"/>
                <a:cs typeface="Microsoft Sans Serif"/>
              </a:rPr>
              <a:t>لع</a:t>
            </a:r>
            <a:r>
              <a:rPr dirty="0" baseline="15432" sz="2700" spc="-75">
                <a:solidFill>
                  <a:srgbClr val="FF0000"/>
                </a:solidFill>
                <a:latin typeface="Microsoft Sans Serif"/>
                <a:cs typeface="Microsoft Sans Serif"/>
              </a:rPr>
              <a:t> </a:t>
            </a:r>
            <a:r>
              <a:rPr dirty="0" baseline="13888" sz="2700" spc="-397">
                <a:solidFill>
                  <a:srgbClr val="FF0000"/>
                </a:solidFill>
                <a:latin typeface="Microsoft Sans Serif"/>
                <a:cs typeface="Microsoft Sans Serif"/>
              </a:rPr>
              <a:t>هع</a:t>
            </a:r>
            <a:r>
              <a:rPr dirty="0" baseline="13888" sz="2700" spc="-465">
                <a:solidFill>
                  <a:srgbClr val="FF0000"/>
                </a:solidFill>
                <a:latin typeface="Microsoft Sans Serif"/>
                <a:cs typeface="Microsoft Sans Serif"/>
              </a:rPr>
              <a:t> </a:t>
            </a:r>
            <a:r>
              <a:rPr dirty="0" baseline="1543" sz="2700" spc="-1500">
                <a:solidFill>
                  <a:srgbClr val="FF0000"/>
                </a:solidFill>
                <a:latin typeface="Microsoft Sans Serif"/>
                <a:cs typeface="Microsoft Sans Serif"/>
              </a:rPr>
              <a:t>ثت</a:t>
            </a:r>
            <a:r>
              <a:rPr dirty="0" baseline="10802" sz="2700" spc="-1500">
                <a:solidFill>
                  <a:srgbClr val="FF0000"/>
                </a:solidFill>
                <a:latin typeface="Microsoft Sans Serif"/>
                <a:cs typeface="Microsoft Sans Serif"/>
              </a:rPr>
              <a:t>„</a:t>
            </a:r>
            <a:r>
              <a:rPr dirty="0" baseline="15432" sz="2700" spc="690">
                <a:solidFill>
                  <a:srgbClr val="FF0000"/>
                </a:solidFill>
                <a:latin typeface="Microsoft Sans Serif"/>
                <a:cs typeface="Microsoft Sans Serif"/>
              </a:rPr>
              <a:t> </a:t>
            </a:r>
            <a:r>
              <a:rPr dirty="0" baseline="10802" sz="2700" spc="-1050">
                <a:latin typeface="Microsoft Sans Serif"/>
                <a:cs typeface="Microsoft Sans Serif"/>
              </a:rPr>
              <a:t>„</a:t>
            </a:r>
            <a:r>
              <a:rPr dirty="0" baseline="10802" sz="2700" spc="-359">
                <a:latin typeface="Microsoft Sans Serif"/>
                <a:cs typeface="Microsoft Sans Serif"/>
              </a:rPr>
              <a:t> </a:t>
            </a:r>
            <a:r>
              <a:rPr dirty="0" baseline="1543" sz="2700" spc="-742">
                <a:latin typeface="Microsoft Sans Serif"/>
                <a:cs typeface="Microsoft Sans Serif"/>
              </a:rPr>
              <a:t>ثم</a:t>
            </a:r>
            <a:r>
              <a:rPr dirty="0" baseline="1543" sz="2700" spc="15">
                <a:latin typeface="Microsoft Sans Serif"/>
                <a:cs typeface="Microsoft Sans Serif"/>
              </a:rPr>
              <a:t> </a:t>
            </a:r>
            <a:r>
              <a:rPr dirty="0" baseline="7716" sz="2700" spc="-937">
                <a:latin typeface="Microsoft Sans Serif"/>
                <a:cs typeface="Microsoft Sans Serif"/>
              </a:rPr>
              <a:t>س</a:t>
            </a:r>
            <a:r>
              <a:rPr dirty="0" baseline="7716" sz="2700" spc="7">
                <a:latin typeface="Microsoft Sans Serif"/>
                <a:cs typeface="Microsoft Sans Serif"/>
              </a:rPr>
              <a:t> </a:t>
            </a:r>
            <a:r>
              <a:rPr dirty="0" baseline="-1543" sz="2700" spc="-254">
                <a:latin typeface="Microsoft Sans Serif"/>
                <a:cs typeface="Microsoft Sans Serif"/>
              </a:rPr>
              <a:t>ا</a:t>
            </a:r>
            <a:r>
              <a:rPr dirty="0" baseline="-1543" sz="2700" spc="52">
                <a:latin typeface="Microsoft Sans Serif"/>
                <a:cs typeface="Microsoft Sans Serif"/>
              </a:rPr>
              <a:t> </a:t>
            </a:r>
            <a:r>
              <a:rPr dirty="0" baseline="9259" sz="2700" spc="-1050">
                <a:latin typeface="Microsoft Sans Serif"/>
                <a:cs typeface="Microsoft Sans Serif"/>
              </a:rPr>
              <a:t>„</a:t>
            </a:r>
            <a:r>
              <a:rPr dirty="0" baseline="9259" sz="2700" spc="427">
                <a:latin typeface="Microsoft Sans Serif"/>
                <a:cs typeface="Microsoft Sans Serif"/>
              </a:rPr>
              <a:t> </a:t>
            </a:r>
            <a:r>
              <a:rPr dirty="0" sz="1800" spc="-850">
                <a:latin typeface="Microsoft Sans Serif"/>
                <a:cs typeface="Microsoft Sans Serif"/>
              </a:rPr>
              <a:t>ث</a:t>
            </a:r>
            <a:r>
              <a:rPr dirty="0" baseline="-4629" sz="2700" spc="-1275">
                <a:latin typeface="Microsoft Sans Serif"/>
                <a:cs typeface="Microsoft Sans Serif"/>
              </a:rPr>
              <a:t>„</a:t>
            </a:r>
            <a:r>
              <a:rPr dirty="0" baseline="4629" sz="2700" spc="-1275">
                <a:latin typeface="Microsoft Sans Serif"/>
                <a:cs typeface="Microsoft Sans Serif"/>
              </a:rPr>
              <a:t>ق</a:t>
            </a:r>
            <a:r>
              <a:rPr dirty="0" baseline="23148" sz="2700" spc="-1275">
                <a:latin typeface="Microsoft Sans Serif"/>
                <a:cs typeface="Microsoft Sans Serif"/>
              </a:rPr>
              <a:t>„</a:t>
            </a:r>
            <a:r>
              <a:rPr dirty="0" baseline="23148" sz="2700" spc="-450">
                <a:latin typeface="Microsoft Sans Serif"/>
                <a:cs typeface="Microsoft Sans Serif"/>
              </a:rPr>
              <a:t> </a:t>
            </a:r>
            <a:r>
              <a:rPr dirty="0" baseline="16975" sz="2700" spc="-750">
                <a:latin typeface="Microsoft Sans Serif"/>
                <a:cs typeface="Microsoft Sans Serif"/>
              </a:rPr>
              <a:t>علا</a:t>
            </a:r>
            <a:r>
              <a:rPr dirty="0" baseline="16975" sz="2700" spc="525">
                <a:latin typeface="Microsoft Sans Serif"/>
                <a:cs typeface="Microsoft Sans Serif"/>
              </a:rPr>
              <a:t> </a:t>
            </a:r>
            <a:r>
              <a:rPr dirty="0" baseline="21604" sz="2700" spc="-1770">
                <a:latin typeface="Microsoft Sans Serif"/>
                <a:cs typeface="Microsoft Sans Serif"/>
              </a:rPr>
              <a:t>حش</a:t>
            </a:r>
            <a:r>
              <a:rPr dirty="0" baseline="4629" sz="2700" spc="-1770">
                <a:latin typeface="Microsoft Sans Serif"/>
                <a:cs typeface="Microsoft Sans Serif"/>
              </a:rPr>
              <a:t>,</a:t>
            </a:r>
            <a:r>
              <a:rPr dirty="0" baseline="35493" sz="2700" spc="97">
                <a:latin typeface="Microsoft Sans Serif"/>
                <a:cs typeface="Microsoft Sans Serif"/>
              </a:rPr>
              <a:t> </a:t>
            </a:r>
            <a:r>
              <a:rPr dirty="0" baseline="30864" sz="2700" spc="-1777">
                <a:latin typeface="Microsoft Sans Serif"/>
                <a:cs typeface="Microsoft Sans Serif"/>
              </a:rPr>
              <a:t>ت</a:t>
            </a:r>
            <a:r>
              <a:rPr dirty="0" baseline="47839" sz="2700" spc="-1777">
                <a:latin typeface="Microsoft Sans Serif"/>
                <a:cs typeface="Microsoft Sans Serif"/>
              </a:rPr>
              <a:t>„</a:t>
            </a:r>
            <a:r>
              <a:rPr dirty="0" baseline="47839" sz="2700" spc="44">
                <a:latin typeface="Microsoft Sans Serif"/>
                <a:cs typeface="Microsoft Sans Serif"/>
              </a:rPr>
              <a:t>  </a:t>
            </a:r>
            <a:r>
              <a:rPr dirty="0" baseline="10802" sz="2700" spc="-1050">
                <a:latin typeface="Microsoft Sans Serif"/>
                <a:cs typeface="Microsoft Sans Serif"/>
              </a:rPr>
              <a:t>„</a:t>
            </a:r>
            <a:r>
              <a:rPr dirty="0" baseline="10802" sz="2700" spc="-359">
                <a:latin typeface="Microsoft Sans Serif"/>
                <a:cs typeface="Microsoft Sans Serif"/>
              </a:rPr>
              <a:t> </a:t>
            </a:r>
            <a:r>
              <a:rPr dirty="0" baseline="3086" sz="2700" spc="-1095">
                <a:latin typeface="Microsoft Sans Serif"/>
                <a:cs typeface="Microsoft Sans Serif"/>
              </a:rPr>
              <a:t>صح</a:t>
            </a:r>
            <a:r>
              <a:rPr dirty="0" baseline="15432" sz="2700" spc="-1095">
                <a:latin typeface="Microsoft Sans Serif"/>
                <a:cs typeface="Microsoft Sans Serif"/>
              </a:rPr>
              <a:t>.</a:t>
            </a:r>
            <a:r>
              <a:rPr dirty="0" baseline="3086" sz="2700" spc="-1095">
                <a:latin typeface="Microsoft Sans Serif"/>
                <a:cs typeface="Microsoft Sans Serif"/>
              </a:rPr>
              <a:t>لا</a:t>
            </a:r>
            <a:r>
              <a:rPr dirty="0" baseline="3086" sz="2700" spc="60">
                <a:latin typeface="Microsoft Sans Serif"/>
                <a:cs typeface="Microsoft Sans Serif"/>
              </a:rPr>
              <a:t> </a:t>
            </a:r>
            <a:r>
              <a:rPr dirty="0" baseline="9259" sz="2700" spc="-1050">
                <a:latin typeface="Microsoft Sans Serif"/>
                <a:cs typeface="Microsoft Sans Serif"/>
              </a:rPr>
              <a:t>„</a:t>
            </a:r>
            <a:r>
              <a:rPr dirty="0" baseline="9259" sz="2700" spc="-127">
                <a:latin typeface="Microsoft Sans Serif"/>
                <a:cs typeface="Microsoft Sans Serif"/>
              </a:rPr>
              <a:t> </a:t>
            </a:r>
            <a:r>
              <a:rPr dirty="0" baseline="9259" sz="2700" spc="-1080">
                <a:latin typeface="Microsoft Sans Serif"/>
                <a:cs typeface="Microsoft Sans Serif"/>
              </a:rPr>
              <a:t>ثحلا</a:t>
            </a:r>
            <a:r>
              <a:rPr dirty="0" baseline="9259" sz="2700" spc="112">
                <a:latin typeface="Microsoft Sans Serif"/>
                <a:cs typeface="Microsoft Sans Serif"/>
              </a:rPr>
              <a:t> </a:t>
            </a:r>
            <a:r>
              <a:rPr dirty="0" baseline="10802" sz="2700" spc="-1050">
                <a:latin typeface="Microsoft Sans Serif"/>
                <a:cs typeface="Microsoft Sans Serif"/>
              </a:rPr>
              <a:t>„</a:t>
            </a:r>
            <a:r>
              <a:rPr dirty="0" baseline="10802" sz="2700" spc="-359">
                <a:latin typeface="Microsoft Sans Serif"/>
                <a:cs typeface="Microsoft Sans Serif"/>
              </a:rPr>
              <a:t> </a:t>
            </a:r>
            <a:r>
              <a:rPr dirty="0" baseline="1543" sz="2700" spc="-1305">
                <a:latin typeface="Microsoft Sans Serif"/>
                <a:cs typeface="Microsoft Sans Serif"/>
              </a:rPr>
              <a:t>ثس</a:t>
            </a:r>
            <a:r>
              <a:rPr dirty="0" baseline="1543" sz="2700" spc="-209">
                <a:latin typeface="Microsoft Sans Serif"/>
                <a:cs typeface="Microsoft Sans Serif"/>
              </a:rPr>
              <a:t> </a:t>
            </a:r>
            <a:r>
              <a:rPr dirty="0" sz="1800" spc="-919">
                <a:latin typeface="Microsoft Sans Serif"/>
                <a:cs typeface="Microsoft Sans Serif"/>
              </a:rPr>
              <a:t>ق</a:t>
            </a:r>
            <a:r>
              <a:rPr dirty="0" baseline="18518" sz="2700" spc="-1380">
                <a:latin typeface="Microsoft Sans Serif"/>
                <a:cs typeface="Microsoft Sans Serif"/>
              </a:rPr>
              <a:t>„</a:t>
            </a:r>
            <a:r>
              <a:rPr dirty="0" baseline="18518" sz="2700" spc="465">
                <a:latin typeface="Microsoft Sans Serif"/>
                <a:cs typeface="Microsoft Sans Serif"/>
              </a:rPr>
              <a:t> </a:t>
            </a:r>
            <a:r>
              <a:rPr dirty="0" baseline="9259" sz="2700" spc="-1050">
                <a:latin typeface="Microsoft Sans Serif"/>
                <a:cs typeface="Microsoft Sans Serif"/>
              </a:rPr>
              <a:t>„</a:t>
            </a:r>
            <a:r>
              <a:rPr dirty="0" baseline="9259" sz="2700" spc="89">
                <a:latin typeface="Microsoft Sans Serif"/>
                <a:cs typeface="Microsoft Sans Serif"/>
              </a:rPr>
              <a:t> </a:t>
            </a:r>
            <a:r>
              <a:rPr dirty="0" baseline="3086" sz="2700" spc="-1222">
                <a:latin typeface="Microsoft Sans Serif"/>
                <a:cs typeface="Microsoft Sans Serif"/>
              </a:rPr>
              <a:t>ق</a:t>
            </a:r>
            <a:r>
              <a:rPr dirty="0" baseline="21604" sz="2700" spc="-1222">
                <a:latin typeface="Microsoft Sans Serif"/>
                <a:cs typeface="Microsoft Sans Serif"/>
              </a:rPr>
              <a:t>„</a:t>
            </a:r>
            <a:r>
              <a:rPr dirty="0" baseline="21604" sz="2700" spc="-450">
                <a:latin typeface="Microsoft Sans Serif"/>
                <a:cs typeface="Microsoft Sans Serif"/>
              </a:rPr>
              <a:t> </a:t>
            </a:r>
            <a:r>
              <a:rPr dirty="0" baseline="9259" sz="2700" spc="-1005">
                <a:latin typeface="Microsoft Sans Serif"/>
                <a:cs typeface="Microsoft Sans Serif"/>
              </a:rPr>
              <a:t>ن</a:t>
            </a:r>
            <a:r>
              <a:rPr dirty="0" baseline="4629" sz="2700" spc="-1005">
                <a:latin typeface="Microsoft Sans Serif"/>
                <a:cs typeface="Microsoft Sans Serif"/>
              </a:rPr>
              <a:t>,</a:t>
            </a:r>
            <a:endParaRPr baseline="4629" sz="2700">
              <a:latin typeface="Microsoft Sans Serif"/>
              <a:cs typeface="Microsoft Sans Serif"/>
            </a:endParaRPr>
          </a:p>
        </p:txBody>
      </p:sp>
      <p:sp>
        <p:nvSpPr>
          <p:cNvPr id="10" name="object 10" descr=""/>
          <p:cNvSpPr txBox="1"/>
          <p:nvPr/>
        </p:nvSpPr>
        <p:spPr>
          <a:xfrm>
            <a:off x="6677279" y="2161794"/>
            <a:ext cx="601980" cy="299720"/>
          </a:xfrm>
          <a:prstGeom prst="rect">
            <a:avLst/>
          </a:prstGeom>
        </p:spPr>
        <p:txBody>
          <a:bodyPr wrap="square" lIns="0" tIns="12700" rIns="0" bIns="0" rtlCol="0" vert="horz">
            <a:spAutoFit/>
          </a:bodyPr>
          <a:lstStyle/>
          <a:p>
            <a:pPr algn="r" marL="38100" marR="30480">
              <a:lnSpc>
                <a:spcPct val="100000"/>
              </a:lnSpc>
              <a:spcBef>
                <a:spcPts val="100"/>
              </a:spcBef>
            </a:pPr>
            <a:r>
              <a:rPr dirty="0" baseline="-12345" sz="2700" spc="-1672">
                <a:latin typeface="Microsoft Sans Serif"/>
                <a:cs typeface="Microsoft Sans Serif"/>
              </a:rPr>
              <a:t>ث</a:t>
            </a:r>
            <a:r>
              <a:rPr dirty="0" sz="1800" spc="-1115">
                <a:latin typeface="Microsoft Sans Serif"/>
                <a:cs typeface="Microsoft Sans Serif"/>
              </a:rPr>
              <a:t>„</a:t>
            </a:r>
            <a:r>
              <a:rPr dirty="0" sz="1800" spc="-300">
                <a:latin typeface="Microsoft Sans Serif"/>
                <a:cs typeface="Microsoft Sans Serif"/>
              </a:rPr>
              <a:t> </a:t>
            </a:r>
            <a:r>
              <a:rPr dirty="0" baseline="-7716" sz="2700" spc="-532">
                <a:latin typeface="Microsoft Sans Serif"/>
                <a:cs typeface="Microsoft Sans Serif"/>
              </a:rPr>
              <a:t>ع</a:t>
            </a:r>
            <a:r>
              <a:rPr dirty="0" baseline="-7716" sz="2700" spc="67">
                <a:latin typeface="Microsoft Sans Serif"/>
                <a:cs typeface="Microsoft Sans Serif"/>
              </a:rPr>
              <a:t> </a:t>
            </a:r>
            <a:r>
              <a:rPr dirty="0" baseline="-13888" sz="2700">
                <a:latin typeface="Microsoft Sans Serif"/>
                <a:cs typeface="Microsoft Sans Serif"/>
              </a:rPr>
              <a:t>ا</a:t>
            </a:r>
            <a:r>
              <a:rPr dirty="0" baseline="-13888" sz="2700" spc="382">
                <a:latin typeface="Microsoft Sans Serif"/>
                <a:cs typeface="Microsoft Sans Serif"/>
              </a:rPr>
              <a:t> </a:t>
            </a:r>
            <a:r>
              <a:rPr dirty="0" baseline="-9259" sz="2700" spc="-1500">
                <a:latin typeface="Microsoft Sans Serif"/>
                <a:cs typeface="Microsoft Sans Serif"/>
              </a:rPr>
              <a:t>يث</a:t>
            </a:r>
            <a:r>
              <a:rPr dirty="0" baseline="1543" sz="2700" spc="-1500">
                <a:latin typeface="Microsoft Sans Serif"/>
                <a:cs typeface="Microsoft Sans Serif"/>
              </a:rPr>
              <a:t>„</a:t>
            </a:r>
            <a:r>
              <a:rPr dirty="0" baseline="1543" sz="2700" spc="-450">
                <a:latin typeface="Microsoft Sans Serif"/>
                <a:cs typeface="Microsoft Sans Serif"/>
              </a:rPr>
              <a:t> </a:t>
            </a:r>
            <a:r>
              <a:rPr dirty="0" baseline="3086" sz="2700" spc="-1012">
                <a:latin typeface="Microsoft Sans Serif"/>
                <a:cs typeface="Microsoft Sans Serif"/>
              </a:rPr>
              <a:t>عن</a:t>
            </a:r>
            <a:r>
              <a:rPr dirty="0" baseline="-3086" sz="2700" spc="-1012">
                <a:latin typeface="Microsoft Sans Serif"/>
                <a:cs typeface="Microsoft Sans Serif"/>
              </a:rPr>
              <a:t>„</a:t>
            </a:r>
            <a:endParaRPr baseline="-3086" sz="2700">
              <a:latin typeface="Microsoft Sans Serif"/>
              <a:cs typeface="Microsoft Sans Serif"/>
            </a:endParaRPr>
          </a:p>
        </p:txBody>
      </p:sp>
      <p:sp>
        <p:nvSpPr>
          <p:cNvPr id="11" name="object 11" descr=""/>
          <p:cNvSpPr txBox="1"/>
          <p:nvPr/>
        </p:nvSpPr>
        <p:spPr>
          <a:xfrm>
            <a:off x="353059" y="2244090"/>
            <a:ext cx="10767695" cy="299720"/>
          </a:xfrm>
          <a:prstGeom prst="rect">
            <a:avLst/>
          </a:prstGeom>
        </p:spPr>
        <p:txBody>
          <a:bodyPr wrap="square" lIns="0" tIns="12700" rIns="0" bIns="0" rtlCol="0" vert="horz">
            <a:spAutoFit/>
          </a:bodyPr>
          <a:lstStyle/>
          <a:p>
            <a:pPr algn="r" marL="12700" marR="5080">
              <a:lnSpc>
                <a:spcPct val="100000"/>
              </a:lnSpc>
              <a:spcBef>
                <a:spcPts val="100"/>
              </a:spcBef>
            </a:pPr>
            <a:r>
              <a:rPr dirty="0" baseline="1543" sz="2700">
                <a:solidFill>
                  <a:srgbClr val="FF0000"/>
                </a:solidFill>
                <a:latin typeface="Microsoft Sans Serif"/>
                <a:cs typeface="Microsoft Sans Serif"/>
              </a:rPr>
              <a:t>ن</a:t>
            </a:r>
            <a:r>
              <a:rPr dirty="0" baseline="1543" sz="2700" spc="75">
                <a:solidFill>
                  <a:srgbClr val="FF0000"/>
                </a:solidFill>
                <a:latin typeface="Microsoft Sans Serif"/>
                <a:cs typeface="Microsoft Sans Serif"/>
              </a:rPr>
              <a:t> </a:t>
            </a:r>
            <a:r>
              <a:rPr dirty="0" baseline="1543" sz="2700" spc="-562">
                <a:solidFill>
                  <a:srgbClr val="FF0000"/>
                </a:solidFill>
                <a:latin typeface="Microsoft Sans Serif"/>
                <a:cs typeface="Microsoft Sans Serif"/>
              </a:rPr>
              <a:t>ل</a:t>
            </a:r>
            <a:r>
              <a:rPr dirty="0" baseline="1543" sz="2700" spc="120">
                <a:solidFill>
                  <a:srgbClr val="FF0000"/>
                </a:solidFill>
                <a:latin typeface="Microsoft Sans Serif"/>
                <a:cs typeface="Microsoft Sans Serif"/>
              </a:rPr>
              <a:t>  </a:t>
            </a:r>
            <a:r>
              <a:rPr dirty="0" baseline="1543" sz="2700" spc="-67">
                <a:latin typeface="Microsoft Sans Serif"/>
                <a:cs typeface="Microsoft Sans Serif"/>
              </a:rPr>
              <a:t>ة</a:t>
            </a:r>
            <a:r>
              <a:rPr dirty="0" baseline="1543" sz="2700" spc="-330">
                <a:latin typeface="Microsoft Sans Serif"/>
                <a:cs typeface="Microsoft Sans Serif"/>
              </a:rPr>
              <a:t> </a:t>
            </a:r>
            <a:r>
              <a:rPr dirty="0" baseline="1543" sz="2700" spc="-254">
                <a:latin typeface="Microsoft Sans Serif"/>
                <a:cs typeface="Microsoft Sans Serif"/>
              </a:rPr>
              <a:t>ا</a:t>
            </a:r>
            <a:r>
              <a:rPr dirty="0" baseline="1543" sz="2700" spc="-322">
                <a:latin typeface="Microsoft Sans Serif"/>
                <a:cs typeface="Microsoft Sans Serif"/>
              </a:rPr>
              <a:t> </a:t>
            </a:r>
            <a:r>
              <a:rPr dirty="0" baseline="1543" sz="2700" spc="-1087">
                <a:latin typeface="Microsoft Sans Serif"/>
                <a:cs typeface="Microsoft Sans Serif"/>
              </a:rPr>
              <a:t>ي</a:t>
            </a:r>
            <a:r>
              <a:rPr dirty="0" baseline="1543" sz="2700" spc="67">
                <a:latin typeface="Microsoft Sans Serif"/>
                <a:cs typeface="Microsoft Sans Serif"/>
              </a:rPr>
              <a:t>  </a:t>
            </a:r>
            <a:r>
              <a:rPr dirty="0" baseline="1543" sz="2700">
                <a:latin typeface="Microsoft Sans Serif"/>
                <a:cs typeface="Microsoft Sans Serif"/>
              </a:rPr>
              <a:t>ة</a:t>
            </a:r>
            <a:r>
              <a:rPr dirty="0" baseline="1543" sz="2700" spc="472">
                <a:latin typeface="Microsoft Sans Serif"/>
                <a:cs typeface="Microsoft Sans Serif"/>
              </a:rPr>
              <a:t> </a:t>
            </a:r>
            <a:r>
              <a:rPr dirty="0" baseline="1543" sz="2700" spc="-397">
                <a:latin typeface="Microsoft Sans Serif"/>
                <a:cs typeface="Microsoft Sans Serif"/>
              </a:rPr>
              <a:t>ا</a:t>
            </a:r>
            <a:r>
              <a:rPr dirty="0" baseline="1543" sz="2700" spc="735">
                <a:latin typeface="Microsoft Sans Serif"/>
                <a:cs typeface="Microsoft Sans Serif"/>
              </a:rPr>
              <a:t> </a:t>
            </a:r>
            <a:r>
              <a:rPr dirty="0" baseline="1543" sz="2700" spc="-277">
                <a:latin typeface="Microsoft Sans Serif"/>
                <a:cs typeface="Microsoft Sans Serif"/>
              </a:rPr>
              <a:t>ةا</a:t>
            </a:r>
            <a:r>
              <a:rPr dirty="0" baseline="1543" sz="2700" spc="-67">
                <a:latin typeface="Microsoft Sans Serif"/>
                <a:cs typeface="Microsoft Sans Serif"/>
              </a:rPr>
              <a:t> </a:t>
            </a:r>
            <a:r>
              <a:rPr dirty="0" sz="1800" spc="-700">
                <a:latin typeface="Microsoft Sans Serif"/>
                <a:cs typeface="Microsoft Sans Serif"/>
              </a:rPr>
              <a:t>„</a:t>
            </a:r>
            <a:r>
              <a:rPr dirty="0" sz="1800" spc="440">
                <a:latin typeface="Microsoft Sans Serif"/>
                <a:cs typeface="Microsoft Sans Serif"/>
              </a:rPr>
              <a:t> </a:t>
            </a:r>
            <a:r>
              <a:rPr dirty="0" baseline="1543" sz="2700" spc="-67">
                <a:latin typeface="Microsoft Sans Serif"/>
                <a:cs typeface="Microsoft Sans Serif"/>
              </a:rPr>
              <a:t>ة</a:t>
            </a:r>
            <a:r>
              <a:rPr dirty="0" baseline="1543" sz="2700" spc="-270">
                <a:latin typeface="Microsoft Sans Serif"/>
                <a:cs typeface="Microsoft Sans Serif"/>
              </a:rPr>
              <a:t> </a:t>
            </a:r>
            <a:r>
              <a:rPr dirty="0" baseline="1543" sz="2700" spc="-382">
                <a:latin typeface="Microsoft Sans Serif"/>
                <a:cs typeface="Microsoft Sans Serif"/>
              </a:rPr>
              <a:t>ر</a:t>
            </a:r>
            <a:r>
              <a:rPr dirty="0" baseline="1543" sz="2700" spc="262">
                <a:latin typeface="Microsoft Sans Serif"/>
                <a:cs typeface="Microsoft Sans Serif"/>
              </a:rPr>
              <a:t> </a:t>
            </a:r>
            <a:r>
              <a:rPr dirty="0" baseline="1543" sz="2700" spc="-1087">
                <a:latin typeface="Microsoft Sans Serif"/>
                <a:cs typeface="Microsoft Sans Serif"/>
              </a:rPr>
              <a:t>ي</a:t>
            </a:r>
            <a:r>
              <a:rPr dirty="0" baseline="1543" sz="2700" spc="75">
                <a:latin typeface="Microsoft Sans Serif"/>
                <a:cs typeface="Microsoft Sans Serif"/>
              </a:rPr>
              <a:t>  </a:t>
            </a:r>
            <a:r>
              <a:rPr dirty="0" baseline="1543" sz="2700" spc="-135">
                <a:latin typeface="Microsoft Sans Serif"/>
                <a:cs typeface="Microsoft Sans Serif"/>
              </a:rPr>
              <a:t>ءاذ</a:t>
            </a:r>
            <a:r>
              <a:rPr dirty="0" baseline="1543" sz="2700" spc="517">
                <a:latin typeface="Microsoft Sans Serif"/>
                <a:cs typeface="Microsoft Sans Serif"/>
              </a:rPr>
              <a:t> </a:t>
            </a:r>
            <a:r>
              <a:rPr dirty="0" baseline="1543" sz="2700" spc="-532">
                <a:latin typeface="Microsoft Sans Serif"/>
                <a:cs typeface="Microsoft Sans Serif"/>
              </a:rPr>
              <a:t>أل</a:t>
            </a:r>
            <a:r>
              <a:rPr dirty="0" baseline="1543" sz="2700" spc="75">
                <a:latin typeface="Microsoft Sans Serif"/>
                <a:cs typeface="Microsoft Sans Serif"/>
              </a:rPr>
              <a:t> </a:t>
            </a:r>
            <a:r>
              <a:rPr dirty="0" baseline="1543" sz="2700" spc="-1087">
                <a:latin typeface="Microsoft Sans Serif"/>
                <a:cs typeface="Microsoft Sans Serif"/>
              </a:rPr>
              <a:t>ي</a:t>
            </a:r>
            <a:r>
              <a:rPr dirty="0" baseline="1543" sz="2700" spc="225">
                <a:latin typeface="Microsoft Sans Serif"/>
                <a:cs typeface="Microsoft Sans Serif"/>
              </a:rPr>
              <a:t> </a:t>
            </a:r>
            <a:r>
              <a:rPr dirty="0" baseline="1543" sz="2700" spc="-382">
                <a:latin typeface="Microsoft Sans Serif"/>
                <a:cs typeface="Microsoft Sans Serif"/>
              </a:rPr>
              <a:t>ر</a:t>
            </a:r>
            <a:r>
              <a:rPr dirty="0" baseline="1543" sz="2700" spc="150">
                <a:latin typeface="Microsoft Sans Serif"/>
                <a:cs typeface="Microsoft Sans Serif"/>
              </a:rPr>
              <a:t>  </a:t>
            </a:r>
            <a:r>
              <a:rPr dirty="0" baseline="1543" sz="2700" spc="-232">
                <a:latin typeface="Microsoft Sans Serif"/>
                <a:cs typeface="Microsoft Sans Serif"/>
              </a:rPr>
              <a:t>،ة</a:t>
            </a:r>
            <a:r>
              <a:rPr dirty="0" baseline="1543" sz="2700" spc="-217">
                <a:latin typeface="Microsoft Sans Serif"/>
                <a:cs typeface="Microsoft Sans Serif"/>
              </a:rPr>
              <a:t> </a:t>
            </a:r>
            <a:r>
              <a:rPr dirty="0" baseline="1543" sz="2700" spc="-1050">
                <a:latin typeface="Microsoft Sans Serif"/>
                <a:cs typeface="Microsoft Sans Serif"/>
              </a:rPr>
              <a:t>„</a:t>
            </a:r>
            <a:r>
              <a:rPr dirty="0" baseline="1543" sz="2700" spc="37">
                <a:latin typeface="Microsoft Sans Serif"/>
                <a:cs typeface="Microsoft Sans Serif"/>
              </a:rPr>
              <a:t> </a:t>
            </a:r>
            <a:r>
              <a:rPr dirty="0" baseline="1543" sz="2700" spc="-585">
                <a:latin typeface="Microsoft Sans Serif"/>
                <a:cs typeface="Microsoft Sans Serif"/>
              </a:rPr>
              <a:t>ال</a:t>
            </a:r>
            <a:r>
              <a:rPr dirty="0" baseline="1543" sz="2700" spc="322">
                <a:latin typeface="Microsoft Sans Serif"/>
                <a:cs typeface="Microsoft Sans Serif"/>
              </a:rPr>
              <a:t> </a:t>
            </a:r>
            <a:r>
              <a:rPr dirty="0" baseline="1543" sz="2700" spc="-600">
                <a:latin typeface="Microsoft Sans Serif"/>
                <a:cs typeface="Microsoft Sans Serif"/>
              </a:rPr>
              <a:t>أ</a:t>
            </a:r>
            <a:r>
              <a:rPr dirty="0" baseline="-4629" sz="2700" spc="-600">
                <a:latin typeface="Microsoft Sans Serif"/>
                <a:cs typeface="Microsoft Sans Serif"/>
              </a:rPr>
              <a:t>,</a:t>
            </a:r>
            <a:r>
              <a:rPr dirty="0" baseline="1543" sz="2700" spc="-600">
                <a:latin typeface="Microsoft Sans Serif"/>
                <a:cs typeface="Microsoft Sans Serif"/>
              </a:rPr>
              <a:t>ل</a:t>
            </a:r>
            <a:r>
              <a:rPr dirty="0" baseline="1543" sz="2700" spc="75">
                <a:latin typeface="Microsoft Sans Serif"/>
                <a:cs typeface="Microsoft Sans Serif"/>
              </a:rPr>
              <a:t> </a:t>
            </a:r>
            <a:r>
              <a:rPr dirty="0" baseline="1543" sz="2700" spc="-30">
                <a:latin typeface="Microsoft Sans Serif"/>
                <a:cs typeface="Microsoft Sans Serif"/>
              </a:rPr>
              <a:t>م</a:t>
            </a:r>
            <a:r>
              <a:rPr dirty="0" baseline="1543" sz="2700" spc="232">
                <a:latin typeface="Microsoft Sans Serif"/>
                <a:cs typeface="Microsoft Sans Serif"/>
              </a:rPr>
              <a:t> </a:t>
            </a:r>
            <a:r>
              <a:rPr dirty="0" baseline="1543" sz="2700" spc="-397">
                <a:latin typeface="Microsoft Sans Serif"/>
                <a:cs typeface="Microsoft Sans Serif"/>
              </a:rPr>
              <a:t>ا</a:t>
            </a:r>
            <a:r>
              <a:rPr dirty="0" baseline="1543" sz="2700" spc="540">
                <a:latin typeface="Microsoft Sans Serif"/>
                <a:cs typeface="Microsoft Sans Serif"/>
              </a:rPr>
              <a:t>  </a:t>
            </a:r>
            <a:r>
              <a:rPr dirty="0" baseline="1543" sz="2700" spc="-397">
                <a:latin typeface="Microsoft Sans Serif"/>
                <a:cs typeface="Microsoft Sans Serif"/>
              </a:rPr>
              <a:t>ا</a:t>
            </a:r>
            <a:r>
              <a:rPr dirty="0" baseline="1543" sz="2700" spc="390">
                <a:latin typeface="Microsoft Sans Serif"/>
                <a:cs typeface="Microsoft Sans Serif"/>
              </a:rPr>
              <a:t> </a:t>
            </a:r>
            <a:r>
              <a:rPr dirty="0" baseline="1543" sz="2700" spc="-450">
                <a:latin typeface="Microsoft Sans Serif"/>
                <a:cs typeface="Microsoft Sans Serif"/>
              </a:rPr>
              <a:t>و</a:t>
            </a:r>
            <a:r>
              <a:rPr dirty="0" baseline="1543" sz="2700" spc="-322">
                <a:latin typeface="Microsoft Sans Serif"/>
                <a:cs typeface="Microsoft Sans Serif"/>
              </a:rPr>
              <a:t> </a:t>
            </a:r>
            <a:r>
              <a:rPr dirty="0" baseline="1543" sz="2700" spc="-382">
                <a:latin typeface="Microsoft Sans Serif"/>
                <a:cs typeface="Microsoft Sans Serif"/>
              </a:rPr>
              <a:t>.</a:t>
            </a:r>
            <a:r>
              <a:rPr dirty="0" baseline="1543" sz="2700" spc="-382">
                <a:solidFill>
                  <a:srgbClr val="FF0000"/>
                </a:solidFill>
                <a:latin typeface="Microsoft Sans Serif"/>
                <a:cs typeface="Microsoft Sans Serif"/>
              </a:rPr>
              <a:t>م</a:t>
            </a:r>
            <a:r>
              <a:rPr dirty="0" baseline="1543" sz="2700" spc="-44">
                <a:solidFill>
                  <a:srgbClr val="FF0000"/>
                </a:solidFill>
                <a:latin typeface="Microsoft Sans Serif"/>
                <a:cs typeface="Microsoft Sans Serif"/>
              </a:rPr>
              <a:t> </a:t>
            </a:r>
            <a:r>
              <a:rPr dirty="0" baseline="1543" sz="2700" spc="-630">
                <a:solidFill>
                  <a:srgbClr val="FF0000"/>
                </a:solidFill>
                <a:latin typeface="Microsoft Sans Serif"/>
                <a:cs typeface="Microsoft Sans Serif"/>
              </a:rPr>
              <a:t>ا</a:t>
            </a:r>
            <a:r>
              <a:rPr dirty="0" sz="1800" spc="-420">
                <a:solidFill>
                  <a:srgbClr val="FF0000"/>
                </a:solidFill>
                <a:latin typeface="Microsoft Sans Serif"/>
                <a:cs typeface="Microsoft Sans Serif"/>
              </a:rPr>
              <a:t>,</a:t>
            </a:r>
            <a:r>
              <a:rPr dirty="0" sz="1800" spc="-50">
                <a:solidFill>
                  <a:srgbClr val="FF0000"/>
                </a:solidFill>
                <a:latin typeface="Microsoft Sans Serif"/>
                <a:cs typeface="Microsoft Sans Serif"/>
              </a:rPr>
              <a:t> </a:t>
            </a:r>
            <a:r>
              <a:rPr dirty="0" baseline="1543" sz="2700" spc="-517">
                <a:latin typeface="Microsoft Sans Serif"/>
                <a:cs typeface="Microsoft Sans Serif"/>
              </a:rPr>
              <a:t>نر</a:t>
            </a:r>
            <a:r>
              <a:rPr dirty="0" baseline="1543" sz="2700" spc="-382">
                <a:latin typeface="Microsoft Sans Serif"/>
                <a:cs typeface="Microsoft Sans Serif"/>
              </a:rPr>
              <a:t> </a:t>
            </a:r>
            <a:r>
              <a:rPr dirty="0" baseline="1543" sz="2700" spc="-532">
                <a:latin typeface="Microsoft Sans Serif"/>
                <a:cs typeface="Microsoft Sans Serif"/>
              </a:rPr>
              <a:t>أل</a:t>
            </a:r>
            <a:r>
              <a:rPr dirty="0" baseline="1543" sz="2700" spc="75">
                <a:latin typeface="Microsoft Sans Serif"/>
                <a:cs typeface="Microsoft Sans Serif"/>
              </a:rPr>
              <a:t> </a:t>
            </a:r>
            <a:r>
              <a:rPr dirty="0" baseline="1543" sz="2700" spc="-67">
                <a:latin typeface="Microsoft Sans Serif"/>
                <a:cs typeface="Microsoft Sans Serif"/>
              </a:rPr>
              <a:t>ة</a:t>
            </a:r>
            <a:r>
              <a:rPr dirty="0" baseline="1543" sz="2700" spc="-217">
                <a:latin typeface="Microsoft Sans Serif"/>
                <a:cs typeface="Microsoft Sans Serif"/>
              </a:rPr>
              <a:t> </a:t>
            </a:r>
            <a:r>
              <a:rPr dirty="0" baseline="1543" sz="2700" spc="-1050">
                <a:latin typeface="Microsoft Sans Serif"/>
                <a:cs typeface="Microsoft Sans Serif"/>
              </a:rPr>
              <a:t>„</a:t>
            </a:r>
            <a:r>
              <a:rPr dirty="0" baseline="1543" sz="2700" spc="337">
                <a:latin typeface="Microsoft Sans Serif"/>
                <a:cs typeface="Microsoft Sans Serif"/>
              </a:rPr>
              <a:t> </a:t>
            </a:r>
            <a:r>
              <a:rPr dirty="0" baseline="1543" sz="2700" spc="-532">
                <a:latin typeface="Microsoft Sans Serif"/>
                <a:cs typeface="Microsoft Sans Serif"/>
              </a:rPr>
              <a:t>و</a:t>
            </a:r>
            <a:r>
              <a:rPr dirty="0" baseline="1543" sz="2700" spc="450">
                <a:latin typeface="Microsoft Sans Serif"/>
                <a:cs typeface="Microsoft Sans Serif"/>
              </a:rPr>
              <a:t>  </a:t>
            </a:r>
            <a:r>
              <a:rPr dirty="0" baseline="1543" sz="2700" spc="-540">
                <a:latin typeface="Microsoft Sans Serif"/>
                <a:cs typeface="Microsoft Sans Serif"/>
              </a:rPr>
              <a:t>سا</a:t>
            </a:r>
            <a:r>
              <a:rPr dirty="0" baseline="1543" sz="2700" spc="592">
                <a:latin typeface="Microsoft Sans Serif"/>
                <a:cs typeface="Microsoft Sans Serif"/>
              </a:rPr>
              <a:t>  </a:t>
            </a:r>
            <a:r>
              <a:rPr dirty="0" baseline="1543" sz="2700" spc="-367">
                <a:latin typeface="Microsoft Sans Serif"/>
                <a:cs typeface="Microsoft Sans Serif"/>
              </a:rPr>
              <a:t>وا</a:t>
            </a:r>
            <a:r>
              <a:rPr dirty="0" baseline="1543" sz="2700" spc="-315">
                <a:latin typeface="Microsoft Sans Serif"/>
                <a:cs typeface="Microsoft Sans Serif"/>
              </a:rPr>
              <a:t> </a:t>
            </a:r>
            <a:r>
              <a:rPr dirty="0" baseline="1543" sz="2700" spc="-525">
                <a:latin typeface="Microsoft Sans Serif"/>
                <a:cs typeface="Microsoft Sans Serif"/>
              </a:rPr>
              <a:t>نر</a:t>
            </a:r>
            <a:r>
              <a:rPr dirty="0" baseline="1543" sz="2700" spc="-359">
                <a:latin typeface="Microsoft Sans Serif"/>
                <a:cs typeface="Microsoft Sans Serif"/>
              </a:rPr>
              <a:t> </a:t>
            </a:r>
            <a:r>
              <a:rPr dirty="0" baseline="1543" sz="2700" spc="-532">
                <a:latin typeface="Microsoft Sans Serif"/>
                <a:cs typeface="Microsoft Sans Serif"/>
              </a:rPr>
              <a:t>أل</a:t>
            </a:r>
            <a:r>
              <a:rPr dirty="0" baseline="1543" sz="2700" spc="89">
                <a:latin typeface="Microsoft Sans Serif"/>
                <a:cs typeface="Microsoft Sans Serif"/>
              </a:rPr>
              <a:t> </a:t>
            </a:r>
            <a:r>
              <a:rPr dirty="0" baseline="1543" sz="2700" spc="-67">
                <a:latin typeface="Microsoft Sans Serif"/>
                <a:cs typeface="Microsoft Sans Serif"/>
              </a:rPr>
              <a:t>ة</a:t>
            </a:r>
            <a:r>
              <a:rPr dirty="0" baseline="1543" sz="2700" spc="-217">
                <a:latin typeface="Microsoft Sans Serif"/>
                <a:cs typeface="Microsoft Sans Serif"/>
              </a:rPr>
              <a:t> </a:t>
            </a:r>
            <a:r>
              <a:rPr dirty="0" baseline="1543" sz="2700" spc="-1050">
                <a:latin typeface="Microsoft Sans Serif"/>
                <a:cs typeface="Microsoft Sans Serif"/>
              </a:rPr>
              <a:t>„</a:t>
            </a:r>
            <a:r>
              <a:rPr dirty="0" baseline="1543" sz="2700" spc="337">
                <a:latin typeface="Microsoft Sans Serif"/>
                <a:cs typeface="Microsoft Sans Serif"/>
              </a:rPr>
              <a:t> </a:t>
            </a:r>
            <a:r>
              <a:rPr dirty="0" baseline="1543" sz="2700" spc="-532">
                <a:latin typeface="Microsoft Sans Serif"/>
                <a:cs typeface="Microsoft Sans Serif"/>
              </a:rPr>
              <a:t>و</a:t>
            </a:r>
            <a:r>
              <a:rPr dirty="0" baseline="1543" sz="2700" spc="434">
                <a:latin typeface="Microsoft Sans Serif"/>
                <a:cs typeface="Microsoft Sans Serif"/>
              </a:rPr>
              <a:t>  </a:t>
            </a:r>
            <a:r>
              <a:rPr dirty="0" baseline="1543" sz="2700" spc="-1087">
                <a:latin typeface="Microsoft Sans Serif"/>
                <a:cs typeface="Microsoft Sans Serif"/>
              </a:rPr>
              <a:t>ي</a:t>
            </a:r>
            <a:r>
              <a:rPr dirty="0" baseline="1543" sz="2700" spc="82">
                <a:latin typeface="Microsoft Sans Serif"/>
                <a:cs typeface="Microsoft Sans Serif"/>
              </a:rPr>
              <a:t>  </a:t>
            </a:r>
            <a:r>
              <a:rPr dirty="0" baseline="1543" sz="2700" spc="-135">
                <a:latin typeface="Microsoft Sans Serif"/>
                <a:cs typeface="Microsoft Sans Serif"/>
              </a:rPr>
              <a:t>ءاذ</a:t>
            </a:r>
            <a:r>
              <a:rPr dirty="0" baseline="1543" sz="2700" spc="509">
                <a:latin typeface="Microsoft Sans Serif"/>
                <a:cs typeface="Microsoft Sans Serif"/>
              </a:rPr>
              <a:t> </a:t>
            </a:r>
            <a:r>
              <a:rPr dirty="0" baseline="1543" sz="2700" spc="-532">
                <a:latin typeface="Microsoft Sans Serif"/>
                <a:cs typeface="Microsoft Sans Serif"/>
              </a:rPr>
              <a:t>أل</a:t>
            </a:r>
            <a:r>
              <a:rPr dirty="0" baseline="1543" sz="2700" spc="75">
                <a:latin typeface="Microsoft Sans Serif"/>
                <a:cs typeface="Microsoft Sans Serif"/>
              </a:rPr>
              <a:t> </a:t>
            </a:r>
            <a:r>
              <a:rPr dirty="0" baseline="1543" sz="2700" spc="-465">
                <a:latin typeface="Microsoft Sans Serif"/>
                <a:cs typeface="Microsoft Sans Serif"/>
              </a:rPr>
              <a:t>ر</a:t>
            </a:r>
            <a:r>
              <a:rPr dirty="0" baseline="1543" sz="2700" spc="-465">
                <a:latin typeface="Microsoft Sans Serif"/>
                <a:cs typeface="Microsoft Sans Serif"/>
              </a:rPr>
              <a:t>,</a:t>
            </a:r>
            <a:r>
              <a:rPr dirty="0" baseline="1543" sz="2700" spc="157">
                <a:latin typeface="Microsoft Sans Serif"/>
                <a:cs typeface="Microsoft Sans Serif"/>
              </a:rPr>
              <a:t>  </a:t>
            </a:r>
            <a:r>
              <a:rPr dirty="0" baseline="1543" sz="2700" spc="-450">
                <a:latin typeface="Microsoft Sans Serif"/>
                <a:cs typeface="Microsoft Sans Serif"/>
              </a:rPr>
              <a:t>و</a:t>
            </a:r>
            <a:r>
              <a:rPr dirty="0" baseline="1543" sz="2700" spc="-322">
                <a:latin typeface="Microsoft Sans Serif"/>
                <a:cs typeface="Microsoft Sans Serif"/>
              </a:rPr>
              <a:t> </a:t>
            </a:r>
            <a:r>
              <a:rPr dirty="0" baseline="1543" sz="2700" spc="-382">
                <a:solidFill>
                  <a:srgbClr val="FF0000"/>
                </a:solidFill>
                <a:latin typeface="Microsoft Sans Serif"/>
                <a:cs typeface="Microsoft Sans Serif"/>
              </a:rPr>
              <a:t>،دارأل</a:t>
            </a:r>
            <a:r>
              <a:rPr dirty="0" baseline="1543" sz="2700" spc="75">
                <a:solidFill>
                  <a:srgbClr val="FF0000"/>
                </a:solidFill>
                <a:latin typeface="Microsoft Sans Serif"/>
                <a:cs typeface="Microsoft Sans Serif"/>
              </a:rPr>
              <a:t> </a:t>
            </a:r>
            <a:r>
              <a:rPr dirty="0" baseline="1543" sz="2700" spc="-67">
                <a:solidFill>
                  <a:srgbClr val="FF0000"/>
                </a:solidFill>
                <a:latin typeface="Microsoft Sans Serif"/>
                <a:cs typeface="Microsoft Sans Serif"/>
              </a:rPr>
              <a:t>ة</a:t>
            </a:r>
            <a:r>
              <a:rPr dirty="0" baseline="1543" sz="2700" spc="-217">
                <a:solidFill>
                  <a:srgbClr val="FF0000"/>
                </a:solidFill>
                <a:latin typeface="Microsoft Sans Serif"/>
                <a:cs typeface="Microsoft Sans Serif"/>
              </a:rPr>
              <a:t> </a:t>
            </a:r>
            <a:r>
              <a:rPr dirty="0" baseline="1543" sz="2700" spc="-1050">
                <a:solidFill>
                  <a:srgbClr val="FF0000"/>
                </a:solidFill>
                <a:latin typeface="Microsoft Sans Serif"/>
                <a:cs typeface="Microsoft Sans Serif"/>
              </a:rPr>
              <a:t>„</a:t>
            </a:r>
            <a:r>
              <a:rPr dirty="0" baseline="1543" sz="2700" spc="337">
                <a:solidFill>
                  <a:srgbClr val="FF0000"/>
                </a:solidFill>
                <a:latin typeface="Microsoft Sans Serif"/>
                <a:cs typeface="Microsoft Sans Serif"/>
              </a:rPr>
              <a:t> </a:t>
            </a:r>
            <a:r>
              <a:rPr dirty="0" baseline="1543" sz="2700" spc="-532">
                <a:solidFill>
                  <a:srgbClr val="FF0000"/>
                </a:solidFill>
                <a:latin typeface="Microsoft Sans Serif"/>
                <a:cs typeface="Microsoft Sans Serif"/>
              </a:rPr>
              <a:t>و</a:t>
            </a:r>
            <a:r>
              <a:rPr dirty="0" baseline="1543" sz="2700" spc="434">
                <a:solidFill>
                  <a:srgbClr val="FF0000"/>
                </a:solidFill>
                <a:latin typeface="Microsoft Sans Serif"/>
                <a:cs typeface="Microsoft Sans Serif"/>
              </a:rPr>
              <a:t>  </a:t>
            </a:r>
            <a:r>
              <a:rPr dirty="0" baseline="1543" sz="2700" spc="-67">
                <a:solidFill>
                  <a:srgbClr val="FF0000"/>
                </a:solidFill>
                <a:latin typeface="Microsoft Sans Serif"/>
                <a:cs typeface="Microsoft Sans Serif"/>
              </a:rPr>
              <a:t>ة</a:t>
            </a:r>
            <a:r>
              <a:rPr dirty="0" baseline="1543" sz="2700" spc="-457">
                <a:solidFill>
                  <a:srgbClr val="FF0000"/>
                </a:solidFill>
                <a:latin typeface="Microsoft Sans Serif"/>
                <a:cs typeface="Microsoft Sans Serif"/>
              </a:rPr>
              <a:t> </a:t>
            </a:r>
            <a:r>
              <a:rPr dirty="0" sz="1800" spc="-445">
                <a:solidFill>
                  <a:srgbClr val="FF0000"/>
                </a:solidFill>
                <a:latin typeface="Microsoft Sans Serif"/>
                <a:cs typeface="Microsoft Sans Serif"/>
              </a:rPr>
              <a:t>„</a:t>
            </a:r>
            <a:r>
              <a:rPr dirty="0" baseline="1543" sz="2700" spc="-667">
                <a:solidFill>
                  <a:srgbClr val="FF0000"/>
                </a:solidFill>
                <a:latin typeface="Microsoft Sans Serif"/>
                <a:cs typeface="Microsoft Sans Serif"/>
              </a:rPr>
              <a:t>ا</a:t>
            </a:r>
            <a:r>
              <a:rPr dirty="0" baseline="1543" sz="2700" spc="247">
                <a:solidFill>
                  <a:srgbClr val="FF0000"/>
                </a:solidFill>
                <a:latin typeface="Microsoft Sans Serif"/>
                <a:cs typeface="Microsoft Sans Serif"/>
              </a:rPr>
              <a:t>  </a:t>
            </a:r>
            <a:r>
              <a:rPr dirty="0" baseline="1543" sz="2700" spc="-1087">
                <a:solidFill>
                  <a:srgbClr val="FF0000"/>
                </a:solidFill>
                <a:latin typeface="Microsoft Sans Serif"/>
                <a:cs typeface="Microsoft Sans Serif"/>
              </a:rPr>
              <a:t>ي</a:t>
            </a:r>
            <a:r>
              <a:rPr dirty="0" baseline="1543" sz="2700" spc="75">
                <a:solidFill>
                  <a:srgbClr val="FF0000"/>
                </a:solidFill>
                <a:latin typeface="Microsoft Sans Serif"/>
                <a:cs typeface="Microsoft Sans Serif"/>
              </a:rPr>
              <a:t>  </a:t>
            </a:r>
            <a:r>
              <a:rPr dirty="0" baseline="1543" sz="2700" spc="-397">
                <a:solidFill>
                  <a:srgbClr val="FF0000"/>
                </a:solidFill>
                <a:latin typeface="Microsoft Sans Serif"/>
                <a:cs typeface="Microsoft Sans Serif"/>
              </a:rPr>
              <a:t>ا</a:t>
            </a:r>
            <a:r>
              <a:rPr dirty="0" baseline="1543" sz="2700" spc="44">
                <a:solidFill>
                  <a:srgbClr val="FF0000"/>
                </a:solidFill>
                <a:latin typeface="Microsoft Sans Serif"/>
                <a:cs typeface="Microsoft Sans Serif"/>
              </a:rPr>
              <a:t>  </a:t>
            </a:r>
            <a:r>
              <a:rPr dirty="0" baseline="1543" sz="2700" spc="-397">
                <a:solidFill>
                  <a:srgbClr val="FF0000"/>
                </a:solidFill>
                <a:latin typeface="Microsoft Sans Serif"/>
                <a:cs typeface="Microsoft Sans Serif"/>
              </a:rPr>
              <a:t>ا</a:t>
            </a:r>
            <a:r>
              <a:rPr dirty="0" baseline="1543" sz="2700" spc="-67">
                <a:solidFill>
                  <a:srgbClr val="FF0000"/>
                </a:solidFill>
                <a:latin typeface="Microsoft Sans Serif"/>
                <a:cs typeface="Microsoft Sans Serif"/>
              </a:rPr>
              <a:t> </a:t>
            </a:r>
            <a:r>
              <a:rPr dirty="0" sz="1800" spc="-500">
                <a:solidFill>
                  <a:srgbClr val="FF0000"/>
                </a:solidFill>
                <a:latin typeface="Microsoft Sans Serif"/>
                <a:cs typeface="Microsoft Sans Serif"/>
              </a:rPr>
              <a:t>,</a:t>
            </a:r>
            <a:r>
              <a:rPr dirty="0" sz="1800" spc="-180">
                <a:solidFill>
                  <a:srgbClr val="FF0000"/>
                </a:solidFill>
                <a:latin typeface="Microsoft Sans Serif"/>
                <a:cs typeface="Microsoft Sans Serif"/>
              </a:rPr>
              <a:t> </a:t>
            </a:r>
            <a:r>
              <a:rPr dirty="0" baseline="1543" sz="2700" spc="-254">
                <a:solidFill>
                  <a:srgbClr val="FF0000"/>
                </a:solidFill>
                <a:latin typeface="Microsoft Sans Serif"/>
                <a:cs typeface="Microsoft Sans Serif"/>
              </a:rPr>
              <a:t>ا</a:t>
            </a:r>
            <a:r>
              <a:rPr dirty="0" baseline="1543" sz="2700" spc="-322">
                <a:solidFill>
                  <a:srgbClr val="FF0000"/>
                </a:solidFill>
                <a:latin typeface="Microsoft Sans Serif"/>
                <a:cs typeface="Microsoft Sans Serif"/>
              </a:rPr>
              <a:t> </a:t>
            </a:r>
            <a:r>
              <a:rPr dirty="0" baseline="1543" sz="2700" spc="-67">
                <a:latin typeface="Microsoft Sans Serif"/>
                <a:cs typeface="Microsoft Sans Serif"/>
              </a:rPr>
              <a:t>ة</a:t>
            </a:r>
            <a:r>
              <a:rPr dirty="0" baseline="1543" sz="2700" spc="-217">
                <a:latin typeface="Microsoft Sans Serif"/>
                <a:cs typeface="Microsoft Sans Serif"/>
              </a:rPr>
              <a:t> </a:t>
            </a:r>
            <a:r>
              <a:rPr dirty="0" baseline="1543" sz="2700" spc="-1050">
                <a:latin typeface="Microsoft Sans Serif"/>
                <a:cs typeface="Microsoft Sans Serif"/>
              </a:rPr>
              <a:t>„</a:t>
            </a:r>
            <a:r>
              <a:rPr dirty="0" baseline="1543" sz="2700" spc="37">
                <a:latin typeface="Microsoft Sans Serif"/>
                <a:cs typeface="Microsoft Sans Serif"/>
              </a:rPr>
              <a:t> </a:t>
            </a:r>
            <a:r>
              <a:rPr dirty="0" baseline="1543" sz="2700" spc="-585">
                <a:latin typeface="Microsoft Sans Serif"/>
                <a:cs typeface="Microsoft Sans Serif"/>
              </a:rPr>
              <a:t>ال</a:t>
            </a:r>
            <a:r>
              <a:rPr dirty="0" baseline="1543" sz="2700" spc="322">
                <a:latin typeface="Microsoft Sans Serif"/>
                <a:cs typeface="Microsoft Sans Serif"/>
              </a:rPr>
              <a:t> </a:t>
            </a:r>
            <a:r>
              <a:rPr dirty="0" baseline="1543" sz="2700" spc="-600">
                <a:latin typeface="Microsoft Sans Serif"/>
                <a:cs typeface="Microsoft Sans Serif"/>
              </a:rPr>
              <a:t>أ</a:t>
            </a:r>
            <a:r>
              <a:rPr dirty="0" baseline="-4629" sz="2700" spc="-600">
                <a:latin typeface="Microsoft Sans Serif"/>
                <a:cs typeface="Microsoft Sans Serif"/>
              </a:rPr>
              <a:t>,</a:t>
            </a:r>
            <a:r>
              <a:rPr dirty="0" baseline="1543" sz="2700" spc="-600">
                <a:latin typeface="Microsoft Sans Serif"/>
                <a:cs typeface="Microsoft Sans Serif"/>
              </a:rPr>
              <a:t>ل</a:t>
            </a:r>
            <a:r>
              <a:rPr dirty="0" baseline="1543" sz="2700" spc="75">
                <a:latin typeface="Microsoft Sans Serif"/>
                <a:cs typeface="Microsoft Sans Serif"/>
              </a:rPr>
              <a:t> </a:t>
            </a:r>
            <a:r>
              <a:rPr dirty="0" baseline="1543" sz="2700">
                <a:latin typeface="Microsoft Sans Serif"/>
                <a:cs typeface="Microsoft Sans Serif"/>
              </a:rPr>
              <a:t>ةذ</a:t>
            </a:r>
            <a:r>
              <a:rPr dirty="0" baseline="1543" sz="2700" spc="262">
                <a:latin typeface="Microsoft Sans Serif"/>
                <a:cs typeface="Microsoft Sans Serif"/>
              </a:rPr>
              <a:t>   </a:t>
            </a:r>
            <a:r>
              <a:rPr dirty="0" baseline="1543" sz="2700" spc="-630">
                <a:latin typeface="Microsoft Sans Serif"/>
                <a:cs typeface="Microsoft Sans Serif"/>
              </a:rPr>
              <a:t>ع</a:t>
            </a:r>
            <a:r>
              <a:rPr dirty="0" baseline="1543" sz="2700" spc="367">
                <a:latin typeface="Microsoft Sans Serif"/>
                <a:cs typeface="Microsoft Sans Serif"/>
              </a:rPr>
              <a:t>  </a:t>
            </a:r>
            <a:r>
              <a:rPr dirty="0" baseline="1543" sz="2700" spc="-15">
                <a:latin typeface="Microsoft Sans Serif"/>
                <a:cs typeface="Microsoft Sans Serif"/>
              </a:rPr>
              <a:t>.</a:t>
            </a:r>
            <a:r>
              <a:rPr dirty="0" baseline="1543" sz="2700" spc="-15">
                <a:latin typeface="Microsoft Sans Serif"/>
                <a:cs typeface="Microsoft Sans Serif"/>
              </a:rPr>
              <a:t>ة</a:t>
            </a:r>
            <a:r>
              <a:rPr dirty="0" baseline="1543" sz="2700" spc="472">
                <a:latin typeface="Microsoft Sans Serif"/>
                <a:cs typeface="Microsoft Sans Serif"/>
              </a:rPr>
              <a:t> </a:t>
            </a:r>
            <a:r>
              <a:rPr dirty="0" baseline="1543" sz="2700" spc="-397">
                <a:latin typeface="Microsoft Sans Serif"/>
                <a:cs typeface="Microsoft Sans Serif"/>
              </a:rPr>
              <a:t>ا</a:t>
            </a:r>
            <a:r>
              <a:rPr dirty="0" baseline="1543" sz="2700" spc="719">
                <a:latin typeface="Microsoft Sans Serif"/>
                <a:cs typeface="Microsoft Sans Serif"/>
              </a:rPr>
              <a:t> </a:t>
            </a:r>
            <a:r>
              <a:rPr dirty="0" baseline="1543" sz="2700" spc="-277">
                <a:latin typeface="Microsoft Sans Serif"/>
                <a:cs typeface="Microsoft Sans Serif"/>
              </a:rPr>
              <a:t>ةا</a:t>
            </a:r>
            <a:r>
              <a:rPr dirty="0" baseline="1543" sz="2700" spc="-82">
                <a:latin typeface="Microsoft Sans Serif"/>
                <a:cs typeface="Microsoft Sans Serif"/>
              </a:rPr>
              <a:t> </a:t>
            </a:r>
            <a:r>
              <a:rPr dirty="0" sz="1800" spc="-700">
                <a:latin typeface="Microsoft Sans Serif"/>
                <a:cs typeface="Microsoft Sans Serif"/>
              </a:rPr>
              <a:t>„</a:t>
            </a:r>
            <a:r>
              <a:rPr dirty="0" sz="1800" spc="440">
                <a:latin typeface="Microsoft Sans Serif"/>
                <a:cs typeface="Microsoft Sans Serif"/>
              </a:rPr>
              <a:t> </a:t>
            </a:r>
            <a:r>
              <a:rPr dirty="0" baseline="1543" sz="2700" spc="-67">
                <a:latin typeface="Microsoft Sans Serif"/>
                <a:cs typeface="Microsoft Sans Serif"/>
              </a:rPr>
              <a:t>ة</a:t>
            </a:r>
            <a:r>
              <a:rPr dirty="0" baseline="1543" sz="2700" spc="-217">
                <a:latin typeface="Microsoft Sans Serif"/>
                <a:cs typeface="Microsoft Sans Serif"/>
              </a:rPr>
              <a:t> </a:t>
            </a:r>
            <a:r>
              <a:rPr dirty="0" baseline="1543" sz="2700" spc="-1050">
                <a:latin typeface="Microsoft Sans Serif"/>
                <a:cs typeface="Microsoft Sans Serif"/>
              </a:rPr>
              <a:t>„</a:t>
            </a:r>
            <a:r>
              <a:rPr dirty="0" baseline="1543" sz="2700">
                <a:latin typeface="Microsoft Sans Serif"/>
                <a:cs typeface="Microsoft Sans Serif"/>
              </a:rPr>
              <a:t> </a:t>
            </a:r>
            <a:r>
              <a:rPr dirty="0" baseline="1543" sz="2700">
                <a:latin typeface="Microsoft Sans Serif"/>
                <a:cs typeface="Microsoft Sans Serif"/>
              </a:rPr>
              <a:t>ذ</a:t>
            </a:r>
            <a:r>
              <a:rPr dirty="0" baseline="1543" sz="2700" spc="270">
                <a:latin typeface="Microsoft Sans Serif"/>
                <a:cs typeface="Microsoft Sans Serif"/>
              </a:rPr>
              <a:t> </a:t>
            </a:r>
            <a:r>
              <a:rPr dirty="0" baseline="1543" sz="2700" spc="-465">
                <a:latin typeface="Microsoft Sans Serif"/>
                <a:cs typeface="Microsoft Sans Serif"/>
              </a:rPr>
              <a:t>ةو</a:t>
            </a:r>
            <a:endParaRPr baseline="1543" sz="2700">
              <a:latin typeface="Microsoft Sans Serif"/>
              <a:cs typeface="Microsoft Sans Serif"/>
            </a:endParaRPr>
          </a:p>
        </p:txBody>
      </p:sp>
      <p:sp>
        <p:nvSpPr>
          <p:cNvPr id="12" name="object 12" descr=""/>
          <p:cNvSpPr txBox="1"/>
          <p:nvPr/>
        </p:nvSpPr>
        <p:spPr>
          <a:xfrm>
            <a:off x="347979" y="2205990"/>
            <a:ext cx="6226810" cy="299720"/>
          </a:xfrm>
          <a:prstGeom prst="rect">
            <a:avLst/>
          </a:prstGeom>
        </p:spPr>
        <p:txBody>
          <a:bodyPr wrap="square" lIns="0" tIns="12700" rIns="0" bIns="0" rtlCol="0" vert="horz">
            <a:spAutoFit/>
          </a:bodyPr>
          <a:lstStyle/>
          <a:p>
            <a:pPr algn="r" marL="63500" marR="43180">
              <a:lnSpc>
                <a:spcPct val="100000"/>
              </a:lnSpc>
              <a:spcBef>
                <a:spcPts val="100"/>
              </a:spcBef>
            </a:pPr>
            <a:r>
              <a:rPr dirty="0" baseline="6172" sz="2700" spc="-750">
                <a:solidFill>
                  <a:srgbClr val="FF0000"/>
                </a:solidFill>
                <a:latin typeface="Microsoft Sans Serif"/>
                <a:cs typeface="Microsoft Sans Serif"/>
              </a:rPr>
              <a:t>.</a:t>
            </a:r>
            <a:r>
              <a:rPr dirty="0" baseline="6172" sz="2700" spc="-217">
                <a:solidFill>
                  <a:srgbClr val="FF0000"/>
                </a:solidFill>
                <a:latin typeface="Microsoft Sans Serif"/>
                <a:cs typeface="Microsoft Sans Serif"/>
              </a:rPr>
              <a:t> </a:t>
            </a:r>
            <a:r>
              <a:rPr dirty="0" sz="1800">
                <a:solidFill>
                  <a:srgbClr val="FF0000"/>
                </a:solidFill>
                <a:latin typeface="Microsoft Sans Serif"/>
                <a:cs typeface="Microsoft Sans Serif"/>
              </a:rPr>
              <a:t>م</a:t>
            </a:r>
            <a:r>
              <a:rPr dirty="0" sz="1800" spc="40">
                <a:solidFill>
                  <a:srgbClr val="FF0000"/>
                </a:solidFill>
                <a:latin typeface="Microsoft Sans Serif"/>
                <a:cs typeface="Microsoft Sans Serif"/>
              </a:rPr>
              <a:t> </a:t>
            </a:r>
            <a:r>
              <a:rPr dirty="0" baseline="3086" sz="2700" spc="-1275">
                <a:solidFill>
                  <a:srgbClr val="FF0000"/>
                </a:solidFill>
                <a:latin typeface="Microsoft Sans Serif"/>
                <a:cs typeface="Microsoft Sans Serif"/>
              </a:rPr>
              <a:t>كس</a:t>
            </a:r>
            <a:r>
              <a:rPr dirty="0" baseline="16975" sz="2700" spc="112">
                <a:solidFill>
                  <a:srgbClr val="FF0000"/>
                </a:solidFill>
                <a:latin typeface="Microsoft Sans Serif"/>
                <a:cs typeface="Microsoft Sans Serif"/>
              </a:rPr>
              <a:t>  </a:t>
            </a:r>
            <a:r>
              <a:rPr dirty="0" baseline="-4629" sz="2700" spc="-1777">
                <a:latin typeface="Microsoft Sans Serif"/>
                <a:cs typeface="Microsoft Sans Serif"/>
              </a:rPr>
              <a:t>ت</a:t>
            </a:r>
            <a:r>
              <a:rPr dirty="0" baseline="6172" sz="2700" spc="-1777">
                <a:latin typeface="Microsoft Sans Serif"/>
                <a:cs typeface="Microsoft Sans Serif"/>
              </a:rPr>
              <a:t>.</a:t>
            </a:r>
            <a:r>
              <a:rPr dirty="0" baseline="15432" sz="2700" spc="97">
                <a:latin typeface="Microsoft Sans Serif"/>
                <a:cs typeface="Microsoft Sans Serif"/>
              </a:rPr>
              <a:t>  </a:t>
            </a:r>
            <a:r>
              <a:rPr dirty="0" baseline="13888" sz="2700" spc="-847">
                <a:latin typeface="Microsoft Sans Serif"/>
                <a:cs typeface="Microsoft Sans Serif"/>
              </a:rPr>
              <a:t>لع</a:t>
            </a:r>
            <a:r>
              <a:rPr dirty="0" baseline="13888" sz="2700" spc="97">
                <a:latin typeface="Microsoft Sans Serif"/>
                <a:cs typeface="Microsoft Sans Serif"/>
              </a:rPr>
              <a:t> </a:t>
            </a:r>
            <a:r>
              <a:rPr dirty="0" baseline="9259" sz="2700" spc="-1050">
                <a:latin typeface="Microsoft Sans Serif"/>
                <a:cs typeface="Microsoft Sans Serif"/>
              </a:rPr>
              <a:t>„</a:t>
            </a:r>
            <a:r>
              <a:rPr dirty="0" baseline="9259" sz="2700" spc="-359">
                <a:latin typeface="Microsoft Sans Serif"/>
                <a:cs typeface="Microsoft Sans Serif"/>
              </a:rPr>
              <a:t> </a:t>
            </a:r>
            <a:r>
              <a:rPr dirty="0" baseline="1543" sz="2700" spc="-1087">
                <a:latin typeface="Microsoft Sans Serif"/>
                <a:cs typeface="Microsoft Sans Serif"/>
              </a:rPr>
              <a:t>صح</a:t>
            </a:r>
            <a:r>
              <a:rPr dirty="0" baseline="13888" sz="2700" spc="-1087">
                <a:latin typeface="Microsoft Sans Serif"/>
                <a:cs typeface="Microsoft Sans Serif"/>
              </a:rPr>
              <a:t>.</a:t>
            </a:r>
            <a:r>
              <a:rPr dirty="0" baseline="1543" sz="2700" spc="-1087">
                <a:latin typeface="Microsoft Sans Serif"/>
                <a:cs typeface="Microsoft Sans Serif"/>
              </a:rPr>
              <a:t>لا</a:t>
            </a:r>
            <a:r>
              <a:rPr dirty="0" baseline="1543" sz="2700" spc="60">
                <a:latin typeface="Microsoft Sans Serif"/>
                <a:cs typeface="Microsoft Sans Serif"/>
              </a:rPr>
              <a:t> </a:t>
            </a:r>
            <a:r>
              <a:rPr dirty="0" baseline="9259" sz="2700" spc="-1050">
                <a:latin typeface="Microsoft Sans Serif"/>
                <a:cs typeface="Microsoft Sans Serif"/>
              </a:rPr>
              <a:t>„</a:t>
            </a:r>
            <a:r>
              <a:rPr dirty="0" baseline="9259" sz="2700" spc="-127">
                <a:latin typeface="Microsoft Sans Serif"/>
                <a:cs typeface="Microsoft Sans Serif"/>
              </a:rPr>
              <a:t> </a:t>
            </a:r>
            <a:r>
              <a:rPr dirty="0" baseline="7716" sz="2700" spc="-1072">
                <a:latin typeface="Microsoft Sans Serif"/>
                <a:cs typeface="Microsoft Sans Serif"/>
              </a:rPr>
              <a:t>ثحلا</a:t>
            </a:r>
            <a:r>
              <a:rPr dirty="0" baseline="7716" sz="2700" spc="112">
                <a:latin typeface="Microsoft Sans Serif"/>
                <a:cs typeface="Microsoft Sans Serif"/>
              </a:rPr>
              <a:t> </a:t>
            </a:r>
            <a:r>
              <a:rPr dirty="0" baseline="9259" sz="2700" spc="-1050">
                <a:latin typeface="Microsoft Sans Serif"/>
                <a:cs typeface="Microsoft Sans Serif"/>
              </a:rPr>
              <a:t>„</a:t>
            </a:r>
            <a:r>
              <a:rPr dirty="0" baseline="9259" sz="2700" spc="-359">
                <a:latin typeface="Microsoft Sans Serif"/>
                <a:cs typeface="Microsoft Sans Serif"/>
              </a:rPr>
              <a:t> </a:t>
            </a:r>
            <a:r>
              <a:rPr dirty="0" baseline="-4629" sz="2700" spc="-82">
                <a:latin typeface="Microsoft Sans Serif"/>
                <a:cs typeface="Microsoft Sans Serif"/>
              </a:rPr>
              <a:t>م</a:t>
            </a:r>
            <a:r>
              <a:rPr dirty="0" baseline="-4629" sz="2700" spc="-179">
                <a:latin typeface="Microsoft Sans Serif"/>
                <a:cs typeface="Microsoft Sans Serif"/>
              </a:rPr>
              <a:t> </a:t>
            </a:r>
            <a:r>
              <a:rPr dirty="0" sz="1800" spc="-580">
                <a:latin typeface="Microsoft Sans Serif"/>
                <a:cs typeface="Microsoft Sans Serif"/>
              </a:rPr>
              <a:t>ح</a:t>
            </a:r>
            <a:r>
              <a:rPr dirty="0" sz="1800" spc="220">
                <a:latin typeface="Microsoft Sans Serif"/>
                <a:cs typeface="Microsoft Sans Serif"/>
              </a:rPr>
              <a:t> </a:t>
            </a:r>
            <a:r>
              <a:rPr dirty="0" baseline="13888" sz="2700" spc="-847">
                <a:latin typeface="Microsoft Sans Serif"/>
                <a:cs typeface="Microsoft Sans Serif"/>
              </a:rPr>
              <a:t>لع</a:t>
            </a:r>
            <a:r>
              <a:rPr dirty="0" baseline="13888" sz="2700" spc="89">
                <a:latin typeface="Microsoft Sans Serif"/>
                <a:cs typeface="Microsoft Sans Serif"/>
              </a:rPr>
              <a:t>  </a:t>
            </a:r>
            <a:r>
              <a:rPr dirty="0" baseline="3086" sz="2700" spc="-1687">
                <a:latin typeface="Microsoft Sans Serif"/>
                <a:cs typeface="Microsoft Sans Serif"/>
              </a:rPr>
              <a:t>ثع</a:t>
            </a:r>
            <a:r>
              <a:rPr dirty="0" baseline="10802" sz="2700" spc="-1687">
                <a:latin typeface="Microsoft Sans Serif"/>
                <a:cs typeface="Microsoft Sans Serif"/>
              </a:rPr>
              <a:t>„</a:t>
            </a:r>
            <a:r>
              <a:rPr dirty="0" baseline="10802" sz="2700" spc="277">
                <a:latin typeface="Microsoft Sans Serif"/>
                <a:cs typeface="Microsoft Sans Serif"/>
              </a:rPr>
              <a:t>  </a:t>
            </a:r>
            <a:r>
              <a:rPr dirty="0" baseline="-3086" sz="2700">
                <a:latin typeface="Microsoft Sans Serif"/>
                <a:cs typeface="Microsoft Sans Serif"/>
              </a:rPr>
              <a:t>ا</a:t>
            </a:r>
            <a:r>
              <a:rPr dirty="0" baseline="-3086" sz="2700" spc="277">
                <a:latin typeface="Microsoft Sans Serif"/>
                <a:cs typeface="Microsoft Sans Serif"/>
              </a:rPr>
              <a:t> </a:t>
            </a:r>
            <a:r>
              <a:rPr dirty="0" baseline="-3086" sz="2700" spc="-967">
                <a:latin typeface="Microsoft Sans Serif"/>
                <a:cs typeface="Microsoft Sans Serif"/>
              </a:rPr>
              <a:t>لا</a:t>
            </a:r>
            <a:r>
              <a:rPr dirty="0" baseline="-1543" sz="2700" spc="-967">
                <a:latin typeface="Microsoft Sans Serif"/>
                <a:cs typeface="Microsoft Sans Serif"/>
              </a:rPr>
              <a:t>,</a:t>
            </a:r>
            <a:r>
              <a:rPr dirty="0" baseline="-1543" sz="2700" spc="735">
                <a:latin typeface="Microsoft Sans Serif"/>
                <a:cs typeface="Microsoft Sans Serif"/>
              </a:rPr>
              <a:t> </a:t>
            </a:r>
            <a:r>
              <a:rPr dirty="0" sz="1800" spc="-919">
                <a:latin typeface="Microsoft Sans Serif"/>
                <a:cs typeface="Microsoft Sans Serif"/>
              </a:rPr>
              <a:t>ط</a:t>
            </a:r>
            <a:r>
              <a:rPr dirty="0" baseline="16975" sz="2700" spc="-1380">
                <a:latin typeface="Microsoft Sans Serif"/>
                <a:cs typeface="Microsoft Sans Serif"/>
              </a:rPr>
              <a:t>.</a:t>
            </a:r>
            <a:r>
              <a:rPr dirty="0" baseline="16975" sz="2700" spc="-382">
                <a:latin typeface="Microsoft Sans Serif"/>
                <a:cs typeface="Microsoft Sans Serif"/>
              </a:rPr>
              <a:t> </a:t>
            </a:r>
            <a:r>
              <a:rPr dirty="0" baseline="13888" sz="2700" spc="-1612">
                <a:latin typeface="Microsoft Sans Serif"/>
                <a:cs typeface="Microsoft Sans Serif"/>
              </a:rPr>
              <a:t>بت</a:t>
            </a:r>
            <a:r>
              <a:rPr dirty="0" baseline="9259" sz="2700" spc="-1612">
                <a:latin typeface="Microsoft Sans Serif"/>
                <a:cs typeface="Microsoft Sans Serif"/>
              </a:rPr>
              <a:t>„</a:t>
            </a:r>
            <a:r>
              <a:rPr dirty="0" baseline="26234" sz="2700" spc="-1612">
                <a:latin typeface="Microsoft Sans Serif"/>
                <a:cs typeface="Microsoft Sans Serif"/>
              </a:rPr>
              <a:t>ُ</a:t>
            </a:r>
            <a:r>
              <a:rPr dirty="0" baseline="20061" sz="2700" spc="-1612">
                <a:latin typeface="Microsoft Sans Serif"/>
                <a:cs typeface="Microsoft Sans Serif"/>
              </a:rPr>
              <a:t>.</a:t>
            </a:r>
            <a:r>
              <a:rPr dirty="0" baseline="20061" sz="2700" spc="209">
                <a:latin typeface="Microsoft Sans Serif"/>
                <a:cs typeface="Microsoft Sans Serif"/>
              </a:rPr>
              <a:t>  </a:t>
            </a:r>
            <a:r>
              <a:rPr dirty="0" baseline="9259" sz="2700" spc="-1050">
                <a:latin typeface="Microsoft Sans Serif"/>
                <a:cs typeface="Microsoft Sans Serif"/>
              </a:rPr>
              <a:t>„</a:t>
            </a:r>
            <a:r>
              <a:rPr dirty="0" baseline="9259" sz="2700" spc="-352">
                <a:latin typeface="Microsoft Sans Serif"/>
                <a:cs typeface="Microsoft Sans Serif"/>
              </a:rPr>
              <a:t> </a:t>
            </a:r>
            <a:r>
              <a:rPr dirty="0" sz="1800" spc="-495">
                <a:latin typeface="Microsoft Sans Serif"/>
                <a:cs typeface="Microsoft Sans Serif"/>
              </a:rPr>
              <a:t>ثم</a:t>
            </a:r>
            <a:r>
              <a:rPr dirty="0" sz="1800" spc="10">
                <a:latin typeface="Microsoft Sans Serif"/>
                <a:cs typeface="Microsoft Sans Serif"/>
              </a:rPr>
              <a:t> </a:t>
            </a:r>
            <a:r>
              <a:rPr dirty="0" baseline="6172" sz="2700" spc="-937">
                <a:latin typeface="Microsoft Sans Serif"/>
                <a:cs typeface="Microsoft Sans Serif"/>
              </a:rPr>
              <a:t>س</a:t>
            </a:r>
            <a:r>
              <a:rPr dirty="0" baseline="6172" sz="2700" spc="7">
                <a:latin typeface="Microsoft Sans Serif"/>
                <a:cs typeface="Microsoft Sans Serif"/>
              </a:rPr>
              <a:t> </a:t>
            </a:r>
            <a:r>
              <a:rPr dirty="0" baseline="-3086" sz="2700">
                <a:latin typeface="Microsoft Sans Serif"/>
                <a:cs typeface="Microsoft Sans Serif"/>
              </a:rPr>
              <a:t>ا</a:t>
            </a:r>
            <a:r>
              <a:rPr dirty="0" baseline="-3086" sz="2700" spc="225">
                <a:latin typeface="Microsoft Sans Serif"/>
                <a:cs typeface="Microsoft Sans Serif"/>
              </a:rPr>
              <a:t> </a:t>
            </a:r>
            <a:r>
              <a:rPr dirty="0" baseline="10802" sz="2700" spc="-1177">
                <a:latin typeface="Microsoft Sans Serif"/>
                <a:cs typeface="Microsoft Sans Serif"/>
              </a:rPr>
              <a:t>ت</a:t>
            </a:r>
            <a:r>
              <a:rPr dirty="0" baseline="1543" sz="2700" spc="-1177">
                <a:latin typeface="Microsoft Sans Serif"/>
                <a:cs typeface="Microsoft Sans Serif"/>
              </a:rPr>
              <a:t>„</a:t>
            </a:r>
            <a:r>
              <a:rPr dirty="0" baseline="13888" sz="2700" spc="-1177">
                <a:latin typeface="Microsoft Sans Serif"/>
                <a:cs typeface="Microsoft Sans Serif"/>
              </a:rPr>
              <a:t>ل</a:t>
            </a:r>
            <a:r>
              <a:rPr dirty="0" baseline="13888" sz="2700" spc="-472">
                <a:latin typeface="Microsoft Sans Serif"/>
                <a:cs typeface="Microsoft Sans Serif"/>
              </a:rPr>
              <a:t> </a:t>
            </a:r>
            <a:r>
              <a:rPr dirty="0" baseline="3086" sz="2700" spc="-1019">
                <a:latin typeface="Microsoft Sans Serif"/>
                <a:cs typeface="Microsoft Sans Serif"/>
              </a:rPr>
              <a:t>عت</a:t>
            </a:r>
            <a:r>
              <a:rPr dirty="0" baseline="13888" sz="2700" spc="-1019">
                <a:latin typeface="Microsoft Sans Serif"/>
                <a:cs typeface="Microsoft Sans Serif"/>
              </a:rPr>
              <a:t>„</a:t>
            </a:r>
            <a:r>
              <a:rPr dirty="0" baseline="18518" sz="2700" spc="-1019">
                <a:latin typeface="Microsoft Sans Serif"/>
                <a:cs typeface="Microsoft Sans Serif"/>
              </a:rPr>
              <a:t>لل</a:t>
            </a:r>
            <a:r>
              <a:rPr dirty="0" baseline="18518" sz="2700" spc="-75">
                <a:latin typeface="Microsoft Sans Serif"/>
                <a:cs typeface="Microsoft Sans Serif"/>
              </a:rPr>
              <a:t> </a:t>
            </a:r>
            <a:r>
              <a:rPr dirty="0" baseline="1543" sz="2700" spc="-1012">
                <a:latin typeface="Microsoft Sans Serif"/>
                <a:cs typeface="Microsoft Sans Serif"/>
              </a:rPr>
              <a:t>ق</a:t>
            </a:r>
            <a:r>
              <a:rPr dirty="0" baseline="12345" sz="2700" spc="-1012">
                <a:latin typeface="Microsoft Sans Serif"/>
                <a:cs typeface="Microsoft Sans Serif"/>
              </a:rPr>
              <a:t>„</a:t>
            </a:r>
            <a:r>
              <a:rPr dirty="0" baseline="20061" sz="2700" spc="-1012">
                <a:latin typeface="Microsoft Sans Serif"/>
                <a:cs typeface="Microsoft Sans Serif"/>
              </a:rPr>
              <a:t>ً</a:t>
            </a:r>
            <a:r>
              <a:rPr dirty="0" baseline="20061" sz="2700" spc="-359">
                <a:latin typeface="Microsoft Sans Serif"/>
                <a:cs typeface="Microsoft Sans Serif"/>
              </a:rPr>
              <a:t> </a:t>
            </a:r>
            <a:r>
              <a:rPr dirty="0" sz="1800" spc="-1360">
                <a:latin typeface="Microsoft Sans Serif"/>
                <a:cs typeface="Microsoft Sans Serif"/>
              </a:rPr>
              <a:t>ف</a:t>
            </a:r>
            <a:r>
              <a:rPr dirty="0" baseline="18518" sz="2700" spc="-2039">
                <a:latin typeface="Microsoft Sans Serif"/>
                <a:cs typeface="Microsoft Sans Serif"/>
              </a:rPr>
              <a:t>.</a:t>
            </a:r>
            <a:r>
              <a:rPr dirty="0" baseline="18518" sz="2700" spc="367">
                <a:latin typeface="Microsoft Sans Serif"/>
                <a:cs typeface="Microsoft Sans Serif"/>
              </a:rPr>
              <a:t>  </a:t>
            </a:r>
            <a:r>
              <a:rPr dirty="0" baseline="10802" sz="2700" spc="-1679">
                <a:solidFill>
                  <a:srgbClr val="FF0000"/>
                </a:solidFill>
                <a:latin typeface="Microsoft Sans Serif"/>
                <a:cs typeface="Microsoft Sans Serif"/>
              </a:rPr>
              <a:t>ت</a:t>
            </a:r>
            <a:r>
              <a:rPr dirty="0" baseline="23148" sz="2700" spc="142">
                <a:solidFill>
                  <a:srgbClr val="FF0000"/>
                </a:solidFill>
                <a:latin typeface="Microsoft Sans Serif"/>
                <a:cs typeface="Microsoft Sans Serif"/>
              </a:rPr>
              <a:t>  </a:t>
            </a:r>
            <a:r>
              <a:rPr dirty="0" baseline="6172" sz="2700" spc="-750">
                <a:latin typeface="Microsoft Sans Serif"/>
                <a:cs typeface="Microsoft Sans Serif"/>
              </a:rPr>
              <a:t>.</a:t>
            </a:r>
            <a:r>
              <a:rPr dirty="0" baseline="6172" sz="2700" spc="-172">
                <a:latin typeface="Microsoft Sans Serif"/>
                <a:cs typeface="Microsoft Sans Serif"/>
              </a:rPr>
              <a:t> </a:t>
            </a:r>
            <a:r>
              <a:rPr dirty="0" baseline="3086" sz="2700" spc="-1530">
                <a:latin typeface="Microsoft Sans Serif"/>
                <a:cs typeface="Microsoft Sans Serif"/>
              </a:rPr>
              <a:t>ي</a:t>
            </a:r>
            <a:r>
              <a:rPr dirty="0" baseline="-3086" sz="2700" spc="-1530">
                <a:latin typeface="Microsoft Sans Serif"/>
                <a:cs typeface="Microsoft Sans Serif"/>
              </a:rPr>
              <a:t>„</a:t>
            </a:r>
            <a:r>
              <a:rPr dirty="0" baseline="-3086" sz="2700" spc="-270">
                <a:latin typeface="Microsoft Sans Serif"/>
                <a:cs typeface="Microsoft Sans Serif"/>
              </a:rPr>
              <a:t> </a:t>
            </a:r>
            <a:r>
              <a:rPr dirty="0" sz="1800" spc="-975">
                <a:latin typeface="Microsoft Sans Serif"/>
                <a:cs typeface="Microsoft Sans Serif"/>
              </a:rPr>
              <a:t>ح</a:t>
            </a:r>
            <a:r>
              <a:rPr dirty="0" baseline="13888" sz="2700" spc="-1462">
                <a:latin typeface="Microsoft Sans Serif"/>
                <a:cs typeface="Microsoft Sans Serif"/>
              </a:rPr>
              <a:t>.</a:t>
            </a:r>
            <a:r>
              <a:rPr dirty="0" baseline="13888" sz="2700" spc="-37">
                <a:latin typeface="Microsoft Sans Serif"/>
                <a:cs typeface="Microsoft Sans Serif"/>
              </a:rPr>
              <a:t> </a:t>
            </a:r>
            <a:r>
              <a:rPr dirty="0" baseline="10802" sz="2700" spc="-750">
                <a:latin typeface="Microsoft Sans Serif"/>
                <a:cs typeface="Microsoft Sans Serif"/>
              </a:rPr>
              <a:t>,</a:t>
            </a:r>
            <a:r>
              <a:rPr dirty="0" baseline="10802" sz="2700" spc="-89">
                <a:latin typeface="Microsoft Sans Serif"/>
                <a:cs typeface="Microsoft Sans Serif"/>
              </a:rPr>
              <a:t> </a:t>
            </a:r>
            <a:r>
              <a:rPr dirty="0" baseline="-3086" sz="2700">
                <a:latin typeface="Microsoft Sans Serif"/>
                <a:cs typeface="Microsoft Sans Serif"/>
              </a:rPr>
              <a:t>ا</a:t>
            </a:r>
            <a:r>
              <a:rPr dirty="0" baseline="-3086" sz="2700" spc="82">
                <a:latin typeface="Microsoft Sans Serif"/>
                <a:cs typeface="Microsoft Sans Serif"/>
              </a:rPr>
              <a:t> </a:t>
            </a:r>
            <a:r>
              <a:rPr dirty="0" baseline="9259" sz="2700" spc="-1050">
                <a:latin typeface="Microsoft Sans Serif"/>
                <a:cs typeface="Microsoft Sans Serif"/>
              </a:rPr>
              <a:t>„</a:t>
            </a:r>
            <a:r>
              <a:rPr dirty="0" baseline="9259" sz="2700" spc="-359">
                <a:latin typeface="Microsoft Sans Serif"/>
                <a:cs typeface="Microsoft Sans Serif"/>
              </a:rPr>
              <a:t> </a:t>
            </a:r>
            <a:r>
              <a:rPr dirty="0" sz="1800" spc="-1055">
                <a:latin typeface="Microsoft Sans Serif"/>
                <a:cs typeface="Microsoft Sans Serif"/>
              </a:rPr>
              <a:t>ثص</a:t>
            </a:r>
            <a:r>
              <a:rPr dirty="0" sz="1800" spc="-190">
                <a:latin typeface="Microsoft Sans Serif"/>
                <a:cs typeface="Microsoft Sans Serif"/>
              </a:rPr>
              <a:t> </a:t>
            </a:r>
            <a:r>
              <a:rPr dirty="0" baseline="9259" sz="2700" spc="-1380">
                <a:latin typeface="Microsoft Sans Serif"/>
                <a:cs typeface="Microsoft Sans Serif"/>
              </a:rPr>
              <a:t>صخ</a:t>
            </a:r>
            <a:r>
              <a:rPr dirty="0" baseline="30864" sz="2700" spc="-1380">
                <a:latin typeface="Microsoft Sans Serif"/>
                <a:cs typeface="Microsoft Sans Serif"/>
              </a:rPr>
              <a:t>.</a:t>
            </a:r>
            <a:r>
              <a:rPr dirty="0" baseline="26234" sz="2700" spc="-1380">
                <a:latin typeface="Microsoft Sans Serif"/>
                <a:cs typeface="Microsoft Sans Serif"/>
              </a:rPr>
              <a:t>ت</a:t>
            </a:r>
            <a:r>
              <a:rPr dirty="0" baseline="16975" sz="2700" spc="-1380">
                <a:latin typeface="Microsoft Sans Serif"/>
                <a:cs typeface="Microsoft Sans Serif"/>
              </a:rPr>
              <a:t>,</a:t>
            </a:r>
            <a:r>
              <a:rPr dirty="0" baseline="16975" sz="2700" spc="434">
                <a:latin typeface="Microsoft Sans Serif"/>
                <a:cs typeface="Microsoft Sans Serif"/>
              </a:rPr>
              <a:t>  </a:t>
            </a:r>
            <a:r>
              <a:rPr dirty="0" baseline="10802" sz="2700" spc="-727">
                <a:latin typeface="Microsoft Sans Serif"/>
                <a:cs typeface="Microsoft Sans Serif"/>
              </a:rPr>
              <a:t>سملا</a:t>
            </a:r>
            <a:r>
              <a:rPr dirty="0" baseline="15432" sz="2700" spc="450">
                <a:latin typeface="Microsoft Sans Serif"/>
                <a:cs typeface="Microsoft Sans Serif"/>
              </a:rPr>
              <a:t>  </a:t>
            </a:r>
            <a:r>
              <a:rPr dirty="0" baseline="6172" sz="2700" spc="-750">
                <a:latin typeface="Microsoft Sans Serif"/>
                <a:cs typeface="Microsoft Sans Serif"/>
              </a:rPr>
              <a:t>.</a:t>
            </a:r>
            <a:r>
              <a:rPr dirty="0" baseline="6172" sz="2700" spc="-172">
                <a:latin typeface="Microsoft Sans Serif"/>
                <a:cs typeface="Microsoft Sans Serif"/>
              </a:rPr>
              <a:t> </a:t>
            </a:r>
            <a:r>
              <a:rPr dirty="0" baseline="3086" sz="2700" spc="-1552">
                <a:latin typeface="Microsoft Sans Serif"/>
                <a:cs typeface="Microsoft Sans Serif"/>
              </a:rPr>
              <a:t>ي</a:t>
            </a:r>
            <a:r>
              <a:rPr dirty="0" baseline="-3086" sz="2700" spc="-1552">
                <a:latin typeface="Microsoft Sans Serif"/>
                <a:cs typeface="Microsoft Sans Serif"/>
              </a:rPr>
              <a:t>„</a:t>
            </a:r>
            <a:r>
              <a:rPr dirty="0" baseline="-3086" sz="2700" spc="-254">
                <a:latin typeface="Microsoft Sans Serif"/>
                <a:cs typeface="Microsoft Sans Serif"/>
              </a:rPr>
              <a:t> </a:t>
            </a:r>
            <a:r>
              <a:rPr dirty="0" sz="1800" spc="-975">
                <a:latin typeface="Microsoft Sans Serif"/>
                <a:cs typeface="Microsoft Sans Serif"/>
              </a:rPr>
              <a:t>ح</a:t>
            </a:r>
            <a:r>
              <a:rPr dirty="0" baseline="13888" sz="2700" spc="-1462">
                <a:latin typeface="Microsoft Sans Serif"/>
                <a:cs typeface="Microsoft Sans Serif"/>
              </a:rPr>
              <a:t>.</a:t>
            </a:r>
            <a:r>
              <a:rPr dirty="0" baseline="13888" sz="2700" spc="-37">
                <a:latin typeface="Microsoft Sans Serif"/>
                <a:cs typeface="Microsoft Sans Serif"/>
              </a:rPr>
              <a:t> </a:t>
            </a:r>
            <a:r>
              <a:rPr dirty="0" baseline="10802" sz="2700" spc="-750">
                <a:latin typeface="Microsoft Sans Serif"/>
                <a:cs typeface="Microsoft Sans Serif"/>
              </a:rPr>
              <a:t>,</a:t>
            </a:r>
            <a:r>
              <a:rPr dirty="0" baseline="10802" sz="2700" spc="-75">
                <a:latin typeface="Microsoft Sans Serif"/>
                <a:cs typeface="Microsoft Sans Serif"/>
              </a:rPr>
              <a:t> </a:t>
            </a:r>
            <a:r>
              <a:rPr dirty="0" baseline="-3086" sz="2700">
                <a:latin typeface="Microsoft Sans Serif"/>
                <a:cs typeface="Microsoft Sans Serif"/>
              </a:rPr>
              <a:t>ا</a:t>
            </a:r>
            <a:r>
              <a:rPr dirty="0" baseline="-3086" sz="2700" spc="82">
                <a:latin typeface="Microsoft Sans Serif"/>
                <a:cs typeface="Microsoft Sans Serif"/>
              </a:rPr>
              <a:t> </a:t>
            </a:r>
            <a:r>
              <a:rPr dirty="0" baseline="9259" sz="2700" spc="-1050">
                <a:latin typeface="Microsoft Sans Serif"/>
                <a:cs typeface="Microsoft Sans Serif"/>
              </a:rPr>
              <a:t>„</a:t>
            </a:r>
            <a:r>
              <a:rPr dirty="0" baseline="9259" sz="2700" spc="-359">
                <a:latin typeface="Microsoft Sans Serif"/>
                <a:cs typeface="Microsoft Sans Serif"/>
              </a:rPr>
              <a:t> </a:t>
            </a:r>
            <a:r>
              <a:rPr dirty="0" sz="1800" spc="-1055">
                <a:latin typeface="Microsoft Sans Serif"/>
                <a:cs typeface="Microsoft Sans Serif"/>
              </a:rPr>
              <a:t>ثص</a:t>
            </a:r>
            <a:r>
              <a:rPr dirty="0" sz="1800" spc="-190">
                <a:latin typeface="Microsoft Sans Serif"/>
                <a:cs typeface="Microsoft Sans Serif"/>
              </a:rPr>
              <a:t> </a:t>
            </a:r>
            <a:r>
              <a:rPr dirty="0" baseline="9259" sz="2700" spc="-1612">
                <a:latin typeface="Microsoft Sans Serif"/>
                <a:cs typeface="Microsoft Sans Serif"/>
              </a:rPr>
              <a:t>صح</a:t>
            </a:r>
            <a:r>
              <a:rPr dirty="0" baseline="27777" sz="2700" spc="-1612">
                <a:latin typeface="Microsoft Sans Serif"/>
                <a:cs typeface="Microsoft Sans Serif"/>
              </a:rPr>
              <a:t>.</a:t>
            </a:r>
            <a:r>
              <a:rPr dirty="0" baseline="27777" sz="2700" spc="112">
                <a:latin typeface="Microsoft Sans Serif"/>
                <a:cs typeface="Microsoft Sans Serif"/>
              </a:rPr>
              <a:t>  </a:t>
            </a:r>
            <a:r>
              <a:rPr dirty="0" baseline="13888" sz="2700" spc="-885">
                <a:latin typeface="Microsoft Sans Serif"/>
                <a:cs typeface="Microsoft Sans Serif"/>
              </a:rPr>
              <a:t>لع</a:t>
            </a:r>
            <a:endParaRPr baseline="13888" sz="2700">
              <a:latin typeface="Microsoft Sans Serif"/>
              <a:cs typeface="Microsoft Sans Serif"/>
            </a:endParaRPr>
          </a:p>
        </p:txBody>
      </p:sp>
      <p:sp>
        <p:nvSpPr>
          <p:cNvPr id="13" name="object 13" descr=""/>
          <p:cNvSpPr txBox="1"/>
          <p:nvPr/>
        </p:nvSpPr>
        <p:spPr>
          <a:xfrm>
            <a:off x="11173714" y="2590038"/>
            <a:ext cx="680720" cy="299720"/>
          </a:xfrm>
          <a:prstGeom prst="rect">
            <a:avLst/>
          </a:prstGeom>
        </p:spPr>
        <p:txBody>
          <a:bodyPr wrap="square" lIns="0" tIns="12700" rIns="0" bIns="0" rtlCol="0" vert="horz">
            <a:spAutoFit/>
          </a:bodyPr>
          <a:lstStyle/>
          <a:p>
            <a:pPr algn="r" marL="38100" marR="30480">
              <a:lnSpc>
                <a:spcPct val="100000"/>
              </a:lnSpc>
              <a:spcBef>
                <a:spcPts val="100"/>
              </a:spcBef>
            </a:pPr>
            <a:r>
              <a:rPr dirty="0" sz="1800" spc="-500">
                <a:solidFill>
                  <a:srgbClr val="FF0000"/>
                </a:solidFill>
                <a:latin typeface="Microsoft Sans Serif"/>
                <a:cs typeface="Microsoft Sans Serif"/>
              </a:rPr>
              <a:t>.</a:t>
            </a:r>
            <a:r>
              <a:rPr dirty="0" sz="1800" spc="295">
                <a:solidFill>
                  <a:srgbClr val="FF0000"/>
                </a:solidFill>
                <a:latin typeface="Microsoft Sans Serif"/>
                <a:cs typeface="Microsoft Sans Serif"/>
              </a:rPr>
              <a:t>  </a:t>
            </a:r>
            <a:r>
              <a:rPr dirty="0" baseline="-1543" sz="2700" spc="-690">
                <a:solidFill>
                  <a:srgbClr val="FF0000"/>
                </a:solidFill>
                <a:latin typeface="Microsoft Sans Serif"/>
                <a:cs typeface="Microsoft Sans Serif"/>
              </a:rPr>
              <a:t>علا</a:t>
            </a:r>
            <a:r>
              <a:rPr dirty="0" baseline="-1543" sz="2700" spc="30">
                <a:solidFill>
                  <a:srgbClr val="FF0000"/>
                </a:solidFill>
                <a:latin typeface="Microsoft Sans Serif"/>
                <a:cs typeface="Microsoft Sans Serif"/>
              </a:rPr>
              <a:t>  </a:t>
            </a:r>
            <a:r>
              <a:rPr dirty="0" baseline="-3086" sz="2700" spc="-1312">
                <a:solidFill>
                  <a:srgbClr val="FF0000"/>
                </a:solidFill>
                <a:latin typeface="Microsoft Sans Serif"/>
                <a:cs typeface="Microsoft Sans Serif"/>
              </a:rPr>
              <a:t>كس</a:t>
            </a:r>
            <a:r>
              <a:rPr dirty="0" baseline="10802" sz="2700">
                <a:solidFill>
                  <a:srgbClr val="FF0000"/>
                </a:solidFill>
                <a:latin typeface="Microsoft Sans Serif"/>
                <a:cs typeface="Microsoft Sans Serif"/>
              </a:rPr>
              <a:t> </a:t>
            </a:r>
            <a:endParaRPr baseline="10802" sz="2700">
              <a:latin typeface="Microsoft Sans Serif"/>
              <a:cs typeface="Microsoft Sans Serif"/>
            </a:endParaRPr>
          </a:p>
        </p:txBody>
      </p:sp>
      <p:sp>
        <p:nvSpPr>
          <p:cNvPr id="14" name="object 14" descr=""/>
          <p:cNvSpPr txBox="1"/>
          <p:nvPr/>
        </p:nvSpPr>
        <p:spPr>
          <a:xfrm>
            <a:off x="10897869" y="2513838"/>
            <a:ext cx="229870" cy="299720"/>
          </a:xfrm>
          <a:prstGeom prst="rect">
            <a:avLst/>
          </a:prstGeom>
        </p:spPr>
        <p:txBody>
          <a:bodyPr wrap="square" lIns="0" tIns="12700" rIns="0" bIns="0" rtlCol="0" vert="horz">
            <a:spAutoFit/>
          </a:bodyPr>
          <a:lstStyle/>
          <a:p>
            <a:pPr algn="r" marL="38100" marR="30480">
              <a:lnSpc>
                <a:spcPct val="100000"/>
              </a:lnSpc>
              <a:spcBef>
                <a:spcPts val="100"/>
              </a:spcBef>
            </a:pPr>
            <a:r>
              <a:rPr dirty="0" baseline="-23148" sz="2700" spc="-1087">
                <a:latin typeface="Microsoft Sans Serif"/>
                <a:cs typeface="Microsoft Sans Serif"/>
              </a:rPr>
              <a:t>ط</a:t>
            </a:r>
            <a:r>
              <a:rPr dirty="0" baseline="-6172" sz="2700" spc="-1087">
                <a:latin typeface="Microsoft Sans Serif"/>
                <a:cs typeface="Microsoft Sans Serif"/>
              </a:rPr>
              <a:t>.</a:t>
            </a:r>
            <a:r>
              <a:rPr dirty="0" baseline="-6172" sz="2700" spc="-427">
                <a:latin typeface="Microsoft Sans Serif"/>
                <a:cs typeface="Microsoft Sans Serif"/>
              </a:rPr>
              <a:t> </a:t>
            </a:r>
            <a:r>
              <a:rPr dirty="0" sz="1800" spc="-490">
                <a:latin typeface="Microsoft Sans Serif"/>
                <a:cs typeface="Microsoft Sans Serif"/>
              </a:rPr>
              <a:t>خم</a:t>
            </a:r>
            <a:endParaRPr sz="1800">
              <a:latin typeface="Microsoft Sans Serif"/>
              <a:cs typeface="Microsoft Sans Serif"/>
            </a:endParaRPr>
          </a:p>
        </p:txBody>
      </p:sp>
      <p:sp>
        <p:nvSpPr>
          <p:cNvPr id="15" name="object 15" descr=""/>
          <p:cNvSpPr txBox="1"/>
          <p:nvPr/>
        </p:nvSpPr>
        <p:spPr>
          <a:xfrm>
            <a:off x="11259057" y="2947263"/>
            <a:ext cx="629920" cy="300355"/>
          </a:xfrm>
          <a:prstGeom prst="rect">
            <a:avLst/>
          </a:prstGeom>
        </p:spPr>
        <p:txBody>
          <a:bodyPr wrap="square" lIns="0" tIns="12700" rIns="0" bIns="0" rtlCol="0" vert="horz">
            <a:spAutoFit/>
          </a:bodyPr>
          <a:lstStyle/>
          <a:p>
            <a:pPr algn="r" marL="38100" marR="30480">
              <a:lnSpc>
                <a:spcPct val="100000"/>
              </a:lnSpc>
              <a:spcBef>
                <a:spcPts val="100"/>
              </a:spcBef>
            </a:pPr>
            <a:r>
              <a:rPr dirty="0" baseline="-6172" sz="2700" spc="-1050">
                <a:latin typeface="Microsoft Sans Serif"/>
                <a:cs typeface="Microsoft Sans Serif"/>
              </a:rPr>
              <a:t>„</a:t>
            </a:r>
            <a:r>
              <a:rPr dirty="0" baseline="-6172" sz="2700" spc="502">
                <a:latin typeface="Microsoft Sans Serif"/>
                <a:cs typeface="Microsoft Sans Serif"/>
              </a:rPr>
              <a:t>  </a:t>
            </a:r>
            <a:r>
              <a:rPr dirty="0" baseline="-12345" sz="2700" spc="-937">
                <a:latin typeface="Microsoft Sans Serif"/>
                <a:cs typeface="Microsoft Sans Serif"/>
              </a:rPr>
              <a:t>س</a:t>
            </a:r>
            <a:r>
              <a:rPr dirty="0" baseline="-12345" sz="2700" spc="7">
                <a:latin typeface="Microsoft Sans Serif"/>
                <a:cs typeface="Microsoft Sans Serif"/>
              </a:rPr>
              <a:t> </a:t>
            </a:r>
            <a:r>
              <a:rPr dirty="0" baseline="-23148" sz="2700">
                <a:latin typeface="Microsoft Sans Serif"/>
                <a:cs typeface="Microsoft Sans Serif"/>
              </a:rPr>
              <a:t>ا</a:t>
            </a:r>
            <a:r>
              <a:rPr dirty="0" baseline="-23148" sz="2700" spc="104">
                <a:latin typeface="Microsoft Sans Serif"/>
                <a:cs typeface="Microsoft Sans Serif"/>
              </a:rPr>
              <a:t> </a:t>
            </a:r>
            <a:r>
              <a:rPr dirty="0" sz="1800" spc="-675">
                <a:latin typeface="Microsoft Sans Serif"/>
                <a:cs typeface="Microsoft Sans Serif"/>
              </a:rPr>
              <a:t>.</a:t>
            </a:r>
            <a:r>
              <a:rPr dirty="0" baseline="-16975" sz="2700" spc="-1012">
                <a:latin typeface="Microsoft Sans Serif"/>
                <a:cs typeface="Microsoft Sans Serif"/>
              </a:rPr>
              <a:t>ق</a:t>
            </a:r>
            <a:endParaRPr baseline="-16975" sz="2700">
              <a:latin typeface="Microsoft Sans Serif"/>
              <a:cs typeface="Microsoft Sans Serif"/>
            </a:endParaRPr>
          </a:p>
        </p:txBody>
      </p:sp>
      <p:sp>
        <p:nvSpPr>
          <p:cNvPr id="16" name="object 16" descr=""/>
          <p:cNvSpPr/>
          <p:nvPr/>
        </p:nvSpPr>
        <p:spPr>
          <a:xfrm>
            <a:off x="9116441" y="3315462"/>
            <a:ext cx="2194560" cy="6350"/>
          </a:xfrm>
          <a:custGeom>
            <a:avLst/>
            <a:gdLst/>
            <a:ahLst/>
            <a:cxnLst/>
            <a:rect l="l" t="t" r="r" b="b"/>
            <a:pathLst>
              <a:path w="2194559" h="6350">
                <a:moveTo>
                  <a:pt x="2194560" y="0"/>
                </a:moveTo>
                <a:lnTo>
                  <a:pt x="0" y="0"/>
                </a:lnTo>
                <a:lnTo>
                  <a:pt x="0" y="6095"/>
                </a:lnTo>
                <a:lnTo>
                  <a:pt x="2194560" y="6095"/>
                </a:lnTo>
                <a:lnTo>
                  <a:pt x="2194560" y="0"/>
                </a:lnTo>
                <a:close/>
              </a:path>
            </a:pathLst>
          </a:custGeom>
          <a:solidFill>
            <a:srgbClr val="000000"/>
          </a:solidFill>
        </p:spPr>
        <p:txBody>
          <a:bodyPr wrap="square" lIns="0" tIns="0" rIns="0" bIns="0" rtlCol="0"/>
          <a:lstStyle/>
          <a:p/>
        </p:txBody>
      </p:sp>
      <p:sp>
        <p:nvSpPr>
          <p:cNvPr id="17" name="object 17" descr=""/>
          <p:cNvSpPr txBox="1"/>
          <p:nvPr/>
        </p:nvSpPr>
        <p:spPr>
          <a:xfrm>
            <a:off x="10399521" y="3025292"/>
            <a:ext cx="937894" cy="300355"/>
          </a:xfrm>
          <a:prstGeom prst="rect">
            <a:avLst/>
          </a:prstGeom>
        </p:spPr>
        <p:txBody>
          <a:bodyPr wrap="square" lIns="0" tIns="12700" rIns="0" bIns="0" rtlCol="0" vert="horz">
            <a:spAutoFit/>
          </a:bodyPr>
          <a:lstStyle/>
          <a:p>
            <a:pPr algn="r" marL="38100" marR="32384">
              <a:lnSpc>
                <a:spcPct val="100000"/>
              </a:lnSpc>
              <a:spcBef>
                <a:spcPts val="100"/>
              </a:spcBef>
            </a:pPr>
            <a:r>
              <a:rPr dirty="0" baseline="1543" sz="2700" spc="-892">
                <a:latin typeface="Microsoft Sans Serif"/>
                <a:cs typeface="Microsoft Sans Serif"/>
              </a:rPr>
              <a:t>ح</a:t>
            </a:r>
            <a:r>
              <a:rPr dirty="0" baseline="13888" sz="2700" spc="-892">
                <a:latin typeface="Microsoft Sans Serif"/>
                <a:cs typeface="Microsoft Sans Serif"/>
              </a:rPr>
              <a:t>.</a:t>
            </a:r>
            <a:r>
              <a:rPr dirty="0" baseline="1543" sz="2700" spc="-892">
                <a:latin typeface="Microsoft Sans Serif"/>
                <a:cs typeface="Microsoft Sans Serif"/>
              </a:rPr>
              <a:t>لا</a:t>
            </a:r>
            <a:r>
              <a:rPr dirty="0" baseline="1543" sz="2700" spc="562">
                <a:latin typeface="Microsoft Sans Serif"/>
                <a:cs typeface="Microsoft Sans Serif"/>
              </a:rPr>
              <a:t> </a:t>
            </a:r>
            <a:r>
              <a:rPr dirty="0" baseline="1543" sz="2700" spc="-2017">
                <a:latin typeface="Microsoft Sans Serif"/>
                <a:cs typeface="Microsoft Sans Serif"/>
              </a:rPr>
              <a:t>ض</a:t>
            </a:r>
            <a:r>
              <a:rPr dirty="0" baseline="12345" sz="2700" spc="-2017">
                <a:latin typeface="Microsoft Sans Serif"/>
                <a:cs typeface="Microsoft Sans Serif"/>
              </a:rPr>
              <a:t>.</a:t>
            </a:r>
            <a:r>
              <a:rPr dirty="0" baseline="12345" sz="2700" spc="-397">
                <a:latin typeface="Microsoft Sans Serif"/>
                <a:cs typeface="Microsoft Sans Serif"/>
              </a:rPr>
              <a:t> </a:t>
            </a:r>
            <a:r>
              <a:rPr dirty="0" baseline="1543" sz="2700" spc="-1770">
                <a:latin typeface="Microsoft Sans Serif"/>
                <a:cs typeface="Microsoft Sans Serif"/>
              </a:rPr>
              <a:t>ف</a:t>
            </a:r>
            <a:r>
              <a:rPr dirty="0" baseline="23148" sz="2700" spc="-1770">
                <a:latin typeface="Microsoft Sans Serif"/>
                <a:cs typeface="Microsoft Sans Serif"/>
              </a:rPr>
              <a:t>.</a:t>
            </a:r>
            <a:r>
              <a:rPr dirty="0" baseline="23148" sz="2700" spc="-450">
                <a:latin typeface="Microsoft Sans Serif"/>
                <a:cs typeface="Microsoft Sans Serif"/>
              </a:rPr>
              <a:t> </a:t>
            </a:r>
            <a:r>
              <a:rPr dirty="0" baseline="9259" sz="2700" spc="-667">
                <a:latin typeface="Microsoft Sans Serif"/>
                <a:cs typeface="Microsoft Sans Serif"/>
              </a:rPr>
              <a:t>لا</a:t>
            </a:r>
            <a:r>
              <a:rPr dirty="0" baseline="9259" sz="2700" spc="487">
                <a:latin typeface="Microsoft Sans Serif"/>
                <a:cs typeface="Microsoft Sans Serif"/>
              </a:rPr>
              <a:t> </a:t>
            </a:r>
            <a:r>
              <a:rPr dirty="0" baseline="6172" sz="2700" spc="-750">
                <a:latin typeface="Microsoft Sans Serif"/>
                <a:cs typeface="Microsoft Sans Serif"/>
              </a:rPr>
              <a:t>.</a:t>
            </a:r>
            <a:r>
              <a:rPr dirty="0" baseline="6172" sz="2700" spc="-412">
                <a:latin typeface="Microsoft Sans Serif"/>
                <a:cs typeface="Microsoft Sans Serif"/>
              </a:rPr>
              <a:t> </a:t>
            </a:r>
            <a:r>
              <a:rPr dirty="0" sz="1800" spc="-665">
                <a:latin typeface="Microsoft Sans Serif"/>
                <a:cs typeface="Microsoft Sans Serif"/>
              </a:rPr>
              <a:t>ع</a:t>
            </a:r>
            <a:r>
              <a:rPr dirty="0" baseline="18518" sz="2700" spc="-997">
                <a:latin typeface="Microsoft Sans Serif"/>
                <a:cs typeface="Microsoft Sans Serif"/>
              </a:rPr>
              <a:t>.</a:t>
            </a:r>
            <a:r>
              <a:rPr dirty="0" baseline="18518" sz="2700" spc="165">
                <a:latin typeface="Microsoft Sans Serif"/>
                <a:cs typeface="Microsoft Sans Serif"/>
              </a:rPr>
              <a:t>  </a:t>
            </a:r>
            <a:r>
              <a:rPr dirty="0" sz="1800" spc="-910">
                <a:latin typeface="Microsoft Sans Serif"/>
                <a:cs typeface="Microsoft Sans Serif"/>
              </a:rPr>
              <a:t>ط</a:t>
            </a:r>
            <a:r>
              <a:rPr dirty="0" baseline="16975" sz="2700" spc="-1364">
                <a:latin typeface="Microsoft Sans Serif"/>
                <a:cs typeface="Microsoft Sans Serif"/>
              </a:rPr>
              <a:t>.</a:t>
            </a:r>
            <a:r>
              <a:rPr dirty="0" baseline="16975" sz="2700" spc="-382">
                <a:latin typeface="Microsoft Sans Serif"/>
                <a:cs typeface="Microsoft Sans Serif"/>
              </a:rPr>
              <a:t> </a:t>
            </a:r>
            <a:r>
              <a:rPr dirty="0" baseline="21604" sz="2700" spc="-1372">
                <a:latin typeface="Microsoft Sans Serif"/>
                <a:cs typeface="Microsoft Sans Serif"/>
              </a:rPr>
              <a:t>خت</a:t>
            </a:r>
            <a:endParaRPr baseline="21604" sz="2700">
              <a:latin typeface="Microsoft Sans Serif"/>
              <a:cs typeface="Microsoft Sans Serif"/>
            </a:endParaRPr>
          </a:p>
        </p:txBody>
      </p:sp>
      <p:sp>
        <p:nvSpPr>
          <p:cNvPr id="18" name="object 18" descr=""/>
          <p:cNvSpPr txBox="1"/>
          <p:nvPr/>
        </p:nvSpPr>
        <p:spPr>
          <a:xfrm>
            <a:off x="9887381" y="3057601"/>
            <a:ext cx="1965960" cy="300355"/>
          </a:xfrm>
          <a:prstGeom prst="rect">
            <a:avLst/>
          </a:prstGeom>
        </p:spPr>
        <p:txBody>
          <a:bodyPr wrap="square" lIns="0" tIns="12700" rIns="0" bIns="0" rtlCol="0" vert="horz">
            <a:spAutoFit/>
          </a:bodyPr>
          <a:lstStyle/>
          <a:p>
            <a:pPr algn="r" marL="38100" marR="30480">
              <a:lnSpc>
                <a:spcPct val="100000"/>
              </a:lnSpc>
              <a:spcBef>
                <a:spcPts val="100"/>
              </a:spcBef>
            </a:pPr>
            <a:r>
              <a:rPr dirty="0" sz="1800" spc="-300">
                <a:latin typeface="Microsoft Sans Serif"/>
                <a:cs typeface="Microsoft Sans Serif"/>
              </a:rPr>
              <a:t>و</a:t>
            </a:r>
            <a:r>
              <a:rPr dirty="0" sz="1800" spc="-215">
                <a:latin typeface="Microsoft Sans Serif"/>
                <a:cs typeface="Microsoft Sans Serif"/>
              </a:rPr>
              <a:t> </a:t>
            </a:r>
            <a:r>
              <a:rPr dirty="0" sz="1800" spc="-254">
                <a:latin typeface="Microsoft Sans Serif"/>
                <a:cs typeface="Microsoft Sans Serif"/>
              </a:rPr>
              <a:t>ر</a:t>
            </a:r>
            <a:r>
              <a:rPr dirty="0" sz="1800" spc="-254">
                <a:latin typeface="Microsoft Sans Serif"/>
                <a:cs typeface="Microsoft Sans Serif"/>
              </a:rPr>
              <a:t> </a:t>
            </a:r>
            <a:r>
              <a:rPr dirty="0" sz="1800" spc="-390">
                <a:latin typeface="Microsoft Sans Serif"/>
                <a:cs typeface="Microsoft Sans Serif"/>
              </a:rPr>
              <a:t>ال</a:t>
            </a:r>
            <a:r>
              <a:rPr dirty="0" sz="1800" spc="145">
                <a:latin typeface="Microsoft Sans Serif"/>
                <a:cs typeface="Microsoft Sans Serif"/>
              </a:rPr>
              <a:t> </a:t>
            </a:r>
            <a:r>
              <a:rPr dirty="0" sz="1800" spc="-735">
                <a:latin typeface="Microsoft Sans Serif"/>
                <a:cs typeface="Microsoft Sans Serif"/>
              </a:rPr>
              <a:t>صا</a:t>
            </a:r>
            <a:r>
              <a:rPr dirty="0" sz="1800" spc="15">
                <a:latin typeface="Microsoft Sans Serif"/>
                <a:cs typeface="Microsoft Sans Serif"/>
              </a:rPr>
              <a:t>  </a:t>
            </a:r>
            <a:r>
              <a:rPr dirty="0" sz="1800" spc="-300">
                <a:latin typeface="Microsoft Sans Serif"/>
                <a:cs typeface="Microsoft Sans Serif"/>
              </a:rPr>
              <a:t>ءا</a:t>
            </a:r>
            <a:r>
              <a:rPr dirty="0" sz="1800" spc="200">
                <a:latin typeface="Microsoft Sans Serif"/>
                <a:cs typeface="Microsoft Sans Serif"/>
              </a:rPr>
              <a:t>   </a:t>
            </a:r>
            <a:r>
              <a:rPr dirty="0" sz="1800" spc="-390">
                <a:latin typeface="Microsoft Sans Serif"/>
                <a:cs typeface="Microsoft Sans Serif"/>
              </a:rPr>
              <a:t>ور</a:t>
            </a:r>
            <a:r>
              <a:rPr dirty="0" sz="1800" spc="275">
                <a:latin typeface="Microsoft Sans Serif"/>
                <a:cs typeface="Microsoft Sans Serif"/>
              </a:rPr>
              <a:t> </a:t>
            </a:r>
            <a:r>
              <a:rPr dirty="0" sz="1800" spc="-254">
                <a:latin typeface="Microsoft Sans Serif"/>
                <a:cs typeface="Microsoft Sans Serif"/>
              </a:rPr>
              <a:t>ر</a:t>
            </a:r>
            <a:r>
              <a:rPr dirty="0" sz="1800" spc="160">
                <a:latin typeface="Microsoft Sans Serif"/>
                <a:cs typeface="Microsoft Sans Serif"/>
              </a:rPr>
              <a:t>  </a:t>
            </a:r>
            <a:r>
              <a:rPr dirty="0" sz="1800" spc="-285">
                <a:latin typeface="Microsoft Sans Serif"/>
                <a:cs typeface="Microsoft Sans Serif"/>
              </a:rPr>
              <a:t>،مال</a:t>
            </a:r>
            <a:r>
              <a:rPr dirty="0" sz="1800" spc="225">
                <a:latin typeface="Microsoft Sans Serif"/>
                <a:cs typeface="Microsoft Sans Serif"/>
              </a:rPr>
              <a:t> </a:t>
            </a:r>
            <a:r>
              <a:rPr dirty="0" sz="1800" spc="-400">
                <a:latin typeface="Microsoft Sans Serif"/>
                <a:cs typeface="Microsoft Sans Serif"/>
              </a:rPr>
              <a:t>أ</a:t>
            </a:r>
            <a:r>
              <a:rPr dirty="0" baseline="-6172" sz="2700" spc="-600">
                <a:latin typeface="Microsoft Sans Serif"/>
                <a:cs typeface="Microsoft Sans Serif"/>
              </a:rPr>
              <a:t>,</a:t>
            </a:r>
            <a:r>
              <a:rPr dirty="0" sz="1800" spc="-400">
                <a:latin typeface="Microsoft Sans Serif"/>
                <a:cs typeface="Microsoft Sans Serif"/>
              </a:rPr>
              <a:t>ل</a:t>
            </a:r>
            <a:r>
              <a:rPr dirty="0" sz="1800" spc="50">
                <a:latin typeface="Microsoft Sans Serif"/>
                <a:cs typeface="Microsoft Sans Serif"/>
              </a:rPr>
              <a:t> </a:t>
            </a:r>
            <a:r>
              <a:rPr dirty="0" sz="1800" spc="-810">
                <a:latin typeface="Microsoft Sans Serif"/>
                <a:cs typeface="Microsoft Sans Serif"/>
              </a:rPr>
              <a:t>ي</a:t>
            </a:r>
            <a:r>
              <a:rPr dirty="0" baseline="-13888" sz="2700" spc="-1214">
                <a:latin typeface="Microsoft Sans Serif"/>
                <a:cs typeface="Microsoft Sans Serif"/>
              </a:rPr>
              <a:t>„</a:t>
            </a:r>
            <a:endParaRPr baseline="-13888" sz="2700">
              <a:latin typeface="Microsoft Sans Serif"/>
              <a:cs typeface="Microsoft Sans Serif"/>
            </a:endParaRPr>
          </a:p>
        </p:txBody>
      </p:sp>
      <p:sp>
        <p:nvSpPr>
          <p:cNvPr id="19" name="object 19" descr=""/>
          <p:cNvSpPr txBox="1"/>
          <p:nvPr/>
        </p:nvSpPr>
        <p:spPr>
          <a:xfrm>
            <a:off x="9180956" y="2988411"/>
            <a:ext cx="1115695" cy="300355"/>
          </a:xfrm>
          <a:prstGeom prst="rect">
            <a:avLst/>
          </a:prstGeom>
        </p:spPr>
        <p:txBody>
          <a:bodyPr wrap="square" lIns="0" tIns="12700" rIns="0" bIns="0" rtlCol="0" vert="horz">
            <a:spAutoFit/>
          </a:bodyPr>
          <a:lstStyle/>
          <a:p>
            <a:pPr algn="r" marL="50800" marR="43180">
              <a:lnSpc>
                <a:spcPct val="100000"/>
              </a:lnSpc>
              <a:spcBef>
                <a:spcPts val="100"/>
              </a:spcBef>
            </a:pPr>
            <a:r>
              <a:rPr dirty="0" sz="1800" spc="-500">
                <a:latin typeface="Microsoft Sans Serif"/>
                <a:cs typeface="Microsoft Sans Serif"/>
              </a:rPr>
              <a:t>.</a:t>
            </a:r>
            <a:r>
              <a:rPr dirty="0" sz="1800" spc="490">
                <a:latin typeface="Microsoft Sans Serif"/>
                <a:cs typeface="Microsoft Sans Serif"/>
              </a:rPr>
              <a:t> </a:t>
            </a:r>
            <a:r>
              <a:rPr dirty="0" baseline="-3086" sz="2700" spc="-750">
                <a:latin typeface="Microsoft Sans Serif"/>
                <a:cs typeface="Microsoft Sans Serif"/>
              </a:rPr>
              <a:t>.</a:t>
            </a:r>
            <a:r>
              <a:rPr dirty="0" baseline="-3086" sz="2700" spc="719">
                <a:latin typeface="Microsoft Sans Serif"/>
                <a:cs typeface="Microsoft Sans Serif"/>
              </a:rPr>
              <a:t>  </a:t>
            </a:r>
            <a:r>
              <a:rPr dirty="0" baseline="-13888" sz="2700" spc="-1777">
                <a:latin typeface="Microsoft Sans Serif"/>
                <a:cs typeface="Microsoft Sans Serif"/>
              </a:rPr>
              <a:t>ت</a:t>
            </a:r>
            <a:r>
              <a:rPr dirty="0" baseline="-3086" sz="2700" spc="-1777">
                <a:latin typeface="Microsoft Sans Serif"/>
                <a:cs typeface="Microsoft Sans Serif"/>
              </a:rPr>
              <a:t>„</a:t>
            </a:r>
            <a:r>
              <a:rPr dirty="0" baseline="-3086" sz="2700" spc="-270">
                <a:latin typeface="Microsoft Sans Serif"/>
                <a:cs typeface="Microsoft Sans Serif"/>
              </a:rPr>
              <a:t> </a:t>
            </a:r>
            <a:r>
              <a:rPr dirty="0" baseline="1543" sz="2700" spc="-1170">
                <a:latin typeface="Microsoft Sans Serif"/>
                <a:cs typeface="Microsoft Sans Serif"/>
              </a:rPr>
              <a:t>كلث</a:t>
            </a:r>
            <a:r>
              <a:rPr dirty="0" baseline="7716" sz="2700" spc="-1170">
                <a:latin typeface="Microsoft Sans Serif"/>
                <a:cs typeface="Microsoft Sans Serif"/>
              </a:rPr>
              <a:t>„</a:t>
            </a:r>
            <a:r>
              <a:rPr dirty="0" baseline="7716" sz="2700" spc="-487">
                <a:latin typeface="Microsoft Sans Serif"/>
                <a:cs typeface="Microsoft Sans Serif"/>
              </a:rPr>
              <a:t> </a:t>
            </a:r>
            <a:r>
              <a:rPr dirty="0" baseline="12345" sz="2700">
                <a:latin typeface="Microsoft Sans Serif"/>
                <a:cs typeface="Microsoft Sans Serif"/>
              </a:rPr>
              <a:t>مم</a:t>
            </a:r>
            <a:r>
              <a:rPr dirty="0" baseline="12345" sz="2700" spc="150">
                <a:latin typeface="Microsoft Sans Serif"/>
                <a:cs typeface="Microsoft Sans Serif"/>
              </a:rPr>
              <a:t>  </a:t>
            </a:r>
            <a:r>
              <a:rPr dirty="0" baseline="-9259" sz="2700" spc="-1462">
                <a:latin typeface="Microsoft Sans Serif"/>
                <a:cs typeface="Microsoft Sans Serif"/>
              </a:rPr>
              <a:t>ح</a:t>
            </a:r>
            <a:r>
              <a:rPr dirty="0" baseline="4629" sz="2700" spc="-1462">
                <a:latin typeface="Microsoft Sans Serif"/>
                <a:cs typeface="Microsoft Sans Serif"/>
              </a:rPr>
              <a:t>.</a:t>
            </a:r>
            <a:r>
              <a:rPr dirty="0" baseline="4629" sz="2700" spc="-30">
                <a:latin typeface="Microsoft Sans Serif"/>
                <a:cs typeface="Microsoft Sans Serif"/>
              </a:rPr>
              <a:t> </a:t>
            </a:r>
            <a:r>
              <a:rPr dirty="0" baseline="1543" sz="2700" spc="-750">
                <a:latin typeface="Microsoft Sans Serif"/>
                <a:cs typeface="Microsoft Sans Serif"/>
              </a:rPr>
              <a:t>,</a:t>
            </a:r>
            <a:r>
              <a:rPr dirty="0" baseline="1543" sz="2700" spc="-217">
                <a:latin typeface="Microsoft Sans Serif"/>
                <a:cs typeface="Microsoft Sans Serif"/>
              </a:rPr>
              <a:t> </a:t>
            </a:r>
            <a:r>
              <a:rPr dirty="0" baseline="-3086" sz="2700" spc="-914">
                <a:latin typeface="Microsoft Sans Serif"/>
                <a:cs typeface="Microsoft Sans Serif"/>
              </a:rPr>
              <a:t>ل</a:t>
            </a:r>
            <a:endParaRPr baseline="-3086" sz="2700">
              <a:latin typeface="Microsoft Sans Serif"/>
              <a:cs typeface="Microsoft Sans Serif"/>
            </a:endParaRPr>
          </a:p>
        </p:txBody>
      </p:sp>
      <p:sp>
        <p:nvSpPr>
          <p:cNvPr id="20" name="object 20" descr=""/>
          <p:cNvSpPr txBox="1"/>
          <p:nvPr/>
        </p:nvSpPr>
        <p:spPr>
          <a:xfrm>
            <a:off x="9068181" y="3066135"/>
            <a:ext cx="633730" cy="300355"/>
          </a:xfrm>
          <a:prstGeom prst="rect">
            <a:avLst/>
          </a:prstGeom>
        </p:spPr>
        <p:txBody>
          <a:bodyPr wrap="square" lIns="0" tIns="12700" rIns="0" bIns="0" rtlCol="0" vert="horz">
            <a:spAutoFit/>
          </a:bodyPr>
          <a:lstStyle/>
          <a:p>
            <a:pPr algn="r" marL="12700" marR="5080">
              <a:lnSpc>
                <a:spcPct val="100000"/>
              </a:lnSpc>
              <a:spcBef>
                <a:spcPts val="100"/>
              </a:spcBef>
            </a:pPr>
            <a:r>
              <a:rPr dirty="0" baseline="1543" sz="2700" spc="-465">
                <a:latin typeface="Microsoft Sans Serif"/>
                <a:cs typeface="Microsoft Sans Serif"/>
              </a:rPr>
              <a:t>،ندا</a:t>
            </a:r>
            <a:r>
              <a:rPr dirty="0" sz="1800" spc="-310">
                <a:latin typeface="Microsoft Sans Serif"/>
                <a:cs typeface="Microsoft Sans Serif"/>
              </a:rPr>
              <a:t>,</a:t>
            </a:r>
            <a:r>
              <a:rPr dirty="0" sz="1800" spc="-35">
                <a:latin typeface="Microsoft Sans Serif"/>
                <a:cs typeface="Microsoft Sans Serif"/>
              </a:rPr>
              <a:t> </a:t>
            </a:r>
            <a:r>
              <a:rPr dirty="0" baseline="1543" sz="2700" spc="-382">
                <a:latin typeface="Microsoft Sans Serif"/>
                <a:cs typeface="Microsoft Sans Serif"/>
              </a:rPr>
              <a:t>نود</a:t>
            </a:r>
            <a:r>
              <a:rPr dirty="0" baseline="1543" sz="2700" spc="-330">
                <a:latin typeface="Microsoft Sans Serif"/>
                <a:cs typeface="Microsoft Sans Serif"/>
              </a:rPr>
              <a:t> </a:t>
            </a:r>
            <a:r>
              <a:rPr dirty="0" baseline="1543" sz="2700" spc="-67">
                <a:latin typeface="Microsoft Sans Serif"/>
                <a:cs typeface="Microsoft Sans Serif"/>
              </a:rPr>
              <a:t>ة</a:t>
            </a:r>
            <a:r>
              <a:rPr dirty="0" baseline="1543" sz="2700" spc="-315">
                <a:latin typeface="Microsoft Sans Serif"/>
                <a:cs typeface="Microsoft Sans Serif"/>
              </a:rPr>
              <a:t> </a:t>
            </a:r>
            <a:r>
              <a:rPr dirty="0" baseline="1543" sz="2700" spc="-472">
                <a:latin typeface="Microsoft Sans Serif"/>
                <a:cs typeface="Microsoft Sans Serif"/>
              </a:rPr>
              <a:t>أ</a:t>
            </a:r>
            <a:endParaRPr baseline="1543" sz="2700">
              <a:latin typeface="Microsoft Sans Serif"/>
              <a:cs typeface="Microsoft Sans Serif"/>
            </a:endParaRPr>
          </a:p>
        </p:txBody>
      </p:sp>
      <p:sp>
        <p:nvSpPr>
          <p:cNvPr id="21" name="object 21" descr=""/>
          <p:cNvSpPr txBox="1"/>
          <p:nvPr/>
        </p:nvSpPr>
        <p:spPr>
          <a:xfrm>
            <a:off x="8068944" y="3003956"/>
            <a:ext cx="1132840" cy="300355"/>
          </a:xfrm>
          <a:prstGeom prst="rect">
            <a:avLst/>
          </a:prstGeom>
        </p:spPr>
        <p:txBody>
          <a:bodyPr wrap="square" lIns="0" tIns="12700" rIns="0" bIns="0" rtlCol="0" vert="horz">
            <a:spAutoFit/>
          </a:bodyPr>
          <a:lstStyle/>
          <a:p>
            <a:pPr algn="r" marL="38100" marR="30480">
              <a:lnSpc>
                <a:spcPct val="100000"/>
              </a:lnSpc>
              <a:spcBef>
                <a:spcPts val="100"/>
              </a:spcBef>
            </a:pPr>
            <a:r>
              <a:rPr dirty="0" baseline="-1543" sz="2700" spc="-1200">
                <a:latin typeface="Microsoft Sans Serif"/>
                <a:cs typeface="Microsoft Sans Serif"/>
              </a:rPr>
              <a:t>خ</a:t>
            </a:r>
            <a:r>
              <a:rPr dirty="0" baseline="20061" sz="2700" spc="-1200">
                <a:latin typeface="Microsoft Sans Serif"/>
                <a:cs typeface="Microsoft Sans Serif"/>
              </a:rPr>
              <a:t>.</a:t>
            </a:r>
            <a:r>
              <a:rPr dirty="0" baseline="15432" sz="2700" spc="-1200">
                <a:latin typeface="Microsoft Sans Serif"/>
                <a:cs typeface="Microsoft Sans Serif"/>
              </a:rPr>
              <a:t>ش</a:t>
            </a:r>
            <a:r>
              <a:rPr dirty="0" baseline="29320" sz="2700" spc="-322">
                <a:latin typeface="Microsoft Sans Serif"/>
                <a:cs typeface="Microsoft Sans Serif"/>
              </a:rPr>
              <a:t> </a:t>
            </a:r>
            <a:r>
              <a:rPr dirty="0" baseline="23148" sz="2700" spc="-652">
                <a:latin typeface="Microsoft Sans Serif"/>
                <a:cs typeface="Microsoft Sans Serif"/>
              </a:rPr>
              <a:t>لا</a:t>
            </a:r>
            <a:r>
              <a:rPr dirty="0" baseline="23148" sz="2700" spc="577">
                <a:latin typeface="Microsoft Sans Serif"/>
                <a:cs typeface="Microsoft Sans Serif"/>
              </a:rPr>
              <a:t> </a:t>
            </a:r>
            <a:r>
              <a:rPr dirty="0" baseline="1543" sz="2700" spc="-750">
                <a:latin typeface="Microsoft Sans Serif"/>
                <a:cs typeface="Microsoft Sans Serif"/>
              </a:rPr>
              <a:t>.</a:t>
            </a:r>
            <a:r>
              <a:rPr dirty="0" baseline="1543" sz="2700" spc="-382">
                <a:latin typeface="Microsoft Sans Serif"/>
                <a:cs typeface="Microsoft Sans Serif"/>
              </a:rPr>
              <a:t> </a:t>
            </a:r>
            <a:r>
              <a:rPr dirty="0" baseline="-7716" sz="2700" spc="52">
                <a:latin typeface="Microsoft Sans Serif"/>
                <a:cs typeface="Microsoft Sans Serif"/>
              </a:rPr>
              <a:t>ه</a:t>
            </a:r>
            <a:r>
              <a:rPr dirty="0" baseline="-7716" sz="2700" spc="202">
                <a:latin typeface="Microsoft Sans Serif"/>
                <a:cs typeface="Microsoft Sans Serif"/>
              </a:rPr>
              <a:t> </a:t>
            </a:r>
            <a:r>
              <a:rPr dirty="0" sz="1800" spc="-500">
                <a:latin typeface="Microsoft Sans Serif"/>
                <a:cs typeface="Microsoft Sans Serif"/>
              </a:rPr>
              <a:t>.</a:t>
            </a:r>
            <a:r>
              <a:rPr dirty="0" sz="1800" spc="25">
                <a:latin typeface="Microsoft Sans Serif"/>
                <a:cs typeface="Microsoft Sans Serif"/>
              </a:rPr>
              <a:t> </a:t>
            </a:r>
            <a:r>
              <a:rPr dirty="0" baseline="-4629" sz="2700" spc="-825">
                <a:latin typeface="Microsoft Sans Serif"/>
                <a:cs typeface="Microsoft Sans Serif"/>
              </a:rPr>
              <a:t>ك</a:t>
            </a:r>
            <a:r>
              <a:rPr dirty="0" baseline="-4629" sz="2700" spc="315">
                <a:latin typeface="Microsoft Sans Serif"/>
                <a:cs typeface="Microsoft Sans Serif"/>
              </a:rPr>
              <a:t> </a:t>
            </a:r>
            <a:r>
              <a:rPr dirty="0" baseline="-3086" sz="2700" spc="-960">
                <a:latin typeface="Microsoft Sans Serif"/>
                <a:cs typeface="Microsoft Sans Serif"/>
              </a:rPr>
              <a:t>ل</a:t>
            </a:r>
            <a:r>
              <a:rPr dirty="0" baseline="-3086" sz="2700" spc="307">
                <a:latin typeface="Microsoft Sans Serif"/>
                <a:cs typeface="Microsoft Sans Serif"/>
              </a:rPr>
              <a:t> </a:t>
            </a:r>
            <a:r>
              <a:rPr dirty="0" baseline="-3086" sz="2700" spc="-1380">
                <a:latin typeface="Microsoft Sans Serif"/>
                <a:cs typeface="Microsoft Sans Serif"/>
              </a:rPr>
              <a:t>ت</a:t>
            </a:r>
            <a:r>
              <a:rPr dirty="0" baseline="9259" sz="2700" spc="-1380">
                <a:latin typeface="Microsoft Sans Serif"/>
                <a:cs typeface="Microsoft Sans Serif"/>
              </a:rPr>
              <a:t>„</a:t>
            </a:r>
            <a:r>
              <a:rPr dirty="0" baseline="9259" sz="2700" spc="-412">
                <a:latin typeface="Microsoft Sans Serif"/>
                <a:cs typeface="Microsoft Sans Serif"/>
              </a:rPr>
              <a:t> </a:t>
            </a:r>
            <a:r>
              <a:rPr dirty="0" sz="1800" spc="-295">
                <a:latin typeface="Microsoft Sans Serif"/>
                <a:cs typeface="Microsoft Sans Serif"/>
              </a:rPr>
              <a:t>ح</a:t>
            </a:r>
            <a:r>
              <a:rPr dirty="0" sz="1800" spc="425">
                <a:latin typeface="Microsoft Sans Serif"/>
                <a:cs typeface="Microsoft Sans Serif"/>
              </a:rPr>
              <a:t> </a:t>
            </a:r>
            <a:r>
              <a:rPr dirty="0" sz="1800" spc="-500">
                <a:latin typeface="Microsoft Sans Serif"/>
                <a:cs typeface="Microsoft Sans Serif"/>
              </a:rPr>
              <a:t>.</a:t>
            </a:r>
            <a:endParaRPr sz="1800">
              <a:latin typeface="Microsoft Sans Serif"/>
              <a:cs typeface="Microsoft Sans Serif"/>
            </a:endParaRPr>
          </a:p>
        </p:txBody>
      </p:sp>
      <p:sp>
        <p:nvSpPr>
          <p:cNvPr id="22" name="object 22" descr=""/>
          <p:cNvSpPr txBox="1"/>
          <p:nvPr/>
        </p:nvSpPr>
        <p:spPr>
          <a:xfrm>
            <a:off x="2665222" y="2973171"/>
            <a:ext cx="3948429" cy="300355"/>
          </a:xfrm>
          <a:prstGeom prst="rect">
            <a:avLst/>
          </a:prstGeom>
        </p:spPr>
        <p:txBody>
          <a:bodyPr wrap="square" lIns="0" tIns="12700" rIns="0" bIns="0" rtlCol="0" vert="horz">
            <a:spAutoFit/>
          </a:bodyPr>
          <a:lstStyle/>
          <a:p>
            <a:pPr algn="r" marL="50800" marR="43180">
              <a:lnSpc>
                <a:spcPct val="100000"/>
              </a:lnSpc>
              <a:spcBef>
                <a:spcPts val="100"/>
              </a:spcBef>
            </a:pPr>
            <a:r>
              <a:rPr dirty="0" baseline="-12345" sz="2700" spc="-1110">
                <a:latin typeface="Microsoft Sans Serif"/>
                <a:cs typeface="Microsoft Sans Serif"/>
              </a:rPr>
              <a:t>ح</a:t>
            </a:r>
            <a:r>
              <a:rPr dirty="0" sz="1800" spc="-740">
                <a:latin typeface="Microsoft Sans Serif"/>
                <a:cs typeface="Microsoft Sans Serif"/>
              </a:rPr>
              <a:t>.</a:t>
            </a:r>
            <a:r>
              <a:rPr dirty="0" baseline="1543" sz="2700" spc="667">
                <a:latin typeface="Microsoft Sans Serif"/>
                <a:cs typeface="Microsoft Sans Serif"/>
              </a:rPr>
              <a:t>             </a:t>
            </a:r>
            <a:r>
              <a:rPr dirty="0" baseline="-3086" sz="2700" spc="-705">
                <a:latin typeface="Microsoft Sans Serif"/>
                <a:cs typeface="Microsoft Sans Serif"/>
              </a:rPr>
              <a:t>.</a:t>
            </a:r>
            <a:r>
              <a:rPr dirty="0" baseline="-20061" sz="2700" spc="-705">
                <a:latin typeface="Microsoft Sans Serif"/>
                <a:cs typeface="Microsoft Sans Serif"/>
              </a:rPr>
              <a:t>و</a:t>
            </a:r>
            <a:r>
              <a:rPr dirty="0" baseline="-3086" sz="2700" spc="-345">
                <a:latin typeface="Microsoft Sans Serif"/>
                <a:cs typeface="Microsoft Sans Serif"/>
              </a:rPr>
              <a:t> </a:t>
            </a:r>
            <a:r>
              <a:rPr dirty="0" baseline="-10802" sz="2700" spc="-1207">
                <a:latin typeface="Microsoft Sans Serif"/>
                <a:cs typeface="Microsoft Sans Serif"/>
              </a:rPr>
              <a:t>ن</a:t>
            </a:r>
            <a:r>
              <a:rPr dirty="0" baseline="6172" sz="2700" spc="-1207">
                <a:latin typeface="Microsoft Sans Serif"/>
                <a:cs typeface="Microsoft Sans Serif"/>
              </a:rPr>
              <a:t>„</a:t>
            </a:r>
            <a:r>
              <a:rPr dirty="0" baseline="6172" sz="2700" spc="494">
                <a:latin typeface="Microsoft Sans Serif"/>
                <a:cs typeface="Microsoft Sans Serif"/>
              </a:rPr>
              <a:t> </a:t>
            </a:r>
            <a:r>
              <a:rPr dirty="0" baseline="-6172" sz="2700" spc="-750">
                <a:latin typeface="Microsoft Sans Serif"/>
                <a:cs typeface="Microsoft Sans Serif"/>
              </a:rPr>
              <a:t>.</a:t>
            </a:r>
            <a:r>
              <a:rPr dirty="0" baseline="1543" sz="2700" spc="202">
                <a:latin typeface="Microsoft Sans Serif"/>
                <a:cs typeface="Microsoft Sans Serif"/>
              </a:rPr>
              <a:t>  </a:t>
            </a:r>
            <a:r>
              <a:rPr dirty="0" baseline="-7716" sz="2700" spc="-750">
                <a:latin typeface="Microsoft Sans Serif"/>
                <a:cs typeface="Microsoft Sans Serif"/>
              </a:rPr>
              <a:t>.</a:t>
            </a:r>
            <a:r>
              <a:rPr dirty="0" baseline="-7716" sz="2700" spc="-209">
                <a:latin typeface="Microsoft Sans Serif"/>
                <a:cs typeface="Microsoft Sans Serif"/>
              </a:rPr>
              <a:t> </a:t>
            </a:r>
            <a:r>
              <a:rPr dirty="0" baseline="3086" sz="2700" spc="-1132">
                <a:latin typeface="Microsoft Sans Serif"/>
                <a:cs typeface="Microsoft Sans Serif"/>
              </a:rPr>
              <a:t>كمت</a:t>
            </a:r>
            <a:r>
              <a:rPr dirty="0" baseline="-6172" sz="2700" spc="-1132">
                <a:latin typeface="Microsoft Sans Serif"/>
                <a:cs typeface="Microsoft Sans Serif"/>
              </a:rPr>
              <a:t>„</a:t>
            </a:r>
            <a:r>
              <a:rPr dirty="0" baseline="-6172" sz="2700" spc="375">
                <a:latin typeface="Microsoft Sans Serif"/>
                <a:cs typeface="Microsoft Sans Serif"/>
              </a:rPr>
              <a:t> </a:t>
            </a:r>
            <a:r>
              <a:rPr dirty="0" baseline="-3086" sz="2700" spc="-1050">
                <a:latin typeface="Microsoft Sans Serif"/>
                <a:cs typeface="Microsoft Sans Serif"/>
              </a:rPr>
              <a:t>„</a:t>
            </a:r>
            <a:r>
              <a:rPr dirty="0" baseline="-3086" sz="2700" spc="-359">
                <a:latin typeface="Microsoft Sans Serif"/>
                <a:cs typeface="Microsoft Sans Serif"/>
              </a:rPr>
              <a:t> </a:t>
            </a:r>
            <a:r>
              <a:rPr dirty="0" baseline="-16975" sz="2700" spc="-1139">
                <a:latin typeface="Microsoft Sans Serif"/>
                <a:cs typeface="Microsoft Sans Serif"/>
              </a:rPr>
              <a:t>ق</a:t>
            </a:r>
            <a:r>
              <a:rPr dirty="0" baseline="1543" sz="2700" spc="-1139">
                <a:latin typeface="Microsoft Sans Serif"/>
                <a:cs typeface="Microsoft Sans Serif"/>
              </a:rPr>
              <a:t>„</a:t>
            </a:r>
            <a:r>
              <a:rPr dirty="0" baseline="1543" sz="2700" spc="-450">
                <a:latin typeface="Microsoft Sans Serif"/>
                <a:cs typeface="Microsoft Sans Serif"/>
              </a:rPr>
              <a:t> </a:t>
            </a:r>
            <a:r>
              <a:rPr dirty="0" baseline="-10802" sz="2700" spc="-1110">
                <a:latin typeface="Microsoft Sans Serif"/>
                <a:cs typeface="Microsoft Sans Serif"/>
              </a:rPr>
              <a:t>ن</a:t>
            </a:r>
            <a:r>
              <a:rPr dirty="0" baseline="-16975" sz="2700" spc="-1110">
                <a:latin typeface="Microsoft Sans Serif"/>
                <a:cs typeface="Microsoft Sans Serif"/>
              </a:rPr>
              <a:t>„</a:t>
            </a:r>
            <a:r>
              <a:rPr dirty="0" baseline="-16975" sz="2700" spc="-270">
                <a:latin typeface="Microsoft Sans Serif"/>
                <a:cs typeface="Microsoft Sans Serif"/>
              </a:rPr>
              <a:t> </a:t>
            </a:r>
            <a:r>
              <a:rPr dirty="0" baseline="-12345" sz="2700" spc="-982">
                <a:latin typeface="Microsoft Sans Serif"/>
                <a:cs typeface="Microsoft Sans Serif"/>
              </a:rPr>
              <a:t>ط</a:t>
            </a:r>
            <a:r>
              <a:rPr dirty="0" baseline="3086" sz="2700" spc="172">
                <a:latin typeface="Microsoft Sans Serif"/>
                <a:cs typeface="Microsoft Sans Serif"/>
              </a:rPr>
              <a:t>  </a:t>
            </a:r>
            <a:r>
              <a:rPr dirty="0" baseline="-10802" sz="2700" spc="-1275">
                <a:latin typeface="Microsoft Sans Serif"/>
                <a:cs typeface="Microsoft Sans Serif"/>
              </a:rPr>
              <a:t>ب</a:t>
            </a:r>
            <a:r>
              <a:rPr dirty="0" baseline="-10802" sz="2700" spc="457">
                <a:latin typeface="Microsoft Sans Serif"/>
                <a:cs typeface="Microsoft Sans Serif"/>
              </a:rPr>
              <a:t>  </a:t>
            </a:r>
            <a:r>
              <a:rPr dirty="0" baseline="1543" sz="2700" spc="-750">
                <a:latin typeface="Microsoft Sans Serif"/>
                <a:cs typeface="Microsoft Sans Serif"/>
              </a:rPr>
              <a:t>.</a:t>
            </a:r>
            <a:r>
              <a:rPr dirty="0" baseline="1543" sz="2700" spc="270">
                <a:latin typeface="Microsoft Sans Serif"/>
                <a:cs typeface="Microsoft Sans Serif"/>
              </a:rPr>
              <a:t> </a:t>
            </a:r>
            <a:r>
              <a:rPr dirty="0" baseline="-9259" sz="2700" spc="-1852">
                <a:latin typeface="Microsoft Sans Serif"/>
                <a:cs typeface="Microsoft Sans Serif"/>
              </a:rPr>
              <a:t>ضب</a:t>
            </a:r>
            <a:r>
              <a:rPr dirty="0" baseline="4629" sz="2700" spc="-1852">
                <a:latin typeface="Microsoft Sans Serif"/>
                <a:cs typeface="Microsoft Sans Serif"/>
              </a:rPr>
              <a:t>„</a:t>
            </a:r>
            <a:r>
              <a:rPr dirty="0" baseline="4629" sz="2700" spc="-487">
                <a:latin typeface="Microsoft Sans Serif"/>
                <a:cs typeface="Microsoft Sans Serif"/>
              </a:rPr>
              <a:t> </a:t>
            </a:r>
            <a:r>
              <a:rPr dirty="0" baseline="-3086" sz="2700" spc="-652">
                <a:latin typeface="Microsoft Sans Serif"/>
                <a:cs typeface="Microsoft Sans Serif"/>
              </a:rPr>
              <a:t>لا</a:t>
            </a:r>
            <a:r>
              <a:rPr dirty="0" baseline="-1543" sz="2700" spc="517">
                <a:latin typeface="Microsoft Sans Serif"/>
                <a:cs typeface="Microsoft Sans Serif"/>
              </a:rPr>
              <a:t>    </a:t>
            </a:r>
            <a:r>
              <a:rPr dirty="0" sz="1800" spc="-950">
                <a:latin typeface="Microsoft Sans Serif"/>
                <a:cs typeface="Microsoft Sans Serif"/>
              </a:rPr>
              <a:t>حت</a:t>
            </a:r>
            <a:r>
              <a:rPr dirty="0" baseline="12345" sz="2700" spc="-1425">
                <a:latin typeface="Microsoft Sans Serif"/>
                <a:cs typeface="Microsoft Sans Serif"/>
              </a:rPr>
              <a:t>„</a:t>
            </a:r>
            <a:r>
              <a:rPr dirty="0" baseline="12345" sz="2700" spc="-390">
                <a:latin typeface="Microsoft Sans Serif"/>
                <a:cs typeface="Microsoft Sans Serif"/>
              </a:rPr>
              <a:t> </a:t>
            </a:r>
            <a:r>
              <a:rPr dirty="0" baseline="1543" sz="2700" spc="-652">
                <a:latin typeface="Microsoft Sans Serif"/>
                <a:cs typeface="Microsoft Sans Serif"/>
              </a:rPr>
              <a:t>لا</a:t>
            </a:r>
            <a:r>
              <a:rPr dirty="0" baseline="1543" sz="2700" spc="607">
                <a:latin typeface="Microsoft Sans Serif"/>
                <a:cs typeface="Microsoft Sans Serif"/>
              </a:rPr>
              <a:t> </a:t>
            </a:r>
            <a:r>
              <a:rPr dirty="0" baseline="-12345" sz="2700" spc="-1364">
                <a:latin typeface="Microsoft Sans Serif"/>
                <a:cs typeface="Microsoft Sans Serif"/>
              </a:rPr>
              <a:t>ط</a:t>
            </a:r>
            <a:r>
              <a:rPr dirty="0" baseline="3086" sz="2700" spc="-1364">
                <a:latin typeface="Microsoft Sans Serif"/>
                <a:cs typeface="Microsoft Sans Serif"/>
              </a:rPr>
              <a:t>.</a:t>
            </a:r>
            <a:r>
              <a:rPr dirty="0" baseline="3086" sz="2700" spc="-382">
                <a:latin typeface="Microsoft Sans Serif"/>
                <a:cs typeface="Microsoft Sans Serif"/>
              </a:rPr>
              <a:t> </a:t>
            </a:r>
            <a:r>
              <a:rPr dirty="0" baseline="9259" sz="2700" spc="-1267">
                <a:latin typeface="Microsoft Sans Serif"/>
                <a:cs typeface="Microsoft Sans Serif"/>
              </a:rPr>
              <a:t>خت</a:t>
            </a:r>
            <a:r>
              <a:rPr dirty="0" sz="1800" spc="-844">
                <a:latin typeface="Microsoft Sans Serif"/>
                <a:cs typeface="Microsoft Sans Serif"/>
              </a:rPr>
              <a:t>„</a:t>
            </a:r>
            <a:r>
              <a:rPr dirty="0" baseline="24691" sz="2700" spc="-1267">
                <a:latin typeface="Microsoft Sans Serif"/>
                <a:cs typeface="Microsoft Sans Serif"/>
              </a:rPr>
              <a:t>ُ</a:t>
            </a:r>
            <a:endParaRPr baseline="24691" sz="2700">
              <a:latin typeface="Microsoft Sans Serif"/>
              <a:cs typeface="Microsoft Sans Serif"/>
            </a:endParaRPr>
          </a:p>
        </p:txBody>
      </p:sp>
      <p:sp>
        <p:nvSpPr>
          <p:cNvPr id="23" name="object 23" descr=""/>
          <p:cNvSpPr txBox="1"/>
          <p:nvPr/>
        </p:nvSpPr>
        <p:spPr>
          <a:xfrm>
            <a:off x="2723133" y="3028645"/>
            <a:ext cx="5273675" cy="300355"/>
          </a:xfrm>
          <a:prstGeom prst="rect">
            <a:avLst/>
          </a:prstGeom>
        </p:spPr>
        <p:txBody>
          <a:bodyPr wrap="square" lIns="0" tIns="12700" rIns="0" bIns="0" rtlCol="0" vert="horz">
            <a:spAutoFit/>
          </a:bodyPr>
          <a:lstStyle/>
          <a:p>
            <a:pPr algn="r" marL="50800" marR="43180">
              <a:lnSpc>
                <a:spcPct val="100000"/>
              </a:lnSpc>
              <a:spcBef>
                <a:spcPts val="100"/>
              </a:spcBef>
            </a:pPr>
            <a:r>
              <a:rPr dirty="0" baseline="15432" sz="2700" spc="-750">
                <a:latin typeface="Microsoft Sans Serif"/>
                <a:cs typeface="Microsoft Sans Serif"/>
              </a:rPr>
              <a:t>,</a:t>
            </a:r>
            <a:r>
              <a:rPr dirty="0" baseline="15432" sz="2700" spc="382">
                <a:latin typeface="Microsoft Sans Serif"/>
                <a:cs typeface="Microsoft Sans Serif"/>
              </a:rPr>
              <a:t>  </a:t>
            </a:r>
            <a:r>
              <a:rPr dirty="0" baseline="4629" sz="2700" spc="-1432">
                <a:latin typeface="Microsoft Sans Serif"/>
                <a:cs typeface="Microsoft Sans Serif"/>
              </a:rPr>
              <a:t>خ</a:t>
            </a:r>
            <a:r>
              <a:rPr dirty="0" baseline="26234" sz="2700" spc="-1432">
                <a:latin typeface="Microsoft Sans Serif"/>
                <a:cs typeface="Microsoft Sans Serif"/>
              </a:rPr>
              <a:t>.</a:t>
            </a:r>
            <a:r>
              <a:rPr dirty="0" baseline="21604" sz="2700" spc="-1432">
                <a:latin typeface="Microsoft Sans Serif"/>
                <a:cs typeface="Microsoft Sans Serif"/>
              </a:rPr>
              <a:t>ش</a:t>
            </a:r>
            <a:r>
              <a:rPr dirty="0" baseline="35493" sz="2700" spc="-315">
                <a:latin typeface="Microsoft Sans Serif"/>
                <a:cs typeface="Microsoft Sans Serif"/>
              </a:rPr>
              <a:t> </a:t>
            </a:r>
            <a:r>
              <a:rPr dirty="0" baseline="30864" sz="2700" spc="-960">
                <a:latin typeface="Microsoft Sans Serif"/>
                <a:cs typeface="Microsoft Sans Serif"/>
              </a:rPr>
              <a:t>ل</a:t>
            </a:r>
            <a:r>
              <a:rPr dirty="0" baseline="30864" sz="2700" spc="104">
                <a:latin typeface="Microsoft Sans Serif"/>
                <a:cs typeface="Microsoft Sans Serif"/>
              </a:rPr>
              <a:t> </a:t>
            </a:r>
            <a:r>
              <a:rPr dirty="0" baseline="9259" sz="2700" spc="-1050">
                <a:latin typeface="Microsoft Sans Serif"/>
                <a:cs typeface="Microsoft Sans Serif"/>
              </a:rPr>
              <a:t>„</a:t>
            </a:r>
            <a:r>
              <a:rPr dirty="0" baseline="9259" sz="2700" spc="-359">
                <a:latin typeface="Microsoft Sans Serif"/>
                <a:cs typeface="Microsoft Sans Serif"/>
              </a:rPr>
              <a:t> </a:t>
            </a:r>
            <a:r>
              <a:rPr dirty="0" baseline="1543" sz="2700" spc="-1095">
                <a:latin typeface="Microsoft Sans Serif"/>
                <a:cs typeface="Microsoft Sans Serif"/>
              </a:rPr>
              <a:t>صح</a:t>
            </a:r>
            <a:r>
              <a:rPr dirty="0" baseline="13888" sz="2700" spc="-1095">
                <a:latin typeface="Microsoft Sans Serif"/>
                <a:cs typeface="Microsoft Sans Serif"/>
              </a:rPr>
              <a:t>.</a:t>
            </a:r>
            <a:r>
              <a:rPr dirty="0" baseline="3086" sz="2700" spc="-1095">
                <a:latin typeface="Microsoft Sans Serif"/>
                <a:cs typeface="Microsoft Sans Serif"/>
              </a:rPr>
              <a:t>لا</a:t>
            </a:r>
            <a:r>
              <a:rPr dirty="0" baseline="3086" sz="2700" spc="60">
                <a:latin typeface="Microsoft Sans Serif"/>
                <a:cs typeface="Microsoft Sans Serif"/>
              </a:rPr>
              <a:t> </a:t>
            </a:r>
            <a:r>
              <a:rPr dirty="0" baseline="9259" sz="2700" spc="-1050">
                <a:latin typeface="Microsoft Sans Serif"/>
                <a:cs typeface="Microsoft Sans Serif"/>
              </a:rPr>
              <a:t>„</a:t>
            </a:r>
            <a:r>
              <a:rPr dirty="0" baseline="9259" sz="2700" spc="-127">
                <a:latin typeface="Microsoft Sans Serif"/>
                <a:cs typeface="Microsoft Sans Serif"/>
              </a:rPr>
              <a:t> </a:t>
            </a:r>
            <a:r>
              <a:rPr dirty="0" baseline="13888" sz="2700" spc="-1192">
                <a:latin typeface="Microsoft Sans Serif"/>
                <a:cs typeface="Microsoft Sans Serif"/>
              </a:rPr>
              <a:t>ثحل</a:t>
            </a:r>
            <a:r>
              <a:rPr dirty="0" baseline="13888" sz="2700" spc="-472">
                <a:latin typeface="Microsoft Sans Serif"/>
                <a:cs typeface="Microsoft Sans Serif"/>
              </a:rPr>
              <a:t> </a:t>
            </a:r>
            <a:r>
              <a:rPr dirty="0" baseline="1543" sz="2700" spc="-1275">
                <a:latin typeface="Microsoft Sans Serif"/>
                <a:cs typeface="Microsoft Sans Serif"/>
              </a:rPr>
              <a:t>ب</a:t>
            </a:r>
            <a:r>
              <a:rPr dirty="0" baseline="1543" sz="2700" spc="607">
                <a:latin typeface="Microsoft Sans Serif"/>
                <a:cs typeface="Microsoft Sans Serif"/>
              </a:rPr>
              <a:t> </a:t>
            </a:r>
            <a:r>
              <a:rPr dirty="0" baseline="1543" sz="2700" spc="-2354">
                <a:latin typeface="Microsoft Sans Serif"/>
                <a:cs typeface="Microsoft Sans Serif"/>
              </a:rPr>
              <a:t>ض</a:t>
            </a:r>
            <a:r>
              <a:rPr dirty="0" baseline="15432" sz="2700" spc="-2354">
                <a:latin typeface="Microsoft Sans Serif"/>
                <a:cs typeface="Microsoft Sans Serif"/>
              </a:rPr>
              <a:t>.</a:t>
            </a:r>
            <a:r>
              <a:rPr dirty="0" baseline="15432" sz="2700" spc="-382">
                <a:latin typeface="Microsoft Sans Serif"/>
                <a:cs typeface="Microsoft Sans Serif"/>
              </a:rPr>
              <a:t> </a:t>
            </a:r>
            <a:r>
              <a:rPr dirty="0" baseline="3086" sz="2700" spc="-1012">
                <a:latin typeface="Microsoft Sans Serif"/>
                <a:cs typeface="Microsoft Sans Serif"/>
              </a:rPr>
              <a:t>ن</a:t>
            </a:r>
            <a:r>
              <a:rPr dirty="0" baseline="20061" sz="2700" spc="-1012">
                <a:latin typeface="Microsoft Sans Serif"/>
                <a:cs typeface="Microsoft Sans Serif"/>
              </a:rPr>
              <a:t>„</a:t>
            </a:r>
            <a:r>
              <a:rPr dirty="0" baseline="20061" sz="2700" spc="682">
                <a:latin typeface="Microsoft Sans Serif"/>
                <a:cs typeface="Microsoft Sans Serif"/>
              </a:rPr>
              <a:t>                       </a:t>
            </a:r>
            <a:r>
              <a:rPr dirty="0" baseline="1543" sz="2700" spc="-787">
                <a:latin typeface="Microsoft Sans Serif"/>
                <a:cs typeface="Microsoft Sans Serif"/>
              </a:rPr>
              <a:t>ل</a:t>
            </a:r>
            <a:r>
              <a:rPr dirty="0" baseline="1543" sz="2700" spc="-292">
                <a:latin typeface="Microsoft Sans Serif"/>
                <a:cs typeface="Microsoft Sans Serif"/>
              </a:rPr>
              <a:t> </a:t>
            </a:r>
            <a:r>
              <a:rPr dirty="0" baseline="9259" sz="2700" spc="-750">
                <a:latin typeface="Microsoft Sans Serif"/>
                <a:cs typeface="Microsoft Sans Serif"/>
              </a:rPr>
              <a:t>.</a:t>
            </a:r>
            <a:r>
              <a:rPr dirty="0" baseline="9259" sz="2700" spc="697">
                <a:latin typeface="Microsoft Sans Serif"/>
                <a:cs typeface="Microsoft Sans Serif"/>
              </a:rPr>
              <a:t> </a:t>
            </a:r>
            <a:r>
              <a:rPr dirty="0" baseline="-3086" sz="2700" spc="-975">
                <a:latin typeface="Microsoft Sans Serif"/>
                <a:cs typeface="Microsoft Sans Serif"/>
              </a:rPr>
              <a:t>لا</a:t>
            </a:r>
            <a:r>
              <a:rPr dirty="0" baseline="-1543" sz="2700" spc="-975">
                <a:latin typeface="Microsoft Sans Serif"/>
                <a:cs typeface="Microsoft Sans Serif"/>
              </a:rPr>
              <a:t>,</a:t>
            </a:r>
            <a:r>
              <a:rPr dirty="0" baseline="-1543" sz="2700" spc="217">
                <a:latin typeface="Microsoft Sans Serif"/>
                <a:cs typeface="Microsoft Sans Serif"/>
              </a:rPr>
              <a:t> </a:t>
            </a:r>
            <a:r>
              <a:rPr dirty="0" baseline="9259" sz="2700" spc="-1050">
                <a:latin typeface="Microsoft Sans Serif"/>
                <a:cs typeface="Microsoft Sans Serif"/>
              </a:rPr>
              <a:t>„</a:t>
            </a:r>
            <a:r>
              <a:rPr dirty="0" baseline="9259" sz="2700" spc="-359">
                <a:latin typeface="Microsoft Sans Serif"/>
                <a:cs typeface="Microsoft Sans Serif"/>
              </a:rPr>
              <a:t> </a:t>
            </a:r>
            <a:r>
              <a:rPr dirty="0" baseline="-4629" sz="2700" spc="-1380">
                <a:latin typeface="Microsoft Sans Serif"/>
                <a:cs typeface="Microsoft Sans Serif"/>
              </a:rPr>
              <a:t>ق</a:t>
            </a:r>
            <a:r>
              <a:rPr dirty="0" baseline="13888" sz="2700" spc="-1380">
                <a:latin typeface="Microsoft Sans Serif"/>
                <a:cs typeface="Microsoft Sans Serif"/>
              </a:rPr>
              <a:t>.</a:t>
            </a:r>
            <a:r>
              <a:rPr dirty="0" baseline="13888" sz="2700" spc="-52">
                <a:latin typeface="Microsoft Sans Serif"/>
                <a:cs typeface="Microsoft Sans Serif"/>
              </a:rPr>
              <a:t> </a:t>
            </a:r>
            <a:r>
              <a:rPr dirty="0" baseline="-6172" sz="2700" spc="-1762">
                <a:latin typeface="Microsoft Sans Serif"/>
                <a:cs typeface="Microsoft Sans Serif"/>
              </a:rPr>
              <a:t>صأل</a:t>
            </a:r>
            <a:r>
              <a:rPr dirty="0" baseline="15432" sz="2700" spc="-1762">
                <a:latin typeface="Microsoft Sans Serif"/>
                <a:cs typeface="Microsoft Sans Serif"/>
              </a:rPr>
              <a:t>.</a:t>
            </a:r>
            <a:r>
              <a:rPr dirty="0" baseline="15432" sz="2700" spc="517">
                <a:latin typeface="Microsoft Sans Serif"/>
                <a:cs typeface="Microsoft Sans Serif"/>
              </a:rPr>
              <a:t> </a:t>
            </a:r>
            <a:r>
              <a:rPr dirty="0" baseline="1543" sz="2700" spc="-1064">
                <a:latin typeface="Microsoft Sans Serif"/>
                <a:cs typeface="Microsoft Sans Serif"/>
              </a:rPr>
              <a:t>اب</a:t>
            </a:r>
            <a:r>
              <a:rPr dirty="0" baseline="1543" sz="2700" spc="607">
                <a:latin typeface="Microsoft Sans Serif"/>
                <a:cs typeface="Microsoft Sans Serif"/>
              </a:rPr>
              <a:t> </a:t>
            </a:r>
            <a:r>
              <a:rPr dirty="0" baseline="6172" sz="2700" spc="-750">
                <a:latin typeface="Microsoft Sans Serif"/>
                <a:cs typeface="Microsoft Sans Serif"/>
              </a:rPr>
              <a:t>.</a:t>
            </a:r>
            <a:r>
              <a:rPr dirty="0" baseline="6172" sz="2700" spc="-217">
                <a:latin typeface="Microsoft Sans Serif"/>
                <a:cs typeface="Microsoft Sans Serif"/>
              </a:rPr>
              <a:t> </a:t>
            </a:r>
            <a:r>
              <a:rPr dirty="0" baseline="1543" sz="2700" spc="120">
                <a:latin typeface="Microsoft Sans Serif"/>
                <a:cs typeface="Microsoft Sans Serif"/>
              </a:rPr>
              <a:t>م</a:t>
            </a:r>
            <a:r>
              <a:rPr dirty="0" baseline="10802" sz="2700" spc="-412">
                <a:latin typeface="Microsoft Sans Serif"/>
                <a:cs typeface="Microsoft Sans Serif"/>
              </a:rPr>
              <a:t> </a:t>
            </a:r>
            <a:r>
              <a:rPr dirty="0" baseline="1543" sz="2700">
                <a:latin typeface="Microsoft Sans Serif"/>
                <a:cs typeface="Microsoft Sans Serif"/>
              </a:rPr>
              <a:t>م</a:t>
            </a:r>
            <a:r>
              <a:rPr dirty="0" baseline="1543" sz="2700" spc="607">
                <a:latin typeface="Microsoft Sans Serif"/>
                <a:cs typeface="Microsoft Sans Serif"/>
              </a:rPr>
              <a:t> </a:t>
            </a:r>
            <a:r>
              <a:rPr dirty="0" baseline="1543" sz="2700" spc="-1087">
                <a:latin typeface="Microsoft Sans Serif"/>
                <a:cs typeface="Microsoft Sans Serif"/>
              </a:rPr>
              <a:t>يع</a:t>
            </a:r>
            <a:r>
              <a:rPr dirty="0" baseline="20061" sz="2700" spc="-1087">
                <a:latin typeface="Microsoft Sans Serif"/>
                <a:cs typeface="Microsoft Sans Serif"/>
              </a:rPr>
              <a:t>.</a:t>
            </a:r>
            <a:endParaRPr baseline="20061" sz="2700">
              <a:latin typeface="Microsoft Sans Serif"/>
              <a:cs typeface="Microsoft Sans Serif"/>
            </a:endParaRPr>
          </a:p>
        </p:txBody>
      </p:sp>
      <p:sp>
        <p:nvSpPr>
          <p:cNvPr id="24" name="object 24" descr=""/>
          <p:cNvSpPr txBox="1"/>
          <p:nvPr/>
        </p:nvSpPr>
        <p:spPr>
          <a:xfrm>
            <a:off x="1961388" y="3002737"/>
            <a:ext cx="648335" cy="300355"/>
          </a:xfrm>
          <a:prstGeom prst="rect">
            <a:avLst/>
          </a:prstGeom>
        </p:spPr>
        <p:txBody>
          <a:bodyPr wrap="square" lIns="0" tIns="12700" rIns="0" bIns="0" rtlCol="0" vert="horz">
            <a:spAutoFit/>
          </a:bodyPr>
          <a:lstStyle/>
          <a:p>
            <a:pPr algn="r" marL="38100" marR="30480">
              <a:lnSpc>
                <a:spcPct val="100000"/>
              </a:lnSpc>
              <a:spcBef>
                <a:spcPts val="100"/>
              </a:spcBef>
            </a:pPr>
            <a:r>
              <a:rPr dirty="0" baseline="4629" sz="2700" spc="44">
                <a:solidFill>
                  <a:srgbClr val="FF0000"/>
                </a:solidFill>
                <a:latin typeface="Microsoft Sans Serif"/>
                <a:cs typeface="Microsoft Sans Serif"/>
              </a:rPr>
              <a:t>  </a:t>
            </a:r>
            <a:r>
              <a:rPr dirty="0" baseline="1543" sz="2700" spc="-750">
                <a:solidFill>
                  <a:srgbClr val="FF0000"/>
                </a:solidFill>
                <a:latin typeface="Microsoft Sans Serif"/>
                <a:cs typeface="Microsoft Sans Serif"/>
              </a:rPr>
              <a:t>.</a:t>
            </a:r>
            <a:r>
              <a:rPr dirty="0" baseline="1543" sz="2700" spc="-22">
                <a:solidFill>
                  <a:srgbClr val="FF0000"/>
                </a:solidFill>
                <a:latin typeface="Microsoft Sans Serif"/>
                <a:cs typeface="Microsoft Sans Serif"/>
              </a:rPr>
              <a:t> </a:t>
            </a:r>
            <a:r>
              <a:rPr dirty="0" baseline="10802" sz="2700" spc="-1485">
                <a:solidFill>
                  <a:srgbClr val="FF0000"/>
                </a:solidFill>
                <a:latin typeface="Microsoft Sans Serif"/>
                <a:cs typeface="Microsoft Sans Serif"/>
              </a:rPr>
              <a:t>حت</a:t>
            </a:r>
            <a:r>
              <a:rPr dirty="0" baseline="-6172" sz="2700" spc="-1485">
                <a:solidFill>
                  <a:srgbClr val="FF0000"/>
                </a:solidFill>
                <a:latin typeface="Microsoft Sans Serif"/>
                <a:cs typeface="Microsoft Sans Serif"/>
              </a:rPr>
              <a:t>,</a:t>
            </a:r>
            <a:r>
              <a:rPr dirty="0" baseline="-6172" sz="2700" spc="-382">
                <a:solidFill>
                  <a:srgbClr val="FF0000"/>
                </a:solidFill>
                <a:latin typeface="Microsoft Sans Serif"/>
                <a:cs typeface="Microsoft Sans Serif"/>
              </a:rPr>
              <a:t> </a:t>
            </a:r>
            <a:r>
              <a:rPr dirty="0" baseline="1543" sz="2700" spc="-1050">
                <a:solidFill>
                  <a:srgbClr val="FF0000"/>
                </a:solidFill>
                <a:latin typeface="Microsoft Sans Serif"/>
                <a:cs typeface="Microsoft Sans Serif"/>
              </a:rPr>
              <a:t>„</a:t>
            </a:r>
            <a:r>
              <a:rPr dirty="0" baseline="1543" sz="2700" spc="382">
                <a:solidFill>
                  <a:srgbClr val="FF0000"/>
                </a:solidFill>
                <a:latin typeface="Microsoft Sans Serif"/>
                <a:cs typeface="Microsoft Sans Serif"/>
              </a:rPr>
              <a:t>  </a:t>
            </a:r>
            <a:r>
              <a:rPr dirty="0" sz="1800" spc="-385">
                <a:latin typeface="Microsoft Sans Serif"/>
                <a:cs typeface="Microsoft Sans Serif"/>
              </a:rPr>
              <a:t>مك</a:t>
            </a:r>
            <a:endParaRPr sz="1800">
              <a:latin typeface="Microsoft Sans Serif"/>
              <a:cs typeface="Microsoft Sans Serif"/>
            </a:endParaRPr>
          </a:p>
        </p:txBody>
      </p:sp>
      <p:sp>
        <p:nvSpPr>
          <p:cNvPr id="25" name="object 25" descr=""/>
          <p:cNvSpPr txBox="1"/>
          <p:nvPr/>
        </p:nvSpPr>
        <p:spPr>
          <a:xfrm>
            <a:off x="1504188" y="2880207"/>
            <a:ext cx="379730" cy="300355"/>
          </a:xfrm>
          <a:prstGeom prst="rect">
            <a:avLst/>
          </a:prstGeom>
        </p:spPr>
        <p:txBody>
          <a:bodyPr wrap="square" lIns="0" tIns="12700" rIns="0" bIns="0" rtlCol="0" vert="horz">
            <a:spAutoFit/>
          </a:bodyPr>
          <a:lstStyle/>
          <a:p>
            <a:pPr algn="r" marL="38100" marR="30480">
              <a:lnSpc>
                <a:spcPct val="100000"/>
              </a:lnSpc>
              <a:spcBef>
                <a:spcPts val="100"/>
              </a:spcBef>
            </a:pPr>
            <a:r>
              <a:rPr dirty="0" baseline="-21604" sz="2700" spc="390">
                <a:solidFill>
                  <a:srgbClr val="FF0000"/>
                </a:solidFill>
                <a:latin typeface="Microsoft Sans Serif"/>
                <a:cs typeface="Microsoft Sans Serif"/>
              </a:rPr>
              <a:t>  </a:t>
            </a:r>
            <a:r>
              <a:rPr dirty="0" baseline="-30864" sz="2700" spc="-1237">
                <a:solidFill>
                  <a:srgbClr val="FF0000"/>
                </a:solidFill>
                <a:latin typeface="Microsoft Sans Serif"/>
                <a:cs typeface="Microsoft Sans Serif"/>
              </a:rPr>
              <a:t>خ</a:t>
            </a:r>
            <a:r>
              <a:rPr dirty="0" baseline="-9259" sz="2700" spc="-1237">
                <a:solidFill>
                  <a:srgbClr val="FF0000"/>
                </a:solidFill>
                <a:latin typeface="Microsoft Sans Serif"/>
                <a:cs typeface="Microsoft Sans Serif"/>
              </a:rPr>
              <a:t>.</a:t>
            </a:r>
            <a:r>
              <a:rPr dirty="0" baseline="-13888" sz="2700" spc="-1237">
                <a:solidFill>
                  <a:srgbClr val="FF0000"/>
                </a:solidFill>
                <a:latin typeface="Microsoft Sans Serif"/>
                <a:cs typeface="Microsoft Sans Serif"/>
              </a:rPr>
              <a:t>ش</a:t>
            </a:r>
            <a:r>
              <a:rPr dirty="0" sz="1800">
                <a:solidFill>
                  <a:srgbClr val="FF0000"/>
                </a:solidFill>
                <a:latin typeface="Microsoft Sans Serif"/>
                <a:cs typeface="Microsoft Sans Serif"/>
              </a:rPr>
              <a:t> </a:t>
            </a:r>
            <a:endParaRPr sz="1800">
              <a:latin typeface="Microsoft Sans Serif"/>
              <a:cs typeface="Microsoft Sans Serif"/>
            </a:endParaRPr>
          </a:p>
        </p:txBody>
      </p:sp>
      <p:sp>
        <p:nvSpPr>
          <p:cNvPr id="26" name="object 26" descr=""/>
          <p:cNvSpPr txBox="1"/>
          <p:nvPr/>
        </p:nvSpPr>
        <p:spPr>
          <a:xfrm>
            <a:off x="1316736" y="2646121"/>
            <a:ext cx="10572115" cy="300355"/>
          </a:xfrm>
          <a:prstGeom prst="rect">
            <a:avLst/>
          </a:prstGeom>
        </p:spPr>
        <p:txBody>
          <a:bodyPr wrap="square" lIns="0" tIns="12700" rIns="0" bIns="0" rtlCol="0" vert="horz">
            <a:spAutoFit/>
          </a:bodyPr>
          <a:lstStyle/>
          <a:p>
            <a:pPr algn="r" marL="38100" marR="30480">
              <a:lnSpc>
                <a:spcPct val="100000"/>
              </a:lnSpc>
              <a:spcBef>
                <a:spcPts val="100"/>
              </a:spcBef>
            </a:pPr>
            <a:r>
              <a:rPr dirty="0" baseline="-37037" sz="2700" spc="-1050">
                <a:solidFill>
                  <a:srgbClr val="FF0000"/>
                </a:solidFill>
                <a:latin typeface="Microsoft Sans Serif"/>
                <a:cs typeface="Microsoft Sans Serif"/>
              </a:rPr>
              <a:t>„</a:t>
            </a:r>
            <a:r>
              <a:rPr dirty="0" baseline="-37037" sz="2700" spc="735">
                <a:solidFill>
                  <a:srgbClr val="FF0000"/>
                </a:solidFill>
                <a:latin typeface="Microsoft Sans Serif"/>
                <a:cs typeface="Microsoft Sans Serif"/>
              </a:rPr>
              <a:t>                                                                            </a:t>
            </a:r>
            <a:r>
              <a:rPr dirty="0" sz="1800" spc="-375">
                <a:latin typeface="Microsoft Sans Serif"/>
                <a:cs typeface="Microsoft Sans Serif"/>
              </a:rPr>
              <a:t>.</a:t>
            </a:r>
            <a:r>
              <a:rPr dirty="0" sz="1800" spc="-375">
                <a:latin typeface="Microsoft Sans Serif"/>
                <a:cs typeface="Microsoft Sans Serif"/>
              </a:rPr>
              <a:t>رو</a:t>
            </a:r>
            <a:r>
              <a:rPr dirty="0" sz="1800" spc="185">
                <a:latin typeface="Microsoft Sans Serif"/>
                <a:cs typeface="Microsoft Sans Serif"/>
              </a:rPr>
              <a:t>  </a:t>
            </a:r>
            <a:r>
              <a:rPr dirty="0" sz="1800" spc="-300">
                <a:latin typeface="Microsoft Sans Serif"/>
                <a:cs typeface="Microsoft Sans Serif"/>
              </a:rPr>
              <a:t>و</a:t>
            </a:r>
            <a:r>
              <a:rPr dirty="0" sz="1800" spc="-265">
                <a:latin typeface="Microsoft Sans Serif"/>
                <a:cs typeface="Microsoft Sans Serif"/>
              </a:rPr>
              <a:t> </a:t>
            </a:r>
            <a:r>
              <a:rPr dirty="0" sz="1800" spc="-114">
                <a:solidFill>
                  <a:srgbClr val="FF0000"/>
                </a:solidFill>
                <a:latin typeface="Microsoft Sans Serif"/>
                <a:cs typeface="Microsoft Sans Serif"/>
              </a:rPr>
              <a:t>ناوذ</a:t>
            </a:r>
            <a:r>
              <a:rPr dirty="0" sz="1800" spc="110">
                <a:solidFill>
                  <a:srgbClr val="FF0000"/>
                </a:solidFill>
                <a:latin typeface="Microsoft Sans Serif"/>
                <a:cs typeface="Microsoft Sans Serif"/>
              </a:rPr>
              <a:t>  </a:t>
            </a:r>
            <a:r>
              <a:rPr dirty="0" sz="1800" spc="-280">
                <a:solidFill>
                  <a:srgbClr val="FF0000"/>
                </a:solidFill>
                <a:latin typeface="Microsoft Sans Serif"/>
                <a:cs typeface="Microsoft Sans Serif"/>
              </a:rPr>
              <a:t>لا</a:t>
            </a:r>
            <a:r>
              <a:rPr dirty="0" sz="1800" spc="120">
                <a:solidFill>
                  <a:srgbClr val="FF0000"/>
                </a:solidFill>
                <a:latin typeface="Microsoft Sans Serif"/>
                <a:cs typeface="Microsoft Sans Serif"/>
              </a:rPr>
              <a:t>  </a:t>
            </a:r>
            <a:r>
              <a:rPr dirty="0" sz="1800" spc="-50">
                <a:solidFill>
                  <a:srgbClr val="FF0000"/>
                </a:solidFill>
                <a:latin typeface="Microsoft Sans Serif"/>
                <a:cs typeface="Microsoft Sans Serif"/>
              </a:rPr>
              <a:t>ا</a:t>
            </a:r>
            <a:endParaRPr sz="1800">
              <a:latin typeface="Microsoft Sans Serif"/>
              <a:cs typeface="Microsoft Sans Serif"/>
            </a:endParaRPr>
          </a:p>
        </p:txBody>
      </p:sp>
      <p:sp>
        <p:nvSpPr>
          <p:cNvPr id="27" name="object 27" descr=""/>
          <p:cNvSpPr txBox="1"/>
          <p:nvPr/>
        </p:nvSpPr>
        <p:spPr>
          <a:xfrm>
            <a:off x="1109472" y="2855823"/>
            <a:ext cx="421005" cy="300355"/>
          </a:xfrm>
          <a:prstGeom prst="rect">
            <a:avLst/>
          </a:prstGeom>
        </p:spPr>
        <p:txBody>
          <a:bodyPr wrap="square" lIns="0" tIns="12700" rIns="0" bIns="0" rtlCol="0" vert="horz">
            <a:spAutoFit/>
          </a:bodyPr>
          <a:lstStyle/>
          <a:p>
            <a:pPr algn="r" marL="38100" marR="30480">
              <a:lnSpc>
                <a:spcPct val="100000"/>
              </a:lnSpc>
              <a:spcBef>
                <a:spcPts val="100"/>
              </a:spcBef>
            </a:pPr>
            <a:r>
              <a:rPr dirty="0" baseline="-46296" sz="2700" spc="-750">
                <a:solidFill>
                  <a:srgbClr val="FF0000"/>
                </a:solidFill>
                <a:latin typeface="Microsoft Sans Serif"/>
                <a:cs typeface="Microsoft Sans Serif"/>
              </a:rPr>
              <a:t>,</a:t>
            </a:r>
            <a:r>
              <a:rPr dirty="0" baseline="-46296" sz="2700" spc="142">
                <a:solidFill>
                  <a:srgbClr val="FF0000"/>
                </a:solidFill>
                <a:latin typeface="Microsoft Sans Serif"/>
                <a:cs typeface="Microsoft Sans Serif"/>
              </a:rPr>
              <a:t> </a:t>
            </a:r>
            <a:r>
              <a:rPr dirty="0" baseline="1543" sz="2700" spc="-1245">
                <a:solidFill>
                  <a:srgbClr val="FF0000"/>
                </a:solidFill>
                <a:latin typeface="Microsoft Sans Serif"/>
                <a:cs typeface="Microsoft Sans Serif"/>
              </a:rPr>
              <a:t>سحت</a:t>
            </a:r>
            <a:r>
              <a:rPr dirty="0" baseline="-15432" sz="2700" spc="-1245">
                <a:solidFill>
                  <a:srgbClr val="FF0000"/>
                </a:solidFill>
                <a:latin typeface="Microsoft Sans Serif"/>
                <a:cs typeface="Microsoft Sans Serif"/>
              </a:rPr>
              <a:t>,</a:t>
            </a:r>
            <a:r>
              <a:rPr dirty="0" baseline="-15432" sz="2700" spc="-307">
                <a:solidFill>
                  <a:srgbClr val="FF0000"/>
                </a:solidFill>
                <a:latin typeface="Microsoft Sans Serif"/>
                <a:cs typeface="Microsoft Sans Serif"/>
              </a:rPr>
              <a:t> </a:t>
            </a:r>
            <a:r>
              <a:rPr dirty="0" baseline="4629" sz="2700" spc="-1380">
                <a:solidFill>
                  <a:srgbClr val="FF0000"/>
                </a:solidFill>
                <a:latin typeface="Microsoft Sans Serif"/>
                <a:cs typeface="Microsoft Sans Serif"/>
              </a:rPr>
              <a:t>ت</a:t>
            </a:r>
            <a:r>
              <a:rPr dirty="0" sz="1800" spc="-919">
                <a:solidFill>
                  <a:srgbClr val="FF0000"/>
                </a:solidFill>
                <a:latin typeface="Microsoft Sans Serif"/>
                <a:cs typeface="Microsoft Sans Serif"/>
              </a:rPr>
              <a:t>„</a:t>
            </a:r>
            <a:r>
              <a:rPr dirty="0" sz="1800" spc="225">
                <a:solidFill>
                  <a:srgbClr val="FF0000"/>
                </a:solidFill>
                <a:latin typeface="Microsoft Sans Serif"/>
                <a:cs typeface="Microsoft Sans Serif"/>
              </a:rPr>
              <a:t> </a:t>
            </a:r>
            <a:r>
              <a:rPr dirty="0" baseline="-35493" sz="2700" spc="-750">
                <a:solidFill>
                  <a:srgbClr val="FF0000"/>
                </a:solidFill>
                <a:latin typeface="Microsoft Sans Serif"/>
                <a:cs typeface="Microsoft Sans Serif"/>
              </a:rPr>
              <a:t>.</a:t>
            </a:r>
            <a:endParaRPr baseline="-35493" sz="2700">
              <a:latin typeface="Microsoft Sans Serif"/>
              <a:cs typeface="Microsoft Sans Serif"/>
            </a:endParaRPr>
          </a:p>
        </p:txBody>
      </p:sp>
      <p:sp>
        <p:nvSpPr>
          <p:cNvPr id="28" name="object 28" descr=""/>
          <p:cNvSpPr txBox="1"/>
          <p:nvPr/>
        </p:nvSpPr>
        <p:spPr>
          <a:xfrm>
            <a:off x="327659" y="3057601"/>
            <a:ext cx="8624570" cy="300355"/>
          </a:xfrm>
          <a:prstGeom prst="rect">
            <a:avLst/>
          </a:prstGeom>
        </p:spPr>
        <p:txBody>
          <a:bodyPr wrap="square" lIns="0" tIns="12700" rIns="0" bIns="0" rtlCol="0" vert="horz">
            <a:spAutoFit/>
          </a:bodyPr>
          <a:lstStyle/>
          <a:p>
            <a:pPr algn="r" marL="38100" marR="30480">
              <a:lnSpc>
                <a:spcPct val="100000"/>
              </a:lnSpc>
              <a:spcBef>
                <a:spcPts val="100"/>
              </a:spcBef>
            </a:pPr>
            <a:r>
              <a:rPr dirty="0" sz="1800" spc="-585">
                <a:solidFill>
                  <a:srgbClr val="FF0000"/>
                </a:solidFill>
                <a:latin typeface="Microsoft Sans Serif"/>
                <a:cs typeface="Microsoft Sans Serif"/>
              </a:rPr>
              <a:t>صا</a:t>
            </a:r>
            <a:r>
              <a:rPr dirty="0" sz="1800" spc="135">
                <a:solidFill>
                  <a:srgbClr val="FF0000"/>
                </a:solidFill>
                <a:latin typeface="Microsoft Sans Serif"/>
                <a:cs typeface="Microsoft Sans Serif"/>
              </a:rPr>
              <a:t>  </a:t>
            </a:r>
            <a:r>
              <a:rPr dirty="0" sz="1800" spc="-725">
                <a:solidFill>
                  <a:srgbClr val="FF0000"/>
                </a:solidFill>
                <a:latin typeface="Microsoft Sans Serif"/>
                <a:cs typeface="Microsoft Sans Serif"/>
              </a:rPr>
              <a:t>ي</a:t>
            </a:r>
            <a:r>
              <a:rPr dirty="0" sz="1800" spc="580">
                <a:solidFill>
                  <a:srgbClr val="FF0000"/>
                </a:solidFill>
                <a:latin typeface="Microsoft Sans Serif"/>
                <a:cs typeface="Microsoft Sans Serif"/>
              </a:rPr>
              <a:t> </a:t>
            </a:r>
            <a:r>
              <a:rPr dirty="0" sz="1800" spc="890">
                <a:solidFill>
                  <a:srgbClr val="FF0000"/>
                </a:solidFill>
                <a:latin typeface="Microsoft Sans Serif"/>
                <a:cs typeface="Microsoft Sans Serif"/>
              </a:rPr>
              <a:t>س</a:t>
            </a:r>
            <a:r>
              <a:rPr dirty="0" sz="1800" spc="380">
                <a:solidFill>
                  <a:srgbClr val="FF0000"/>
                </a:solidFill>
                <a:latin typeface="Microsoft Sans Serif"/>
                <a:cs typeface="Microsoft Sans Serif"/>
              </a:rPr>
              <a:t>  </a:t>
            </a:r>
            <a:r>
              <a:rPr dirty="0" sz="1800" spc="-204">
                <a:solidFill>
                  <a:srgbClr val="FF0000"/>
                </a:solidFill>
                <a:latin typeface="Microsoft Sans Serif"/>
                <a:cs typeface="Microsoft Sans Serif"/>
              </a:rPr>
              <a:t>نا</a:t>
            </a:r>
            <a:r>
              <a:rPr dirty="0" sz="1800" spc="-215">
                <a:solidFill>
                  <a:srgbClr val="FF0000"/>
                </a:solidFill>
                <a:latin typeface="Microsoft Sans Serif"/>
                <a:cs typeface="Microsoft Sans Serif"/>
              </a:rPr>
              <a:t> </a:t>
            </a:r>
            <a:r>
              <a:rPr dirty="0" sz="1800" spc="-965">
                <a:solidFill>
                  <a:srgbClr val="FF0000"/>
                </a:solidFill>
                <a:latin typeface="Microsoft Sans Serif"/>
                <a:cs typeface="Microsoft Sans Serif"/>
              </a:rPr>
              <a:t>ص</a:t>
            </a:r>
            <a:r>
              <a:rPr dirty="0" sz="1800" spc="100">
                <a:solidFill>
                  <a:srgbClr val="FF0000"/>
                </a:solidFill>
                <a:latin typeface="Microsoft Sans Serif"/>
                <a:cs typeface="Microsoft Sans Serif"/>
              </a:rPr>
              <a:t>  </a:t>
            </a:r>
            <a:r>
              <a:rPr dirty="0" sz="1800" spc="-805">
                <a:solidFill>
                  <a:srgbClr val="FF0000"/>
                </a:solidFill>
                <a:latin typeface="Microsoft Sans Serif"/>
                <a:cs typeface="Microsoft Sans Serif"/>
              </a:rPr>
              <a:t>ي</a:t>
            </a:r>
            <a:r>
              <a:rPr dirty="0" baseline="-13888" sz="2700" spc="-1207">
                <a:solidFill>
                  <a:srgbClr val="FF0000"/>
                </a:solidFill>
                <a:latin typeface="Microsoft Sans Serif"/>
                <a:cs typeface="Microsoft Sans Serif"/>
              </a:rPr>
              <a:t>„</a:t>
            </a:r>
            <a:r>
              <a:rPr dirty="0" baseline="-13888" sz="2700" spc="-179">
                <a:solidFill>
                  <a:srgbClr val="FF0000"/>
                </a:solidFill>
                <a:latin typeface="Microsoft Sans Serif"/>
                <a:cs typeface="Microsoft Sans Serif"/>
              </a:rPr>
              <a:t> </a:t>
            </a:r>
            <a:r>
              <a:rPr dirty="0" sz="1800" spc="-345">
                <a:solidFill>
                  <a:srgbClr val="FF0000"/>
                </a:solidFill>
                <a:latin typeface="Microsoft Sans Serif"/>
                <a:cs typeface="Microsoft Sans Serif"/>
              </a:rPr>
              <a:t>أل</a:t>
            </a:r>
            <a:r>
              <a:rPr dirty="0" sz="1800" spc="-215">
                <a:solidFill>
                  <a:srgbClr val="FF0000"/>
                </a:solidFill>
                <a:latin typeface="Microsoft Sans Serif"/>
                <a:cs typeface="Microsoft Sans Serif"/>
              </a:rPr>
              <a:t> </a:t>
            </a:r>
            <a:r>
              <a:rPr dirty="0" sz="1800" spc="-430">
                <a:solidFill>
                  <a:srgbClr val="FF0000"/>
                </a:solidFill>
                <a:latin typeface="Microsoft Sans Serif"/>
                <a:cs typeface="Microsoft Sans Serif"/>
              </a:rPr>
              <a:t>رو</a:t>
            </a:r>
            <a:r>
              <a:rPr dirty="0" sz="1800" spc="425">
                <a:solidFill>
                  <a:srgbClr val="FF0000"/>
                </a:solidFill>
                <a:latin typeface="Microsoft Sans Serif"/>
                <a:cs typeface="Microsoft Sans Serif"/>
              </a:rPr>
              <a:t> </a:t>
            </a:r>
            <a:r>
              <a:rPr dirty="0" sz="1800" spc="-350">
                <a:solidFill>
                  <a:srgbClr val="FF0000"/>
                </a:solidFill>
                <a:latin typeface="Microsoft Sans Serif"/>
                <a:cs typeface="Microsoft Sans Serif"/>
              </a:rPr>
              <a:t>أل</a:t>
            </a:r>
            <a:r>
              <a:rPr dirty="0" sz="1800" spc="-215">
                <a:solidFill>
                  <a:srgbClr val="FF0000"/>
                </a:solidFill>
                <a:latin typeface="Microsoft Sans Serif"/>
                <a:cs typeface="Microsoft Sans Serif"/>
              </a:rPr>
              <a:t> </a:t>
            </a:r>
            <a:r>
              <a:rPr dirty="0" sz="1800" spc="-265">
                <a:latin typeface="Microsoft Sans Serif"/>
                <a:cs typeface="Microsoft Sans Serif"/>
              </a:rPr>
              <a:t>ا</a:t>
            </a:r>
            <a:r>
              <a:rPr dirty="0" sz="1800" spc="125">
                <a:latin typeface="Microsoft Sans Serif"/>
                <a:cs typeface="Microsoft Sans Serif"/>
              </a:rPr>
              <a:t>  </a:t>
            </a:r>
            <a:r>
              <a:rPr dirty="0" sz="1800" spc="-254">
                <a:latin typeface="Microsoft Sans Serif"/>
                <a:cs typeface="Microsoft Sans Serif"/>
              </a:rPr>
              <a:t>.</a:t>
            </a:r>
            <a:r>
              <a:rPr dirty="0" sz="1800" spc="-254">
                <a:latin typeface="Microsoft Sans Serif"/>
                <a:cs typeface="Microsoft Sans Serif"/>
              </a:rPr>
              <a:t>ر</a:t>
            </a:r>
            <a:r>
              <a:rPr dirty="0" sz="1800" spc="-70">
                <a:latin typeface="Microsoft Sans Serif"/>
                <a:cs typeface="Microsoft Sans Serif"/>
              </a:rPr>
              <a:t> </a:t>
            </a:r>
            <a:r>
              <a:rPr dirty="0" sz="1800" spc="-170">
                <a:latin typeface="Microsoft Sans Serif"/>
                <a:cs typeface="Microsoft Sans Serif"/>
              </a:rPr>
              <a:t>ا</a:t>
            </a:r>
            <a:r>
              <a:rPr dirty="0" sz="1800" spc="-215">
                <a:latin typeface="Microsoft Sans Serif"/>
                <a:cs typeface="Microsoft Sans Serif"/>
              </a:rPr>
              <a:t> </a:t>
            </a:r>
            <a:r>
              <a:rPr dirty="0" sz="1800" spc="-965">
                <a:latin typeface="Microsoft Sans Serif"/>
                <a:cs typeface="Microsoft Sans Serif"/>
              </a:rPr>
              <a:t>ص</a:t>
            </a:r>
            <a:r>
              <a:rPr dirty="0" sz="1800" spc="190">
                <a:latin typeface="Microsoft Sans Serif"/>
                <a:cs typeface="Microsoft Sans Serif"/>
              </a:rPr>
              <a:t>  </a:t>
            </a:r>
            <a:r>
              <a:rPr dirty="0" sz="1800">
                <a:latin typeface="Microsoft Sans Serif"/>
                <a:cs typeface="Microsoft Sans Serif"/>
              </a:rPr>
              <a:t>ة</a:t>
            </a:r>
            <a:r>
              <a:rPr dirty="0" sz="1800" spc="300">
                <a:latin typeface="Microsoft Sans Serif"/>
                <a:cs typeface="Microsoft Sans Serif"/>
              </a:rPr>
              <a:t> </a:t>
            </a:r>
            <a:r>
              <a:rPr dirty="0" sz="1800" spc="-265">
                <a:latin typeface="Microsoft Sans Serif"/>
                <a:cs typeface="Microsoft Sans Serif"/>
              </a:rPr>
              <a:t>ا</a:t>
            </a:r>
            <a:r>
              <a:rPr dirty="0" sz="1800" spc="484">
                <a:latin typeface="Microsoft Sans Serif"/>
                <a:cs typeface="Microsoft Sans Serif"/>
              </a:rPr>
              <a:t> </a:t>
            </a:r>
            <a:r>
              <a:rPr dirty="0" sz="1800" spc="-185">
                <a:latin typeface="Microsoft Sans Serif"/>
                <a:cs typeface="Microsoft Sans Serif"/>
              </a:rPr>
              <a:t>ةا</a:t>
            </a:r>
            <a:r>
              <a:rPr dirty="0" sz="1800" spc="-55">
                <a:latin typeface="Microsoft Sans Serif"/>
                <a:cs typeface="Microsoft Sans Serif"/>
              </a:rPr>
              <a:t> </a:t>
            </a:r>
            <a:r>
              <a:rPr dirty="0" baseline="-1543" sz="2700" spc="-1050">
                <a:latin typeface="Microsoft Sans Serif"/>
                <a:cs typeface="Microsoft Sans Serif"/>
              </a:rPr>
              <a:t>„</a:t>
            </a:r>
            <a:r>
              <a:rPr dirty="0" baseline="-1543" sz="2700" spc="-127">
                <a:latin typeface="Microsoft Sans Serif"/>
                <a:cs typeface="Microsoft Sans Serif"/>
              </a:rPr>
              <a:t> </a:t>
            </a:r>
            <a:r>
              <a:rPr dirty="0" sz="1800" spc="-265">
                <a:latin typeface="Microsoft Sans Serif"/>
                <a:cs typeface="Microsoft Sans Serif"/>
              </a:rPr>
              <a:t>ا</a:t>
            </a:r>
            <a:r>
              <a:rPr dirty="0" sz="1800" spc="-130">
                <a:latin typeface="Microsoft Sans Serif"/>
                <a:cs typeface="Microsoft Sans Serif"/>
              </a:rPr>
              <a:t> </a:t>
            </a:r>
            <a:r>
              <a:rPr dirty="0" baseline="-3086" sz="2700" spc="-750">
                <a:latin typeface="Microsoft Sans Serif"/>
                <a:cs typeface="Microsoft Sans Serif"/>
              </a:rPr>
              <a:t>,</a:t>
            </a:r>
            <a:r>
              <a:rPr dirty="0" baseline="-3086" sz="2700" spc="-179">
                <a:latin typeface="Microsoft Sans Serif"/>
                <a:cs typeface="Microsoft Sans Serif"/>
              </a:rPr>
              <a:t> </a:t>
            </a:r>
            <a:r>
              <a:rPr dirty="0" sz="1800" spc="-254">
                <a:latin typeface="Microsoft Sans Serif"/>
                <a:cs typeface="Microsoft Sans Serif"/>
              </a:rPr>
              <a:t>ر</a:t>
            </a:r>
            <a:r>
              <a:rPr dirty="0" sz="1800" spc="235">
                <a:latin typeface="Microsoft Sans Serif"/>
                <a:cs typeface="Microsoft Sans Serif"/>
              </a:rPr>
              <a:t>  </a:t>
            </a:r>
            <a:r>
              <a:rPr dirty="0" sz="1800" spc="-245">
                <a:latin typeface="Microsoft Sans Serif"/>
                <a:cs typeface="Microsoft Sans Serif"/>
              </a:rPr>
              <a:t>وا</a:t>
            </a:r>
            <a:r>
              <a:rPr dirty="0" sz="1800" spc="-215">
                <a:latin typeface="Microsoft Sans Serif"/>
                <a:cs typeface="Microsoft Sans Serif"/>
              </a:rPr>
              <a:t> </a:t>
            </a:r>
            <a:r>
              <a:rPr dirty="0" sz="1800" spc="-805">
                <a:latin typeface="Microsoft Sans Serif"/>
                <a:cs typeface="Microsoft Sans Serif"/>
              </a:rPr>
              <a:t>ي</a:t>
            </a:r>
            <a:r>
              <a:rPr dirty="0" baseline="-13888" sz="2700" spc="-1207">
                <a:latin typeface="Microsoft Sans Serif"/>
                <a:cs typeface="Microsoft Sans Serif"/>
              </a:rPr>
              <a:t>„</a:t>
            </a:r>
            <a:r>
              <a:rPr dirty="0" baseline="-13888" sz="2700" spc="-89">
                <a:latin typeface="Microsoft Sans Serif"/>
                <a:cs typeface="Microsoft Sans Serif"/>
              </a:rPr>
              <a:t> </a:t>
            </a:r>
            <a:r>
              <a:rPr dirty="0" sz="1800">
                <a:latin typeface="Microsoft Sans Serif"/>
                <a:cs typeface="Microsoft Sans Serif"/>
              </a:rPr>
              <a:t>د</a:t>
            </a:r>
            <a:r>
              <a:rPr dirty="0" sz="1800" spc="390">
                <a:latin typeface="Microsoft Sans Serif"/>
                <a:cs typeface="Microsoft Sans Serif"/>
              </a:rPr>
              <a:t> </a:t>
            </a:r>
            <a:r>
              <a:rPr dirty="0" sz="1800" spc="-204">
                <a:latin typeface="Microsoft Sans Serif"/>
                <a:cs typeface="Microsoft Sans Serif"/>
              </a:rPr>
              <a:t>نا</a:t>
            </a:r>
            <a:r>
              <a:rPr dirty="0" sz="1800" spc="-215">
                <a:latin typeface="Microsoft Sans Serif"/>
                <a:cs typeface="Microsoft Sans Serif"/>
              </a:rPr>
              <a:t> </a:t>
            </a:r>
            <a:r>
              <a:rPr dirty="0" sz="1800">
                <a:latin typeface="Microsoft Sans Serif"/>
                <a:cs typeface="Microsoft Sans Serif"/>
              </a:rPr>
              <a:t>ن</a:t>
            </a:r>
            <a:r>
              <a:rPr dirty="0" sz="1800" spc="165">
                <a:latin typeface="Microsoft Sans Serif"/>
                <a:cs typeface="Microsoft Sans Serif"/>
              </a:rPr>
              <a:t>  </a:t>
            </a:r>
            <a:r>
              <a:rPr dirty="0" sz="1800" spc="-40">
                <a:latin typeface="Microsoft Sans Serif"/>
                <a:cs typeface="Microsoft Sans Serif"/>
              </a:rPr>
              <a:t>ة</a:t>
            </a:r>
            <a:r>
              <a:rPr dirty="0" sz="1800" spc="-90">
                <a:latin typeface="Microsoft Sans Serif"/>
                <a:cs typeface="Microsoft Sans Serif"/>
              </a:rPr>
              <a:t> </a:t>
            </a:r>
            <a:r>
              <a:rPr dirty="0" sz="1800" spc="-254">
                <a:latin typeface="Microsoft Sans Serif"/>
                <a:cs typeface="Microsoft Sans Serif"/>
              </a:rPr>
              <a:t>ر</a:t>
            </a:r>
            <a:r>
              <a:rPr dirty="0" sz="1800" spc="170">
                <a:latin typeface="Microsoft Sans Serif"/>
                <a:cs typeface="Microsoft Sans Serif"/>
              </a:rPr>
              <a:t> </a:t>
            </a:r>
            <a:r>
              <a:rPr dirty="0" sz="1800" spc="-805">
                <a:latin typeface="Microsoft Sans Serif"/>
                <a:cs typeface="Microsoft Sans Serif"/>
              </a:rPr>
              <a:t>ي</a:t>
            </a:r>
            <a:r>
              <a:rPr dirty="0" baseline="-13888" sz="2700" spc="-1207">
                <a:latin typeface="Microsoft Sans Serif"/>
                <a:cs typeface="Microsoft Sans Serif"/>
              </a:rPr>
              <a:t>„</a:t>
            </a:r>
            <a:r>
              <a:rPr dirty="0" baseline="-13888" sz="2700" spc="-89">
                <a:latin typeface="Microsoft Sans Serif"/>
                <a:cs typeface="Microsoft Sans Serif"/>
              </a:rPr>
              <a:t> </a:t>
            </a:r>
            <a:r>
              <a:rPr dirty="0" sz="1800" spc="-265">
                <a:latin typeface="Microsoft Sans Serif"/>
                <a:cs typeface="Microsoft Sans Serif"/>
              </a:rPr>
              <a:t>ا</a:t>
            </a:r>
            <a:r>
              <a:rPr dirty="0" sz="1800" spc="-130">
                <a:latin typeface="Microsoft Sans Serif"/>
                <a:cs typeface="Microsoft Sans Serif"/>
              </a:rPr>
              <a:t> </a:t>
            </a:r>
            <a:r>
              <a:rPr dirty="0" baseline="-3086" sz="2700" spc="-750">
                <a:latin typeface="Microsoft Sans Serif"/>
                <a:cs typeface="Microsoft Sans Serif"/>
              </a:rPr>
              <a:t>,</a:t>
            </a:r>
            <a:r>
              <a:rPr dirty="0" baseline="-3086" sz="2700" spc="-179">
                <a:latin typeface="Microsoft Sans Serif"/>
                <a:cs typeface="Microsoft Sans Serif"/>
              </a:rPr>
              <a:t> </a:t>
            </a:r>
            <a:r>
              <a:rPr dirty="0" sz="1800">
                <a:latin typeface="Microsoft Sans Serif"/>
                <a:cs typeface="Microsoft Sans Serif"/>
              </a:rPr>
              <a:t>فر</a:t>
            </a:r>
            <a:r>
              <a:rPr dirty="0" sz="1800" spc="335">
                <a:latin typeface="Microsoft Sans Serif"/>
                <a:cs typeface="Microsoft Sans Serif"/>
              </a:rPr>
              <a:t>  </a:t>
            </a:r>
            <a:r>
              <a:rPr dirty="0" sz="1800" spc="-245">
                <a:latin typeface="Microsoft Sans Serif"/>
                <a:cs typeface="Microsoft Sans Serif"/>
              </a:rPr>
              <a:t>وا</a:t>
            </a:r>
            <a:r>
              <a:rPr dirty="0" sz="1800" spc="-210">
                <a:latin typeface="Microsoft Sans Serif"/>
                <a:cs typeface="Microsoft Sans Serif"/>
              </a:rPr>
              <a:t> </a:t>
            </a:r>
            <a:r>
              <a:rPr dirty="0" sz="1800" spc="90">
                <a:latin typeface="Microsoft Sans Serif"/>
                <a:cs typeface="Microsoft Sans Serif"/>
              </a:rPr>
              <a:t>بذ</a:t>
            </a:r>
            <a:r>
              <a:rPr dirty="0" sz="1800" spc="175">
                <a:latin typeface="Microsoft Sans Serif"/>
                <a:cs typeface="Microsoft Sans Serif"/>
              </a:rPr>
              <a:t>  </a:t>
            </a:r>
            <a:r>
              <a:rPr dirty="0" sz="1800" spc="-254">
                <a:latin typeface="Microsoft Sans Serif"/>
                <a:cs typeface="Microsoft Sans Serif"/>
              </a:rPr>
              <a:t>ر</a:t>
            </a:r>
            <a:r>
              <a:rPr dirty="0" sz="1800" spc="135">
                <a:latin typeface="Microsoft Sans Serif"/>
                <a:cs typeface="Microsoft Sans Serif"/>
              </a:rPr>
              <a:t>  </a:t>
            </a:r>
            <a:r>
              <a:rPr dirty="0" sz="1800" spc="-405">
                <a:latin typeface="Microsoft Sans Serif"/>
                <a:cs typeface="Microsoft Sans Serif"/>
              </a:rPr>
              <a:t>،ك</a:t>
            </a:r>
            <a:r>
              <a:rPr dirty="0" sz="1800" spc="-80">
                <a:latin typeface="Microsoft Sans Serif"/>
                <a:cs typeface="Microsoft Sans Serif"/>
              </a:rPr>
              <a:t> </a:t>
            </a:r>
            <a:r>
              <a:rPr dirty="0" sz="1800" spc="-165">
                <a:latin typeface="Microsoft Sans Serif"/>
                <a:cs typeface="Microsoft Sans Serif"/>
              </a:rPr>
              <a:t>د</a:t>
            </a:r>
            <a:r>
              <a:rPr dirty="0" sz="1800" spc="-215">
                <a:latin typeface="Microsoft Sans Serif"/>
                <a:cs typeface="Microsoft Sans Serif"/>
              </a:rPr>
              <a:t> </a:t>
            </a:r>
            <a:r>
              <a:rPr dirty="0" sz="1800" spc="-725">
                <a:latin typeface="Microsoft Sans Serif"/>
                <a:cs typeface="Microsoft Sans Serif"/>
              </a:rPr>
              <a:t>ي</a:t>
            </a:r>
            <a:r>
              <a:rPr dirty="0" sz="1800" spc="160">
                <a:latin typeface="Microsoft Sans Serif"/>
                <a:cs typeface="Microsoft Sans Serif"/>
              </a:rPr>
              <a:t> </a:t>
            </a:r>
            <a:r>
              <a:rPr dirty="0" sz="1800">
                <a:latin typeface="Microsoft Sans Serif"/>
                <a:cs typeface="Microsoft Sans Serif"/>
              </a:rPr>
              <a:t>ة</a:t>
            </a:r>
            <a:r>
              <a:rPr dirty="0" sz="1800" spc="-85">
                <a:latin typeface="Microsoft Sans Serif"/>
                <a:cs typeface="Microsoft Sans Serif"/>
              </a:rPr>
              <a:t> </a:t>
            </a:r>
            <a:r>
              <a:rPr dirty="0" sz="1800" spc="-265">
                <a:latin typeface="Microsoft Sans Serif"/>
                <a:cs typeface="Microsoft Sans Serif"/>
              </a:rPr>
              <a:t>ا</a:t>
            </a:r>
            <a:r>
              <a:rPr dirty="0" sz="1800" spc="40">
                <a:latin typeface="Microsoft Sans Serif"/>
                <a:cs typeface="Microsoft Sans Serif"/>
              </a:rPr>
              <a:t>  </a:t>
            </a:r>
            <a:r>
              <a:rPr dirty="0" baseline="-6172" sz="2700" spc="-750">
                <a:latin typeface="Microsoft Sans Serif"/>
                <a:cs typeface="Microsoft Sans Serif"/>
              </a:rPr>
              <a:t>,</a:t>
            </a:r>
            <a:r>
              <a:rPr dirty="0" baseline="-6172" sz="2700" spc="592">
                <a:latin typeface="Microsoft Sans Serif"/>
                <a:cs typeface="Microsoft Sans Serif"/>
              </a:rPr>
              <a:t> </a:t>
            </a:r>
            <a:r>
              <a:rPr dirty="0" baseline="-3086" sz="2700" spc="-750">
                <a:latin typeface="Microsoft Sans Serif"/>
                <a:cs typeface="Microsoft Sans Serif"/>
              </a:rPr>
              <a:t>,</a:t>
            </a:r>
            <a:r>
              <a:rPr dirty="0" baseline="-3086" sz="2700" spc="-179">
                <a:latin typeface="Microsoft Sans Serif"/>
                <a:cs typeface="Microsoft Sans Serif"/>
              </a:rPr>
              <a:t> </a:t>
            </a:r>
            <a:r>
              <a:rPr dirty="0" sz="1800" spc="-254">
                <a:latin typeface="Microsoft Sans Serif"/>
                <a:cs typeface="Microsoft Sans Serif"/>
              </a:rPr>
              <a:t>.</a:t>
            </a:r>
            <a:r>
              <a:rPr dirty="0" sz="1800" spc="-254">
                <a:latin typeface="Microsoft Sans Serif"/>
                <a:cs typeface="Microsoft Sans Serif"/>
              </a:rPr>
              <a:t>ن</a:t>
            </a:r>
            <a:r>
              <a:rPr dirty="0" sz="1800">
                <a:latin typeface="Microsoft Sans Serif"/>
                <a:cs typeface="Microsoft Sans Serif"/>
              </a:rPr>
              <a:t> </a:t>
            </a:r>
            <a:r>
              <a:rPr dirty="0" sz="1800" spc="-355">
                <a:latin typeface="Microsoft Sans Serif"/>
                <a:cs typeface="Microsoft Sans Serif"/>
              </a:rPr>
              <a:t>و</a:t>
            </a:r>
            <a:r>
              <a:rPr dirty="0" sz="1800" spc="285">
                <a:latin typeface="Microsoft Sans Serif"/>
                <a:cs typeface="Microsoft Sans Serif"/>
              </a:rPr>
              <a:t> </a:t>
            </a:r>
            <a:r>
              <a:rPr dirty="0" sz="1800" spc="-409">
                <a:latin typeface="Microsoft Sans Serif"/>
                <a:cs typeface="Microsoft Sans Serif"/>
              </a:rPr>
              <a:t>ر</a:t>
            </a:r>
            <a:r>
              <a:rPr dirty="0" sz="1800" spc="-409">
                <a:latin typeface="Microsoft Sans Serif"/>
                <a:cs typeface="Microsoft Sans Serif"/>
              </a:rPr>
              <a:t>„</a:t>
            </a:r>
            <a:r>
              <a:rPr dirty="0" sz="1800" spc="20">
                <a:latin typeface="Microsoft Sans Serif"/>
                <a:cs typeface="Microsoft Sans Serif"/>
              </a:rPr>
              <a:t>  </a:t>
            </a:r>
            <a:r>
              <a:rPr dirty="0" sz="1800" spc="-965">
                <a:latin typeface="Microsoft Sans Serif"/>
                <a:cs typeface="Microsoft Sans Serif"/>
              </a:rPr>
              <a:t>ص</a:t>
            </a:r>
            <a:r>
              <a:rPr dirty="0" sz="1800" spc="295">
                <a:latin typeface="Microsoft Sans Serif"/>
                <a:cs typeface="Microsoft Sans Serif"/>
              </a:rPr>
              <a:t>  </a:t>
            </a:r>
            <a:r>
              <a:rPr dirty="0" sz="1800">
                <a:latin typeface="Microsoft Sans Serif"/>
                <a:cs typeface="Microsoft Sans Serif"/>
              </a:rPr>
              <a:t>اذ</a:t>
            </a:r>
            <a:r>
              <a:rPr dirty="0" sz="1800" spc="355">
                <a:latin typeface="Microsoft Sans Serif"/>
                <a:cs typeface="Microsoft Sans Serif"/>
              </a:rPr>
              <a:t> </a:t>
            </a:r>
            <a:r>
              <a:rPr dirty="0" sz="1800" spc="-260">
                <a:latin typeface="Microsoft Sans Serif"/>
                <a:cs typeface="Microsoft Sans Serif"/>
              </a:rPr>
              <a:t>نأ</a:t>
            </a:r>
            <a:r>
              <a:rPr dirty="0" sz="1800" spc="295">
                <a:latin typeface="Microsoft Sans Serif"/>
                <a:cs typeface="Microsoft Sans Serif"/>
              </a:rPr>
              <a:t> </a:t>
            </a:r>
            <a:r>
              <a:rPr dirty="0" sz="1800" spc="-355">
                <a:latin typeface="Microsoft Sans Serif"/>
                <a:cs typeface="Microsoft Sans Serif"/>
              </a:rPr>
              <a:t>و</a:t>
            </a:r>
            <a:r>
              <a:rPr dirty="0" sz="1800" spc="60">
                <a:latin typeface="Microsoft Sans Serif"/>
                <a:cs typeface="Microsoft Sans Serif"/>
              </a:rPr>
              <a:t> </a:t>
            </a:r>
            <a:r>
              <a:rPr dirty="0" sz="1800" spc="-775">
                <a:latin typeface="Microsoft Sans Serif"/>
                <a:cs typeface="Microsoft Sans Serif"/>
              </a:rPr>
              <a:t>ي</a:t>
            </a:r>
            <a:endParaRPr sz="1800">
              <a:latin typeface="Microsoft Sans Serif"/>
              <a:cs typeface="Microsoft Sans Serif"/>
            </a:endParaRPr>
          </a:p>
        </p:txBody>
      </p:sp>
      <p:sp>
        <p:nvSpPr>
          <p:cNvPr id="29" name="object 29" descr=""/>
          <p:cNvSpPr txBox="1"/>
          <p:nvPr/>
        </p:nvSpPr>
        <p:spPr>
          <a:xfrm>
            <a:off x="486155" y="2972257"/>
            <a:ext cx="436245" cy="300355"/>
          </a:xfrm>
          <a:prstGeom prst="rect">
            <a:avLst/>
          </a:prstGeom>
        </p:spPr>
        <p:txBody>
          <a:bodyPr wrap="square" lIns="0" tIns="12700" rIns="0" bIns="0" rtlCol="0" vert="horz">
            <a:spAutoFit/>
          </a:bodyPr>
          <a:lstStyle/>
          <a:p>
            <a:pPr algn="r" marL="38100" marR="30480">
              <a:lnSpc>
                <a:spcPct val="100000"/>
              </a:lnSpc>
              <a:spcBef>
                <a:spcPts val="100"/>
              </a:spcBef>
            </a:pPr>
            <a:r>
              <a:rPr dirty="0" baseline="-12345" sz="2700" spc="-1289">
                <a:solidFill>
                  <a:srgbClr val="FF0000"/>
                </a:solidFill>
                <a:latin typeface="Microsoft Sans Serif"/>
                <a:cs typeface="Microsoft Sans Serif"/>
              </a:rPr>
              <a:t>ح</a:t>
            </a:r>
            <a:r>
              <a:rPr dirty="0" baseline="1543" sz="2700" spc="-1289">
                <a:solidFill>
                  <a:srgbClr val="FF0000"/>
                </a:solidFill>
                <a:latin typeface="Microsoft Sans Serif"/>
                <a:cs typeface="Microsoft Sans Serif"/>
              </a:rPr>
              <a:t>.</a:t>
            </a:r>
            <a:r>
              <a:rPr dirty="0" baseline="-4629" sz="2700" spc="-1289">
                <a:solidFill>
                  <a:srgbClr val="FF0000"/>
                </a:solidFill>
                <a:latin typeface="Microsoft Sans Serif"/>
                <a:cs typeface="Microsoft Sans Serif"/>
              </a:rPr>
              <a:t>ش</a:t>
            </a:r>
            <a:r>
              <a:rPr dirty="0" baseline="9259" sz="2700" spc="-254">
                <a:solidFill>
                  <a:srgbClr val="FF0000"/>
                </a:solidFill>
                <a:latin typeface="Microsoft Sans Serif"/>
                <a:cs typeface="Microsoft Sans Serif"/>
              </a:rPr>
              <a:t> </a:t>
            </a:r>
            <a:r>
              <a:rPr dirty="0" baseline="-20061" sz="2700" spc="-577">
                <a:solidFill>
                  <a:srgbClr val="FF0000"/>
                </a:solidFill>
                <a:latin typeface="Microsoft Sans Serif"/>
                <a:cs typeface="Microsoft Sans Serif"/>
              </a:rPr>
              <a:t>ا</a:t>
            </a:r>
            <a:r>
              <a:rPr dirty="0" baseline="1543" sz="2700" spc="652">
                <a:solidFill>
                  <a:srgbClr val="FF0000"/>
                </a:solidFill>
                <a:latin typeface="Microsoft Sans Serif"/>
                <a:cs typeface="Microsoft Sans Serif"/>
              </a:rPr>
              <a:t> </a:t>
            </a:r>
            <a:r>
              <a:rPr dirty="0" sz="1800" spc="-590">
                <a:solidFill>
                  <a:srgbClr val="FF0000"/>
                </a:solidFill>
                <a:latin typeface="Microsoft Sans Serif"/>
                <a:cs typeface="Microsoft Sans Serif"/>
              </a:rPr>
              <a:t>لع</a:t>
            </a:r>
            <a:endParaRPr sz="1800">
              <a:latin typeface="Microsoft Sans Serif"/>
              <a:cs typeface="Microsoft Sans Serif"/>
            </a:endParaRPr>
          </a:p>
        </p:txBody>
      </p:sp>
      <p:sp>
        <p:nvSpPr>
          <p:cNvPr id="30" name="object 30" descr=""/>
          <p:cNvSpPr txBox="1"/>
          <p:nvPr/>
        </p:nvSpPr>
        <p:spPr>
          <a:xfrm>
            <a:off x="10829290" y="3437635"/>
            <a:ext cx="1025525" cy="299720"/>
          </a:xfrm>
          <a:prstGeom prst="rect">
            <a:avLst/>
          </a:prstGeom>
        </p:spPr>
        <p:txBody>
          <a:bodyPr wrap="square" lIns="0" tIns="12700" rIns="0" bIns="0" rtlCol="0" vert="horz">
            <a:spAutoFit/>
          </a:bodyPr>
          <a:lstStyle/>
          <a:p>
            <a:pPr algn="r" marL="38100" marR="30480">
              <a:lnSpc>
                <a:spcPct val="100000"/>
              </a:lnSpc>
              <a:spcBef>
                <a:spcPts val="100"/>
              </a:spcBef>
            </a:pPr>
            <a:r>
              <a:rPr dirty="0" baseline="10802" sz="2700" spc="-1050">
                <a:latin typeface="Microsoft Sans Serif"/>
                <a:cs typeface="Microsoft Sans Serif"/>
              </a:rPr>
              <a:t>„</a:t>
            </a:r>
            <a:r>
              <a:rPr dirty="0" baseline="10802" sz="2700" spc="270">
                <a:latin typeface="Microsoft Sans Serif"/>
                <a:cs typeface="Microsoft Sans Serif"/>
              </a:rPr>
              <a:t> </a:t>
            </a:r>
            <a:r>
              <a:rPr dirty="0" baseline="1543" sz="2700" spc="-900">
                <a:latin typeface="Microsoft Sans Serif"/>
                <a:cs typeface="Microsoft Sans Serif"/>
              </a:rPr>
              <a:t>عن</a:t>
            </a:r>
            <a:r>
              <a:rPr dirty="0" baseline="21604" sz="2700" spc="-179">
                <a:latin typeface="Microsoft Sans Serif"/>
                <a:cs typeface="Microsoft Sans Serif"/>
              </a:rPr>
              <a:t> </a:t>
            </a:r>
            <a:r>
              <a:rPr dirty="0" baseline="1543" sz="2700" spc="-1417">
                <a:latin typeface="Microsoft Sans Serif"/>
                <a:cs typeface="Microsoft Sans Serif"/>
              </a:rPr>
              <a:t>س</a:t>
            </a:r>
            <a:r>
              <a:rPr dirty="0" baseline="9259" sz="2700" spc="172">
                <a:latin typeface="Microsoft Sans Serif"/>
                <a:cs typeface="Microsoft Sans Serif"/>
              </a:rPr>
              <a:t>  </a:t>
            </a:r>
            <a:r>
              <a:rPr dirty="0" sz="1800" spc="-1150">
                <a:latin typeface="Microsoft Sans Serif"/>
                <a:cs typeface="Microsoft Sans Serif"/>
              </a:rPr>
              <a:t>ش</a:t>
            </a:r>
            <a:r>
              <a:rPr dirty="0" baseline="12345" sz="2700" spc="-322">
                <a:latin typeface="Microsoft Sans Serif"/>
                <a:cs typeface="Microsoft Sans Serif"/>
              </a:rPr>
              <a:t> </a:t>
            </a:r>
            <a:r>
              <a:rPr dirty="0" baseline="6172" sz="2700" spc="-1192">
                <a:latin typeface="Microsoft Sans Serif"/>
                <a:cs typeface="Microsoft Sans Serif"/>
              </a:rPr>
              <a:t>ن</a:t>
            </a:r>
            <a:r>
              <a:rPr dirty="0" baseline="21604" sz="2700" spc="-1192">
                <a:latin typeface="Microsoft Sans Serif"/>
                <a:cs typeface="Microsoft Sans Serif"/>
              </a:rPr>
              <a:t>.</a:t>
            </a:r>
            <a:r>
              <a:rPr dirty="0" baseline="21604" sz="2700" spc="-472">
                <a:latin typeface="Microsoft Sans Serif"/>
                <a:cs typeface="Microsoft Sans Serif"/>
              </a:rPr>
              <a:t> </a:t>
            </a:r>
            <a:r>
              <a:rPr dirty="0" baseline="12345" sz="2700" spc="-1380">
                <a:latin typeface="Microsoft Sans Serif"/>
                <a:cs typeface="Microsoft Sans Serif"/>
              </a:rPr>
              <a:t>ت</a:t>
            </a:r>
            <a:r>
              <a:rPr dirty="0" baseline="7716" sz="2700" spc="-1380">
                <a:latin typeface="Microsoft Sans Serif"/>
                <a:cs typeface="Microsoft Sans Serif"/>
              </a:rPr>
              <a:t>„</a:t>
            </a:r>
            <a:r>
              <a:rPr dirty="0" baseline="13888" sz="2700" spc="359">
                <a:latin typeface="Microsoft Sans Serif"/>
                <a:cs typeface="Microsoft Sans Serif"/>
              </a:rPr>
              <a:t>  </a:t>
            </a:r>
            <a:r>
              <a:rPr dirty="0" baseline="6172" sz="2700" spc="-750">
                <a:solidFill>
                  <a:srgbClr val="FF0000"/>
                </a:solidFill>
                <a:latin typeface="Microsoft Sans Serif"/>
                <a:cs typeface="Microsoft Sans Serif"/>
              </a:rPr>
              <a:t>.</a:t>
            </a:r>
            <a:r>
              <a:rPr dirty="0" baseline="6172" sz="2700" spc="-179">
                <a:solidFill>
                  <a:srgbClr val="FF0000"/>
                </a:solidFill>
                <a:latin typeface="Microsoft Sans Serif"/>
                <a:cs typeface="Microsoft Sans Serif"/>
              </a:rPr>
              <a:t> </a:t>
            </a:r>
            <a:r>
              <a:rPr dirty="0" baseline="1543" sz="2700" spc="-1364">
                <a:solidFill>
                  <a:srgbClr val="FF0000"/>
                </a:solidFill>
                <a:latin typeface="Microsoft Sans Serif"/>
                <a:cs typeface="Microsoft Sans Serif"/>
              </a:rPr>
              <a:t>ي</a:t>
            </a:r>
            <a:r>
              <a:rPr dirty="0" baseline="1543" sz="2700" spc="-442">
                <a:solidFill>
                  <a:srgbClr val="FF0000"/>
                </a:solidFill>
                <a:latin typeface="Microsoft Sans Serif"/>
                <a:cs typeface="Microsoft Sans Serif"/>
              </a:rPr>
              <a:t> </a:t>
            </a:r>
            <a:r>
              <a:rPr dirty="0" sz="1800" spc="-795">
                <a:solidFill>
                  <a:srgbClr val="FF0000"/>
                </a:solidFill>
                <a:latin typeface="Microsoft Sans Serif"/>
                <a:cs typeface="Microsoft Sans Serif"/>
              </a:rPr>
              <a:t>ح</a:t>
            </a:r>
            <a:r>
              <a:rPr dirty="0" baseline="13888" sz="2700" spc="-1192">
                <a:solidFill>
                  <a:srgbClr val="FF0000"/>
                </a:solidFill>
                <a:latin typeface="Microsoft Sans Serif"/>
                <a:cs typeface="Microsoft Sans Serif"/>
              </a:rPr>
              <a:t>.</a:t>
            </a:r>
            <a:endParaRPr baseline="13888" sz="2700">
              <a:latin typeface="Microsoft Sans Serif"/>
              <a:cs typeface="Microsoft Sans Serif"/>
            </a:endParaRPr>
          </a:p>
        </p:txBody>
      </p:sp>
      <p:sp>
        <p:nvSpPr>
          <p:cNvPr id="31" name="object 31" descr=""/>
          <p:cNvSpPr txBox="1"/>
          <p:nvPr/>
        </p:nvSpPr>
        <p:spPr>
          <a:xfrm>
            <a:off x="10003281" y="3469640"/>
            <a:ext cx="1885314" cy="299720"/>
          </a:xfrm>
          <a:prstGeom prst="rect">
            <a:avLst/>
          </a:prstGeom>
        </p:spPr>
        <p:txBody>
          <a:bodyPr wrap="square" lIns="0" tIns="12700" rIns="0" bIns="0" rtlCol="0" vert="horz">
            <a:spAutoFit/>
          </a:bodyPr>
          <a:lstStyle/>
          <a:p>
            <a:pPr algn="r" marL="38100" marR="30480">
              <a:lnSpc>
                <a:spcPct val="100000"/>
              </a:lnSpc>
              <a:spcBef>
                <a:spcPts val="100"/>
              </a:spcBef>
            </a:pPr>
            <a:r>
              <a:rPr dirty="0" sz="1800">
                <a:latin typeface="Microsoft Sans Serif"/>
                <a:cs typeface="Microsoft Sans Serif"/>
              </a:rPr>
              <a:t>ة</a:t>
            </a:r>
            <a:r>
              <a:rPr dirty="0" sz="1800" spc="-295">
                <a:latin typeface="Microsoft Sans Serif"/>
                <a:cs typeface="Microsoft Sans Serif"/>
              </a:rPr>
              <a:t> </a:t>
            </a:r>
            <a:r>
              <a:rPr dirty="0" sz="1800" spc="-290">
                <a:latin typeface="Microsoft Sans Serif"/>
                <a:cs typeface="Microsoft Sans Serif"/>
              </a:rPr>
              <a:t>وا</a:t>
            </a:r>
            <a:r>
              <a:rPr dirty="0" sz="1800" spc="45">
                <a:latin typeface="Microsoft Sans Serif"/>
                <a:cs typeface="Microsoft Sans Serif"/>
              </a:rPr>
              <a:t>  </a:t>
            </a:r>
            <a:r>
              <a:rPr dirty="0" sz="1800" spc="-805">
                <a:latin typeface="Microsoft Sans Serif"/>
                <a:cs typeface="Microsoft Sans Serif"/>
              </a:rPr>
              <a:t>ي</a:t>
            </a:r>
            <a:r>
              <a:rPr dirty="0" baseline="-13888" sz="2700" spc="-1207">
                <a:latin typeface="Microsoft Sans Serif"/>
                <a:cs typeface="Microsoft Sans Serif"/>
              </a:rPr>
              <a:t>„</a:t>
            </a:r>
            <a:r>
              <a:rPr dirty="0" baseline="-13888" sz="2700" spc="187">
                <a:latin typeface="Microsoft Sans Serif"/>
                <a:cs typeface="Microsoft Sans Serif"/>
              </a:rPr>
              <a:t> </a:t>
            </a:r>
            <a:r>
              <a:rPr dirty="0" sz="1800">
                <a:latin typeface="Microsoft Sans Serif"/>
                <a:cs typeface="Microsoft Sans Serif"/>
              </a:rPr>
              <a:t>م</a:t>
            </a:r>
            <a:r>
              <a:rPr dirty="0" sz="1800" spc="275">
                <a:latin typeface="Microsoft Sans Serif"/>
                <a:cs typeface="Microsoft Sans Serif"/>
              </a:rPr>
              <a:t>  </a:t>
            </a:r>
            <a:r>
              <a:rPr dirty="0" sz="1800">
                <a:latin typeface="Microsoft Sans Serif"/>
                <a:cs typeface="Microsoft Sans Serif"/>
              </a:rPr>
              <a:t>با</a:t>
            </a:r>
            <a:r>
              <a:rPr dirty="0" sz="1800" spc="459">
                <a:latin typeface="Microsoft Sans Serif"/>
                <a:cs typeface="Microsoft Sans Serif"/>
              </a:rPr>
              <a:t> </a:t>
            </a:r>
            <a:r>
              <a:rPr dirty="0" sz="1800" spc="-265">
                <a:latin typeface="Microsoft Sans Serif"/>
                <a:cs typeface="Microsoft Sans Serif"/>
              </a:rPr>
              <a:t>ا</a:t>
            </a:r>
            <a:r>
              <a:rPr dirty="0" sz="1800" spc="70">
                <a:latin typeface="Microsoft Sans Serif"/>
                <a:cs typeface="Microsoft Sans Serif"/>
              </a:rPr>
              <a:t>  </a:t>
            </a:r>
            <a:r>
              <a:rPr dirty="0" sz="1800" spc="-254">
                <a:latin typeface="Microsoft Sans Serif"/>
                <a:cs typeface="Microsoft Sans Serif"/>
              </a:rPr>
              <a:t>ر</a:t>
            </a:r>
            <a:r>
              <a:rPr dirty="0" sz="1800" spc="220">
                <a:latin typeface="Microsoft Sans Serif"/>
                <a:cs typeface="Microsoft Sans Serif"/>
              </a:rPr>
              <a:t>  </a:t>
            </a:r>
            <a:r>
              <a:rPr dirty="0" sz="1800" spc="-245">
                <a:latin typeface="Microsoft Sans Serif"/>
                <a:cs typeface="Microsoft Sans Serif"/>
              </a:rPr>
              <a:t>وا</a:t>
            </a:r>
            <a:r>
              <a:rPr dirty="0" sz="1800" spc="-240">
                <a:latin typeface="Microsoft Sans Serif"/>
                <a:cs typeface="Microsoft Sans Serif"/>
              </a:rPr>
              <a:t> </a:t>
            </a:r>
            <a:r>
              <a:rPr dirty="0" sz="1800" spc="-565">
                <a:solidFill>
                  <a:srgbClr val="FF0000"/>
                </a:solidFill>
                <a:latin typeface="Microsoft Sans Serif"/>
                <a:cs typeface="Microsoft Sans Serif"/>
              </a:rPr>
              <a:t>نر</a:t>
            </a:r>
            <a:r>
              <a:rPr dirty="0" baseline="4629" sz="2700" spc="-847">
                <a:solidFill>
                  <a:srgbClr val="FF0000"/>
                </a:solidFill>
                <a:latin typeface="Microsoft Sans Serif"/>
                <a:cs typeface="Microsoft Sans Serif"/>
              </a:rPr>
              <a:t>„</a:t>
            </a:r>
            <a:r>
              <a:rPr dirty="0" baseline="4629" sz="2700" spc="337">
                <a:solidFill>
                  <a:srgbClr val="FF0000"/>
                </a:solidFill>
                <a:latin typeface="Microsoft Sans Serif"/>
                <a:cs typeface="Microsoft Sans Serif"/>
              </a:rPr>
              <a:t> </a:t>
            </a:r>
            <a:r>
              <a:rPr dirty="0" sz="1800" spc="-50">
                <a:solidFill>
                  <a:srgbClr val="FF0000"/>
                </a:solidFill>
                <a:latin typeface="Microsoft Sans Serif"/>
                <a:cs typeface="Microsoft Sans Serif"/>
              </a:rPr>
              <a:t>ا</a:t>
            </a:r>
            <a:endParaRPr sz="1800">
              <a:latin typeface="Microsoft Sans Serif"/>
              <a:cs typeface="Microsoft Sans Serif"/>
            </a:endParaRPr>
          </a:p>
        </p:txBody>
      </p:sp>
      <p:sp>
        <p:nvSpPr>
          <p:cNvPr id="32" name="object 32" descr=""/>
          <p:cNvSpPr txBox="1"/>
          <p:nvPr/>
        </p:nvSpPr>
        <p:spPr>
          <a:xfrm>
            <a:off x="9817354" y="3404107"/>
            <a:ext cx="916305" cy="299720"/>
          </a:xfrm>
          <a:prstGeom prst="rect">
            <a:avLst/>
          </a:prstGeom>
        </p:spPr>
        <p:txBody>
          <a:bodyPr wrap="square" lIns="0" tIns="12700" rIns="0" bIns="0" rtlCol="0" vert="horz">
            <a:spAutoFit/>
          </a:bodyPr>
          <a:lstStyle/>
          <a:p>
            <a:pPr algn="r" marL="38100" marR="30480">
              <a:lnSpc>
                <a:spcPct val="100000"/>
              </a:lnSpc>
              <a:spcBef>
                <a:spcPts val="100"/>
              </a:spcBef>
            </a:pPr>
            <a:r>
              <a:rPr dirty="0" baseline="-6172" sz="2700" spc="-1695">
                <a:latin typeface="Microsoft Sans Serif"/>
                <a:cs typeface="Microsoft Sans Serif"/>
              </a:rPr>
              <a:t>ش</a:t>
            </a:r>
            <a:r>
              <a:rPr dirty="0" baseline="7716" sz="2700" spc="-322">
                <a:latin typeface="Microsoft Sans Serif"/>
                <a:cs typeface="Microsoft Sans Serif"/>
              </a:rPr>
              <a:t> </a:t>
            </a:r>
            <a:r>
              <a:rPr dirty="0" baseline="1543" sz="2700" spc="-1192">
                <a:latin typeface="Microsoft Sans Serif"/>
                <a:cs typeface="Microsoft Sans Serif"/>
              </a:rPr>
              <a:t>ن</a:t>
            </a:r>
            <a:r>
              <a:rPr dirty="0" baseline="16975" sz="2700" spc="-1192">
                <a:latin typeface="Microsoft Sans Serif"/>
                <a:cs typeface="Microsoft Sans Serif"/>
              </a:rPr>
              <a:t>„</a:t>
            </a:r>
            <a:r>
              <a:rPr dirty="0" baseline="16975" sz="2700" spc="-472">
                <a:latin typeface="Microsoft Sans Serif"/>
                <a:cs typeface="Microsoft Sans Serif"/>
              </a:rPr>
              <a:t> </a:t>
            </a:r>
            <a:r>
              <a:rPr dirty="0" baseline="7716" sz="2700" spc="-960">
                <a:latin typeface="Microsoft Sans Serif"/>
                <a:cs typeface="Microsoft Sans Serif"/>
              </a:rPr>
              <a:t>ل</a:t>
            </a:r>
            <a:r>
              <a:rPr dirty="0" baseline="7716" sz="2700" spc="127">
                <a:latin typeface="Microsoft Sans Serif"/>
                <a:cs typeface="Microsoft Sans Serif"/>
              </a:rPr>
              <a:t> </a:t>
            </a:r>
            <a:r>
              <a:rPr dirty="0" sz="1800" spc="-700">
                <a:latin typeface="Microsoft Sans Serif"/>
                <a:cs typeface="Microsoft Sans Serif"/>
              </a:rPr>
              <a:t>„</a:t>
            </a:r>
            <a:r>
              <a:rPr dirty="0" sz="1800" spc="-225">
                <a:latin typeface="Microsoft Sans Serif"/>
                <a:cs typeface="Microsoft Sans Serif"/>
              </a:rPr>
              <a:t> </a:t>
            </a:r>
            <a:r>
              <a:rPr dirty="0" baseline="-10802" sz="2700" spc="-960">
                <a:latin typeface="Microsoft Sans Serif"/>
                <a:cs typeface="Microsoft Sans Serif"/>
              </a:rPr>
              <a:t>ل</a:t>
            </a:r>
            <a:r>
              <a:rPr dirty="0" baseline="-10802" sz="2700" spc="89">
                <a:latin typeface="Microsoft Sans Serif"/>
                <a:cs typeface="Microsoft Sans Serif"/>
              </a:rPr>
              <a:t> </a:t>
            </a:r>
            <a:r>
              <a:rPr dirty="0" sz="1800" spc="-370">
                <a:latin typeface="Microsoft Sans Serif"/>
                <a:cs typeface="Microsoft Sans Serif"/>
              </a:rPr>
              <a:t>حم</a:t>
            </a:r>
            <a:r>
              <a:rPr dirty="0" sz="1800" spc="80">
                <a:latin typeface="Microsoft Sans Serif"/>
                <a:cs typeface="Microsoft Sans Serif"/>
              </a:rPr>
              <a:t> </a:t>
            </a:r>
            <a:r>
              <a:rPr dirty="0" baseline="10802" sz="2700" spc="-1019">
                <a:latin typeface="Microsoft Sans Serif"/>
                <a:cs typeface="Microsoft Sans Serif"/>
              </a:rPr>
              <a:t>.</a:t>
            </a:r>
            <a:r>
              <a:rPr dirty="0" baseline="-6172" sz="2700" spc="-1019">
                <a:latin typeface="Microsoft Sans Serif"/>
                <a:cs typeface="Microsoft Sans Serif"/>
              </a:rPr>
              <a:t>ق</a:t>
            </a:r>
            <a:r>
              <a:rPr dirty="0" baseline="-6172" sz="2700" spc="217">
                <a:latin typeface="Microsoft Sans Serif"/>
                <a:cs typeface="Microsoft Sans Serif"/>
              </a:rPr>
              <a:t> </a:t>
            </a:r>
            <a:r>
              <a:rPr dirty="0" baseline="21604" sz="2700" spc="-1267">
                <a:latin typeface="Microsoft Sans Serif"/>
                <a:cs typeface="Microsoft Sans Serif"/>
              </a:rPr>
              <a:t>هت</a:t>
            </a:r>
            <a:r>
              <a:rPr dirty="0" baseline="33950" sz="2700" spc="-1267">
                <a:latin typeface="Microsoft Sans Serif"/>
                <a:cs typeface="Microsoft Sans Serif"/>
              </a:rPr>
              <a:t>.</a:t>
            </a:r>
            <a:r>
              <a:rPr dirty="0" baseline="33950" sz="2700" spc="-405">
                <a:latin typeface="Microsoft Sans Serif"/>
                <a:cs typeface="Microsoft Sans Serif"/>
              </a:rPr>
              <a:t> </a:t>
            </a:r>
            <a:r>
              <a:rPr dirty="0" baseline="24691" sz="2700" spc="-607">
                <a:latin typeface="Microsoft Sans Serif"/>
                <a:cs typeface="Microsoft Sans Serif"/>
              </a:rPr>
              <a:t>ع</a:t>
            </a:r>
            <a:endParaRPr baseline="24691" sz="2700">
              <a:latin typeface="Microsoft Sans Serif"/>
              <a:cs typeface="Microsoft Sans Serif"/>
            </a:endParaRPr>
          </a:p>
        </p:txBody>
      </p:sp>
      <p:sp>
        <p:nvSpPr>
          <p:cNvPr id="33" name="object 33" descr=""/>
          <p:cNvSpPr txBox="1"/>
          <p:nvPr/>
        </p:nvSpPr>
        <p:spPr>
          <a:xfrm>
            <a:off x="8668893" y="3396488"/>
            <a:ext cx="93980" cy="299720"/>
          </a:xfrm>
          <a:prstGeom prst="rect">
            <a:avLst/>
          </a:prstGeom>
        </p:spPr>
        <p:txBody>
          <a:bodyPr wrap="square" lIns="0" tIns="12700" rIns="0" bIns="0" rtlCol="0" vert="horz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dirty="0" sz="1800" spc="-50">
                <a:latin typeface="Microsoft Sans Serif"/>
                <a:cs typeface="Microsoft Sans Serif"/>
              </a:rPr>
              <a:t>ه</a:t>
            </a:r>
            <a:endParaRPr sz="1800">
              <a:latin typeface="Microsoft Sans Serif"/>
              <a:cs typeface="Microsoft Sans Serif"/>
            </a:endParaRPr>
          </a:p>
        </p:txBody>
      </p:sp>
      <p:sp>
        <p:nvSpPr>
          <p:cNvPr id="34" name="object 34" descr=""/>
          <p:cNvSpPr txBox="1"/>
          <p:nvPr/>
        </p:nvSpPr>
        <p:spPr>
          <a:xfrm>
            <a:off x="8853805" y="3317240"/>
            <a:ext cx="873125" cy="299720"/>
          </a:xfrm>
          <a:prstGeom prst="rect">
            <a:avLst/>
          </a:prstGeom>
        </p:spPr>
        <p:txBody>
          <a:bodyPr wrap="square" lIns="0" tIns="12700" rIns="0" bIns="0" rtlCol="0" vert="horz">
            <a:spAutoFit/>
          </a:bodyPr>
          <a:lstStyle/>
          <a:p>
            <a:pPr algn="r" marL="38100" marR="30480">
              <a:lnSpc>
                <a:spcPct val="100000"/>
              </a:lnSpc>
              <a:spcBef>
                <a:spcPts val="100"/>
              </a:spcBef>
            </a:pPr>
            <a:r>
              <a:rPr dirty="0" baseline="-29320" sz="2700" spc="-1185">
                <a:latin typeface="Microsoft Sans Serif"/>
                <a:cs typeface="Microsoft Sans Serif"/>
              </a:rPr>
              <a:t>ش</a:t>
            </a:r>
            <a:r>
              <a:rPr dirty="0" baseline="-15432" sz="2700" spc="337">
                <a:latin typeface="Microsoft Sans Serif"/>
                <a:cs typeface="Microsoft Sans Serif"/>
              </a:rPr>
              <a:t> </a:t>
            </a:r>
            <a:r>
              <a:rPr dirty="0" baseline="-16975" sz="2700" spc="-2145">
                <a:latin typeface="Microsoft Sans Serif"/>
                <a:cs typeface="Microsoft Sans Serif"/>
              </a:rPr>
              <a:t>ص</a:t>
            </a:r>
            <a:r>
              <a:rPr dirty="0" sz="1800" spc="-1430">
                <a:latin typeface="Microsoft Sans Serif"/>
                <a:cs typeface="Microsoft Sans Serif"/>
              </a:rPr>
              <a:t>.</a:t>
            </a:r>
            <a:r>
              <a:rPr dirty="0" sz="1800" spc="-254">
                <a:latin typeface="Microsoft Sans Serif"/>
                <a:cs typeface="Microsoft Sans Serif"/>
              </a:rPr>
              <a:t> </a:t>
            </a:r>
            <a:r>
              <a:rPr dirty="0" baseline="-10802" sz="2700" spc="-1417">
                <a:latin typeface="Microsoft Sans Serif"/>
                <a:cs typeface="Microsoft Sans Serif"/>
              </a:rPr>
              <a:t>ف</a:t>
            </a:r>
            <a:r>
              <a:rPr dirty="0" baseline="9259" sz="2700" spc="-1417">
                <a:latin typeface="Microsoft Sans Serif"/>
                <a:cs typeface="Microsoft Sans Serif"/>
              </a:rPr>
              <a:t>.</a:t>
            </a:r>
            <a:r>
              <a:rPr dirty="0" baseline="-15432" sz="2700" spc="322">
                <a:latin typeface="Microsoft Sans Serif"/>
                <a:cs typeface="Microsoft Sans Serif"/>
              </a:rPr>
              <a:t>  </a:t>
            </a:r>
            <a:r>
              <a:rPr dirty="0" sz="1800" spc="-844">
                <a:latin typeface="Microsoft Sans Serif"/>
                <a:cs typeface="Microsoft Sans Serif"/>
              </a:rPr>
              <a:t>هت</a:t>
            </a:r>
            <a:r>
              <a:rPr dirty="0" baseline="12345" sz="2700" spc="-1267">
                <a:latin typeface="Microsoft Sans Serif"/>
                <a:cs typeface="Microsoft Sans Serif"/>
              </a:rPr>
              <a:t>„</a:t>
            </a:r>
            <a:r>
              <a:rPr dirty="0" baseline="12345" sz="2700" spc="-405">
                <a:latin typeface="Microsoft Sans Serif"/>
                <a:cs typeface="Microsoft Sans Serif"/>
              </a:rPr>
              <a:t> </a:t>
            </a:r>
            <a:r>
              <a:rPr dirty="0" baseline="23148" sz="2700" spc="-832">
                <a:latin typeface="Microsoft Sans Serif"/>
                <a:cs typeface="Microsoft Sans Serif"/>
              </a:rPr>
              <a:t>عمس</a:t>
            </a:r>
            <a:endParaRPr baseline="23148" sz="2700">
              <a:latin typeface="Microsoft Sans Serif"/>
              <a:cs typeface="Microsoft Sans Serif"/>
            </a:endParaRPr>
          </a:p>
        </p:txBody>
      </p:sp>
      <p:sp>
        <p:nvSpPr>
          <p:cNvPr id="35" name="object 35" descr=""/>
          <p:cNvSpPr txBox="1"/>
          <p:nvPr/>
        </p:nvSpPr>
        <p:spPr>
          <a:xfrm>
            <a:off x="8588120" y="3478783"/>
            <a:ext cx="1280160" cy="299720"/>
          </a:xfrm>
          <a:prstGeom prst="rect">
            <a:avLst/>
          </a:prstGeom>
        </p:spPr>
        <p:txBody>
          <a:bodyPr wrap="square" lIns="0" tIns="12700" rIns="0" bIns="0" rtlCol="0" vert="horz">
            <a:spAutoFit/>
          </a:bodyPr>
          <a:lstStyle/>
          <a:p>
            <a:pPr algn="r" marL="12700" marR="5080">
              <a:lnSpc>
                <a:spcPct val="100000"/>
              </a:lnSpc>
              <a:spcBef>
                <a:spcPts val="100"/>
              </a:spcBef>
            </a:pPr>
            <a:r>
              <a:rPr dirty="0" baseline="1543" sz="2700" spc="-382">
                <a:latin typeface="Microsoft Sans Serif"/>
                <a:cs typeface="Microsoft Sans Serif"/>
              </a:rPr>
              <a:t>.</a:t>
            </a:r>
            <a:r>
              <a:rPr dirty="0" baseline="1543" sz="2700" spc="-382">
                <a:latin typeface="Microsoft Sans Serif"/>
                <a:cs typeface="Microsoft Sans Serif"/>
              </a:rPr>
              <a:t>م</a:t>
            </a:r>
            <a:r>
              <a:rPr dirty="0" baseline="1543" sz="2700" spc="-104">
                <a:latin typeface="Microsoft Sans Serif"/>
                <a:cs typeface="Microsoft Sans Serif"/>
              </a:rPr>
              <a:t> </a:t>
            </a:r>
            <a:r>
              <a:rPr dirty="0" baseline="1543" sz="2700" spc="-480">
                <a:latin typeface="Microsoft Sans Serif"/>
                <a:cs typeface="Microsoft Sans Serif"/>
              </a:rPr>
              <a:t>رار</a:t>
            </a:r>
            <a:r>
              <a:rPr dirty="0" baseline="1543" sz="2700" spc="270">
                <a:latin typeface="Microsoft Sans Serif"/>
                <a:cs typeface="Microsoft Sans Serif"/>
              </a:rPr>
              <a:t> </a:t>
            </a:r>
            <a:r>
              <a:rPr dirty="0" baseline="1543" sz="2700" spc="-254">
                <a:latin typeface="Microsoft Sans Serif"/>
                <a:cs typeface="Microsoft Sans Serif"/>
              </a:rPr>
              <a:t>ا</a:t>
            </a:r>
            <a:r>
              <a:rPr dirty="0" baseline="1543" sz="2700" spc="-359">
                <a:latin typeface="Microsoft Sans Serif"/>
                <a:cs typeface="Microsoft Sans Serif"/>
              </a:rPr>
              <a:t> </a:t>
            </a:r>
            <a:r>
              <a:rPr dirty="0" baseline="1543" sz="2700" spc="-1102">
                <a:latin typeface="Microsoft Sans Serif"/>
                <a:cs typeface="Microsoft Sans Serif"/>
              </a:rPr>
              <a:t>ح</a:t>
            </a:r>
            <a:r>
              <a:rPr dirty="0" baseline="1543" sz="2700" spc="195">
                <a:latin typeface="Microsoft Sans Serif"/>
                <a:cs typeface="Microsoft Sans Serif"/>
              </a:rPr>
              <a:t>  </a:t>
            </a:r>
            <a:r>
              <a:rPr dirty="0" baseline="1543" sz="2700" spc="-367">
                <a:latin typeface="Microsoft Sans Serif"/>
                <a:cs typeface="Microsoft Sans Serif"/>
              </a:rPr>
              <a:t>وا</a:t>
            </a:r>
            <a:r>
              <a:rPr dirty="0" baseline="1543" sz="2700" spc="-390">
                <a:latin typeface="Microsoft Sans Serif"/>
                <a:cs typeface="Microsoft Sans Serif"/>
              </a:rPr>
              <a:t> </a:t>
            </a:r>
            <a:r>
              <a:rPr dirty="0" baseline="1543" sz="2700">
                <a:latin typeface="Microsoft Sans Serif"/>
                <a:cs typeface="Microsoft Sans Serif"/>
              </a:rPr>
              <a:t>م</a:t>
            </a:r>
            <a:r>
              <a:rPr dirty="0" baseline="1543" sz="2700" spc="457">
                <a:latin typeface="Microsoft Sans Serif"/>
                <a:cs typeface="Microsoft Sans Serif"/>
              </a:rPr>
              <a:t>   </a:t>
            </a:r>
            <a:r>
              <a:rPr dirty="0" baseline="1543" sz="2700" spc="-1027">
                <a:latin typeface="Microsoft Sans Serif"/>
                <a:cs typeface="Microsoft Sans Serif"/>
              </a:rPr>
              <a:t>ةتو</a:t>
            </a:r>
            <a:r>
              <a:rPr dirty="0" sz="1800" spc="-685">
                <a:latin typeface="Microsoft Sans Serif"/>
                <a:cs typeface="Microsoft Sans Serif"/>
              </a:rPr>
              <a:t>„</a:t>
            </a:r>
            <a:endParaRPr sz="1800">
              <a:latin typeface="Microsoft Sans Serif"/>
              <a:cs typeface="Microsoft Sans Serif"/>
            </a:endParaRPr>
          </a:p>
        </p:txBody>
      </p:sp>
      <p:sp>
        <p:nvSpPr>
          <p:cNvPr id="36" name="object 36" descr=""/>
          <p:cNvSpPr/>
          <p:nvPr/>
        </p:nvSpPr>
        <p:spPr>
          <a:xfrm>
            <a:off x="5189092" y="4549902"/>
            <a:ext cx="6659880" cy="6350"/>
          </a:xfrm>
          <a:custGeom>
            <a:avLst/>
            <a:gdLst/>
            <a:ahLst/>
            <a:cxnLst/>
            <a:rect l="l" t="t" r="r" b="b"/>
            <a:pathLst>
              <a:path w="6659880" h="6350">
                <a:moveTo>
                  <a:pt x="6659880" y="0"/>
                </a:moveTo>
                <a:lnTo>
                  <a:pt x="0" y="0"/>
                </a:lnTo>
                <a:lnTo>
                  <a:pt x="0" y="6096"/>
                </a:lnTo>
                <a:lnTo>
                  <a:pt x="6659880" y="6096"/>
                </a:lnTo>
                <a:lnTo>
                  <a:pt x="6659880" y="0"/>
                </a:lnTo>
                <a:close/>
              </a:path>
            </a:pathLst>
          </a:custGeom>
          <a:solidFill>
            <a:srgbClr val="000000"/>
          </a:solidFill>
        </p:spPr>
        <p:txBody>
          <a:bodyPr wrap="square" lIns="0" tIns="0" rIns="0" bIns="0" rtlCol="0"/>
          <a:lstStyle/>
          <a:p/>
        </p:txBody>
      </p:sp>
      <p:sp>
        <p:nvSpPr>
          <p:cNvPr id="37" name="object 37" descr=""/>
          <p:cNvSpPr txBox="1"/>
          <p:nvPr/>
        </p:nvSpPr>
        <p:spPr>
          <a:xfrm>
            <a:off x="6517258" y="4237735"/>
            <a:ext cx="5384800" cy="299720"/>
          </a:xfrm>
          <a:prstGeom prst="rect">
            <a:avLst/>
          </a:prstGeom>
        </p:spPr>
        <p:txBody>
          <a:bodyPr wrap="square" lIns="0" tIns="12700" rIns="0" bIns="0" rtlCol="0" vert="horz">
            <a:spAutoFit/>
          </a:bodyPr>
          <a:lstStyle/>
          <a:p>
            <a:pPr algn="r" marL="76200" marR="43180">
              <a:lnSpc>
                <a:spcPct val="100000"/>
              </a:lnSpc>
              <a:spcBef>
                <a:spcPts val="100"/>
              </a:spcBef>
            </a:pPr>
            <a:r>
              <a:rPr dirty="0" baseline="-4629" sz="2700" spc="-997">
                <a:latin typeface="Microsoft Sans Serif"/>
                <a:cs typeface="Microsoft Sans Serif"/>
              </a:rPr>
              <a:t>ط</a:t>
            </a:r>
            <a:r>
              <a:rPr dirty="0" baseline="6172" sz="2700" spc="-997">
                <a:latin typeface="Microsoft Sans Serif"/>
                <a:cs typeface="Microsoft Sans Serif"/>
              </a:rPr>
              <a:t>.</a:t>
            </a:r>
            <a:r>
              <a:rPr dirty="0" baseline="6172" sz="2700" spc="-397">
                <a:latin typeface="Microsoft Sans Serif"/>
                <a:cs typeface="Microsoft Sans Serif"/>
              </a:rPr>
              <a:t> </a:t>
            </a:r>
            <a:r>
              <a:rPr dirty="0" baseline="-6172" sz="2700" spc="-1732">
                <a:latin typeface="Microsoft Sans Serif"/>
                <a:cs typeface="Microsoft Sans Serif"/>
              </a:rPr>
              <a:t>ب</a:t>
            </a:r>
            <a:r>
              <a:rPr dirty="0" baseline="7716" sz="2700" spc="-1732">
                <a:latin typeface="Microsoft Sans Serif"/>
                <a:cs typeface="Microsoft Sans Serif"/>
              </a:rPr>
              <a:t>.</a:t>
            </a:r>
            <a:r>
              <a:rPr dirty="0" baseline="7716" sz="2700" spc="-487">
                <a:latin typeface="Microsoft Sans Serif"/>
                <a:cs typeface="Microsoft Sans Serif"/>
              </a:rPr>
              <a:t> </a:t>
            </a:r>
            <a:r>
              <a:rPr dirty="0" sz="1800" spc="-445">
                <a:latin typeface="Microsoft Sans Serif"/>
                <a:cs typeface="Microsoft Sans Serif"/>
              </a:rPr>
              <a:t>لا</a:t>
            </a:r>
            <a:r>
              <a:rPr dirty="0" sz="1800" spc="135">
                <a:latin typeface="Microsoft Sans Serif"/>
                <a:cs typeface="Microsoft Sans Serif"/>
              </a:rPr>
              <a:t> </a:t>
            </a:r>
            <a:r>
              <a:rPr dirty="0" sz="1800" spc="-500">
                <a:latin typeface="Microsoft Sans Serif"/>
                <a:cs typeface="Microsoft Sans Serif"/>
              </a:rPr>
              <a:t>.</a:t>
            </a:r>
            <a:r>
              <a:rPr dirty="0" sz="1800" spc="-145">
                <a:latin typeface="Microsoft Sans Serif"/>
                <a:cs typeface="Microsoft Sans Serif"/>
              </a:rPr>
              <a:t> </a:t>
            </a:r>
            <a:r>
              <a:rPr dirty="0" baseline="-6172" sz="2700">
                <a:latin typeface="Microsoft Sans Serif"/>
                <a:cs typeface="Microsoft Sans Serif"/>
              </a:rPr>
              <a:t>م</a:t>
            </a:r>
            <a:r>
              <a:rPr dirty="0" baseline="-6172" sz="2700" spc="667">
                <a:latin typeface="Microsoft Sans Serif"/>
                <a:cs typeface="Microsoft Sans Serif"/>
              </a:rPr>
              <a:t>           </a:t>
            </a:r>
            <a:r>
              <a:rPr dirty="0" baseline="3086" sz="2700" spc="-1837">
                <a:latin typeface="Microsoft Sans Serif"/>
                <a:cs typeface="Microsoft Sans Serif"/>
              </a:rPr>
              <a:t>صب</a:t>
            </a:r>
            <a:r>
              <a:rPr dirty="0" baseline="16975" sz="2700" spc="-1837">
                <a:latin typeface="Microsoft Sans Serif"/>
                <a:cs typeface="Microsoft Sans Serif"/>
              </a:rPr>
              <a:t>.</a:t>
            </a:r>
            <a:r>
              <a:rPr dirty="0" baseline="16975" sz="2700" spc="-412">
                <a:latin typeface="Microsoft Sans Serif"/>
                <a:cs typeface="Microsoft Sans Serif"/>
              </a:rPr>
              <a:t> </a:t>
            </a:r>
            <a:r>
              <a:rPr dirty="0" baseline="9259" sz="2700" spc="-667">
                <a:latin typeface="Microsoft Sans Serif"/>
                <a:cs typeface="Microsoft Sans Serif"/>
              </a:rPr>
              <a:t>لا</a:t>
            </a:r>
            <a:r>
              <a:rPr dirty="0" baseline="9259" sz="2700" spc="202">
                <a:latin typeface="Microsoft Sans Serif"/>
                <a:cs typeface="Microsoft Sans Serif"/>
              </a:rPr>
              <a:t> </a:t>
            </a:r>
            <a:r>
              <a:rPr dirty="0" sz="1800" spc="-500">
                <a:latin typeface="Microsoft Sans Serif"/>
                <a:cs typeface="Microsoft Sans Serif"/>
              </a:rPr>
              <a:t>.</a:t>
            </a:r>
            <a:r>
              <a:rPr dirty="0" sz="1800" spc="-145">
                <a:latin typeface="Microsoft Sans Serif"/>
                <a:cs typeface="Microsoft Sans Serif"/>
              </a:rPr>
              <a:t> </a:t>
            </a:r>
            <a:r>
              <a:rPr dirty="0" baseline="-6172" sz="2700">
                <a:latin typeface="Microsoft Sans Serif"/>
                <a:cs typeface="Microsoft Sans Serif"/>
              </a:rPr>
              <a:t>م</a:t>
            </a:r>
            <a:r>
              <a:rPr dirty="0" baseline="-6172" sz="2700" spc="644">
                <a:latin typeface="Microsoft Sans Serif"/>
                <a:cs typeface="Microsoft Sans Serif"/>
              </a:rPr>
              <a:t> </a:t>
            </a:r>
            <a:r>
              <a:rPr dirty="0" baseline="-6172" sz="2700" spc="-1770">
                <a:latin typeface="Microsoft Sans Serif"/>
                <a:cs typeface="Microsoft Sans Serif"/>
              </a:rPr>
              <a:t>ف</a:t>
            </a:r>
            <a:r>
              <a:rPr dirty="0" baseline="15432" sz="2700" spc="-1770">
                <a:latin typeface="Microsoft Sans Serif"/>
                <a:cs typeface="Microsoft Sans Serif"/>
              </a:rPr>
              <a:t>„</a:t>
            </a:r>
            <a:r>
              <a:rPr dirty="0" baseline="15432" sz="2700" spc="-450">
                <a:latin typeface="Microsoft Sans Serif"/>
                <a:cs typeface="Microsoft Sans Serif"/>
              </a:rPr>
              <a:t> </a:t>
            </a:r>
            <a:r>
              <a:rPr dirty="0" baseline="3086" sz="2700" spc="-2032">
                <a:latin typeface="Microsoft Sans Serif"/>
                <a:cs typeface="Microsoft Sans Serif"/>
              </a:rPr>
              <a:t>ف</a:t>
            </a:r>
            <a:r>
              <a:rPr dirty="0" baseline="20061" sz="2700" spc="-2032">
                <a:latin typeface="Microsoft Sans Serif"/>
                <a:cs typeface="Microsoft Sans Serif"/>
              </a:rPr>
              <a:t>.</a:t>
            </a:r>
            <a:r>
              <a:rPr dirty="0" baseline="20061" sz="2700" spc="82">
                <a:latin typeface="Microsoft Sans Serif"/>
                <a:cs typeface="Microsoft Sans Serif"/>
              </a:rPr>
              <a:t>  </a:t>
            </a:r>
            <a:r>
              <a:rPr dirty="0" sz="1800" spc="-745">
                <a:latin typeface="Microsoft Sans Serif"/>
                <a:cs typeface="Microsoft Sans Serif"/>
              </a:rPr>
              <a:t>ت</a:t>
            </a:r>
            <a:r>
              <a:rPr dirty="0" baseline="-3086" sz="2700" spc="-1117">
                <a:latin typeface="Microsoft Sans Serif"/>
                <a:cs typeface="Microsoft Sans Serif"/>
              </a:rPr>
              <a:t>,</a:t>
            </a:r>
            <a:r>
              <a:rPr dirty="0" baseline="10802" sz="2700" spc="-1117">
                <a:latin typeface="Microsoft Sans Serif"/>
                <a:cs typeface="Microsoft Sans Serif"/>
              </a:rPr>
              <a:t>نت</a:t>
            </a:r>
            <a:r>
              <a:rPr dirty="0" baseline="6172" sz="2700" spc="-1117">
                <a:latin typeface="Microsoft Sans Serif"/>
                <a:cs typeface="Microsoft Sans Serif"/>
              </a:rPr>
              <a:t>„</a:t>
            </a:r>
            <a:r>
              <a:rPr dirty="0" baseline="20061" sz="2700" spc="-1117">
                <a:latin typeface="Microsoft Sans Serif"/>
                <a:cs typeface="Microsoft Sans Serif"/>
              </a:rPr>
              <a:t>.</a:t>
            </a:r>
            <a:r>
              <a:rPr dirty="0" baseline="20061" sz="2700" spc="622">
                <a:latin typeface="Microsoft Sans Serif"/>
                <a:cs typeface="Microsoft Sans Serif"/>
              </a:rPr>
              <a:t>  </a:t>
            </a:r>
            <a:r>
              <a:rPr dirty="0" baseline="3086" sz="2700" spc="-1050">
                <a:latin typeface="Microsoft Sans Serif"/>
                <a:cs typeface="Microsoft Sans Serif"/>
              </a:rPr>
              <a:t>„</a:t>
            </a:r>
            <a:r>
              <a:rPr dirty="0" baseline="3086" sz="2700" spc="-359">
                <a:latin typeface="Microsoft Sans Serif"/>
                <a:cs typeface="Microsoft Sans Serif"/>
              </a:rPr>
              <a:t> </a:t>
            </a:r>
            <a:r>
              <a:rPr dirty="0" baseline="-6172" sz="2700" spc="-742">
                <a:latin typeface="Microsoft Sans Serif"/>
                <a:cs typeface="Microsoft Sans Serif"/>
              </a:rPr>
              <a:t>ثم</a:t>
            </a:r>
            <a:r>
              <a:rPr dirty="0" baseline="-6172" sz="2700" spc="15">
                <a:latin typeface="Microsoft Sans Serif"/>
                <a:cs typeface="Microsoft Sans Serif"/>
              </a:rPr>
              <a:t> </a:t>
            </a:r>
            <a:r>
              <a:rPr dirty="0" sz="1800" spc="-625">
                <a:latin typeface="Microsoft Sans Serif"/>
                <a:cs typeface="Microsoft Sans Serif"/>
              </a:rPr>
              <a:t>س</a:t>
            </a:r>
            <a:r>
              <a:rPr dirty="0" sz="1800" spc="5">
                <a:latin typeface="Microsoft Sans Serif"/>
                <a:cs typeface="Microsoft Sans Serif"/>
              </a:rPr>
              <a:t> </a:t>
            </a:r>
            <a:r>
              <a:rPr dirty="0" baseline="-9259" sz="2700">
                <a:latin typeface="Microsoft Sans Serif"/>
                <a:cs typeface="Microsoft Sans Serif"/>
              </a:rPr>
              <a:t>ا</a:t>
            </a:r>
            <a:r>
              <a:rPr dirty="0" baseline="-9259" sz="2700" spc="719">
                <a:latin typeface="Microsoft Sans Serif"/>
                <a:cs typeface="Microsoft Sans Serif"/>
              </a:rPr>
              <a:t>          </a:t>
            </a:r>
            <a:r>
              <a:rPr dirty="0" sz="1800" spc="-500">
                <a:latin typeface="Microsoft Sans Serif"/>
                <a:cs typeface="Microsoft Sans Serif"/>
              </a:rPr>
              <a:t>.</a:t>
            </a:r>
            <a:r>
              <a:rPr dirty="0" sz="1800" spc="430">
                <a:latin typeface="Microsoft Sans Serif"/>
                <a:cs typeface="Microsoft Sans Serif"/>
              </a:rPr>
              <a:t>  </a:t>
            </a:r>
            <a:r>
              <a:rPr dirty="0" baseline="-4629" sz="2700" spc="-1222">
                <a:latin typeface="Microsoft Sans Serif"/>
                <a:cs typeface="Microsoft Sans Serif"/>
              </a:rPr>
              <a:t>ق</a:t>
            </a:r>
            <a:r>
              <a:rPr dirty="0" baseline="15432" sz="2700" spc="-1222">
                <a:latin typeface="Microsoft Sans Serif"/>
                <a:cs typeface="Microsoft Sans Serif"/>
              </a:rPr>
              <a:t>„</a:t>
            </a:r>
            <a:r>
              <a:rPr dirty="0" baseline="15432" sz="2700" spc="-442">
                <a:latin typeface="Microsoft Sans Serif"/>
                <a:cs typeface="Microsoft Sans Serif"/>
              </a:rPr>
              <a:t> </a:t>
            </a:r>
            <a:r>
              <a:rPr dirty="0" baseline="1543" sz="2700" spc="-667">
                <a:latin typeface="Microsoft Sans Serif"/>
                <a:cs typeface="Microsoft Sans Serif"/>
              </a:rPr>
              <a:t>لا</a:t>
            </a:r>
            <a:r>
              <a:rPr dirty="0" baseline="1543" sz="2700" spc="240">
                <a:latin typeface="Microsoft Sans Serif"/>
                <a:cs typeface="Microsoft Sans Serif"/>
              </a:rPr>
              <a:t> </a:t>
            </a:r>
            <a:r>
              <a:rPr dirty="0" sz="1800" spc="-500">
                <a:latin typeface="Microsoft Sans Serif"/>
                <a:cs typeface="Microsoft Sans Serif"/>
              </a:rPr>
              <a:t>.</a:t>
            </a:r>
            <a:r>
              <a:rPr dirty="0" sz="1800" spc="-145">
                <a:latin typeface="Microsoft Sans Serif"/>
                <a:cs typeface="Microsoft Sans Serif"/>
              </a:rPr>
              <a:t> </a:t>
            </a:r>
            <a:r>
              <a:rPr dirty="0" baseline="9259" sz="2700" spc="-1139">
                <a:latin typeface="Microsoft Sans Serif"/>
                <a:cs typeface="Microsoft Sans Serif"/>
              </a:rPr>
              <a:t>كمت</a:t>
            </a:r>
            <a:r>
              <a:rPr dirty="0" baseline="1543" sz="2700" spc="-1139">
                <a:latin typeface="Microsoft Sans Serif"/>
                <a:cs typeface="Microsoft Sans Serif"/>
              </a:rPr>
              <a:t>„</a:t>
            </a:r>
            <a:r>
              <a:rPr dirty="0" baseline="1543" sz="2700" spc="712">
                <a:latin typeface="Microsoft Sans Serif"/>
                <a:cs typeface="Microsoft Sans Serif"/>
              </a:rPr>
              <a:t> </a:t>
            </a:r>
            <a:r>
              <a:rPr dirty="0" baseline="-4629" sz="2700" spc="-787">
                <a:latin typeface="Microsoft Sans Serif"/>
                <a:cs typeface="Microsoft Sans Serif"/>
              </a:rPr>
              <a:t>ل</a:t>
            </a:r>
            <a:r>
              <a:rPr dirty="0" baseline="-4629" sz="2700" spc="-179">
                <a:latin typeface="Microsoft Sans Serif"/>
                <a:cs typeface="Microsoft Sans Serif"/>
              </a:rPr>
              <a:t> </a:t>
            </a:r>
            <a:r>
              <a:rPr dirty="0" baseline="1543" sz="2700" spc="-750">
                <a:latin typeface="Microsoft Sans Serif"/>
                <a:cs typeface="Microsoft Sans Serif"/>
              </a:rPr>
              <a:t>.</a:t>
            </a:r>
            <a:r>
              <a:rPr dirty="0" baseline="1543" sz="2700" spc="-382">
                <a:latin typeface="Microsoft Sans Serif"/>
                <a:cs typeface="Microsoft Sans Serif"/>
              </a:rPr>
              <a:t> </a:t>
            </a:r>
            <a:r>
              <a:rPr dirty="0" baseline="-7716" sz="2700" spc="-1035">
                <a:latin typeface="Microsoft Sans Serif"/>
                <a:cs typeface="Microsoft Sans Serif"/>
              </a:rPr>
              <a:t>ل</a:t>
            </a:r>
            <a:endParaRPr baseline="-7716" sz="2700">
              <a:latin typeface="Microsoft Sans Serif"/>
              <a:cs typeface="Microsoft Sans Serif"/>
            </a:endParaRPr>
          </a:p>
        </p:txBody>
      </p:sp>
      <p:sp>
        <p:nvSpPr>
          <p:cNvPr id="38" name="object 38" descr=""/>
          <p:cNvSpPr txBox="1"/>
          <p:nvPr/>
        </p:nvSpPr>
        <p:spPr>
          <a:xfrm>
            <a:off x="6011290" y="4216400"/>
            <a:ext cx="163195" cy="299720"/>
          </a:xfrm>
          <a:prstGeom prst="rect">
            <a:avLst/>
          </a:prstGeom>
        </p:spPr>
        <p:txBody>
          <a:bodyPr wrap="square" lIns="0" tIns="12700" rIns="0" bIns="0" rtlCol="0" vert="horz">
            <a:spAutoFit/>
          </a:bodyPr>
          <a:lstStyle/>
          <a:p>
            <a:pPr marL="38100">
              <a:lnSpc>
                <a:spcPct val="100000"/>
              </a:lnSpc>
              <a:spcBef>
                <a:spcPts val="100"/>
              </a:spcBef>
            </a:pPr>
            <a:r>
              <a:rPr dirty="0" sz="1800" spc="-500">
                <a:latin typeface="Microsoft Sans Serif"/>
                <a:cs typeface="Microsoft Sans Serif"/>
              </a:rPr>
              <a:t>,</a:t>
            </a:r>
            <a:r>
              <a:rPr dirty="0" sz="1800" spc="-60">
                <a:latin typeface="Microsoft Sans Serif"/>
                <a:cs typeface="Microsoft Sans Serif"/>
              </a:rPr>
              <a:t> </a:t>
            </a:r>
            <a:r>
              <a:rPr dirty="0" baseline="-13888" sz="2700" spc="-75">
                <a:latin typeface="Microsoft Sans Serif"/>
                <a:cs typeface="Microsoft Sans Serif"/>
              </a:rPr>
              <a:t>ا</a:t>
            </a:r>
            <a:endParaRPr baseline="-13888" sz="2700">
              <a:latin typeface="Microsoft Sans Serif"/>
              <a:cs typeface="Microsoft Sans Serif"/>
            </a:endParaRPr>
          </a:p>
        </p:txBody>
      </p:sp>
      <p:sp>
        <p:nvSpPr>
          <p:cNvPr id="39" name="object 39" descr=""/>
          <p:cNvSpPr txBox="1"/>
          <p:nvPr/>
        </p:nvSpPr>
        <p:spPr>
          <a:xfrm>
            <a:off x="5179695" y="4266692"/>
            <a:ext cx="5787390" cy="299720"/>
          </a:xfrm>
          <a:prstGeom prst="rect">
            <a:avLst/>
          </a:prstGeom>
        </p:spPr>
        <p:txBody>
          <a:bodyPr wrap="square" lIns="0" tIns="12700" rIns="0" bIns="0" rtlCol="0" vert="horz">
            <a:spAutoFit/>
          </a:bodyPr>
          <a:lstStyle/>
          <a:p>
            <a:pPr algn="r" marL="63500" marR="55880">
              <a:lnSpc>
                <a:spcPct val="100000"/>
              </a:lnSpc>
              <a:spcBef>
                <a:spcPts val="100"/>
              </a:spcBef>
            </a:pPr>
            <a:r>
              <a:rPr dirty="0" baseline="13888" sz="2700" spc="-742">
                <a:latin typeface="Microsoft Sans Serif"/>
                <a:cs typeface="Microsoft Sans Serif"/>
              </a:rPr>
              <a:t>هت</a:t>
            </a:r>
            <a:r>
              <a:rPr dirty="0" baseline="4629" sz="2700" spc="-742">
                <a:latin typeface="Microsoft Sans Serif"/>
                <a:cs typeface="Microsoft Sans Serif"/>
              </a:rPr>
              <a:t>,</a:t>
            </a:r>
            <a:r>
              <a:rPr dirty="0" baseline="4629" sz="2700" spc="232">
                <a:latin typeface="Microsoft Sans Serif"/>
                <a:cs typeface="Microsoft Sans Serif"/>
              </a:rPr>
              <a:t> </a:t>
            </a:r>
            <a:r>
              <a:rPr dirty="0" baseline="10802" sz="2700" spc="-1050">
                <a:latin typeface="Microsoft Sans Serif"/>
                <a:cs typeface="Microsoft Sans Serif"/>
              </a:rPr>
              <a:t>„</a:t>
            </a:r>
            <a:r>
              <a:rPr dirty="0" baseline="10802" sz="2700" spc="-359">
                <a:latin typeface="Microsoft Sans Serif"/>
                <a:cs typeface="Microsoft Sans Serif"/>
              </a:rPr>
              <a:t> </a:t>
            </a:r>
            <a:r>
              <a:rPr dirty="0" baseline="1543" sz="2700" spc="-427">
                <a:latin typeface="Microsoft Sans Serif"/>
                <a:cs typeface="Microsoft Sans Serif"/>
              </a:rPr>
              <a:t>معلا</a:t>
            </a:r>
            <a:r>
              <a:rPr dirty="0" baseline="1543" sz="2700" spc="502">
                <a:latin typeface="Microsoft Sans Serif"/>
                <a:cs typeface="Microsoft Sans Serif"/>
              </a:rPr>
              <a:t>      </a:t>
            </a:r>
            <a:r>
              <a:rPr dirty="0" baseline="1543" sz="2700" spc="-630">
                <a:latin typeface="Microsoft Sans Serif"/>
                <a:cs typeface="Microsoft Sans Serif"/>
              </a:rPr>
              <a:t>علا</a:t>
            </a:r>
            <a:r>
              <a:rPr dirty="0" baseline="1543" sz="2700" spc="547">
                <a:latin typeface="Microsoft Sans Serif"/>
                <a:cs typeface="Microsoft Sans Serif"/>
              </a:rPr>
              <a:t>      </a:t>
            </a:r>
            <a:r>
              <a:rPr dirty="0" baseline="7716" sz="2700" spc="-750">
                <a:latin typeface="Microsoft Sans Serif"/>
                <a:cs typeface="Microsoft Sans Serif"/>
              </a:rPr>
              <a:t>.</a:t>
            </a:r>
            <a:r>
              <a:rPr dirty="0" baseline="7716" sz="2700" spc="-397">
                <a:latin typeface="Microsoft Sans Serif"/>
                <a:cs typeface="Microsoft Sans Serif"/>
              </a:rPr>
              <a:t> </a:t>
            </a:r>
            <a:r>
              <a:rPr dirty="0" baseline="1543" sz="2700" spc="-1192">
                <a:latin typeface="Microsoft Sans Serif"/>
                <a:cs typeface="Microsoft Sans Serif"/>
              </a:rPr>
              <a:t>ح</a:t>
            </a:r>
            <a:r>
              <a:rPr dirty="0" baseline="-1543" sz="2700" spc="-1192">
                <a:latin typeface="Microsoft Sans Serif"/>
                <a:cs typeface="Microsoft Sans Serif"/>
              </a:rPr>
              <a:t>,</a:t>
            </a:r>
            <a:r>
              <a:rPr dirty="0" baseline="-1543" sz="2700" spc="67">
                <a:latin typeface="Microsoft Sans Serif"/>
                <a:cs typeface="Microsoft Sans Serif"/>
              </a:rPr>
              <a:t>  </a:t>
            </a:r>
            <a:r>
              <a:rPr dirty="0" baseline="7716" sz="2700" spc="-975">
                <a:latin typeface="Microsoft Sans Serif"/>
                <a:cs typeface="Microsoft Sans Serif"/>
              </a:rPr>
              <a:t>عن</a:t>
            </a:r>
            <a:r>
              <a:rPr dirty="0" baseline="1543" sz="2700" spc="-975">
                <a:latin typeface="Microsoft Sans Serif"/>
                <a:cs typeface="Microsoft Sans Serif"/>
              </a:rPr>
              <a:t>„</a:t>
            </a:r>
            <a:r>
              <a:rPr dirty="0" baseline="1543" sz="2700" spc="427">
                <a:latin typeface="Microsoft Sans Serif"/>
                <a:cs typeface="Microsoft Sans Serif"/>
              </a:rPr>
              <a:t> </a:t>
            </a:r>
            <a:r>
              <a:rPr dirty="0" baseline="3086" sz="2700">
                <a:latin typeface="Microsoft Sans Serif"/>
                <a:cs typeface="Microsoft Sans Serif"/>
              </a:rPr>
              <a:t>ه</a:t>
            </a:r>
            <a:r>
              <a:rPr dirty="0" baseline="3086" sz="2700" spc="450">
                <a:latin typeface="Microsoft Sans Serif"/>
                <a:cs typeface="Microsoft Sans Serif"/>
              </a:rPr>
              <a:t> </a:t>
            </a:r>
            <a:r>
              <a:rPr dirty="0" baseline="1543" sz="2700" spc="-1275">
                <a:latin typeface="Microsoft Sans Serif"/>
                <a:cs typeface="Microsoft Sans Serif"/>
              </a:rPr>
              <a:t>ب</a:t>
            </a:r>
            <a:r>
              <a:rPr dirty="0" baseline="1543" sz="2700" spc="52">
                <a:latin typeface="Microsoft Sans Serif"/>
                <a:cs typeface="Microsoft Sans Serif"/>
              </a:rPr>
              <a:t> </a:t>
            </a:r>
            <a:r>
              <a:rPr dirty="0" baseline="10802" sz="2700" spc="-1050">
                <a:latin typeface="Microsoft Sans Serif"/>
                <a:cs typeface="Microsoft Sans Serif"/>
              </a:rPr>
              <a:t>„</a:t>
            </a:r>
            <a:r>
              <a:rPr dirty="0" baseline="10802" sz="2700" spc="-359">
                <a:latin typeface="Microsoft Sans Serif"/>
                <a:cs typeface="Microsoft Sans Serif"/>
              </a:rPr>
              <a:t> </a:t>
            </a:r>
            <a:r>
              <a:rPr dirty="0" baseline="1543" sz="2700" spc="-1612">
                <a:latin typeface="Microsoft Sans Serif"/>
                <a:cs typeface="Microsoft Sans Serif"/>
              </a:rPr>
              <a:t>ثت</a:t>
            </a:r>
            <a:r>
              <a:rPr dirty="0" baseline="10802" sz="2700" spc="-1612">
                <a:latin typeface="Microsoft Sans Serif"/>
                <a:cs typeface="Microsoft Sans Serif"/>
              </a:rPr>
              <a:t>.</a:t>
            </a:r>
            <a:r>
              <a:rPr dirty="0" baseline="10802" sz="2700" spc="-89">
                <a:latin typeface="Microsoft Sans Serif"/>
                <a:cs typeface="Microsoft Sans Serif"/>
              </a:rPr>
              <a:t> </a:t>
            </a:r>
            <a:r>
              <a:rPr dirty="0" baseline="3086" sz="2700" spc="-1214">
                <a:latin typeface="Microsoft Sans Serif"/>
                <a:cs typeface="Microsoft Sans Serif"/>
              </a:rPr>
              <a:t>ن</a:t>
            </a:r>
            <a:r>
              <a:rPr dirty="0" baseline="20061" sz="2700" spc="-1214">
                <a:latin typeface="Microsoft Sans Serif"/>
                <a:cs typeface="Microsoft Sans Serif"/>
              </a:rPr>
              <a:t>.</a:t>
            </a:r>
            <a:r>
              <a:rPr dirty="0" baseline="20061" sz="2700" spc="-172">
                <a:latin typeface="Microsoft Sans Serif"/>
                <a:cs typeface="Microsoft Sans Serif"/>
              </a:rPr>
              <a:t> </a:t>
            </a:r>
            <a:r>
              <a:rPr dirty="0" baseline="3086" sz="2700" spc="-1012">
                <a:latin typeface="Microsoft Sans Serif"/>
                <a:cs typeface="Microsoft Sans Serif"/>
              </a:rPr>
              <a:t>ق</a:t>
            </a:r>
            <a:r>
              <a:rPr dirty="0" baseline="13888" sz="2700" spc="-1012">
                <a:latin typeface="Microsoft Sans Serif"/>
                <a:cs typeface="Microsoft Sans Serif"/>
              </a:rPr>
              <a:t>„</a:t>
            </a:r>
            <a:r>
              <a:rPr dirty="0" baseline="13888" sz="2700" spc="-450">
                <a:latin typeface="Microsoft Sans Serif"/>
                <a:cs typeface="Microsoft Sans Serif"/>
              </a:rPr>
              <a:t> </a:t>
            </a:r>
            <a:r>
              <a:rPr dirty="0" sz="1800" spc="-434">
                <a:latin typeface="Microsoft Sans Serif"/>
                <a:cs typeface="Microsoft Sans Serif"/>
              </a:rPr>
              <a:t>لا</a:t>
            </a:r>
            <a:r>
              <a:rPr dirty="0" sz="1800" spc="495">
                <a:latin typeface="Microsoft Sans Serif"/>
                <a:cs typeface="Microsoft Sans Serif"/>
              </a:rPr>
              <a:t>               </a:t>
            </a:r>
            <a:r>
              <a:rPr dirty="0" baseline="-1543" sz="2700" spc="-667">
                <a:latin typeface="Microsoft Sans Serif"/>
                <a:cs typeface="Microsoft Sans Serif"/>
              </a:rPr>
              <a:t>لا</a:t>
            </a:r>
            <a:r>
              <a:rPr dirty="0" baseline="-1543" sz="2700" spc="165">
                <a:latin typeface="Microsoft Sans Serif"/>
                <a:cs typeface="Microsoft Sans Serif"/>
              </a:rPr>
              <a:t> </a:t>
            </a:r>
            <a:r>
              <a:rPr dirty="0" baseline="20061" sz="2700" spc="-1019">
                <a:latin typeface="Microsoft Sans Serif"/>
                <a:cs typeface="Microsoft Sans Serif"/>
              </a:rPr>
              <a:t>.</a:t>
            </a:r>
            <a:r>
              <a:rPr dirty="0" baseline="4629" sz="2700" spc="-1019">
                <a:latin typeface="Microsoft Sans Serif"/>
                <a:cs typeface="Microsoft Sans Serif"/>
              </a:rPr>
              <a:t>ق</a:t>
            </a:r>
            <a:r>
              <a:rPr dirty="0" baseline="4629" sz="2700" spc="82">
                <a:latin typeface="Microsoft Sans Serif"/>
                <a:cs typeface="Microsoft Sans Serif"/>
              </a:rPr>
              <a:t> </a:t>
            </a:r>
            <a:r>
              <a:rPr dirty="0" baseline="10802" sz="2700" spc="-1050">
                <a:latin typeface="Microsoft Sans Serif"/>
                <a:cs typeface="Microsoft Sans Serif"/>
              </a:rPr>
              <a:t>„</a:t>
            </a:r>
            <a:r>
              <a:rPr dirty="0" baseline="10802" sz="2700" spc="-359">
                <a:latin typeface="Microsoft Sans Serif"/>
                <a:cs typeface="Microsoft Sans Serif"/>
              </a:rPr>
              <a:t> </a:t>
            </a:r>
            <a:r>
              <a:rPr dirty="0" baseline="1543" sz="2700" spc="-1582">
                <a:latin typeface="Microsoft Sans Serif"/>
                <a:cs typeface="Microsoft Sans Serif"/>
              </a:rPr>
              <a:t>ثص</a:t>
            </a:r>
            <a:r>
              <a:rPr dirty="0" baseline="1543" sz="2700" spc="-284">
                <a:latin typeface="Microsoft Sans Serif"/>
                <a:cs typeface="Microsoft Sans Serif"/>
              </a:rPr>
              <a:t> </a:t>
            </a:r>
            <a:r>
              <a:rPr dirty="0" baseline="9259" sz="2700" spc="-1342">
                <a:latin typeface="Microsoft Sans Serif"/>
                <a:cs typeface="Microsoft Sans Serif"/>
              </a:rPr>
              <a:t>صخ</a:t>
            </a:r>
            <a:r>
              <a:rPr dirty="0" baseline="30864" sz="2700" spc="-1342">
                <a:latin typeface="Microsoft Sans Serif"/>
                <a:cs typeface="Microsoft Sans Serif"/>
              </a:rPr>
              <a:t>.</a:t>
            </a:r>
            <a:r>
              <a:rPr dirty="0" baseline="20061" sz="2700" spc="-1342">
                <a:latin typeface="Microsoft Sans Serif"/>
                <a:cs typeface="Microsoft Sans Serif"/>
              </a:rPr>
              <a:t>لا</a:t>
            </a:r>
            <a:r>
              <a:rPr dirty="0" baseline="20061" sz="2700" spc="120">
                <a:latin typeface="Microsoft Sans Serif"/>
                <a:cs typeface="Microsoft Sans Serif"/>
              </a:rPr>
              <a:t> </a:t>
            </a:r>
            <a:r>
              <a:rPr dirty="0" baseline="20061" sz="2700" spc="-1019">
                <a:latin typeface="Microsoft Sans Serif"/>
                <a:cs typeface="Microsoft Sans Serif"/>
              </a:rPr>
              <a:t>.</a:t>
            </a:r>
            <a:r>
              <a:rPr dirty="0" baseline="4629" sz="2700" spc="-1019">
                <a:latin typeface="Microsoft Sans Serif"/>
                <a:cs typeface="Microsoft Sans Serif"/>
              </a:rPr>
              <a:t>ق</a:t>
            </a:r>
            <a:r>
              <a:rPr dirty="0" baseline="4629" sz="2700" spc="442">
                <a:latin typeface="Microsoft Sans Serif"/>
                <a:cs typeface="Microsoft Sans Serif"/>
              </a:rPr>
              <a:t> </a:t>
            </a:r>
            <a:r>
              <a:rPr dirty="0" baseline="9259" sz="2700" spc="-1050">
                <a:latin typeface="Microsoft Sans Serif"/>
                <a:cs typeface="Microsoft Sans Serif"/>
              </a:rPr>
              <a:t>„</a:t>
            </a:r>
            <a:r>
              <a:rPr dirty="0" baseline="9259" sz="2700" spc="-472">
                <a:latin typeface="Microsoft Sans Serif"/>
                <a:cs typeface="Microsoft Sans Serif"/>
              </a:rPr>
              <a:t> </a:t>
            </a:r>
            <a:r>
              <a:rPr dirty="0" baseline="9259" sz="2700" spc="-922">
                <a:latin typeface="Microsoft Sans Serif"/>
                <a:cs typeface="Microsoft Sans Serif"/>
              </a:rPr>
              <a:t>حلا</a:t>
            </a:r>
            <a:endParaRPr baseline="9259" sz="2700">
              <a:latin typeface="Microsoft Sans Serif"/>
              <a:cs typeface="Microsoft Sans Serif"/>
            </a:endParaRPr>
          </a:p>
        </p:txBody>
      </p:sp>
      <p:sp>
        <p:nvSpPr>
          <p:cNvPr id="40" name="object 40" descr=""/>
          <p:cNvSpPr txBox="1"/>
          <p:nvPr/>
        </p:nvSpPr>
        <p:spPr>
          <a:xfrm>
            <a:off x="5151754" y="4297171"/>
            <a:ext cx="6702425" cy="299720"/>
          </a:xfrm>
          <a:prstGeom prst="rect">
            <a:avLst/>
          </a:prstGeom>
        </p:spPr>
        <p:txBody>
          <a:bodyPr wrap="square" lIns="0" tIns="12700" rIns="0" bIns="0" rtlCol="0" vert="horz">
            <a:spAutoFit/>
          </a:bodyPr>
          <a:lstStyle/>
          <a:p>
            <a:pPr algn="r" marL="38100" marR="30480">
              <a:lnSpc>
                <a:spcPct val="100000"/>
              </a:lnSpc>
              <a:spcBef>
                <a:spcPts val="100"/>
              </a:spcBef>
            </a:pPr>
            <a:r>
              <a:rPr dirty="0" baseline="1543" sz="2700" spc="-390">
                <a:latin typeface="Microsoft Sans Serif"/>
                <a:cs typeface="Microsoft Sans Serif"/>
              </a:rPr>
              <a:t>.</a:t>
            </a:r>
            <a:r>
              <a:rPr dirty="0" baseline="1543" sz="2700" spc="-390">
                <a:latin typeface="Microsoft Sans Serif"/>
                <a:cs typeface="Microsoft Sans Serif"/>
              </a:rPr>
              <a:t>ا</a:t>
            </a:r>
            <a:r>
              <a:rPr dirty="0" baseline="1543" sz="2700" spc="494">
                <a:latin typeface="Microsoft Sans Serif"/>
                <a:cs typeface="Microsoft Sans Serif"/>
              </a:rPr>
              <a:t> </a:t>
            </a:r>
            <a:r>
              <a:rPr dirty="0" baseline="1543" sz="2700">
                <a:latin typeface="Microsoft Sans Serif"/>
                <a:cs typeface="Microsoft Sans Serif"/>
              </a:rPr>
              <a:t>ة</a:t>
            </a:r>
            <a:r>
              <a:rPr dirty="0" baseline="1543" sz="2700" spc="60">
                <a:latin typeface="Microsoft Sans Serif"/>
                <a:cs typeface="Microsoft Sans Serif"/>
              </a:rPr>
              <a:t> </a:t>
            </a:r>
            <a:r>
              <a:rPr dirty="0" baseline="1543" sz="2700" spc="-397">
                <a:latin typeface="Microsoft Sans Serif"/>
                <a:cs typeface="Microsoft Sans Serif"/>
              </a:rPr>
              <a:t>ا</a:t>
            </a:r>
            <a:r>
              <a:rPr dirty="0" baseline="1543" sz="2700" spc="202">
                <a:latin typeface="Microsoft Sans Serif"/>
                <a:cs typeface="Microsoft Sans Serif"/>
              </a:rPr>
              <a:t>  </a:t>
            </a:r>
            <a:r>
              <a:rPr dirty="0" baseline="1543" sz="2700" spc="-405">
                <a:latin typeface="Microsoft Sans Serif"/>
                <a:cs typeface="Microsoft Sans Serif"/>
              </a:rPr>
              <a:t>ب</a:t>
            </a:r>
            <a:r>
              <a:rPr dirty="0" baseline="-9259" sz="2700" spc="-405">
                <a:latin typeface="Microsoft Sans Serif"/>
                <a:cs typeface="Microsoft Sans Serif"/>
              </a:rPr>
              <a:t>,</a:t>
            </a:r>
            <a:r>
              <a:rPr dirty="0" baseline="-9259" sz="2700" spc="-157">
                <a:latin typeface="Microsoft Sans Serif"/>
                <a:cs typeface="Microsoft Sans Serif"/>
              </a:rPr>
              <a:t> </a:t>
            </a:r>
            <a:r>
              <a:rPr dirty="0" baseline="1543" sz="2700" spc="-405">
                <a:latin typeface="Microsoft Sans Serif"/>
                <a:cs typeface="Microsoft Sans Serif"/>
              </a:rPr>
              <a:t>ادأل</a:t>
            </a:r>
            <a:r>
              <a:rPr dirty="0" baseline="1543" sz="2700" spc="-412">
                <a:latin typeface="Microsoft Sans Serif"/>
                <a:cs typeface="Microsoft Sans Serif"/>
              </a:rPr>
              <a:t> </a:t>
            </a:r>
            <a:r>
              <a:rPr dirty="0" baseline="1543" sz="2700" spc="-450">
                <a:latin typeface="Microsoft Sans Serif"/>
                <a:cs typeface="Microsoft Sans Serif"/>
              </a:rPr>
              <a:t>و</a:t>
            </a:r>
            <a:r>
              <a:rPr dirty="0" baseline="1543" sz="2700" spc="-359">
                <a:latin typeface="Microsoft Sans Serif"/>
                <a:cs typeface="Microsoft Sans Serif"/>
              </a:rPr>
              <a:t> </a:t>
            </a:r>
            <a:r>
              <a:rPr dirty="0" baseline="1543" sz="2700">
                <a:latin typeface="Microsoft Sans Serif"/>
                <a:cs typeface="Microsoft Sans Serif"/>
              </a:rPr>
              <a:t>ما</a:t>
            </a:r>
            <a:r>
              <a:rPr dirty="0" baseline="1543" sz="2700" spc="225">
                <a:latin typeface="Microsoft Sans Serif"/>
                <a:cs typeface="Microsoft Sans Serif"/>
              </a:rPr>
              <a:t>  </a:t>
            </a:r>
            <a:r>
              <a:rPr dirty="0" baseline="1543" sz="2700">
                <a:latin typeface="Microsoft Sans Serif"/>
                <a:cs typeface="Microsoft Sans Serif"/>
              </a:rPr>
              <a:t>ما</a:t>
            </a:r>
            <a:r>
              <a:rPr dirty="0" baseline="1543" sz="2700" spc="472">
                <a:latin typeface="Microsoft Sans Serif"/>
                <a:cs typeface="Microsoft Sans Serif"/>
              </a:rPr>
              <a:t>  </a:t>
            </a:r>
            <a:r>
              <a:rPr dirty="0" baseline="1543" sz="2700">
                <a:latin typeface="Microsoft Sans Serif"/>
                <a:cs typeface="Microsoft Sans Serif"/>
              </a:rPr>
              <a:t>ن</a:t>
            </a:r>
            <a:r>
              <a:rPr dirty="0" baseline="1543" sz="2700" spc="390">
                <a:latin typeface="Microsoft Sans Serif"/>
                <a:cs typeface="Microsoft Sans Serif"/>
              </a:rPr>
              <a:t> </a:t>
            </a:r>
            <a:r>
              <a:rPr dirty="0" baseline="1543" sz="2700" spc="-442">
                <a:latin typeface="Microsoft Sans Serif"/>
                <a:cs typeface="Microsoft Sans Serif"/>
              </a:rPr>
              <a:t>ءر</a:t>
            </a:r>
            <a:r>
              <a:rPr dirty="0" baseline="1543" sz="2700" spc="247">
                <a:latin typeface="Microsoft Sans Serif"/>
                <a:cs typeface="Microsoft Sans Serif"/>
              </a:rPr>
              <a:t> </a:t>
            </a:r>
            <a:r>
              <a:rPr dirty="0" baseline="1543" sz="2700">
                <a:latin typeface="Microsoft Sans Serif"/>
                <a:cs typeface="Microsoft Sans Serif"/>
              </a:rPr>
              <a:t>ذ</a:t>
            </a:r>
            <a:r>
              <a:rPr dirty="0" baseline="1543" sz="2700" spc="30">
                <a:latin typeface="Microsoft Sans Serif"/>
                <a:cs typeface="Microsoft Sans Serif"/>
              </a:rPr>
              <a:t>  </a:t>
            </a:r>
            <a:r>
              <a:rPr dirty="0" baseline="1543" sz="2700" spc="-532">
                <a:latin typeface="Microsoft Sans Serif"/>
                <a:cs typeface="Microsoft Sans Serif"/>
              </a:rPr>
              <a:t>و</a:t>
            </a:r>
            <a:r>
              <a:rPr dirty="0" baseline="1543" sz="2700" spc="412">
                <a:latin typeface="Microsoft Sans Serif"/>
                <a:cs typeface="Microsoft Sans Serif"/>
              </a:rPr>
              <a:t> </a:t>
            </a:r>
            <a:r>
              <a:rPr dirty="0" baseline="1543" sz="2700" spc="-562">
                <a:latin typeface="Microsoft Sans Serif"/>
                <a:cs typeface="Microsoft Sans Serif"/>
              </a:rPr>
              <a:t>ل</a:t>
            </a:r>
            <a:r>
              <a:rPr dirty="0" baseline="1543" sz="2700" spc="-195">
                <a:latin typeface="Microsoft Sans Serif"/>
                <a:cs typeface="Microsoft Sans Serif"/>
              </a:rPr>
              <a:t> </a:t>
            </a:r>
            <a:r>
              <a:rPr dirty="0" baseline="-3086" sz="2700" spc="-750">
                <a:latin typeface="Microsoft Sans Serif"/>
                <a:cs typeface="Microsoft Sans Serif"/>
              </a:rPr>
              <a:t>,</a:t>
            </a:r>
            <a:r>
              <a:rPr dirty="0" baseline="-3086" sz="2700" spc="-232">
                <a:latin typeface="Microsoft Sans Serif"/>
                <a:cs typeface="Microsoft Sans Serif"/>
              </a:rPr>
              <a:t> </a:t>
            </a:r>
            <a:r>
              <a:rPr dirty="0" baseline="1543" sz="2700" spc="-67">
                <a:latin typeface="Microsoft Sans Serif"/>
                <a:cs typeface="Microsoft Sans Serif"/>
              </a:rPr>
              <a:t>ة</a:t>
            </a:r>
            <a:r>
              <a:rPr dirty="0" baseline="1543" sz="2700" spc="-217">
                <a:latin typeface="Microsoft Sans Serif"/>
                <a:cs typeface="Microsoft Sans Serif"/>
              </a:rPr>
              <a:t> </a:t>
            </a:r>
            <a:r>
              <a:rPr dirty="0" sz="1800" spc="-459">
                <a:latin typeface="Microsoft Sans Serif"/>
                <a:cs typeface="Microsoft Sans Serif"/>
              </a:rPr>
              <a:t>„</a:t>
            </a:r>
            <a:r>
              <a:rPr dirty="0" baseline="1543" sz="2700" spc="-690">
                <a:latin typeface="Microsoft Sans Serif"/>
                <a:cs typeface="Microsoft Sans Serif"/>
              </a:rPr>
              <a:t>و</a:t>
            </a:r>
            <a:r>
              <a:rPr dirty="0" baseline="1543" sz="2700" spc="-195">
                <a:latin typeface="Microsoft Sans Serif"/>
                <a:cs typeface="Microsoft Sans Serif"/>
              </a:rPr>
              <a:t> </a:t>
            </a:r>
            <a:r>
              <a:rPr dirty="0" baseline="1543" sz="2700" spc="-397">
                <a:latin typeface="Microsoft Sans Serif"/>
                <a:cs typeface="Microsoft Sans Serif"/>
              </a:rPr>
              <a:t>ا</a:t>
            </a:r>
            <a:r>
              <a:rPr dirty="0" baseline="1543" sz="2700" spc="209">
                <a:latin typeface="Microsoft Sans Serif"/>
                <a:cs typeface="Microsoft Sans Serif"/>
              </a:rPr>
              <a:t>  </a:t>
            </a:r>
            <a:r>
              <a:rPr dirty="0" baseline="1543" sz="2700" spc="-1005">
                <a:latin typeface="Microsoft Sans Serif"/>
                <a:cs typeface="Microsoft Sans Serif"/>
              </a:rPr>
              <a:t>صو</a:t>
            </a:r>
            <a:r>
              <a:rPr dirty="0" baseline="1543" sz="2700" spc="509">
                <a:latin typeface="Microsoft Sans Serif"/>
                <a:cs typeface="Microsoft Sans Serif"/>
              </a:rPr>
              <a:t>  </a:t>
            </a:r>
            <a:r>
              <a:rPr dirty="0" baseline="1543" sz="2700">
                <a:latin typeface="Microsoft Sans Serif"/>
                <a:cs typeface="Microsoft Sans Serif"/>
              </a:rPr>
              <a:t>ن</a:t>
            </a:r>
            <a:r>
              <a:rPr dirty="0" baseline="1543" sz="2700" spc="419">
                <a:latin typeface="Microsoft Sans Serif"/>
                <a:cs typeface="Microsoft Sans Serif"/>
              </a:rPr>
              <a:t> </a:t>
            </a:r>
            <a:r>
              <a:rPr dirty="0" baseline="1543" sz="2700" spc="-525">
                <a:latin typeface="Microsoft Sans Serif"/>
                <a:cs typeface="Microsoft Sans Serif"/>
              </a:rPr>
              <a:t>ط</a:t>
            </a:r>
            <a:r>
              <a:rPr dirty="0" baseline="1543" sz="2700" spc="727">
                <a:latin typeface="Microsoft Sans Serif"/>
                <a:cs typeface="Microsoft Sans Serif"/>
              </a:rPr>
              <a:t> </a:t>
            </a:r>
            <a:r>
              <a:rPr dirty="0" baseline="1543" sz="2700" spc="-630">
                <a:latin typeface="Microsoft Sans Serif"/>
                <a:cs typeface="Microsoft Sans Serif"/>
              </a:rPr>
              <a:t>ع</a:t>
            </a:r>
            <a:r>
              <a:rPr dirty="0" baseline="1543" sz="2700" spc="104">
                <a:latin typeface="Microsoft Sans Serif"/>
                <a:cs typeface="Microsoft Sans Serif"/>
              </a:rPr>
              <a:t>  </a:t>
            </a:r>
            <a:r>
              <a:rPr dirty="0" baseline="1543" sz="2700" spc="-525">
                <a:latin typeface="Microsoft Sans Serif"/>
                <a:cs typeface="Microsoft Sans Serif"/>
              </a:rPr>
              <a:t>أل</a:t>
            </a:r>
            <a:r>
              <a:rPr dirty="0" baseline="1543" sz="2700" spc="-367">
                <a:latin typeface="Microsoft Sans Serif"/>
                <a:cs typeface="Microsoft Sans Serif"/>
              </a:rPr>
              <a:t> </a:t>
            </a:r>
            <a:r>
              <a:rPr dirty="0" baseline="1543" sz="2700" spc="-67">
                <a:latin typeface="Microsoft Sans Serif"/>
                <a:cs typeface="Microsoft Sans Serif"/>
              </a:rPr>
              <a:t>ة</a:t>
            </a:r>
            <a:r>
              <a:rPr dirty="0" baseline="1543" sz="2700" spc="-217">
                <a:latin typeface="Microsoft Sans Serif"/>
                <a:cs typeface="Microsoft Sans Serif"/>
              </a:rPr>
              <a:t> </a:t>
            </a:r>
            <a:r>
              <a:rPr dirty="0" sz="1800" spc="-700">
                <a:latin typeface="Microsoft Sans Serif"/>
                <a:cs typeface="Microsoft Sans Serif"/>
              </a:rPr>
              <a:t>„</a:t>
            </a:r>
            <a:r>
              <a:rPr dirty="0" sz="1800" spc="25">
                <a:latin typeface="Microsoft Sans Serif"/>
                <a:cs typeface="Microsoft Sans Serif"/>
              </a:rPr>
              <a:t> </a:t>
            </a:r>
            <a:r>
              <a:rPr dirty="0" baseline="1543" sz="2700" spc="-585">
                <a:latin typeface="Microsoft Sans Serif"/>
                <a:cs typeface="Microsoft Sans Serif"/>
              </a:rPr>
              <a:t>ال</a:t>
            </a:r>
            <a:r>
              <a:rPr dirty="0" baseline="1543" sz="2700" spc="322">
                <a:latin typeface="Microsoft Sans Serif"/>
                <a:cs typeface="Microsoft Sans Serif"/>
              </a:rPr>
              <a:t> </a:t>
            </a:r>
            <a:r>
              <a:rPr dirty="0" baseline="1543" sz="2700" spc="-600">
                <a:latin typeface="Microsoft Sans Serif"/>
                <a:cs typeface="Microsoft Sans Serif"/>
              </a:rPr>
              <a:t>أ</a:t>
            </a:r>
            <a:r>
              <a:rPr dirty="0" baseline="-6172" sz="2700" spc="-600">
                <a:latin typeface="Microsoft Sans Serif"/>
                <a:cs typeface="Microsoft Sans Serif"/>
              </a:rPr>
              <a:t>,</a:t>
            </a:r>
            <a:r>
              <a:rPr dirty="0" baseline="1543" sz="2700" spc="-600">
                <a:latin typeface="Microsoft Sans Serif"/>
                <a:cs typeface="Microsoft Sans Serif"/>
              </a:rPr>
              <a:t>ل</a:t>
            </a:r>
            <a:r>
              <a:rPr dirty="0" baseline="1543" sz="2700" spc="22">
                <a:latin typeface="Microsoft Sans Serif"/>
                <a:cs typeface="Microsoft Sans Serif"/>
              </a:rPr>
              <a:t> </a:t>
            </a:r>
            <a:r>
              <a:rPr dirty="0" baseline="1543" sz="2700" spc="-232">
                <a:latin typeface="Microsoft Sans Serif"/>
                <a:cs typeface="Microsoft Sans Serif"/>
              </a:rPr>
              <a:t>لوذ</a:t>
            </a:r>
            <a:r>
              <a:rPr dirty="0" baseline="1543" sz="2700" spc="300">
                <a:latin typeface="Microsoft Sans Serif"/>
                <a:cs typeface="Microsoft Sans Serif"/>
              </a:rPr>
              <a:t> </a:t>
            </a:r>
            <a:r>
              <a:rPr dirty="0" baseline="1543" sz="2700" spc="-1207">
                <a:latin typeface="Microsoft Sans Serif"/>
                <a:cs typeface="Microsoft Sans Serif"/>
              </a:rPr>
              <a:t>ي</a:t>
            </a:r>
            <a:r>
              <a:rPr dirty="0" baseline="-12345" sz="2700" spc="-1207">
                <a:latin typeface="Microsoft Sans Serif"/>
                <a:cs typeface="Microsoft Sans Serif"/>
              </a:rPr>
              <a:t>„</a:t>
            </a:r>
            <a:r>
              <a:rPr dirty="0" baseline="-12345" sz="2700" spc="195">
                <a:latin typeface="Microsoft Sans Serif"/>
                <a:cs typeface="Microsoft Sans Serif"/>
              </a:rPr>
              <a:t> </a:t>
            </a:r>
            <a:r>
              <a:rPr dirty="0" baseline="1543" sz="2700" spc="-67">
                <a:latin typeface="Microsoft Sans Serif"/>
                <a:cs typeface="Microsoft Sans Serif"/>
              </a:rPr>
              <a:t>ة</a:t>
            </a:r>
            <a:r>
              <a:rPr dirty="0" baseline="1543" sz="2700" spc="-217">
                <a:latin typeface="Microsoft Sans Serif"/>
                <a:cs typeface="Microsoft Sans Serif"/>
              </a:rPr>
              <a:t> </a:t>
            </a:r>
            <a:r>
              <a:rPr dirty="0" sz="1800" spc="-700">
                <a:latin typeface="Microsoft Sans Serif"/>
                <a:cs typeface="Microsoft Sans Serif"/>
              </a:rPr>
              <a:t>„</a:t>
            </a:r>
            <a:r>
              <a:rPr dirty="0" sz="1800" spc="225">
                <a:latin typeface="Microsoft Sans Serif"/>
                <a:cs typeface="Microsoft Sans Serif"/>
              </a:rPr>
              <a:t> </a:t>
            </a:r>
            <a:r>
              <a:rPr dirty="0" baseline="1543" sz="2700" spc="-532">
                <a:latin typeface="Microsoft Sans Serif"/>
                <a:cs typeface="Microsoft Sans Serif"/>
              </a:rPr>
              <a:t>و</a:t>
            </a:r>
            <a:r>
              <a:rPr dirty="0" baseline="1543" sz="2700" spc="322">
                <a:latin typeface="Microsoft Sans Serif"/>
                <a:cs typeface="Microsoft Sans Serif"/>
              </a:rPr>
              <a:t>  </a:t>
            </a:r>
            <a:r>
              <a:rPr dirty="0" baseline="1543" sz="2700" spc="-1207">
                <a:latin typeface="Microsoft Sans Serif"/>
                <a:cs typeface="Microsoft Sans Serif"/>
              </a:rPr>
              <a:t>ي</a:t>
            </a:r>
            <a:r>
              <a:rPr dirty="0" baseline="-12345" sz="2700" spc="-1207">
                <a:latin typeface="Microsoft Sans Serif"/>
                <a:cs typeface="Microsoft Sans Serif"/>
              </a:rPr>
              <a:t>„</a:t>
            </a:r>
            <a:r>
              <a:rPr dirty="0" baseline="-12345" sz="2700" spc="202">
                <a:latin typeface="Microsoft Sans Serif"/>
                <a:cs typeface="Microsoft Sans Serif"/>
              </a:rPr>
              <a:t> </a:t>
            </a:r>
            <a:r>
              <a:rPr dirty="0" baseline="1543" sz="2700" spc="-540">
                <a:latin typeface="Microsoft Sans Serif"/>
                <a:cs typeface="Microsoft Sans Serif"/>
              </a:rPr>
              <a:t>ق</a:t>
            </a:r>
            <a:r>
              <a:rPr dirty="0" baseline="1543" sz="2700" spc="419">
                <a:latin typeface="Microsoft Sans Serif"/>
                <a:cs typeface="Microsoft Sans Serif"/>
              </a:rPr>
              <a:t> </a:t>
            </a:r>
            <a:r>
              <a:rPr dirty="0" baseline="1543" sz="2700" spc="-307">
                <a:latin typeface="Microsoft Sans Serif"/>
                <a:cs typeface="Microsoft Sans Serif"/>
              </a:rPr>
              <a:t>نا</a:t>
            </a:r>
            <a:r>
              <a:rPr dirty="0" baseline="1543" sz="2700" spc="-397">
                <a:latin typeface="Microsoft Sans Serif"/>
                <a:cs typeface="Microsoft Sans Serif"/>
              </a:rPr>
              <a:t> </a:t>
            </a:r>
            <a:r>
              <a:rPr dirty="0" baseline="1543" sz="2700" spc="-487">
                <a:latin typeface="Microsoft Sans Serif"/>
                <a:cs typeface="Microsoft Sans Serif"/>
              </a:rPr>
              <a:t>لو</a:t>
            </a:r>
            <a:r>
              <a:rPr dirty="0" baseline="1543" sz="2700" spc="127">
                <a:latin typeface="Microsoft Sans Serif"/>
                <a:cs typeface="Microsoft Sans Serif"/>
              </a:rPr>
              <a:t>  </a:t>
            </a:r>
            <a:r>
              <a:rPr dirty="0" baseline="1543" sz="2700">
                <a:latin typeface="Microsoft Sans Serif"/>
                <a:cs typeface="Microsoft Sans Serif"/>
              </a:rPr>
              <a:t>ن</a:t>
            </a:r>
            <a:r>
              <a:rPr dirty="0" baseline="1543" sz="2700" spc="202">
                <a:latin typeface="Microsoft Sans Serif"/>
                <a:cs typeface="Microsoft Sans Serif"/>
              </a:rPr>
              <a:t>  </a:t>
            </a:r>
            <a:r>
              <a:rPr dirty="0" baseline="1543" sz="2700" spc="-810">
                <a:latin typeface="Microsoft Sans Serif"/>
                <a:cs typeface="Microsoft Sans Serif"/>
              </a:rPr>
              <a:t>ك</a:t>
            </a:r>
            <a:r>
              <a:rPr dirty="0" baseline="1543" sz="2700" spc="-127">
                <a:latin typeface="Microsoft Sans Serif"/>
                <a:cs typeface="Microsoft Sans Serif"/>
              </a:rPr>
              <a:t> </a:t>
            </a:r>
            <a:r>
              <a:rPr dirty="0" baseline="1543" sz="2700" spc="-89">
                <a:latin typeface="Microsoft Sans Serif"/>
                <a:cs typeface="Microsoft Sans Serif"/>
              </a:rPr>
              <a:t>ذ</a:t>
            </a:r>
            <a:endParaRPr baseline="1543" sz="2700">
              <a:latin typeface="Microsoft Sans Serif"/>
              <a:cs typeface="Microsoft Sans Serif"/>
            </a:endParaRPr>
          </a:p>
        </p:txBody>
      </p:sp>
      <p:pic>
        <p:nvPicPr>
          <p:cNvPr id="41" name="object 41" descr=""/>
          <p:cNvPicPr/>
          <p:nvPr/>
        </p:nvPicPr>
        <p:blipFill>
          <a:blip r:embed="rId3" cstate="print"/>
          <a:stretch>
            <a:fillRect/>
          </a:stretch>
        </p:blipFill>
        <p:spPr>
          <a:xfrm>
            <a:off x="10776204" y="5442203"/>
            <a:ext cx="609600" cy="609599"/>
          </a:xfrm>
          <a:prstGeom prst="rect">
            <a:avLst/>
          </a:prstGeom>
        </p:spPr>
      </p:pic>
    </p:spTree>
  </p:cSld>
  <p:clrMapOvr>
    <a:masterClrMapping/>
  </p:clrMapOvr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object 2" descr=""/>
          <p:cNvGrpSpPr/>
          <p:nvPr/>
        </p:nvGrpSpPr>
        <p:grpSpPr>
          <a:xfrm>
            <a:off x="188976" y="114300"/>
            <a:ext cx="9081770" cy="6513830"/>
            <a:chOff x="188976" y="114300"/>
            <a:chExt cx="9081770" cy="6513830"/>
          </a:xfrm>
        </p:grpSpPr>
        <p:pic>
          <p:nvPicPr>
            <p:cNvPr id="3" name="object 3" descr=""/>
            <p:cNvPicPr/>
            <p:nvPr/>
          </p:nvPicPr>
          <p:blipFill>
            <a:blip r:embed="rId2" cstate="print"/>
            <a:stretch>
              <a:fillRect/>
            </a:stretch>
          </p:blipFill>
          <p:spPr>
            <a:xfrm>
              <a:off x="251460" y="114300"/>
              <a:ext cx="8956548" cy="6513576"/>
            </a:xfrm>
            <a:prstGeom prst="rect">
              <a:avLst/>
            </a:prstGeom>
          </p:spPr>
        </p:pic>
        <p:sp>
          <p:nvSpPr>
            <p:cNvPr id="4" name="object 4" descr=""/>
            <p:cNvSpPr/>
            <p:nvPr/>
          </p:nvSpPr>
          <p:spPr>
            <a:xfrm>
              <a:off x="208026" y="268986"/>
              <a:ext cx="9043670" cy="6204585"/>
            </a:xfrm>
            <a:custGeom>
              <a:avLst/>
              <a:gdLst/>
              <a:ahLst/>
              <a:cxnLst/>
              <a:rect l="l" t="t" r="r" b="b"/>
              <a:pathLst>
                <a:path w="9043670" h="6204585">
                  <a:moveTo>
                    <a:pt x="8662543" y="0"/>
                  </a:moveTo>
                  <a:lnTo>
                    <a:pt x="380936" y="0"/>
                  </a:lnTo>
                  <a:lnTo>
                    <a:pt x="333152" y="2968"/>
                  </a:lnTo>
                  <a:lnTo>
                    <a:pt x="287139" y="11634"/>
                  </a:lnTo>
                  <a:lnTo>
                    <a:pt x="243254" y="25641"/>
                  </a:lnTo>
                  <a:lnTo>
                    <a:pt x="201855" y="44632"/>
                  </a:lnTo>
                  <a:lnTo>
                    <a:pt x="163298" y="68250"/>
                  </a:lnTo>
                  <a:lnTo>
                    <a:pt x="127940" y="96136"/>
                  </a:lnTo>
                  <a:lnTo>
                    <a:pt x="96138" y="127935"/>
                  </a:lnTo>
                  <a:lnTo>
                    <a:pt x="68250" y="163288"/>
                  </a:lnTo>
                  <a:lnTo>
                    <a:pt x="44632" y="201839"/>
                  </a:lnTo>
                  <a:lnTo>
                    <a:pt x="25641" y="243230"/>
                  </a:lnTo>
                  <a:lnTo>
                    <a:pt x="11633" y="287104"/>
                  </a:lnTo>
                  <a:lnTo>
                    <a:pt x="2967" y="333104"/>
                  </a:lnTo>
                  <a:lnTo>
                    <a:pt x="0" y="380873"/>
                  </a:lnTo>
                  <a:lnTo>
                    <a:pt x="0" y="5823267"/>
                  </a:lnTo>
                  <a:lnTo>
                    <a:pt x="2967" y="5871051"/>
                  </a:lnTo>
                  <a:lnTo>
                    <a:pt x="11633" y="5917064"/>
                  </a:lnTo>
                  <a:lnTo>
                    <a:pt x="25641" y="5960949"/>
                  </a:lnTo>
                  <a:lnTo>
                    <a:pt x="44632" y="6002348"/>
                  </a:lnTo>
                  <a:lnTo>
                    <a:pt x="68250" y="6040905"/>
                  </a:lnTo>
                  <a:lnTo>
                    <a:pt x="96138" y="6076263"/>
                  </a:lnTo>
                  <a:lnTo>
                    <a:pt x="127940" y="6108065"/>
                  </a:lnTo>
                  <a:lnTo>
                    <a:pt x="163298" y="6135953"/>
                  </a:lnTo>
                  <a:lnTo>
                    <a:pt x="201855" y="6159571"/>
                  </a:lnTo>
                  <a:lnTo>
                    <a:pt x="243254" y="6178562"/>
                  </a:lnTo>
                  <a:lnTo>
                    <a:pt x="287139" y="6192570"/>
                  </a:lnTo>
                  <a:lnTo>
                    <a:pt x="333152" y="6201236"/>
                  </a:lnTo>
                  <a:lnTo>
                    <a:pt x="380936" y="6204204"/>
                  </a:lnTo>
                  <a:lnTo>
                    <a:pt x="8662543" y="6204204"/>
                  </a:lnTo>
                  <a:lnTo>
                    <a:pt x="8710311" y="6201236"/>
                  </a:lnTo>
                  <a:lnTo>
                    <a:pt x="8756311" y="6192570"/>
                  </a:lnTo>
                  <a:lnTo>
                    <a:pt x="8800185" y="6178562"/>
                  </a:lnTo>
                  <a:lnTo>
                    <a:pt x="8841576" y="6159571"/>
                  </a:lnTo>
                  <a:lnTo>
                    <a:pt x="8880127" y="6135953"/>
                  </a:lnTo>
                  <a:lnTo>
                    <a:pt x="8915480" y="6108065"/>
                  </a:lnTo>
                  <a:lnTo>
                    <a:pt x="8947279" y="6076263"/>
                  </a:lnTo>
                  <a:lnTo>
                    <a:pt x="8975165" y="6040905"/>
                  </a:lnTo>
                  <a:lnTo>
                    <a:pt x="8998783" y="6002348"/>
                  </a:lnTo>
                  <a:lnTo>
                    <a:pt x="9017774" y="5960949"/>
                  </a:lnTo>
                  <a:lnTo>
                    <a:pt x="9031781" y="5917064"/>
                  </a:lnTo>
                  <a:lnTo>
                    <a:pt x="9040447" y="5871051"/>
                  </a:lnTo>
                  <a:lnTo>
                    <a:pt x="9043416" y="5823267"/>
                  </a:lnTo>
                  <a:lnTo>
                    <a:pt x="9043416" y="380873"/>
                  </a:lnTo>
                  <a:lnTo>
                    <a:pt x="9040447" y="333104"/>
                  </a:lnTo>
                  <a:lnTo>
                    <a:pt x="9031781" y="287104"/>
                  </a:lnTo>
                  <a:lnTo>
                    <a:pt x="9017774" y="243230"/>
                  </a:lnTo>
                  <a:lnTo>
                    <a:pt x="8998783" y="201839"/>
                  </a:lnTo>
                  <a:lnTo>
                    <a:pt x="8975165" y="163288"/>
                  </a:lnTo>
                  <a:lnTo>
                    <a:pt x="8947279" y="127935"/>
                  </a:lnTo>
                  <a:lnTo>
                    <a:pt x="8915480" y="96136"/>
                  </a:lnTo>
                  <a:lnTo>
                    <a:pt x="8880127" y="68250"/>
                  </a:lnTo>
                  <a:lnTo>
                    <a:pt x="8841576" y="44632"/>
                  </a:lnTo>
                  <a:lnTo>
                    <a:pt x="8800185" y="25641"/>
                  </a:lnTo>
                  <a:lnTo>
                    <a:pt x="8756311" y="11634"/>
                  </a:lnTo>
                  <a:lnTo>
                    <a:pt x="8710311" y="2968"/>
                  </a:lnTo>
                  <a:lnTo>
                    <a:pt x="8662543" y="0"/>
                  </a:lnTo>
                  <a:close/>
                </a:path>
              </a:pathLst>
            </a:custGeom>
            <a:solidFill>
              <a:srgbClr val="FFFFFF"/>
            </a:solidFill>
          </p:spPr>
          <p:txBody>
            <a:bodyPr wrap="square" lIns="0" tIns="0" rIns="0" bIns="0" rtlCol="0"/>
            <a:lstStyle/>
            <a:p/>
          </p:txBody>
        </p:sp>
        <p:sp>
          <p:nvSpPr>
            <p:cNvPr id="5" name="object 5" descr=""/>
            <p:cNvSpPr/>
            <p:nvPr/>
          </p:nvSpPr>
          <p:spPr>
            <a:xfrm>
              <a:off x="208026" y="268986"/>
              <a:ext cx="9043670" cy="6204585"/>
            </a:xfrm>
            <a:custGeom>
              <a:avLst/>
              <a:gdLst/>
              <a:ahLst/>
              <a:cxnLst/>
              <a:rect l="l" t="t" r="r" b="b"/>
              <a:pathLst>
                <a:path w="9043670" h="6204585">
                  <a:moveTo>
                    <a:pt x="0" y="380873"/>
                  </a:moveTo>
                  <a:lnTo>
                    <a:pt x="2967" y="333104"/>
                  </a:lnTo>
                  <a:lnTo>
                    <a:pt x="11633" y="287104"/>
                  </a:lnTo>
                  <a:lnTo>
                    <a:pt x="25641" y="243230"/>
                  </a:lnTo>
                  <a:lnTo>
                    <a:pt x="44632" y="201839"/>
                  </a:lnTo>
                  <a:lnTo>
                    <a:pt x="68250" y="163288"/>
                  </a:lnTo>
                  <a:lnTo>
                    <a:pt x="96138" y="127935"/>
                  </a:lnTo>
                  <a:lnTo>
                    <a:pt x="127940" y="96136"/>
                  </a:lnTo>
                  <a:lnTo>
                    <a:pt x="163298" y="68250"/>
                  </a:lnTo>
                  <a:lnTo>
                    <a:pt x="201855" y="44632"/>
                  </a:lnTo>
                  <a:lnTo>
                    <a:pt x="243254" y="25641"/>
                  </a:lnTo>
                  <a:lnTo>
                    <a:pt x="287139" y="11634"/>
                  </a:lnTo>
                  <a:lnTo>
                    <a:pt x="333152" y="2968"/>
                  </a:lnTo>
                  <a:lnTo>
                    <a:pt x="380936" y="0"/>
                  </a:lnTo>
                  <a:lnTo>
                    <a:pt x="8662543" y="0"/>
                  </a:lnTo>
                  <a:lnTo>
                    <a:pt x="8710311" y="2968"/>
                  </a:lnTo>
                  <a:lnTo>
                    <a:pt x="8756311" y="11634"/>
                  </a:lnTo>
                  <a:lnTo>
                    <a:pt x="8800185" y="25641"/>
                  </a:lnTo>
                  <a:lnTo>
                    <a:pt x="8841576" y="44632"/>
                  </a:lnTo>
                  <a:lnTo>
                    <a:pt x="8880127" y="68250"/>
                  </a:lnTo>
                  <a:lnTo>
                    <a:pt x="8915480" y="96136"/>
                  </a:lnTo>
                  <a:lnTo>
                    <a:pt x="8947279" y="127935"/>
                  </a:lnTo>
                  <a:lnTo>
                    <a:pt x="8975165" y="163288"/>
                  </a:lnTo>
                  <a:lnTo>
                    <a:pt x="8998783" y="201839"/>
                  </a:lnTo>
                  <a:lnTo>
                    <a:pt x="9017774" y="243230"/>
                  </a:lnTo>
                  <a:lnTo>
                    <a:pt x="9031781" y="287104"/>
                  </a:lnTo>
                  <a:lnTo>
                    <a:pt x="9040447" y="333104"/>
                  </a:lnTo>
                  <a:lnTo>
                    <a:pt x="9043416" y="380873"/>
                  </a:lnTo>
                  <a:lnTo>
                    <a:pt x="9043416" y="5823267"/>
                  </a:lnTo>
                  <a:lnTo>
                    <a:pt x="9040447" y="5871051"/>
                  </a:lnTo>
                  <a:lnTo>
                    <a:pt x="9031781" y="5917064"/>
                  </a:lnTo>
                  <a:lnTo>
                    <a:pt x="9017774" y="5960949"/>
                  </a:lnTo>
                  <a:lnTo>
                    <a:pt x="8998783" y="6002348"/>
                  </a:lnTo>
                  <a:lnTo>
                    <a:pt x="8975165" y="6040905"/>
                  </a:lnTo>
                  <a:lnTo>
                    <a:pt x="8947279" y="6076263"/>
                  </a:lnTo>
                  <a:lnTo>
                    <a:pt x="8915480" y="6108065"/>
                  </a:lnTo>
                  <a:lnTo>
                    <a:pt x="8880127" y="6135953"/>
                  </a:lnTo>
                  <a:lnTo>
                    <a:pt x="8841576" y="6159571"/>
                  </a:lnTo>
                  <a:lnTo>
                    <a:pt x="8800185" y="6178562"/>
                  </a:lnTo>
                  <a:lnTo>
                    <a:pt x="8756311" y="6192570"/>
                  </a:lnTo>
                  <a:lnTo>
                    <a:pt x="8710311" y="6201236"/>
                  </a:lnTo>
                  <a:lnTo>
                    <a:pt x="8662543" y="6204204"/>
                  </a:lnTo>
                  <a:lnTo>
                    <a:pt x="380936" y="6204204"/>
                  </a:lnTo>
                  <a:lnTo>
                    <a:pt x="333152" y="6201236"/>
                  </a:lnTo>
                  <a:lnTo>
                    <a:pt x="287139" y="6192570"/>
                  </a:lnTo>
                  <a:lnTo>
                    <a:pt x="243254" y="6178562"/>
                  </a:lnTo>
                  <a:lnTo>
                    <a:pt x="201855" y="6159571"/>
                  </a:lnTo>
                  <a:lnTo>
                    <a:pt x="163298" y="6135953"/>
                  </a:lnTo>
                  <a:lnTo>
                    <a:pt x="127940" y="6108065"/>
                  </a:lnTo>
                  <a:lnTo>
                    <a:pt x="96138" y="6076263"/>
                  </a:lnTo>
                  <a:lnTo>
                    <a:pt x="68250" y="6040905"/>
                  </a:lnTo>
                  <a:lnTo>
                    <a:pt x="44632" y="6002348"/>
                  </a:lnTo>
                  <a:lnTo>
                    <a:pt x="25641" y="5960949"/>
                  </a:lnTo>
                  <a:lnTo>
                    <a:pt x="11633" y="5917064"/>
                  </a:lnTo>
                  <a:lnTo>
                    <a:pt x="2967" y="5871051"/>
                  </a:lnTo>
                  <a:lnTo>
                    <a:pt x="0" y="5823267"/>
                  </a:lnTo>
                  <a:lnTo>
                    <a:pt x="0" y="380873"/>
                  </a:lnTo>
                  <a:close/>
                </a:path>
              </a:pathLst>
            </a:custGeom>
            <a:ln w="38100">
              <a:solidFill>
                <a:srgbClr val="E7E6E6"/>
              </a:solidFill>
            </a:ln>
          </p:spPr>
          <p:txBody>
            <a:bodyPr wrap="square" lIns="0" tIns="0" rIns="0" bIns="0" rtlCol="0"/>
            <a:lstStyle/>
            <a:p/>
          </p:txBody>
        </p:sp>
      </p:grpSp>
      <p:sp>
        <p:nvSpPr>
          <p:cNvPr id="6" name="object 6"/>
          <p:cNvSpPr txBox="1">
            <a:spLocks noGrp="1"/>
          </p:cNvSpPr>
          <p:nvPr>
            <p:ph type="title"/>
          </p:nvPr>
        </p:nvSpPr>
        <p:spPr>
          <a:prstGeom prst="rect"/>
        </p:spPr>
        <p:txBody>
          <a:bodyPr wrap="square" lIns="0" tIns="12700" rIns="0" bIns="0" rtlCol="0" vert="horz">
            <a:spAutoFit/>
          </a:bodyPr>
          <a:lstStyle/>
          <a:p>
            <a:pPr algn="r" marL="38100" marR="80010">
              <a:lnSpc>
                <a:spcPct val="100000"/>
              </a:lnSpc>
              <a:spcBef>
                <a:spcPts val="100"/>
              </a:spcBef>
            </a:pPr>
            <a:r>
              <a:rPr dirty="0" baseline="2314" sz="3600" spc="-1282"/>
              <a:t>:</a:t>
            </a:r>
            <a:r>
              <a:rPr dirty="0" baseline="2314" sz="3600" spc="-1282"/>
              <a:t>ي</a:t>
            </a:r>
            <a:r>
              <a:rPr dirty="0" baseline="-11574" sz="3600" spc="-1282"/>
              <a:t>„</a:t>
            </a:r>
            <a:r>
              <a:rPr dirty="0" baseline="-11574" sz="3600" spc="-82"/>
              <a:t> </a:t>
            </a:r>
            <a:r>
              <a:rPr dirty="0" baseline="26620" sz="3600" spc="-1012"/>
              <a:t>دوعشلا</a:t>
            </a:r>
            <a:r>
              <a:rPr dirty="0" baseline="26620" sz="3600" spc="-450"/>
              <a:t> </a:t>
            </a:r>
            <a:r>
              <a:rPr dirty="0" baseline="2314" sz="3600" spc="-1192"/>
              <a:t>ن</a:t>
            </a:r>
            <a:r>
              <a:rPr dirty="0" baseline="16203" sz="3600" spc="-1192"/>
              <a:t>.</a:t>
            </a:r>
            <a:r>
              <a:rPr dirty="0" baseline="16203" sz="3600" spc="-277"/>
              <a:t> </a:t>
            </a:r>
            <a:r>
              <a:rPr dirty="0" baseline="11574" sz="3600" spc="-1170"/>
              <a:t>ون</a:t>
            </a:r>
            <a:r>
              <a:rPr dirty="0" baseline="28935" sz="3600" spc="-1170"/>
              <a:t>.</a:t>
            </a:r>
            <a:r>
              <a:rPr dirty="0" baseline="28935" sz="3600" spc="-577"/>
              <a:t> </a:t>
            </a:r>
            <a:r>
              <a:rPr dirty="0" baseline="10416" sz="3600" spc="-1200"/>
              <a:t>اق</a:t>
            </a:r>
            <a:r>
              <a:rPr dirty="0" baseline="21990" sz="3600" spc="-1200"/>
              <a:t>„</a:t>
            </a:r>
            <a:r>
              <a:rPr dirty="0" baseline="21990" sz="3600" spc="-607"/>
              <a:t> </a:t>
            </a:r>
            <a:r>
              <a:rPr dirty="0" baseline="9259" sz="3600" spc="-877"/>
              <a:t>لا</a:t>
            </a:r>
            <a:r>
              <a:rPr dirty="0" baseline="9259" sz="3600" spc="-465"/>
              <a:t> </a:t>
            </a:r>
            <a:r>
              <a:rPr dirty="0" baseline="2314" sz="3600" spc="-1530"/>
              <a:t>ي</a:t>
            </a:r>
            <a:r>
              <a:rPr dirty="0" baseline="28935" sz="3600" spc="-1530"/>
              <a:t>.</a:t>
            </a:r>
            <a:r>
              <a:rPr dirty="0" baseline="-11574" sz="3600" spc="-1530"/>
              <a:t>„</a:t>
            </a:r>
            <a:r>
              <a:rPr dirty="0" baseline="12731" sz="3600" spc="-1530"/>
              <a:t>ق</a:t>
            </a:r>
            <a:r>
              <a:rPr dirty="0" baseline="12731" sz="3600" spc="-450"/>
              <a:t> </a:t>
            </a:r>
            <a:r>
              <a:rPr dirty="0" baseline="2314" sz="3600" spc="-982"/>
              <a:t>ة</a:t>
            </a:r>
            <a:r>
              <a:rPr dirty="0" baseline="18518" sz="3600" spc="-982"/>
              <a:t>„</a:t>
            </a:r>
            <a:r>
              <a:rPr dirty="0" baseline="18518" sz="3600" spc="-480"/>
              <a:t> </a:t>
            </a:r>
            <a:r>
              <a:rPr dirty="0" baseline="11574" sz="3600" spc="-1477"/>
              <a:t>صاح</a:t>
            </a:r>
            <a:r>
              <a:rPr dirty="0" baseline="23148" sz="3600" spc="-1477"/>
              <a:t>.</a:t>
            </a:r>
            <a:r>
              <a:rPr dirty="0" baseline="11574" sz="3600" spc="-1477"/>
              <a:t>لا</a:t>
            </a:r>
            <a:r>
              <a:rPr dirty="0" baseline="11574" sz="3600" spc="-457"/>
              <a:t> </a:t>
            </a:r>
            <a:r>
              <a:rPr dirty="0" baseline="2314" sz="3600" spc="-1019"/>
              <a:t>ة</a:t>
            </a:r>
            <a:r>
              <a:rPr dirty="0" baseline="18518" sz="3600" spc="-1019"/>
              <a:t>„</a:t>
            </a:r>
            <a:r>
              <a:rPr dirty="0" baseline="18518" sz="3600" spc="-494"/>
              <a:t> </a:t>
            </a:r>
            <a:r>
              <a:rPr dirty="0" baseline="11574" sz="3600" spc="-1342"/>
              <a:t>اث</a:t>
            </a:r>
            <a:r>
              <a:rPr dirty="0" sz="2400" spc="-894"/>
              <a:t>„</a:t>
            </a:r>
            <a:r>
              <a:rPr dirty="0" baseline="17361" sz="3600" spc="-1342"/>
              <a:t>حلا</a:t>
            </a:r>
            <a:r>
              <a:rPr dirty="0" baseline="17361" sz="3600" spc="-434"/>
              <a:t> </a:t>
            </a:r>
            <a:r>
              <a:rPr dirty="0" baseline="2314" sz="3600" spc="-1230"/>
              <a:t>ق</a:t>
            </a:r>
            <a:r>
              <a:rPr dirty="0" baseline="17361" sz="3600" spc="-1230"/>
              <a:t>„</a:t>
            </a:r>
            <a:r>
              <a:rPr dirty="0" baseline="17361" sz="3600" spc="-630"/>
              <a:t> </a:t>
            </a:r>
            <a:r>
              <a:rPr dirty="0" baseline="24305" sz="3600" spc="-1604"/>
              <a:t>حل</a:t>
            </a:r>
            <a:r>
              <a:rPr dirty="0" baseline="24305" sz="3600" spc="-427"/>
              <a:t> </a:t>
            </a:r>
            <a:r>
              <a:rPr dirty="0" baseline="2314" sz="3600" spc="-982"/>
              <a:t>ة</a:t>
            </a:r>
            <a:r>
              <a:rPr dirty="0" baseline="18518" sz="3600" spc="-982"/>
              <a:t>„</a:t>
            </a:r>
            <a:r>
              <a:rPr dirty="0" baseline="18518" sz="3600" spc="-480"/>
              <a:t> </a:t>
            </a:r>
            <a:r>
              <a:rPr dirty="0" baseline="4629" sz="3600" spc="-2062"/>
              <a:t>ث</a:t>
            </a:r>
            <a:r>
              <a:rPr dirty="0" baseline="1157" sz="3600" spc="-2062"/>
              <a:t>„</a:t>
            </a:r>
            <a:r>
              <a:rPr dirty="0" baseline="2314" sz="3600" spc="-2062"/>
              <a:t>تو</a:t>
            </a:r>
            <a:r>
              <a:rPr dirty="0" baseline="19675" sz="3600" spc="-2062"/>
              <a:t>.</a:t>
            </a:r>
            <a:r>
              <a:rPr dirty="0" baseline="19675" sz="3600" spc="-135"/>
              <a:t> </a:t>
            </a:r>
            <a:r>
              <a:rPr dirty="0" baseline="11574" sz="3600" spc="-1604"/>
              <a:t>ن</a:t>
            </a:r>
            <a:r>
              <a:rPr dirty="0" baseline="28935" sz="3600" spc="-1604"/>
              <a:t>.</a:t>
            </a:r>
            <a:r>
              <a:rPr dirty="0" baseline="28935" sz="3600" spc="-577"/>
              <a:t> </a:t>
            </a:r>
            <a:r>
              <a:rPr dirty="0" baseline="10416" sz="3600" spc="-1200"/>
              <a:t>اق</a:t>
            </a:r>
            <a:r>
              <a:rPr dirty="0" baseline="21990" sz="3600" spc="-1200"/>
              <a:t>„</a:t>
            </a:r>
            <a:r>
              <a:rPr dirty="0" baseline="21990" sz="3600" spc="-600"/>
              <a:t> </a:t>
            </a:r>
            <a:r>
              <a:rPr dirty="0" baseline="8101" sz="3600" spc="-877"/>
              <a:t>لا</a:t>
            </a:r>
            <a:r>
              <a:rPr dirty="0" baseline="8101" sz="3600" spc="-472"/>
              <a:t> </a:t>
            </a:r>
            <a:r>
              <a:rPr dirty="0" baseline="2314" sz="3600" spc="-982"/>
              <a:t>ة</a:t>
            </a:r>
            <a:r>
              <a:rPr dirty="0" baseline="18518" sz="3600" spc="-982"/>
              <a:t>„</a:t>
            </a:r>
            <a:r>
              <a:rPr dirty="0" baseline="18518" sz="3600" spc="-480"/>
              <a:t> </a:t>
            </a:r>
            <a:r>
              <a:rPr dirty="0" baseline="4629" sz="3600" spc="-1275"/>
              <a:t>ت</a:t>
            </a:r>
            <a:r>
              <a:rPr dirty="0" sz="2400" spc="-850"/>
              <a:t>„</a:t>
            </a:r>
            <a:r>
              <a:rPr dirty="0" baseline="25462" sz="3600" spc="-1275"/>
              <a:t>امحلا</a:t>
            </a:r>
            <a:r>
              <a:rPr dirty="0" baseline="25462" sz="3600" spc="-465"/>
              <a:t> </a:t>
            </a:r>
            <a:r>
              <a:rPr dirty="0" baseline="2314" sz="3600" spc="-472"/>
              <a:t>-</a:t>
            </a:r>
            <a:r>
              <a:rPr dirty="0" baseline="2314" sz="3600" spc="-75"/>
              <a:t>ب</a:t>
            </a:r>
            <a:endParaRPr baseline="2314" sz="3600"/>
          </a:p>
        </p:txBody>
      </p:sp>
      <p:sp>
        <p:nvSpPr>
          <p:cNvPr id="7" name="object 7" descr=""/>
          <p:cNvSpPr txBox="1"/>
          <p:nvPr/>
        </p:nvSpPr>
        <p:spPr>
          <a:xfrm>
            <a:off x="373075" y="2282697"/>
            <a:ext cx="8713470" cy="299720"/>
          </a:xfrm>
          <a:prstGeom prst="rect">
            <a:avLst/>
          </a:prstGeom>
        </p:spPr>
        <p:txBody>
          <a:bodyPr wrap="square" lIns="0" tIns="12700" rIns="0" bIns="0" rtlCol="0" vert="horz">
            <a:spAutoFit/>
          </a:bodyPr>
          <a:lstStyle/>
          <a:p>
            <a:pPr algn="r" marL="38100" marR="30480">
              <a:lnSpc>
                <a:spcPct val="100000"/>
              </a:lnSpc>
              <a:spcBef>
                <a:spcPts val="100"/>
              </a:spcBef>
            </a:pPr>
            <a:r>
              <a:rPr dirty="0" baseline="1543" sz="2700" spc="-727">
                <a:latin typeface="Microsoft Sans Serif"/>
                <a:cs typeface="Microsoft Sans Serif"/>
              </a:rPr>
              <a:t>.</a:t>
            </a:r>
            <a:r>
              <a:rPr dirty="0" baseline="1543" sz="2700" spc="-727">
                <a:latin typeface="Microsoft Sans Serif"/>
                <a:cs typeface="Microsoft Sans Serif"/>
              </a:rPr>
              <a:t>ي</a:t>
            </a:r>
            <a:r>
              <a:rPr dirty="0" baseline="-10802" sz="2700" spc="-727">
                <a:latin typeface="Microsoft Sans Serif"/>
                <a:cs typeface="Microsoft Sans Serif"/>
              </a:rPr>
              <a:t>„</a:t>
            </a:r>
            <a:r>
              <a:rPr dirty="0" baseline="6172" sz="2700" spc="-727">
                <a:latin typeface="Microsoft Sans Serif"/>
                <a:cs typeface="Microsoft Sans Serif"/>
              </a:rPr>
              <a:t>لوذلا</a:t>
            </a:r>
            <a:r>
              <a:rPr dirty="0" baseline="6172" sz="2700" spc="-352">
                <a:latin typeface="Microsoft Sans Serif"/>
                <a:cs typeface="Microsoft Sans Serif"/>
              </a:rPr>
              <a:t> </a:t>
            </a:r>
            <a:r>
              <a:rPr dirty="0" baseline="1543" sz="2700" spc="-825">
                <a:latin typeface="Microsoft Sans Serif"/>
                <a:cs typeface="Microsoft Sans Serif"/>
              </a:rPr>
              <a:t>ن</a:t>
            </a:r>
            <a:r>
              <a:rPr dirty="0" baseline="15432" sz="2700" spc="-825">
                <a:latin typeface="Microsoft Sans Serif"/>
                <a:cs typeface="Microsoft Sans Serif"/>
              </a:rPr>
              <a:t>.</a:t>
            </a:r>
            <a:r>
              <a:rPr dirty="0" baseline="15432" sz="2700" spc="-202">
                <a:latin typeface="Microsoft Sans Serif"/>
                <a:cs typeface="Microsoft Sans Serif"/>
              </a:rPr>
              <a:t> </a:t>
            </a:r>
            <a:r>
              <a:rPr dirty="0" baseline="10802" sz="2700" spc="-839">
                <a:latin typeface="Microsoft Sans Serif"/>
                <a:cs typeface="Microsoft Sans Serif"/>
              </a:rPr>
              <a:t>ون</a:t>
            </a:r>
            <a:r>
              <a:rPr dirty="0" baseline="29320" sz="2700" spc="-839">
                <a:latin typeface="Microsoft Sans Serif"/>
                <a:cs typeface="Microsoft Sans Serif"/>
              </a:rPr>
              <a:t>.</a:t>
            </a:r>
            <a:r>
              <a:rPr dirty="0" baseline="29320" sz="2700" spc="-434">
                <a:latin typeface="Microsoft Sans Serif"/>
                <a:cs typeface="Microsoft Sans Serif"/>
              </a:rPr>
              <a:t> </a:t>
            </a:r>
            <a:r>
              <a:rPr dirty="0" baseline="10802" sz="2700" spc="-810">
                <a:latin typeface="Microsoft Sans Serif"/>
                <a:cs typeface="Microsoft Sans Serif"/>
              </a:rPr>
              <a:t>اق</a:t>
            </a:r>
            <a:r>
              <a:rPr dirty="0" baseline="21604" sz="2700" spc="-810">
                <a:latin typeface="Microsoft Sans Serif"/>
                <a:cs typeface="Microsoft Sans Serif"/>
              </a:rPr>
              <a:t>„</a:t>
            </a:r>
            <a:r>
              <a:rPr dirty="0" baseline="21604" sz="2700" spc="-450">
                <a:latin typeface="Microsoft Sans Serif"/>
                <a:cs typeface="Microsoft Sans Serif"/>
              </a:rPr>
              <a:t> </a:t>
            </a:r>
            <a:r>
              <a:rPr dirty="0" baseline="9259" sz="2700" spc="-652">
                <a:latin typeface="Microsoft Sans Serif"/>
                <a:cs typeface="Microsoft Sans Serif"/>
              </a:rPr>
              <a:t>لا</a:t>
            </a:r>
            <a:r>
              <a:rPr dirty="0" baseline="9259" sz="2700" spc="-352">
                <a:latin typeface="Microsoft Sans Serif"/>
                <a:cs typeface="Microsoft Sans Serif"/>
              </a:rPr>
              <a:t> </a:t>
            </a:r>
            <a:r>
              <a:rPr dirty="0" baseline="1543" sz="2700" spc="-1019">
                <a:latin typeface="Microsoft Sans Serif"/>
                <a:cs typeface="Microsoft Sans Serif"/>
              </a:rPr>
              <a:t>ي</a:t>
            </a:r>
            <a:r>
              <a:rPr dirty="0" baseline="29320" sz="2700" spc="-1019">
                <a:latin typeface="Microsoft Sans Serif"/>
                <a:cs typeface="Microsoft Sans Serif"/>
              </a:rPr>
              <a:t>.</a:t>
            </a:r>
            <a:r>
              <a:rPr dirty="0" baseline="-10802" sz="2700" spc="-1019">
                <a:latin typeface="Microsoft Sans Serif"/>
                <a:cs typeface="Microsoft Sans Serif"/>
              </a:rPr>
              <a:t>„</a:t>
            </a:r>
            <a:r>
              <a:rPr dirty="0" baseline="12345" sz="2700" spc="-1019">
                <a:latin typeface="Microsoft Sans Serif"/>
                <a:cs typeface="Microsoft Sans Serif"/>
              </a:rPr>
              <a:t>ق</a:t>
            </a:r>
            <a:r>
              <a:rPr dirty="0" baseline="12345" sz="2700" spc="-367">
                <a:latin typeface="Microsoft Sans Serif"/>
                <a:cs typeface="Microsoft Sans Serif"/>
              </a:rPr>
              <a:t> </a:t>
            </a:r>
            <a:r>
              <a:rPr dirty="0" baseline="1543" sz="2700" spc="-735">
                <a:latin typeface="Microsoft Sans Serif"/>
                <a:cs typeface="Microsoft Sans Serif"/>
              </a:rPr>
              <a:t>ة</a:t>
            </a:r>
            <a:r>
              <a:rPr dirty="0" baseline="18518" sz="2700" spc="-735">
                <a:latin typeface="Microsoft Sans Serif"/>
                <a:cs typeface="Microsoft Sans Serif"/>
              </a:rPr>
              <a:t>„</a:t>
            </a:r>
            <a:r>
              <a:rPr dirty="0" baseline="18518" sz="2700" spc="-359">
                <a:latin typeface="Microsoft Sans Serif"/>
                <a:cs typeface="Microsoft Sans Serif"/>
              </a:rPr>
              <a:t> </a:t>
            </a:r>
            <a:r>
              <a:rPr dirty="0" baseline="10802" sz="2700" spc="-892">
                <a:latin typeface="Microsoft Sans Serif"/>
                <a:cs typeface="Microsoft Sans Serif"/>
              </a:rPr>
              <a:t>صاح</a:t>
            </a:r>
            <a:r>
              <a:rPr dirty="0" baseline="23148" sz="2700" spc="-892">
                <a:latin typeface="Microsoft Sans Serif"/>
                <a:cs typeface="Microsoft Sans Serif"/>
              </a:rPr>
              <a:t>.</a:t>
            </a:r>
            <a:r>
              <a:rPr dirty="0" baseline="10802" sz="2700" spc="-892">
                <a:latin typeface="Microsoft Sans Serif"/>
                <a:cs typeface="Microsoft Sans Serif"/>
              </a:rPr>
              <a:t>لا</a:t>
            </a:r>
            <a:r>
              <a:rPr dirty="0" baseline="10802" sz="2700" spc="-337">
                <a:latin typeface="Microsoft Sans Serif"/>
                <a:cs typeface="Microsoft Sans Serif"/>
              </a:rPr>
              <a:t> </a:t>
            </a:r>
            <a:r>
              <a:rPr dirty="0" baseline="1543" sz="2700" spc="-765">
                <a:latin typeface="Microsoft Sans Serif"/>
                <a:cs typeface="Microsoft Sans Serif"/>
              </a:rPr>
              <a:t>ة</a:t>
            </a:r>
            <a:r>
              <a:rPr dirty="0" baseline="18518" sz="2700" spc="-765">
                <a:latin typeface="Microsoft Sans Serif"/>
                <a:cs typeface="Microsoft Sans Serif"/>
              </a:rPr>
              <a:t>„</a:t>
            </a:r>
            <a:r>
              <a:rPr dirty="0" baseline="18518" sz="2700" spc="-382">
                <a:latin typeface="Microsoft Sans Serif"/>
                <a:cs typeface="Microsoft Sans Serif"/>
              </a:rPr>
              <a:t> </a:t>
            </a:r>
            <a:r>
              <a:rPr dirty="0" baseline="10802" sz="2700" spc="-885">
                <a:latin typeface="Microsoft Sans Serif"/>
                <a:cs typeface="Microsoft Sans Serif"/>
              </a:rPr>
              <a:t>اث</a:t>
            </a:r>
            <a:r>
              <a:rPr dirty="0" sz="1800" spc="-590">
                <a:latin typeface="Microsoft Sans Serif"/>
                <a:cs typeface="Microsoft Sans Serif"/>
              </a:rPr>
              <a:t>„</a:t>
            </a:r>
            <a:r>
              <a:rPr dirty="0" baseline="16975" sz="2700" spc="-885">
                <a:latin typeface="Microsoft Sans Serif"/>
                <a:cs typeface="Microsoft Sans Serif"/>
              </a:rPr>
              <a:t>حلا</a:t>
            </a:r>
            <a:r>
              <a:rPr dirty="0" baseline="16975" sz="2700" spc="-337">
                <a:latin typeface="Microsoft Sans Serif"/>
                <a:cs typeface="Microsoft Sans Serif"/>
              </a:rPr>
              <a:t> </a:t>
            </a:r>
            <a:r>
              <a:rPr dirty="0" baseline="1543" sz="2700" spc="-922">
                <a:latin typeface="Microsoft Sans Serif"/>
                <a:cs typeface="Microsoft Sans Serif"/>
              </a:rPr>
              <a:t>ق</a:t>
            </a:r>
            <a:r>
              <a:rPr dirty="0" baseline="16975" sz="2700" spc="-922">
                <a:latin typeface="Microsoft Sans Serif"/>
                <a:cs typeface="Microsoft Sans Serif"/>
              </a:rPr>
              <a:t>„</a:t>
            </a:r>
            <a:r>
              <a:rPr dirty="0" baseline="16975" sz="2700" spc="-472">
                <a:latin typeface="Microsoft Sans Serif"/>
                <a:cs typeface="Microsoft Sans Serif"/>
              </a:rPr>
              <a:t> </a:t>
            </a:r>
            <a:r>
              <a:rPr dirty="0" baseline="24691" sz="2700" spc="-1125">
                <a:latin typeface="Microsoft Sans Serif"/>
                <a:cs typeface="Microsoft Sans Serif"/>
              </a:rPr>
              <a:t>حت</a:t>
            </a:r>
            <a:r>
              <a:rPr dirty="0" baseline="15432" sz="2700" spc="-1125">
                <a:latin typeface="Microsoft Sans Serif"/>
                <a:cs typeface="Microsoft Sans Serif"/>
              </a:rPr>
              <a:t>,</a:t>
            </a:r>
            <a:r>
              <a:rPr dirty="0" baseline="15432" sz="2700" spc="-165">
                <a:latin typeface="Microsoft Sans Serif"/>
                <a:cs typeface="Microsoft Sans Serif"/>
              </a:rPr>
              <a:t> </a:t>
            </a:r>
            <a:r>
              <a:rPr dirty="0" baseline="1543" sz="2700" spc="-750">
                <a:latin typeface="Microsoft Sans Serif"/>
                <a:cs typeface="Microsoft Sans Serif"/>
              </a:rPr>
              <a:t>ة</a:t>
            </a:r>
            <a:r>
              <a:rPr dirty="0" baseline="18518" sz="2700" spc="-750">
                <a:latin typeface="Microsoft Sans Serif"/>
                <a:cs typeface="Microsoft Sans Serif"/>
              </a:rPr>
              <a:t>„</a:t>
            </a:r>
            <a:r>
              <a:rPr dirty="0" baseline="18518" sz="2700" spc="-359">
                <a:latin typeface="Microsoft Sans Serif"/>
                <a:cs typeface="Microsoft Sans Serif"/>
              </a:rPr>
              <a:t> </a:t>
            </a:r>
            <a:r>
              <a:rPr dirty="0" baseline="4629" sz="2700" spc="-1057">
                <a:latin typeface="Microsoft Sans Serif"/>
                <a:cs typeface="Microsoft Sans Serif"/>
              </a:rPr>
              <a:t>ت</a:t>
            </a:r>
            <a:r>
              <a:rPr dirty="0" sz="1800" spc="-705">
                <a:latin typeface="Microsoft Sans Serif"/>
                <a:cs typeface="Microsoft Sans Serif"/>
              </a:rPr>
              <a:t>„</a:t>
            </a:r>
            <a:r>
              <a:rPr dirty="0" baseline="10802" sz="2700" spc="-1057">
                <a:latin typeface="Microsoft Sans Serif"/>
                <a:cs typeface="Microsoft Sans Serif"/>
              </a:rPr>
              <a:t>اث</a:t>
            </a:r>
            <a:r>
              <a:rPr dirty="0" baseline="16975" sz="2700" spc="-1057">
                <a:latin typeface="Microsoft Sans Serif"/>
                <a:cs typeface="Microsoft Sans Serif"/>
              </a:rPr>
              <a:t>.</a:t>
            </a:r>
            <a:r>
              <a:rPr dirty="0" baseline="16975" sz="2700" spc="-487">
                <a:latin typeface="Microsoft Sans Serif"/>
                <a:cs typeface="Microsoft Sans Serif"/>
              </a:rPr>
              <a:t> </a:t>
            </a:r>
            <a:r>
              <a:rPr dirty="0" baseline="9259" sz="2700" spc="-532">
                <a:latin typeface="Microsoft Sans Serif"/>
                <a:cs typeface="Microsoft Sans Serif"/>
              </a:rPr>
              <a:t>ع</a:t>
            </a:r>
            <a:r>
              <a:rPr dirty="0" baseline="9259" sz="2700" spc="-359">
                <a:latin typeface="Microsoft Sans Serif"/>
                <a:cs typeface="Microsoft Sans Serif"/>
              </a:rPr>
              <a:t> </a:t>
            </a:r>
            <a:r>
              <a:rPr dirty="0" baseline="1543" sz="2700" spc="-817">
                <a:latin typeface="Microsoft Sans Serif"/>
                <a:cs typeface="Microsoft Sans Serif"/>
              </a:rPr>
              <a:t>ن</a:t>
            </a:r>
            <a:r>
              <a:rPr dirty="0" baseline="15432" sz="2700" spc="-817">
                <a:latin typeface="Microsoft Sans Serif"/>
                <a:cs typeface="Microsoft Sans Serif"/>
              </a:rPr>
              <a:t>.</a:t>
            </a:r>
            <a:r>
              <a:rPr dirty="0" baseline="15432" sz="2700" spc="-209">
                <a:latin typeface="Microsoft Sans Serif"/>
                <a:cs typeface="Microsoft Sans Serif"/>
              </a:rPr>
              <a:t> </a:t>
            </a:r>
            <a:r>
              <a:rPr dirty="0" baseline="9259" sz="2700" spc="-75">
                <a:latin typeface="Microsoft Sans Serif"/>
                <a:cs typeface="Microsoft Sans Serif"/>
              </a:rPr>
              <a:t>م</a:t>
            </a:r>
            <a:r>
              <a:rPr dirty="0" baseline="9259" sz="2700" spc="-345">
                <a:latin typeface="Microsoft Sans Serif"/>
                <a:cs typeface="Microsoft Sans Serif"/>
              </a:rPr>
              <a:t> </a:t>
            </a:r>
            <a:r>
              <a:rPr dirty="0" baseline="1543" sz="2700" spc="-585">
                <a:latin typeface="Microsoft Sans Serif"/>
                <a:cs typeface="Microsoft Sans Serif"/>
              </a:rPr>
              <a:t>ةركد</a:t>
            </a:r>
            <a:r>
              <a:rPr dirty="0" baseline="18518" sz="2700" spc="-585">
                <a:latin typeface="Microsoft Sans Serif"/>
                <a:cs typeface="Microsoft Sans Serif"/>
              </a:rPr>
              <a:t>.</a:t>
            </a:r>
            <a:r>
              <a:rPr dirty="0" baseline="18518" sz="2700" spc="37">
                <a:latin typeface="Microsoft Sans Serif"/>
                <a:cs typeface="Microsoft Sans Serif"/>
              </a:rPr>
              <a:t> </a:t>
            </a:r>
            <a:r>
              <a:rPr dirty="0" baseline="1543" sz="2700" spc="-922">
                <a:latin typeface="Microsoft Sans Serif"/>
                <a:cs typeface="Microsoft Sans Serif"/>
              </a:rPr>
              <a:t>ق</a:t>
            </a:r>
            <a:r>
              <a:rPr dirty="0" baseline="16975" sz="2700" spc="-922">
                <a:latin typeface="Microsoft Sans Serif"/>
                <a:cs typeface="Microsoft Sans Serif"/>
              </a:rPr>
              <a:t>„</a:t>
            </a:r>
            <a:r>
              <a:rPr dirty="0" baseline="16975" sz="2700" spc="-472">
                <a:latin typeface="Microsoft Sans Serif"/>
                <a:cs typeface="Microsoft Sans Serif"/>
              </a:rPr>
              <a:t> </a:t>
            </a:r>
            <a:r>
              <a:rPr dirty="0" baseline="9259" sz="2700" spc="-1139">
                <a:latin typeface="Microsoft Sans Serif"/>
                <a:cs typeface="Microsoft Sans Serif"/>
              </a:rPr>
              <a:t>ت</a:t>
            </a:r>
            <a:r>
              <a:rPr dirty="0" baseline="6172" sz="2700" spc="-1139">
                <a:latin typeface="Microsoft Sans Serif"/>
                <a:cs typeface="Microsoft Sans Serif"/>
              </a:rPr>
              <a:t>,</a:t>
            </a:r>
            <a:r>
              <a:rPr dirty="0" baseline="15432" sz="2700" spc="-1139">
                <a:latin typeface="Microsoft Sans Serif"/>
                <a:cs typeface="Microsoft Sans Serif"/>
              </a:rPr>
              <a:t>س</a:t>
            </a:r>
            <a:r>
              <a:rPr dirty="0" baseline="15432" sz="2700" spc="-337">
                <a:latin typeface="Microsoft Sans Serif"/>
                <a:cs typeface="Microsoft Sans Serif"/>
              </a:rPr>
              <a:t> </a:t>
            </a:r>
            <a:r>
              <a:rPr dirty="0" baseline="15432" sz="2700" spc="-540">
                <a:latin typeface="Microsoft Sans Serif"/>
                <a:cs typeface="Microsoft Sans Serif"/>
              </a:rPr>
              <a:t>امل</a:t>
            </a:r>
            <a:r>
              <a:rPr dirty="0" baseline="15432" sz="2700" spc="-345">
                <a:latin typeface="Microsoft Sans Serif"/>
                <a:cs typeface="Microsoft Sans Serif"/>
              </a:rPr>
              <a:t> </a:t>
            </a:r>
            <a:r>
              <a:rPr dirty="0" baseline="1543" sz="2700" spc="-690">
                <a:latin typeface="Microsoft Sans Serif"/>
                <a:cs typeface="Microsoft Sans Serif"/>
              </a:rPr>
              <a:t>كلذ</a:t>
            </a:r>
            <a:r>
              <a:rPr dirty="0" baseline="16975" sz="2700" spc="-690">
                <a:latin typeface="Microsoft Sans Serif"/>
                <a:cs typeface="Microsoft Sans Serif"/>
              </a:rPr>
              <a:t>.</a:t>
            </a:r>
            <a:r>
              <a:rPr dirty="0" baseline="16975" sz="2700" spc="-382">
                <a:latin typeface="Microsoft Sans Serif"/>
                <a:cs typeface="Microsoft Sans Serif"/>
              </a:rPr>
              <a:t> </a:t>
            </a:r>
            <a:r>
              <a:rPr dirty="0" baseline="1543" sz="2700" spc="-742">
                <a:latin typeface="Microsoft Sans Serif"/>
                <a:cs typeface="Microsoft Sans Serif"/>
              </a:rPr>
              <a:t>كو</a:t>
            </a:r>
            <a:r>
              <a:rPr dirty="0" baseline="1543" sz="2700" spc="-345">
                <a:latin typeface="Microsoft Sans Serif"/>
                <a:cs typeface="Microsoft Sans Serif"/>
              </a:rPr>
              <a:t> </a:t>
            </a:r>
            <a:r>
              <a:rPr dirty="0" baseline="1543" sz="2700" spc="-1139">
                <a:latin typeface="Microsoft Sans Serif"/>
                <a:cs typeface="Microsoft Sans Serif"/>
              </a:rPr>
              <a:t>ي</a:t>
            </a:r>
            <a:r>
              <a:rPr dirty="0" baseline="-10802" sz="2700" spc="-1139">
                <a:latin typeface="Microsoft Sans Serif"/>
                <a:cs typeface="Microsoft Sans Serif"/>
              </a:rPr>
              <a:t>„</a:t>
            </a:r>
            <a:r>
              <a:rPr dirty="0" baseline="-10802" sz="2700" spc="-89">
                <a:latin typeface="Microsoft Sans Serif"/>
                <a:cs typeface="Microsoft Sans Serif"/>
              </a:rPr>
              <a:t> </a:t>
            </a:r>
            <a:r>
              <a:rPr dirty="0" baseline="26234" sz="2700" spc="-727">
                <a:latin typeface="Microsoft Sans Serif"/>
                <a:cs typeface="Microsoft Sans Serif"/>
              </a:rPr>
              <a:t>دوعشلا</a:t>
            </a:r>
            <a:r>
              <a:rPr dirty="0" baseline="26234" sz="2700" spc="-337">
                <a:latin typeface="Microsoft Sans Serif"/>
                <a:cs typeface="Microsoft Sans Serif"/>
              </a:rPr>
              <a:t> </a:t>
            </a:r>
            <a:r>
              <a:rPr dirty="0" baseline="15432" sz="2700" spc="-1027">
                <a:latin typeface="Microsoft Sans Serif"/>
                <a:cs typeface="Microsoft Sans Serif"/>
              </a:rPr>
              <a:t>عرن</a:t>
            </a:r>
            <a:r>
              <a:rPr dirty="0" baseline="9259" sz="2700" spc="-1027">
                <a:latin typeface="Microsoft Sans Serif"/>
                <a:cs typeface="Microsoft Sans Serif"/>
              </a:rPr>
              <a:t>„</a:t>
            </a:r>
            <a:r>
              <a:rPr dirty="0" baseline="9259" sz="2700" spc="-270">
                <a:latin typeface="Microsoft Sans Serif"/>
                <a:cs typeface="Microsoft Sans Serif"/>
              </a:rPr>
              <a:t> </a:t>
            </a:r>
            <a:r>
              <a:rPr dirty="0" baseline="9259" sz="2700" spc="-1725">
                <a:latin typeface="Microsoft Sans Serif"/>
                <a:cs typeface="Microsoft Sans Serif"/>
              </a:rPr>
              <a:t>ش</a:t>
            </a:r>
            <a:r>
              <a:rPr dirty="0" baseline="21604" sz="2700" spc="-322">
                <a:latin typeface="Microsoft Sans Serif"/>
                <a:cs typeface="Microsoft Sans Serif"/>
              </a:rPr>
              <a:t> </a:t>
            </a:r>
            <a:r>
              <a:rPr dirty="0" baseline="16975" sz="2700" spc="-1117">
                <a:latin typeface="Microsoft Sans Serif"/>
                <a:cs typeface="Microsoft Sans Serif"/>
              </a:rPr>
              <a:t>ن</a:t>
            </a:r>
            <a:r>
              <a:rPr dirty="0" baseline="30864" sz="2700" spc="-1117">
                <a:latin typeface="Microsoft Sans Serif"/>
                <a:cs typeface="Microsoft Sans Serif"/>
              </a:rPr>
              <a:t>„</a:t>
            </a:r>
            <a:r>
              <a:rPr dirty="0" baseline="30864" sz="2700" spc="-472">
                <a:latin typeface="Microsoft Sans Serif"/>
                <a:cs typeface="Microsoft Sans Serif"/>
              </a:rPr>
              <a:t> </a:t>
            </a:r>
            <a:r>
              <a:rPr dirty="0" baseline="20061" sz="2700" spc="-652">
                <a:latin typeface="Microsoft Sans Serif"/>
                <a:cs typeface="Microsoft Sans Serif"/>
              </a:rPr>
              <a:t>لا</a:t>
            </a:r>
            <a:r>
              <a:rPr dirty="0" baseline="20061" sz="2700" spc="-337">
                <a:latin typeface="Microsoft Sans Serif"/>
                <a:cs typeface="Microsoft Sans Serif"/>
              </a:rPr>
              <a:t> </a:t>
            </a:r>
            <a:r>
              <a:rPr dirty="0" baseline="23148" sz="2700" spc="-727">
                <a:latin typeface="Microsoft Sans Serif"/>
                <a:cs typeface="Microsoft Sans Serif"/>
              </a:rPr>
              <a:t>اهت</a:t>
            </a:r>
            <a:r>
              <a:rPr dirty="0" baseline="12345" sz="2700" spc="-727">
                <a:latin typeface="Microsoft Sans Serif"/>
                <a:cs typeface="Microsoft Sans Serif"/>
              </a:rPr>
              <a:t>„</a:t>
            </a:r>
            <a:r>
              <a:rPr dirty="0" baseline="37037" sz="2700" spc="-727">
                <a:latin typeface="Microsoft Sans Serif"/>
                <a:cs typeface="Microsoft Sans Serif"/>
              </a:rPr>
              <a:t>لع</a:t>
            </a:r>
            <a:r>
              <a:rPr dirty="0" baseline="37037" sz="2700" spc="-359">
                <a:latin typeface="Microsoft Sans Serif"/>
                <a:cs typeface="Microsoft Sans Serif"/>
              </a:rPr>
              <a:t> </a:t>
            </a:r>
            <a:r>
              <a:rPr dirty="0" baseline="10802" sz="2700" spc="-682">
                <a:latin typeface="Microsoft Sans Serif"/>
                <a:cs typeface="Microsoft Sans Serif"/>
              </a:rPr>
              <a:t>ماق</a:t>
            </a:r>
            <a:r>
              <a:rPr dirty="0" baseline="21604" sz="2700" spc="-682">
                <a:latin typeface="Microsoft Sans Serif"/>
                <a:cs typeface="Microsoft Sans Serif"/>
              </a:rPr>
              <a:t>„</a:t>
            </a:r>
            <a:r>
              <a:rPr dirty="0" baseline="21604" sz="2700" spc="52">
                <a:latin typeface="Microsoft Sans Serif"/>
                <a:cs typeface="Microsoft Sans Serif"/>
              </a:rPr>
              <a:t> </a:t>
            </a:r>
            <a:r>
              <a:rPr dirty="0" baseline="1543" sz="2700" spc="-1230">
                <a:latin typeface="Microsoft Sans Serif"/>
                <a:cs typeface="Microsoft Sans Serif"/>
              </a:rPr>
              <a:t>ي</a:t>
            </a:r>
            <a:r>
              <a:rPr dirty="0" baseline="-10802" sz="2700" spc="-1230">
                <a:latin typeface="Microsoft Sans Serif"/>
                <a:cs typeface="Microsoft Sans Serif"/>
              </a:rPr>
              <a:t>„</a:t>
            </a:r>
            <a:r>
              <a:rPr dirty="0" baseline="12345" sz="2700" spc="-1230">
                <a:latin typeface="Microsoft Sans Serif"/>
                <a:cs typeface="Microsoft Sans Serif"/>
              </a:rPr>
              <a:t>ت</a:t>
            </a:r>
            <a:r>
              <a:rPr dirty="0" baseline="24691" sz="2700" spc="-1230">
                <a:latin typeface="Microsoft Sans Serif"/>
                <a:cs typeface="Microsoft Sans Serif"/>
              </a:rPr>
              <a:t>„</a:t>
            </a:r>
            <a:r>
              <a:rPr dirty="0" baseline="24691" sz="2700" spc="-412">
                <a:latin typeface="Microsoft Sans Serif"/>
                <a:cs typeface="Microsoft Sans Serif"/>
              </a:rPr>
              <a:t> </a:t>
            </a:r>
            <a:r>
              <a:rPr dirty="0" baseline="13888" sz="2700" spc="-652">
                <a:latin typeface="Microsoft Sans Serif"/>
                <a:cs typeface="Microsoft Sans Serif"/>
              </a:rPr>
              <a:t>لا</a:t>
            </a:r>
            <a:r>
              <a:rPr dirty="0" baseline="13888" sz="2700" spc="-337">
                <a:latin typeface="Microsoft Sans Serif"/>
                <a:cs typeface="Microsoft Sans Serif"/>
              </a:rPr>
              <a:t> </a:t>
            </a:r>
            <a:r>
              <a:rPr dirty="0" baseline="1543" sz="2700" spc="-735">
                <a:latin typeface="Microsoft Sans Serif"/>
                <a:cs typeface="Microsoft Sans Serif"/>
              </a:rPr>
              <a:t>ة</a:t>
            </a:r>
            <a:r>
              <a:rPr dirty="0" baseline="18518" sz="2700" spc="-735">
                <a:latin typeface="Microsoft Sans Serif"/>
                <a:cs typeface="Microsoft Sans Serif"/>
              </a:rPr>
              <a:t>„</a:t>
            </a:r>
            <a:r>
              <a:rPr dirty="0" baseline="18518" sz="2700" spc="-359">
                <a:latin typeface="Microsoft Sans Serif"/>
                <a:cs typeface="Microsoft Sans Serif"/>
              </a:rPr>
              <a:t> </a:t>
            </a:r>
            <a:r>
              <a:rPr dirty="0" baseline="4629" sz="2700" spc="-712">
                <a:latin typeface="Microsoft Sans Serif"/>
                <a:cs typeface="Microsoft Sans Serif"/>
              </a:rPr>
              <a:t>ث</a:t>
            </a:r>
            <a:r>
              <a:rPr dirty="0" baseline="1543" sz="2700" spc="-712">
                <a:latin typeface="Microsoft Sans Serif"/>
                <a:cs typeface="Microsoft Sans Serif"/>
              </a:rPr>
              <a:t>„</a:t>
            </a:r>
            <a:r>
              <a:rPr dirty="0" baseline="1543" sz="2700" spc="-712">
                <a:latin typeface="Microsoft Sans Serif"/>
                <a:cs typeface="Microsoft Sans Serif"/>
              </a:rPr>
              <a:t>مالسأ</a:t>
            </a:r>
            <a:r>
              <a:rPr dirty="0" baseline="-4629" sz="2700" spc="-712">
                <a:latin typeface="Microsoft Sans Serif"/>
                <a:cs typeface="Microsoft Sans Serif"/>
              </a:rPr>
              <a:t>,</a:t>
            </a:r>
            <a:r>
              <a:rPr dirty="0" baseline="6172" sz="2700" spc="-712">
                <a:latin typeface="Microsoft Sans Serif"/>
                <a:cs typeface="Microsoft Sans Serif"/>
              </a:rPr>
              <a:t>لا</a:t>
            </a:r>
            <a:r>
              <a:rPr dirty="0" baseline="6172" sz="2700" spc="-345">
                <a:latin typeface="Microsoft Sans Serif"/>
                <a:cs typeface="Microsoft Sans Serif"/>
              </a:rPr>
              <a:t> </a:t>
            </a:r>
            <a:r>
              <a:rPr dirty="0" baseline="1543" sz="2700" spc="-750">
                <a:latin typeface="Microsoft Sans Serif"/>
                <a:cs typeface="Microsoft Sans Serif"/>
              </a:rPr>
              <a:t>ة</a:t>
            </a:r>
            <a:r>
              <a:rPr dirty="0" baseline="18518" sz="2700" spc="-750">
                <a:latin typeface="Microsoft Sans Serif"/>
                <a:cs typeface="Microsoft Sans Serif"/>
              </a:rPr>
              <a:t>„</a:t>
            </a:r>
            <a:r>
              <a:rPr dirty="0" baseline="18518" sz="2700" spc="-359">
                <a:latin typeface="Microsoft Sans Serif"/>
                <a:cs typeface="Microsoft Sans Serif"/>
              </a:rPr>
              <a:t> </a:t>
            </a:r>
            <a:r>
              <a:rPr dirty="0" baseline="12345" sz="2700" spc="-1057">
                <a:latin typeface="Microsoft Sans Serif"/>
                <a:cs typeface="Microsoft Sans Serif"/>
              </a:rPr>
              <a:t>عرن</a:t>
            </a:r>
            <a:r>
              <a:rPr dirty="0" baseline="7716" sz="2700" spc="-1057">
                <a:latin typeface="Microsoft Sans Serif"/>
                <a:cs typeface="Microsoft Sans Serif"/>
              </a:rPr>
              <a:t>„</a:t>
            </a:r>
            <a:r>
              <a:rPr dirty="0" baseline="7716" sz="2700" spc="-270">
                <a:latin typeface="Microsoft Sans Serif"/>
                <a:cs typeface="Microsoft Sans Serif"/>
              </a:rPr>
              <a:t> </a:t>
            </a:r>
            <a:r>
              <a:rPr dirty="0" baseline="9259" sz="2700" spc="-1725">
                <a:latin typeface="Microsoft Sans Serif"/>
                <a:cs typeface="Microsoft Sans Serif"/>
              </a:rPr>
              <a:t>ش</a:t>
            </a:r>
            <a:r>
              <a:rPr dirty="0" baseline="21604" sz="2700" spc="-322">
                <a:latin typeface="Microsoft Sans Serif"/>
                <a:cs typeface="Microsoft Sans Serif"/>
              </a:rPr>
              <a:t> </a:t>
            </a:r>
            <a:r>
              <a:rPr dirty="0" baseline="15432" sz="2700" spc="-652">
                <a:latin typeface="Microsoft Sans Serif"/>
                <a:cs typeface="Microsoft Sans Serif"/>
              </a:rPr>
              <a:t>لا</a:t>
            </a:r>
            <a:r>
              <a:rPr dirty="0" baseline="15432" sz="2700" spc="-337">
                <a:latin typeface="Microsoft Sans Serif"/>
                <a:cs typeface="Microsoft Sans Serif"/>
              </a:rPr>
              <a:t> </a:t>
            </a:r>
            <a:r>
              <a:rPr dirty="0" baseline="1543" sz="2700" spc="-1447">
                <a:latin typeface="Microsoft Sans Serif"/>
                <a:cs typeface="Microsoft Sans Serif"/>
              </a:rPr>
              <a:t>ي</a:t>
            </a:r>
            <a:r>
              <a:rPr dirty="0" baseline="18518" sz="2700" spc="127">
                <a:latin typeface="Microsoft Sans Serif"/>
                <a:cs typeface="Microsoft Sans Serif"/>
              </a:rPr>
              <a:t> </a:t>
            </a:r>
            <a:r>
              <a:rPr dirty="0" baseline="10802" sz="2700" spc="-547">
                <a:latin typeface="Microsoft Sans Serif"/>
                <a:cs typeface="Microsoft Sans Serif"/>
              </a:rPr>
              <a:t>داث</a:t>
            </a:r>
            <a:r>
              <a:rPr dirty="0" sz="1800" spc="-365">
                <a:latin typeface="Microsoft Sans Serif"/>
                <a:cs typeface="Microsoft Sans Serif"/>
              </a:rPr>
              <a:t>,</a:t>
            </a:r>
            <a:r>
              <a:rPr dirty="0" baseline="9259" sz="2700" spc="-547">
                <a:latin typeface="Microsoft Sans Serif"/>
                <a:cs typeface="Microsoft Sans Serif"/>
              </a:rPr>
              <a:t>م</a:t>
            </a:r>
            <a:r>
              <a:rPr dirty="0" baseline="9259" sz="2700" spc="-359">
                <a:latin typeface="Microsoft Sans Serif"/>
                <a:cs typeface="Microsoft Sans Serif"/>
              </a:rPr>
              <a:t> </a:t>
            </a:r>
            <a:r>
              <a:rPr dirty="0" baseline="10802" sz="2700" spc="-712">
                <a:latin typeface="Microsoft Sans Serif"/>
                <a:cs typeface="Microsoft Sans Serif"/>
              </a:rPr>
              <a:t>لك</a:t>
            </a:r>
            <a:r>
              <a:rPr dirty="0" baseline="10802" sz="2700" spc="-337">
                <a:latin typeface="Microsoft Sans Serif"/>
                <a:cs typeface="Microsoft Sans Serif"/>
              </a:rPr>
              <a:t> </a:t>
            </a:r>
            <a:r>
              <a:rPr dirty="0" baseline="1543" sz="2700" spc="-817">
                <a:latin typeface="Microsoft Sans Serif"/>
                <a:cs typeface="Microsoft Sans Serif"/>
              </a:rPr>
              <a:t>ن</a:t>
            </a:r>
            <a:r>
              <a:rPr dirty="0" baseline="15432" sz="2700" spc="-817">
                <a:latin typeface="Microsoft Sans Serif"/>
                <a:cs typeface="Microsoft Sans Serif"/>
              </a:rPr>
              <a:t>.</a:t>
            </a:r>
            <a:r>
              <a:rPr dirty="0" baseline="15432" sz="2700" spc="-217">
                <a:latin typeface="Microsoft Sans Serif"/>
                <a:cs typeface="Microsoft Sans Serif"/>
              </a:rPr>
              <a:t> </a:t>
            </a:r>
            <a:r>
              <a:rPr dirty="0" baseline="9259" sz="2700" spc="-75">
                <a:latin typeface="Microsoft Sans Serif"/>
                <a:cs typeface="Microsoft Sans Serif"/>
              </a:rPr>
              <a:t>م</a:t>
            </a:r>
            <a:r>
              <a:rPr dirty="0" baseline="9259" sz="2700" spc="-345">
                <a:latin typeface="Microsoft Sans Serif"/>
                <a:cs typeface="Microsoft Sans Serif"/>
              </a:rPr>
              <a:t> </a:t>
            </a:r>
            <a:r>
              <a:rPr dirty="0" baseline="10802" sz="2700" spc="-794">
                <a:latin typeface="Microsoft Sans Serif"/>
                <a:cs typeface="Microsoft Sans Serif"/>
              </a:rPr>
              <a:t>اق</a:t>
            </a:r>
            <a:r>
              <a:rPr dirty="0" baseline="21604" sz="2700" spc="-794">
                <a:latin typeface="Microsoft Sans Serif"/>
                <a:cs typeface="Microsoft Sans Serif"/>
              </a:rPr>
              <a:t>„</a:t>
            </a:r>
            <a:r>
              <a:rPr dirty="0" baseline="13888" sz="2700" spc="-794">
                <a:latin typeface="Microsoft Sans Serif"/>
                <a:cs typeface="Microsoft Sans Serif"/>
              </a:rPr>
              <a:t>الطن</a:t>
            </a:r>
            <a:r>
              <a:rPr dirty="0" baseline="33950" sz="2700" spc="-794">
                <a:latin typeface="Microsoft Sans Serif"/>
                <a:cs typeface="Microsoft Sans Serif"/>
              </a:rPr>
              <a:t>.</a:t>
            </a:r>
            <a:r>
              <a:rPr dirty="0" baseline="33950" sz="2700" spc="-434">
                <a:latin typeface="Microsoft Sans Serif"/>
                <a:cs typeface="Microsoft Sans Serif"/>
              </a:rPr>
              <a:t> </a:t>
            </a:r>
            <a:r>
              <a:rPr dirty="0" baseline="1543" sz="2700" spc="-247">
                <a:latin typeface="Microsoft Sans Serif"/>
                <a:cs typeface="Microsoft Sans Serif"/>
              </a:rPr>
              <a:t>ا</a:t>
            </a:r>
            <a:r>
              <a:rPr dirty="0" baseline="1543" sz="2700" spc="-359">
                <a:latin typeface="Microsoft Sans Serif"/>
                <a:cs typeface="Microsoft Sans Serif"/>
              </a:rPr>
              <a:t> </a:t>
            </a:r>
            <a:r>
              <a:rPr dirty="0" baseline="1543" sz="2700" spc="-735">
                <a:latin typeface="Microsoft Sans Serif"/>
                <a:cs typeface="Microsoft Sans Serif"/>
              </a:rPr>
              <a:t>ة</a:t>
            </a:r>
            <a:r>
              <a:rPr dirty="0" baseline="18518" sz="2700" spc="-735">
                <a:latin typeface="Microsoft Sans Serif"/>
                <a:cs typeface="Microsoft Sans Serif"/>
              </a:rPr>
              <a:t>„</a:t>
            </a:r>
            <a:r>
              <a:rPr dirty="0" baseline="18518" sz="2700" spc="-359">
                <a:latin typeface="Microsoft Sans Serif"/>
                <a:cs typeface="Microsoft Sans Serif"/>
              </a:rPr>
              <a:t> </a:t>
            </a:r>
            <a:r>
              <a:rPr dirty="0" baseline="10802" sz="2700" spc="-892">
                <a:latin typeface="Microsoft Sans Serif"/>
                <a:cs typeface="Microsoft Sans Serif"/>
              </a:rPr>
              <a:t>صاح</a:t>
            </a:r>
            <a:r>
              <a:rPr dirty="0" baseline="23148" sz="2700" spc="-892">
                <a:latin typeface="Microsoft Sans Serif"/>
                <a:cs typeface="Microsoft Sans Serif"/>
              </a:rPr>
              <a:t>.</a:t>
            </a:r>
            <a:r>
              <a:rPr dirty="0" baseline="10802" sz="2700" spc="-892">
                <a:latin typeface="Microsoft Sans Serif"/>
                <a:cs typeface="Microsoft Sans Serif"/>
              </a:rPr>
              <a:t>لا</a:t>
            </a:r>
            <a:r>
              <a:rPr dirty="0" baseline="10802" sz="2700" spc="-330">
                <a:latin typeface="Microsoft Sans Serif"/>
                <a:cs typeface="Microsoft Sans Serif"/>
              </a:rPr>
              <a:t> </a:t>
            </a:r>
            <a:r>
              <a:rPr dirty="0" baseline="1543" sz="2700" spc="-765">
                <a:latin typeface="Microsoft Sans Serif"/>
                <a:cs typeface="Microsoft Sans Serif"/>
              </a:rPr>
              <a:t>ة</a:t>
            </a:r>
            <a:r>
              <a:rPr dirty="0" baseline="18518" sz="2700" spc="-765">
                <a:latin typeface="Microsoft Sans Serif"/>
                <a:cs typeface="Microsoft Sans Serif"/>
              </a:rPr>
              <a:t>„</a:t>
            </a:r>
            <a:r>
              <a:rPr dirty="0" baseline="18518" sz="2700" spc="-382">
                <a:latin typeface="Microsoft Sans Serif"/>
                <a:cs typeface="Microsoft Sans Serif"/>
              </a:rPr>
              <a:t> </a:t>
            </a:r>
            <a:r>
              <a:rPr dirty="0" baseline="10802" sz="2700" spc="-885">
                <a:latin typeface="Microsoft Sans Serif"/>
                <a:cs typeface="Microsoft Sans Serif"/>
              </a:rPr>
              <a:t>اث</a:t>
            </a:r>
            <a:r>
              <a:rPr dirty="0" sz="1800" spc="-590">
                <a:latin typeface="Microsoft Sans Serif"/>
                <a:cs typeface="Microsoft Sans Serif"/>
              </a:rPr>
              <a:t>„</a:t>
            </a:r>
            <a:r>
              <a:rPr dirty="0" baseline="16975" sz="2700" spc="-885">
                <a:latin typeface="Microsoft Sans Serif"/>
                <a:cs typeface="Microsoft Sans Serif"/>
              </a:rPr>
              <a:t>حلا</a:t>
            </a:r>
            <a:r>
              <a:rPr dirty="0" baseline="16975" sz="2700" spc="-337">
                <a:latin typeface="Microsoft Sans Serif"/>
                <a:cs typeface="Microsoft Sans Serif"/>
              </a:rPr>
              <a:t> </a:t>
            </a:r>
            <a:r>
              <a:rPr dirty="0" baseline="1543" sz="2700" spc="-922">
                <a:latin typeface="Microsoft Sans Serif"/>
                <a:cs typeface="Microsoft Sans Serif"/>
              </a:rPr>
              <a:t>ق</a:t>
            </a:r>
            <a:r>
              <a:rPr dirty="0" baseline="16975" sz="2700" spc="-922">
                <a:latin typeface="Microsoft Sans Serif"/>
                <a:cs typeface="Microsoft Sans Serif"/>
              </a:rPr>
              <a:t>„</a:t>
            </a:r>
            <a:r>
              <a:rPr dirty="0" baseline="16975" sz="2700" spc="-472">
                <a:latin typeface="Microsoft Sans Serif"/>
                <a:cs typeface="Microsoft Sans Serif"/>
              </a:rPr>
              <a:t> </a:t>
            </a:r>
            <a:r>
              <a:rPr dirty="0" baseline="9259" sz="2700" spc="-502">
                <a:latin typeface="Microsoft Sans Serif"/>
                <a:cs typeface="Microsoft Sans Serif"/>
              </a:rPr>
              <a:t>ح</a:t>
            </a:r>
            <a:r>
              <a:rPr dirty="0" baseline="9259" sz="2700" spc="-367">
                <a:latin typeface="Microsoft Sans Serif"/>
                <a:cs typeface="Microsoft Sans Serif"/>
              </a:rPr>
              <a:t> </a:t>
            </a:r>
            <a:r>
              <a:rPr dirty="0" baseline="1543" sz="2700" spc="-802">
                <a:latin typeface="Microsoft Sans Serif"/>
                <a:cs typeface="Microsoft Sans Serif"/>
              </a:rPr>
              <a:t>ط</a:t>
            </a:r>
            <a:r>
              <a:rPr dirty="0" baseline="20061" sz="2700" spc="-802">
                <a:latin typeface="Microsoft Sans Serif"/>
                <a:cs typeface="Microsoft Sans Serif"/>
              </a:rPr>
              <a:t>.</a:t>
            </a:r>
            <a:r>
              <a:rPr dirty="0" baseline="20061" sz="2700" spc="-397">
                <a:latin typeface="Microsoft Sans Serif"/>
                <a:cs typeface="Microsoft Sans Serif"/>
              </a:rPr>
              <a:t> </a:t>
            </a:r>
            <a:r>
              <a:rPr dirty="0" baseline="9259" sz="2700" spc="-1267">
                <a:latin typeface="Microsoft Sans Serif"/>
                <a:cs typeface="Microsoft Sans Serif"/>
              </a:rPr>
              <a:t>ف</a:t>
            </a:r>
            <a:r>
              <a:rPr dirty="0" baseline="30864" sz="2700" spc="-1267">
                <a:latin typeface="Microsoft Sans Serif"/>
                <a:cs typeface="Microsoft Sans Serif"/>
              </a:rPr>
              <a:t>.</a:t>
            </a:r>
            <a:r>
              <a:rPr dirty="0" baseline="30864" sz="2700" spc="-450">
                <a:latin typeface="Microsoft Sans Serif"/>
                <a:cs typeface="Microsoft Sans Serif"/>
              </a:rPr>
              <a:t> </a:t>
            </a:r>
            <a:r>
              <a:rPr dirty="0" baseline="18518" sz="2700" spc="-502">
                <a:latin typeface="Microsoft Sans Serif"/>
                <a:cs typeface="Microsoft Sans Serif"/>
              </a:rPr>
              <a:t>ح</a:t>
            </a:r>
            <a:r>
              <a:rPr dirty="0" baseline="18518" sz="2700" spc="-345">
                <a:latin typeface="Microsoft Sans Serif"/>
                <a:cs typeface="Microsoft Sans Serif"/>
              </a:rPr>
              <a:t> </a:t>
            </a:r>
            <a:r>
              <a:rPr dirty="0" baseline="23148" sz="2700" spc="-922">
                <a:latin typeface="Microsoft Sans Serif"/>
                <a:cs typeface="Microsoft Sans Serif"/>
              </a:rPr>
              <a:t>يلع</a:t>
            </a:r>
            <a:r>
              <a:rPr dirty="0" baseline="23148" sz="2700" spc="-345">
                <a:latin typeface="Microsoft Sans Serif"/>
                <a:cs typeface="Microsoft Sans Serif"/>
              </a:rPr>
              <a:t> </a:t>
            </a:r>
            <a:r>
              <a:rPr dirty="0" baseline="1543" sz="2700" spc="-1139">
                <a:latin typeface="Microsoft Sans Serif"/>
                <a:cs typeface="Microsoft Sans Serif"/>
              </a:rPr>
              <a:t>ي</a:t>
            </a:r>
            <a:r>
              <a:rPr dirty="0" baseline="-10802" sz="2700" spc="-1139">
                <a:latin typeface="Microsoft Sans Serif"/>
                <a:cs typeface="Microsoft Sans Serif"/>
              </a:rPr>
              <a:t>„</a:t>
            </a:r>
            <a:r>
              <a:rPr dirty="0" baseline="-10802" sz="2700" spc="-89">
                <a:latin typeface="Microsoft Sans Serif"/>
                <a:cs typeface="Microsoft Sans Serif"/>
              </a:rPr>
              <a:t> </a:t>
            </a:r>
            <a:r>
              <a:rPr dirty="0" baseline="26234" sz="2700" spc="-727">
                <a:latin typeface="Microsoft Sans Serif"/>
                <a:cs typeface="Microsoft Sans Serif"/>
              </a:rPr>
              <a:t>دوعشلا</a:t>
            </a:r>
            <a:r>
              <a:rPr dirty="0" baseline="26234" sz="2700" spc="-337">
                <a:latin typeface="Microsoft Sans Serif"/>
                <a:cs typeface="Microsoft Sans Serif"/>
              </a:rPr>
              <a:t> </a:t>
            </a:r>
            <a:r>
              <a:rPr dirty="0" baseline="9259" sz="2700" spc="-877">
                <a:latin typeface="Microsoft Sans Serif"/>
                <a:cs typeface="Microsoft Sans Serif"/>
              </a:rPr>
              <a:t>عرش</a:t>
            </a:r>
            <a:r>
              <a:rPr dirty="0" baseline="21604" sz="2700" spc="-322">
                <a:latin typeface="Microsoft Sans Serif"/>
                <a:cs typeface="Microsoft Sans Serif"/>
              </a:rPr>
              <a:t> </a:t>
            </a:r>
            <a:r>
              <a:rPr dirty="0" baseline="21604" sz="2700" spc="-637">
                <a:latin typeface="Microsoft Sans Serif"/>
                <a:cs typeface="Microsoft Sans Serif"/>
              </a:rPr>
              <a:t>ملا</a:t>
            </a:r>
            <a:r>
              <a:rPr dirty="0" baseline="21604" sz="2700" spc="-337">
                <a:latin typeface="Microsoft Sans Serif"/>
                <a:cs typeface="Microsoft Sans Serif"/>
              </a:rPr>
              <a:t> </a:t>
            </a:r>
            <a:r>
              <a:rPr dirty="0" baseline="9259" sz="2700" spc="-975">
                <a:latin typeface="Microsoft Sans Serif"/>
                <a:cs typeface="Microsoft Sans Serif"/>
              </a:rPr>
              <a:t>صرح</a:t>
            </a:r>
            <a:endParaRPr baseline="9259" sz="2700">
              <a:latin typeface="Microsoft Sans Serif"/>
              <a:cs typeface="Microsoft Sans Serif"/>
            </a:endParaRPr>
          </a:p>
        </p:txBody>
      </p:sp>
      <p:sp>
        <p:nvSpPr>
          <p:cNvPr id="8" name="object 8" descr=""/>
          <p:cNvSpPr txBox="1"/>
          <p:nvPr/>
        </p:nvSpPr>
        <p:spPr>
          <a:xfrm>
            <a:off x="4662932" y="2630170"/>
            <a:ext cx="4388485" cy="299720"/>
          </a:xfrm>
          <a:prstGeom prst="rect">
            <a:avLst/>
          </a:prstGeom>
        </p:spPr>
        <p:txBody>
          <a:bodyPr wrap="square" lIns="0" tIns="12700" rIns="0" bIns="0" rtlCol="0" vert="horz">
            <a:spAutoFit/>
          </a:bodyPr>
          <a:lstStyle/>
          <a:p>
            <a:pPr algn="r" marL="50800" marR="43180">
              <a:lnSpc>
                <a:spcPct val="100000"/>
              </a:lnSpc>
              <a:spcBef>
                <a:spcPts val="100"/>
              </a:spcBef>
            </a:pPr>
            <a:r>
              <a:rPr dirty="0" baseline="3086" sz="2700" spc="-1837">
                <a:latin typeface="Microsoft Sans Serif"/>
                <a:cs typeface="Microsoft Sans Serif"/>
              </a:rPr>
              <a:t>صب</a:t>
            </a:r>
            <a:r>
              <a:rPr dirty="0" baseline="16975" sz="2700" spc="-1837">
                <a:latin typeface="Microsoft Sans Serif"/>
                <a:cs typeface="Microsoft Sans Serif"/>
              </a:rPr>
              <a:t>.</a:t>
            </a:r>
            <a:r>
              <a:rPr dirty="0" baseline="16975" sz="2700" spc="-487">
                <a:latin typeface="Microsoft Sans Serif"/>
                <a:cs typeface="Microsoft Sans Serif"/>
              </a:rPr>
              <a:t> </a:t>
            </a:r>
            <a:r>
              <a:rPr dirty="0" baseline="9259" sz="2700" spc="-667">
                <a:latin typeface="Microsoft Sans Serif"/>
                <a:cs typeface="Microsoft Sans Serif"/>
              </a:rPr>
              <a:t>لا</a:t>
            </a:r>
            <a:r>
              <a:rPr dirty="0" baseline="9259" sz="2700" spc="277">
                <a:latin typeface="Microsoft Sans Serif"/>
                <a:cs typeface="Microsoft Sans Serif"/>
              </a:rPr>
              <a:t> </a:t>
            </a:r>
            <a:r>
              <a:rPr dirty="0" baseline="3086" sz="2700" spc="-1050">
                <a:latin typeface="Microsoft Sans Serif"/>
                <a:cs typeface="Microsoft Sans Serif"/>
              </a:rPr>
              <a:t>„</a:t>
            </a:r>
            <a:r>
              <a:rPr dirty="0" baseline="3086" sz="2700" spc="-345">
                <a:latin typeface="Microsoft Sans Serif"/>
                <a:cs typeface="Microsoft Sans Serif"/>
              </a:rPr>
              <a:t> </a:t>
            </a:r>
            <a:r>
              <a:rPr dirty="0" baseline="7716" sz="2700" spc="-757">
                <a:latin typeface="Microsoft Sans Serif"/>
                <a:cs typeface="Microsoft Sans Serif"/>
              </a:rPr>
              <a:t>لمج</a:t>
            </a:r>
            <a:r>
              <a:rPr dirty="0" baseline="10802" sz="2700" spc="-757">
                <a:latin typeface="Microsoft Sans Serif"/>
                <a:cs typeface="Microsoft Sans Serif"/>
              </a:rPr>
              <a:t>,</a:t>
            </a:r>
            <a:r>
              <a:rPr dirty="0" baseline="10802" sz="2700" spc="600">
                <a:latin typeface="Microsoft Sans Serif"/>
                <a:cs typeface="Microsoft Sans Serif"/>
              </a:rPr>
              <a:t> </a:t>
            </a:r>
            <a:r>
              <a:rPr dirty="0" sz="1800" spc="-500">
                <a:latin typeface="Microsoft Sans Serif"/>
                <a:cs typeface="Microsoft Sans Serif"/>
              </a:rPr>
              <a:t>.</a:t>
            </a:r>
            <a:r>
              <a:rPr dirty="0" sz="1800" spc="-145">
                <a:latin typeface="Microsoft Sans Serif"/>
                <a:cs typeface="Microsoft Sans Serif"/>
              </a:rPr>
              <a:t> </a:t>
            </a:r>
            <a:r>
              <a:rPr dirty="0" baseline="-6172" sz="2700">
                <a:latin typeface="Microsoft Sans Serif"/>
                <a:cs typeface="Microsoft Sans Serif"/>
              </a:rPr>
              <a:t>م</a:t>
            </a:r>
            <a:r>
              <a:rPr dirty="0" baseline="-6172" sz="2700" spc="712">
                <a:latin typeface="Microsoft Sans Serif"/>
                <a:cs typeface="Microsoft Sans Serif"/>
              </a:rPr>
              <a:t>                       </a:t>
            </a:r>
            <a:r>
              <a:rPr dirty="0" baseline="3086" sz="2700" spc="-1687">
                <a:latin typeface="Microsoft Sans Serif"/>
                <a:cs typeface="Microsoft Sans Serif"/>
              </a:rPr>
              <a:t>صن</a:t>
            </a:r>
            <a:r>
              <a:rPr dirty="0" baseline="21604" sz="2700" spc="-1687">
                <a:latin typeface="Microsoft Sans Serif"/>
                <a:cs typeface="Microsoft Sans Serif"/>
              </a:rPr>
              <a:t>.</a:t>
            </a:r>
            <a:r>
              <a:rPr dirty="0" baseline="21604" sz="2700" spc="502">
                <a:latin typeface="Microsoft Sans Serif"/>
                <a:cs typeface="Microsoft Sans Serif"/>
              </a:rPr>
              <a:t> </a:t>
            </a:r>
            <a:r>
              <a:rPr dirty="0" baseline="13888" sz="2700" spc="-997">
                <a:latin typeface="Microsoft Sans Serif"/>
                <a:cs typeface="Microsoft Sans Serif"/>
              </a:rPr>
              <a:t>.</a:t>
            </a:r>
            <a:r>
              <a:rPr dirty="0" baseline="-3086" sz="2700" spc="-997">
                <a:latin typeface="Microsoft Sans Serif"/>
                <a:cs typeface="Microsoft Sans Serif"/>
              </a:rPr>
              <a:t>ق</a:t>
            </a:r>
            <a:r>
              <a:rPr dirty="0" baseline="-3086" sz="2700" spc="457">
                <a:latin typeface="Microsoft Sans Serif"/>
                <a:cs typeface="Microsoft Sans Serif"/>
              </a:rPr>
              <a:t> </a:t>
            </a:r>
            <a:r>
              <a:rPr dirty="0" baseline="4629" sz="2700" spc="-750">
                <a:latin typeface="Microsoft Sans Serif"/>
                <a:cs typeface="Microsoft Sans Serif"/>
              </a:rPr>
              <a:t>.</a:t>
            </a:r>
            <a:r>
              <a:rPr dirty="0" baseline="4629" sz="2700" spc="-397">
                <a:latin typeface="Microsoft Sans Serif"/>
                <a:cs typeface="Microsoft Sans Serif"/>
              </a:rPr>
              <a:t> </a:t>
            </a:r>
            <a:r>
              <a:rPr dirty="0" baseline="-6172" sz="2700" spc="-532">
                <a:latin typeface="Microsoft Sans Serif"/>
                <a:cs typeface="Microsoft Sans Serif"/>
              </a:rPr>
              <a:t>ح</a:t>
            </a:r>
            <a:r>
              <a:rPr dirty="0" baseline="-6172" sz="2700" spc="-120">
                <a:latin typeface="Microsoft Sans Serif"/>
                <a:cs typeface="Microsoft Sans Serif"/>
              </a:rPr>
              <a:t> </a:t>
            </a:r>
            <a:r>
              <a:rPr dirty="0" sz="1800" spc="55">
                <a:latin typeface="Microsoft Sans Serif"/>
                <a:cs typeface="Microsoft Sans Serif"/>
              </a:rPr>
              <a:t>م</a:t>
            </a:r>
            <a:r>
              <a:rPr dirty="0" sz="1800" spc="430">
                <a:latin typeface="Microsoft Sans Serif"/>
                <a:cs typeface="Microsoft Sans Serif"/>
              </a:rPr>
              <a:t> </a:t>
            </a:r>
            <a:r>
              <a:rPr dirty="0" baseline="1543" sz="2700" spc="-750">
                <a:latin typeface="Microsoft Sans Serif"/>
                <a:cs typeface="Microsoft Sans Serif"/>
              </a:rPr>
              <a:t>.</a:t>
            </a:r>
            <a:r>
              <a:rPr dirty="0" baseline="1543" sz="2700" spc="-382">
                <a:latin typeface="Microsoft Sans Serif"/>
                <a:cs typeface="Microsoft Sans Serif"/>
              </a:rPr>
              <a:t> </a:t>
            </a:r>
            <a:r>
              <a:rPr dirty="0" baseline="-7716" sz="2700" spc="-75">
                <a:latin typeface="Microsoft Sans Serif"/>
                <a:cs typeface="Microsoft Sans Serif"/>
              </a:rPr>
              <a:t>ه</a:t>
            </a:r>
            <a:endParaRPr baseline="-7716" sz="2700">
              <a:latin typeface="Microsoft Sans Serif"/>
              <a:cs typeface="Microsoft Sans Serif"/>
            </a:endParaRPr>
          </a:p>
        </p:txBody>
      </p:sp>
      <p:sp>
        <p:nvSpPr>
          <p:cNvPr id="9" name="object 9" descr=""/>
          <p:cNvSpPr txBox="1"/>
          <p:nvPr/>
        </p:nvSpPr>
        <p:spPr>
          <a:xfrm>
            <a:off x="360375" y="2685034"/>
            <a:ext cx="8752205" cy="299720"/>
          </a:xfrm>
          <a:prstGeom prst="rect">
            <a:avLst/>
          </a:prstGeom>
        </p:spPr>
        <p:txBody>
          <a:bodyPr wrap="square" lIns="0" tIns="12700" rIns="0" bIns="0" rtlCol="0" vert="horz">
            <a:spAutoFit/>
          </a:bodyPr>
          <a:lstStyle/>
          <a:p>
            <a:pPr algn="r" marL="50800" marR="55880">
              <a:lnSpc>
                <a:spcPct val="100000"/>
              </a:lnSpc>
              <a:spcBef>
                <a:spcPts val="100"/>
              </a:spcBef>
            </a:pPr>
            <a:r>
              <a:rPr dirty="0" sz="1800">
                <a:solidFill>
                  <a:srgbClr val="FF0000"/>
                </a:solidFill>
                <a:latin typeface="Microsoft Sans Serif"/>
                <a:cs typeface="Microsoft Sans Serif"/>
              </a:rPr>
              <a:t>ة</a:t>
            </a:r>
            <a:r>
              <a:rPr dirty="0" sz="1800" spc="-295">
                <a:solidFill>
                  <a:srgbClr val="FF0000"/>
                </a:solidFill>
                <a:latin typeface="Microsoft Sans Serif"/>
                <a:cs typeface="Microsoft Sans Serif"/>
              </a:rPr>
              <a:t> </a:t>
            </a:r>
            <a:r>
              <a:rPr dirty="0" sz="1800" spc="-55">
                <a:solidFill>
                  <a:srgbClr val="FF0000"/>
                </a:solidFill>
                <a:latin typeface="Microsoft Sans Serif"/>
                <a:cs typeface="Microsoft Sans Serif"/>
              </a:rPr>
              <a:t>وذ</a:t>
            </a:r>
            <a:r>
              <a:rPr dirty="0" sz="1800" spc="30">
                <a:solidFill>
                  <a:srgbClr val="FF0000"/>
                </a:solidFill>
                <a:latin typeface="Microsoft Sans Serif"/>
                <a:cs typeface="Microsoft Sans Serif"/>
              </a:rPr>
              <a:t> </a:t>
            </a:r>
            <a:r>
              <a:rPr dirty="0" sz="1800" spc="-755">
                <a:solidFill>
                  <a:srgbClr val="FF0000"/>
                </a:solidFill>
                <a:latin typeface="Microsoft Sans Serif"/>
                <a:cs typeface="Microsoft Sans Serif"/>
              </a:rPr>
              <a:t>ي</a:t>
            </a:r>
            <a:r>
              <a:rPr dirty="0" baseline="-13888" sz="2700" spc="-1132">
                <a:solidFill>
                  <a:srgbClr val="FF0000"/>
                </a:solidFill>
                <a:latin typeface="Microsoft Sans Serif"/>
                <a:cs typeface="Microsoft Sans Serif"/>
              </a:rPr>
              <a:t>„</a:t>
            </a:r>
            <a:r>
              <a:rPr dirty="0" baseline="-13888" sz="2700" spc="225">
                <a:solidFill>
                  <a:srgbClr val="FF0000"/>
                </a:solidFill>
                <a:latin typeface="Microsoft Sans Serif"/>
                <a:cs typeface="Microsoft Sans Serif"/>
              </a:rPr>
              <a:t>  </a:t>
            </a:r>
            <a:r>
              <a:rPr dirty="0" sz="1800">
                <a:solidFill>
                  <a:srgbClr val="FF0000"/>
                </a:solidFill>
                <a:latin typeface="Microsoft Sans Serif"/>
                <a:cs typeface="Microsoft Sans Serif"/>
              </a:rPr>
              <a:t>م</a:t>
            </a:r>
            <a:r>
              <a:rPr dirty="0" sz="1800" spc="110">
                <a:solidFill>
                  <a:srgbClr val="FF0000"/>
                </a:solidFill>
                <a:latin typeface="Microsoft Sans Serif"/>
                <a:cs typeface="Microsoft Sans Serif"/>
              </a:rPr>
              <a:t>  </a:t>
            </a:r>
            <a:r>
              <a:rPr dirty="0" sz="1800" spc="-805">
                <a:latin typeface="Microsoft Sans Serif"/>
                <a:cs typeface="Microsoft Sans Serif"/>
              </a:rPr>
              <a:t>ي</a:t>
            </a:r>
            <a:r>
              <a:rPr dirty="0" baseline="-13888" sz="2700" spc="-1207">
                <a:latin typeface="Microsoft Sans Serif"/>
                <a:cs typeface="Microsoft Sans Serif"/>
              </a:rPr>
              <a:t>„</a:t>
            </a:r>
            <a:r>
              <a:rPr dirty="0" baseline="-13888" sz="2700" spc="487">
                <a:latin typeface="Microsoft Sans Serif"/>
                <a:cs typeface="Microsoft Sans Serif"/>
              </a:rPr>
              <a:t> </a:t>
            </a:r>
            <a:r>
              <a:rPr dirty="0" sz="1800" spc="-265">
                <a:latin typeface="Microsoft Sans Serif"/>
                <a:cs typeface="Microsoft Sans Serif"/>
              </a:rPr>
              <a:t>ا</a:t>
            </a:r>
            <a:r>
              <a:rPr dirty="0" sz="1800" spc="200">
                <a:latin typeface="Microsoft Sans Serif"/>
                <a:cs typeface="Microsoft Sans Serif"/>
              </a:rPr>
              <a:t> </a:t>
            </a:r>
            <a:r>
              <a:rPr dirty="0" sz="1800" spc="-355">
                <a:latin typeface="Microsoft Sans Serif"/>
                <a:cs typeface="Microsoft Sans Serif"/>
              </a:rPr>
              <a:t>أل</a:t>
            </a:r>
            <a:r>
              <a:rPr dirty="0" sz="1800" spc="95">
                <a:latin typeface="Microsoft Sans Serif"/>
                <a:cs typeface="Microsoft Sans Serif"/>
              </a:rPr>
              <a:t> </a:t>
            </a:r>
            <a:r>
              <a:rPr dirty="0" sz="1800">
                <a:latin typeface="Microsoft Sans Serif"/>
                <a:cs typeface="Microsoft Sans Serif"/>
              </a:rPr>
              <a:t>ما</a:t>
            </a:r>
            <a:r>
              <a:rPr dirty="0" sz="1800" spc="360">
                <a:latin typeface="Microsoft Sans Serif"/>
                <a:cs typeface="Microsoft Sans Serif"/>
              </a:rPr>
              <a:t>  </a:t>
            </a:r>
            <a:r>
              <a:rPr dirty="0" sz="1800" spc="-45">
                <a:latin typeface="Microsoft Sans Serif"/>
                <a:cs typeface="Microsoft Sans Serif"/>
              </a:rPr>
              <a:t>ة</a:t>
            </a:r>
            <a:r>
              <a:rPr dirty="0" sz="1800" spc="-140">
                <a:latin typeface="Microsoft Sans Serif"/>
                <a:cs typeface="Microsoft Sans Serif"/>
              </a:rPr>
              <a:t> </a:t>
            </a:r>
            <a:r>
              <a:rPr dirty="0" baseline="-1543" sz="2700" spc="-1050">
                <a:latin typeface="Microsoft Sans Serif"/>
                <a:cs typeface="Microsoft Sans Serif"/>
              </a:rPr>
              <a:t>„</a:t>
            </a:r>
            <a:r>
              <a:rPr dirty="0" baseline="-1543" sz="2700" spc="195">
                <a:latin typeface="Microsoft Sans Serif"/>
                <a:cs typeface="Microsoft Sans Serif"/>
              </a:rPr>
              <a:t>  </a:t>
            </a:r>
            <a:r>
              <a:rPr dirty="0" sz="1800" spc="-965">
                <a:latin typeface="Microsoft Sans Serif"/>
                <a:cs typeface="Microsoft Sans Serif"/>
              </a:rPr>
              <a:t>ص</a:t>
            </a:r>
            <a:r>
              <a:rPr dirty="0" sz="1800" spc="175">
                <a:latin typeface="Microsoft Sans Serif"/>
                <a:cs typeface="Microsoft Sans Serif"/>
              </a:rPr>
              <a:t> </a:t>
            </a:r>
            <a:r>
              <a:rPr dirty="0" sz="1800" spc="-265">
                <a:latin typeface="Microsoft Sans Serif"/>
                <a:cs typeface="Microsoft Sans Serif"/>
              </a:rPr>
              <a:t>ا</a:t>
            </a:r>
            <a:r>
              <a:rPr dirty="0" sz="1800" spc="475">
                <a:latin typeface="Microsoft Sans Serif"/>
                <a:cs typeface="Microsoft Sans Serif"/>
              </a:rPr>
              <a:t> </a:t>
            </a:r>
            <a:r>
              <a:rPr dirty="0" sz="1800">
                <a:latin typeface="Microsoft Sans Serif"/>
                <a:cs typeface="Microsoft Sans Serif"/>
              </a:rPr>
              <a:t>ة</a:t>
            </a:r>
            <a:r>
              <a:rPr dirty="0" sz="1800" spc="295">
                <a:latin typeface="Microsoft Sans Serif"/>
                <a:cs typeface="Microsoft Sans Serif"/>
              </a:rPr>
              <a:t> </a:t>
            </a:r>
            <a:r>
              <a:rPr dirty="0" sz="1800" spc="-265">
                <a:latin typeface="Microsoft Sans Serif"/>
                <a:cs typeface="Microsoft Sans Serif"/>
              </a:rPr>
              <a:t>ا</a:t>
            </a:r>
            <a:r>
              <a:rPr dirty="0" sz="1800" spc="25">
                <a:latin typeface="Microsoft Sans Serif"/>
                <a:cs typeface="Microsoft Sans Serif"/>
              </a:rPr>
              <a:t>  </a:t>
            </a:r>
            <a:r>
              <a:rPr dirty="0" sz="1800" spc="-185">
                <a:latin typeface="Microsoft Sans Serif"/>
                <a:cs typeface="Microsoft Sans Serif"/>
              </a:rPr>
              <a:t>ةا</a:t>
            </a:r>
            <a:r>
              <a:rPr dirty="0" sz="1800" spc="-65">
                <a:latin typeface="Microsoft Sans Serif"/>
                <a:cs typeface="Microsoft Sans Serif"/>
              </a:rPr>
              <a:t> </a:t>
            </a:r>
            <a:r>
              <a:rPr dirty="0" baseline="-1543" sz="2700" spc="-1050">
                <a:latin typeface="Microsoft Sans Serif"/>
                <a:cs typeface="Microsoft Sans Serif"/>
              </a:rPr>
              <a:t>„</a:t>
            </a:r>
            <a:r>
              <a:rPr dirty="0" baseline="-1543" sz="2700" spc="735">
                <a:latin typeface="Microsoft Sans Serif"/>
                <a:cs typeface="Microsoft Sans Serif"/>
              </a:rPr>
              <a:t> </a:t>
            </a:r>
            <a:r>
              <a:rPr dirty="0" sz="1800" spc="-360">
                <a:latin typeface="Microsoft Sans Serif"/>
                <a:cs typeface="Microsoft Sans Serif"/>
              </a:rPr>
              <a:t>ق</a:t>
            </a:r>
            <a:r>
              <a:rPr dirty="0" sz="1800" spc="445">
                <a:latin typeface="Microsoft Sans Serif"/>
                <a:cs typeface="Microsoft Sans Serif"/>
              </a:rPr>
              <a:t> </a:t>
            </a:r>
            <a:r>
              <a:rPr dirty="0" sz="1800" spc="-350">
                <a:latin typeface="Microsoft Sans Serif"/>
                <a:cs typeface="Microsoft Sans Serif"/>
              </a:rPr>
              <a:t>ط</a:t>
            </a:r>
            <a:r>
              <a:rPr dirty="0" sz="1800" spc="180">
                <a:latin typeface="Microsoft Sans Serif"/>
                <a:cs typeface="Microsoft Sans Serif"/>
              </a:rPr>
              <a:t>  </a:t>
            </a:r>
            <a:r>
              <a:rPr dirty="0" sz="1800" spc="-265">
                <a:latin typeface="Microsoft Sans Serif"/>
                <a:cs typeface="Microsoft Sans Serif"/>
              </a:rPr>
              <a:t>ا</a:t>
            </a:r>
            <a:r>
              <a:rPr dirty="0" sz="1800" spc="315">
                <a:latin typeface="Microsoft Sans Serif"/>
                <a:cs typeface="Microsoft Sans Serif"/>
              </a:rPr>
              <a:t>  </a:t>
            </a:r>
            <a:r>
              <a:rPr dirty="0" sz="1800" spc="-350">
                <a:latin typeface="Microsoft Sans Serif"/>
                <a:cs typeface="Microsoft Sans Serif"/>
              </a:rPr>
              <a:t>درو</a:t>
            </a:r>
            <a:r>
              <a:rPr dirty="0" sz="1800" spc="-170">
                <a:latin typeface="Microsoft Sans Serif"/>
                <a:cs typeface="Microsoft Sans Serif"/>
              </a:rPr>
              <a:t> </a:t>
            </a:r>
            <a:r>
              <a:rPr dirty="0" sz="1800" spc="-755">
                <a:latin typeface="Microsoft Sans Serif"/>
                <a:cs typeface="Microsoft Sans Serif"/>
              </a:rPr>
              <a:t>ي</a:t>
            </a:r>
            <a:r>
              <a:rPr dirty="0" baseline="-13888" sz="2700" spc="-1132">
                <a:latin typeface="Microsoft Sans Serif"/>
                <a:cs typeface="Microsoft Sans Serif"/>
              </a:rPr>
              <a:t>„</a:t>
            </a:r>
            <a:r>
              <a:rPr dirty="0" baseline="-13888" sz="2700" spc="179">
                <a:latin typeface="Microsoft Sans Serif"/>
                <a:cs typeface="Microsoft Sans Serif"/>
              </a:rPr>
              <a:t>  </a:t>
            </a:r>
            <a:r>
              <a:rPr dirty="0" sz="1800">
                <a:latin typeface="Microsoft Sans Serif"/>
                <a:cs typeface="Microsoft Sans Serif"/>
              </a:rPr>
              <a:t>ة</a:t>
            </a:r>
            <a:r>
              <a:rPr dirty="0" sz="1800" spc="75">
                <a:latin typeface="Microsoft Sans Serif"/>
                <a:cs typeface="Microsoft Sans Serif"/>
              </a:rPr>
              <a:t> </a:t>
            </a:r>
            <a:r>
              <a:rPr dirty="0" sz="1800" spc="-265">
                <a:latin typeface="Microsoft Sans Serif"/>
                <a:cs typeface="Microsoft Sans Serif"/>
              </a:rPr>
              <a:t>ا</a:t>
            </a:r>
            <a:r>
              <a:rPr dirty="0" sz="1800" spc="195">
                <a:latin typeface="Microsoft Sans Serif"/>
                <a:cs typeface="Microsoft Sans Serif"/>
              </a:rPr>
              <a:t>  </a:t>
            </a:r>
            <a:r>
              <a:rPr dirty="0" sz="1800" spc="-670">
                <a:latin typeface="Microsoft Sans Serif"/>
                <a:cs typeface="Microsoft Sans Serif"/>
              </a:rPr>
              <a:t>صو</a:t>
            </a:r>
            <a:r>
              <a:rPr dirty="0" sz="1800" spc="390">
                <a:latin typeface="Microsoft Sans Serif"/>
                <a:cs typeface="Microsoft Sans Serif"/>
              </a:rPr>
              <a:t>  </a:t>
            </a:r>
            <a:r>
              <a:rPr dirty="0" sz="1800">
                <a:latin typeface="Microsoft Sans Serif"/>
                <a:cs typeface="Microsoft Sans Serif"/>
              </a:rPr>
              <a:t>ة</a:t>
            </a:r>
            <a:r>
              <a:rPr dirty="0" sz="1800" spc="270">
                <a:latin typeface="Microsoft Sans Serif"/>
                <a:cs typeface="Microsoft Sans Serif"/>
              </a:rPr>
              <a:t>  </a:t>
            </a:r>
            <a:r>
              <a:rPr dirty="0" sz="1800">
                <a:latin typeface="Microsoft Sans Serif"/>
                <a:cs typeface="Microsoft Sans Serif"/>
              </a:rPr>
              <a:t>ن</a:t>
            </a:r>
            <a:r>
              <a:rPr dirty="0" sz="1800" spc="370">
                <a:latin typeface="Microsoft Sans Serif"/>
                <a:cs typeface="Microsoft Sans Serif"/>
              </a:rPr>
              <a:t> </a:t>
            </a:r>
            <a:r>
              <a:rPr dirty="0" sz="1800" spc="-819">
                <a:latin typeface="Microsoft Sans Serif"/>
                <a:cs typeface="Microsoft Sans Serif"/>
              </a:rPr>
              <a:t>ي</a:t>
            </a:r>
            <a:r>
              <a:rPr dirty="0" baseline="-13888" sz="2700" spc="-1230">
                <a:latin typeface="Microsoft Sans Serif"/>
                <a:cs typeface="Microsoft Sans Serif"/>
              </a:rPr>
              <a:t>„</a:t>
            </a:r>
            <a:r>
              <a:rPr dirty="0" baseline="-13888" sz="2700" spc="-89">
                <a:latin typeface="Microsoft Sans Serif"/>
                <a:cs typeface="Microsoft Sans Serif"/>
              </a:rPr>
              <a:t> </a:t>
            </a:r>
            <a:r>
              <a:rPr dirty="0" sz="1800" spc="-325">
                <a:latin typeface="Microsoft Sans Serif"/>
                <a:cs typeface="Microsoft Sans Serif"/>
              </a:rPr>
              <a:t>دو</a:t>
            </a:r>
            <a:r>
              <a:rPr dirty="0" sz="1800" spc="425">
                <a:latin typeface="Microsoft Sans Serif"/>
                <a:cs typeface="Microsoft Sans Serif"/>
              </a:rPr>
              <a:t>  </a:t>
            </a:r>
            <a:r>
              <a:rPr dirty="0" sz="1800" spc="-390">
                <a:latin typeface="Microsoft Sans Serif"/>
                <a:cs typeface="Microsoft Sans Serif"/>
              </a:rPr>
              <a:t>عر</a:t>
            </a:r>
            <a:r>
              <a:rPr dirty="0" sz="1800" spc="365">
                <a:latin typeface="Microsoft Sans Serif"/>
                <a:cs typeface="Microsoft Sans Serif"/>
              </a:rPr>
              <a:t>  </a:t>
            </a:r>
            <a:r>
              <a:rPr dirty="0" sz="1800" spc="-265">
                <a:latin typeface="Microsoft Sans Serif"/>
                <a:cs typeface="Microsoft Sans Serif"/>
              </a:rPr>
              <a:t>ا</a:t>
            </a:r>
            <a:r>
              <a:rPr dirty="0" sz="1800" spc="-135">
                <a:latin typeface="Microsoft Sans Serif"/>
                <a:cs typeface="Microsoft Sans Serif"/>
              </a:rPr>
              <a:t> </a:t>
            </a:r>
            <a:r>
              <a:rPr dirty="0" baseline="-3086" sz="2700" spc="-652">
                <a:latin typeface="Microsoft Sans Serif"/>
                <a:cs typeface="Microsoft Sans Serif"/>
              </a:rPr>
              <a:t>„</a:t>
            </a:r>
            <a:r>
              <a:rPr dirty="0" sz="1800" spc="-434">
                <a:latin typeface="Microsoft Sans Serif"/>
                <a:cs typeface="Microsoft Sans Serif"/>
              </a:rPr>
              <a:t>ا</a:t>
            </a:r>
            <a:r>
              <a:rPr dirty="0" sz="1800" spc="20">
                <a:latin typeface="Microsoft Sans Serif"/>
                <a:cs typeface="Microsoft Sans Serif"/>
              </a:rPr>
              <a:t>  </a:t>
            </a:r>
            <a:r>
              <a:rPr dirty="0" sz="1800" spc="-805">
                <a:latin typeface="Microsoft Sans Serif"/>
                <a:cs typeface="Microsoft Sans Serif"/>
              </a:rPr>
              <a:t>ي</a:t>
            </a:r>
            <a:r>
              <a:rPr dirty="0" baseline="-13888" sz="2700" spc="-1207">
                <a:latin typeface="Microsoft Sans Serif"/>
                <a:cs typeface="Microsoft Sans Serif"/>
              </a:rPr>
              <a:t>„</a:t>
            </a:r>
            <a:r>
              <a:rPr dirty="0" baseline="-13888" sz="2700" spc="277">
                <a:latin typeface="Microsoft Sans Serif"/>
                <a:cs typeface="Microsoft Sans Serif"/>
              </a:rPr>
              <a:t> </a:t>
            </a:r>
            <a:r>
              <a:rPr dirty="0" sz="1800" spc="-45">
                <a:latin typeface="Microsoft Sans Serif"/>
                <a:cs typeface="Microsoft Sans Serif"/>
              </a:rPr>
              <a:t>بءا</a:t>
            </a:r>
            <a:r>
              <a:rPr dirty="0" sz="1800" spc="25">
                <a:latin typeface="Microsoft Sans Serif"/>
                <a:cs typeface="Microsoft Sans Serif"/>
              </a:rPr>
              <a:t> </a:t>
            </a:r>
            <a:r>
              <a:rPr dirty="0" sz="1800" spc="-500">
                <a:latin typeface="Microsoft Sans Serif"/>
                <a:cs typeface="Microsoft Sans Serif"/>
              </a:rPr>
              <a:t>,</a:t>
            </a:r>
            <a:r>
              <a:rPr dirty="0" sz="1800" spc="85">
                <a:latin typeface="Microsoft Sans Serif"/>
                <a:cs typeface="Microsoft Sans Serif"/>
              </a:rPr>
              <a:t> </a:t>
            </a:r>
            <a:r>
              <a:rPr dirty="0" sz="1800">
                <a:latin typeface="Microsoft Sans Serif"/>
                <a:cs typeface="Microsoft Sans Serif"/>
              </a:rPr>
              <a:t>ة</a:t>
            </a:r>
            <a:r>
              <a:rPr dirty="0" sz="1800" spc="300">
                <a:latin typeface="Microsoft Sans Serif"/>
                <a:cs typeface="Microsoft Sans Serif"/>
              </a:rPr>
              <a:t> </a:t>
            </a:r>
            <a:r>
              <a:rPr dirty="0" sz="1800" spc="-265">
                <a:latin typeface="Microsoft Sans Serif"/>
                <a:cs typeface="Microsoft Sans Serif"/>
              </a:rPr>
              <a:t>ا</a:t>
            </a:r>
            <a:r>
              <a:rPr dirty="0" sz="1800" spc="45">
                <a:latin typeface="Microsoft Sans Serif"/>
                <a:cs typeface="Microsoft Sans Serif"/>
              </a:rPr>
              <a:t>  </a:t>
            </a:r>
            <a:r>
              <a:rPr dirty="0" sz="1800" spc="-670">
                <a:latin typeface="Microsoft Sans Serif"/>
                <a:cs typeface="Microsoft Sans Serif"/>
              </a:rPr>
              <a:t>صو</a:t>
            </a:r>
            <a:r>
              <a:rPr dirty="0" sz="1800" spc="420">
                <a:latin typeface="Microsoft Sans Serif"/>
                <a:cs typeface="Microsoft Sans Serif"/>
              </a:rPr>
              <a:t> </a:t>
            </a:r>
            <a:r>
              <a:rPr dirty="0" sz="1800" spc="-300">
                <a:latin typeface="Microsoft Sans Serif"/>
                <a:cs typeface="Microsoft Sans Serif"/>
              </a:rPr>
              <a:t>و</a:t>
            </a:r>
            <a:r>
              <a:rPr dirty="0" sz="1800" spc="-180">
                <a:latin typeface="Microsoft Sans Serif"/>
                <a:cs typeface="Microsoft Sans Serif"/>
              </a:rPr>
              <a:t> </a:t>
            </a:r>
            <a:r>
              <a:rPr dirty="0" sz="1800">
                <a:latin typeface="Microsoft Sans Serif"/>
                <a:cs typeface="Microsoft Sans Serif"/>
              </a:rPr>
              <a:t>ة</a:t>
            </a:r>
            <a:r>
              <a:rPr dirty="0" sz="1800" spc="60">
                <a:latin typeface="Microsoft Sans Serif"/>
                <a:cs typeface="Microsoft Sans Serif"/>
              </a:rPr>
              <a:t> </a:t>
            </a:r>
            <a:r>
              <a:rPr dirty="0" sz="1800" spc="-265">
                <a:latin typeface="Microsoft Sans Serif"/>
                <a:cs typeface="Microsoft Sans Serif"/>
              </a:rPr>
              <a:t>ا</a:t>
            </a:r>
            <a:r>
              <a:rPr dirty="0" sz="1800" spc="30">
                <a:latin typeface="Microsoft Sans Serif"/>
                <a:cs typeface="Microsoft Sans Serif"/>
              </a:rPr>
              <a:t>  </a:t>
            </a:r>
            <a:r>
              <a:rPr dirty="0" sz="1800" spc="-670">
                <a:latin typeface="Microsoft Sans Serif"/>
                <a:cs typeface="Microsoft Sans Serif"/>
              </a:rPr>
              <a:t>صو</a:t>
            </a:r>
            <a:r>
              <a:rPr dirty="0" sz="1800" spc="175">
                <a:latin typeface="Microsoft Sans Serif"/>
                <a:cs typeface="Microsoft Sans Serif"/>
              </a:rPr>
              <a:t>  </a:t>
            </a:r>
            <a:r>
              <a:rPr dirty="0" sz="1800" spc="-805">
                <a:latin typeface="Microsoft Sans Serif"/>
                <a:cs typeface="Microsoft Sans Serif"/>
              </a:rPr>
              <a:t>ي</a:t>
            </a:r>
            <a:r>
              <a:rPr dirty="0" baseline="-13888" sz="2700" spc="-1207">
                <a:latin typeface="Microsoft Sans Serif"/>
                <a:cs typeface="Microsoft Sans Serif"/>
              </a:rPr>
              <a:t>„</a:t>
            </a:r>
            <a:r>
              <a:rPr dirty="0" baseline="-13888" sz="2700" spc="270">
                <a:latin typeface="Microsoft Sans Serif"/>
                <a:cs typeface="Microsoft Sans Serif"/>
              </a:rPr>
              <a:t> </a:t>
            </a:r>
            <a:r>
              <a:rPr dirty="0" sz="1800" spc="-350">
                <a:latin typeface="Microsoft Sans Serif"/>
                <a:cs typeface="Microsoft Sans Serif"/>
              </a:rPr>
              <a:t>ط</a:t>
            </a:r>
            <a:r>
              <a:rPr dirty="0" sz="1800" spc="-20">
                <a:latin typeface="Microsoft Sans Serif"/>
                <a:cs typeface="Microsoft Sans Serif"/>
              </a:rPr>
              <a:t> </a:t>
            </a:r>
            <a:r>
              <a:rPr dirty="0" sz="1800" spc="-390">
                <a:latin typeface="Microsoft Sans Serif"/>
                <a:cs typeface="Microsoft Sans Serif"/>
              </a:rPr>
              <a:t>ال</a:t>
            </a:r>
            <a:r>
              <a:rPr dirty="0" sz="1800" spc="465">
                <a:latin typeface="Microsoft Sans Serif"/>
                <a:cs typeface="Microsoft Sans Serif"/>
              </a:rPr>
              <a:t> </a:t>
            </a:r>
            <a:r>
              <a:rPr dirty="0" sz="1800" spc="-75">
                <a:latin typeface="Microsoft Sans Serif"/>
                <a:cs typeface="Microsoft Sans Serif"/>
              </a:rPr>
              <a:t>اذ</a:t>
            </a:r>
            <a:r>
              <a:rPr dirty="0" sz="1800" spc="15">
                <a:latin typeface="Microsoft Sans Serif"/>
                <a:cs typeface="Microsoft Sans Serif"/>
              </a:rPr>
              <a:t> </a:t>
            </a:r>
            <a:r>
              <a:rPr dirty="0" sz="1800" spc="-350">
                <a:latin typeface="Microsoft Sans Serif"/>
                <a:cs typeface="Microsoft Sans Serif"/>
              </a:rPr>
              <a:t>و</a:t>
            </a:r>
            <a:endParaRPr sz="1800">
              <a:latin typeface="Microsoft Sans Serif"/>
              <a:cs typeface="Microsoft Sans Serif"/>
            </a:endParaRPr>
          </a:p>
        </p:txBody>
      </p:sp>
      <p:sp>
        <p:nvSpPr>
          <p:cNvPr id="10" name="object 10" descr=""/>
          <p:cNvSpPr txBox="1"/>
          <p:nvPr/>
        </p:nvSpPr>
        <p:spPr>
          <a:xfrm>
            <a:off x="379171" y="2657602"/>
            <a:ext cx="7665720" cy="299720"/>
          </a:xfrm>
          <a:prstGeom prst="rect">
            <a:avLst/>
          </a:prstGeom>
        </p:spPr>
        <p:txBody>
          <a:bodyPr wrap="square" lIns="0" tIns="12700" rIns="0" bIns="0" rtlCol="0" vert="horz">
            <a:spAutoFit/>
          </a:bodyPr>
          <a:lstStyle/>
          <a:p>
            <a:pPr algn="r" marL="76200" marR="81280">
              <a:lnSpc>
                <a:spcPct val="100000"/>
              </a:lnSpc>
              <a:spcBef>
                <a:spcPts val="100"/>
              </a:spcBef>
            </a:pPr>
            <a:r>
              <a:rPr dirty="0" baseline="9259" sz="2700" spc="-1050">
                <a:solidFill>
                  <a:srgbClr val="FF0000"/>
                </a:solidFill>
                <a:latin typeface="Microsoft Sans Serif"/>
                <a:cs typeface="Microsoft Sans Serif"/>
              </a:rPr>
              <a:t>„</a:t>
            </a:r>
            <a:r>
              <a:rPr dirty="0" baseline="9259" sz="2700" spc="-345">
                <a:solidFill>
                  <a:srgbClr val="FF0000"/>
                </a:solidFill>
                <a:latin typeface="Microsoft Sans Serif"/>
                <a:cs typeface="Microsoft Sans Serif"/>
              </a:rPr>
              <a:t> </a:t>
            </a:r>
            <a:r>
              <a:rPr dirty="0" baseline="-1543" sz="2700" spc="-960">
                <a:solidFill>
                  <a:srgbClr val="FF0000"/>
                </a:solidFill>
                <a:latin typeface="Microsoft Sans Serif"/>
                <a:cs typeface="Microsoft Sans Serif"/>
              </a:rPr>
              <a:t>ل</a:t>
            </a:r>
            <a:r>
              <a:rPr dirty="0" baseline="-1543" sz="2700" spc="637">
                <a:solidFill>
                  <a:srgbClr val="FF0000"/>
                </a:solidFill>
                <a:latin typeface="Microsoft Sans Serif"/>
                <a:cs typeface="Microsoft Sans Serif"/>
              </a:rPr>
              <a:t> </a:t>
            </a:r>
            <a:r>
              <a:rPr dirty="0" baseline="-1543" sz="2700" spc="-690">
                <a:solidFill>
                  <a:srgbClr val="FF0000"/>
                </a:solidFill>
                <a:latin typeface="Microsoft Sans Serif"/>
                <a:cs typeface="Microsoft Sans Serif"/>
              </a:rPr>
              <a:t>لا</a:t>
            </a:r>
            <a:r>
              <a:rPr dirty="0" baseline="-1543" sz="2700" spc="397">
                <a:solidFill>
                  <a:srgbClr val="FF0000"/>
                </a:solidFill>
                <a:latin typeface="Microsoft Sans Serif"/>
                <a:cs typeface="Microsoft Sans Serif"/>
              </a:rPr>
              <a:t> </a:t>
            </a:r>
            <a:r>
              <a:rPr dirty="0" baseline="32407" sz="2700" spc="-1260">
                <a:solidFill>
                  <a:srgbClr val="FF0000"/>
                </a:solidFill>
                <a:latin typeface="Microsoft Sans Serif"/>
                <a:cs typeface="Microsoft Sans Serif"/>
              </a:rPr>
              <a:t>محت</a:t>
            </a:r>
            <a:r>
              <a:rPr dirty="0" baseline="44753" sz="2700" spc="-1260">
                <a:solidFill>
                  <a:srgbClr val="FF0000"/>
                </a:solidFill>
                <a:latin typeface="Microsoft Sans Serif"/>
                <a:cs typeface="Microsoft Sans Serif"/>
              </a:rPr>
              <a:t>„</a:t>
            </a:r>
            <a:r>
              <a:rPr dirty="0" baseline="44753" sz="2700" spc="22">
                <a:solidFill>
                  <a:srgbClr val="FF0000"/>
                </a:solidFill>
                <a:latin typeface="Microsoft Sans Serif"/>
                <a:cs typeface="Microsoft Sans Serif"/>
              </a:rPr>
              <a:t>  </a:t>
            </a:r>
            <a:r>
              <a:rPr dirty="0" baseline="44753" sz="2700" spc="-1132">
                <a:solidFill>
                  <a:srgbClr val="FF0000"/>
                </a:solidFill>
                <a:latin typeface="Microsoft Sans Serif"/>
                <a:cs typeface="Microsoft Sans Serif"/>
              </a:rPr>
              <a:t>كحلل</a:t>
            </a:r>
            <a:r>
              <a:rPr dirty="0" baseline="44753" sz="2700" spc="397">
                <a:solidFill>
                  <a:srgbClr val="FF0000"/>
                </a:solidFill>
                <a:latin typeface="Microsoft Sans Serif"/>
                <a:cs typeface="Microsoft Sans Serif"/>
              </a:rPr>
              <a:t> </a:t>
            </a:r>
            <a:r>
              <a:rPr dirty="0" baseline="1543" sz="2700" spc="-885">
                <a:latin typeface="Microsoft Sans Serif"/>
                <a:cs typeface="Microsoft Sans Serif"/>
              </a:rPr>
              <a:t>سس</a:t>
            </a:r>
            <a:r>
              <a:rPr dirty="0" baseline="12345" sz="2700" spc="-89">
                <a:latin typeface="Microsoft Sans Serif"/>
                <a:cs typeface="Microsoft Sans Serif"/>
              </a:rPr>
              <a:t> </a:t>
            </a:r>
            <a:r>
              <a:rPr dirty="0" baseline="-3086" sz="2700">
                <a:latin typeface="Microsoft Sans Serif"/>
                <a:cs typeface="Microsoft Sans Serif"/>
              </a:rPr>
              <a:t>ا</a:t>
            </a:r>
            <a:r>
              <a:rPr dirty="0" baseline="-3086" sz="2700" spc="532">
                <a:latin typeface="Microsoft Sans Serif"/>
                <a:cs typeface="Microsoft Sans Serif"/>
              </a:rPr>
              <a:t> </a:t>
            </a:r>
            <a:r>
              <a:rPr dirty="0" baseline="1543" sz="2700" spc="-997">
                <a:latin typeface="Microsoft Sans Serif"/>
                <a:cs typeface="Microsoft Sans Serif"/>
              </a:rPr>
              <a:t>ط</a:t>
            </a:r>
            <a:r>
              <a:rPr dirty="0" baseline="12345" sz="2700" spc="-997">
                <a:latin typeface="Microsoft Sans Serif"/>
                <a:cs typeface="Microsoft Sans Serif"/>
              </a:rPr>
              <a:t>.</a:t>
            </a:r>
            <a:r>
              <a:rPr dirty="0" baseline="12345" sz="2700" spc="-397">
                <a:latin typeface="Microsoft Sans Serif"/>
                <a:cs typeface="Microsoft Sans Serif"/>
              </a:rPr>
              <a:t> </a:t>
            </a:r>
            <a:r>
              <a:rPr dirty="0" sz="1800" spc="-1155">
                <a:latin typeface="Microsoft Sans Serif"/>
                <a:cs typeface="Microsoft Sans Serif"/>
              </a:rPr>
              <a:t>ب</a:t>
            </a:r>
            <a:r>
              <a:rPr dirty="0" baseline="15432" sz="2700" spc="-1732">
                <a:latin typeface="Microsoft Sans Serif"/>
                <a:cs typeface="Microsoft Sans Serif"/>
              </a:rPr>
              <a:t>.</a:t>
            </a:r>
            <a:r>
              <a:rPr dirty="0" baseline="15432" sz="2700" spc="-487">
                <a:latin typeface="Microsoft Sans Serif"/>
                <a:cs typeface="Microsoft Sans Serif"/>
              </a:rPr>
              <a:t> </a:t>
            </a:r>
            <a:r>
              <a:rPr dirty="0" baseline="6172" sz="2700" spc="-652">
                <a:latin typeface="Microsoft Sans Serif"/>
                <a:cs typeface="Microsoft Sans Serif"/>
              </a:rPr>
              <a:t>لا</a:t>
            </a:r>
            <a:r>
              <a:rPr dirty="0" baseline="6172" sz="2700" spc="517">
                <a:latin typeface="Microsoft Sans Serif"/>
                <a:cs typeface="Microsoft Sans Serif"/>
              </a:rPr>
              <a:t> </a:t>
            </a:r>
            <a:r>
              <a:rPr dirty="0" baseline="12345" sz="2700" spc="-960">
                <a:latin typeface="Microsoft Sans Serif"/>
                <a:cs typeface="Microsoft Sans Serif"/>
              </a:rPr>
              <a:t>ثلع</a:t>
            </a:r>
            <a:r>
              <a:rPr dirty="0" baseline="12345" sz="2700" spc="247">
                <a:latin typeface="Microsoft Sans Serif"/>
                <a:cs typeface="Microsoft Sans Serif"/>
              </a:rPr>
              <a:t>  </a:t>
            </a:r>
            <a:r>
              <a:rPr dirty="0" baseline="4629" sz="2700" spc="-1192">
                <a:latin typeface="Microsoft Sans Serif"/>
                <a:cs typeface="Microsoft Sans Serif"/>
              </a:rPr>
              <a:t>ن</a:t>
            </a:r>
            <a:r>
              <a:rPr dirty="0" baseline="24691" sz="2700" spc="-1192">
                <a:latin typeface="Microsoft Sans Serif"/>
                <a:cs typeface="Microsoft Sans Serif"/>
              </a:rPr>
              <a:t>.</a:t>
            </a:r>
            <a:r>
              <a:rPr dirty="0" baseline="24691" sz="2700" spc="277">
                <a:latin typeface="Microsoft Sans Serif"/>
                <a:cs typeface="Microsoft Sans Serif"/>
              </a:rPr>
              <a:t> </a:t>
            </a:r>
            <a:r>
              <a:rPr dirty="0" baseline="1543" sz="2700" spc="82">
                <a:latin typeface="Microsoft Sans Serif"/>
                <a:cs typeface="Microsoft Sans Serif"/>
              </a:rPr>
              <a:t>م</a:t>
            </a:r>
            <a:r>
              <a:rPr dirty="0" baseline="1543" sz="2700" spc="150">
                <a:latin typeface="Microsoft Sans Serif"/>
                <a:cs typeface="Microsoft Sans Serif"/>
              </a:rPr>
              <a:t> </a:t>
            </a:r>
            <a:r>
              <a:rPr dirty="0" baseline="9259" sz="2700" spc="-1050">
                <a:latin typeface="Microsoft Sans Serif"/>
                <a:cs typeface="Microsoft Sans Serif"/>
              </a:rPr>
              <a:t>„</a:t>
            </a:r>
            <a:r>
              <a:rPr dirty="0" baseline="9259" sz="2700" spc="-359">
                <a:latin typeface="Microsoft Sans Serif"/>
                <a:cs typeface="Microsoft Sans Serif"/>
              </a:rPr>
              <a:t> </a:t>
            </a:r>
            <a:r>
              <a:rPr dirty="0" baseline="1543" sz="2700" spc="-1087">
                <a:latin typeface="Microsoft Sans Serif"/>
                <a:cs typeface="Microsoft Sans Serif"/>
              </a:rPr>
              <a:t>صح</a:t>
            </a:r>
            <a:r>
              <a:rPr dirty="0" baseline="15432" sz="2700" spc="-1087">
                <a:latin typeface="Microsoft Sans Serif"/>
                <a:cs typeface="Microsoft Sans Serif"/>
              </a:rPr>
              <a:t>.</a:t>
            </a:r>
            <a:r>
              <a:rPr dirty="0" baseline="3086" sz="2700" spc="-1087">
                <a:latin typeface="Microsoft Sans Serif"/>
                <a:cs typeface="Microsoft Sans Serif"/>
              </a:rPr>
              <a:t>لا</a:t>
            </a:r>
            <a:r>
              <a:rPr dirty="0" baseline="3086" sz="2700" spc="135">
                <a:latin typeface="Microsoft Sans Serif"/>
                <a:cs typeface="Microsoft Sans Serif"/>
              </a:rPr>
              <a:t> </a:t>
            </a:r>
            <a:r>
              <a:rPr dirty="0" baseline="9259" sz="2700" spc="-1050">
                <a:latin typeface="Microsoft Sans Serif"/>
                <a:cs typeface="Microsoft Sans Serif"/>
              </a:rPr>
              <a:t>„</a:t>
            </a:r>
            <a:r>
              <a:rPr dirty="0" baseline="9259" sz="2700" spc="-142">
                <a:latin typeface="Microsoft Sans Serif"/>
                <a:cs typeface="Microsoft Sans Serif"/>
              </a:rPr>
              <a:t> </a:t>
            </a:r>
            <a:r>
              <a:rPr dirty="0" baseline="7716" sz="2700" spc="-1080">
                <a:latin typeface="Microsoft Sans Serif"/>
                <a:cs typeface="Microsoft Sans Serif"/>
              </a:rPr>
              <a:t>ثحلا</a:t>
            </a:r>
            <a:r>
              <a:rPr dirty="0" baseline="7716" sz="2700" spc="540">
                <a:latin typeface="Microsoft Sans Serif"/>
                <a:cs typeface="Microsoft Sans Serif"/>
              </a:rPr>
              <a:t> </a:t>
            </a:r>
            <a:r>
              <a:rPr dirty="0" baseline="9259" sz="2700" spc="-1050">
                <a:latin typeface="Microsoft Sans Serif"/>
                <a:cs typeface="Microsoft Sans Serif"/>
              </a:rPr>
              <a:t>„</a:t>
            </a:r>
            <a:r>
              <a:rPr dirty="0" baseline="9259" sz="2700" spc="-472">
                <a:latin typeface="Microsoft Sans Serif"/>
                <a:cs typeface="Microsoft Sans Serif"/>
              </a:rPr>
              <a:t> </a:t>
            </a:r>
            <a:r>
              <a:rPr dirty="0" baseline="1543" sz="2700" spc="-502">
                <a:latin typeface="Microsoft Sans Serif"/>
                <a:cs typeface="Microsoft Sans Serif"/>
              </a:rPr>
              <a:t>ح</a:t>
            </a:r>
            <a:r>
              <a:rPr dirty="0" baseline="1543" sz="2700" spc="434">
                <a:latin typeface="Microsoft Sans Serif"/>
                <a:cs typeface="Microsoft Sans Serif"/>
              </a:rPr>
              <a:t> </a:t>
            </a:r>
            <a:r>
              <a:rPr dirty="0" baseline="10802" sz="2700" spc="-750">
                <a:latin typeface="Microsoft Sans Serif"/>
                <a:cs typeface="Microsoft Sans Serif"/>
              </a:rPr>
              <a:t>.</a:t>
            </a:r>
            <a:r>
              <a:rPr dirty="0" baseline="10802" sz="2700" spc="-397">
                <a:latin typeface="Microsoft Sans Serif"/>
                <a:cs typeface="Microsoft Sans Serif"/>
              </a:rPr>
              <a:t> </a:t>
            </a:r>
            <a:r>
              <a:rPr dirty="0" sz="1800" spc="-1180">
                <a:latin typeface="Microsoft Sans Serif"/>
                <a:cs typeface="Microsoft Sans Serif"/>
              </a:rPr>
              <a:t>ف</a:t>
            </a:r>
            <a:r>
              <a:rPr dirty="0" baseline="21604" sz="2700" spc="-1770">
                <a:latin typeface="Microsoft Sans Serif"/>
                <a:cs typeface="Microsoft Sans Serif"/>
              </a:rPr>
              <a:t>.</a:t>
            </a:r>
            <a:r>
              <a:rPr dirty="0" baseline="21604" sz="2700" spc="-450">
                <a:latin typeface="Microsoft Sans Serif"/>
                <a:cs typeface="Microsoft Sans Serif"/>
              </a:rPr>
              <a:t> </a:t>
            </a:r>
            <a:r>
              <a:rPr dirty="0" baseline="9259" sz="2700" spc="-502">
                <a:latin typeface="Microsoft Sans Serif"/>
                <a:cs typeface="Microsoft Sans Serif"/>
              </a:rPr>
              <a:t>ح</a:t>
            </a:r>
            <a:r>
              <a:rPr dirty="0" baseline="9259" sz="2700" spc="-22">
                <a:latin typeface="Microsoft Sans Serif"/>
                <a:cs typeface="Microsoft Sans Serif"/>
              </a:rPr>
              <a:t> </a:t>
            </a:r>
            <a:r>
              <a:rPr dirty="0" baseline="13888" sz="2700" spc="-930">
                <a:latin typeface="Microsoft Sans Serif"/>
                <a:cs typeface="Microsoft Sans Serif"/>
              </a:rPr>
              <a:t>هت</a:t>
            </a:r>
            <a:r>
              <a:rPr dirty="0" baseline="3086" sz="2700" spc="-930">
                <a:latin typeface="Microsoft Sans Serif"/>
                <a:cs typeface="Microsoft Sans Serif"/>
              </a:rPr>
              <a:t>„</a:t>
            </a:r>
            <a:r>
              <a:rPr dirty="0" baseline="16975" sz="2700" spc="-930">
                <a:latin typeface="Microsoft Sans Serif"/>
                <a:cs typeface="Microsoft Sans Serif"/>
              </a:rPr>
              <a:t>ق</a:t>
            </a:r>
            <a:r>
              <a:rPr dirty="0" baseline="35493" sz="2700" spc="-930">
                <a:latin typeface="Microsoft Sans Serif"/>
                <a:cs typeface="Microsoft Sans Serif"/>
              </a:rPr>
              <a:t>.</a:t>
            </a:r>
            <a:r>
              <a:rPr dirty="0" baseline="35493" sz="2700" spc="525">
                <a:latin typeface="Microsoft Sans Serif"/>
                <a:cs typeface="Microsoft Sans Serif"/>
              </a:rPr>
              <a:t>   </a:t>
            </a:r>
            <a:r>
              <a:rPr dirty="0" baseline="3086" sz="2700" spc="-1702">
                <a:latin typeface="Microsoft Sans Serif"/>
                <a:cs typeface="Microsoft Sans Serif"/>
              </a:rPr>
              <a:t>ت</a:t>
            </a:r>
            <a:r>
              <a:rPr dirty="0" baseline="15432" sz="2700" spc="-1702">
                <a:latin typeface="Microsoft Sans Serif"/>
                <a:cs typeface="Microsoft Sans Serif"/>
              </a:rPr>
              <a:t>„</a:t>
            </a:r>
            <a:r>
              <a:rPr dirty="0" baseline="15432" sz="2700" spc="-405">
                <a:latin typeface="Microsoft Sans Serif"/>
                <a:cs typeface="Microsoft Sans Serif"/>
              </a:rPr>
              <a:t> </a:t>
            </a:r>
            <a:r>
              <a:rPr dirty="0" baseline="4629" sz="2700" spc="-667">
                <a:latin typeface="Microsoft Sans Serif"/>
                <a:cs typeface="Microsoft Sans Serif"/>
              </a:rPr>
              <a:t>لا</a:t>
            </a:r>
            <a:r>
              <a:rPr dirty="0" baseline="4629" sz="2700" spc="165">
                <a:latin typeface="Microsoft Sans Serif"/>
                <a:cs typeface="Microsoft Sans Serif"/>
              </a:rPr>
              <a:t> </a:t>
            </a:r>
            <a:r>
              <a:rPr dirty="0" baseline="9259" sz="2700" spc="-1050">
                <a:latin typeface="Microsoft Sans Serif"/>
                <a:cs typeface="Microsoft Sans Serif"/>
              </a:rPr>
              <a:t>„</a:t>
            </a:r>
            <a:r>
              <a:rPr dirty="0" baseline="9259" sz="2700" spc="-359">
                <a:latin typeface="Microsoft Sans Serif"/>
                <a:cs typeface="Microsoft Sans Serif"/>
              </a:rPr>
              <a:t> </a:t>
            </a:r>
            <a:r>
              <a:rPr dirty="0" baseline="1543" sz="2700" spc="-434">
                <a:latin typeface="Microsoft Sans Serif"/>
                <a:cs typeface="Microsoft Sans Serif"/>
              </a:rPr>
              <a:t>معلا</a:t>
            </a:r>
            <a:r>
              <a:rPr dirty="0" baseline="1543" sz="2700" spc="712">
                <a:latin typeface="Microsoft Sans Serif"/>
                <a:cs typeface="Microsoft Sans Serif"/>
              </a:rPr>
              <a:t>         </a:t>
            </a:r>
            <a:r>
              <a:rPr dirty="0" baseline="18518" sz="2700" spc="-937">
                <a:latin typeface="Microsoft Sans Serif"/>
                <a:cs typeface="Microsoft Sans Serif"/>
              </a:rPr>
              <a:t>عشلا</a:t>
            </a:r>
            <a:r>
              <a:rPr dirty="0" baseline="18518" sz="2700" spc="592">
                <a:latin typeface="Microsoft Sans Serif"/>
                <a:cs typeface="Microsoft Sans Serif"/>
              </a:rPr>
              <a:t> </a:t>
            </a:r>
            <a:r>
              <a:rPr dirty="0" baseline="6172" sz="2700" spc="-1102">
                <a:latin typeface="Microsoft Sans Serif"/>
                <a:cs typeface="Microsoft Sans Serif"/>
              </a:rPr>
              <a:t>ن</a:t>
            </a:r>
            <a:r>
              <a:rPr dirty="0" baseline="1543" sz="2700" spc="-1102">
                <a:latin typeface="Microsoft Sans Serif"/>
                <a:cs typeface="Microsoft Sans Serif"/>
              </a:rPr>
              <a:t>„</a:t>
            </a:r>
            <a:r>
              <a:rPr dirty="0" baseline="1543" sz="2700" spc="-270">
                <a:latin typeface="Microsoft Sans Serif"/>
                <a:cs typeface="Microsoft Sans Serif"/>
              </a:rPr>
              <a:t> </a:t>
            </a:r>
            <a:r>
              <a:rPr dirty="0" baseline="13888" sz="2700" spc="-1320">
                <a:latin typeface="Microsoft Sans Serif"/>
                <a:cs typeface="Microsoft Sans Serif"/>
              </a:rPr>
              <a:t>شنل</a:t>
            </a:r>
            <a:r>
              <a:rPr dirty="0" baseline="23148" sz="2700" spc="-1320">
                <a:latin typeface="Microsoft Sans Serif"/>
                <a:cs typeface="Microsoft Sans Serif"/>
              </a:rPr>
              <a:t>„</a:t>
            </a:r>
            <a:r>
              <a:rPr dirty="0" baseline="12345" sz="2700" spc="585">
                <a:latin typeface="Microsoft Sans Serif"/>
                <a:cs typeface="Microsoft Sans Serif"/>
              </a:rPr>
              <a:t> </a:t>
            </a:r>
            <a:r>
              <a:rPr dirty="0" baseline="12345" sz="2700" spc="-330">
                <a:latin typeface="Microsoft Sans Serif"/>
                <a:cs typeface="Microsoft Sans Serif"/>
              </a:rPr>
              <a:t>ا</a:t>
            </a:r>
            <a:r>
              <a:rPr dirty="0" baseline="12345" sz="2700" spc="-15">
                <a:latin typeface="Microsoft Sans Serif"/>
                <a:cs typeface="Microsoft Sans Serif"/>
              </a:rPr>
              <a:t> </a:t>
            </a:r>
            <a:r>
              <a:rPr dirty="0" baseline="1543" sz="2700" spc="-1275">
                <a:latin typeface="Microsoft Sans Serif"/>
                <a:cs typeface="Microsoft Sans Serif"/>
              </a:rPr>
              <a:t>ب</a:t>
            </a:r>
            <a:r>
              <a:rPr dirty="0" baseline="1543" sz="2700" spc="-472">
                <a:latin typeface="Microsoft Sans Serif"/>
                <a:cs typeface="Microsoft Sans Serif"/>
              </a:rPr>
              <a:t> </a:t>
            </a:r>
            <a:r>
              <a:rPr dirty="0" baseline="1543" sz="2700" spc="-1455">
                <a:latin typeface="Microsoft Sans Serif"/>
                <a:cs typeface="Microsoft Sans Serif"/>
              </a:rPr>
              <a:t>ث</a:t>
            </a:r>
            <a:r>
              <a:rPr dirty="0" baseline="7716" sz="2700" spc="-1455">
                <a:latin typeface="Microsoft Sans Serif"/>
                <a:cs typeface="Microsoft Sans Serif"/>
              </a:rPr>
              <a:t>.</a:t>
            </a:r>
            <a:r>
              <a:rPr dirty="0" baseline="7716" sz="2700" spc="-487">
                <a:latin typeface="Microsoft Sans Serif"/>
                <a:cs typeface="Microsoft Sans Serif"/>
              </a:rPr>
              <a:t> </a:t>
            </a:r>
            <a:r>
              <a:rPr dirty="0" sz="1800" spc="-1195">
                <a:latin typeface="Microsoft Sans Serif"/>
                <a:cs typeface="Microsoft Sans Serif"/>
              </a:rPr>
              <a:t>ت</a:t>
            </a:r>
            <a:r>
              <a:rPr dirty="0" baseline="10802" sz="2700" spc="405">
                <a:latin typeface="Microsoft Sans Serif"/>
                <a:cs typeface="Microsoft Sans Serif"/>
              </a:rPr>
              <a:t> </a:t>
            </a:r>
            <a:r>
              <a:rPr dirty="0" baseline="20061" sz="2700" spc="-869">
                <a:latin typeface="Microsoft Sans Serif"/>
                <a:cs typeface="Microsoft Sans Serif"/>
              </a:rPr>
              <a:t>.</a:t>
            </a:r>
            <a:r>
              <a:rPr dirty="0" baseline="3086" sz="2700" spc="-869">
                <a:latin typeface="Microsoft Sans Serif"/>
                <a:cs typeface="Microsoft Sans Serif"/>
              </a:rPr>
              <a:t>ق</a:t>
            </a:r>
            <a:r>
              <a:rPr dirty="0" baseline="3086" sz="2700" spc="330">
                <a:latin typeface="Microsoft Sans Serif"/>
                <a:cs typeface="Microsoft Sans Serif"/>
              </a:rPr>
              <a:t>  </a:t>
            </a:r>
            <a:r>
              <a:rPr dirty="0" baseline="10802" sz="2700" spc="-1050">
                <a:latin typeface="Microsoft Sans Serif"/>
                <a:cs typeface="Microsoft Sans Serif"/>
              </a:rPr>
              <a:t>„</a:t>
            </a:r>
            <a:r>
              <a:rPr dirty="0" baseline="10802" sz="2700" spc="89">
                <a:latin typeface="Microsoft Sans Serif"/>
                <a:cs typeface="Microsoft Sans Serif"/>
              </a:rPr>
              <a:t>  </a:t>
            </a:r>
            <a:r>
              <a:rPr dirty="0" baseline="1543" sz="2700" spc="-15">
                <a:latin typeface="Microsoft Sans Serif"/>
                <a:cs typeface="Microsoft Sans Serif"/>
              </a:rPr>
              <a:t>ح</a:t>
            </a:r>
            <a:r>
              <a:rPr dirty="0" baseline="1543" sz="2700" spc="142">
                <a:latin typeface="Microsoft Sans Serif"/>
                <a:cs typeface="Microsoft Sans Serif"/>
              </a:rPr>
              <a:t> </a:t>
            </a:r>
            <a:r>
              <a:rPr dirty="0" baseline="9259" sz="2700" spc="-1050">
                <a:latin typeface="Microsoft Sans Serif"/>
                <a:cs typeface="Microsoft Sans Serif"/>
              </a:rPr>
              <a:t>„</a:t>
            </a:r>
            <a:r>
              <a:rPr dirty="0" baseline="9259" sz="2700" spc="-359">
                <a:latin typeface="Microsoft Sans Serif"/>
                <a:cs typeface="Microsoft Sans Serif"/>
              </a:rPr>
              <a:t> </a:t>
            </a:r>
            <a:r>
              <a:rPr dirty="0" baseline="1543" sz="2700" spc="-1064">
                <a:latin typeface="Microsoft Sans Serif"/>
                <a:cs typeface="Microsoft Sans Serif"/>
              </a:rPr>
              <a:t>صح</a:t>
            </a:r>
            <a:r>
              <a:rPr dirty="0" baseline="10802" sz="2700" spc="-1064">
                <a:latin typeface="Microsoft Sans Serif"/>
                <a:cs typeface="Microsoft Sans Serif"/>
              </a:rPr>
              <a:t>.</a:t>
            </a:r>
            <a:r>
              <a:rPr dirty="0" baseline="10802" sz="2700" spc="322">
                <a:latin typeface="Microsoft Sans Serif"/>
                <a:cs typeface="Microsoft Sans Serif"/>
              </a:rPr>
              <a:t>   </a:t>
            </a:r>
            <a:r>
              <a:rPr dirty="0" baseline="9259" sz="2700" spc="-1717">
                <a:latin typeface="Microsoft Sans Serif"/>
                <a:cs typeface="Microsoft Sans Serif"/>
              </a:rPr>
              <a:t>صن</a:t>
            </a:r>
            <a:r>
              <a:rPr dirty="0" baseline="27777" sz="2700" spc="-1717">
                <a:latin typeface="Microsoft Sans Serif"/>
                <a:cs typeface="Microsoft Sans Serif"/>
              </a:rPr>
              <a:t>.</a:t>
            </a:r>
            <a:r>
              <a:rPr dirty="0" baseline="27777" sz="2700" spc="120">
                <a:latin typeface="Microsoft Sans Serif"/>
                <a:cs typeface="Microsoft Sans Serif"/>
              </a:rPr>
              <a:t>  </a:t>
            </a:r>
            <a:r>
              <a:rPr dirty="0" baseline="9259" sz="2700" spc="-1050">
                <a:latin typeface="Microsoft Sans Serif"/>
                <a:cs typeface="Microsoft Sans Serif"/>
              </a:rPr>
              <a:t>„</a:t>
            </a:r>
            <a:r>
              <a:rPr dirty="0" baseline="9259" sz="2700" spc="-352">
                <a:latin typeface="Microsoft Sans Serif"/>
                <a:cs typeface="Microsoft Sans Serif"/>
              </a:rPr>
              <a:t> </a:t>
            </a:r>
            <a:r>
              <a:rPr dirty="0" baseline="1543" sz="2700" spc="-37">
                <a:latin typeface="Microsoft Sans Serif"/>
                <a:cs typeface="Microsoft Sans Serif"/>
              </a:rPr>
              <a:t>مع</a:t>
            </a:r>
            <a:endParaRPr baseline="1543" sz="2700">
              <a:latin typeface="Microsoft Sans Serif"/>
              <a:cs typeface="Microsoft Sans Serif"/>
            </a:endParaRPr>
          </a:p>
        </p:txBody>
      </p:sp>
      <p:sp>
        <p:nvSpPr>
          <p:cNvPr id="11" name="object 11" descr=""/>
          <p:cNvSpPr txBox="1"/>
          <p:nvPr/>
        </p:nvSpPr>
        <p:spPr>
          <a:xfrm>
            <a:off x="7326503" y="3064509"/>
            <a:ext cx="1760855" cy="299720"/>
          </a:xfrm>
          <a:prstGeom prst="rect">
            <a:avLst/>
          </a:prstGeom>
        </p:spPr>
        <p:txBody>
          <a:bodyPr wrap="square" lIns="0" tIns="12700" rIns="0" bIns="0" rtlCol="0" vert="horz">
            <a:spAutoFit/>
          </a:bodyPr>
          <a:lstStyle/>
          <a:p>
            <a:pPr algn="r" marL="38100" marR="30480">
              <a:lnSpc>
                <a:spcPct val="100000"/>
              </a:lnSpc>
              <a:spcBef>
                <a:spcPts val="100"/>
              </a:spcBef>
            </a:pPr>
            <a:r>
              <a:rPr dirty="0" baseline="9259" sz="2700" spc="-1050">
                <a:solidFill>
                  <a:srgbClr val="FF0000"/>
                </a:solidFill>
                <a:latin typeface="Microsoft Sans Serif"/>
                <a:cs typeface="Microsoft Sans Serif"/>
              </a:rPr>
              <a:t>„</a:t>
            </a:r>
            <a:r>
              <a:rPr dirty="0" baseline="9259" sz="2700" spc="-359">
                <a:solidFill>
                  <a:srgbClr val="FF0000"/>
                </a:solidFill>
                <a:latin typeface="Microsoft Sans Serif"/>
                <a:cs typeface="Microsoft Sans Serif"/>
              </a:rPr>
              <a:t> </a:t>
            </a:r>
            <a:r>
              <a:rPr dirty="0" sz="1800" spc="-495">
                <a:solidFill>
                  <a:srgbClr val="FF0000"/>
                </a:solidFill>
                <a:latin typeface="Microsoft Sans Serif"/>
                <a:cs typeface="Microsoft Sans Serif"/>
              </a:rPr>
              <a:t>ثم</a:t>
            </a:r>
            <a:r>
              <a:rPr dirty="0" sz="1800" spc="10">
                <a:solidFill>
                  <a:srgbClr val="FF0000"/>
                </a:solidFill>
                <a:latin typeface="Microsoft Sans Serif"/>
                <a:cs typeface="Microsoft Sans Serif"/>
              </a:rPr>
              <a:t> </a:t>
            </a:r>
            <a:r>
              <a:rPr dirty="0" baseline="6172" sz="2700" spc="-937">
                <a:solidFill>
                  <a:srgbClr val="FF0000"/>
                </a:solidFill>
                <a:latin typeface="Microsoft Sans Serif"/>
                <a:cs typeface="Microsoft Sans Serif"/>
              </a:rPr>
              <a:t>س</a:t>
            </a:r>
            <a:r>
              <a:rPr dirty="0" baseline="6172" sz="2700" spc="7">
                <a:solidFill>
                  <a:srgbClr val="FF0000"/>
                </a:solidFill>
                <a:latin typeface="Microsoft Sans Serif"/>
                <a:cs typeface="Microsoft Sans Serif"/>
              </a:rPr>
              <a:t> </a:t>
            </a:r>
            <a:r>
              <a:rPr dirty="0" baseline="-3086" sz="2700" spc="-254">
                <a:solidFill>
                  <a:srgbClr val="FF0000"/>
                </a:solidFill>
                <a:latin typeface="Microsoft Sans Serif"/>
                <a:cs typeface="Microsoft Sans Serif"/>
              </a:rPr>
              <a:t>ا</a:t>
            </a:r>
            <a:r>
              <a:rPr dirty="0" baseline="-3086" sz="2700" spc="52">
                <a:solidFill>
                  <a:srgbClr val="FF0000"/>
                </a:solidFill>
                <a:latin typeface="Microsoft Sans Serif"/>
                <a:cs typeface="Microsoft Sans Serif"/>
              </a:rPr>
              <a:t> </a:t>
            </a:r>
            <a:r>
              <a:rPr dirty="0" baseline="9259" sz="2700" spc="-1050">
                <a:solidFill>
                  <a:srgbClr val="FF0000"/>
                </a:solidFill>
                <a:latin typeface="Microsoft Sans Serif"/>
                <a:cs typeface="Microsoft Sans Serif"/>
              </a:rPr>
              <a:t>„</a:t>
            </a:r>
            <a:r>
              <a:rPr dirty="0" baseline="9259" sz="2700" spc="-359">
                <a:solidFill>
                  <a:srgbClr val="FF0000"/>
                </a:solidFill>
                <a:latin typeface="Microsoft Sans Serif"/>
                <a:cs typeface="Microsoft Sans Serif"/>
              </a:rPr>
              <a:t> </a:t>
            </a:r>
            <a:r>
              <a:rPr dirty="0" baseline="3086" sz="2700" spc="-975">
                <a:solidFill>
                  <a:srgbClr val="FF0000"/>
                </a:solidFill>
                <a:latin typeface="Microsoft Sans Serif"/>
                <a:cs typeface="Microsoft Sans Serif"/>
              </a:rPr>
              <a:t>عن</a:t>
            </a:r>
            <a:r>
              <a:rPr dirty="0" baseline="-3086" sz="2700" spc="-975">
                <a:solidFill>
                  <a:srgbClr val="FF0000"/>
                </a:solidFill>
                <a:latin typeface="Microsoft Sans Serif"/>
                <a:cs typeface="Microsoft Sans Serif"/>
              </a:rPr>
              <a:t>„</a:t>
            </a:r>
            <a:r>
              <a:rPr dirty="0" baseline="-3086" sz="2700" spc="-270">
                <a:solidFill>
                  <a:srgbClr val="FF0000"/>
                </a:solidFill>
                <a:latin typeface="Microsoft Sans Serif"/>
                <a:cs typeface="Microsoft Sans Serif"/>
              </a:rPr>
              <a:t> </a:t>
            </a:r>
            <a:r>
              <a:rPr dirty="0" sz="1800" spc="-1150">
                <a:solidFill>
                  <a:srgbClr val="FF0000"/>
                </a:solidFill>
                <a:latin typeface="Microsoft Sans Serif"/>
                <a:cs typeface="Microsoft Sans Serif"/>
              </a:rPr>
              <a:t>ش</a:t>
            </a:r>
            <a:r>
              <a:rPr dirty="0" baseline="12345" sz="2700" spc="-322">
                <a:solidFill>
                  <a:srgbClr val="FF0000"/>
                </a:solidFill>
                <a:latin typeface="Microsoft Sans Serif"/>
                <a:cs typeface="Microsoft Sans Serif"/>
              </a:rPr>
              <a:t> </a:t>
            </a:r>
            <a:r>
              <a:rPr dirty="0" baseline="4629" sz="2700" spc="-667">
                <a:solidFill>
                  <a:srgbClr val="FF0000"/>
                </a:solidFill>
                <a:latin typeface="Microsoft Sans Serif"/>
                <a:cs typeface="Microsoft Sans Serif"/>
              </a:rPr>
              <a:t>لا</a:t>
            </a:r>
            <a:r>
              <a:rPr dirty="0" baseline="4629" sz="2700" spc="450">
                <a:solidFill>
                  <a:srgbClr val="FF0000"/>
                </a:solidFill>
                <a:latin typeface="Microsoft Sans Serif"/>
                <a:cs typeface="Microsoft Sans Serif"/>
              </a:rPr>
              <a:t> </a:t>
            </a:r>
            <a:r>
              <a:rPr dirty="0" baseline="7716" sz="2700" spc="-1050">
                <a:solidFill>
                  <a:srgbClr val="FF0000"/>
                </a:solidFill>
                <a:latin typeface="Microsoft Sans Serif"/>
                <a:cs typeface="Microsoft Sans Serif"/>
              </a:rPr>
              <a:t>„</a:t>
            </a:r>
            <a:r>
              <a:rPr dirty="0" baseline="7716" sz="2700" spc="-472">
                <a:solidFill>
                  <a:srgbClr val="FF0000"/>
                </a:solidFill>
                <a:latin typeface="Microsoft Sans Serif"/>
                <a:cs typeface="Microsoft Sans Serif"/>
              </a:rPr>
              <a:t> </a:t>
            </a:r>
            <a:r>
              <a:rPr dirty="0" sz="1800" spc="-1355">
                <a:solidFill>
                  <a:srgbClr val="FF0000"/>
                </a:solidFill>
                <a:latin typeface="Microsoft Sans Serif"/>
                <a:cs typeface="Microsoft Sans Serif"/>
              </a:rPr>
              <a:t>ف</a:t>
            </a:r>
            <a:r>
              <a:rPr dirty="0" baseline="18518" sz="2700" spc="-2032">
                <a:solidFill>
                  <a:srgbClr val="FF0000"/>
                </a:solidFill>
                <a:latin typeface="Microsoft Sans Serif"/>
                <a:cs typeface="Microsoft Sans Serif"/>
              </a:rPr>
              <a:t>.</a:t>
            </a:r>
            <a:r>
              <a:rPr dirty="0" baseline="18518" sz="2700" spc="127">
                <a:solidFill>
                  <a:srgbClr val="FF0000"/>
                </a:solidFill>
                <a:latin typeface="Microsoft Sans Serif"/>
                <a:cs typeface="Microsoft Sans Serif"/>
              </a:rPr>
              <a:t>  </a:t>
            </a:r>
            <a:r>
              <a:rPr dirty="0" baseline="6172" sz="2700" spc="-750">
                <a:solidFill>
                  <a:srgbClr val="FF0000"/>
                </a:solidFill>
                <a:latin typeface="Microsoft Sans Serif"/>
                <a:cs typeface="Microsoft Sans Serif"/>
              </a:rPr>
              <a:t>.</a:t>
            </a:r>
            <a:r>
              <a:rPr dirty="0" baseline="6172" sz="2700" spc="52">
                <a:solidFill>
                  <a:srgbClr val="FF0000"/>
                </a:solidFill>
                <a:latin typeface="Microsoft Sans Serif"/>
                <a:cs typeface="Microsoft Sans Serif"/>
              </a:rPr>
              <a:t> </a:t>
            </a:r>
            <a:r>
              <a:rPr dirty="0" baseline="4629" sz="2700" spc="-1395">
                <a:solidFill>
                  <a:srgbClr val="FF0000"/>
                </a:solidFill>
                <a:latin typeface="Microsoft Sans Serif"/>
                <a:cs typeface="Microsoft Sans Serif"/>
              </a:rPr>
              <a:t>ست</a:t>
            </a:r>
            <a:r>
              <a:rPr dirty="0" baseline="21604" sz="2700" spc="-1395">
                <a:solidFill>
                  <a:srgbClr val="FF0000"/>
                </a:solidFill>
                <a:latin typeface="Microsoft Sans Serif"/>
                <a:cs typeface="Microsoft Sans Serif"/>
              </a:rPr>
              <a:t>.</a:t>
            </a:r>
            <a:r>
              <a:rPr dirty="0" baseline="21604" sz="2700" spc="390">
                <a:solidFill>
                  <a:srgbClr val="FF0000"/>
                </a:solidFill>
                <a:latin typeface="Microsoft Sans Serif"/>
                <a:cs typeface="Microsoft Sans Serif"/>
              </a:rPr>
              <a:t> </a:t>
            </a:r>
            <a:r>
              <a:rPr dirty="0" baseline="-3086" sz="2700">
                <a:solidFill>
                  <a:srgbClr val="FF0000"/>
                </a:solidFill>
                <a:latin typeface="Microsoft Sans Serif"/>
                <a:cs typeface="Microsoft Sans Serif"/>
              </a:rPr>
              <a:t>ا</a:t>
            </a:r>
            <a:r>
              <a:rPr dirty="0" baseline="-3086" sz="2700" spc="240">
                <a:solidFill>
                  <a:srgbClr val="FF0000"/>
                </a:solidFill>
                <a:latin typeface="Microsoft Sans Serif"/>
                <a:cs typeface="Microsoft Sans Serif"/>
              </a:rPr>
              <a:t> </a:t>
            </a:r>
            <a:r>
              <a:rPr dirty="0" baseline="7716" sz="2700" spc="-1050">
                <a:solidFill>
                  <a:srgbClr val="FF0000"/>
                </a:solidFill>
                <a:latin typeface="Microsoft Sans Serif"/>
                <a:cs typeface="Microsoft Sans Serif"/>
              </a:rPr>
              <a:t>„</a:t>
            </a:r>
            <a:r>
              <a:rPr dirty="0" baseline="7716" sz="2700" spc="232">
                <a:solidFill>
                  <a:srgbClr val="FF0000"/>
                </a:solidFill>
                <a:latin typeface="Microsoft Sans Serif"/>
                <a:cs typeface="Microsoft Sans Serif"/>
              </a:rPr>
              <a:t> </a:t>
            </a:r>
            <a:r>
              <a:rPr dirty="0" baseline="1543" sz="2700" spc="-1222">
                <a:solidFill>
                  <a:srgbClr val="FF0000"/>
                </a:solidFill>
                <a:latin typeface="Microsoft Sans Serif"/>
                <a:cs typeface="Microsoft Sans Serif"/>
              </a:rPr>
              <a:t>ق</a:t>
            </a:r>
            <a:r>
              <a:rPr dirty="0" baseline="20061" sz="2700" spc="-1222">
                <a:solidFill>
                  <a:srgbClr val="FF0000"/>
                </a:solidFill>
                <a:latin typeface="Microsoft Sans Serif"/>
                <a:cs typeface="Microsoft Sans Serif"/>
              </a:rPr>
              <a:t>„</a:t>
            </a:r>
            <a:r>
              <a:rPr dirty="0" baseline="20061" sz="2700" spc="-450">
                <a:solidFill>
                  <a:srgbClr val="FF0000"/>
                </a:solidFill>
                <a:latin typeface="Microsoft Sans Serif"/>
                <a:cs typeface="Microsoft Sans Serif"/>
              </a:rPr>
              <a:t> </a:t>
            </a:r>
            <a:r>
              <a:rPr dirty="0" baseline="7716" sz="2700" spc="-577">
                <a:solidFill>
                  <a:srgbClr val="FF0000"/>
                </a:solidFill>
                <a:latin typeface="Microsoft Sans Serif"/>
                <a:cs typeface="Microsoft Sans Serif"/>
              </a:rPr>
              <a:t>ح</a:t>
            </a:r>
            <a:endParaRPr baseline="7716" sz="2700">
              <a:latin typeface="Microsoft Sans Serif"/>
              <a:cs typeface="Microsoft Sans Serif"/>
            </a:endParaRPr>
          </a:p>
        </p:txBody>
      </p:sp>
      <p:sp>
        <p:nvSpPr>
          <p:cNvPr id="12" name="object 12" descr=""/>
          <p:cNvSpPr txBox="1"/>
          <p:nvPr/>
        </p:nvSpPr>
        <p:spPr>
          <a:xfrm>
            <a:off x="4767326" y="3064509"/>
            <a:ext cx="2480945" cy="299720"/>
          </a:xfrm>
          <a:prstGeom prst="rect">
            <a:avLst/>
          </a:prstGeom>
        </p:spPr>
        <p:txBody>
          <a:bodyPr wrap="square" lIns="0" tIns="12700" rIns="0" bIns="0" rtlCol="0" vert="horz">
            <a:spAutoFit/>
          </a:bodyPr>
          <a:lstStyle/>
          <a:p>
            <a:pPr algn="r" marL="38100" marR="30480">
              <a:lnSpc>
                <a:spcPct val="100000"/>
              </a:lnSpc>
              <a:spcBef>
                <a:spcPts val="100"/>
              </a:spcBef>
            </a:pPr>
            <a:r>
              <a:rPr dirty="0" baseline="16975" sz="2700" spc="-1245">
                <a:latin typeface="Microsoft Sans Serif"/>
                <a:cs typeface="Microsoft Sans Serif"/>
              </a:rPr>
              <a:t>.</a:t>
            </a:r>
            <a:r>
              <a:rPr dirty="0" baseline="12345" sz="2700" spc="-1245">
                <a:latin typeface="Microsoft Sans Serif"/>
                <a:cs typeface="Microsoft Sans Serif"/>
              </a:rPr>
              <a:t>ت</a:t>
            </a:r>
            <a:r>
              <a:rPr dirty="0" baseline="3086" sz="2700" spc="-1245">
                <a:latin typeface="Microsoft Sans Serif"/>
                <a:cs typeface="Microsoft Sans Serif"/>
              </a:rPr>
              <a:t>„</a:t>
            </a:r>
            <a:r>
              <a:rPr dirty="0" baseline="3086" sz="2700" spc="-22">
                <a:latin typeface="Microsoft Sans Serif"/>
                <a:cs typeface="Microsoft Sans Serif"/>
              </a:rPr>
              <a:t> </a:t>
            </a:r>
            <a:r>
              <a:rPr dirty="0" baseline="1543" sz="2700" spc="-1312">
                <a:latin typeface="Microsoft Sans Serif"/>
                <a:cs typeface="Microsoft Sans Serif"/>
              </a:rPr>
              <a:t>ب</a:t>
            </a:r>
            <a:r>
              <a:rPr dirty="0" baseline="9259" sz="2700" spc="-1312">
                <a:latin typeface="Microsoft Sans Serif"/>
                <a:cs typeface="Microsoft Sans Serif"/>
              </a:rPr>
              <a:t>„</a:t>
            </a:r>
            <a:r>
              <a:rPr dirty="0" baseline="13888" sz="2700" spc="742">
                <a:latin typeface="Microsoft Sans Serif"/>
                <a:cs typeface="Microsoft Sans Serif"/>
              </a:rPr>
              <a:t>   </a:t>
            </a:r>
            <a:r>
              <a:rPr dirty="0" baseline="26234" sz="2700" spc="-1035">
                <a:latin typeface="Microsoft Sans Serif"/>
                <a:cs typeface="Microsoft Sans Serif"/>
              </a:rPr>
              <a:t>„</a:t>
            </a:r>
            <a:r>
              <a:rPr dirty="0" baseline="9259" sz="2700" spc="-1035">
                <a:latin typeface="Microsoft Sans Serif"/>
                <a:cs typeface="Microsoft Sans Serif"/>
              </a:rPr>
              <a:t>ق</a:t>
            </a:r>
            <a:r>
              <a:rPr dirty="0" baseline="9259" sz="2700" spc="547">
                <a:latin typeface="Microsoft Sans Serif"/>
                <a:cs typeface="Microsoft Sans Serif"/>
              </a:rPr>
              <a:t> </a:t>
            </a:r>
            <a:r>
              <a:rPr dirty="0" baseline="15432" sz="2700" spc="-907">
                <a:latin typeface="Microsoft Sans Serif"/>
                <a:cs typeface="Microsoft Sans Serif"/>
              </a:rPr>
              <a:t>كلملا</a:t>
            </a:r>
            <a:r>
              <a:rPr dirty="0" baseline="15432" sz="2700" spc="562">
                <a:latin typeface="Microsoft Sans Serif"/>
                <a:cs typeface="Microsoft Sans Serif"/>
              </a:rPr>
              <a:t> </a:t>
            </a:r>
            <a:r>
              <a:rPr dirty="0" sz="1800">
                <a:latin typeface="Microsoft Sans Serif"/>
                <a:cs typeface="Microsoft Sans Serif"/>
              </a:rPr>
              <a:t>م</a:t>
            </a:r>
            <a:r>
              <a:rPr dirty="0" baseline="10802" sz="2700" spc="135">
                <a:latin typeface="Microsoft Sans Serif"/>
                <a:cs typeface="Microsoft Sans Serif"/>
              </a:rPr>
              <a:t> </a:t>
            </a:r>
            <a:r>
              <a:rPr dirty="0" baseline="1543" sz="2700" spc="-1275">
                <a:latin typeface="Microsoft Sans Serif"/>
                <a:cs typeface="Microsoft Sans Serif"/>
              </a:rPr>
              <a:t>ب</a:t>
            </a:r>
            <a:r>
              <a:rPr dirty="0" baseline="1543" sz="2700" spc="195">
                <a:latin typeface="Microsoft Sans Serif"/>
                <a:cs typeface="Microsoft Sans Serif"/>
              </a:rPr>
              <a:t>  </a:t>
            </a:r>
            <a:r>
              <a:rPr dirty="0" baseline="7716" sz="2700" spc="-1260">
                <a:latin typeface="Microsoft Sans Serif"/>
                <a:cs typeface="Microsoft Sans Serif"/>
              </a:rPr>
              <a:t>صلا</a:t>
            </a:r>
            <a:r>
              <a:rPr dirty="0" baseline="7716" sz="2700" spc="225">
                <a:latin typeface="Microsoft Sans Serif"/>
                <a:cs typeface="Microsoft Sans Serif"/>
              </a:rPr>
              <a:t> </a:t>
            </a:r>
            <a:r>
              <a:rPr dirty="0" baseline="43209" sz="2700" spc="-1132">
                <a:latin typeface="Microsoft Sans Serif"/>
                <a:cs typeface="Microsoft Sans Serif"/>
              </a:rPr>
              <a:t>كحلل</a:t>
            </a:r>
            <a:r>
              <a:rPr dirty="0" baseline="43209" sz="2700" spc="247">
                <a:latin typeface="Microsoft Sans Serif"/>
                <a:cs typeface="Microsoft Sans Serif"/>
              </a:rPr>
              <a:t> </a:t>
            </a:r>
            <a:r>
              <a:rPr dirty="0" baseline="1543" sz="2700" spc="-877">
                <a:latin typeface="Microsoft Sans Serif"/>
                <a:cs typeface="Microsoft Sans Serif"/>
              </a:rPr>
              <a:t>سس</a:t>
            </a:r>
            <a:r>
              <a:rPr dirty="0" baseline="10802" sz="2700" spc="-89">
                <a:latin typeface="Microsoft Sans Serif"/>
                <a:cs typeface="Microsoft Sans Serif"/>
              </a:rPr>
              <a:t> </a:t>
            </a:r>
            <a:r>
              <a:rPr dirty="0" baseline="-3086" sz="2700">
                <a:latin typeface="Microsoft Sans Serif"/>
                <a:cs typeface="Microsoft Sans Serif"/>
              </a:rPr>
              <a:t>ا</a:t>
            </a:r>
            <a:r>
              <a:rPr dirty="0" baseline="-3086" sz="2700" spc="52">
                <a:latin typeface="Microsoft Sans Serif"/>
                <a:cs typeface="Microsoft Sans Serif"/>
              </a:rPr>
              <a:t>  </a:t>
            </a:r>
            <a:r>
              <a:rPr dirty="0" baseline="1543" sz="2700" spc="-997">
                <a:latin typeface="Microsoft Sans Serif"/>
                <a:cs typeface="Microsoft Sans Serif"/>
              </a:rPr>
              <a:t>ط</a:t>
            </a:r>
            <a:r>
              <a:rPr dirty="0" baseline="10802" sz="2700" spc="-997">
                <a:latin typeface="Microsoft Sans Serif"/>
                <a:cs typeface="Microsoft Sans Serif"/>
              </a:rPr>
              <a:t>.</a:t>
            </a:r>
            <a:r>
              <a:rPr dirty="0" baseline="10802" sz="2700" spc="-397">
                <a:latin typeface="Microsoft Sans Serif"/>
                <a:cs typeface="Microsoft Sans Serif"/>
              </a:rPr>
              <a:t> </a:t>
            </a:r>
            <a:r>
              <a:rPr dirty="0" sz="1800" spc="-1155">
                <a:latin typeface="Microsoft Sans Serif"/>
                <a:cs typeface="Microsoft Sans Serif"/>
              </a:rPr>
              <a:t>ب</a:t>
            </a:r>
            <a:r>
              <a:rPr dirty="0" baseline="13888" sz="2700" spc="-1732">
                <a:latin typeface="Microsoft Sans Serif"/>
                <a:cs typeface="Microsoft Sans Serif"/>
              </a:rPr>
              <a:t>.</a:t>
            </a:r>
            <a:r>
              <a:rPr dirty="0" baseline="13888" sz="2700" spc="-487">
                <a:latin typeface="Microsoft Sans Serif"/>
                <a:cs typeface="Microsoft Sans Serif"/>
              </a:rPr>
              <a:t> </a:t>
            </a:r>
            <a:r>
              <a:rPr dirty="0" baseline="6172" sz="2700" spc="-735">
                <a:latin typeface="Microsoft Sans Serif"/>
                <a:cs typeface="Microsoft Sans Serif"/>
              </a:rPr>
              <a:t>لا</a:t>
            </a:r>
            <a:endParaRPr baseline="6172" sz="2700">
              <a:latin typeface="Microsoft Sans Serif"/>
              <a:cs typeface="Microsoft Sans Serif"/>
            </a:endParaRPr>
          </a:p>
        </p:txBody>
      </p:sp>
      <p:sp>
        <p:nvSpPr>
          <p:cNvPr id="13" name="object 13" descr=""/>
          <p:cNvSpPr txBox="1"/>
          <p:nvPr/>
        </p:nvSpPr>
        <p:spPr>
          <a:xfrm>
            <a:off x="3986784" y="3032505"/>
            <a:ext cx="269875" cy="299720"/>
          </a:xfrm>
          <a:prstGeom prst="rect">
            <a:avLst/>
          </a:prstGeom>
        </p:spPr>
        <p:txBody>
          <a:bodyPr wrap="square" lIns="0" tIns="12700" rIns="0" bIns="0" rtlCol="0" vert="horz">
            <a:spAutoFit/>
          </a:bodyPr>
          <a:lstStyle/>
          <a:p>
            <a:pPr marL="38100">
              <a:lnSpc>
                <a:spcPct val="100000"/>
              </a:lnSpc>
              <a:spcBef>
                <a:spcPts val="100"/>
              </a:spcBef>
            </a:pPr>
            <a:r>
              <a:rPr dirty="0" sz="1800" spc="-700">
                <a:latin typeface="Microsoft Sans Serif"/>
                <a:cs typeface="Microsoft Sans Serif"/>
              </a:rPr>
              <a:t>„</a:t>
            </a:r>
            <a:r>
              <a:rPr dirty="0" sz="1800" spc="370">
                <a:latin typeface="Microsoft Sans Serif"/>
                <a:cs typeface="Microsoft Sans Serif"/>
              </a:rPr>
              <a:t> </a:t>
            </a:r>
            <a:r>
              <a:rPr dirty="0" baseline="-6172" sz="2700" spc="7">
                <a:latin typeface="Microsoft Sans Serif"/>
                <a:cs typeface="Microsoft Sans Serif"/>
              </a:rPr>
              <a:t>م</a:t>
            </a:r>
            <a:endParaRPr baseline="-6172" sz="2700">
              <a:latin typeface="Microsoft Sans Serif"/>
              <a:cs typeface="Microsoft Sans Serif"/>
            </a:endParaRPr>
          </a:p>
        </p:txBody>
      </p:sp>
      <p:sp>
        <p:nvSpPr>
          <p:cNvPr id="14" name="object 14" descr=""/>
          <p:cNvSpPr txBox="1"/>
          <p:nvPr/>
        </p:nvSpPr>
        <p:spPr>
          <a:xfrm>
            <a:off x="3750564" y="3096514"/>
            <a:ext cx="5199380" cy="299720"/>
          </a:xfrm>
          <a:prstGeom prst="rect">
            <a:avLst/>
          </a:prstGeom>
        </p:spPr>
        <p:txBody>
          <a:bodyPr wrap="square" lIns="0" tIns="12700" rIns="0" bIns="0" rtlCol="0" vert="horz">
            <a:spAutoFit/>
          </a:bodyPr>
          <a:lstStyle/>
          <a:p>
            <a:pPr algn="r" marL="38100" marR="30480">
              <a:lnSpc>
                <a:spcPct val="100000"/>
              </a:lnSpc>
              <a:spcBef>
                <a:spcPts val="100"/>
              </a:spcBef>
            </a:pPr>
            <a:r>
              <a:rPr dirty="0" sz="1800" spc="-405">
                <a:latin typeface="Microsoft Sans Serif"/>
                <a:cs typeface="Microsoft Sans Serif"/>
              </a:rPr>
              <a:t>(26</a:t>
            </a:r>
            <a:r>
              <a:rPr dirty="0" sz="1800" spc="-280">
                <a:latin typeface="Microsoft Sans Serif"/>
                <a:cs typeface="Microsoft Sans Serif"/>
              </a:rPr>
              <a:t> </a:t>
            </a:r>
            <a:r>
              <a:rPr dirty="0" sz="1800" spc="-75">
                <a:latin typeface="Microsoft Sans Serif"/>
                <a:cs typeface="Microsoft Sans Serif"/>
              </a:rPr>
              <a:t>ةدا</a:t>
            </a:r>
            <a:r>
              <a:rPr dirty="0" sz="1800" spc="145">
                <a:latin typeface="Microsoft Sans Serif"/>
                <a:cs typeface="Microsoft Sans Serif"/>
              </a:rPr>
              <a:t> </a:t>
            </a:r>
            <a:r>
              <a:rPr dirty="0" sz="1800" spc="-459">
                <a:latin typeface="Microsoft Sans Serif"/>
                <a:cs typeface="Microsoft Sans Serif"/>
              </a:rPr>
              <a:t>1412/8/27</a:t>
            </a:r>
            <a:r>
              <a:rPr dirty="0" sz="1800" spc="-254">
                <a:latin typeface="Microsoft Sans Serif"/>
                <a:cs typeface="Microsoft Sans Serif"/>
              </a:rPr>
              <a:t> </a:t>
            </a:r>
            <a:r>
              <a:rPr dirty="0" sz="1800" spc="-735">
                <a:latin typeface="Microsoft Sans Serif"/>
                <a:cs typeface="Microsoft Sans Serif"/>
              </a:rPr>
              <a:t>ح</a:t>
            </a:r>
            <a:r>
              <a:rPr dirty="0" sz="1800" spc="-265">
                <a:latin typeface="Microsoft Sans Serif"/>
                <a:cs typeface="Microsoft Sans Serif"/>
              </a:rPr>
              <a:t> </a:t>
            </a:r>
            <a:r>
              <a:rPr dirty="0" sz="1800" spc="-330">
                <a:latin typeface="Microsoft Sans Serif"/>
                <a:cs typeface="Microsoft Sans Serif"/>
              </a:rPr>
              <a:t>را</a:t>
            </a:r>
            <a:r>
              <a:rPr dirty="0" sz="1800" spc="-165">
                <a:latin typeface="Microsoft Sans Serif"/>
                <a:cs typeface="Microsoft Sans Serif"/>
              </a:rPr>
              <a:t> </a:t>
            </a:r>
            <a:r>
              <a:rPr dirty="0" sz="1800" spc="-300">
                <a:latin typeface="Microsoft Sans Serif"/>
                <a:cs typeface="Microsoft Sans Serif"/>
              </a:rPr>
              <a:t>و</a:t>
            </a:r>
            <a:r>
              <a:rPr dirty="0" sz="1800" spc="-215">
                <a:latin typeface="Microsoft Sans Serif"/>
                <a:cs typeface="Microsoft Sans Serif"/>
              </a:rPr>
              <a:t> </a:t>
            </a:r>
            <a:r>
              <a:rPr dirty="0" sz="1800" spc="-525">
                <a:latin typeface="Microsoft Sans Serif"/>
                <a:cs typeface="Microsoft Sans Serif"/>
              </a:rPr>
              <a:t>90</a:t>
            </a:r>
            <a:r>
              <a:rPr dirty="0" sz="1800" spc="-254">
                <a:latin typeface="Microsoft Sans Serif"/>
                <a:cs typeface="Microsoft Sans Serif"/>
              </a:rPr>
              <a:t> </a:t>
            </a:r>
            <a:r>
              <a:rPr dirty="0" sz="1800" spc="-155">
                <a:latin typeface="Microsoft Sans Serif"/>
                <a:cs typeface="Microsoft Sans Serif"/>
              </a:rPr>
              <a:t>/</a:t>
            </a:r>
            <a:r>
              <a:rPr dirty="0" sz="1800" spc="-155">
                <a:latin typeface="Microsoft Sans Serif"/>
                <a:cs typeface="Microsoft Sans Serif"/>
              </a:rPr>
              <a:t>ا</a:t>
            </a:r>
            <a:r>
              <a:rPr dirty="0" sz="1800" spc="-240">
                <a:latin typeface="Microsoft Sans Serif"/>
                <a:cs typeface="Microsoft Sans Serif"/>
              </a:rPr>
              <a:t> </a:t>
            </a:r>
            <a:r>
              <a:rPr dirty="0" sz="1800" spc="-330">
                <a:latin typeface="Microsoft Sans Serif"/>
                <a:cs typeface="Microsoft Sans Serif"/>
              </a:rPr>
              <a:t>مر</a:t>
            </a:r>
            <a:r>
              <a:rPr dirty="0" sz="1800" spc="-245">
                <a:latin typeface="Microsoft Sans Serif"/>
                <a:cs typeface="Microsoft Sans Serif"/>
              </a:rPr>
              <a:t> </a:t>
            </a:r>
            <a:r>
              <a:rPr dirty="0" sz="1800" spc="-755">
                <a:latin typeface="Microsoft Sans Serif"/>
                <a:cs typeface="Microsoft Sans Serif"/>
              </a:rPr>
              <a:t>ي</a:t>
            </a:r>
            <a:r>
              <a:rPr dirty="0" baseline="-13888" sz="2700" spc="-1132">
                <a:latin typeface="Microsoft Sans Serif"/>
                <a:cs typeface="Microsoft Sans Serif"/>
              </a:rPr>
              <a:t>„</a:t>
            </a:r>
            <a:r>
              <a:rPr dirty="0" baseline="-13888" sz="2700" spc="337">
                <a:latin typeface="Microsoft Sans Serif"/>
                <a:cs typeface="Microsoft Sans Serif"/>
              </a:rPr>
              <a:t>  </a:t>
            </a:r>
            <a:r>
              <a:rPr dirty="0" sz="1800" spc="-254">
                <a:latin typeface="Microsoft Sans Serif"/>
                <a:cs typeface="Microsoft Sans Serif"/>
              </a:rPr>
              <a:t>ر</a:t>
            </a:r>
            <a:r>
              <a:rPr dirty="0" sz="1800" spc="-90">
                <a:latin typeface="Microsoft Sans Serif"/>
                <a:cs typeface="Microsoft Sans Serif"/>
              </a:rPr>
              <a:t> </a:t>
            </a:r>
            <a:r>
              <a:rPr dirty="0" sz="1800" spc="-320">
                <a:latin typeface="Microsoft Sans Serif"/>
                <a:cs typeface="Microsoft Sans Serif"/>
              </a:rPr>
              <a:t>ألا</a:t>
            </a:r>
            <a:r>
              <a:rPr dirty="0" sz="1800" spc="-130">
                <a:latin typeface="Microsoft Sans Serif"/>
                <a:cs typeface="Microsoft Sans Serif"/>
              </a:rPr>
              <a:t> </a:t>
            </a:r>
            <a:r>
              <a:rPr dirty="0" baseline="-3086" sz="2700" spc="-750">
                <a:latin typeface="Microsoft Sans Serif"/>
                <a:cs typeface="Microsoft Sans Serif"/>
              </a:rPr>
              <a:t>,</a:t>
            </a:r>
            <a:r>
              <a:rPr dirty="0" baseline="-3086" sz="2700" spc="-202">
                <a:latin typeface="Microsoft Sans Serif"/>
                <a:cs typeface="Microsoft Sans Serif"/>
              </a:rPr>
              <a:t> </a:t>
            </a:r>
            <a:r>
              <a:rPr dirty="0" sz="1800" spc="-254">
                <a:latin typeface="Microsoft Sans Serif"/>
                <a:cs typeface="Microsoft Sans Serif"/>
              </a:rPr>
              <a:t>رذ</a:t>
            </a:r>
            <a:r>
              <a:rPr dirty="0" sz="1800" spc="229">
                <a:latin typeface="Microsoft Sans Serif"/>
                <a:cs typeface="Microsoft Sans Serif"/>
              </a:rPr>
              <a:t>  </a:t>
            </a:r>
            <a:r>
              <a:rPr dirty="0" sz="1800">
                <a:latin typeface="Microsoft Sans Serif"/>
                <a:cs typeface="Microsoft Sans Serif"/>
              </a:rPr>
              <a:t>م</a:t>
            </a:r>
            <a:r>
              <a:rPr dirty="0" sz="1800" spc="65">
                <a:latin typeface="Microsoft Sans Serif"/>
                <a:cs typeface="Microsoft Sans Serif"/>
              </a:rPr>
              <a:t>  </a:t>
            </a:r>
            <a:r>
              <a:rPr dirty="0" sz="1800" spc="-805">
                <a:latin typeface="Microsoft Sans Serif"/>
                <a:cs typeface="Microsoft Sans Serif"/>
              </a:rPr>
              <a:t>ي</a:t>
            </a:r>
            <a:r>
              <a:rPr dirty="0" baseline="-13888" sz="2700" spc="-1207">
                <a:latin typeface="Microsoft Sans Serif"/>
                <a:cs typeface="Microsoft Sans Serif"/>
              </a:rPr>
              <a:t>„</a:t>
            </a:r>
            <a:r>
              <a:rPr dirty="0" baseline="-13888" sz="2700" spc="494">
                <a:latin typeface="Microsoft Sans Serif"/>
                <a:cs typeface="Microsoft Sans Serif"/>
              </a:rPr>
              <a:t> </a:t>
            </a:r>
            <a:r>
              <a:rPr dirty="0" sz="1800" spc="-265">
                <a:latin typeface="Microsoft Sans Serif"/>
                <a:cs typeface="Microsoft Sans Serif"/>
              </a:rPr>
              <a:t>ا</a:t>
            </a:r>
            <a:r>
              <a:rPr dirty="0" sz="1800" spc="190">
                <a:latin typeface="Microsoft Sans Serif"/>
                <a:cs typeface="Microsoft Sans Serif"/>
              </a:rPr>
              <a:t> </a:t>
            </a:r>
            <a:r>
              <a:rPr dirty="0" sz="1800" spc="-355">
                <a:latin typeface="Microsoft Sans Serif"/>
                <a:cs typeface="Microsoft Sans Serif"/>
              </a:rPr>
              <a:t>أل</a:t>
            </a:r>
            <a:r>
              <a:rPr dirty="0" sz="1800" spc="25">
                <a:latin typeface="Microsoft Sans Serif"/>
                <a:cs typeface="Microsoft Sans Serif"/>
              </a:rPr>
              <a:t> </a:t>
            </a:r>
            <a:r>
              <a:rPr dirty="0" sz="1800">
                <a:latin typeface="Microsoft Sans Serif"/>
                <a:cs typeface="Microsoft Sans Serif"/>
              </a:rPr>
              <a:t>ما</a:t>
            </a:r>
            <a:r>
              <a:rPr dirty="0" sz="1800" spc="210">
                <a:latin typeface="Microsoft Sans Serif"/>
                <a:cs typeface="Microsoft Sans Serif"/>
              </a:rPr>
              <a:t>  </a:t>
            </a:r>
            <a:r>
              <a:rPr dirty="0" sz="1800" spc="-175">
                <a:latin typeface="Microsoft Sans Serif"/>
                <a:cs typeface="Microsoft Sans Serif"/>
              </a:rPr>
              <a:t>)</a:t>
            </a:r>
            <a:r>
              <a:rPr dirty="0" sz="1800" spc="-245">
                <a:latin typeface="Microsoft Sans Serif"/>
                <a:cs typeface="Microsoft Sans Serif"/>
              </a:rPr>
              <a:t> </a:t>
            </a:r>
            <a:r>
              <a:rPr dirty="0" sz="1800" spc="-155">
                <a:solidFill>
                  <a:srgbClr val="FF0000"/>
                </a:solidFill>
                <a:latin typeface="Microsoft Sans Serif"/>
                <a:cs typeface="Microsoft Sans Serif"/>
              </a:rPr>
              <a:t>.</a:t>
            </a:r>
            <a:r>
              <a:rPr dirty="0" sz="1800" spc="-155">
                <a:solidFill>
                  <a:srgbClr val="FF0000"/>
                </a:solidFill>
                <a:latin typeface="Microsoft Sans Serif"/>
                <a:cs typeface="Microsoft Sans Serif"/>
              </a:rPr>
              <a:t>ة</a:t>
            </a:r>
            <a:r>
              <a:rPr dirty="0" sz="1800" spc="-145">
                <a:solidFill>
                  <a:srgbClr val="FF0000"/>
                </a:solidFill>
                <a:latin typeface="Microsoft Sans Serif"/>
                <a:cs typeface="Microsoft Sans Serif"/>
              </a:rPr>
              <a:t> </a:t>
            </a:r>
            <a:r>
              <a:rPr dirty="0" baseline="-1543" sz="2700" spc="-1050">
                <a:solidFill>
                  <a:srgbClr val="FF0000"/>
                </a:solidFill>
                <a:latin typeface="Microsoft Sans Serif"/>
                <a:cs typeface="Microsoft Sans Serif"/>
              </a:rPr>
              <a:t>„</a:t>
            </a:r>
            <a:r>
              <a:rPr dirty="0" baseline="-1543" sz="2700" spc="37">
                <a:solidFill>
                  <a:srgbClr val="FF0000"/>
                </a:solidFill>
                <a:latin typeface="Microsoft Sans Serif"/>
                <a:cs typeface="Microsoft Sans Serif"/>
              </a:rPr>
              <a:t> </a:t>
            </a:r>
            <a:r>
              <a:rPr dirty="0" sz="1800" spc="-390">
                <a:solidFill>
                  <a:srgbClr val="FF0000"/>
                </a:solidFill>
                <a:latin typeface="Microsoft Sans Serif"/>
                <a:cs typeface="Microsoft Sans Serif"/>
              </a:rPr>
              <a:t>ال</a:t>
            </a:r>
            <a:r>
              <a:rPr dirty="0" sz="1800" spc="215">
                <a:solidFill>
                  <a:srgbClr val="FF0000"/>
                </a:solidFill>
                <a:latin typeface="Microsoft Sans Serif"/>
                <a:cs typeface="Microsoft Sans Serif"/>
              </a:rPr>
              <a:t> </a:t>
            </a:r>
            <a:r>
              <a:rPr dirty="0" sz="1800" spc="-400">
                <a:solidFill>
                  <a:srgbClr val="FF0000"/>
                </a:solidFill>
                <a:latin typeface="Microsoft Sans Serif"/>
                <a:cs typeface="Microsoft Sans Serif"/>
              </a:rPr>
              <a:t>أ</a:t>
            </a:r>
            <a:r>
              <a:rPr dirty="0" baseline="-6172" sz="2700" spc="-600">
                <a:solidFill>
                  <a:srgbClr val="FF0000"/>
                </a:solidFill>
                <a:latin typeface="Microsoft Sans Serif"/>
                <a:cs typeface="Microsoft Sans Serif"/>
              </a:rPr>
              <a:t>,</a:t>
            </a:r>
            <a:r>
              <a:rPr dirty="0" sz="1800" spc="-400">
                <a:solidFill>
                  <a:srgbClr val="FF0000"/>
                </a:solidFill>
                <a:latin typeface="Microsoft Sans Serif"/>
                <a:cs typeface="Microsoft Sans Serif"/>
              </a:rPr>
              <a:t>ل</a:t>
            </a:r>
            <a:r>
              <a:rPr dirty="0" sz="1800" spc="10">
                <a:solidFill>
                  <a:srgbClr val="FF0000"/>
                </a:solidFill>
                <a:latin typeface="Microsoft Sans Serif"/>
                <a:cs typeface="Microsoft Sans Serif"/>
              </a:rPr>
              <a:t> </a:t>
            </a:r>
            <a:r>
              <a:rPr dirty="0" sz="1800" spc="-40">
                <a:solidFill>
                  <a:srgbClr val="FF0000"/>
                </a:solidFill>
                <a:latin typeface="Microsoft Sans Serif"/>
                <a:cs typeface="Microsoft Sans Serif"/>
              </a:rPr>
              <a:t>ة</a:t>
            </a:r>
            <a:r>
              <a:rPr dirty="0" sz="1800" spc="-95">
                <a:solidFill>
                  <a:srgbClr val="FF0000"/>
                </a:solidFill>
                <a:latin typeface="Microsoft Sans Serif"/>
                <a:cs typeface="Microsoft Sans Serif"/>
              </a:rPr>
              <a:t> </a:t>
            </a:r>
            <a:r>
              <a:rPr dirty="0" sz="1800" spc="-254">
                <a:solidFill>
                  <a:srgbClr val="FF0000"/>
                </a:solidFill>
                <a:latin typeface="Microsoft Sans Serif"/>
                <a:cs typeface="Microsoft Sans Serif"/>
              </a:rPr>
              <a:t>ر</a:t>
            </a:r>
            <a:r>
              <a:rPr dirty="0" sz="1800" spc="170">
                <a:solidFill>
                  <a:srgbClr val="FF0000"/>
                </a:solidFill>
                <a:latin typeface="Microsoft Sans Serif"/>
                <a:cs typeface="Microsoft Sans Serif"/>
              </a:rPr>
              <a:t>  </a:t>
            </a:r>
            <a:r>
              <a:rPr dirty="0" sz="1800" spc="-254">
                <a:solidFill>
                  <a:srgbClr val="FF0000"/>
                </a:solidFill>
                <a:latin typeface="Microsoft Sans Serif"/>
                <a:cs typeface="Microsoft Sans Serif"/>
              </a:rPr>
              <a:t>قو</a:t>
            </a:r>
            <a:r>
              <a:rPr dirty="0" sz="1800" spc="-265">
                <a:solidFill>
                  <a:srgbClr val="FF0000"/>
                </a:solidFill>
                <a:latin typeface="Microsoft Sans Serif"/>
                <a:cs typeface="Microsoft Sans Serif"/>
              </a:rPr>
              <a:t> </a:t>
            </a:r>
            <a:r>
              <a:rPr dirty="0" sz="1800" spc="-260">
                <a:solidFill>
                  <a:srgbClr val="FF0000"/>
                </a:solidFill>
                <a:latin typeface="Microsoft Sans Serif"/>
                <a:cs typeface="Microsoft Sans Serif"/>
              </a:rPr>
              <a:t>نا</a:t>
            </a:r>
            <a:r>
              <a:rPr dirty="0" sz="1800" spc="20">
                <a:solidFill>
                  <a:srgbClr val="FF0000"/>
                </a:solidFill>
                <a:latin typeface="Microsoft Sans Serif"/>
                <a:cs typeface="Microsoft Sans Serif"/>
              </a:rPr>
              <a:t>  </a:t>
            </a:r>
            <a:r>
              <a:rPr dirty="0" sz="1800" spc="-400">
                <a:solidFill>
                  <a:srgbClr val="FF0000"/>
                </a:solidFill>
                <a:latin typeface="Microsoft Sans Serif"/>
                <a:cs typeface="Microsoft Sans Serif"/>
              </a:rPr>
              <a:t>أ</a:t>
            </a:r>
            <a:r>
              <a:rPr dirty="0" baseline="-6172" sz="2700" spc="-600">
                <a:solidFill>
                  <a:srgbClr val="FF0000"/>
                </a:solidFill>
                <a:latin typeface="Microsoft Sans Serif"/>
                <a:cs typeface="Microsoft Sans Serif"/>
              </a:rPr>
              <a:t>,</a:t>
            </a:r>
            <a:r>
              <a:rPr dirty="0" sz="1800" spc="-400">
                <a:solidFill>
                  <a:srgbClr val="FF0000"/>
                </a:solidFill>
                <a:latin typeface="Microsoft Sans Serif"/>
                <a:cs typeface="Microsoft Sans Serif"/>
              </a:rPr>
              <a:t>ل</a:t>
            </a:r>
            <a:r>
              <a:rPr dirty="0" sz="1800" spc="25">
                <a:solidFill>
                  <a:srgbClr val="FF0000"/>
                </a:solidFill>
                <a:latin typeface="Microsoft Sans Serif"/>
                <a:cs typeface="Microsoft Sans Serif"/>
              </a:rPr>
              <a:t> </a:t>
            </a:r>
            <a:r>
              <a:rPr dirty="0" sz="1800" spc="-365">
                <a:solidFill>
                  <a:srgbClr val="FF0000"/>
                </a:solidFill>
                <a:latin typeface="Microsoft Sans Serif"/>
                <a:cs typeface="Microsoft Sans Serif"/>
              </a:rPr>
              <a:t>قو</a:t>
            </a:r>
            <a:endParaRPr sz="1800">
              <a:latin typeface="Microsoft Sans Serif"/>
              <a:cs typeface="Microsoft Sans Serif"/>
            </a:endParaRPr>
          </a:p>
        </p:txBody>
      </p:sp>
      <p:sp>
        <p:nvSpPr>
          <p:cNvPr id="15" name="object 15" descr=""/>
          <p:cNvSpPr txBox="1"/>
          <p:nvPr/>
        </p:nvSpPr>
        <p:spPr>
          <a:xfrm>
            <a:off x="8653906" y="3459607"/>
            <a:ext cx="433070" cy="299720"/>
          </a:xfrm>
          <a:prstGeom prst="rect">
            <a:avLst/>
          </a:prstGeom>
        </p:spPr>
        <p:txBody>
          <a:bodyPr wrap="square" lIns="0" tIns="12700" rIns="0" bIns="0" rtlCol="0" vert="horz">
            <a:spAutoFit/>
          </a:bodyPr>
          <a:lstStyle/>
          <a:p>
            <a:pPr algn="r" marL="38100" marR="30480">
              <a:lnSpc>
                <a:spcPct val="100000"/>
              </a:lnSpc>
              <a:spcBef>
                <a:spcPts val="100"/>
              </a:spcBef>
            </a:pPr>
            <a:r>
              <a:rPr dirty="0" sz="1800" spc="-795">
                <a:latin typeface="Microsoft Sans Serif"/>
                <a:cs typeface="Microsoft Sans Serif"/>
              </a:rPr>
              <a:t>ن</a:t>
            </a:r>
            <a:r>
              <a:rPr dirty="0" baseline="18518" sz="2700" spc="-1192">
                <a:latin typeface="Microsoft Sans Serif"/>
                <a:cs typeface="Microsoft Sans Serif"/>
              </a:rPr>
              <a:t>.</a:t>
            </a:r>
            <a:r>
              <a:rPr dirty="0" baseline="18518" sz="2700" spc="742">
                <a:latin typeface="Microsoft Sans Serif"/>
                <a:cs typeface="Microsoft Sans Serif"/>
              </a:rPr>
              <a:t> </a:t>
            </a:r>
            <a:r>
              <a:rPr dirty="0" baseline="-3086" sz="2700" spc="-787">
                <a:latin typeface="Microsoft Sans Serif"/>
                <a:cs typeface="Microsoft Sans Serif"/>
              </a:rPr>
              <a:t>ل</a:t>
            </a:r>
            <a:r>
              <a:rPr dirty="0" baseline="-3086" sz="2700" spc="-179">
                <a:latin typeface="Microsoft Sans Serif"/>
                <a:cs typeface="Microsoft Sans Serif"/>
              </a:rPr>
              <a:t> </a:t>
            </a:r>
            <a:r>
              <a:rPr dirty="0" baseline="3086" sz="2700" spc="-750">
                <a:latin typeface="Microsoft Sans Serif"/>
                <a:cs typeface="Microsoft Sans Serif"/>
              </a:rPr>
              <a:t>.</a:t>
            </a:r>
            <a:r>
              <a:rPr dirty="0" baseline="3086" sz="2700" spc="-375">
                <a:latin typeface="Microsoft Sans Serif"/>
                <a:cs typeface="Microsoft Sans Serif"/>
              </a:rPr>
              <a:t> </a:t>
            </a:r>
            <a:r>
              <a:rPr dirty="0" baseline="-6172" sz="2700" spc="-675">
                <a:latin typeface="Microsoft Sans Serif"/>
                <a:cs typeface="Microsoft Sans Serif"/>
              </a:rPr>
              <a:t>ك</a:t>
            </a:r>
            <a:endParaRPr baseline="-6172" sz="2700">
              <a:latin typeface="Microsoft Sans Serif"/>
              <a:cs typeface="Microsoft Sans Serif"/>
            </a:endParaRPr>
          </a:p>
        </p:txBody>
      </p:sp>
      <p:sp>
        <p:nvSpPr>
          <p:cNvPr id="16" name="object 16" descr=""/>
          <p:cNvSpPr txBox="1"/>
          <p:nvPr/>
        </p:nvSpPr>
        <p:spPr>
          <a:xfrm>
            <a:off x="8315579" y="3430651"/>
            <a:ext cx="257175" cy="299720"/>
          </a:xfrm>
          <a:prstGeom prst="rect">
            <a:avLst/>
          </a:prstGeom>
        </p:spPr>
        <p:txBody>
          <a:bodyPr wrap="square" lIns="0" tIns="12700" rIns="0" bIns="0" rtlCol="0" vert="horz">
            <a:spAutoFit/>
          </a:bodyPr>
          <a:lstStyle/>
          <a:p>
            <a:pPr algn="r" marL="38100" marR="30480">
              <a:lnSpc>
                <a:spcPct val="100000"/>
              </a:lnSpc>
              <a:spcBef>
                <a:spcPts val="100"/>
              </a:spcBef>
            </a:pPr>
            <a:r>
              <a:rPr dirty="0" baseline="-9259" sz="2700" spc="-997">
                <a:latin typeface="Microsoft Sans Serif"/>
                <a:cs typeface="Microsoft Sans Serif"/>
              </a:rPr>
              <a:t>ط</a:t>
            </a:r>
            <a:r>
              <a:rPr dirty="0" sz="1800" spc="-665">
                <a:latin typeface="Microsoft Sans Serif"/>
                <a:cs typeface="Microsoft Sans Serif"/>
              </a:rPr>
              <a:t>.</a:t>
            </a:r>
            <a:r>
              <a:rPr dirty="0" sz="1800" spc="-254">
                <a:latin typeface="Microsoft Sans Serif"/>
                <a:cs typeface="Microsoft Sans Serif"/>
              </a:rPr>
              <a:t> </a:t>
            </a:r>
            <a:r>
              <a:rPr dirty="0" baseline="-12345" sz="2700" spc="-1732">
                <a:latin typeface="Microsoft Sans Serif"/>
                <a:cs typeface="Microsoft Sans Serif"/>
              </a:rPr>
              <a:t>ب</a:t>
            </a:r>
            <a:r>
              <a:rPr dirty="0" baseline="3086" sz="2700" spc="-1732">
                <a:latin typeface="Microsoft Sans Serif"/>
                <a:cs typeface="Microsoft Sans Serif"/>
              </a:rPr>
              <a:t>.</a:t>
            </a:r>
            <a:r>
              <a:rPr dirty="0" baseline="3086" sz="2700" spc="-480">
                <a:latin typeface="Microsoft Sans Serif"/>
                <a:cs typeface="Microsoft Sans Serif"/>
              </a:rPr>
              <a:t> </a:t>
            </a:r>
            <a:r>
              <a:rPr dirty="0" baseline="-6172" sz="2700" spc="-735">
                <a:latin typeface="Microsoft Sans Serif"/>
                <a:cs typeface="Microsoft Sans Serif"/>
              </a:rPr>
              <a:t>لا</a:t>
            </a:r>
            <a:endParaRPr baseline="-6172" sz="2700">
              <a:latin typeface="Microsoft Sans Serif"/>
              <a:cs typeface="Microsoft Sans Serif"/>
            </a:endParaRPr>
          </a:p>
        </p:txBody>
      </p:sp>
      <p:sp>
        <p:nvSpPr>
          <p:cNvPr id="17" name="object 17" descr=""/>
          <p:cNvSpPr txBox="1"/>
          <p:nvPr/>
        </p:nvSpPr>
        <p:spPr>
          <a:xfrm>
            <a:off x="7390510" y="3471798"/>
            <a:ext cx="867410" cy="299720"/>
          </a:xfrm>
          <a:prstGeom prst="rect">
            <a:avLst/>
          </a:prstGeom>
        </p:spPr>
        <p:txBody>
          <a:bodyPr wrap="square" lIns="0" tIns="12700" rIns="0" bIns="0" rtlCol="0" vert="horz">
            <a:spAutoFit/>
          </a:bodyPr>
          <a:lstStyle/>
          <a:p>
            <a:pPr algn="r" marL="38100" marR="30480">
              <a:lnSpc>
                <a:spcPct val="100000"/>
              </a:lnSpc>
              <a:spcBef>
                <a:spcPts val="100"/>
              </a:spcBef>
            </a:pPr>
            <a:r>
              <a:rPr dirty="0" baseline="6172" sz="2700" spc="-1050">
                <a:latin typeface="Microsoft Sans Serif"/>
                <a:cs typeface="Microsoft Sans Serif"/>
              </a:rPr>
              <a:t>„</a:t>
            </a:r>
            <a:r>
              <a:rPr dirty="0" baseline="6172" sz="2700" spc="562">
                <a:latin typeface="Microsoft Sans Serif"/>
                <a:cs typeface="Microsoft Sans Serif"/>
              </a:rPr>
              <a:t> </a:t>
            </a:r>
            <a:r>
              <a:rPr dirty="0" sz="1800" spc="55">
                <a:latin typeface="Microsoft Sans Serif"/>
                <a:cs typeface="Microsoft Sans Serif"/>
              </a:rPr>
              <a:t>م</a:t>
            </a:r>
            <a:r>
              <a:rPr dirty="0" sz="1800" spc="150">
                <a:latin typeface="Microsoft Sans Serif"/>
                <a:cs typeface="Microsoft Sans Serif"/>
              </a:rPr>
              <a:t> </a:t>
            </a:r>
            <a:r>
              <a:rPr dirty="0" baseline="43209" sz="2700" spc="-1132">
                <a:latin typeface="Microsoft Sans Serif"/>
                <a:cs typeface="Microsoft Sans Serif"/>
              </a:rPr>
              <a:t>كحلل</a:t>
            </a:r>
            <a:r>
              <a:rPr dirty="0" baseline="43209" sz="2700" spc="254">
                <a:latin typeface="Microsoft Sans Serif"/>
                <a:cs typeface="Microsoft Sans Serif"/>
              </a:rPr>
              <a:t> </a:t>
            </a:r>
            <a:r>
              <a:rPr dirty="0" sz="1800" spc="-585">
                <a:latin typeface="Microsoft Sans Serif"/>
                <a:cs typeface="Microsoft Sans Serif"/>
              </a:rPr>
              <a:t>سس</a:t>
            </a:r>
            <a:r>
              <a:rPr dirty="0" baseline="9259" sz="2700" spc="-89">
                <a:latin typeface="Microsoft Sans Serif"/>
                <a:cs typeface="Microsoft Sans Serif"/>
              </a:rPr>
              <a:t> </a:t>
            </a:r>
            <a:r>
              <a:rPr dirty="0" baseline="-4629" sz="2700" spc="-165">
                <a:latin typeface="Microsoft Sans Serif"/>
                <a:cs typeface="Microsoft Sans Serif"/>
              </a:rPr>
              <a:t>ا</a:t>
            </a:r>
            <a:endParaRPr baseline="-4629" sz="2700">
              <a:latin typeface="Microsoft Sans Serif"/>
              <a:cs typeface="Microsoft Sans Serif"/>
            </a:endParaRPr>
          </a:p>
        </p:txBody>
      </p:sp>
      <p:sp>
        <p:nvSpPr>
          <p:cNvPr id="18" name="object 18" descr=""/>
          <p:cNvSpPr txBox="1"/>
          <p:nvPr/>
        </p:nvSpPr>
        <p:spPr>
          <a:xfrm>
            <a:off x="3115055" y="3508375"/>
            <a:ext cx="5885815" cy="299720"/>
          </a:xfrm>
          <a:prstGeom prst="rect">
            <a:avLst/>
          </a:prstGeom>
        </p:spPr>
        <p:txBody>
          <a:bodyPr wrap="square" lIns="0" tIns="12700" rIns="0" bIns="0" rtlCol="0" vert="horz">
            <a:spAutoFit/>
          </a:bodyPr>
          <a:lstStyle/>
          <a:p>
            <a:pPr algn="r" marL="38100" marR="30480">
              <a:lnSpc>
                <a:spcPct val="100000"/>
              </a:lnSpc>
              <a:spcBef>
                <a:spcPts val="100"/>
              </a:spcBef>
            </a:pPr>
            <a:r>
              <a:rPr dirty="0" baseline="-13888" sz="2700" spc="-1050">
                <a:solidFill>
                  <a:srgbClr val="FF0000"/>
                </a:solidFill>
                <a:latin typeface="Microsoft Sans Serif"/>
                <a:cs typeface="Microsoft Sans Serif"/>
              </a:rPr>
              <a:t>„</a:t>
            </a:r>
            <a:r>
              <a:rPr dirty="0" baseline="-13888" sz="2700" spc="690">
                <a:solidFill>
                  <a:srgbClr val="FF0000"/>
                </a:solidFill>
                <a:latin typeface="Microsoft Sans Serif"/>
                <a:cs typeface="Microsoft Sans Serif"/>
              </a:rPr>
              <a:t>     </a:t>
            </a:r>
            <a:r>
              <a:rPr dirty="0" baseline="-13888" sz="2700" spc="-1050">
                <a:solidFill>
                  <a:srgbClr val="FF0000"/>
                </a:solidFill>
                <a:latin typeface="Microsoft Sans Serif"/>
                <a:cs typeface="Microsoft Sans Serif"/>
              </a:rPr>
              <a:t>„</a:t>
            </a:r>
            <a:r>
              <a:rPr dirty="0" baseline="-13888" sz="2700" spc="727">
                <a:solidFill>
                  <a:srgbClr val="FF0000"/>
                </a:solidFill>
                <a:latin typeface="Microsoft Sans Serif"/>
                <a:cs typeface="Microsoft Sans Serif"/>
              </a:rPr>
              <a:t>                         </a:t>
            </a:r>
            <a:r>
              <a:rPr dirty="0" sz="1800" spc="-204">
                <a:latin typeface="Microsoft Sans Serif"/>
                <a:cs typeface="Microsoft Sans Serif"/>
              </a:rPr>
              <a:t>نا</a:t>
            </a:r>
            <a:r>
              <a:rPr dirty="0" sz="1800" spc="-245">
                <a:latin typeface="Microsoft Sans Serif"/>
                <a:cs typeface="Microsoft Sans Serif"/>
              </a:rPr>
              <a:t> </a:t>
            </a:r>
            <a:r>
              <a:rPr dirty="0" sz="1800" spc="-725">
                <a:latin typeface="Microsoft Sans Serif"/>
                <a:cs typeface="Microsoft Sans Serif"/>
              </a:rPr>
              <a:t>ي</a:t>
            </a:r>
            <a:r>
              <a:rPr dirty="0" sz="1800" spc="50">
                <a:latin typeface="Microsoft Sans Serif"/>
                <a:cs typeface="Microsoft Sans Serif"/>
              </a:rPr>
              <a:t>  </a:t>
            </a:r>
            <a:r>
              <a:rPr dirty="0" sz="1800" spc="-525">
                <a:latin typeface="Microsoft Sans Serif"/>
                <a:cs typeface="Microsoft Sans Serif"/>
              </a:rPr>
              <a:t>37</a:t>
            </a:r>
            <a:r>
              <a:rPr dirty="0" sz="1800" spc="-260">
                <a:latin typeface="Microsoft Sans Serif"/>
                <a:cs typeface="Microsoft Sans Serif"/>
              </a:rPr>
              <a:t> </a:t>
            </a:r>
            <a:r>
              <a:rPr dirty="0" sz="1800" spc="-80">
                <a:latin typeface="Microsoft Sans Serif"/>
                <a:cs typeface="Microsoft Sans Serif"/>
              </a:rPr>
              <a:t>ةدا</a:t>
            </a:r>
            <a:r>
              <a:rPr dirty="0" sz="1800" spc="420">
                <a:latin typeface="Microsoft Sans Serif"/>
                <a:cs typeface="Microsoft Sans Serif"/>
              </a:rPr>
              <a:t> </a:t>
            </a:r>
            <a:r>
              <a:rPr dirty="0" sz="1800">
                <a:latin typeface="Microsoft Sans Serif"/>
                <a:cs typeface="Microsoft Sans Serif"/>
              </a:rPr>
              <a:t>م</a:t>
            </a:r>
            <a:r>
              <a:rPr dirty="0" sz="1800" spc="75">
                <a:latin typeface="Microsoft Sans Serif"/>
                <a:cs typeface="Microsoft Sans Serif"/>
              </a:rPr>
              <a:t>  </a:t>
            </a:r>
            <a:r>
              <a:rPr dirty="0" sz="1800" spc="-805">
                <a:latin typeface="Microsoft Sans Serif"/>
                <a:cs typeface="Microsoft Sans Serif"/>
              </a:rPr>
              <a:t>ي</a:t>
            </a:r>
            <a:r>
              <a:rPr dirty="0" baseline="-13888" sz="2700" spc="-1207">
                <a:latin typeface="Microsoft Sans Serif"/>
                <a:cs typeface="Microsoft Sans Serif"/>
              </a:rPr>
              <a:t>„</a:t>
            </a:r>
            <a:r>
              <a:rPr dirty="0" baseline="-13888" sz="2700" spc="494">
                <a:latin typeface="Microsoft Sans Serif"/>
                <a:cs typeface="Microsoft Sans Serif"/>
              </a:rPr>
              <a:t> </a:t>
            </a:r>
            <a:r>
              <a:rPr dirty="0" sz="1800" spc="-265">
                <a:latin typeface="Microsoft Sans Serif"/>
                <a:cs typeface="Microsoft Sans Serif"/>
              </a:rPr>
              <a:t>ا</a:t>
            </a:r>
            <a:r>
              <a:rPr dirty="0" sz="1800" spc="204">
                <a:latin typeface="Microsoft Sans Serif"/>
                <a:cs typeface="Microsoft Sans Serif"/>
              </a:rPr>
              <a:t> </a:t>
            </a:r>
            <a:r>
              <a:rPr dirty="0" sz="1800" spc="-355">
                <a:latin typeface="Microsoft Sans Serif"/>
                <a:cs typeface="Microsoft Sans Serif"/>
              </a:rPr>
              <a:t>أل</a:t>
            </a:r>
            <a:r>
              <a:rPr dirty="0" sz="1800" spc="25">
                <a:latin typeface="Microsoft Sans Serif"/>
                <a:cs typeface="Microsoft Sans Serif"/>
              </a:rPr>
              <a:t> </a:t>
            </a:r>
            <a:r>
              <a:rPr dirty="0" sz="1800">
                <a:latin typeface="Microsoft Sans Serif"/>
                <a:cs typeface="Microsoft Sans Serif"/>
              </a:rPr>
              <a:t>ما</a:t>
            </a:r>
            <a:r>
              <a:rPr dirty="0" sz="1800" spc="335">
                <a:latin typeface="Microsoft Sans Serif"/>
                <a:cs typeface="Microsoft Sans Serif"/>
              </a:rPr>
              <a:t>  </a:t>
            </a:r>
            <a:r>
              <a:rPr dirty="0" sz="1800" spc="-965">
                <a:latin typeface="Microsoft Sans Serif"/>
                <a:cs typeface="Microsoft Sans Serif"/>
              </a:rPr>
              <a:t>ص</a:t>
            </a:r>
            <a:r>
              <a:rPr dirty="0" sz="1800" spc="114">
                <a:latin typeface="Microsoft Sans Serif"/>
                <a:cs typeface="Microsoft Sans Serif"/>
              </a:rPr>
              <a:t> </a:t>
            </a:r>
            <a:r>
              <a:rPr dirty="0" sz="1800" spc="-540">
                <a:latin typeface="Microsoft Sans Serif"/>
                <a:cs typeface="Microsoft Sans Serif"/>
              </a:rPr>
              <a:t>ك</a:t>
            </a:r>
            <a:r>
              <a:rPr dirty="0" sz="1800" spc="-85">
                <a:latin typeface="Microsoft Sans Serif"/>
                <a:cs typeface="Microsoft Sans Serif"/>
              </a:rPr>
              <a:t> </a:t>
            </a:r>
            <a:r>
              <a:rPr dirty="0" sz="1800" spc="-50">
                <a:latin typeface="Microsoft Sans Serif"/>
                <a:cs typeface="Microsoft Sans Serif"/>
              </a:rPr>
              <a:t>ذ</a:t>
            </a:r>
            <a:endParaRPr sz="1800">
              <a:latin typeface="Microsoft Sans Serif"/>
              <a:cs typeface="Microsoft Sans Serif"/>
            </a:endParaRPr>
          </a:p>
        </p:txBody>
      </p:sp>
      <p:sp>
        <p:nvSpPr>
          <p:cNvPr id="19" name="object 19" descr=""/>
          <p:cNvSpPr txBox="1"/>
          <p:nvPr/>
        </p:nvSpPr>
        <p:spPr>
          <a:xfrm>
            <a:off x="2438400" y="3517519"/>
            <a:ext cx="4813300" cy="299720"/>
          </a:xfrm>
          <a:prstGeom prst="rect">
            <a:avLst/>
          </a:prstGeom>
        </p:spPr>
        <p:txBody>
          <a:bodyPr wrap="square" lIns="0" tIns="12700" rIns="0" bIns="0" rtlCol="0" vert="horz">
            <a:spAutoFit/>
          </a:bodyPr>
          <a:lstStyle/>
          <a:p>
            <a:pPr algn="r" marL="38100" marR="30480">
              <a:lnSpc>
                <a:spcPct val="100000"/>
              </a:lnSpc>
              <a:spcBef>
                <a:spcPts val="100"/>
              </a:spcBef>
            </a:pPr>
            <a:r>
              <a:rPr dirty="0" baseline="1543" sz="2700" spc="-502">
                <a:latin typeface="Microsoft Sans Serif"/>
                <a:cs typeface="Microsoft Sans Serif"/>
              </a:rPr>
              <a:t>.</a:t>
            </a:r>
            <a:r>
              <a:rPr dirty="0" baseline="10802" sz="2700" spc="-502">
                <a:solidFill>
                  <a:srgbClr val="FF0000"/>
                </a:solidFill>
                <a:latin typeface="Microsoft Sans Serif"/>
                <a:cs typeface="Microsoft Sans Serif"/>
              </a:rPr>
              <a:t>ماط</a:t>
            </a:r>
            <a:r>
              <a:rPr dirty="0" baseline="21604" sz="2700" spc="-502">
                <a:solidFill>
                  <a:srgbClr val="FF0000"/>
                </a:solidFill>
                <a:latin typeface="Microsoft Sans Serif"/>
                <a:cs typeface="Microsoft Sans Serif"/>
              </a:rPr>
              <a:t>.</a:t>
            </a:r>
            <a:r>
              <a:rPr dirty="0" baseline="21604" sz="2700" spc="-390">
                <a:solidFill>
                  <a:srgbClr val="FF0000"/>
                </a:solidFill>
                <a:latin typeface="Microsoft Sans Serif"/>
                <a:cs typeface="Microsoft Sans Serif"/>
              </a:rPr>
              <a:t> </a:t>
            </a:r>
            <a:r>
              <a:rPr dirty="0" baseline="9259" sz="2700" spc="-1732">
                <a:solidFill>
                  <a:srgbClr val="FF0000"/>
                </a:solidFill>
                <a:latin typeface="Microsoft Sans Serif"/>
                <a:cs typeface="Microsoft Sans Serif"/>
              </a:rPr>
              <a:t>ب</a:t>
            </a:r>
            <a:r>
              <a:rPr dirty="0" baseline="23148" sz="2700" spc="-1732">
                <a:solidFill>
                  <a:srgbClr val="FF0000"/>
                </a:solidFill>
                <a:latin typeface="Microsoft Sans Serif"/>
                <a:cs typeface="Microsoft Sans Serif"/>
              </a:rPr>
              <a:t>.</a:t>
            </a:r>
            <a:r>
              <a:rPr dirty="0" baseline="23148" sz="2700" spc="-480">
                <a:solidFill>
                  <a:srgbClr val="FF0000"/>
                </a:solidFill>
                <a:latin typeface="Microsoft Sans Serif"/>
                <a:cs typeface="Microsoft Sans Serif"/>
              </a:rPr>
              <a:t> </a:t>
            </a:r>
            <a:r>
              <a:rPr dirty="0" baseline="15432" sz="2700" spc="-667">
                <a:solidFill>
                  <a:srgbClr val="FF0000"/>
                </a:solidFill>
                <a:latin typeface="Microsoft Sans Serif"/>
                <a:cs typeface="Microsoft Sans Serif"/>
              </a:rPr>
              <a:t>لا</a:t>
            </a:r>
            <a:r>
              <a:rPr dirty="0" baseline="15432" sz="2700" spc="-367">
                <a:solidFill>
                  <a:srgbClr val="FF0000"/>
                </a:solidFill>
                <a:latin typeface="Microsoft Sans Serif"/>
                <a:cs typeface="Microsoft Sans Serif"/>
              </a:rPr>
              <a:t> </a:t>
            </a:r>
            <a:r>
              <a:rPr dirty="0" baseline="23148" sz="2700" spc="-757">
                <a:solidFill>
                  <a:srgbClr val="FF0000"/>
                </a:solidFill>
                <a:latin typeface="Microsoft Sans Serif"/>
                <a:cs typeface="Microsoft Sans Serif"/>
              </a:rPr>
              <a:t>اهت</a:t>
            </a:r>
            <a:r>
              <a:rPr dirty="0" baseline="35493" sz="2700" spc="-757">
                <a:solidFill>
                  <a:srgbClr val="FF0000"/>
                </a:solidFill>
                <a:latin typeface="Microsoft Sans Serif"/>
                <a:cs typeface="Microsoft Sans Serif"/>
              </a:rPr>
              <a:t>.</a:t>
            </a:r>
            <a:r>
              <a:rPr dirty="0" baseline="35493" sz="2700" spc="-397">
                <a:solidFill>
                  <a:srgbClr val="FF0000"/>
                </a:solidFill>
                <a:latin typeface="Microsoft Sans Serif"/>
                <a:cs typeface="Microsoft Sans Serif"/>
              </a:rPr>
              <a:t> </a:t>
            </a:r>
            <a:r>
              <a:rPr dirty="0" baseline="26234" sz="2700" spc="-1357">
                <a:solidFill>
                  <a:srgbClr val="FF0000"/>
                </a:solidFill>
                <a:latin typeface="Microsoft Sans Serif"/>
                <a:cs typeface="Microsoft Sans Serif"/>
              </a:rPr>
              <a:t>ث</a:t>
            </a:r>
            <a:r>
              <a:rPr dirty="0" baseline="21604" sz="2700" spc="-1357">
                <a:solidFill>
                  <a:srgbClr val="FF0000"/>
                </a:solidFill>
                <a:latin typeface="Microsoft Sans Serif"/>
                <a:cs typeface="Microsoft Sans Serif"/>
              </a:rPr>
              <a:t>„</a:t>
            </a:r>
            <a:r>
              <a:rPr dirty="0" baseline="30864" sz="2700" spc="-1357">
                <a:solidFill>
                  <a:srgbClr val="FF0000"/>
                </a:solidFill>
                <a:latin typeface="Microsoft Sans Serif"/>
                <a:cs typeface="Microsoft Sans Serif"/>
              </a:rPr>
              <a:t>ن</a:t>
            </a:r>
            <a:r>
              <a:rPr dirty="0" baseline="26234" sz="2700" spc="-1357">
                <a:solidFill>
                  <a:srgbClr val="FF0000"/>
                </a:solidFill>
                <a:latin typeface="Microsoft Sans Serif"/>
                <a:cs typeface="Microsoft Sans Serif"/>
              </a:rPr>
              <a:t>,</a:t>
            </a:r>
            <a:r>
              <a:rPr dirty="0" baseline="35493" sz="2700" spc="-1357">
                <a:solidFill>
                  <a:srgbClr val="FF0000"/>
                </a:solidFill>
                <a:latin typeface="Microsoft Sans Serif"/>
                <a:cs typeface="Microsoft Sans Serif"/>
              </a:rPr>
              <a:t>ت</a:t>
            </a:r>
            <a:r>
              <a:rPr dirty="0" baseline="30864" sz="2700" spc="-1357">
                <a:solidFill>
                  <a:srgbClr val="FF0000"/>
                </a:solidFill>
                <a:latin typeface="Microsoft Sans Serif"/>
                <a:cs typeface="Microsoft Sans Serif"/>
              </a:rPr>
              <a:t>„</a:t>
            </a:r>
            <a:r>
              <a:rPr dirty="0" baseline="30864" sz="2700" spc="-247">
                <a:solidFill>
                  <a:srgbClr val="FF0000"/>
                </a:solidFill>
                <a:latin typeface="Microsoft Sans Serif"/>
                <a:cs typeface="Microsoft Sans Serif"/>
              </a:rPr>
              <a:t> </a:t>
            </a:r>
            <a:r>
              <a:rPr dirty="0" baseline="12345" sz="2700" spc="-1410">
                <a:solidFill>
                  <a:srgbClr val="FF0000"/>
                </a:solidFill>
                <a:latin typeface="Microsoft Sans Serif"/>
                <a:cs typeface="Microsoft Sans Serif"/>
              </a:rPr>
              <a:t>يت</a:t>
            </a:r>
            <a:r>
              <a:rPr dirty="0" baseline="24691" sz="2700" spc="-1410">
                <a:solidFill>
                  <a:srgbClr val="FF0000"/>
                </a:solidFill>
                <a:latin typeface="Microsoft Sans Serif"/>
                <a:cs typeface="Microsoft Sans Serif"/>
              </a:rPr>
              <a:t>„</a:t>
            </a:r>
            <a:r>
              <a:rPr dirty="0" baseline="24691" sz="2700" spc="-397">
                <a:solidFill>
                  <a:srgbClr val="FF0000"/>
                </a:solidFill>
                <a:latin typeface="Microsoft Sans Serif"/>
                <a:cs typeface="Microsoft Sans Serif"/>
              </a:rPr>
              <a:t> </a:t>
            </a:r>
            <a:r>
              <a:rPr dirty="0" baseline="13888" sz="2700" spc="-667">
                <a:solidFill>
                  <a:srgbClr val="FF0000"/>
                </a:solidFill>
                <a:latin typeface="Microsoft Sans Serif"/>
                <a:cs typeface="Microsoft Sans Serif"/>
              </a:rPr>
              <a:t>لا</a:t>
            </a:r>
            <a:r>
              <a:rPr dirty="0" baseline="13888" sz="2700" spc="-330">
                <a:solidFill>
                  <a:srgbClr val="FF0000"/>
                </a:solidFill>
                <a:latin typeface="Microsoft Sans Serif"/>
                <a:cs typeface="Microsoft Sans Serif"/>
              </a:rPr>
              <a:t> </a:t>
            </a:r>
            <a:r>
              <a:rPr dirty="0" baseline="1543" sz="2700" spc="-660">
                <a:solidFill>
                  <a:srgbClr val="FF0000"/>
                </a:solidFill>
                <a:latin typeface="Microsoft Sans Serif"/>
                <a:cs typeface="Microsoft Sans Serif"/>
              </a:rPr>
              <a:t>ب</a:t>
            </a:r>
            <a:r>
              <a:rPr dirty="0" baseline="20061" sz="2700" spc="-660">
                <a:solidFill>
                  <a:srgbClr val="FF0000"/>
                </a:solidFill>
                <a:latin typeface="Microsoft Sans Serif"/>
                <a:cs typeface="Microsoft Sans Serif"/>
              </a:rPr>
              <a:t>„</a:t>
            </a:r>
            <a:r>
              <a:rPr dirty="0" baseline="20061" sz="2700" spc="-52">
                <a:solidFill>
                  <a:srgbClr val="FF0000"/>
                </a:solidFill>
                <a:latin typeface="Microsoft Sans Serif"/>
                <a:cs typeface="Microsoft Sans Serif"/>
              </a:rPr>
              <a:t> </a:t>
            </a:r>
            <a:r>
              <a:rPr dirty="0" baseline="10802" sz="2700" spc="-644">
                <a:solidFill>
                  <a:srgbClr val="FF0000"/>
                </a:solidFill>
                <a:latin typeface="Microsoft Sans Serif"/>
                <a:cs typeface="Microsoft Sans Serif"/>
              </a:rPr>
              <a:t>ألاحلا</a:t>
            </a:r>
            <a:r>
              <a:rPr dirty="0" baseline="10802" sz="2700" spc="-359">
                <a:solidFill>
                  <a:srgbClr val="FF0000"/>
                </a:solidFill>
                <a:latin typeface="Microsoft Sans Serif"/>
                <a:cs typeface="Microsoft Sans Serif"/>
              </a:rPr>
              <a:t> </a:t>
            </a:r>
            <a:r>
              <a:rPr dirty="0" baseline="1543" sz="2700" spc="-1139">
                <a:solidFill>
                  <a:srgbClr val="FF0000"/>
                </a:solidFill>
                <a:latin typeface="Microsoft Sans Serif"/>
                <a:cs typeface="Microsoft Sans Serif"/>
              </a:rPr>
              <a:t>ي</a:t>
            </a:r>
            <a:r>
              <a:rPr dirty="0" baseline="29320" sz="2700" spc="-1139">
                <a:solidFill>
                  <a:srgbClr val="FF0000"/>
                </a:solidFill>
                <a:latin typeface="Microsoft Sans Serif"/>
                <a:cs typeface="Microsoft Sans Serif"/>
              </a:rPr>
              <a:t>.</a:t>
            </a:r>
            <a:r>
              <a:rPr dirty="0" baseline="12345" sz="2700" spc="-1139">
                <a:solidFill>
                  <a:srgbClr val="FF0000"/>
                </a:solidFill>
                <a:latin typeface="Microsoft Sans Serif"/>
                <a:cs typeface="Microsoft Sans Serif"/>
              </a:rPr>
              <a:t>ق</a:t>
            </a:r>
            <a:r>
              <a:rPr dirty="0" baseline="12345" sz="2700" spc="-352">
                <a:solidFill>
                  <a:srgbClr val="FF0000"/>
                </a:solidFill>
                <a:latin typeface="Microsoft Sans Serif"/>
                <a:cs typeface="Microsoft Sans Serif"/>
              </a:rPr>
              <a:t> </a:t>
            </a:r>
            <a:r>
              <a:rPr dirty="0" baseline="6172" sz="2700" spc="-434">
                <a:solidFill>
                  <a:srgbClr val="FF0000"/>
                </a:solidFill>
                <a:latin typeface="Microsoft Sans Serif"/>
                <a:cs typeface="Microsoft Sans Serif"/>
              </a:rPr>
              <a:t>ألا</a:t>
            </a:r>
            <a:r>
              <a:rPr dirty="0" baseline="6172" sz="2700" spc="-390">
                <a:solidFill>
                  <a:srgbClr val="FF0000"/>
                </a:solidFill>
                <a:latin typeface="Microsoft Sans Serif"/>
                <a:cs typeface="Microsoft Sans Serif"/>
              </a:rPr>
              <a:t> </a:t>
            </a:r>
            <a:r>
              <a:rPr dirty="0" baseline="10802" sz="2700" spc="-690">
                <a:solidFill>
                  <a:srgbClr val="FF0000"/>
                </a:solidFill>
                <a:latin typeface="Microsoft Sans Serif"/>
                <a:cs typeface="Microsoft Sans Serif"/>
              </a:rPr>
              <a:t>اهش</a:t>
            </a:r>
            <a:r>
              <a:rPr dirty="0" baseline="23148" sz="2700" spc="-292">
                <a:solidFill>
                  <a:srgbClr val="FF0000"/>
                </a:solidFill>
                <a:latin typeface="Microsoft Sans Serif"/>
                <a:cs typeface="Microsoft Sans Serif"/>
              </a:rPr>
              <a:t> </a:t>
            </a:r>
            <a:r>
              <a:rPr dirty="0" baseline="16975" sz="2700" spc="-1312">
                <a:solidFill>
                  <a:srgbClr val="FF0000"/>
                </a:solidFill>
                <a:latin typeface="Microsoft Sans Serif"/>
                <a:cs typeface="Microsoft Sans Serif"/>
              </a:rPr>
              <a:t>ن</a:t>
            </a:r>
            <a:r>
              <a:rPr dirty="0" baseline="13888" sz="2700" spc="-1312">
                <a:solidFill>
                  <a:srgbClr val="FF0000"/>
                </a:solidFill>
                <a:latin typeface="Microsoft Sans Serif"/>
                <a:cs typeface="Microsoft Sans Serif"/>
              </a:rPr>
              <a:t>„</a:t>
            </a:r>
            <a:r>
              <a:rPr dirty="0" baseline="23148" sz="2700" spc="-1312">
                <a:solidFill>
                  <a:srgbClr val="FF0000"/>
                </a:solidFill>
                <a:latin typeface="Microsoft Sans Serif"/>
                <a:cs typeface="Microsoft Sans Serif"/>
              </a:rPr>
              <a:t>ث</a:t>
            </a:r>
            <a:r>
              <a:rPr dirty="0" baseline="35493" sz="2700" spc="-1312">
                <a:solidFill>
                  <a:srgbClr val="FF0000"/>
                </a:solidFill>
                <a:latin typeface="Microsoft Sans Serif"/>
                <a:cs typeface="Microsoft Sans Serif"/>
              </a:rPr>
              <a:t>„</a:t>
            </a:r>
            <a:r>
              <a:rPr dirty="0" baseline="35493" sz="2700" spc="-442">
                <a:solidFill>
                  <a:srgbClr val="FF0000"/>
                </a:solidFill>
                <a:latin typeface="Microsoft Sans Serif"/>
                <a:cs typeface="Microsoft Sans Serif"/>
              </a:rPr>
              <a:t> </a:t>
            </a:r>
            <a:r>
              <a:rPr dirty="0" baseline="27777" sz="2700" spc="-1132">
                <a:solidFill>
                  <a:srgbClr val="FF0000"/>
                </a:solidFill>
                <a:latin typeface="Microsoft Sans Serif"/>
                <a:cs typeface="Microsoft Sans Serif"/>
              </a:rPr>
              <a:t>ق</a:t>
            </a:r>
            <a:r>
              <a:rPr dirty="0" baseline="46296" sz="2700" spc="-1132">
                <a:solidFill>
                  <a:srgbClr val="FF0000"/>
                </a:solidFill>
                <a:latin typeface="Microsoft Sans Serif"/>
                <a:cs typeface="Microsoft Sans Serif"/>
              </a:rPr>
              <a:t>.</a:t>
            </a:r>
            <a:r>
              <a:rPr dirty="0" baseline="46296" sz="2700" spc="-442">
                <a:solidFill>
                  <a:srgbClr val="FF0000"/>
                </a:solidFill>
                <a:latin typeface="Microsoft Sans Serif"/>
                <a:cs typeface="Microsoft Sans Serif"/>
              </a:rPr>
              <a:t> </a:t>
            </a:r>
            <a:r>
              <a:rPr dirty="0" baseline="33950" sz="2700" spc="-1207">
                <a:solidFill>
                  <a:srgbClr val="FF0000"/>
                </a:solidFill>
                <a:latin typeface="Microsoft Sans Serif"/>
                <a:cs typeface="Microsoft Sans Serif"/>
              </a:rPr>
              <a:t>ن</a:t>
            </a:r>
            <a:r>
              <a:rPr dirty="0" baseline="50925" sz="2700" spc="-1207">
                <a:solidFill>
                  <a:srgbClr val="FF0000"/>
                </a:solidFill>
                <a:latin typeface="Microsoft Sans Serif"/>
                <a:cs typeface="Microsoft Sans Serif"/>
              </a:rPr>
              <a:t>„</a:t>
            </a:r>
            <a:r>
              <a:rPr dirty="0" baseline="50925" sz="2700" spc="-52">
                <a:solidFill>
                  <a:srgbClr val="FF0000"/>
                </a:solidFill>
                <a:latin typeface="Microsoft Sans Serif"/>
                <a:cs typeface="Microsoft Sans Serif"/>
              </a:rPr>
              <a:t> </a:t>
            </a:r>
            <a:r>
              <a:rPr dirty="0" baseline="1543" sz="2700" spc="-547">
                <a:solidFill>
                  <a:srgbClr val="FF0000"/>
                </a:solidFill>
                <a:latin typeface="Microsoft Sans Serif"/>
                <a:cs typeface="Microsoft Sans Serif"/>
              </a:rPr>
              <a:t>ألو</a:t>
            </a:r>
            <a:r>
              <a:rPr dirty="0" baseline="1543" sz="2700" spc="-367">
                <a:solidFill>
                  <a:srgbClr val="FF0000"/>
                </a:solidFill>
                <a:latin typeface="Microsoft Sans Serif"/>
                <a:cs typeface="Microsoft Sans Serif"/>
              </a:rPr>
              <a:t> </a:t>
            </a:r>
            <a:r>
              <a:rPr dirty="0" baseline="23148" sz="2700" spc="-750">
                <a:solidFill>
                  <a:srgbClr val="FF0000"/>
                </a:solidFill>
                <a:latin typeface="Microsoft Sans Serif"/>
                <a:cs typeface="Microsoft Sans Serif"/>
              </a:rPr>
              <a:t>اهت</a:t>
            </a:r>
            <a:r>
              <a:rPr dirty="0" baseline="12345" sz="2700" spc="-750">
                <a:solidFill>
                  <a:srgbClr val="FF0000"/>
                </a:solidFill>
                <a:latin typeface="Microsoft Sans Serif"/>
                <a:cs typeface="Microsoft Sans Serif"/>
              </a:rPr>
              <a:t>,</a:t>
            </a:r>
            <a:r>
              <a:rPr dirty="0" baseline="10802" sz="2700" spc="-750">
                <a:solidFill>
                  <a:srgbClr val="FF0000"/>
                </a:solidFill>
                <a:latin typeface="Microsoft Sans Serif"/>
                <a:cs typeface="Microsoft Sans Serif"/>
              </a:rPr>
              <a:t>حاص</a:t>
            </a:r>
            <a:r>
              <a:rPr dirty="0" baseline="10802" sz="2700" spc="-375">
                <a:solidFill>
                  <a:srgbClr val="FF0000"/>
                </a:solidFill>
                <a:latin typeface="Microsoft Sans Serif"/>
                <a:cs typeface="Microsoft Sans Serif"/>
              </a:rPr>
              <a:t> </a:t>
            </a:r>
            <a:r>
              <a:rPr dirty="0" baseline="1543" sz="2700" spc="-900">
                <a:solidFill>
                  <a:srgbClr val="FF0000"/>
                </a:solidFill>
                <a:latin typeface="Microsoft Sans Serif"/>
                <a:cs typeface="Microsoft Sans Serif"/>
              </a:rPr>
              <a:t>ن</a:t>
            </a:r>
            <a:r>
              <a:rPr dirty="0" baseline="15432" sz="2700" spc="-900">
                <a:solidFill>
                  <a:srgbClr val="FF0000"/>
                </a:solidFill>
                <a:latin typeface="Microsoft Sans Serif"/>
                <a:cs typeface="Microsoft Sans Serif"/>
              </a:rPr>
              <a:t>.</a:t>
            </a:r>
            <a:r>
              <a:rPr dirty="0" baseline="15432" sz="2700" spc="-187">
                <a:solidFill>
                  <a:srgbClr val="FF0000"/>
                </a:solidFill>
                <a:latin typeface="Microsoft Sans Serif"/>
                <a:cs typeface="Microsoft Sans Serif"/>
              </a:rPr>
              <a:t> </a:t>
            </a:r>
            <a:r>
              <a:rPr dirty="0" baseline="1543" sz="2700" spc="-690">
                <a:solidFill>
                  <a:srgbClr val="FF0000"/>
                </a:solidFill>
                <a:latin typeface="Microsoft Sans Serif"/>
                <a:cs typeface="Microsoft Sans Serif"/>
              </a:rPr>
              <a:t>د</a:t>
            </a:r>
            <a:r>
              <a:rPr dirty="0" baseline="18518" sz="2700" spc="-690">
                <a:solidFill>
                  <a:srgbClr val="FF0000"/>
                </a:solidFill>
                <a:latin typeface="Microsoft Sans Serif"/>
                <a:cs typeface="Microsoft Sans Serif"/>
              </a:rPr>
              <a:t>.</a:t>
            </a:r>
            <a:r>
              <a:rPr dirty="0" baseline="18518" sz="2700" spc="-337">
                <a:solidFill>
                  <a:srgbClr val="FF0000"/>
                </a:solidFill>
                <a:latin typeface="Microsoft Sans Serif"/>
                <a:cs typeface="Microsoft Sans Serif"/>
              </a:rPr>
              <a:t> </a:t>
            </a:r>
            <a:r>
              <a:rPr dirty="0" baseline="1543" sz="2700" spc="-630">
                <a:solidFill>
                  <a:srgbClr val="FF0000"/>
                </a:solidFill>
                <a:latin typeface="Microsoft Sans Serif"/>
                <a:cs typeface="Microsoft Sans Serif"/>
              </a:rPr>
              <a:t>ا</a:t>
            </a:r>
            <a:r>
              <a:rPr dirty="0" sz="1800" spc="-420">
                <a:solidFill>
                  <a:srgbClr val="FF0000"/>
                </a:solidFill>
                <a:latin typeface="Microsoft Sans Serif"/>
                <a:cs typeface="Microsoft Sans Serif"/>
              </a:rPr>
              <a:t>,</a:t>
            </a:r>
            <a:r>
              <a:rPr dirty="0" sz="1800" spc="-60">
                <a:solidFill>
                  <a:srgbClr val="FF0000"/>
                </a:solidFill>
                <a:latin typeface="Microsoft Sans Serif"/>
                <a:cs typeface="Microsoft Sans Serif"/>
              </a:rPr>
              <a:t> </a:t>
            </a:r>
            <a:r>
              <a:rPr dirty="0" baseline="9259" sz="2700" spc="-960">
                <a:solidFill>
                  <a:srgbClr val="FF0000"/>
                </a:solidFill>
                <a:latin typeface="Microsoft Sans Serif"/>
                <a:cs typeface="Microsoft Sans Serif"/>
              </a:rPr>
              <a:t>ري</a:t>
            </a:r>
            <a:r>
              <a:rPr dirty="0" baseline="1543" sz="2700" spc="-960">
                <a:solidFill>
                  <a:srgbClr val="FF0000"/>
                </a:solidFill>
                <a:latin typeface="Microsoft Sans Serif"/>
                <a:cs typeface="Microsoft Sans Serif"/>
              </a:rPr>
              <a:t>„</a:t>
            </a:r>
            <a:r>
              <a:rPr dirty="0" baseline="10802" sz="2700" spc="-960">
                <a:solidFill>
                  <a:srgbClr val="FF0000"/>
                </a:solidFill>
                <a:latin typeface="Microsoft Sans Serif"/>
                <a:cs typeface="Microsoft Sans Serif"/>
              </a:rPr>
              <a:t>ع</a:t>
            </a:r>
            <a:r>
              <a:rPr dirty="0" baseline="26234" sz="2700" spc="-960">
                <a:solidFill>
                  <a:srgbClr val="FF0000"/>
                </a:solidFill>
                <a:latin typeface="Microsoft Sans Serif"/>
                <a:cs typeface="Microsoft Sans Serif"/>
              </a:rPr>
              <a:t>.</a:t>
            </a:r>
            <a:r>
              <a:rPr dirty="0" baseline="26234" sz="2700" spc="-390">
                <a:solidFill>
                  <a:srgbClr val="FF0000"/>
                </a:solidFill>
                <a:latin typeface="Microsoft Sans Serif"/>
                <a:cs typeface="Microsoft Sans Serif"/>
              </a:rPr>
              <a:t> </a:t>
            </a:r>
            <a:r>
              <a:rPr dirty="0" baseline="18518" sz="2700" spc="-1095">
                <a:solidFill>
                  <a:srgbClr val="FF0000"/>
                </a:solidFill>
                <a:latin typeface="Microsoft Sans Serif"/>
                <a:cs typeface="Microsoft Sans Serif"/>
              </a:rPr>
              <a:t>ن</a:t>
            </a:r>
            <a:r>
              <a:rPr dirty="0" baseline="12345" sz="2700" spc="-1095">
                <a:solidFill>
                  <a:srgbClr val="FF0000"/>
                </a:solidFill>
                <a:latin typeface="Microsoft Sans Serif"/>
                <a:cs typeface="Microsoft Sans Serif"/>
              </a:rPr>
              <a:t>,</a:t>
            </a:r>
            <a:r>
              <a:rPr dirty="0" baseline="12345" sz="2700" spc="-157">
                <a:solidFill>
                  <a:srgbClr val="FF0000"/>
                </a:solidFill>
                <a:latin typeface="Microsoft Sans Serif"/>
                <a:cs typeface="Microsoft Sans Serif"/>
              </a:rPr>
              <a:t> </a:t>
            </a:r>
            <a:r>
              <a:rPr dirty="0" baseline="10802" sz="2700" spc="-652">
                <a:solidFill>
                  <a:srgbClr val="FF0000"/>
                </a:solidFill>
                <a:latin typeface="Microsoft Sans Serif"/>
                <a:cs typeface="Microsoft Sans Serif"/>
              </a:rPr>
              <a:t>اهلوح</a:t>
            </a:r>
            <a:r>
              <a:rPr dirty="0" baseline="27777" sz="2700" spc="-652">
                <a:solidFill>
                  <a:srgbClr val="FF0000"/>
                </a:solidFill>
                <a:latin typeface="Microsoft Sans Serif"/>
                <a:cs typeface="Microsoft Sans Serif"/>
              </a:rPr>
              <a:t>.</a:t>
            </a:r>
            <a:r>
              <a:rPr dirty="0" baseline="27777" sz="2700" spc="-112">
                <a:solidFill>
                  <a:srgbClr val="FF0000"/>
                </a:solidFill>
                <a:latin typeface="Microsoft Sans Serif"/>
                <a:cs typeface="Microsoft Sans Serif"/>
              </a:rPr>
              <a:t> </a:t>
            </a:r>
            <a:r>
              <a:rPr dirty="0" baseline="1543" sz="2700" spc="-247">
                <a:solidFill>
                  <a:srgbClr val="FF0000"/>
                </a:solidFill>
                <a:latin typeface="Microsoft Sans Serif"/>
                <a:cs typeface="Microsoft Sans Serif"/>
              </a:rPr>
              <a:t>د</a:t>
            </a:r>
            <a:r>
              <a:rPr dirty="0" baseline="1543" sz="2700" spc="-322">
                <a:solidFill>
                  <a:srgbClr val="FF0000"/>
                </a:solidFill>
                <a:latin typeface="Microsoft Sans Serif"/>
                <a:cs typeface="Microsoft Sans Serif"/>
              </a:rPr>
              <a:t> </a:t>
            </a:r>
            <a:r>
              <a:rPr dirty="0" baseline="1543" sz="2700" spc="-1064">
                <a:solidFill>
                  <a:srgbClr val="FF0000"/>
                </a:solidFill>
                <a:latin typeface="Microsoft Sans Serif"/>
                <a:cs typeface="Microsoft Sans Serif"/>
              </a:rPr>
              <a:t>ر</a:t>
            </a:r>
            <a:r>
              <a:rPr dirty="0" baseline="16975" sz="2700" spc="-1064">
                <a:solidFill>
                  <a:srgbClr val="FF0000"/>
                </a:solidFill>
                <a:latin typeface="Microsoft Sans Serif"/>
                <a:cs typeface="Microsoft Sans Serif"/>
              </a:rPr>
              <a:t>.</a:t>
            </a:r>
            <a:r>
              <a:rPr dirty="0" baseline="26234" sz="2700" spc="-1064">
                <a:solidFill>
                  <a:srgbClr val="FF0000"/>
                </a:solidFill>
                <a:latin typeface="Microsoft Sans Serif"/>
                <a:cs typeface="Microsoft Sans Serif"/>
              </a:rPr>
              <a:t>وحت</a:t>
            </a:r>
            <a:r>
              <a:rPr dirty="0" baseline="9259" sz="2700" spc="-1064">
                <a:solidFill>
                  <a:srgbClr val="FF0000"/>
                </a:solidFill>
                <a:latin typeface="Microsoft Sans Serif"/>
                <a:cs typeface="Microsoft Sans Serif"/>
              </a:rPr>
              <a:t>,</a:t>
            </a:r>
            <a:r>
              <a:rPr dirty="0" baseline="9259" sz="2700" spc="-375">
                <a:solidFill>
                  <a:srgbClr val="FF0000"/>
                </a:solidFill>
                <a:latin typeface="Microsoft Sans Serif"/>
                <a:cs typeface="Microsoft Sans Serif"/>
              </a:rPr>
              <a:t> </a:t>
            </a:r>
            <a:r>
              <a:rPr dirty="0" baseline="16975" sz="2700" spc="-1050">
                <a:solidFill>
                  <a:srgbClr val="FF0000"/>
                </a:solidFill>
                <a:latin typeface="Microsoft Sans Serif"/>
                <a:cs typeface="Microsoft Sans Serif"/>
              </a:rPr>
              <a:t>„</a:t>
            </a:r>
            <a:r>
              <a:rPr dirty="0" baseline="16975" sz="2700" spc="-187">
                <a:solidFill>
                  <a:srgbClr val="FF0000"/>
                </a:solidFill>
                <a:latin typeface="Microsoft Sans Serif"/>
                <a:cs typeface="Microsoft Sans Serif"/>
              </a:rPr>
              <a:t> </a:t>
            </a:r>
            <a:r>
              <a:rPr dirty="0" baseline="1543" sz="2700" spc="-547">
                <a:solidFill>
                  <a:srgbClr val="FF0000"/>
                </a:solidFill>
                <a:latin typeface="Microsoft Sans Serif"/>
                <a:cs typeface="Microsoft Sans Serif"/>
              </a:rPr>
              <a:t>ألو</a:t>
            </a:r>
            <a:r>
              <a:rPr dirty="0" baseline="1543" sz="2700" spc="-359">
                <a:solidFill>
                  <a:srgbClr val="FF0000"/>
                </a:solidFill>
                <a:latin typeface="Microsoft Sans Serif"/>
                <a:cs typeface="Microsoft Sans Serif"/>
              </a:rPr>
              <a:t> </a:t>
            </a:r>
            <a:r>
              <a:rPr dirty="0" baseline="23148" sz="2700" spc="-862">
                <a:solidFill>
                  <a:srgbClr val="FF0000"/>
                </a:solidFill>
                <a:latin typeface="Microsoft Sans Serif"/>
                <a:cs typeface="Microsoft Sans Serif"/>
              </a:rPr>
              <a:t>اهت</a:t>
            </a:r>
            <a:r>
              <a:rPr dirty="0" baseline="35493" sz="2700" spc="-862">
                <a:solidFill>
                  <a:srgbClr val="FF0000"/>
                </a:solidFill>
                <a:latin typeface="Microsoft Sans Serif"/>
                <a:cs typeface="Microsoft Sans Serif"/>
              </a:rPr>
              <a:t>„</a:t>
            </a:r>
            <a:r>
              <a:rPr dirty="0" baseline="35493" sz="2700" spc="-405">
                <a:solidFill>
                  <a:srgbClr val="FF0000"/>
                </a:solidFill>
                <a:latin typeface="Microsoft Sans Serif"/>
                <a:cs typeface="Microsoft Sans Serif"/>
              </a:rPr>
              <a:t> </a:t>
            </a:r>
            <a:r>
              <a:rPr dirty="0" baseline="9259" sz="2700" spc="-577">
                <a:solidFill>
                  <a:srgbClr val="FF0000"/>
                </a:solidFill>
                <a:latin typeface="Microsoft Sans Serif"/>
                <a:cs typeface="Microsoft Sans Serif"/>
              </a:rPr>
              <a:t>مرح</a:t>
            </a:r>
            <a:r>
              <a:rPr dirty="0" baseline="9259" sz="2700" spc="-345">
                <a:solidFill>
                  <a:srgbClr val="FF0000"/>
                </a:solidFill>
                <a:latin typeface="Microsoft Sans Serif"/>
                <a:cs typeface="Microsoft Sans Serif"/>
              </a:rPr>
              <a:t> </a:t>
            </a:r>
            <a:r>
              <a:rPr dirty="0" baseline="1543" sz="2700" spc="-885">
                <a:solidFill>
                  <a:srgbClr val="FF0000"/>
                </a:solidFill>
                <a:latin typeface="Microsoft Sans Serif"/>
                <a:cs typeface="Microsoft Sans Serif"/>
              </a:rPr>
              <a:t>ن</a:t>
            </a:r>
            <a:r>
              <a:rPr dirty="0" baseline="15432" sz="2700" spc="-885">
                <a:solidFill>
                  <a:srgbClr val="FF0000"/>
                </a:solidFill>
                <a:latin typeface="Microsoft Sans Serif"/>
                <a:cs typeface="Microsoft Sans Serif"/>
              </a:rPr>
              <a:t>.</a:t>
            </a:r>
            <a:r>
              <a:rPr dirty="0" baseline="15432" sz="2700" spc="-195">
                <a:solidFill>
                  <a:srgbClr val="FF0000"/>
                </a:solidFill>
                <a:latin typeface="Microsoft Sans Serif"/>
                <a:cs typeface="Microsoft Sans Serif"/>
              </a:rPr>
              <a:t> </a:t>
            </a:r>
            <a:r>
              <a:rPr dirty="0" baseline="37037" sz="2700" spc="-794">
                <a:solidFill>
                  <a:srgbClr val="FF0000"/>
                </a:solidFill>
                <a:latin typeface="Microsoft Sans Serif"/>
                <a:cs typeface="Microsoft Sans Serif"/>
              </a:rPr>
              <a:t>كاسملل</a:t>
            </a:r>
            <a:r>
              <a:rPr dirty="0" baseline="37037" sz="2700" spc="179">
                <a:solidFill>
                  <a:srgbClr val="FF0000"/>
                </a:solidFill>
                <a:latin typeface="Microsoft Sans Serif"/>
                <a:cs typeface="Microsoft Sans Serif"/>
              </a:rPr>
              <a:t> </a:t>
            </a:r>
            <a:r>
              <a:rPr dirty="0" baseline="15432" sz="2700" spc="-750">
                <a:latin typeface="Microsoft Sans Serif"/>
                <a:cs typeface="Microsoft Sans Serif"/>
              </a:rPr>
              <a:t>.</a:t>
            </a:r>
            <a:r>
              <a:rPr dirty="0" baseline="24691" sz="2700" spc="270">
                <a:latin typeface="Microsoft Sans Serif"/>
                <a:cs typeface="Microsoft Sans Serif"/>
              </a:rPr>
              <a:t>  </a:t>
            </a:r>
            <a:r>
              <a:rPr dirty="0" baseline="23148" sz="2700" spc="-885">
                <a:latin typeface="Microsoft Sans Serif"/>
                <a:cs typeface="Microsoft Sans Serif"/>
              </a:rPr>
              <a:t>لع</a:t>
            </a:r>
            <a:endParaRPr baseline="23148" sz="2700">
              <a:latin typeface="Microsoft Sans Serif"/>
              <a:cs typeface="Microsoft Sans Serif"/>
            </a:endParaRPr>
          </a:p>
        </p:txBody>
      </p:sp>
      <p:sp>
        <p:nvSpPr>
          <p:cNvPr id="20" name="object 20" descr=""/>
          <p:cNvSpPr txBox="1"/>
          <p:nvPr/>
        </p:nvSpPr>
        <p:spPr>
          <a:xfrm>
            <a:off x="3232404" y="3874134"/>
            <a:ext cx="5867400" cy="299720"/>
          </a:xfrm>
          <a:prstGeom prst="rect">
            <a:avLst/>
          </a:prstGeom>
        </p:spPr>
        <p:txBody>
          <a:bodyPr wrap="square" lIns="0" tIns="12700" rIns="0" bIns="0" rtlCol="0" vert="horz">
            <a:spAutoFit/>
          </a:bodyPr>
          <a:lstStyle/>
          <a:p>
            <a:pPr algn="r" marL="76200" marR="43180">
              <a:lnSpc>
                <a:spcPct val="100000"/>
              </a:lnSpc>
              <a:spcBef>
                <a:spcPts val="100"/>
              </a:spcBef>
            </a:pPr>
            <a:r>
              <a:rPr dirty="0" baseline="6172" sz="2700" spc="-1050">
                <a:solidFill>
                  <a:srgbClr val="FF0000"/>
                </a:solidFill>
                <a:latin typeface="Microsoft Sans Serif"/>
                <a:cs typeface="Microsoft Sans Serif"/>
              </a:rPr>
              <a:t>„</a:t>
            </a:r>
            <a:r>
              <a:rPr dirty="0" baseline="6172" sz="2700" spc="-359">
                <a:solidFill>
                  <a:srgbClr val="FF0000"/>
                </a:solidFill>
                <a:latin typeface="Microsoft Sans Serif"/>
                <a:cs typeface="Microsoft Sans Serif"/>
              </a:rPr>
              <a:t> </a:t>
            </a:r>
            <a:r>
              <a:rPr dirty="0" baseline="-7716" sz="2700" spc="-1777">
                <a:solidFill>
                  <a:srgbClr val="FF0000"/>
                </a:solidFill>
                <a:latin typeface="Microsoft Sans Serif"/>
                <a:cs typeface="Microsoft Sans Serif"/>
              </a:rPr>
              <a:t>ت</a:t>
            </a:r>
            <a:r>
              <a:rPr dirty="0" baseline="1543" sz="2700" spc="-1777">
                <a:solidFill>
                  <a:srgbClr val="FF0000"/>
                </a:solidFill>
                <a:latin typeface="Microsoft Sans Serif"/>
                <a:cs typeface="Microsoft Sans Serif"/>
              </a:rPr>
              <a:t>.</a:t>
            </a:r>
            <a:r>
              <a:rPr dirty="0" baseline="1543" sz="2700" spc="-89">
                <a:solidFill>
                  <a:srgbClr val="FF0000"/>
                </a:solidFill>
                <a:latin typeface="Microsoft Sans Serif"/>
                <a:cs typeface="Microsoft Sans Serif"/>
              </a:rPr>
              <a:t> </a:t>
            </a:r>
            <a:r>
              <a:rPr dirty="0" baseline="4629" sz="2700" spc="-1064">
                <a:solidFill>
                  <a:srgbClr val="FF0000"/>
                </a:solidFill>
                <a:latin typeface="Microsoft Sans Serif"/>
                <a:cs typeface="Microsoft Sans Serif"/>
              </a:rPr>
              <a:t>صم</a:t>
            </a:r>
            <a:r>
              <a:rPr dirty="0" baseline="4629" sz="2700" spc="727">
                <a:solidFill>
                  <a:srgbClr val="FF0000"/>
                </a:solidFill>
                <a:latin typeface="Microsoft Sans Serif"/>
                <a:cs typeface="Microsoft Sans Serif"/>
              </a:rPr>
              <a:t>                         </a:t>
            </a:r>
            <a:r>
              <a:rPr dirty="0" baseline="7716" sz="2700" spc="-1050">
                <a:solidFill>
                  <a:srgbClr val="FF0000"/>
                </a:solidFill>
                <a:latin typeface="Microsoft Sans Serif"/>
                <a:cs typeface="Microsoft Sans Serif"/>
              </a:rPr>
              <a:t>„</a:t>
            </a:r>
            <a:r>
              <a:rPr dirty="0" baseline="7716" sz="2700" spc="112">
                <a:solidFill>
                  <a:srgbClr val="FF0000"/>
                </a:solidFill>
                <a:latin typeface="Microsoft Sans Serif"/>
                <a:cs typeface="Microsoft Sans Serif"/>
              </a:rPr>
              <a:t>  </a:t>
            </a:r>
            <a:r>
              <a:rPr dirty="0" baseline="3086" sz="2700" spc="-937">
                <a:solidFill>
                  <a:srgbClr val="FF0000"/>
                </a:solidFill>
                <a:latin typeface="Microsoft Sans Serif"/>
                <a:cs typeface="Microsoft Sans Serif"/>
              </a:rPr>
              <a:t>س</a:t>
            </a:r>
            <a:r>
              <a:rPr dirty="0" baseline="3086" sz="2700" spc="397">
                <a:solidFill>
                  <a:srgbClr val="FF0000"/>
                </a:solidFill>
                <a:latin typeface="Microsoft Sans Serif"/>
                <a:cs typeface="Microsoft Sans Serif"/>
              </a:rPr>
              <a:t> </a:t>
            </a:r>
            <a:r>
              <a:rPr dirty="0" sz="1800" spc="-480">
                <a:solidFill>
                  <a:srgbClr val="FF0000"/>
                </a:solidFill>
                <a:latin typeface="Microsoft Sans Serif"/>
                <a:cs typeface="Microsoft Sans Serif"/>
              </a:rPr>
              <a:t>ملا</a:t>
            </a:r>
            <a:r>
              <a:rPr dirty="0" sz="1800" spc="135">
                <a:solidFill>
                  <a:srgbClr val="FF0000"/>
                </a:solidFill>
                <a:latin typeface="Microsoft Sans Serif"/>
                <a:cs typeface="Microsoft Sans Serif"/>
              </a:rPr>
              <a:t> </a:t>
            </a:r>
            <a:r>
              <a:rPr dirty="0" baseline="3086" sz="2700" spc="-750">
                <a:latin typeface="Microsoft Sans Serif"/>
                <a:cs typeface="Microsoft Sans Serif"/>
              </a:rPr>
              <a:t>.</a:t>
            </a:r>
            <a:r>
              <a:rPr dirty="0" baseline="3086" sz="2700" spc="712">
                <a:latin typeface="Microsoft Sans Serif"/>
                <a:cs typeface="Microsoft Sans Serif"/>
              </a:rPr>
              <a:t>          </a:t>
            </a:r>
            <a:r>
              <a:rPr dirty="0" baseline="-1543" sz="2700" spc="-997">
                <a:latin typeface="Microsoft Sans Serif"/>
                <a:cs typeface="Microsoft Sans Serif"/>
              </a:rPr>
              <a:t>ط</a:t>
            </a:r>
            <a:r>
              <a:rPr dirty="0" baseline="7716" sz="2700" spc="-997">
                <a:latin typeface="Microsoft Sans Serif"/>
                <a:cs typeface="Microsoft Sans Serif"/>
              </a:rPr>
              <a:t>.</a:t>
            </a:r>
            <a:r>
              <a:rPr dirty="0" baseline="7716" sz="2700" spc="-397">
                <a:latin typeface="Microsoft Sans Serif"/>
                <a:cs typeface="Microsoft Sans Serif"/>
              </a:rPr>
              <a:t> </a:t>
            </a:r>
            <a:r>
              <a:rPr dirty="0" baseline="-4629" sz="2700" spc="-1732">
                <a:latin typeface="Microsoft Sans Serif"/>
                <a:cs typeface="Microsoft Sans Serif"/>
              </a:rPr>
              <a:t>ب</a:t>
            </a:r>
            <a:r>
              <a:rPr dirty="0" baseline="10802" sz="2700" spc="-1732">
                <a:latin typeface="Microsoft Sans Serif"/>
                <a:cs typeface="Microsoft Sans Serif"/>
              </a:rPr>
              <a:t>.</a:t>
            </a:r>
            <a:r>
              <a:rPr dirty="0" baseline="10802" sz="2700" spc="-487">
                <a:latin typeface="Microsoft Sans Serif"/>
                <a:cs typeface="Microsoft Sans Serif"/>
              </a:rPr>
              <a:t> </a:t>
            </a:r>
            <a:r>
              <a:rPr dirty="0" baseline="1543" sz="2700" spc="-652">
                <a:latin typeface="Microsoft Sans Serif"/>
                <a:cs typeface="Microsoft Sans Serif"/>
              </a:rPr>
              <a:t>لا</a:t>
            </a:r>
            <a:r>
              <a:rPr dirty="0" baseline="1543" sz="2700" spc="225">
                <a:latin typeface="Microsoft Sans Serif"/>
                <a:cs typeface="Microsoft Sans Serif"/>
              </a:rPr>
              <a:t>  </a:t>
            </a:r>
            <a:r>
              <a:rPr dirty="0" sz="1800" spc="-795">
                <a:latin typeface="Microsoft Sans Serif"/>
                <a:cs typeface="Microsoft Sans Serif"/>
              </a:rPr>
              <a:t>ن</a:t>
            </a:r>
            <a:r>
              <a:rPr dirty="0" baseline="20061" sz="2700" spc="-1192">
                <a:latin typeface="Microsoft Sans Serif"/>
                <a:cs typeface="Microsoft Sans Serif"/>
              </a:rPr>
              <a:t>.</a:t>
            </a:r>
            <a:r>
              <a:rPr dirty="0" baseline="20061" sz="2700" spc="22">
                <a:latin typeface="Microsoft Sans Serif"/>
                <a:cs typeface="Microsoft Sans Serif"/>
              </a:rPr>
              <a:t>  </a:t>
            </a:r>
            <a:r>
              <a:rPr dirty="0" baseline="-3086" sz="2700" spc="-787">
                <a:latin typeface="Microsoft Sans Serif"/>
                <a:cs typeface="Microsoft Sans Serif"/>
              </a:rPr>
              <a:t>ل</a:t>
            </a:r>
            <a:r>
              <a:rPr dirty="0" baseline="-3086" sz="2700" spc="-179">
                <a:latin typeface="Microsoft Sans Serif"/>
                <a:cs typeface="Microsoft Sans Serif"/>
              </a:rPr>
              <a:t> </a:t>
            </a:r>
            <a:r>
              <a:rPr dirty="0" baseline="3086" sz="2700" spc="-750">
                <a:latin typeface="Microsoft Sans Serif"/>
                <a:cs typeface="Microsoft Sans Serif"/>
              </a:rPr>
              <a:t>.</a:t>
            </a:r>
            <a:r>
              <a:rPr dirty="0" baseline="3086" sz="2700" spc="-382">
                <a:latin typeface="Microsoft Sans Serif"/>
                <a:cs typeface="Microsoft Sans Serif"/>
              </a:rPr>
              <a:t> </a:t>
            </a:r>
            <a:r>
              <a:rPr dirty="0" baseline="-4629" sz="2700" spc="-675">
                <a:latin typeface="Microsoft Sans Serif"/>
                <a:cs typeface="Microsoft Sans Serif"/>
              </a:rPr>
              <a:t>ك</a:t>
            </a:r>
            <a:endParaRPr baseline="-4629" sz="2700">
              <a:latin typeface="Microsoft Sans Serif"/>
              <a:cs typeface="Microsoft Sans Serif"/>
            </a:endParaRPr>
          </a:p>
        </p:txBody>
      </p:sp>
      <p:sp>
        <p:nvSpPr>
          <p:cNvPr id="21" name="object 21" descr=""/>
          <p:cNvSpPr txBox="1"/>
          <p:nvPr/>
        </p:nvSpPr>
        <p:spPr>
          <a:xfrm>
            <a:off x="1564386" y="3892422"/>
            <a:ext cx="6712584" cy="299720"/>
          </a:xfrm>
          <a:prstGeom prst="rect">
            <a:avLst/>
          </a:prstGeom>
        </p:spPr>
        <p:txBody>
          <a:bodyPr wrap="square" lIns="0" tIns="12700" rIns="0" bIns="0" rtlCol="0" vert="horz">
            <a:spAutoFit/>
          </a:bodyPr>
          <a:lstStyle/>
          <a:p>
            <a:pPr algn="r" marL="50800" marR="55880">
              <a:lnSpc>
                <a:spcPct val="100000"/>
              </a:lnSpc>
              <a:spcBef>
                <a:spcPts val="100"/>
              </a:spcBef>
            </a:pPr>
            <a:r>
              <a:rPr dirty="0" baseline="6172" sz="2700" spc="-637">
                <a:latin typeface="Microsoft Sans Serif"/>
                <a:cs typeface="Microsoft Sans Serif"/>
              </a:rPr>
              <a:t>طلا</a:t>
            </a:r>
            <a:r>
              <a:rPr dirty="0" baseline="15432" sz="2700" spc="187">
                <a:latin typeface="Microsoft Sans Serif"/>
                <a:cs typeface="Microsoft Sans Serif"/>
              </a:rPr>
              <a:t>  </a:t>
            </a:r>
            <a:r>
              <a:rPr dirty="0" baseline="1543" sz="2700" spc="232">
                <a:latin typeface="Microsoft Sans Serif"/>
                <a:cs typeface="Microsoft Sans Serif"/>
              </a:rPr>
              <a:t>ه</a:t>
            </a:r>
            <a:r>
              <a:rPr dirty="0" baseline="1543" sz="2700" spc="-172">
                <a:latin typeface="Microsoft Sans Serif"/>
                <a:cs typeface="Microsoft Sans Serif"/>
              </a:rPr>
              <a:t> </a:t>
            </a:r>
            <a:r>
              <a:rPr dirty="0" baseline="1543" sz="2700" spc="-1185">
                <a:latin typeface="Microsoft Sans Serif"/>
                <a:cs typeface="Microsoft Sans Serif"/>
              </a:rPr>
              <a:t>يح</a:t>
            </a:r>
            <a:r>
              <a:rPr dirty="0" baseline="18518" sz="2700" spc="-1185">
                <a:latin typeface="Microsoft Sans Serif"/>
                <a:cs typeface="Microsoft Sans Serif"/>
              </a:rPr>
              <a:t>.</a:t>
            </a:r>
            <a:r>
              <a:rPr dirty="0" baseline="16975" sz="2700" spc="120">
                <a:latin typeface="Microsoft Sans Serif"/>
                <a:cs typeface="Microsoft Sans Serif"/>
              </a:rPr>
              <a:t> </a:t>
            </a:r>
            <a:r>
              <a:rPr dirty="0" baseline="1543" sz="2700" spc="-1312">
                <a:latin typeface="Microsoft Sans Serif"/>
                <a:cs typeface="Microsoft Sans Serif"/>
              </a:rPr>
              <a:t>ب</a:t>
            </a:r>
            <a:r>
              <a:rPr dirty="0" baseline="10802" sz="2700" spc="-1312">
                <a:latin typeface="Microsoft Sans Serif"/>
                <a:cs typeface="Microsoft Sans Serif"/>
              </a:rPr>
              <a:t>„</a:t>
            </a:r>
            <a:r>
              <a:rPr dirty="0" baseline="15432" sz="2700" spc="450">
                <a:latin typeface="Microsoft Sans Serif"/>
                <a:cs typeface="Microsoft Sans Serif"/>
              </a:rPr>
              <a:t>  </a:t>
            </a:r>
            <a:r>
              <a:rPr dirty="0" baseline="13888" sz="2700" spc="-930">
                <a:latin typeface="Microsoft Sans Serif"/>
                <a:cs typeface="Microsoft Sans Serif"/>
              </a:rPr>
              <a:t>هت</a:t>
            </a:r>
            <a:r>
              <a:rPr dirty="0" baseline="26234" sz="2700" spc="-930">
                <a:latin typeface="Microsoft Sans Serif"/>
                <a:cs typeface="Microsoft Sans Serif"/>
              </a:rPr>
              <a:t>„</a:t>
            </a:r>
            <a:r>
              <a:rPr dirty="0" baseline="26234" sz="2700" spc="97">
                <a:latin typeface="Microsoft Sans Serif"/>
                <a:cs typeface="Microsoft Sans Serif"/>
              </a:rPr>
              <a:t>  </a:t>
            </a:r>
            <a:r>
              <a:rPr dirty="0" baseline="3086" sz="2700" spc="-975">
                <a:latin typeface="Microsoft Sans Serif"/>
                <a:cs typeface="Microsoft Sans Serif"/>
              </a:rPr>
              <a:t>ضم</a:t>
            </a:r>
            <a:r>
              <a:rPr dirty="0" baseline="3086" sz="2700" spc="165">
                <a:latin typeface="Microsoft Sans Serif"/>
                <a:cs typeface="Microsoft Sans Serif"/>
              </a:rPr>
              <a:t> </a:t>
            </a:r>
            <a:r>
              <a:rPr dirty="0" baseline="9259" sz="2700" spc="-750">
                <a:latin typeface="Microsoft Sans Serif"/>
                <a:cs typeface="Microsoft Sans Serif"/>
              </a:rPr>
              <a:t>.</a:t>
            </a:r>
            <a:r>
              <a:rPr dirty="0" baseline="9259" sz="2700" spc="-22">
                <a:latin typeface="Microsoft Sans Serif"/>
                <a:cs typeface="Microsoft Sans Serif"/>
              </a:rPr>
              <a:t> </a:t>
            </a:r>
            <a:r>
              <a:rPr dirty="0" baseline="16975" sz="2700" spc="-1485">
                <a:latin typeface="Microsoft Sans Serif"/>
                <a:cs typeface="Microsoft Sans Serif"/>
              </a:rPr>
              <a:t>حت</a:t>
            </a:r>
            <a:r>
              <a:rPr dirty="0" sz="1800" spc="-990">
                <a:latin typeface="Microsoft Sans Serif"/>
                <a:cs typeface="Microsoft Sans Serif"/>
              </a:rPr>
              <a:t>,</a:t>
            </a:r>
            <a:r>
              <a:rPr dirty="0" sz="1800" spc="-254">
                <a:latin typeface="Microsoft Sans Serif"/>
                <a:cs typeface="Microsoft Sans Serif"/>
              </a:rPr>
              <a:t> </a:t>
            </a:r>
            <a:r>
              <a:rPr dirty="0" baseline="7716" sz="2700" spc="-1050">
                <a:latin typeface="Microsoft Sans Serif"/>
                <a:cs typeface="Microsoft Sans Serif"/>
              </a:rPr>
              <a:t>„</a:t>
            </a:r>
            <a:r>
              <a:rPr dirty="0" baseline="7716" sz="2700" spc="735">
                <a:latin typeface="Microsoft Sans Serif"/>
                <a:cs typeface="Microsoft Sans Serif"/>
              </a:rPr>
              <a:t>     </a:t>
            </a:r>
            <a:r>
              <a:rPr dirty="0" baseline="3086" sz="2700" spc="-1462">
                <a:solidFill>
                  <a:srgbClr val="FF0000"/>
                </a:solidFill>
                <a:latin typeface="Microsoft Sans Serif"/>
                <a:cs typeface="Microsoft Sans Serif"/>
              </a:rPr>
              <a:t>ضن</a:t>
            </a:r>
            <a:r>
              <a:rPr dirty="0" baseline="21604" sz="2700" spc="-1462">
                <a:solidFill>
                  <a:srgbClr val="FF0000"/>
                </a:solidFill>
                <a:latin typeface="Microsoft Sans Serif"/>
                <a:cs typeface="Microsoft Sans Serif"/>
              </a:rPr>
              <a:t>„</a:t>
            </a:r>
            <a:r>
              <a:rPr dirty="0" baseline="21604" sz="2700" spc="300">
                <a:solidFill>
                  <a:srgbClr val="FF0000"/>
                </a:solidFill>
                <a:latin typeface="Microsoft Sans Serif"/>
                <a:cs typeface="Microsoft Sans Serif"/>
              </a:rPr>
              <a:t> </a:t>
            </a:r>
            <a:r>
              <a:rPr dirty="0" baseline="-3086" sz="2700">
                <a:solidFill>
                  <a:srgbClr val="FF0000"/>
                </a:solidFill>
                <a:latin typeface="Microsoft Sans Serif"/>
                <a:cs typeface="Microsoft Sans Serif"/>
              </a:rPr>
              <a:t>ا</a:t>
            </a:r>
            <a:r>
              <a:rPr dirty="0" baseline="-3086" sz="2700" spc="450">
                <a:solidFill>
                  <a:srgbClr val="FF0000"/>
                </a:solidFill>
                <a:latin typeface="Microsoft Sans Serif"/>
                <a:cs typeface="Microsoft Sans Serif"/>
              </a:rPr>
              <a:t> </a:t>
            </a:r>
            <a:r>
              <a:rPr dirty="0" baseline="1543" sz="2700" spc="-1582">
                <a:solidFill>
                  <a:srgbClr val="FF0000"/>
                </a:solidFill>
                <a:latin typeface="Microsoft Sans Serif"/>
                <a:cs typeface="Microsoft Sans Serif"/>
              </a:rPr>
              <a:t>ب</a:t>
            </a:r>
            <a:r>
              <a:rPr dirty="0" baseline="12345" sz="2700" spc="-165">
                <a:solidFill>
                  <a:srgbClr val="FF0000"/>
                </a:solidFill>
                <a:latin typeface="Microsoft Sans Serif"/>
                <a:cs typeface="Microsoft Sans Serif"/>
              </a:rPr>
              <a:t> </a:t>
            </a:r>
            <a:r>
              <a:rPr dirty="0" baseline="1543" sz="2700" spc="-937">
                <a:solidFill>
                  <a:srgbClr val="FF0000"/>
                </a:solidFill>
                <a:latin typeface="Microsoft Sans Serif"/>
                <a:cs typeface="Microsoft Sans Serif"/>
              </a:rPr>
              <a:t>س</a:t>
            </a:r>
            <a:r>
              <a:rPr dirty="0" baseline="1543" sz="2700" spc="719">
                <a:solidFill>
                  <a:srgbClr val="FF0000"/>
                </a:solidFill>
                <a:latin typeface="Microsoft Sans Serif"/>
                <a:cs typeface="Microsoft Sans Serif"/>
              </a:rPr>
              <a:t> </a:t>
            </a:r>
            <a:r>
              <a:rPr dirty="0" baseline="6172" sz="2700" spc="-750">
                <a:solidFill>
                  <a:srgbClr val="FF0000"/>
                </a:solidFill>
                <a:latin typeface="Microsoft Sans Serif"/>
                <a:cs typeface="Microsoft Sans Serif"/>
              </a:rPr>
              <a:t>.</a:t>
            </a:r>
            <a:r>
              <a:rPr dirty="0" baseline="6172" sz="2700" spc="-217">
                <a:solidFill>
                  <a:srgbClr val="FF0000"/>
                </a:solidFill>
                <a:latin typeface="Microsoft Sans Serif"/>
                <a:cs typeface="Microsoft Sans Serif"/>
              </a:rPr>
              <a:t> </a:t>
            </a:r>
            <a:r>
              <a:rPr dirty="0" baseline="1543" sz="2700" spc="-75">
                <a:solidFill>
                  <a:srgbClr val="FF0000"/>
                </a:solidFill>
                <a:latin typeface="Microsoft Sans Serif"/>
                <a:cs typeface="Microsoft Sans Serif"/>
              </a:rPr>
              <a:t>م</a:t>
            </a:r>
            <a:r>
              <a:rPr dirty="0" baseline="1543" sz="2700" spc="-112">
                <a:solidFill>
                  <a:srgbClr val="FF0000"/>
                </a:solidFill>
                <a:latin typeface="Microsoft Sans Serif"/>
                <a:cs typeface="Microsoft Sans Serif"/>
              </a:rPr>
              <a:t> </a:t>
            </a:r>
            <a:r>
              <a:rPr dirty="0" baseline="1543" sz="2700" spc="232">
                <a:solidFill>
                  <a:srgbClr val="FF0000"/>
                </a:solidFill>
                <a:latin typeface="Microsoft Sans Serif"/>
                <a:cs typeface="Microsoft Sans Serif"/>
              </a:rPr>
              <a:t>ه</a:t>
            </a:r>
            <a:r>
              <a:rPr dirty="0" baseline="1543" sz="2700" spc="-179">
                <a:solidFill>
                  <a:srgbClr val="FF0000"/>
                </a:solidFill>
                <a:latin typeface="Microsoft Sans Serif"/>
                <a:cs typeface="Microsoft Sans Serif"/>
              </a:rPr>
              <a:t> </a:t>
            </a:r>
            <a:r>
              <a:rPr dirty="0" baseline="1543" sz="2700" spc="-1162">
                <a:solidFill>
                  <a:srgbClr val="FF0000"/>
                </a:solidFill>
                <a:latin typeface="Microsoft Sans Serif"/>
                <a:cs typeface="Microsoft Sans Serif"/>
              </a:rPr>
              <a:t>يع</a:t>
            </a:r>
            <a:r>
              <a:rPr dirty="0" baseline="20061" sz="2700" spc="-1162">
                <a:solidFill>
                  <a:srgbClr val="FF0000"/>
                </a:solidFill>
                <a:latin typeface="Microsoft Sans Serif"/>
                <a:cs typeface="Microsoft Sans Serif"/>
              </a:rPr>
              <a:t>.</a:t>
            </a:r>
            <a:r>
              <a:rPr dirty="0" baseline="20061" sz="2700" spc="157">
                <a:solidFill>
                  <a:srgbClr val="FF0000"/>
                </a:solidFill>
                <a:latin typeface="Microsoft Sans Serif"/>
                <a:cs typeface="Microsoft Sans Serif"/>
              </a:rPr>
              <a:t>  </a:t>
            </a:r>
            <a:r>
              <a:rPr dirty="0" baseline="9259" sz="2700" spc="-1050">
                <a:solidFill>
                  <a:srgbClr val="FF0000"/>
                </a:solidFill>
                <a:latin typeface="Microsoft Sans Serif"/>
                <a:cs typeface="Microsoft Sans Serif"/>
              </a:rPr>
              <a:t>„</a:t>
            </a:r>
            <a:r>
              <a:rPr dirty="0" baseline="9259" sz="2700" spc="-359">
                <a:solidFill>
                  <a:srgbClr val="FF0000"/>
                </a:solidFill>
                <a:latin typeface="Microsoft Sans Serif"/>
                <a:cs typeface="Microsoft Sans Serif"/>
              </a:rPr>
              <a:t> </a:t>
            </a:r>
            <a:r>
              <a:rPr dirty="0" baseline="1543" sz="2700" spc="-1282">
                <a:solidFill>
                  <a:srgbClr val="FF0000"/>
                </a:solidFill>
                <a:latin typeface="Microsoft Sans Serif"/>
                <a:cs typeface="Microsoft Sans Serif"/>
              </a:rPr>
              <a:t>ثق</a:t>
            </a:r>
            <a:r>
              <a:rPr dirty="0" baseline="20061" sz="2700" spc="-1282">
                <a:solidFill>
                  <a:srgbClr val="FF0000"/>
                </a:solidFill>
                <a:latin typeface="Microsoft Sans Serif"/>
                <a:cs typeface="Microsoft Sans Serif"/>
              </a:rPr>
              <a:t>.</a:t>
            </a:r>
            <a:r>
              <a:rPr dirty="0" baseline="-7716" sz="2700" spc="-1282">
                <a:solidFill>
                  <a:srgbClr val="FF0000"/>
                </a:solidFill>
                <a:latin typeface="Microsoft Sans Serif"/>
                <a:cs typeface="Microsoft Sans Serif"/>
              </a:rPr>
              <a:t>„</a:t>
            </a:r>
            <a:r>
              <a:rPr dirty="0" baseline="-7716" sz="2700" spc="37">
                <a:solidFill>
                  <a:srgbClr val="FF0000"/>
                </a:solidFill>
                <a:latin typeface="Microsoft Sans Serif"/>
                <a:cs typeface="Microsoft Sans Serif"/>
              </a:rPr>
              <a:t> </a:t>
            </a:r>
            <a:r>
              <a:rPr dirty="0" baseline="7716" sz="2700" spc="-1207">
                <a:solidFill>
                  <a:srgbClr val="FF0000"/>
                </a:solidFill>
                <a:latin typeface="Microsoft Sans Serif"/>
                <a:cs typeface="Microsoft Sans Serif"/>
              </a:rPr>
              <a:t>ن</a:t>
            </a:r>
            <a:r>
              <a:rPr dirty="0" baseline="24691" sz="2700" spc="-1207">
                <a:solidFill>
                  <a:srgbClr val="FF0000"/>
                </a:solidFill>
                <a:latin typeface="Microsoft Sans Serif"/>
                <a:cs typeface="Microsoft Sans Serif"/>
              </a:rPr>
              <a:t>„</a:t>
            </a:r>
            <a:r>
              <a:rPr dirty="0" baseline="24691" sz="2700" spc="-179">
                <a:solidFill>
                  <a:srgbClr val="FF0000"/>
                </a:solidFill>
                <a:latin typeface="Microsoft Sans Serif"/>
                <a:cs typeface="Microsoft Sans Serif"/>
              </a:rPr>
              <a:t> </a:t>
            </a:r>
            <a:r>
              <a:rPr dirty="0" baseline="1543" sz="2700" spc="-427">
                <a:solidFill>
                  <a:srgbClr val="FF0000"/>
                </a:solidFill>
                <a:latin typeface="Microsoft Sans Serif"/>
                <a:cs typeface="Microsoft Sans Serif"/>
              </a:rPr>
              <a:t>هلا</a:t>
            </a:r>
            <a:r>
              <a:rPr dirty="0" baseline="1543" sz="2700" spc="300">
                <a:solidFill>
                  <a:srgbClr val="FF0000"/>
                </a:solidFill>
                <a:latin typeface="Microsoft Sans Serif"/>
                <a:cs typeface="Microsoft Sans Serif"/>
              </a:rPr>
              <a:t>  </a:t>
            </a:r>
            <a:r>
              <a:rPr dirty="0" baseline="10802" sz="2700" spc="-1050">
                <a:solidFill>
                  <a:srgbClr val="FF0000"/>
                </a:solidFill>
                <a:latin typeface="Microsoft Sans Serif"/>
                <a:cs typeface="Microsoft Sans Serif"/>
              </a:rPr>
              <a:t>„</a:t>
            </a:r>
            <a:r>
              <a:rPr dirty="0" baseline="10802" sz="2700" spc="217">
                <a:solidFill>
                  <a:srgbClr val="FF0000"/>
                </a:solidFill>
                <a:latin typeface="Microsoft Sans Serif"/>
                <a:cs typeface="Microsoft Sans Serif"/>
              </a:rPr>
              <a:t>  </a:t>
            </a:r>
            <a:r>
              <a:rPr dirty="0" baseline="1543" sz="2700" spc="-1470">
                <a:solidFill>
                  <a:srgbClr val="FF0000"/>
                </a:solidFill>
                <a:latin typeface="Microsoft Sans Serif"/>
                <a:cs typeface="Microsoft Sans Serif"/>
              </a:rPr>
              <a:t>ي</a:t>
            </a:r>
            <a:r>
              <a:rPr dirty="0" baseline="-3086" sz="2700" spc="-1470">
                <a:solidFill>
                  <a:srgbClr val="FF0000"/>
                </a:solidFill>
                <a:latin typeface="Microsoft Sans Serif"/>
                <a:cs typeface="Microsoft Sans Serif"/>
              </a:rPr>
              <a:t>,</a:t>
            </a:r>
            <a:r>
              <a:rPr dirty="0" baseline="-3086" sz="2700" spc="-247">
                <a:solidFill>
                  <a:srgbClr val="FF0000"/>
                </a:solidFill>
                <a:latin typeface="Microsoft Sans Serif"/>
                <a:cs typeface="Microsoft Sans Serif"/>
              </a:rPr>
              <a:t> </a:t>
            </a:r>
            <a:r>
              <a:rPr dirty="0" baseline="1543" sz="2700" spc="-735">
                <a:solidFill>
                  <a:srgbClr val="FF0000"/>
                </a:solidFill>
                <a:latin typeface="Microsoft Sans Serif"/>
                <a:cs typeface="Microsoft Sans Serif"/>
              </a:rPr>
              <a:t>ح</a:t>
            </a:r>
            <a:r>
              <a:rPr dirty="0" baseline="15432" sz="2700" spc="-735">
                <a:solidFill>
                  <a:srgbClr val="FF0000"/>
                </a:solidFill>
                <a:latin typeface="Microsoft Sans Serif"/>
                <a:cs typeface="Microsoft Sans Serif"/>
              </a:rPr>
              <a:t>.</a:t>
            </a:r>
            <a:r>
              <a:rPr dirty="0" baseline="15432" sz="2700" spc="-735">
                <a:solidFill>
                  <a:srgbClr val="FF0000"/>
                </a:solidFill>
                <a:latin typeface="Microsoft Sans Serif"/>
                <a:cs typeface="Microsoft Sans Serif"/>
              </a:rPr>
              <a:t>ملا</a:t>
            </a:r>
            <a:r>
              <a:rPr dirty="0" baseline="15432" sz="2700" spc="697">
                <a:solidFill>
                  <a:srgbClr val="FF0000"/>
                </a:solidFill>
                <a:latin typeface="Microsoft Sans Serif"/>
                <a:cs typeface="Microsoft Sans Serif"/>
              </a:rPr>
              <a:t> </a:t>
            </a:r>
            <a:r>
              <a:rPr dirty="0" baseline="9259" sz="2700" spc="-1050">
                <a:solidFill>
                  <a:srgbClr val="FF0000"/>
                </a:solidFill>
                <a:latin typeface="Microsoft Sans Serif"/>
                <a:cs typeface="Microsoft Sans Serif"/>
              </a:rPr>
              <a:t>„</a:t>
            </a:r>
            <a:r>
              <a:rPr dirty="0" baseline="9259" sz="2700" spc="-359">
                <a:solidFill>
                  <a:srgbClr val="FF0000"/>
                </a:solidFill>
                <a:latin typeface="Microsoft Sans Serif"/>
                <a:cs typeface="Microsoft Sans Serif"/>
              </a:rPr>
              <a:t> </a:t>
            </a:r>
            <a:r>
              <a:rPr dirty="0" baseline="-3086" sz="2700" spc="-1702">
                <a:solidFill>
                  <a:srgbClr val="FF0000"/>
                </a:solidFill>
                <a:latin typeface="Microsoft Sans Serif"/>
                <a:cs typeface="Microsoft Sans Serif"/>
              </a:rPr>
              <a:t>ت</a:t>
            </a:r>
            <a:r>
              <a:rPr dirty="0" baseline="-9259" sz="2700" spc="-1702">
                <a:solidFill>
                  <a:srgbClr val="FF0000"/>
                </a:solidFill>
                <a:latin typeface="Microsoft Sans Serif"/>
                <a:cs typeface="Microsoft Sans Serif"/>
              </a:rPr>
              <a:t>„</a:t>
            </a:r>
            <a:r>
              <a:rPr dirty="0" baseline="-9259" sz="2700" spc="15">
                <a:solidFill>
                  <a:srgbClr val="FF0000"/>
                </a:solidFill>
                <a:latin typeface="Microsoft Sans Serif"/>
                <a:cs typeface="Microsoft Sans Serif"/>
              </a:rPr>
              <a:t> </a:t>
            </a:r>
            <a:r>
              <a:rPr dirty="0" sz="1800" spc="-1135">
                <a:solidFill>
                  <a:srgbClr val="FF0000"/>
                </a:solidFill>
                <a:latin typeface="Microsoft Sans Serif"/>
                <a:cs typeface="Microsoft Sans Serif"/>
              </a:rPr>
              <a:t>ت</a:t>
            </a:r>
            <a:r>
              <a:rPr dirty="0" baseline="-6172" sz="2700" spc="-1702">
                <a:solidFill>
                  <a:srgbClr val="FF0000"/>
                </a:solidFill>
                <a:latin typeface="Microsoft Sans Serif"/>
                <a:cs typeface="Microsoft Sans Serif"/>
              </a:rPr>
              <a:t>„</a:t>
            </a:r>
            <a:r>
              <a:rPr dirty="0" baseline="-6172" sz="2700" spc="-322">
                <a:solidFill>
                  <a:srgbClr val="FF0000"/>
                </a:solidFill>
                <a:latin typeface="Microsoft Sans Serif"/>
                <a:cs typeface="Microsoft Sans Serif"/>
              </a:rPr>
              <a:t> </a:t>
            </a:r>
            <a:r>
              <a:rPr dirty="0" sz="1800" spc="-670">
                <a:solidFill>
                  <a:srgbClr val="FF0000"/>
                </a:solidFill>
                <a:latin typeface="Microsoft Sans Serif"/>
                <a:cs typeface="Microsoft Sans Serif"/>
              </a:rPr>
              <a:t>يلا</a:t>
            </a:r>
            <a:r>
              <a:rPr dirty="0" sz="1800" spc="50">
                <a:solidFill>
                  <a:srgbClr val="FF0000"/>
                </a:solidFill>
                <a:latin typeface="Microsoft Sans Serif"/>
                <a:cs typeface="Microsoft Sans Serif"/>
              </a:rPr>
              <a:t> </a:t>
            </a:r>
            <a:r>
              <a:rPr dirty="0" baseline="9259" sz="2700" spc="-1050">
                <a:solidFill>
                  <a:srgbClr val="FF0000"/>
                </a:solidFill>
                <a:latin typeface="Microsoft Sans Serif"/>
                <a:cs typeface="Microsoft Sans Serif"/>
              </a:rPr>
              <a:t>„</a:t>
            </a:r>
            <a:r>
              <a:rPr dirty="0" baseline="9259" sz="2700" spc="-359">
                <a:solidFill>
                  <a:srgbClr val="FF0000"/>
                </a:solidFill>
                <a:latin typeface="Microsoft Sans Serif"/>
                <a:cs typeface="Microsoft Sans Serif"/>
              </a:rPr>
              <a:t> </a:t>
            </a:r>
            <a:r>
              <a:rPr dirty="0" baseline="-3086" sz="2700" spc="-1395">
                <a:solidFill>
                  <a:srgbClr val="FF0000"/>
                </a:solidFill>
                <a:latin typeface="Microsoft Sans Serif"/>
                <a:cs typeface="Microsoft Sans Serif"/>
              </a:rPr>
              <a:t>ث</a:t>
            </a:r>
            <a:r>
              <a:rPr dirty="0" baseline="-7716" sz="2700" spc="-1395">
                <a:solidFill>
                  <a:srgbClr val="FF0000"/>
                </a:solidFill>
                <a:latin typeface="Microsoft Sans Serif"/>
                <a:cs typeface="Microsoft Sans Serif"/>
              </a:rPr>
              <a:t>„</a:t>
            </a:r>
            <a:r>
              <a:rPr dirty="0" baseline="1543" sz="2700" spc="-1395">
                <a:solidFill>
                  <a:srgbClr val="FF0000"/>
                </a:solidFill>
                <a:latin typeface="Microsoft Sans Serif"/>
                <a:cs typeface="Microsoft Sans Serif"/>
              </a:rPr>
              <a:t>ق</a:t>
            </a:r>
            <a:r>
              <a:rPr dirty="0" baseline="20061" sz="2700" spc="-1395">
                <a:solidFill>
                  <a:srgbClr val="FF0000"/>
                </a:solidFill>
                <a:latin typeface="Microsoft Sans Serif"/>
                <a:cs typeface="Microsoft Sans Serif"/>
              </a:rPr>
              <a:t>„</a:t>
            </a:r>
            <a:r>
              <a:rPr dirty="0" baseline="20061" sz="2700" spc="157">
                <a:solidFill>
                  <a:srgbClr val="FF0000"/>
                </a:solidFill>
                <a:latin typeface="Microsoft Sans Serif"/>
                <a:cs typeface="Microsoft Sans Serif"/>
              </a:rPr>
              <a:t> </a:t>
            </a:r>
            <a:r>
              <a:rPr dirty="0" sz="1800" spc="-585">
                <a:solidFill>
                  <a:srgbClr val="FF0000"/>
                </a:solidFill>
                <a:latin typeface="Microsoft Sans Serif"/>
                <a:cs typeface="Microsoft Sans Serif"/>
              </a:rPr>
              <a:t>يلا</a:t>
            </a:r>
            <a:r>
              <a:rPr dirty="0" baseline="15432" sz="2700" spc="660">
                <a:latin typeface="Microsoft Sans Serif"/>
                <a:cs typeface="Microsoft Sans Serif"/>
              </a:rPr>
              <a:t>        </a:t>
            </a:r>
            <a:r>
              <a:rPr dirty="0" baseline="9259" sz="2700" spc="-1050">
                <a:latin typeface="Microsoft Sans Serif"/>
                <a:cs typeface="Microsoft Sans Serif"/>
              </a:rPr>
              <a:t>„</a:t>
            </a:r>
            <a:r>
              <a:rPr dirty="0" baseline="9259" sz="2700" spc="540">
                <a:latin typeface="Microsoft Sans Serif"/>
                <a:cs typeface="Microsoft Sans Serif"/>
              </a:rPr>
              <a:t> </a:t>
            </a:r>
            <a:r>
              <a:rPr dirty="0" baseline="1543" sz="2700" spc="82">
                <a:latin typeface="Microsoft Sans Serif"/>
                <a:cs typeface="Microsoft Sans Serif"/>
              </a:rPr>
              <a:t>م</a:t>
            </a:r>
            <a:r>
              <a:rPr dirty="0" baseline="1543" sz="2700" spc="225">
                <a:latin typeface="Microsoft Sans Serif"/>
                <a:cs typeface="Microsoft Sans Serif"/>
              </a:rPr>
              <a:t> </a:t>
            </a:r>
            <a:r>
              <a:rPr dirty="0" baseline="44753" sz="2700" spc="-1132">
                <a:latin typeface="Microsoft Sans Serif"/>
                <a:cs typeface="Microsoft Sans Serif"/>
              </a:rPr>
              <a:t>كحلل</a:t>
            </a:r>
            <a:r>
              <a:rPr dirty="0" baseline="44753" sz="2700" spc="307">
                <a:latin typeface="Microsoft Sans Serif"/>
                <a:cs typeface="Microsoft Sans Serif"/>
              </a:rPr>
              <a:t> </a:t>
            </a:r>
            <a:r>
              <a:rPr dirty="0" baseline="1543" sz="2700" spc="-885">
                <a:latin typeface="Microsoft Sans Serif"/>
                <a:cs typeface="Microsoft Sans Serif"/>
              </a:rPr>
              <a:t>سس</a:t>
            </a:r>
            <a:r>
              <a:rPr dirty="0" baseline="12345" sz="2700" spc="-89">
                <a:latin typeface="Microsoft Sans Serif"/>
                <a:cs typeface="Microsoft Sans Serif"/>
              </a:rPr>
              <a:t> </a:t>
            </a:r>
            <a:r>
              <a:rPr dirty="0" baseline="-3086" sz="2700" spc="-75">
                <a:latin typeface="Microsoft Sans Serif"/>
                <a:cs typeface="Microsoft Sans Serif"/>
              </a:rPr>
              <a:t>ا</a:t>
            </a:r>
            <a:endParaRPr baseline="-3086" sz="2700">
              <a:latin typeface="Microsoft Sans Serif"/>
              <a:cs typeface="Microsoft Sans Serif"/>
            </a:endParaRPr>
          </a:p>
        </p:txBody>
      </p:sp>
      <p:sp>
        <p:nvSpPr>
          <p:cNvPr id="22" name="object 22" descr=""/>
          <p:cNvSpPr txBox="1"/>
          <p:nvPr/>
        </p:nvSpPr>
        <p:spPr>
          <a:xfrm>
            <a:off x="373075" y="3919854"/>
            <a:ext cx="8627745" cy="299720"/>
          </a:xfrm>
          <a:prstGeom prst="rect">
            <a:avLst/>
          </a:prstGeom>
        </p:spPr>
        <p:txBody>
          <a:bodyPr wrap="square" lIns="0" tIns="12700" rIns="0" bIns="0" rtlCol="0" vert="horz">
            <a:spAutoFit/>
          </a:bodyPr>
          <a:lstStyle/>
          <a:p>
            <a:pPr algn="r" marL="38100" marR="30480">
              <a:lnSpc>
                <a:spcPct val="100000"/>
              </a:lnSpc>
              <a:spcBef>
                <a:spcPts val="100"/>
              </a:spcBef>
            </a:pPr>
            <a:r>
              <a:rPr dirty="0" baseline="20061" sz="2700" spc="-787">
                <a:latin typeface="Microsoft Sans Serif"/>
                <a:cs typeface="Microsoft Sans Serif"/>
              </a:rPr>
              <a:t>اهت</a:t>
            </a:r>
            <a:r>
              <a:rPr dirty="0" baseline="10802" sz="2700" spc="-787">
                <a:latin typeface="Microsoft Sans Serif"/>
                <a:cs typeface="Microsoft Sans Serif"/>
              </a:rPr>
              <a:t>„</a:t>
            </a:r>
            <a:r>
              <a:rPr dirty="0" baseline="21604" sz="2700" spc="-787">
                <a:latin typeface="Microsoft Sans Serif"/>
                <a:cs typeface="Microsoft Sans Serif"/>
              </a:rPr>
              <a:t>لا</a:t>
            </a:r>
            <a:r>
              <a:rPr dirty="0" baseline="24691" sz="2700" spc="-787">
                <a:latin typeface="Microsoft Sans Serif"/>
                <a:cs typeface="Microsoft Sans Serif"/>
              </a:rPr>
              <a:t>,</a:t>
            </a:r>
            <a:r>
              <a:rPr dirty="0" baseline="24691" sz="2700" spc="-179">
                <a:latin typeface="Microsoft Sans Serif"/>
                <a:cs typeface="Microsoft Sans Serif"/>
              </a:rPr>
              <a:t> </a:t>
            </a:r>
            <a:r>
              <a:rPr dirty="0" baseline="13888" sz="2700" spc="-780">
                <a:latin typeface="Microsoft Sans Serif"/>
                <a:cs typeface="Microsoft Sans Serif"/>
              </a:rPr>
              <a:t>عامت</a:t>
            </a:r>
            <a:r>
              <a:rPr dirty="0" baseline="24691" sz="2700" spc="-780">
                <a:latin typeface="Microsoft Sans Serif"/>
                <a:cs typeface="Microsoft Sans Serif"/>
              </a:rPr>
              <a:t>„</a:t>
            </a:r>
            <a:r>
              <a:rPr dirty="0" baseline="24691" sz="2700" spc="-412">
                <a:latin typeface="Microsoft Sans Serif"/>
                <a:cs typeface="Microsoft Sans Serif"/>
              </a:rPr>
              <a:t> </a:t>
            </a:r>
            <a:r>
              <a:rPr dirty="0" baseline="4629" sz="2700" spc="-735">
                <a:latin typeface="Microsoft Sans Serif"/>
                <a:cs typeface="Microsoft Sans Serif"/>
              </a:rPr>
              <a:t>سألا</a:t>
            </a:r>
            <a:r>
              <a:rPr dirty="0" baseline="4629" sz="2700" spc="-345">
                <a:latin typeface="Microsoft Sans Serif"/>
                <a:cs typeface="Microsoft Sans Serif"/>
              </a:rPr>
              <a:t> </a:t>
            </a:r>
            <a:r>
              <a:rPr dirty="0" sz="1800" spc="-350">
                <a:latin typeface="Microsoft Sans Serif"/>
                <a:cs typeface="Microsoft Sans Serif"/>
              </a:rPr>
              <a:t>وا</a:t>
            </a:r>
            <a:r>
              <a:rPr dirty="0" baseline="21604" sz="2700" spc="-22">
                <a:latin typeface="Microsoft Sans Serif"/>
                <a:cs typeface="Microsoft Sans Serif"/>
              </a:rPr>
              <a:t> </a:t>
            </a:r>
            <a:r>
              <a:rPr dirty="0" baseline="20061" sz="2700" spc="-742">
                <a:latin typeface="Microsoft Sans Serif"/>
                <a:cs typeface="Microsoft Sans Serif"/>
              </a:rPr>
              <a:t>اهت</a:t>
            </a:r>
            <a:r>
              <a:rPr dirty="0" baseline="10802" sz="2700" spc="-742">
                <a:latin typeface="Microsoft Sans Serif"/>
                <a:cs typeface="Microsoft Sans Serif"/>
              </a:rPr>
              <a:t>„</a:t>
            </a:r>
            <a:r>
              <a:rPr dirty="0" baseline="33950" sz="2700" spc="-742">
                <a:latin typeface="Microsoft Sans Serif"/>
                <a:cs typeface="Microsoft Sans Serif"/>
              </a:rPr>
              <a:t>لع</a:t>
            </a:r>
            <a:r>
              <a:rPr dirty="0" baseline="33950" sz="2700" spc="-359">
                <a:latin typeface="Microsoft Sans Serif"/>
                <a:cs typeface="Microsoft Sans Serif"/>
              </a:rPr>
              <a:t> </a:t>
            </a:r>
            <a:r>
              <a:rPr dirty="0" sz="1800" spc="-370">
                <a:latin typeface="Microsoft Sans Serif"/>
                <a:cs typeface="Microsoft Sans Serif"/>
              </a:rPr>
              <a:t>ءال</a:t>
            </a:r>
            <a:r>
              <a:rPr dirty="0" sz="1800" spc="420">
                <a:latin typeface="Microsoft Sans Serif"/>
                <a:cs typeface="Microsoft Sans Serif"/>
              </a:rPr>
              <a:t> </a:t>
            </a:r>
            <a:r>
              <a:rPr dirty="0" sz="1800" spc="-245">
                <a:latin typeface="Microsoft Sans Serif"/>
                <a:cs typeface="Microsoft Sans Serif"/>
              </a:rPr>
              <a:t>وا</a:t>
            </a:r>
            <a:r>
              <a:rPr dirty="0" sz="1800" spc="-229">
                <a:latin typeface="Microsoft Sans Serif"/>
                <a:cs typeface="Microsoft Sans Serif"/>
              </a:rPr>
              <a:t> </a:t>
            </a:r>
            <a:r>
              <a:rPr dirty="0" sz="1800" spc="-265">
                <a:latin typeface="Microsoft Sans Serif"/>
                <a:cs typeface="Microsoft Sans Serif"/>
              </a:rPr>
              <a:t>ا</a:t>
            </a:r>
            <a:r>
              <a:rPr dirty="0" sz="1800" spc="-20">
                <a:latin typeface="Microsoft Sans Serif"/>
                <a:cs typeface="Microsoft Sans Serif"/>
              </a:rPr>
              <a:t> </a:t>
            </a:r>
            <a:r>
              <a:rPr dirty="0" sz="1800" spc="-409">
                <a:latin typeface="Microsoft Sans Serif"/>
                <a:cs typeface="Microsoft Sans Serif"/>
              </a:rPr>
              <a:t>ر</a:t>
            </a:r>
            <a:r>
              <a:rPr dirty="0" sz="1800" spc="-409">
                <a:latin typeface="Microsoft Sans Serif"/>
                <a:cs typeface="Microsoft Sans Serif"/>
              </a:rPr>
              <a:t>„</a:t>
            </a:r>
            <a:r>
              <a:rPr dirty="0" sz="1800" spc="290">
                <a:latin typeface="Microsoft Sans Serif"/>
                <a:cs typeface="Microsoft Sans Serif"/>
              </a:rPr>
              <a:t> </a:t>
            </a:r>
            <a:r>
              <a:rPr dirty="0" sz="1800" spc="-265">
                <a:latin typeface="Microsoft Sans Serif"/>
                <a:cs typeface="Microsoft Sans Serif"/>
              </a:rPr>
              <a:t>ا</a:t>
            </a:r>
            <a:r>
              <a:rPr dirty="0" sz="1800" spc="145">
                <a:latin typeface="Microsoft Sans Serif"/>
                <a:cs typeface="Microsoft Sans Serif"/>
              </a:rPr>
              <a:t> </a:t>
            </a:r>
            <a:r>
              <a:rPr dirty="0" sz="1800" spc="-245">
                <a:latin typeface="Microsoft Sans Serif"/>
                <a:cs typeface="Microsoft Sans Serif"/>
              </a:rPr>
              <a:t>وا</a:t>
            </a:r>
            <a:r>
              <a:rPr dirty="0" sz="1800" spc="-225">
                <a:latin typeface="Microsoft Sans Serif"/>
                <a:cs typeface="Microsoft Sans Serif"/>
              </a:rPr>
              <a:t> </a:t>
            </a:r>
            <a:r>
              <a:rPr dirty="0" sz="1800" spc="-265">
                <a:latin typeface="Microsoft Sans Serif"/>
                <a:cs typeface="Microsoft Sans Serif"/>
              </a:rPr>
              <a:t>ا</a:t>
            </a:r>
            <a:r>
              <a:rPr dirty="0" sz="1800" spc="180">
                <a:latin typeface="Microsoft Sans Serif"/>
                <a:cs typeface="Microsoft Sans Serif"/>
              </a:rPr>
              <a:t> </a:t>
            </a:r>
            <a:r>
              <a:rPr dirty="0" sz="1800" spc="-280">
                <a:latin typeface="Microsoft Sans Serif"/>
                <a:cs typeface="Microsoft Sans Serif"/>
              </a:rPr>
              <a:t>ردا</a:t>
            </a:r>
            <a:r>
              <a:rPr dirty="0" sz="1800" spc="275">
                <a:latin typeface="Microsoft Sans Serif"/>
                <a:cs typeface="Microsoft Sans Serif"/>
              </a:rPr>
              <a:t>  </a:t>
            </a:r>
            <a:r>
              <a:rPr dirty="0" sz="1800" spc="-430">
                <a:latin typeface="Microsoft Sans Serif"/>
                <a:cs typeface="Microsoft Sans Serif"/>
              </a:rPr>
              <a:t>رو</a:t>
            </a:r>
            <a:r>
              <a:rPr dirty="0" sz="1800" spc="395">
                <a:latin typeface="Microsoft Sans Serif"/>
                <a:cs typeface="Microsoft Sans Serif"/>
              </a:rPr>
              <a:t> </a:t>
            </a:r>
            <a:r>
              <a:rPr dirty="0" sz="1800" spc="-365">
                <a:latin typeface="Microsoft Sans Serif"/>
                <a:cs typeface="Microsoft Sans Serif"/>
              </a:rPr>
              <a:t>ألو</a:t>
            </a:r>
            <a:r>
              <a:rPr dirty="0" sz="1800" spc="-225">
                <a:latin typeface="Microsoft Sans Serif"/>
                <a:cs typeface="Microsoft Sans Serif"/>
              </a:rPr>
              <a:t> </a:t>
            </a:r>
            <a:r>
              <a:rPr dirty="0" sz="1800">
                <a:solidFill>
                  <a:srgbClr val="FF0000"/>
                </a:solidFill>
                <a:latin typeface="Microsoft Sans Serif"/>
                <a:cs typeface="Microsoft Sans Serif"/>
              </a:rPr>
              <a:t>ةو</a:t>
            </a:r>
            <a:r>
              <a:rPr dirty="0" sz="1800" spc="195">
                <a:solidFill>
                  <a:srgbClr val="FF0000"/>
                </a:solidFill>
                <a:latin typeface="Microsoft Sans Serif"/>
                <a:cs typeface="Microsoft Sans Serif"/>
              </a:rPr>
              <a:t>  </a:t>
            </a:r>
            <a:r>
              <a:rPr dirty="0" sz="1800" spc="-280">
                <a:solidFill>
                  <a:srgbClr val="FF0000"/>
                </a:solidFill>
                <a:latin typeface="Microsoft Sans Serif"/>
                <a:cs typeface="Microsoft Sans Serif"/>
              </a:rPr>
              <a:t>لا</a:t>
            </a:r>
            <a:r>
              <a:rPr dirty="0" sz="1800" spc="10">
                <a:solidFill>
                  <a:srgbClr val="FF0000"/>
                </a:solidFill>
                <a:latin typeface="Microsoft Sans Serif"/>
                <a:cs typeface="Microsoft Sans Serif"/>
              </a:rPr>
              <a:t>  </a:t>
            </a:r>
            <a:r>
              <a:rPr dirty="0" sz="1800" spc="-355">
                <a:solidFill>
                  <a:srgbClr val="FF0000"/>
                </a:solidFill>
                <a:latin typeface="Microsoft Sans Serif"/>
                <a:cs typeface="Microsoft Sans Serif"/>
              </a:rPr>
              <a:t>أل</a:t>
            </a:r>
            <a:r>
              <a:rPr dirty="0" sz="1800" spc="40">
                <a:solidFill>
                  <a:srgbClr val="FF0000"/>
                </a:solidFill>
                <a:latin typeface="Microsoft Sans Serif"/>
                <a:cs typeface="Microsoft Sans Serif"/>
              </a:rPr>
              <a:t> </a:t>
            </a:r>
            <a:r>
              <a:rPr dirty="0" sz="1800" spc="-375">
                <a:solidFill>
                  <a:srgbClr val="FF0000"/>
                </a:solidFill>
                <a:latin typeface="Microsoft Sans Serif"/>
                <a:cs typeface="Microsoft Sans Serif"/>
              </a:rPr>
              <a:t>ل</a:t>
            </a:r>
            <a:r>
              <a:rPr dirty="0" sz="1800" spc="-35">
                <a:solidFill>
                  <a:srgbClr val="FF0000"/>
                </a:solidFill>
                <a:latin typeface="Microsoft Sans Serif"/>
                <a:cs typeface="Microsoft Sans Serif"/>
              </a:rPr>
              <a:t> </a:t>
            </a:r>
            <a:r>
              <a:rPr dirty="0" sz="1800" spc="-265">
                <a:solidFill>
                  <a:srgbClr val="FF0000"/>
                </a:solidFill>
                <a:latin typeface="Microsoft Sans Serif"/>
                <a:cs typeface="Microsoft Sans Serif"/>
              </a:rPr>
              <a:t>ا</a:t>
            </a:r>
            <a:r>
              <a:rPr dirty="0" sz="1800" spc="225">
                <a:solidFill>
                  <a:srgbClr val="FF0000"/>
                </a:solidFill>
                <a:latin typeface="Microsoft Sans Serif"/>
                <a:cs typeface="Microsoft Sans Serif"/>
              </a:rPr>
              <a:t> </a:t>
            </a:r>
            <a:r>
              <a:rPr dirty="0" sz="1800" spc="-300">
                <a:solidFill>
                  <a:srgbClr val="FF0000"/>
                </a:solidFill>
                <a:latin typeface="Microsoft Sans Serif"/>
                <a:cs typeface="Microsoft Sans Serif"/>
              </a:rPr>
              <a:t>و</a:t>
            </a:r>
            <a:r>
              <a:rPr dirty="0" sz="1800" spc="-229">
                <a:solidFill>
                  <a:srgbClr val="FF0000"/>
                </a:solidFill>
                <a:latin typeface="Microsoft Sans Serif"/>
                <a:cs typeface="Microsoft Sans Serif"/>
              </a:rPr>
              <a:t> </a:t>
            </a:r>
            <a:r>
              <a:rPr dirty="0" sz="1800">
                <a:solidFill>
                  <a:srgbClr val="FF0000"/>
                </a:solidFill>
                <a:latin typeface="Microsoft Sans Serif"/>
                <a:cs typeface="Microsoft Sans Serif"/>
              </a:rPr>
              <a:t>ن</a:t>
            </a:r>
            <a:r>
              <a:rPr dirty="0" sz="1800" spc="280">
                <a:solidFill>
                  <a:srgbClr val="FF0000"/>
                </a:solidFill>
                <a:latin typeface="Microsoft Sans Serif"/>
                <a:cs typeface="Microsoft Sans Serif"/>
              </a:rPr>
              <a:t> </a:t>
            </a:r>
            <a:r>
              <a:rPr dirty="0" sz="1800" spc="-265">
                <a:solidFill>
                  <a:srgbClr val="FF0000"/>
                </a:solidFill>
                <a:latin typeface="Microsoft Sans Serif"/>
                <a:cs typeface="Microsoft Sans Serif"/>
              </a:rPr>
              <a:t>ا</a:t>
            </a:r>
            <a:r>
              <a:rPr dirty="0" sz="1800" spc="-20">
                <a:solidFill>
                  <a:srgbClr val="FF0000"/>
                </a:solidFill>
                <a:latin typeface="Microsoft Sans Serif"/>
                <a:cs typeface="Microsoft Sans Serif"/>
              </a:rPr>
              <a:t> </a:t>
            </a:r>
            <a:r>
              <a:rPr dirty="0" sz="1800" spc="-409">
                <a:solidFill>
                  <a:srgbClr val="FF0000"/>
                </a:solidFill>
                <a:latin typeface="Microsoft Sans Serif"/>
                <a:cs typeface="Microsoft Sans Serif"/>
              </a:rPr>
              <a:t>ر</a:t>
            </a:r>
            <a:r>
              <a:rPr dirty="0" sz="1800" spc="-409">
                <a:solidFill>
                  <a:srgbClr val="FF0000"/>
                </a:solidFill>
                <a:latin typeface="Microsoft Sans Serif"/>
                <a:cs typeface="Microsoft Sans Serif"/>
              </a:rPr>
              <a:t>„</a:t>
            </a:r>
            <a:r>
              <a:rPr dirty="0" sz="1800" spc="105">
                <a:solidFill>
                  <a:srgbClr val="FF0000"/>
                </a:solidFill>
                <a:latin typeface="Microsoft Sans Serif"/>
                <a:cs typeface="Microsoft Sans Serif"/>
              </a:rPr>
              <a:t> </a:t>
            </a:r>
            <a:r>
              <a:rPr dirty="0" sz="1800" spc="-300">
                <a:solidFill>
                  <a:srgbClr val="FF0000"/>
                </a:solidFill>
                <a:latin typeface="Microsoft Sans Serif"/>
                <a:cs typeface="Microsoft Sans Serif"/>
              </a:rPr>
              <a:t>و</a:t>
            </a:r>
            <a:r>
              <a:rPr dirty="0" sz="1800" spc="-225">
                <a:solidFill>
                  <a:srgbClr val="FF0000"/>
                </a:solidFill>
                <a:latin typeface="Microsoft Sans Serif"/>
                <a:cs typeface="Microsoft Sans Serif"/>
              </a:rPr>
              <a:t> </a:t>
            </a:r>
            <a:r>
              <a:rPr dirty="0" sz="1800">
                <a:solidFill>
                  <a:srgbClr val="FF0000"/>
                </a:solidFill>
                <a:latin typeface="Microsoft Sans Serif"/>
                <a:cs typeface="Microsoft Sans Serif"/>
              </a:rPr>
              <a:t>ة</a:t>
            </a:r>
            <a:r>
              <a:rPr dirty="0" sz="1800" spc="80">
                <a:solidFill>
                  <a:srgbClr val="FF0000"/>
                </a:solidFill>
                <a:latin typeface="Microsoft Sans Serif"/>
                <a:cs typeface="Microsoft Sans Serif"/>
              </a:rPr>
              <a:t>  </a:t>
            </a:r>
            <a:r>
              <a:rPr dirty="0" sz="1800" spc="-265">
                <a:solidFill>
                  <a:srgbClr val="FF0000"/>
                </a:solidFill>
                <a:latin typeface="Microsoft Sans Serif"/>
                <a:cs typeface="Microsoft Sans Serif"/>
              </a:rPr>
              <a:t>ا</a:t>
            </a:r>
            <a:r>
              <a:rPr dirty="0" sz="1800" spc="155">
                <a:solidFill>
                  <a:srgbClr val="FF0000"/>
                </a:solidFill>
                <a:latin typeface="Microsoft Sans Serif"/>
                <a:cs typeface="Microsoft Sans Serif"/>
              </a:rPr>
              <a:t>  </a:t>
            </a:r>
            <a:r>
              <a:rPr dirty="0" sz="1800" spc="-75">
                <a:solidFill>
                  <a:srgbClr val="FF0000"/>
                </a:solidFill>
                <a:latin typeface="Microsoft Sans Serif"/>
                <a:cs typeface="Microsoft Sans Serif"/>
              </a:rPr>
              <a:t>بار</a:t>
            </a:r>
            <a:r>
              <a:rPr dirty="0" sz="1800" spc="-150">
                <a:solidFill>
                  <a:srgbClr val="FF0000"/>
                </a:solidFill>
                <a:latin typeface="Microsoft Sans Serif"/>
                <a:cs typeface="Microsoft Sans Serif"/>
              </a:rPr>
              <a:t> </a:t>
            </a:r>
            <a:r>
              <a:rPr dirty="0" sz="1800" spc="-265">
                <a:solidFill>
                  <a:srgbClr val="FF0000"/>
                </a:solidFill>
                <a:latin typeface="Microsoft Sans Serif"/>
                <a:cs typeface="Microsoft Sans Serif"/>
              </a:rPr>
              <a:t>ا</a:t>
            </a:r>
            <a:r>
              <a:rPr dirty="0" sz="1800" spc="430">
                <a:solidFill>
                  <a:srgbClr val="FF0000"/>
                </a:solidFill>
                <a:latin typeface="Microsoft Sans Serif"/>
                <a:cs typeface="Microsoft Sans Serif"/>
              </a:rPr>
              <a:t> </a:t>
            </a:r>
            <a:r>
              <a:rPr dirty="0" sz="1800" spc="-300">
                <a:solidFill>
                  <a:srgbClr val="FF0000"/>
                </a:solidFill>
                <a:latin typeface="Microsoft Sans Serif"/>
                <a:cs typeface="Microsoft Sans Serif"/>
              </a:rPr>
              <a:t>و</a:t>
            </a:r>
            <a:r>
              <a:rPr dirty="0" sz="1800" spc="-229">
                <a:solidFill>
                  <a:srgbClr val="FF0000"/>
                </a:solidFill>
                <a:latin typeface="Microsoft Sans Serif"/>
                <a:cs typeface="Microsoft Sans Serif"/>
              </a:rPr>
              <a:t> </a:t>
            </a:r>
            <a:r>
              <a:rPr dirty="0" sz="1800" spc="-135">
                <a:solidFill>
                  <a:srgbClr val="FF0000"/>
                </a:solidFill>
                <a:latin typeface="Microsoft Sans Serif"/>
                <a:cs typeface="Microsoft Sans Serif"/>
              </a:rPr>
              <a:t>ةذر</a:t>
            </a:r>
            <a:r>
              <a:rPr dirty="0" sz="1800" spc="-135">
                <a:solidFill>
                  <a:srgbClr val="FF0000"/>
                </a:solidFill>
                <a:latin typeface="Microsoft Sans Serif"/>
                <a:cs typeface="Microsoft Sans Serif"/>
              </a:rPr>
              <a:t>,</a:t>
            </a:r>
            <a:r>
              <a:rPr dirty="0" sz="1800" spc="340">
                <a:solidFill>
                  <a:srgbClr val="FF0000"/>
                </a:solidFill>
                <a:latin typeface="Microsoft Sans Serif"/>
                <a:cs typeface="Microsoft Sans Serif"/>
              </a:rPr>
              <a:t> </a:t>
            </a:r>
            <a:r>
              <a:rPr dirty="0" sz="1800">
                <a:solidFill>
                  <a:srgbClr val="FF0000"/>
                </a:solidFill>
                <a:latin typeface="Microsoft Sans Serif"/>
                <a:cs typeface="Microsoft Sans Serif"/>
              </a:rPr>
              <a:t>ة</a:t>
            </a:r>
            <a:r>
              <a:rPr dirty="0" sz="1800" spc="-35">
                <a:solidFill>
                  <a:srgbClr val="FF0000"/>
                </a:solidFill>
                <a:latin typeface="Microsoft Sans Serif"/>
                <a:cs typeface="Microsoft Sans Serif"/>
              </a:rPr>
              <a:t> </a:t>
            </a:r>
            <a:r>
              <a:rPr dirty="0" sz="1800" spc="-310">
                <a:solidFill>
                  <a:srgbClr val="FF0000"/>
                </a:solidFill>
                <a:latin typeface="Microsoft Sans Serif"/>
                <a:cs typeface="Microsoft Sans Serif"/>
              </a:rPr>
              <a:t>ر</a:t>
            </a:r>
            <a:r>
              <a:rPr dirty="0" sz="1800" spc="-310">
                <a:solidFill>
                  <a:srgbClr val="FF0000"/>
                </a:solidFill>
                <a:latin typeface="Microsoft Sans Serif"/>
                <a:cs typeface="Microsoft Sans Serif"/>
              </a:rPr>
              <a:t>,</a:t>
            </a:r>
            <a:r>
              <a:rPr dirty="0" sz="1800" spc="360">
                <a:solidFill>
                  <a:srgbClr val="FF0000"/>
                </a:solidFill>
                <a:latin typeface="Microsoft Sans Serif"/>
                <a:cs typeface="Microsoft Sans Serif"/>
              </a:rPr>
              <a:t> </a:t>
            </a:r>
            <a:r>
              <a:rPr dirty="0" sz="1800" spc="-85">
                <a:solidFill>
                  <a:srgbClr val="FF0000"/>
                </a:solidFill>
                <a:latin typeface="Microsoft Sans Serif"/>
                <a:cs typeface="Microsoft Sans Serif"/>
              </a:rPr>
              <a:t>بال</a:t>
            </a:r>
            <a:r>
              <a:rPr dirty="0" sz="1800" spc="330">
                <a:solidFill>
                  <a:srgbClr val="FF0000"/>
                </a:solidFill>
                <a:latin typeface="Microsoft Sans Serif"/>
                <a:cs typeface="Microsoft Sans Serif"/>
              </a:rPr>
              <a:t> </a:t>
            </a:r>
            <a:r>
              <a:rPr dirty="0" sz="1800" spc="-285">
                <a:solidFill>
                  <a:srgbClr val="FF0000"/>
                </a:solidFill>
                <a:latin typeface="Microsoft Sans Serif"/>
                <a:cs typeface="Microsoft Sans Serif"/>
              </a:rPr>
              <a:t>ار</a:t>
            </a:r>
            <a:r>
              <a:rPr dirty="0" sz="1800" spc="335">
                <a:solidFill>
                  <a:srgbClr val="FF0000"/>
                </a:solidFill>
                <a:latin typeface="Microsoft Sans Serif"/>
                <a:cs typeface="Microsoft Sans Serif"/>
              </a:rPr>
              <a:t> </a:t>
            </a:r>
            <a:r>
              <a:rPr dirty="0" sz="1800" spc="-204">
                <a:latin typeface="Microsoft Sans Serif"/>
                <a:cs typeface="Microsoft Sans Serif"/>
              </a:rPr>
              <a:t>نا</a:t>
            </a:r>
            <a:r>
              <a:rPr dirty="0" sz="1800" spc="-215">
                <a:latin typeface="Microsoft Sans Serif"/>
                <a:cs typeface="Microsoft Sans Serif"/>
              </a:rPr>
              <a:t> </a:t>
            </a:r>
            <a:r>
              <a:rPr dirty="0" sz="1800" spc="-555">
                <a:latin typeface="Microsoft Sans Serif"/>
                <a:cs typeface="Microsoft Sans Serif"/>
              </a:rPr>
              <a:t>40</a:t>
            </a:r>
            <a:r>
              <a:rPr dirty="0" sz="1800" spc="-254">
                <a:latin typeface="Microsoft Sans Serif"/>
                <a:cs typeface="Microsoft Sans Serif"/>
              </a:rPr>
              <a:t> </a:t>
            </a:r>
            <a:r>
              <a:rPr dirty="0" sz="1800" spc="-80">
                <a:latin typeface="Microsoft Sans Serif"/>
                <a:cs typeface="Microsoft Sans Serif"/>
              </a:rPr>
              <a:t>ةدا</a:t>
            </a:r>
            <a:r>
              <a:rPr dirty="0" sz="1800" spc="385">
                <a:latin typeface="Microsoft Sans Serif"/>
                <a:cs typeface="Microsoft Sans Serif"/>
              </a:rPr>
              <a:t> </a:t>
            </a:r>
            <a:r>
              <a:rPr dirty="0" sz="1800">
                <a:latin typeface="Microsoft Sans Serif"/>
                <a:cs typeface="Microsoft Sans Serif"/>
              </a:rPr>
              <a:t>م</a:t>
            </a:r>
            <a:r>
              <a:rPr dirty="0" sz="1800" spc="70">
                <a:latin typeface="Microsoft Sans Serif"/>
                <a:cs typeface="Microsoft Sans Serif"/>
              </a:rPr>
              <a:t>  </a:t>
            </a:r>
            <a:r>
              <a:rPr dirty="0" sz="1800" spc="-805">
                <a:latin typeface="Microsoft Sans Serif"/>
                <a:cs typeface="Microsoft Sans Serif"/>
              </a:rPr>
              <a:t>ي</a:t>
            </a:r>
            <a:r>
              <a:rPr dirty="0" baseline="-13888" sz="2700" spc="-1207">
                <a:latin typeface="Microsoft Sans Serif"/>
                <a:cs typeface="Microsoft Sans Serif"/>
              </a:rPr>
              <a:t>„</a:t>
            </a:r>
            <a:r>
              <a:rPr dirty="0" baseline="-13888" sz="2700" spc="487">
                <a:latin typeface="Microsoft Sans Serif"/>
                <a:cs typeface="Microsoft Sans Serif"/>
              </a:rPr>
              <a:t> </a:t>
            </a:r>
            <a:r>
              <a:rPr dirty="0" sz="1800" spc="-265">
                <a:latin typeface="Microsoft Sans Serif"/>
                <a:cs typeface="Microsoft Sans Serif"/>
              </a:rPr>
              <a:t>ا</a:t>
            </a:r>
            <a:r>
              <a:rPr dirty="0" sz="1800" spc="185">
                <a:latin typeface="Microsoft Sans Serif"/>
                <a:cs typeface="Microsoft Sans Serif"/>
              </a:rPr>
              <a:t> </a:t>
            </a:r>
            <a:r>
              <a:rPr dirty="0" sz="1800" spc="-355">
                <a:latin typeface="Microsoft Sans Serif"/>
                <a:cs typeface="Microsoft Sans Serif"/>
              </a:rPr>
              <a:t>أل</a:t>
            </a:r>
            <a:r>
              <a:rPr dirty="0" sz="1800" spc="35">
                <a:latin typeface="Microsoft Sans Serif"/>
                <a:cs typeface="Microsoft Sans Serif"/>
              </a:rPr>
              <a:t> </a:t>
            </a:r>
            <a:r>
              <a:rPr dirty="0" sz="1800">
                <a:latin typeface="Microsoft Sans Serif"/>
                <a:cs typeface="Microsoft Sans Serif"/>
              </a:rPr>
              <a:t>ما</a:t>
            </a:r>
            <a:r>
              <a:rPr dirty="0" sz="1800" spc="315">
                <a:latin typeface="Microsoft Sans Serif"/>
                <a:cs typeface="Microsoft Sans Serif"/>
              </a:rPr>
              <a:t>  </a:t>
            </a:r>
            <a:r>
              <a:rPr dirty="0" sz="1800" spc="-965">
                <a:latin typeface="Microsoft Sans Serif"/>
                <a:cs typeface="Microsoft Sans Serif"/>
              </a:rPr>
              <a:t>ص</a:t>
            </a:r>
            <a:r>
              <a:rPr dirty="0" sz="1800" spc="125">
                <a:latin typeface="Microsoft Sans Serif"/>
                <a:cs typeface="Microsoft Sans Serif"/>
              </a:rPr>
              <a:t> </a:t>
            </a:r>
            <a:r>
              <a:rPr dirty="0" sz="1800" spc="-540">
                <a:latin typeface="Microsoft Sans Serif"/>
                <a:cs typeface="Microsoft Sans Serif"/>
              </a:rPr>
              <a:t>ك</a:t>
            </a:r>
            <a:r>
              <a:rPr dirty="0" sz="1800" spc="-85">
                <a:latin typeface="Microsoft Sans Serif"/>
                <a:cs typeface="Microsoft Sans Serif"/>
              </a:rPr>
              <a:t> </a:t>
            </a:r>
            <a:r>
              <a:rPr dirty="0" sz="1800" spc="-50">
                <a:latin typeface="Microsoft Sans Serif"/>
                <a:cs typeface="Microsoft Sans Serif"/>
              </a:rPr>
              <a:t>ذ</a:t>
            </a:r>
            <a:endParaRPr sz="1800">
              <a:latin typeface="Microsoft Sans Serif"/>
              <a:cs typeface="Microsoft Sans Serif"/>
            </a:endParaRPr>
          </a:p>
        </p:txBody>
      </p:sp>
      <p:sp>
        <p:nvSpPr>
          <p:cNvPr id="23" name="object 23" descr=""/>
          <p:cNvSpPr txBox="1"/>
          <p:nvPr/>
        </p:nvSpPr>
        <p:spPr>
          <a:xfrm>
            <a:off x="7550531" y="4331334"/>
            <a:ext cx="1536700" cy="299720"/>
          </a:xfrm>
          <a:prstGeom prst="rect">
            <a:avLst/>
          </a:prstGeom>
        </p:spPr>
        <p:txBody>
          <a:bodyPr wrap="square" lIns="0" tIns="12700" rIns="0" bIns="0" rtlCol="0" vert="horz">
            <a:spAutoFit/>
          </a:bodyPr>
          <a:lstStyle/>
          <a:p>
            <a:pPr algn="r" marL="38100" marR="30480">
              <a:lnSpc>
                <a:spcPct val="100000"/>
              </a:lnSpc>
              <a:spcBef>
                <a:spcPts val="100"/>
              </a:spcBef>
            </a:pPr>
            <a:r>
              <a:rPr dirty="0" baseline="9259" sz="2700" spc="-525">
                <a:latin typeface="Microsoft Sans Serif"/>
                <a:cs typeface="Microsoft Sans Serif"/>
              </a:rPr>
              <a:t>ماط</a:t>
            </a:r>
            <a:r>
              <a:rPr dirty="0" baseline="18518" sz="2700" spc="-525">
                <a:latin typeface="Microsoft Sans Serif"/>
                <a:cs typeface="Microsoft Sans Serif"/>
              </a:rPr>
              <a:t>.</a:t>
            </a:r>
            <a:r>
              <a:rPr dirty="0" baseline="18518" sz="2700" spc="-390">
                <a:latin typeface="Microsoft Sans Serif"/>
                <a:cs typeface="Microsoft Sans Serif"/>
              </a:rPr>
              <a:t> </a:t>
            </a:r>
            <a:r>
              <a:rPr dirty="0" baseline="7716" sz="2700" spc="-1732">
                <a:latin typeface="Microsoft Sans Serif"/>
                <a:cs typeface="Microsoft Sans Serif"/>
              </a:rPr>
              <a:t>ب</a:t>
            </a:r>
            <a:r>
              <a:rPr dirty="0" baseline="21604" sz="2700" spc="-1732">
                <a:latin typeface="Microsoft Sans Serif"/>
                <a:cs typeface="Microsoft Sans Serif"/>
              </a:rPr>
              <a:t>.</a:t>
            </a:r>
            <a:r>
              <a:rPr dirty="0" baseline="21604" sz="2700" spc="-480">
                <a:latin typeface="Microsoft Sans Serif"/>
                <a:cs typeface="Microsoft Sans Serif"/>
              </a:rPr>
              <a:t> </a:t>
            </a:r>
            <a:r>
              <a:rPr dirty="0" baseline="13888" sz="2700" spc="-667">
                <a:latin typeface="Microsoft Sans Serif"/>
                <a:cs typeface="Microsoft Sans Serif"/>
              </a:rPr>
              <a:t>لا</a:t>
            </a:r>
            <a:r>
              <a:rPr dirty="0" baseline="13888" sz="2700" spc="-345">
                <a:latin typeface="Microsoft Sans Serif"/>
                <a:cs typeface="Microsoft Sans Serif"/>
              </a:rPr>
              <a:t> </a:t>
            </a:r>
            <a:r>
              <a:rPr dirty="0" baseline="20061" sz="2700" spc="-757">
                <a:latin typeface="Microsoft Sans Serif"/>
                <a:cs typeface="Microsoft Sans Serif"/>
              </a:rPr>
              <a:t>اهت</a:t>
            </a:r>
            <a:r>
              <a:rPr dirty="0" baseline="32407" sz="2700" spc="-757">
                <a:latin typeface="Microsoft Sans Serif"/>
                <a:cs typeface="Microsoft Sans Serif"/>
              </a:rPr>
              <a:t>.</a:t>
            </a:r>
            <a:r>
              <a:rPr dirty="0" baseline="32407" sz="2700" spc="-405">
                <a:latin typeface="Microsoft Sans Serif"/>
                <a:cs typeface="Microsoft Sans Serif"/>
              </a:rPr>
              <a:t> </a:t>
            </a:r>
            <a:r>
              <a:rPr dirty="0" baseline="23148" sz="2700" spc="-1357">
                <a:latin typeface="Microsoft Sans Serif"/>
                <a:cs typeface="Microsoft Sans Serif"/>
              </a:rPr>
              <a:t>ث</a:t>
            </a:r>
            <a:r>
              <a:rPr dirty="0" baseline="18518" sz="2700" spc="-1357">
                <a:latin typeface="Microsoft Sans Serif"/>
                <a:cs typeface="Microsoft Sans Serif"/>
              </a:rPr>
              <a:t>„</a:t>
            </a:r>
            <a:r>
              <a:rPr dirty="0" baseline="27777" sz="2700" spc="-1357">
                <a:latin typeface="Microsoft Sans Serif"/>
                <a:cs typeface="Microsoft Sans Serif"/>
              </a:rPr>
              <a:t>ن</a:t>
            </a:r>
            <a:r>
              <a:rPr dirty="0" baseline="23148" sz="2700" spc="-1357">
                <a:latin typeface="Microsoft Sans Serif"/>
                <a:cs typeface="Microsoft Sans Serif"/>
              </a:rPr>
              <a:t>,</a:t>
            </a:r>
            <a:r>
              <a:rPr dirty="0" baseline="33950" sz="2700" spc="-1357">
                <a:latin typeface="Microsoft Sans Serif"/>
                <a:cs typeface="Microsoft Sans Serif"/>
              </a:rPr>
              <a:t>ت</a:t>
            </a:r>
            <a:r>
              <a:rPr dirty="0" baseline="27777" sz="2700" spc="-1357">
                <a:latin typeface="Microsoft Sans Serif"/>
                <a:cs typeface="Microsoft Sans Serif"/>
              </a:rPr>
              <a:t>„</a:t>
            </a:r>
            <a:r>
              <a:rPr dirty="0" baseline="27777" sz="2700" spc="-240">
                <a:latin typeface="Microsoft Sans Serif"/>
                <a:cs typeface="Microsoft Sans Serif"/>
              </a:rPr>
              <a:t> </a:t>
            </a:r>
            <a:r>
              <a:rPr dirty="0" sz="1800" spc="-930">
                <a:latin typeface="Microsoft Sans Serif"/>
                <a:cs typeface="Microsoft Sans Serif"/>
              </a:rPr>
              <a:t>ي</a:t>
            </a:r>
            <a:r>
              <a:rPr dirty="0" baseline="-13888" sz="2700" spc="-1395">
                <a:latin typeface="Microsoft Sans Serif"/>
                <a:cs typeface="Microsoft Sans Serif"/>
              </a:rPr>
              <a:t>„</a:t>
            </a:r>
            <a:r>
              <a:rPr dirty="0" baseline="10802" sz="2700" spc="-1395">
                <a:latin typeface="Microsoft Sans Serif"/>
                <a:cs typeface="Microsoft Sans Serif"/>
              </a:rPr>
              <a:t>ت</a:t>
            </a:r>
            <a:r>
              <a:rPr dirty="0" baseline="21604" sz="2700" spc="-1395">
                <a:latin typeface="Microsoft Sans Serif"/>
                <a:cs typeface="Microsoft Sans Serif"/>
              </a:rPr>
              <a:t>„</a:t>
            </a:r>
            <a:r>
              <a:rPr dirty="0" baseline="21604" sz="2700" spc="-405">
                <a:latin typeface="Microsoft Sans Serif"/>
                <a:cs typeface="Microsoft Sans Serif"/>
              </a:rPr>
              <a:t> </a:t>
            </a:r>
            <a:r>
              <a:rPr dirty="0" baseline="10802" sz="2700" spc="-667">
                <a:latin typeface="Microsoft Sans Serif"/>
                <a:cs typeface="Microsoft Sans Serif"/>
              </a:rPr>
              <a:t>لا</a:t>
            </a:r>
            <a:r>
              <a:rPr dirty="0" baseline="10802" sz="2700" spc="-337">
                <a:latin typeface="Microsoft Sans Serif"/>
                <a:cs typeface="Microsoft Sans Serif"/>
              </a:rPr>
              <a:t> </a:t>
            </a:r>
            <a:r>
              <a:rPr dirty="0" sz="1800" spc="-440">
                <a:latin typeface="Microsoft Sans Serif"/>
                <a:cs typeface="Microsoft Sans Serif"/>
              </a:rPr>
              <a:t>ب</a:t>
            </a:r>
            <a:r>
              <a:rPr dirty="0" baseline="18518" sz="2700" spc="-660">
                <a:latin typeface="Microsoft Sans Serif"/>
                <a:cs typeface="Microsoft Sans Serif"/>
              </a:rPr>
              <a:t>„</a:t>
            </a:r>
            <a:r>
              <a:rPr dirty="0" baseline="18518" sz="2700" spc="-60">
                <a:latin typeface="Microsoft Sans Serif"/>
                <a:cs typeface="Microsoft Sans Serif"/>
              </a:rPr>
              <a:t> </a:t>
            </a:r>
            <a:r>
              <a:rPr dirty="0" baseline="9259" sz="2700" spc="-644">
                <a:latin typeface="Microsoft Sans Serif"/>
                <a:cs typeface="Microsoft Sans Serif"/>
              </a:rPr>
              <a:t>ألاحلا</a:t>
            </a:r>
            <a:r>
              <a:rPr dirty="0" baseline="9259" sz="2700" spc="-352">
                <a:latin typeface="Microsoft Sans Serif"/>
                <a:cs typeface="Microsoft Sans Serif"/>
              </a:rPr>
              <a:t> </a:t>
            </a:r>
            <a:r>
              <a:rPr dirty="0" sz="1800" spc="-755">
                <a:latin typeface="Microsoft Sans Serif"/>
                <a:cs typeface="Microsoft Sans Serif"/>
              </a:rPr>
              <a:t>ي</a:t>
            </a:r>
            <a:r>
              <a:rPr dirty="0" baseline="26234" sz="2700" spc="-1132">
                <a:latin typeface="Microsoft Sans Serif"/>
                <a:cs typeface="Microsoft Sans Serif"/>
              </a:rPr>
              <a:t>.</a:t>
            </a:r>
            <a:r>
              <a:rPr dirty="0" baseline="-13888" sz="2700" spc="-1132">
                <a:latin typeface="Microsoft Sans Serif"/>
                <a:cs typeface="Microsoft Sans Serif"/>
              </a:rPr>
              <a:t>„</a:t>
            </a:r>
            <a:r>
              <a:rPr dirty="0" baseline="10802" sz="2700" spc="-1132">
                <a:latin typeface="Microsoft Sans Serif"/>
                <a:cs typeface="Microsoft Sans Serif"/>
              </a:rPr>
              <a:t>ق</a:t>
            </a:r>
            <a:r>
              <a:rPr dirty="0" baseline="10802" sz="2700" spc="-359">
                <a:latin typeface="Microsoft Sans Serif"/>
                <a:cs typeface="Microsoft Sans Serif"/>
              </a:rPr>
              <a:t> </a:t>
            </a:r>
            <a:r>
              <a:rPr dirty="0" baseline="4629" sz="2700" spc="-607">
                <a:latin typeface="Microsoft Sans Serif"/>
                <a:cs typeface="Microsoft Sans Serif"/>
              </a:rPr>
              <a:t>ألا</a:t>
            </a:r>
            <a:r>
              <a:rPr dirty="0" baseline="1543" sz="2700" spc="-607">
                <a:latin typeface="Microsoft Sans Serif"/>
                <a:cs typeface="Microsoft Sans Serif"/>
              </a:rPr>
              <a:t>,</a:t>
            </a:r>
            <a:endParaRPr baseline="1543" sz="2700">
              <a:latin typeface="Microsoft Sans Serif"/>
              <a:cs typeface="Microsoft Sans Serif"/>
            </a:endParaRPr>
          </a:p>
        </p:txBody>
      </p:sp>
      <p:sp>
        <p:nvSpPr>
          <p:cNvPr id="24" name="object 24" descr=""/>
          <p:cNvSpPr txBox="1"/>
          <p:nvPr/>
        </p:nvSpPr>
        <p:spPr>
          <a:xfrm>
            <a:off x="9567798" y="6309766"/>
            <a:ext cx="2011680" cy="331470"/>
          </a:xfrm>
          <a:prstGeom prst="rect">
            <a:avLst/>
          </a:prstGeom>
        </p:spPr>
        <p:txBody>
          <a:bodyPr wrap="square" lIns="0" tIns="13335" rIns="0" bIns="0" rtlCol="0" vert="horz">
            <a:spAutoFit/>
          </a:bodyPr>
          <a:lstStyle/>
          <a:p>
            <a:pPr marL="12700">
              <a:lnSpc>
                <a:spcPct val="100000"/>
              </a:lnSpc>
              <a:spcBef>
                <a:spcPts val="105"/>
              </a:spcBef>
            </a:pPr>
            <a:r>
              <a:rPr dirty="0" sz="2000" spc="-10" b="1">
                <a:latin typeface="Calibri"/>
                <a:cs typeface="Calibri"/>
                <a:hlinkClick r:id="rId3"/>
              </a:rPr>
              <a:t>www.midocean.ae</a:t>
            </a:r>
            <a:endParaRPr sz="2000">
              <a:latin typeface="Calibri"/>
              <a:cs typeface="Calibri"/>
            </a:endParaRPr>
          </a:p>
        </p:txBody>
      </p:sp>
      <p:pic>
        <p:nvPicPr>
          <p:cNvPr id="25" name="object 25" descr=""/>
          <p:cNvPicPr/>
          <p:nvPr/>
        </p:nvPicPr>
        <p:blipFill>
          <a:blip r:embed="rId4" cstate="print"/>
          <a:stretch>
            <a:fillRect/>
          </a:stretch>
        </p:blipFill>
        <p:spPr>
          <a:xfrm>
            <a:off x="9678923" y="268223"/>
            <a:ext cx="2305811" cy="1077468"/>
          </a:xfrm>
          <a:prstGeom prst="rect">
            <a:avLst/>
          </a:prstGeom>
        </p:spPr>
      </p:pic>
      <p:grpSp>
        <p:nvGrpSpPr>
          <p:cNvPr id="26" name="object 26" descr=""/>
          <p:cNvGrpSpPr/>
          <p:nvPr/>
        </p:nvGrpSpPr>
        <p:grpSpPr>
          <a:xfrm>
            <a:off x="9249156" y="1488947"/>
            <a:ext cx="2900680" cy="4563110"/>
            <a:chOff x="9249156" y="1488947"/>
            <a:chExt cx="2900680" cy="4563110"/>
          </a:xfrm>
        </p:grpSpPr>
        <p:pic>
          <p:nvPicPr>
            <p:cNvPr id="27" name="object 27" descr=""/>
            <p:cNvPicPr/>
            <p:nvPr/>
          </p:nvPicPr>
          <p:blipFill>
            <a:blip r:embed="rId5" cstate="print"/>
            <a:stretch>
              <a:fillRect/>
            </a:stretch>
          </p:blipFill>
          <p:spPr>
            <a:xfrm>
              <a:off x="9249156" y="1488947"/>
              <a:ext cx="2900172" cy="4277868"/>
            </a:xfrm>
            <a:prstGeom prst="rect">
              <a:avLst/>
            </a:prstGeom>
          </p:spPr>
        </p:pic>
        <p:pic>
          <p:nvPicPr>
            <p:cNvPr id="28" name="object 28" descr=""/>
            <p:cNvPicPr/>
            <p:nvPr/>
          </p:nvPicPr>
          <p:blipFill>
            <a:blip r:embed="rId6" cstate="print"/>
            <a:stretch>
              <a:fillRect/>
            </a:stretch>
          </p:blipFill>
          <p:spPr>
            <a:xfrm>
              <a:off x="10776204" y="5442203"/>
              <a:ext cx="609600" cy="609599"/>
            </a:xfrm>
            <a:prstGeom prst="rect">
              <a:avLst/>
            </a:prstGeom>
          </p:spPr>
        </p:pic>
      </p:grpSp>
    </p:spTree>
  </p:cSld>
  <p:clrMapOvr>
    <a:masterClrMapping/>
  </p:clrMapOvr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object 2" descr=""/>
          <p:cNvGrpSpPr/>
          <p:nvPr/>
        </p:nvGrpSpPr>
        <p:grpSpPr>
          <a:xfrm>
            <a:off x="635508" y="765048"/>
            <a:ext cx="7038340" cy="4853940"/>
            <a:chOff x="635508" y="765048"/>
            <a:chExt cx="7038340" cy="4853940"/>
          </a:xfrm>
        </p:grpSpPr>
        <p:pic>
          <p:nvPicPr>
            <p:cNvPr id="3" name="object 3" descr=""/>
            <p:cNvPicPr/>
            <p:nvPr/>
          </p:nvPicPr>
          <p:blipFill>
            <a:blip r:embed="rId2" cstate="print"/>
            <a:stretch>
              <a:fillRect/>
            </a:stretch>
          </p:blipFill>
          <p:spPr>
            <a:xfrm>
              <a:off x="635508" y="765048"/>
              <a:ext cx="7037832" cy="4853940"/>
            </a:xfrm>
            <a:prstGeom prst="rect">
              <a:avLst/>
            </a:prstGeom>
          </p:spPr>
        </p:pic>
        <p:sp>
          <p:nvSpPr>
            <p:cNvPr id="4" name="object 4" descr=""/>
            <p:cNvSpPr/>
            <p:nvPr/>
          </p:nvSpPr>
          <p:spPr>
            <a:xfrm>
              <a:off x="747522" y="1055370"/>
              <a:ext cx="6814184" cy="4273550"/>
            </a:xfrm>
            <a:custGeom>
              <a:avLst/>
              <a:gdLst/>
              <a:ahLst/>
              <a:cxnLst/>
              <a:rect l="l" t="t" r="r" b="b"/>
              <a:pathLst>
                <a:path w="6814184" h="4273550">
                  <a:moveTo>
                    <a:pt x="6551422" y="0"/>
                  </a:moveTo>
                  <a:lnTo>
                    <a:pt x="262381" y="0"/>
                  </a:lnTo>
                  <a:lnTo>
                    <a:pt x="215219" y="4227"/>
                  </a:lnTo>
                  <a:lnTo>
                    <a:pt x="170829" y="16415"/>
                  </a:lnTo>
                  <a:lnTo>
                    <a:pt x="129953" y="35823"/>
                  </a:lnTo>
                  <a:lnTo>
                    <a:pt x="93333" y="61709"/>
                  </a:lnTo>
                  <a:lnTo>
                    <a:pt x="61709" y="93333"/>
                  </a:lnTo>
                  <a:lnTo>
                    <a:pt x="35823" y="129953"/>
                  </a:lnTo>
                  <a:lnTo>
                    <a:pt x="16415" y="170829"/>
                  </a:lnTo>
                  <a:lnTo>
                    <a:pt x="4227" y="215219"/>
                  </a:lnTo>
                  <a:lnTo>
                    <a:pt x="0" y="262381"/>
                  </a:lnTo>
                  <a:lnTo>
                    <a:pt x="0" y="4010913"/>
                  </a:lnTo>
                  <a:lnTo>
                    <a:pt x="4227" y="4058076"/>
                  </a:lnTo>
                  <a:lnTo>
                    <a:pt x="16415" y="4102466"/>
                  </a:lnTo>
                  <a:lnTo>
                    <a:pt x="35823" y="4143342"/>
                  </a:lnTo>
                  <a:lnTo>
                    <a:pt x="61709" y="4179962"/>
                  </a:lnTo>
                  <a:lnTo>
                    <a:pt x="93333" y="4211586"/>
                  </a:lnTo>
                  <a:lnTo>
                    <a:pt x="129953" y="4237472"/>
                  </a:lnTo>
                  <a:lnTo>
                    <a:pt x="170829" y="4256880"/>
                  </a:lnTo>
                  <a:lnTo>
                    <a:pt x="215219" y="4269068"/>
                  </a:lnTo>
                  <a:lnTo>
                    <a:pt x="262381" y="4273295"/>
                  </a:lnTo>
                  <a:lnTo>
                    <a:pt x="6551422" y="4273295"/>
                  </a:lnTo>
                  <a:lnTo>
                    <a:pt x="6598584" y="4269068"/>
                  </a:lnTo>
                  <a:lnTo>
                    <a:pt x="6642974" y="4256880"/>
                  </a:lnTo>
                  <a:lnTo>
                    <a:pt x="6683850" y="4237472"/>
                  </a:lnTo>
                  <a:lnTo>
                    <a:pt x="6720470" y="4211586"/>
                  </a:lnTo>
                  <a:lnTo>
                    <a:pt x="6752094" y="4179962"/>
                  </a:lnTo>
                  <a:lnTo>
                    <a:pt x="6777980" y="4143342"/>
                  </a:lnTo>
                  <a:lnTo>
                    <a:pt x="6797388" y="4102466"/>
                  </a:lnTo>
                  <a:lnTo>
                    <a:pt x="6809576" y="4058076"/>
                  </a:lnTo>
                  <a:lnTo>
                    <a:pt x="6813804" y="4010913"/>
                  </a:lnTo>
                  <a:lnTo>
                    <a:pt x="6813804" y="262381"/>
                  </a:lnTo>
                  <a:lnTo>
                    <a:pt x="6809576" y="215219"/>
                  </a:lnTo>
                  <a:lnTo>
                    <a:pt x="6797388" y="170829"/>
                  </a:lnTo>
                  <a:lnTo>
                    <a:pt x="6777980" y="129953"/>
                  </a:lnTo>
                  <a:lnTo>
                    <a:pt x="6752094" y="93333"/>
                  </a:lnTo>
                  <a:lnTo>
                    <a:pt x="6720470" y="61709"/>
                  </a:lnTo>
                  <a:lnTo>
                    <a:pt x="6683850" y="35823"/>
                  </a:lnTo>
                  <a:lnTo>
                    <a:pt x="6642974" y="16415"/>
                  </a:lnTo>
                  <a:lnTo>
                    <a:pt x="6598584" y="4227"/>
                  </a:lnTo>
                  <a:lnTo>
                    <a:pt x="6551422" y="0"/>
                  </a:lnTo>
                  <a:close/>
                </a:path>
              </a:pathLst>
            </a:custGeom>
            <a:solidFill>
              <a:srgbClr val="FFFFFF"/>
            </a:solidFill>
          </p:spPr>
          <p:txBody>
            <a:bodyPr wrap="square" lIns="0" tIns="0" rIns="0" bIns="0" rtlCol="0"/>
            <a:lstStyle/>
            <a:p/>
          </p:txBody>
        </p:sp>
        <p:sp>
          <p:nvSpPr>
            <p:cNvPr id="5" name="object 5" descr=""/>
            <p:cNvSpPr/>
            <p:nvPr/>
          </p:nvSpPr>
          <p:spPr>
            <a:xfrm>
              <a:off x="747522" y="1055370"/>
              <a:ext cx="6814184" cy="4273550"/>
            </a:xfrm>
            <a:custGeom>
              <a:avLst/>
              <a:gdLst/>
              <a:ahLst/>
              <a:cxnLst/>
              <a:rect l="l" t="t" r="r" b="b"/>
              <a:pathLst>
                <a:path w="6814184" h="4273550">
                  <a:moveTo>
                    <a:pt x="0" y="262381"/>
                  </a:moveTo>
                  <a:lnTo>
                    <a:pt x="4227" y="215219"/>
                  </a:lnTo>
                  <a:lnTo>
                    <a:pt x="16415" y="170829"/>
                  </a:lnTo>
                  <a:lnTo>
                    <a:pt x="35823" y="129953"/>
                  </a:lnTo>
                  <a:lnTo>
                    <a:pt x="61709" y="93333"/>
                  </a:lnTo>
                  <a:lnTo>
                    <a:pt x="93333" y="61709"/>
                  </a:lnTo>
                  <a:lnTo>
                    <a:pt x="129953" y="35823"/>
                  </a:lnTo>
                  <a:lnTo>
                    <a:pt x="170829" y="16415"/>
                  </a:lnTo>
                  <a:lnTo>
                    <a:pt x="215219" y="4227"/>
                  </a:lnTo>
                  <a:lnTo>
                    <a:pt x="262381" y="0"/>
                  </a:lnTo>
                  <a:lnTo>
                    <a:pt x="6551422" y="0"/>
                  </a:lnTo>
                  <a:lnTo>
                    <a:pt x="6598584" y="4227"/>
                  </a:lnTo>
                  <a:lnTo>
                    <a:pt x="6642974" y="16415"/>
                  </a:lnTo>
                  <a:lnTo>
                    <a:pt x="6683850" y="35823"/>
                  </a:lnTo>
                  <a:lnTo>
                    <a:pt x="6720470" y="61709"/>
                  </a:lnTo>
                  <a:lnTo>
                    <a:pt x="6752094" y="93333"/>
                  </a:lnTo>
                  <a:lnTo>
                    <a:pt x="6777980" y="129953"/>
                  </a:lnTo>
                  <a:lnTo>
                    <a:pt x="6797388" y="170829"/>
                  </a:lnTo>
                  <a:lnTo>
                    <a:pt x="6809576" y="215219"/>
                  </a:lnTo>
                  <a:lnTo>
                    <a:pt x="6813804" y="262381"/>
                  </a:lnTo>
                  <a:lnTo>
                    <a:pt x="6813804" y="4010913"/>
                  </a:lnTo>
                  <a:lnTo>
                    <a:pt x="6809576" y="4058076"/>
                  </a:lnTo>
                  <a:lnTo>
                    <a:pt x="6797388" y="4102466"/>
                  </a:lnTo>
                  <a:lnTo>
                    <a:pt x="6777980" y="4143342"/>
                  </a:lnTo>
                  <a:lnTo>
                    <a:pt x="6752094" y="4179962"/>
                  </a:lnTo>
                  <a:lnTo>
                    <a:pt x="6720470" y="4211586"/>
                  </a:lnTo>
                  <a:lnTo>
                    <a:pt x="6683850" y="4237472"/>
                  </a:lnTo>
                  <a:lnTo>
                    <a:pt x="6642974" y="4256880"/>
                  </a:lnTo>
                  <a:lnTo>
                    <a:pt x="6598584" y="4269068"/>
                  </a:lnTo>
                  <a:lnTo>
                    <a:pt x="6551422" y="4273295"/>
                  </a:lnTo>
                  <a:lnTo>
                    <a:pt x="262381" y="4273295"/>
                  </a:lnTo>
                  <a:lnTo>
                    <a:pt x="215219" y="4269068"/>
                  </a:lnTo>
                  <a:lnTo>
                    <a:pt x="170829" y="4256880"/>
                  </a:lnTo>
                  <a:lnTo>
                    <a:pt x="129953" y="4237472"/>
                  </a:lnTo>
                  <a:lnTo>
                    <a:pt x="93333" y="4211586"/>
                  </a:lnTo>
                  <a:lnTo>
                    <a:pt x="61709" y="4179962"/>
                  </a:lnTo>
                  <a:lnTo>
                    <a:pt x="35823" y="4143342"/>
                  </a:lnTo>
                  <a:lnTo>
                    <a:pt x="16415" y="4102466"/>
                  </a:lnTo>
                  <a:lnTo>
                    <a:pt x="4227" y="4058076"/>
                  </a:lnTo>
                  <a:lnTo>
                    <a:pt x="0" y="4010913"/>
                  </a:lnTo>
                  <a:lnTo>
                    <a:pt x="0" y="262381"/>
                  </a:lnTo>
                  <a:close/>
                </a:path>
              </a:pathLst>
            </a:custGeom>
            <a:ln w="38100">
              <a:solidFill>
                <a:srgbClr val="E7E6E6"/>
              </a:solidFill>
            </a:ln>
          </p:spPr>
          <p:txBody>
            <a:bodyPr wrap="square" lIns="0" tIns="0" rIns="0" bIns="0" rtlCol="0"/>
            <a:lstStyle/>
            <a:p/>
          </p:txBody>
        </p:sp>
      </p:grpSp>
      <p:sp>
        <p:nvSpPr>
          <p:cNvPr id="6" name="object 6"/>
          <p:cNvSpPr txBox="1">
            <a:spLocks noGrp="1"/>
          </p:cNvSpPr>
          <p:nvPr>
            <p:ph type="title"/>
          </p:nvPr>
        </p:nvSpPr>
        <p:spPr>
          <a:xfrm>
            <a:off x="876909" y="2239771"/>
            <a:ext cx="6555105" cy="299720"/>
          </a:xfrm>
          <a:prstGeom prst="rect"/>
        </p:spPr>
        <p:txBody>
          <a:bodyPr wrap="square" lIns="0" tIns="12700" rIns="0" bIns="0" rtlCol="0" vert="horz">
            <a:spAutoFit/>
          </a:bodyPr>
          <a:lstStyle/>
          <a:p>
            <a:pPr algn="r" marL="38100" marR="30480">
              <a:lnSpc>
                <a:spcPct val="100000"/>
              </a:lnSpc>
              <a:spcBef>
                <a:spcPts val="100"/>
              </a:spcBef>
            </a:pPr>
            <a:r>
              <a:rPr dirty="0" baseline="1543" sz="2700" spc="-1132"/>
              <a:t>ي</a:t>
            </a:r>
            <a:r>
              <a:rPr dirty="0" baseline="29320" sz="2700" spc="-1132"/>
              <a:t>.</a:t>
            </a:r>
            <a:r>
              <a:rPr dirty="0" baseline="-10802" sz="2700" spc="-1132"/>
              <a:t>„</a:t>
            </a:r>
            <a:r>
              <a:rPr dirty="0" baseline="12345" sz="2700" spc="-1132"/>
              <a:t>ق</a:t>
            </a:r>
            <a:r>
              <a:rPr dirty="0" baseline="12345" sz="2700" spc="-322"/>
              <a:t> </a:t>
            </a:r>
            <a:r>
              <a:rPr dirty="0" baseline="1543" sz="2700" spc="-517"/>
              <a:t>درو</a:t>
            </a:r>
            <a:r>
              <a:rPr dirty="0" baseline="1543" sz="2700" spc="-292"/>
              <a:t> </a:t>
            </a:r>
            <a:r>
              <a:rPr dirty="0" baseline="15432" sz="2700" spc="-509"/>
              <a:t>امك</a:t>
            </a:r>
            <a:r>
              <a:rPr dirty="0" baseline="15432" sz="2700" spc="-292"/>
              <a:t> </a:t>
            </a:r>
            <a:r>
              <a:rPr dirty="0" baseline="1543" sz="2700" spc="-735"/>
              <a:t>ة</a:t>
            </a:r>
            <a:r>
              <a:rPr dirty="0" baseline="18518" sz="2700" spc="-735"/>
              <a:t>„</a:t>
            </a:r>
            <a:r>
              <a:rPr dirty="0" baseline="18518" sz="2700" spc="-345"/>
              <a:t> </a:t>
            </a:r>
            <a:r>
              <a:rPr dirty="0" baseline="10802" sz="2700" spc="-1117"/>
              <a:t>صاح</a:t>
            </a:r>
            <a:r>
              <a:rPr dirty="0" baseline="23148" sz="2700" spc="-1117"/>
              <a:t>.</a:t>
            </a:r>
            <a:r>
              <a:rPr dirty="0" baseline="10802" sz="2700" spc="-1117"/>
              <a:t>لا</a:t>
            </a:r>
            <a:r>
              <a:rPr dirty="0" baseline="10802" sz="2700" spc="-284"/>
              <a:t> </a:t>
            </a:r>
            <a:r>
              <a:rPr dirty="0" baseline="1543" sz="2700" spc="-765"/>
              <a:t>ة</a:t>
            </a:r>
            <a:r>
              <a:rPr dirty="0" baseline="18518" sz="2700" spc="-765"/>
              <a:t>„</a:t>
            </a:r>
            <a:r>
              <a:rPr dirty="0" baseline="18518" sz="2700" spc="-375"/>
              <a:t> </a:t>
            </a:r>
            <a:r>
              <a:rPr dirty="0" baseline="10802" sz="2700" spc="-1019"/>
              <a:t>اث</a:t>
            </a:r>
            <a:r>
              <a:rPr dirty="0" sz="1800" spc="-680"/>
              <a:t>„</a:t>
            </a:r>
            <a:r>
              <a:rPr dirty="0" baseline="16975" sz="2700" spc="-1019"/>
              <a:t>حلا</a:t>
            </a:r>
            <a:r>
              <a:rPr dirty="0" baseline="16975" sz="2700" spc="-284"/>
              <a:t> </a:t>
            </a:r>
            <a:r>
              <a:rPr dirty="0" baseline="1543" sz="2700" spc="-922"/>
              <a:t>ق</a:t>
            </a:r>
            <a:r>
              <a:rPr dirty="0" baseline="16975" sz="2700" spc="-922"/>
              <a:t>„</a:t>
            </a:r>
            <a:r>
              <a:rPr dirty="0" baseline="16975" sz="2700" spc="-450"/>
              <a:t> </a:t>
            </a:r>
            <a:r>
              <a:rPr dirty="0" baseline="9259" sz="2700" spc="-502"/>
              <a:t>ح</a:t>
            </a:r>
            <a:r>
              <a:rPr dirty="0" baseline="9259" sz="2700" spc="-307"/>
              <a:t> </a:t>
            </a:r>
            <a:r>
              <a:rPr dirty="0" baseline="23148" sz="2700" spc="-922"/>
              <a:t>يلع</a:t>
            </a:r>
            <a:r>
              <a:rPr dirty="0" baseline="23148" sz="2700" spc="-292"/>
              <a:t> </a:t>
            </a:r>
            <a:r>
              <a:rPr dirty="0" baseline="7716" sz="2700" spc="-735"/>
              <a:t>ءاذث</a:t>
            </a:r>
            <a:r>
              <a:rPr dirty="0" baseline="20061" sz="2700" spc="-735"/>
              <a:t>„</a:t>
            </a:r>
            <a:r>
              <a:rPr dirty="0" baseline="20061" sz="2700" spc="-434"/>
              <a:t> </a:t>
            </a:r>
            <a:r>
              <a:rPr dirty="0" baseline="6172" sz="2700" spc="-517"/>
              <a:t>عألا</a:t>
            </a:r>
            <a:r>
              <a:rPr dirty="0" baseline="6172" sz="2700" spc="-292"/>
              <a:t> </a:t>
            </a:r>
            <a:r>
              <a:rPr dirty="0" baseline="1543" sz="2700" spc="-750"/>
              <a:t>ة</a:t>
            </a:r>
            <a:r>
              <a:rPr dirty="0" baseline="18518" sz="2700" spc="-750"/>
              <a:t>„</a:t>
            </a:r>
            <a:r>
              <a:rPr dirty="0" baseline="18518" sz="2700" spc="-352"/>
              <a:t> </a:t>
            </a:r>
            <a:r>
              <a:rPr dirty="0" baseline="1543" sz="2700" spc="-1679"/>
              <a:t>تو</a:t>
            </a:r>
            <a:r>
              <a:rPr dirty="0" sz="1800" spc="-1120"/>
              <a:t>,</a:t>
            </a:r>
            <a:r>
              <a:rPr dirty="0" sz="1800" spc="-105"/>
              <a:t> </a:t>
            </a:r>
            <a:r>
              <a:rPr dirty="0" baseline="10802" sz="2700" spc="-1222"/>
              <a:t>ق</a:t>
            </a:r>
            <a:r>
              <a:rPr dirty="0" baseline="30864" sz="2700" spc="-1222"/>
              <a:t>„</a:t>
            </a:r>
            <a:r>
              <a:rPr dirty="0" baseline="30864" sz="2700" spc="-442"/>
              <a:t> </a:t>
            </a:r>
            <a:r>
              <a:rPr dirty="0" baseline="1543" sz="2700" spc="-667"/>
              <a:t>غو</a:t>
            </a:r>
            <a:r>
              <a:rPr dirty="0" baseline="1543" sz="2700" spc="-292"/>
              <a:t> </a:t>
            </a:r>
            <a:r>
              <a:rPr dirty="0" baseline="9259" sz="2700" spc="-982"/>
              <a:t>درف</a:t>
            </a:r>
            <a:r>
              <a:rPr dirty="0" baseline="27777" sz="2700" spc="-982"/>
              <a:t>.</a:t>
            </a:r>
            <a:r>
              <a:rPr dirty="0" baseline="27777" sz="2700" spc="-427"/>
              <a:t> </a:t>
            </a:r>
            <a:r>
              <a:rPr dirty="0" baseline="27777" sz="2700" spc="-982"/>
              <a:t>لل</a:t>
            </a:r>
            <a:r>
              <a:rPr dirty="0" baseline="27777" sz="2700" spc="-292"/>
              <a:t> </a:t>
            </a:r>
            <a:r>
              <a:rPr dirty="0" baseline="1543" sz="2700" spc="-735"/>
              <a:t>ة</a:t>
            </a:r>
            <a:r>
              <a:rPr dirty="0" baseline="18518" sz="2700" spc="-735"/>
              <a:t>„</a:t>
            </a:r>
            <a:r>
              <a:rPr dirty="0" baseline="18518" sz="2700" spc="-345"/>
              <a:t> </a:t>
            </a:r>
            <a:r>
              <a:rPr dirty="0" baseline="10802" sz="2700" spc="-1117"/>
              <a:t>صاح</a:t>
            </a:r>
            <a:r>
              <a:rPr dirty="0" baseline="23148" sz="2700" spc="-1117"/>
              <a:t>.</a:t>
            </a:r>
            <a:r>
              <a:rPr dirty="0" baseline="10802" sz="2700" spc="-1117"/>
              <a:t>لا</a:t>
            </a:r>
            <a:r>
              <a:rPr dirty="0" baseline="10802" sz="2700" spc="-284"/>
              <a:t> </a:t>
            </a:r>
            <a:r>
              <a:rPr dirty="0" baseline="1543" sz="2700" spc="-765"/>
              <a:t>ة</a:t>
            </a:r>
            <a:r>
              <a:rPr dirty="0" baseline="18518" sz="2700" spc="-765"/>
              <a:t>„</a:t>
            </a:r>
            <a:r>
              <a:rPr dirty="0" baseline="18518" sz="2700" spc="-375"/>
              <a:t> </a:t>
            </a:r>
            <a:r>
              <a:rPr dirty="0" baseline="10802" sz="2700" spc="-1012"/>
              <a:t>اث</a:t>
            </a:r>
            <a:r>
              <a:rPr dirty="0" sz="1800" spc="-675"/>
              <a:t>„</a:t>
            </a:r>
            <a:r>
              <a:rPr dirty="0" baseline="16975" sz="2700" spc="-1012"/>
              <a:t>حلا</a:t>
            </a:r>
            <a:r>
              <a:rPr dirty="0" baseline="16975" sz="2700" spc="-284"/>
              <a:t> </a:t>
            </a:r>
            <a:r>
              <a:rPr dirty="0" baseline="1543" sz="2700" spc="-922"/>
              <a:t>ق</a:t>
            </a:r>
            <a:r>
              <a:rPr dirty="0" baseline="16975" sz="2700" spc="-922"/>
              <a:t>„</a:t>
            </a:r>
            <a:r>
              <a:rPr dirty="0" baseline="16975" sz="2700" spc="-465"/>
              <a:t> </a:t>
            </a:r>
            <a:r>
              <a:rPr dirty="0" baseline="9259" sz="2700" spc="-502"/>
              <a:t>ح</a:t>
            </a:r>
            <a:r>
              <a:rPr dirty="0" baseline="9259" sz="2700" spc="-300"/>
              <a:t> </a:t>
            </a:r>
            <a:r>
              <a:rPr dirty="0" baseline="1543" sz="2700" spc="-1185"/>
              <a:t>ح</a:t>
            </a:r>
            <a:r>
              <a:rPr dirty="0" baseline="27777" sz="2700" spc="-1185"/>
              <a:t>.</a:t>
            </a:r>
            <a:r>
              <a:rPr dirty="0" baseline="9259" sz="2700" spc="-1185"/>
              <a:t>شري</a:t>
            </a:r>
            <a:r>
              <a:rPr dirty="0" baseline="21604" sz="2700" spc="-1185"/>
              <a:t>„</a:t>
            </a:r>
            <a:r>
              <a:rPr dirty="0" baseline="21604" sz="2700" spc="-67"/>
              <a:t> </a:t>
            </a:r>
            <a:r>
              <a:rPr dirty="0" baseline="1543" sz="2700" spc="-1147"/>
              <a:t>ي</a:t>
            </a:r>
            <a:r>
              <a:rPr dirty="0" baseline="29320" sz="2700" spc="-1147"/>
              <a:t>.</a:t>
            </a:r>
            <a:r>
              <a:rPr dirty="0" baseline="-10802" sz="2700" spc="-1147"/>
              <a:t>„</a:t>
            </a:r>
            <a:r>
              <a:rPr dirty="0" baseline="12345" sz="2700" spc="-1147"/>
              <a:t>ق</a:t>
            </a:r>
            <a:r>
              <a:rPr dirty="0" baseline="12345" sz="2700" spc="-307"/>
              <a:t> </a:t>
            </a:r>
            <a:r>
              <a:rPr dirty="0" baseline="10802" sz="2700" spc="-1072"/>
              <a:t>حوص</a:t>
            </a:r>
            <a:r>
              <a:rPr dirty="0" baseline="29320" sz="2700" spc="-1072"/>
              <a:t>.</a:t>
            </a:r>
            <a:r>
              <a:rPr dirty="0" baseline="29320" sz="2700" spc="-465"/>
              <a:t> </a:t>
            </a:r>
            <a:r>
              <a:rPr dirty="0" baseline="1543" sz="2700" spc="-450"/>
              <a:t>و</a:t>
            </a:r>
            <a:r>
              <a:rPr dirty="0" baseline="1543" sz="2700" spc="-307"/>
              <a:t> </a:t>
            </a:r>
            <a:r>
              <a:rPr dirty="0" baseline="9259" sz="2700" spc="-989"/>
              <a:t>ري</a:t>
            </a:r>
            <a:r>
              <a:rPr dirty="0" baseline="20061" sz="2700" spc="-419"/>
              <a:t> </a:t>
            </a:r>
            <a:r>
              <a:rPr dirty="0" baseline="1543" sz="2700" spc="-592"/>
              <a:t>كا</a:t>
            </a:r>
            <a:r>
              <a:rPr dirty="0" baseline="24691" sz="2700" spc="37"/>
              <a:t> </a:t>
            </a:r>
            <a:r>
              <a:rPr dirty="0" baseline="18518" sz="2700" spc="-1514"/>
              <a:t>صوصب</a:t>
            </a:r>
            <a:r>
              <a:rPr dirty="0" baseline="32407" sz="2700" spc="-1514"/>
              <a:t>.</a:t>
            </a:r>
            <a:r>
              <a:rPr dirty="0" baseline="32407" sz="2700" spc="-480"/>
              <a:t> </a:t>
            </a:r>
            <a:r>
              <a:rPr dirty="0" baseline="26234" sz="2700" spc="-1710"/>
              <a:t>ت</a:t>
            </a:r>
            <a:r>
              <a:rPr dirty="0" baseline="20061" sz="2700" spc="-1710"/>
              <a:t>,</a:t>
            </a:r>
            <a:r>
              <a:rPr dirty="0" baseline="20061" sz="2700" spc="-157"/>
              <a:t> </a:t>
            </a:r>
            <a:r>
              <a:rPr dirty="0" baseline="1543" sz="2700" spc="-660"/>
              <a:t>ب</a:t>
            </a:r>
            <a:r>
              <a:rPr dirty="0" baseline="20061" sz="2700" spc="-660"/>
              <a:t>„</a:t>
            </a:r>
            <a:r>
              <a:rPr dirty="0" baseline="20061" sz="2700" spc="75"/>
              <a:t> </a:t>
            </a:r>
            <a:r>
              <a:rPr dirty="0" baseline="10802" sz="2700" spc="-585"/>
              <a:t>ءاح</a:t>
            </a:r>
            <a:r>
              <a:rPr dirty="0" baseline="1543" sz="2700" spc="-585"/>
              <a:t>,</a:t>
            </a:r>
            <a:r>
              <a:rPr dirty="0" baseline="1543" sz="2700" spc="82"/>
              <a:t> </a:t>
            </a:r>
            <a:r>
              <a:rPr dirty="0" baseline="1543" sz="2700" spc="-1230"/>
              <a:t>ي</a:t>
            </a:r>
            <a:r>
              <a:rPr dirty="0" baseline="-10802" sz="2700" spc="-1230"/>
              <a:t>„</a:t>
            </a:r>
            <a:r>
              <a:rPr dirty="0" baseline="-10802" sz="2700" spc="-67"/>
              <a:t> </a:t>
            </a:r>
            <a:r>
              <a:rPr dirty="0" baseline="26234" sz="2700" spc="-757"/>
              <a:t>دوعشلا</a:t>
            </a:r>
            <a:r>
              <a:rPr dirty="0" baseline="26234" sz="2700" spc="-284"/>
              <a:t> </a:t>
            </a:r>
            <a:r>
              <a:rPr dirty="0" baseline="15432" sz="2700" spc="-1027"/>
              <a:t>عرن</a:t>
            </a:r>
            <a:r>
              <a:rPr dirty="0" baseline="9259" sz="2700" spc="-1027"/>
              <a:t>„</a:t>
            </a:r>
            <a:r>
              <a:rPr dirty="0" baseline="9259" sz="2700" spc="-254"/>
              <a:t> </a:t>
            </a:r>
            <a:r>
              <a:rPr dirty="0" baseline="9259" sz="2700" spc="-1725"/>
              <a:t>ش</a:t>
            </a:r>
            <a:r>
              <a:rPr dirty="0" baseline="21604" sz="2700" spc="-307"/>
              <a:t> </a:t>
            </a:r>
            <a:r>
              <a:rPr dirty="0" baseline="16975" sz="2700" spc="-1192"/>
              <a:t>ن</a:t>
            </a:r>
            <a:r>
              <a:rPr dirty="0" baseline="30864" sz="2700" spc="-1192"/>
              <a:t>„</a:t>
            </a:r>
            <a:r>
              <a:rPr dirty="0" baseline="30864" sz="2700" spc="-465"/>
              <a:t> </a:t>
            </a:r>
            <a:r>
              <a:rPr dirty="0" baseline="20061" sz="2700" spc="-667"/>
              <a:t>لا</a:t>
            </a:r>
            <a:r>
              <a:rPr dirty="0" baseline="20061" sz="2700" spc="-284"/>
              <a:t> </a:t>
            </a:r>
            <a:r>
              <a:rPr dirty="0" baseline="1543" sz="2700" spc="-1147"/>
              <a:t>ي</a:t>
            </a:r>
            <a:r>
              <a:rPr dirty="0" baseline="29320" sz="2700" spc="-1147"/>
              <a:t>.</a:t>
            </a:r>
            <a:r>
              <a:rPr dirty="0" baseline="-10802" sz="2700" spc="-1147"/>
              <a:t>„</a:t>
            </a:r>
            <a:r>
              <a:rPr dirty="0" baseline="12345" sz="2700" spc="-1147"/>
              <a:t>ق</a:t>
            </a:r>
            <a:r>
              <a:rPr dirty="0" baseline="12345" sz="2700" spc="-292"/>
              <a:t> </a:t>
            </a:r>
            <a:r>
              <a:rPr dirty="0" baseline="1543" sz="2700" spc="-750"/>
              <a:t>ة</a:t>
            </a:r>
            <a:r>
              <a:rPr dirty="0" baseline="18518" sz="2700" spc="-750"/>
              <a:t>„</a:t>
            </a:r>
            <a:r>
              <a:rPr dirty="0" baseline="18518" sz="2700" spc="-352"/>
              <a:t> </a:t>
            </a:r>
            <a:r>
              <a:rPr dirty="0" baseline="16975" sz="2700" spc="-877"/>
              <a:t>مط</a:t>
            </a:r>
            <a:r>
              <a:rPr dirty="0" baseline="37037" sz="2700" spc="-877"/>
              <a:t>.</a:t>
            </a:r>
            <a:r>
              <a:rPr dirty="0" baseline="37037" sz="2700" spc="-345"/>
              <a:t> </a:t>
            </a:r>
            <a:r>
              <a:rPr dirty="0" baseline="26234" sz="2700" spc="-967"/>
              <a:t>ن</a:t>
            </a:r>
            <a:r>
              <a:rPr dirty="0" baseline="41666" sz="2700" spc="-967"/>
              <a:t>.</a:t>
            </a:r>
            <a:r>
              <a:rPr dirty="0" baseline="41666" sz="2700" spc="-307"/>
              <a:t> </a:t>
            </a:r>
            <a:r>
              <a:rPr dirty="0" baseline="1543" sz="2700" spc="-577"/>
              <a:t>ا</a:t>
            </a:r>
            <a:r>
              <a:rPr dirty="0" baseline="24691" sz="2700" spc="37"/>
              <a:t> </a:t>
            </a:r>
            <a:r>
              <a:rPr dirty="0" baseline="10802" sz="2700" spc="-712"/>
              <a:t>كاث</a:t>
            </a:r>
            <a:r>
              <a:rPr dirty="0" baseline="16975" sz="2700" spc="-712"/>
              <a:t>.</a:t>
            </a:r>
            <a:r>
              <a:rPr dirty="0" baseline="16975" sz="2700" spc="-472"/>
              <a:t> </a:t>
            </a:r>
            <a:r>
              <a:rPr dirty="0" baseline="9259" sz="2700" spc="-75"/>
              <a:t>ه</a:t>
            </a:r>
            <a:endParaRPr baseline="9259" sz="2700"/>
          </a:p>
        </p:txBody>
      </p:sp>
      <p:sp>
        <p:nvSpPr>
          <p:cNvPr id="7" name="object 7" descr=""/>
          <p:cNvSpPr txBox="1"/>
          <p:nvPr/>
        </p:nvSpPr>
        <p:spPr>
          <a:xfrm>
            <a:off x="4981702" y="2587497"/>
            <a:ext cx="596265" cy="299720"/>
          </a:xfrm>
          <a:prstGeom prst="rect">
            <a:avLst/>
          </a:prstGeom>
        </p:spPr>
        <p:txBody>
          <a:bodyPr wrap="square" lIns="0" tIns="12700" rIns="0" bIns="0" rtlCol="0" vert="horz">
            <a:spAutoFit/>
          </a:bodyPr>
          <a:lstStyle/>
          <a:p>
            <a:pPr algn="r" marL="38100" marR="30480">
              <a:lnSpc>
                <a:spcPct val="100000"/>
              </a:lnSpc>
              <a:spcBef>
                <a:spcPts val="100"/>
              </a:spcBef>
            </a:pPr>
            <a:r>
              <a:rPr dirty="0" baseline="1543" sz="2700" spc="-1050">
                <a:latin typeface="Microsoft Sans Serif"/>
                <a:cs typeface="Microsoft Sans Serif"/>
              </a:rPr>
              <a:t>„</a:t>
            </a:r>
            <a:r>
              <a:rPr dirty="0" baseline="1543" sz="2700" spc="427">
                <a:latin typeface="Microsoft Sans Serif"/>
                <a:cs typeface="Microsoft Sans Serif"/>
              </a:rPr>
              <a:t> </a:t>
            </a:r>
            <a:r>
              <a:rPr dirty="0" baseline="-7716" sz="2700">
                <a:latin typeface="Microsoft Sans Serif"/>
                <a:cs typeface="Microsoft Sans Serif"/>
              </a:rPr>
              <a:t>م</a:t>
            </a:r>
            <a:r>
              <a:rPr dirty="0" baseline="-7716" sz="2700" spc="142">
                <a:latin typeface="Microsoft Sans Serif"/>
                <a:cs typeface="Microsoft Sans Serif"/>
              </a:rPr>
              <a:t> </a:t>
            </a:r>
            <a:r>
              <a:rPr dirty="0" sz="1800" spc="-500">
                <a:latin typeface="Microsoft Sans Serif"/>
                <a:cs typeface="Microsoft Sans Serif"/>
              </a:rPr>
              <a:t>.</a:t>
            </a:r>
            <a:r>
              <a:rPr dirty="0" sz="1800" spc="-145">
                <a:latin typeface="Microsoft Sans Serif"/>
                <a:cs typeface="Microsoft Sans Serif"/>
              </a:rPr>
              <a:t> </a:t>
            </a:r>
            <a:r>
              <a:rPr dirty="0" baseline="9259" sz="2700" spc="-1777">
                <a:latin typeface="Microsoft Sans Serif"/>
                <a:cs typeface="Microsoft Sans Serif"/>
              </a:rPr>
              <a:t>حش</a:t>
            </a:r>
            <a:r>
              <a:rPr dirty="0" baseline="-9259" sz="2700" spc="-1777">
                <a:latin typeface="Microsoft Sans Serif"/>
                <a:cs typeface="Microsoft Sans Serif"/>
              </a:rPr>
              <a:t>,</a:t>
            </a:r>
            <a:r>
              <a:rPr dirty="0" baseline="-9259" sz="2700" spc="157">
                <a:latin typeface="Microsoft Sans Serif"/>
                <a:cs typeface="Microsoft Sans Serif"/>
              </a:rPr>
              <a:t> </a:t>
            </a:r>
            <a:r>
              <a:rPr dirty="0" baseline="18518" sz="2700" spc="-960">
                <a:latin typeface="Microsoft Sans Serif"/>
                <a:cs typeface="Microsoft Sans Serif"/>
              </a:rPr>
              <a:t>ل</a:t>
            </a:r>
            <a:r>
              <a:rPr dirty="0" baseline="18518" sz="2700" spc="-472">
                <a:latin typeface="Microsoft Sans Serif"/>
                <a:cs typeface="Microsoft Sans Serif"/>
              </a:rPr>
              <a:t> </a:t>
            </a:r>
            <a:r>
              <a:rPr dirty="0" baseline="-4629" sz="2700" spc="-1350">
                <a:latin typeface="Microsoft Sans Serif"/>
                <a:cs typeface="Microsoft Sans Serif"/>
              </a:rPr>
              <a:t>ب</a:t>
            </a:r>
            <a:endParaRPr baseline="-4629" sz="2700">
              <a:latin typeface="Microsoft Sans Serif"/>
              <a:cs typeface="Microsoft Sans Serif"/>
            </a:endParaRPr>
          </a:p>
        </p:txBody>
      </p:sp>
      <p:sp>
        <p:nvSpPr>
          <p:cNvPr id="8" name="object 8" descr=""/>
          <p:cNvSpPr txBox="1"/>
          <p:nvPr/>
        </p:nvSpPr>
        <p:spPr>
          <a:xfrm>
            <a:off x="3837813" y="2613405"/>
            <a:ext cx="3606165" cy="299720"/>
          </a:xfrm>
          <a:prstGeom prst="rect">
            <a:avLst/>
          </a:prstGeom>
        </p:spPr>
        <p:txBody>
          <a:bodyPr wrap="square" lIns="0" tIns="12700" rIns="0" bIns="0" rtlCol="0" vert="horz">
            <a:spAutoFit/>
          </a:bodyPr>
          <a:lstStyle/>
          <a:p>
            <a:pPr algn="r" marL="50800" marR="43180">
              <a:lnSpc>
                <a:spcPct val="100000"/>
              </a:lnSpc>
              <a:spcBef>
                <a:spcPts val="100"/>
              </a:spcBef>
            </a:pPr>
            <a:r>
              <a:rPr dirty="0" baseline="9259" sz="2700" spc="-1050">
                <a:latin typeface="Microsoft Sans Serif"/>
                <a:cs typeface="Microsoft Sans Serif"/>
              </a:rPr>
              <a:t>„</a:t>
            </a:r>
            <a:r>
              <a:rPr dirty="0" baseline="9259" sz="2700" spc="-359">
                <a:latin typeface="Microsoft Sans Serif"/>
                <a:cs typeface="Microsoft Sans Serif"/>
              </a:rPr>
              <a:t> </a:t>
            </a:r>
            <a:r>
              <a:rPr dirty="0" baseline="-4629" sz="2700">
                <a:latin typeface="Microsoft Sans Serif"/>
                <a:cs typeface="Microsoft Sans Serif"/>
              </a:rPr>
              <a:t>م</a:t>
            </a:r>
            <a:r>
              <a:rPr dirty="0" baseline="-4629" sz="2700" spc="337">
                <a:latin typeface="Microsoft Sans Serif"/>
                <a:cs typeface="Microsoft Sans Serif"/>
              </a:rPr>
              <a:t> </a:t>
            </a:r>
            <a:r>
              <a:rPr dirty="0" sz="1800" spc="-860">
                <a:latin typeface="Microsoft Sans Serif"/>
                <a:cs typeface="Microsoft Sans Serif"/>
              </a:rPr>
              <a:t>ع</a:t>
            </a:r>
            <a:r>
              <a:rPr dirty="0" baseline="15432" sz="2700" spc="-1289">
                <a:latin typeface="Microsoft Sans Serif"/>
                <a:cs typeface="Microsoft Sans Serif"/>
              </a:rPr>
              <a:t>.</a:t>
            </a:r>
            <a:r>
              <a:rPr dirty="0" baseline="15432" sz="2700" spc="-397">
                <a:latin typeface="Microsoft Sans Serif"/>
                <a:cs typeface="Microsoft Sans Serif"/>
              </a:rPr>
              <a:t> </a:t>
            </a:r>
            <a:r>
              <a:rPr dirty="0" baseline="7716" sz="2700" spc="-1102">
                <a:latin typeface="Microsoft Sans Serif"/>
                <a:cs typeface="Microsoft Sans Serif"/>
              </a:rPr>
              <a:t>ن</a:t>
            </a:r>
            <a:r>
              <a:rPr dirty="0" baseline="1543" sz="2700" spc="-1102">
                <a:latin typeface="Microsoft Sans Serif"/>
                <a:cs typeface="Microsoft Sans Serif"/>
              </a:rPr>
              <a:t>,</a:t>
            </a:r>
            <a:r>
              <a:rPr dirty="0" baseline="1543" sz="2700" spc="22">
                <a:latin typeface="Microsoft Sans Serif"/>
                <a:cs typeface="Microsoft Sans Serif"/>
              </a:rPr>
              <a:t>  </a:t>
            </a:r>
            <a:r>
              <a:rPr dirty="0" baseline="9259" sz="2700" spc="-1050">
                <a:latin typeface="Microsoft Sans Serif"/>
                <a:cs typeface="Microsoft Sans Serif"/>
              </a:rPr>
              <a:t>„</a:t>
            </a:r>
            <a:r>
              <a:rPr dirty="0" baseline="9259" sz="2700" spc="-352">
                <a:latin typeface="Microsoft Sans Serif"/>
                <a:cs typeface="Microsoft Sans Serif"/>
              </a:rPr>
              <a:t> </a:t>
            </a:r>
            <a:r>
              <a:rPr dirty="0" baseline="-4629" sz="2700" spc="-1695">
                <a:latin typeface="Microsoft Sans Serif"/>
                <a:cs typeface="Microsoft Sans Serif"/>
              </a:rPr>
              <a:t>ث</a:t>
            </a:r>
            <a:r>
              <a:rPr dirty="0" baseline="7716" sz="2700" spc="-1695">
                <a:latin typeface="Microsoft Sans Serif"/>
                <a:cs typeface="Microsoft Sans Serif"/>
              </a:rPr>
              <a:t>.</a:t>
            </a:r>
            <a:r>
              <a:rPr dirty="0" baseline="7716" sz="2700" spc="-450">
                <a:latin typeface="Microsoft Sans Serif"/>
                <a:cs typeface="Microsoft Sans Serif"/>
              </a:rPr>
              <a:t> </a:t>
            </a:r>
            <a:r>
              <a:rPr dirty="0" sz="1800" spc="-790">
                <a:latin typeface="Microsoft Sans Serif"/>
                <a:cs typeface="Microsoft Sans Serif"/>
              </a:rPr>
              <a:t>س</a:t>
            </a:r>
            <a:r>
              <a:rPr dirty="0" sz="1800" spc="210">
                <a:latin typeface="Microsoft Sans Serif"/>
                <a:cs typeface="Microsoft Sans Serif"/>
              </a:rPr>
              <a:t> </a:t>
            </a:r>
            <a:r>
              <a:rPr dirty="0" baseline="13888" sz="2700" spc="-847">
                <a:latin typeface="Microsoft Sans Serif"/>
                <a:cs typeface="Microsoft Sans Serif"/>
              </a:rPr>
              <a:t>لع</a:t>
            </a:r>
            <a:r>
              <a:rPr dirty="0" baseline="13888" sz="2700" spc="532">
                <a:latin typeface="Microsoft Sans Serif"/>
                <a:cs typeface="Microsoft Sans Serif"/>
              </a:rPr>
              <a:t> </a:t>
            </a:r>
            <a:r>
              <a:rPr dirty="0" baseline="-1543" sz="2700" spc="-1620">
                <a:latin typeface="Microsoft Sans Serif"/>
                <a:cs typeface="Microsoft Sans Serif"/>
              </a:rPr>
              <a:t>ت</a:t>
            </a:r>
            <a:r>
              <a:rPr dirty="0" baseline="6172" sz="2700" spc="-1620">
                <a:latin typeface="Microsoft Sans Serif"/>
                <a:cs typeface="Microsoft Sans Serif"/>
              </a:rPr>
              <a:t>.</a:t>
            </a:r>
            <a:r>
              <a:rPr dirty="0" baseline="6172" sz="2700" spc="-412">
                <a:latin typeface="Microsoft Sans Serif"/>
                <a:cs typeface="Microsoft Sans Serif"/>
              </a:rPr>
              <a:t> </a:t>
            </a:r>
            <a:r>
              <a:rPr dirty="0" sz="1800" spc="-840">
                <a:latin typeface="Microsoft Sans Serif"/>
                <a:cs typeface="Microsoft Sans Serif"/>
              </a:rPr>
              <a:t>ي</a:t>
            </a:r>
            <a:r>
              <a:rPr dirty="0" baseline="12345" sz="2700" spc="-1260">
                <a:latin typeface="Microsoft Sans Serif"/>
                <a:cs typeface="Microsoft Sans Serif"/>
              </a:rPr>
              <a:t>„</a:t>
            </a:r>
            <a:r>
              <a:rPr dirty="0" baseline="12345" sz="2700" spc="690">
                <a:latin typeface="Microsoft Sans Serif"/>
                <a:cs typeface="Microsoft Sans Serif"/>
              </a:rPr>
              <a:t>        </a:t>
            </a:r>
            <a:r>
              <a:rPr dirty="0" sz="1800" spc="-919">
                <a:latin typeface="Microsoft Sans Serif"/>
                <a:cs typeface="Microsoft Sans Serif"/>
              </a:rPr>
              <a:t>ق</a:t>
            </a:r>
            <a:r>
              <a:rPr dirty="0" baseline="18518" sz="2700" spc="-1380">
                <a:latin typeface="Microsoft Sans Serif"/>
                <a:cs typeface="Microsoft Sans Serif"/>
              </a:rPr>
              <a:t>„</a:t>
            </a:r>
            <a:r>
              <a:rPr dirty="0" baseline="18518" sz="2700" spc="-60">
                <a:latin typeface="Microsoft Sans Serif"/>
                <a:cs typeface="Microsoft Sans Serif"/>
              </a:rPr>
              <a:t> </a:t>
            </a:r>
            <a:r>
              <a:rPr dirty="0" baseline="3086" sz="2700" spc="-914">
                <a:latin typeface="Microsoft Sans Serif"/>
                <a:cs typeface="Microsoft Sans Serif"/>
              </a:rPr>
              <a:t>عن</a:t>
            </a:r>
            <a:r>
              <a:rPr dirty="0" baseline="-3086" sz="2700" spc="-914">
                <a:latin typeface="Microsoft Sans Serif"/>
                <a:cs typeface="Microsoft Sans Serif"/>
              </a:rPr>
              <a:t>„</a:t>
            </a:r>
            <a:r>
              <a:rPr dirty="0" baseline="-3086" sz="2700" spc="97">
                <a:latin typeface="Microsoft Sans Serif"/>
                <a:cs typeface="Microsoft Sans Serif"/>
              </a:rPr>
              <a:t>  </a:t>
            </a:r>
            <a:r>
              <a:rPr dirty="0" baseline="9259" sz="2700" spc="-1050">
                <a:latin typeface="Microsoft Sans Serif"/>
                <a:cs typeface="Microsoft Sans Serif"/>
              </a:rPr>
              <a:t>„</a:t>
            </a:r>
            <a:r>
              <a:rPr dirty="0" baseline="9259" sz="2700" spc="-359">
                <a:latin typeface="Microsoft Sans Serif"/>
                <a:cs typeface="Microsoft Sans Serif"/>
              </a:rPr>
              <a:t> </a:t>
            </a:r>
            <a:r>
              <a:rPr dirty="0" sz="1800" spc="-1070">
                <a:latin typeface="Microsoft Sans Serif"/>
                <a:cs typeface="Microsoft Sans Serif"/>
              </a:rPr>
              <a:t>ثت</a:t>
            </a:r>
            <a:r>
              <a:rPr dirty="0" baseline="10802" sz="2700" spc="-1604">
                <a:latin typeface="Microsoft Sans Serif"/>
                <a:cs typeface="Microsoft Sans Serif"/>
              </a:rPr>
              <a:t>„</a:t>
            </a:r>
            <a:r>
              <a:rPr dirty="0" baseline="10802" sz="2700" spc="-270">
                <a:latin typeface="Microsoft Sans Serif"/>
                <a:cs typeface="Microsoft Sans Serif"/>
              </a:rPr>
              <a:t> </a:t>
            </a:r>
            <a:r>
              <a:rPr dirty="0" baseline="1543" sz="2700" spc="82">
                <a:latin typeface="Microsoft Sans Serif"/>
                <a:cs typeface="Microsoft Sans Serif"/>
              </a:rPr>
              <a:t>م</a:t>
            </a:r>
            <a:r>
              <a:rPr dirty="0" baseline="1543" sz="2700" spc="-247">
                <a:latin typeface="Microsoft Sans Serif"/>
                <a:cs typeface="Microsoft Sans Serif"/>
              </a:rPr>
              <a:t> </a:t>
            </a:r>
            <a:r>
              <a:rPr dirty="0" baseline="20061" sz="2700" spc="-765">
                <a:latin typeface="Microsoft Sans Serif"/>
                <a:cs typeface="Microsoft Sans Serif"/>
              </a:rPr>
              <a:t>لعملا</a:t>
            </a:r>
            <a:r>
              <a:rPr dirty="0" baseline="20061" sz="2700" spc="240">
                <a:latin typeface="Microsoft Sans Serif"/>
                <a:cs typeface="Microsoft Sans Serif"/>
              </a:rPr>
              <a:t> </a:t>
            </a:r>
            <a:r>
              <a:rPr dirty="0" baseline="10802" sz="2700" spc="-1739">
                <a:latin typeface="Microsoft Sans Serif"/>
                <a:cs typeface="Microsoft Sans Serif"/>
              </a:rPr>
              <a:t>ت</a:t>
            </a:r>
            <a:r>
              <a:rPr dirty="0" baseline="24691" sz="2700" spc="52">
                <a:latin typeface="Microsoft Sans Serif"/>
                <a:cs typeface="Microsoft Sans Serif"/>
              </a:rPr>
              <a:t>  </a:t>
            </a:r>
            <a:r>
              <a:rPr dirty="0" sz="1800" spc="-800">
                <a:latin typeface="Microsoft Sans Serif"/>
                <a:cs typeface="Microsoft Sans Serif"/>
              </a:rPr>
              <a:t>ح</a:t>
            </a:r>
            <a:r>
              <a:rPr dirty="0" baseline="-3086" sz="2700" spc="-1200">
                <a:latin typeface="Microsoft Sans Serif"/>
                <a:cs typeface="Microsoft Sans Serif"/>
              </a:rPr>
              <a:t>,</a:t>
            </a:r>
            <a:r>
              <a:rPr dirty="0" baseline="-3086" sz="2700" spc="419">
                <a:latin typeface="Microsoft Sans Serif"/>
                <a:cs typeface="Microsoft Sans Serif"/>
              </a:rPr>
              <a:t> </a:t>
            </a:r>
            <a:r>
              <a:rPr dirty="0" baseline="9259" sz="2700" spc="-1050">
                <a:latin typeface="Microsoft Sans Serif"/>
                <a:cs typeface="Microsoft Sans Serif"/>
              </a:rPr>
              <a:t>„</a:t>
            </a:r>
            <a:r>
              <a:rPr dirty="0" baseline="9259" sz="2700" spc="-359">
                <a:latin typeface="Microsoft Sans Serif"/>
                <a:cs typeface="Microsoft Sans Serif"/>
              </a:rPr>
              <a:t> </a:t>
            </a:r>
            <a:r>
              <a:rPr dirty="0" baseline="-4629" sz="2700" spc="-1019">
                <a:latin typeface="Microsoft Sans Serif"/>
                <a:cs typeface="Microsoft Sans Serif"/>
              </a:rPr>
              <a:t>ح</a:t>
            </a:r>
            <a:r>
              <a:rPr dirty="0" baseline="27777" sz="2700" spc="-1019">
                <a:latin typeface="Microsoft Sans Serif"/>
                <a:cs typeface="Microsoft Sans Serif"/>
              </a:rPr>
              <a:t>.</a:t>
            </a:r>
            <a:r>
              <a:rPr dirty="0" baseline="-3086" sz="2700" spc="-1019">
                <a:latin typeface="Microsoft Sans Serif"/>
                <a:cs typeface="Microsoft Sans Serif"/>
              </a:rPr>
              <a:t>فكم</a:t>
            </a:r>
            <a:r>
              <a:rPr dirty="0" baseline="-3086" sz="2700" spc="67">
                <a:latin typeface="Microsoft Sans Serif"/>
                <a:cs typeface="Microsoft Sans Serif"/>
              </a:rPr>
              <a:t>  </a:t>
            </a:r>
            <a:r>
              <a:rPr dirty="0" baseline="1543" sz="2700" spc="-997">
                <a:latin typeface="Microsoft Sans Serif"/>
                <a:cs typeface="Microsoft Sans Serif"/>
              </a:rPr>
              <a:t>ط</a:t>
            </a:r>
            <a:r>
              <a:rPr dirty="0" baseline="12345" sz="2700" spc="-997">
                <a:latin typeface="Microsoft Sans Serif"/>
                <a:cs typeface="Microsoft Sans Serif"/>
              </a:rPr>
              <a:t>.</a:t>
            </a:r>
            <a:r>
              <a:rPr dirty="0" baseline="12345" sz="2700" spc="-390">
                <a:latin typeface="Microsoft Sans Serif"/>
                <a:cs typeface="Microsoft Sans Serif"/>
              </a:rPr>
              <a:t> </a:t>
            </a:r>
            <a:r>
              <a:rPr dirty="0" sz="1800" spc="-630">
                <a:latin typeface="Microsoft Sans Serif"/>
                <a:cs typeface="Microsoft Sans Serif"/>
              </a:rPr>
              <a:t>ن</a:t>
            </a:r>
            <a:r>
              <a:rPr dirty="0" baseline="16975" sz="2700" spc="-944">
                <a:latin typeface="Microsoft Sans Serif"/>
                <a:cs typeface="Microsoft Sans Serif"/>
              </a:rPr>
              <a:t>.</a:t>
            </a:r>
            <a:endParaRPr baseline="16975" sz="2700">
              <a:latin typeface="Microsoft Sans Serif"/>
              <a:cs typeface="Microsoft Sans Serif"/>
            </a:endParaRPr>
          </a:p>
        </p:txBody>
      </p:sp>
      <p:sp>
        <p:nvSpPr>
          <p:cNvPr id="9" name="object 9" descr=""/>
          <p:cNvSpPr txBox="1"/>
          <p:nvPr/>
        </p:nvSpPr>
        <p:spPr>
          <a:xfrm>
            <a:off x="3495421" y="2642361"/>
            <a:ext cx="3782695" cy="299720"/>
          </a:xfrm>
          <a:prstGeom prst="rect">
            <a:avLst/>
          </a:prstGeom>
        </p:spPr>
        <p:txBody>
          <a:bodyPr wrap="square" lIns="0" tIns="12700" rIns="0" bIns="0" rtlCol="0" vert="horz">
            <a:spAutoFit/>
          </a:bodyPr>
          <a:lstStyle/>
          <a:p>
            <a:pPr algn="r" marL="38100" marR="30480">
              <a:lnSpc>
                <a:spcPct val="100000"/>
              </a:lnSpc>
              <a:spcBef>
                <a:spcPts val="100"/>
              </a:spcBef>
            </a:pPr>
            <a:r>
              <a:rPr dirty="0" sz="1800" spc="-480">
                <a:latin typeface="Microsoft Sans Serif"/>
                <a:cs typeface="Microsoft Sans Serif"/>
              </a:rPr>
              <a:t>ذر</a:t>
            </a:r>
            <a:r>
              <a:rPr dirty="0" sz="1800" spc="-480">
                <a:latin typeface="Microsoft Sans Serif"/>
                <a:cs typeface="Microsoft Sans Serif"/>
              </a:rPr>
              <a:t>„</a:t>
            </a:r>
            <a:r>
              <a:rPr dirty="0" sz="1800" spc="355">
                <a:latin typeface="Microsoft Sans Serif"/>
                <a:cs typeface="Microsoft Sans Serif"/>
              </a:rPr>
              <a:t> </a:t>
            </a:r>
            <a:r>
              <a:rPr dirty="0" sz="1800" spc="-350">
                <a:latin typeface="Microsoft Sans Serif"/>
                <a:cs typeface="Microsoft Sans Serif"/>
              </a:rPr>
              <a:t>أل</a:t>
            </a:r>
            <a:r>
              <a:rPr dirty="0" sz="1800" spc="-229">
                <a:latin typeface="Microsoft Sans Serif"/>
                <a:cs typeface="Microsoft Sans Serif"/>
              </a:rPr>
              <a:t> </a:t>
            </a:r>
            <a:r>
              <a:rPr dirty="0" sz="1800">
                <a:latin typeface="Microsoft Sans Serif"/>
                <a:cs typeface="Microsoft Sans Serif"/>
              </a:rPr>
              <a:t>ة</a:t>
            </a:r>
            <a:r>
              <a:rPr dirty="0" sz="1800" spc="-114">
                <a:latin typeface="Microsoft Sans Serif"/>
                <a:cs typeface="Microsoft Sans Serif"/>
              </a:rPr>
              <a:t> </a:t>
            </a:r>
            <a:r>
              <a:rPr dirty="0" sz="1800" spc="-285">
                <a:latin typeface="Microsoft Sans Serif"/>
                <a:cs typeface="Microsoft Sans Serif"/>
              </a:rPr>
              <a:t>ار</a:t>
            </a:r>
            <a:r>
              <a:rPr dirty="0" sz="1800" spc="70">
                <a:latin typeface="Microsoft Sans Serif"/>
                <a:cs typeface="Microsoft Sans Serif"/>
              </a:rPr>
              <a:t> </a:t>
            </a:r>
            <a:r>
              <a:rPr dirty="0" sz="1800" spc="-300">
                <a:latin typeface="Microsoft Sans Serif"/>
                <a:cs typeface="Microsoft Sans Serif"/>
              </a:rPr>
              <a:t>و</a:t>
            </a:r>
            <a:r>
              <a:rPr dirty="0" sz="1800" spc="-229">
                <a:latin typeface="Microsoft Sans Serif"/>
                <a:cs typeface="Microsoft Sans Serif"/>
              </a:rPr>
              <a:t> </a:t>
            </a:r>
            <a:r>
              <a:rPr dirty="0" sz="1800">
                <a:latin typeface="Microsoft Sans Serif"/>
                <a:cs typeface="Microsoft Sans Serif"/>
              </a:rPr>
              <a:t>ة</a:t>
            </a:r>
            <a:r>
              <a:rPr dirty="0" sz="1800" spc="160">
                <a:latin typeface="Microsoft Sans Serif"/>
                <a:cs typeface="Microsoft Sans Serif"/>
              </a:rPr>
              <a:t>  </a:t>
            </a:r>
            <a:r>
              <a:rPr dirty="0" sz="1800" spc="-725">
                <a:latin typeface="Microsoft Sans Serif"/>
                <a:cs typeface="Microsoft Sans Serif"/>
              </a:rPr>
              <a:t>ي</a:t>
            </a:r>
            <a:r>
              <a:rPr dirty="0" sz="1800" spc="45">
                <a:latin typeface="Microsoft Sans Serif"/>
                <a:cs typeface="Microsoft Sans Serif"/>
              </a:rPr>
              <a:t>  </a:t>
            </a:r>
            <a:r>
              <a:rPr dirty="0" sz="1800" spc="-480">
                <a:latin typeface="Microsoft Sans Serif"/>
                <a:cs typeface="Microsoft Sans Serif"/>
              </a:rPr>
              <a:t>ذر</a:t>
            </a:r>
            <a:r>
              <a:rPr dirty="0" sz="1800" spc="-480">
                <a:latin typeface="Microsoft Sans Serif"/>
                <a:cs typeface="Microsoft Sans Serif"/>
              </a:rPr>
              <a:t>„</a:t>
            </a:r>
            <a:r>
              <a:rPr dirty="0" sz="1800" spc="355">
                <a:latin typeface="Microsoft Sans Serif"/>
                <a:cs typeface="Microsoft Sans Serif"/>
              </a:rPr>
              <a:t> </a:t>
            </a:r>
            <a:r>
              <a:rPr dirty="0" sz="1800" spc="-350">
                <a:latin typeface="Microsoft Sans Serif"/>
                <a:cs typeface="Microsoft Sans Serif"/>
              </a:rPr>
              <a:t>أل</a:t>
            </a:r>
            <a:r>
              <a:rPr dirty="0" sz="1800" spc="-229">
                <a:latin typeface="Microsoft Sans Serif"/>
                <a:cs typeface="Microsoft Sans Serif"/>
              </a:rPr>
              <a:t> </a:t>
            </a:r>
            <a:r>
              <a:rPr dirty="0" sz="1800">
                <a:latin typeface="Microsoft Sans Serif"/>
                <a:cs typeface="Microsoft Sans Serif"/>
              </a:rPr>
              <a:t>ةذ</a:t>
            </a:r>
            <a:r>
              <a:rPr dirty="0" sz="1800" spc="305">
                <a:latin typeface="Microsoft Sans Serif"/>
                <a:cs typeface="Microsoft Sans Serif"/>
              </a:rPr>
              <a:t> </a:t>
            </a:r>
            <a:r>
              <a:rPr dirty="0" sz="1800">
                <a:latin typeface="Microsoft Sans Serif"/>
                <a:cs typeface="Microsoft Sans Serif"/>
              </a:rPr>
              <a:t>ن</a:t>
            </a:r>
            <a:r>
              <a:rPr dirty="0" sz="1800" spc="100">
                <a:latin typeface="Microsoft Sans Serif"/>
                <a:cs typeface="Microsoft Sans Serif"/>
              </a:rPr>
              <a:t>  </a:t>
            </a:r>
            <a:r>
              <a:rPr dirty="0" sz="1800" spc="-265">
                <a:latin typeface="Microsoft Sans Serif"/>
                <a:cs typeface="Microsoft Sans Serif"/>
              </a:rPr>
              <a:t>ا</a:t>
            </a:r>
            <a:r>
              <a:rPr dirty="0" sz="1800" spc="-130">
                <a:latin typeface="Microsoft Sans Serif"/>
                <a:cs typeface="Microsoft Sans Serif"/>
              </a:rPr>
              <a:t> </a:t>
            </a:r>
            <a:r>
              <a:rPr dirty="0" baseline="-3086" sz="2700" spc="-750">
                <a:latin typeface="Microsoft Sans Serif"/>
                <a:cs typeface="Microsoft Sans Serif"/>
              </a:rPr>
              <a:t>,</a:t>
            </a:r>
            <a:r>
              <a:rPr dirty="0" baseline="-3086" sz="2700" spc="-202">
                <a:latin typeface="Microsoft Sans Serif"/>
                <a:cs typeface="Microsoft Sans Serif"/>
              </a:rPr>
              <a:t> </a:t>
            </a:r>
            <a:r>
              <a:rPr dirty="0" sz="1800" spc="-254">
                <a:latin typeface="Microsoft Sans Serif"/>
                <a:cs typeface="Microsoft Sans Serif"/>
              </a:rPr>
              <a:t>ت</a:t>
            </a:r>
            <a:r>
              <a:rPr dirty="0" baseline="-9259" sz="2700" spc="-382">
                <a:latin typeface="Microsoft Sans Serif"/>
                <a:cs typeface="Microsoft Sans Serif"/>
              </a:rPr>
              <a:t>,</a:t>
            </a:r>
            <a:r>
              <a:rPr dirty="0" baseline="-9259" sz="2700" spc="450">
                <a:latin typeface="Microsoft Sans Serif"/>
                <a:cs typeface="Microsoft Sans Serif"/>
              </a:rPr>
              <a:t> </a:t>
            </a:r>
            <a:r>
              <a:rPr dirty="0" sz="1800" spc="-265">
                <a:latin typeface="Microsoft Sans Serif"/>
                <a:cs typeface="Microsoft Sans Serif"/>
              </a:rPr>
              <a:t>ا</a:t>
            </a:r>
            <a:r>
              <a:rPr dirty="0" sz="1800" spc="430">
                <a:latin typeface="Microsoft Sans Serif"/>
                <a:cs typeface="Microsoft Sans Serif"/>
              </a:rPr>
              <a:t> </a:t>
            </a:r>
            <a:r>
              <a:rPr dirty="0" sz="1800" spc="-175">
                <a:latin typeface="Microsoft Sans Serif"/>
                <a:cs typeface="Microsoft Sans Serif"/>
              </a:rPr>
              <a:t>)</a:t>
            </a:r>
            <a:r>
              <a:rPr dirty="0" sz="1800" spc="-235">
                <a:latin typeface="Microsoft Sans Serif"/>
                <a:cs typeface="Microsoft Sans Serif"/>
              </a:rPr>
              <a:t> </a:t>
            </a:r>
            <a:r>
              <a:rPr dirty="0" sz="1800" spc="-45">
                <a:latin typeface="Microsoft Sans Serif"/>
                <a:cs typeface="Microsoft Sans Serif"/>
              </a:rPr>
              <a:t>ة</a:t>
            </a:r>
            <a:r>
              <a:rPr dirty="0" sz="1800" spc="-145">
                <a:latin typeface="Microsoft Sans Serif"/>
                <a:cs typeface="Microsoft Sans Serif"/>
              </a:rPr>
              <a:t> </a:t>
            </a:r>
            <a:r>
              <a:rPr dirty="0" baseline="-1543" sz="2700" spc="-1050">
                <a:latin typeface="Microsoft Sans Serif"/>
                <a:cs typeface="Microsoft Sans Serif"/>
              </a:rPr>
              <a:t>„</a:t>
            </a:r>
            <a:r>
              <a:rPr dirty="0" baseline="-1543" sz="2700" spc="-307">
                <a:latin typeface="Microsoft Sans Serif"/>
                <a:cs typeface="Microsoft Sans Serif"/>
              </a:rPr>
              <a:t> </a:t>
            </a:r>
            <a:r>
              <a:rPr dirty="0" sz="1800" spc="-265">
                <a:latin typeface="Microsoft Sans Serif"/>
                <a:cs typeface="Microsoft Sans Serif"/>
              </a:rPr>
              <a:t>ا</a:t>
            </a:r>
            <a:r>
              <a:rPr dirty="0" sz="1800" spc="90">
                <a:latin typeface="Microsoft Sans Serif"/>
                <a:cs typeface="Microsoft Sans Serif"/>
              </a:rPr>
              <a:t> </a:t>
            </a:r>
            <a:r>
              <a:rPr dirty="0" sz="1800" spc="-355">
                <a:latin typeface="Microsoft Sans Serif"/>
                <a:cs typeface="Microsoft Sans Serif"/>
              </a:rPr>
              <a:t>و</a:t>
            </a:r>
            <a:r>
              <a:rPr dirty="0" sz="1800" spc="350">
                <a:latin typeface="Microsoft Sans Serif"/>
                <a:cs typeface="Microsoft Sans Serif"/>
              </a:rPr>
              <a:t>  </a:t>
            </a:r>
            <a:r>
              <a:rPr dirty="0" sz="1800" spc="-245">
                <a:latin typeface="Microsoft Sans Serif"/>
                <a:cs typeface="Microsoft Sans Serif"/>
              </a:rPr>
              <a:t>م</a:t>
            </a:r>
            <a:r>
              <a:rPr dirty="0" sz="1800" spc="-55">
                <a:latin typeface="Microsoft Sans Serif"/>
                <a:cs typeface="Microsoft Sans Serif"/>
              </a:rPr>
              <a:t> </a:t>
            </a:r>
            <a:r>
              <a:rPr dirty="0" sz="1800" spc="-285">
                <a:latin typeface="Microsoft Sans Serif"/>
                <a:cs typeface="Microsoft Sans Serif"/>
              </a:rPr>
              <a:t>ار</a:t>
            </a:r>
            <a:r>
              <a:rPr dirty="0" sz="1800" spc="165">
                <a:latin typeface="Microsoft Sans Serif"/>
                <a:cs typeface="Microsoft Sans Serif"/>
              </a:rPr>
              <a:t> </a:t>
            </a:r>
            <a:r>
              <a:rPr dirty="0" sz="1800" spc="-45">
                <a:latin typeface="Microsoft Sans Serif"/>
                <a:cs typeface="Microsoft Sans Serif"/>
              </a:rPr>
              <a:t>ة</a:t>
            </a:r>
            <a:r>
              <a:rPr dirty="0" sz="1800" spc="-120">
                <a:latin typeface="Microsoft Sans Serif"/>
                <a:cs typeface="Microsoft Sans Serif"/>
              </a:rPr>
              <a:t> </a:t>
            </a:r>
            <a:r>
              <a:rPr dirty="0" sz="1800" spc="-265">
                <a:latin typeface="Microsoft Sans Serif"/>
                <a:cs typeface="Microsoft Sans Serif"/>
              </a:rPr>
              <a:t>أ</a:t>
            </a:r>
            <a:r>
              <a:rPr dirty="0" sz="1800" spc="90">
                <a:latin typeface="Microsoft Sans Serif"/>
                <a:cs typeface="Microsoft Sans Serif"/>
              </a:rPr>
              <a:t>  </a:t>
            </a:r>
            <a:r>
              <a:rPr dirty="0" sz="1800" spc="-25">
                <a:latin typeface="Microsoft Sans Serif"/>
                <a:cs typeface="Microsoft Sans Serif"/>
              </a:rPr>
              <a:t>ما</a:t>
            </a:r>
            <a:endParaRPr sz="1800">
              <a:latin typeface="Microsoft Sans Serif"/>
              <a:cs typeface="Microsoft Sans Serif"/>
            </a:endParaRPr>
          </a:p>
        </p:txBody>
      </p:sp>
      <p:sp>
        <p:nvSpPr>
          <p:cNvPr id="10" name="object 10" descr=""/>
          <p:cNvSpPr txBox="1"/>
          <p:nvPr/>
        </p:nvSpPr>
        <p:spPr>
          <a:xfrm>
            <a:off x="2170302" y="2656078"/>
            <a:ext cx="1242695" cy="299720"/>
          </a:xfrm>
          <a:prstGeom prst="rect">
            <a:avLst/>
          </a:prstGeom>
        </p:spPr>
        <p:txBody>
          <a:bodyPr wrap="square" lIns="0" tIns="12700" rIns="0" bIns="0" rtlCol="0" vert="horz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  <a:tabLst>
                <a:tab pos="363220" algn="l"/>
                <a:tab pos="1175385" algn="l"/>
              </a:tabLst>
            </a:pPr>
            <a:r>
              <a:rPr dirty="0" sz="1800" spc="-500">
                <a:latin typeface="Microsoft Sans Serif"/>
                <a:cs typeface="Microsoft Sans Serif"/>
              </a:rPr>
              <a:t>,</a:t>
            </a:r>
            <a:r>
              <a:rPr dirty="0" sz="1800">
                <a:latin typeface="Microsoft Sans Serif"/>
                <a:cs typeface="Microsoft Sans Serif"/>
              </a:rPr>
              <a:t>	</a:t>
            </a:r>
            <a:r>
              <a:rPr dirty="0" sz="1800" spc="-700">
                <a:latin typeface="Microsoft Sans Serif"/>
                <a:cs typeface="Microsoft Sans Serif"/>
              </a:rPr>
              <a:t>„</a:t>
            </a:r>
            <a:r>
              <a:rPr dirty="0" sz="1800">
                <a:latin typeface="Microsoft Sans Serif"/>
                <a:cs typeface="Microsoft Sans Serif"/>
              </a:rPr>
              <a:t>	</a:t>
            </a:r>
            <a:r>
              <a:rPr dirty="0" baseline="3086" sz="2700" spc="-1162">
                <a:latin typeface="Microsoft Sans Serif"/>
                <a:cs typeface="Microsoft Sans Serif"/>
              </a:rPr>
              <a:t>ي</a:t>
            </a:r>
            <a:endParaRPr baseline="3086" sz="2700">
              <a:latin typeface="Microsoft Sans Serif"/>
              <a:cs typeface="Microsoft Sans Serif"/>
            </a:endParaRPr>
          </a:p>
        </p:txBody>
      </p:sp>
      <p:sp>
        <p:nvSpPr>
          <p:cNvPr id="11" name="object 11" descr=""/>
          <p:cNvSpPr txBox="1"/>
          <p:nvPr/>
        </p:nvSpPr>
        <p:spPr>
          <a:xfrm>
            <a:off x="864209" y="2642361"/>
            <a:ext cx="2890520" cy="310515"/>
          </a:xfrm>
          <a:prstGeom prst="rect">
            <a:avLst/>
          </a:prstGeom>
        </p:spPr>
        <p:txBody>
          <a:bodyPr wrap="square" lIns="0" tIns="12700" rIns="0" bIns="0" rtlCol="0" vert="horz">
            <a:spAutoFit/>
          </a:bodyPr>
          <a:lstStyle/>
          <a:p>
            <a:pPr algn="r" marL="50800" marR="43180">
              <a:lnSpc>
                <a:spcPts val="1120"/>
              </a:lnSpc>
              <a:spcBef>
                <a:spcPts val="100"/>
              </a:spcBef>
            </a:pPr>
            <a:r>
              <a:rPr dirty="0" baseline="9259" sz="2700" spc="-690">
                <a:latin typeface="Microsoft Sans Serif"/>
                <a:cs typeface="Microsoft Sans Serif"/>
              </a:rPr>
              <a:t>لك</a:t>
            </a:r>
            <a:r>
              <a:rPr dirty="0" baseline="9259" sz="2700" spc="-337">
                <a:latin typeface="Microsoft Sans Serif"/>
                <a:cs typeface="Microsoft Sans Serif"/>
              </a:rPr>
              <a:t> </a:t>
            </a:r>
            <a:r>
              <a:rPr dirty="0" sz="1800" spc="-470">
                <a:latin typeface="Microsoft Sans Serif"/>
                <a:cs typeface="Microsoft Sans Serif"/>
              </a:rPr>
              <a:t>؛ن</a:t>
            </a:r>
            <a:r>
              <a:rPr dirty="0" baseline="13888" sz="2700" spc="-705">
                <a:latin typeface="Microsoft Sans Serif"/>
                <a:cs typeface="Microsoft Sans Serif"/>
              </a:rPr>
              <a:t>.</a:t>
            </a:r>
            <a:r>
              <a:rPr dirty="0" baseline="13888" sz="2700" spc="-165">
                <a:latin typeface="Microsoft Sans Serif"/>
                <a:cs typeface="Microsoft Sans Serif"/>
              </a:rPr>
              <a:t> </a:t>
            </a:r>
            <a:r>
              <a:rPr dirty="0" baseline="9259" sz="2700" spc="-1537">
                <a:latin typeface="Microsoft Sans Serif"/>
                <a:cs typeface="Microsoft Sans Serif"/>
              </a:rPr>
              <a:t>ي</a:t>
            </a:r>
            <a:r>
              <a:rPr dirty="0" sz="1800" spc="-1025">
                <a:latin typeface="Microsoft Sans Serif"/>
                <a:cs typeface="Microsoft Sans Serif"/>
              </a:rPr>
              <a:t>„</a:t>
            </a:r>
            <a:r>
              <a:rPr dirty="0" sz="1800" spc="-325">
                <a:latin typeface="Microsoft Sans Serif"/>
                <a:cs typeface="Microsoft Sans Serif"/>
              </a:rPr>
              <a:t> </a:t>
            </a:r>
            <a:r>
              <a:rPr dirty="0" baseline="10802" sz="2700" spc="-1192">
                <a:latin typeface="Microsoft Sans Serif"/>
                <a:cs typeface="Microsoft Sans Serif"/>
              </a:rPr>
              <a:t>ن</a:t>
            </a:r>
            <a:r>
              <a:rPr dirty="0" baseline="24691" sz="2700" spc="-1192">
                <a:latin typeface="Microsoft Sans Serif"/>
                <a:cs typeface="Microsoft Sans Serif"/>
              </a:rPr>
              <a:t>„</a:t>
            </a:r>
            <a:r>
              <a:rPr dirty="0" baseline="24691" sz="2700" spc="-465">
                <a:latin typeface="Microsoft Sans Serif"/>
                <a:cs typeface="Microsoft Sans Serif"/>
              </a:rPr>
              <a:t> </a:t>
            </a:r>
            <a:r>
              <a:rPr dirty="0" sz="1800" spc="-1125">
                <a:latin typeface="Microsoft Sans Serif"/>
                <a:cs typeface="Microsoft Sans Serif"/>
              </a:rPr>
              <a:t>تو</a:t>
            </a:r>
            <a:r>
              <a:rPr dirty="0" baseline="10802" sz="2700" spc="-1687">
                <a:latin typeface="Microsoft Sans Serif"/>
                <a:cs typeface="Microsoft Sans Serif"/>
              </a:rPr>
              <a:t>,</a:t>
            </a:r>
            <a:r>
              <a:rPr dirty="0" baseline="10802" sz="2700" spc="-157">
                <a:latin typeface="Microsoft Sans Serif"/>
                <a:cs typeface="Microsoft Sans Serif"/>
              </a:rPr>
              <a:t> </a:t>
            </a:r>
            <a:r>
              <a:rPr dirty="0" baseline="9259" sz="2700" spc="-1222">
                <a:latin typeface="Microsoft Sans Serif"/>
                <a:cs typeface="Microsoft Sans Serif"/>
              </a:rPr>
              <a:t>ق</a:t>
            </a:r>
            <a:r>
              <a:rPr dirty="0" baseline="27777" sz="2700" spc="-1222">
                <a:latin typeface="Microsoft Sans Serif"/>
                <a:cs typeface="Microsoft Sans Serif"/>
              </a:rPr>
              <a:t>„</a:t>
            </a:r>
            <a:r>
              <a:rPr dirty="0" baseline="27777" sz="2700" spc="-442">
                <a:latin typeface="Microsoft Sans Serif"/>
                <a:cs typeface="Microsoft Sans Serif"/>
              </a:rPr>
              <a:t> </a:t>
            </a:r>
            <a:r>
              <a:rPr dirty="0" baseline="21604" sz="2700" spc="-750">
                <a:latin typeface="Microsoft Sans Serif"/>
                <a:cs typeface="Microsoft Sans Serif"/>
              </a:rPr>
              <a:t>علا</a:t>
            </a:r>
            <a:r>
              <a:rPr dirty="0" baseline="21604" sz="2700" spc="-330">
                <a:latin typeface="Microsoft Sans Serif"/>
                <a:cs typeface="Microsoft Sans Serif"/>
              </a:rPr>
              <a:t> </a:t>
            </a:r>
            <a:r>
              <a:rPr dirty="0" sz="1800" spc="-600">
                <a:latin typeface="Microsoft Sans Serif"/>
                <a:cs typeface="Microsoft Sans Serif"/>
              </a:rPr>
              <a:t>ن</a:t>
            </a:r>
            <a:r>
              <a:rPr dirty="0" baseline="13888" sz="2700" spc="-900">
                <a:latin typeface="Microsoft Sans Serif"/>
                <a:cs typeface="Microsoft Sans Serif"/>
              </a:rPr>
              <a:t>.</a:t>
            </a:r>
            <a:r>
              <a:rPr dirty="0" baseline="13888" sz="2700" spc="-172">
                <a:latin typeface="Microsoft Sans Serif"/>
                <a:cs typeface="Microsoft Sans Serif"/>
              </a:rPr>
              <a:t> </a:t>
            </a:r>
            <a:r>
              <a:rPr dirty="0" baseline="9259" sz="2700" spc="-1537">
                <a:latin typeface="Microsoft Sans Serif"/>
                <a:cs typeface="Microsoft Sans Serif"/>
              </a:rPr>
              <a:t>ي</a:t>
            </a:r>
            <a:r>
              <a:rPr dirty="0" sz="1800" spc="-1025">
                <a:latin typeface="Microsoft Sans Serif"/>
                <a:cs typeface="Microsoft Sans Serif"/>
              </a:rPr>
              <a:t>„</a:t>
            </a:r>
            <a:r>
              <a:rPr dirty="0" sz="1800" spc="-325">
                <a:latin typeface="Microsoft Sans Serif"/>
                <a:cs typeface="Microsoft Sans Serif"/>
              </a:rPr>
              <a:t> </a:t>
            </a:r>
            <a:r>
              <a:rPr dirty="0" baseline="10802" sz="2700" spc="-719">
                <a:latin typeface="Microsoft Sans Serif"/>
                <a:cs typeface="Microsoft Sans Serif"/>
              </a:rPr>
              <a:t>ت</a:t>
            </a:r>
            <a:r>
              <a:rPr dirty="0" baseline="20061" sz="2700" spc="-719">
                <a:latin typeface="Microsoft Sans Serif"/>
                <a:cs typeface="Microsoft Sans Serif"/>
              </a:rPr>
              <a:t>„</a:t>
            </a:r>
            <a:r>
              <a:rPr dirty="0" baseline="9259" sz="2700" spc="-719">
                <a:latin typeface="Microsoft Sans Serif"/>
                <a:cs typeface="Microsoft Sans Serif"/>
              </a:rPr>
              <a:t>اه</a:t>
            </a:r>
            <a:r>
              <a:rPr dirty="0" baseline="9259" sz="2700" spc="-337">
                <a:latin typeface="Microsoft Sans Serif"/>
                <a:cs typeface="Microsoft Sans Serif"/>
              </a:rPr>
              <a:t> </a:t>
            </a:r>
            <a:r>
              <a:rPr dirty="0" baseline="9259" sz="2700" spc="-577">
                <a:latin typeface="Microsoft Sans Serif"/>
                <a:cs typeface="Microsoft Sans Serif"/>
              </a:rPr>
              <a:t>يذحاب</a:t>
            </a:r>
            <a:r>
              <a:rPr dirty="0" baseline="9259" sz="2700" spc="-330">
                <a:latin typeface="Microsoft Sans Serif"/>
                <a:cs typeface="Microsoft Sans Serif"/>
              </a:rPr>
              <a:t> </a:t>
            </a:r>
            <a:r>
              <a:rPr dirty="0" sz="1800" spc="-350">
                <a:latin typeface="Microsoft Sans Serif"/>
                <a:cs typeface="Microsoft Sans Serif"/>
              </a:rPr>
              <a:t>وا</a:t>
            </a:r>
            <a:r>
              <a:rPr dirty="0" baseline="21604" sz="2700" spc="-7">
                <a:latin typeface="Microsoft Sans Serif"/>
                <a:cs typeface="Microsoft Sans Serif"/>
              </a:rPr>
              <a:t> </a:t>
            </a:r>
            <a:r>
              <a:rPr dirty="0" sz="1800" spc="-450">
                <a:latin typeface="Microsoft Sans Serif"/>
                <a:cs typeface="Microsoft Sans Serif"/>
              </a:rPr>
              <a:t>،لابر</a:t>
            </a:r>
            <a:r>
              <a:rPr dirty="0" sz="1800" spc="-229">
                <a:latin typeface="Microsoft Sans Serif"/>
                <a:cs typeface="Microsoft Sans Serif"/>
              </a:rPr>
              <a:t> </a:t>
            </a:r>
            <a:r>
              <a:rPr dirty="0" sz="1800" spc="-220">
                <a:latin typeface="Microsoft Sans Serif"/>
                <a:cs typeface="Microsoft Sans Serif"/>
              </a:rPr>
              <a:t>ف</a:t>
            </a:r>
            <a:r>
              <a:rPr dirty="0" baseline="21604" sz="2700" spc="-330">
                <a:latin typeface="Microsoft Sans Serif"/>
                <a:cs typeface="Microsoft Sans Serif"/>
              </a:rPr>
              <a:t>.</a:t>
            </a:r>
            <a:r>
              <a:rPr dirty="0" baseline="21604" sz="2700" spc="-450">
                <a:latin typeface="Microsoft Sans Serif"/>
                <a:cs typeface="Microsoft Sans Serif"/>
              </a:rPr>
              <a:t> </a:t>
            </a:r>
            <a:r>
              <a:rPr dirty="0" baseline="7716" sz="2700" spc="-952">
                <a:latin typeface="Microsoft Sans Serif"/>
                <a:cs typeface="Microsoft Sans Serif"/>
              </a:rPr>
              <a:t>لا</a:t>
            </a:r>
            <a:r>
              <a:rPr dirty="0" baseline="38580" sz="2700" spc="-75">
                <a:latin typeface="Microsoft Sans Serif"/>
                <a:cs typeface="Microsoft Sans Serif"/>
              </a:rPr>
              <a:t> </a:t>
            </a:r>
            <a:r>
              <a:rPr dirty="0" sz="1800" spc="-490">
                <a:latin typeface="Microsoft Sans Serif"/>
                <a:cs typeface="Microsoft Sans Serif"/>
              </a:rPr>
              <a:t>ة</a:t>
            </a:r>
            <a:r>
              <a:rPr dirty="0" baseline="16975" sz="2700" spc="-735">
                <a:latin typeface="Microsoft Sans Serif"/>
                <a:cs typeface="Microsoft Sans Serif"/>
              </a:rPr>
              <a:t>„</a:t>
            </a:r>
            <a:r>
              <a:rPr dirty="0" baseline="16975" sz="2700" spc="-359">
                <a:latin typeface="Microsoft Sans Serif"/>
                <a:cs typeface="Microsoft Sans Serif"/>
              </a:rPr>
              <a:t> </a:t>
            </a:r>
            <a:r>
              <a:rPr dirty="0" baseline="3086" sz="2700" spc="-1777">
                <a:latin typeface="Microsoft Sans Serif"/>
                <a:cs typeface="Microsoft Sans Serif"/>
              </a:rPr>
              <a:t>ت</a:t>
            </a:r>
            <a:r>
              <a:rPr dirty="0" baseline="15432" sz="2700" spc="-509">
                <a:latin typeface="Microsoft Sans Serif"/>
                <a:cs typeface="Microsoft Sans Serif"/>
              </a:rPr>
              <a:t> </a:t>
            </a:r>
            <a:r>
              <a:rPr dirty="0" baseline="33950" sz="2700" spc="-697">
                <a:latin typeface="Microsoft Sans Serif"/>
                <a:cs typeface="Microsoft Sans Serif"/>
              </a:rPr>
              <a:t>امسمج</a:t>
            </a:r>
            <a:r>
              <a:rPr dirty="0" baseline="54012" sz="2700" spc="-697">
                <a:latin typeface="Microsoft Sans Serif"/>
                <a:cs typeface="Microsoft Sans Serif"/>
              </a:rPr>
              <a:t>.</a:t>
            </a:r>
            <a:r>
              <a:rPr dirty="0" baseline="54012" sz="2700" spc="97">
                <a:latin typeface="Microsoft Sans Serif"/>
                <a:cs typeface="Microsoft Sans Serif"/>
              </a:rPr>
              <a:t>  </a:t>
            </a:r>
            <a:r>
              <a:rPr dirty="0" baseline="20061" sz="2700" spc="-847">
                <a:latin typeface="Microsoft Sans Serif"/>
                <a:cs typeface="Microsoft Sans Serif"/>
              </a:rPr>
              <a:t>لع</a:t>
            </a:r>
            <a:r>
              <a:rPr dirty="0" baseline="20061" sz="2700" spc="555">
                <a:latin typeface="Microsoft Sans Serif"/>
                <a:cs typeface="Microsoft Sans Serif"/>
              </a:rPr>
              <a:t> </a:t>
            </a:r>
            <a:r>
              <a:rPr dirty="0" baseline="6172" sz="2700" spc="-1620">
                <a:latin typeface="Microsoft Sans Serif"/>
                <a:cs typeface="Microsoft Sans Serif"/>
              </a:rPr>
              <a:t>ت</a:t>
            </a:r>
            <a:r>
              <a:rPr dirty="0" baseline="13888" sz="2700" spc="-1620">
                <a:latin typeface="Microsoft Sans Serif"/>
                <a:cs typeface="Microsoft Sans Serif"/>
              </a:rPr>
              <a:t>.</a:t>
            </a:r>
            <a:r>
              <a:rPr dirty="0" baseline="13888" sz="2700" spc="-412">
                <a:latin typeface="Microsoft Sans Serif"/>
                <a:cs typeface="Microsoft Sans Serif"/>
              </a:rPr>
              <a:t> </a:t>
            </a:r>
            <a:r>
              <a:rPr dirty="0" baseline="7716" sz="2700" spc="-1342">
                <a:latin typeface="Microsoft Sans Serif"/>
                <a:cs typeface="Microsoft Sans Serif"/>
              </a:rPr>
              <a:t>ي</a:t>
            </a:r>
            <a:r>
              <a:rPr dirty="0" baseline="20061" sz="2700" spc="-1342">
                <a:latin typeface="Microsoft Sans Serif"/>
                <a:cs typeface="Microsoft Sans Serif"/>
              </a:rPr>
              <a:t>„</a:t>
            </a:r>
            <a:endParaRPr baseline="20061" sz="2700">
              <a:latin typeface="Microsoft Sans Serif"/>
              <a:cs typeface="Microsoft Sans Serif"/>
            </a:endParaRPr>
          </a:p>
          <a:p>
            <a:pPr algn="ctr" marR="345440">
              <a:lnSpc>
                <a:spcPts val="1120"/>
              </a:lnSpc>
            </a:pPr>
            <a:r>
              <a:rPr dirty="0" sz="1800" spc="-500">
                <a:latin typeface="Microsoft Sans Serif"/>
                <a:cs typeface="Microsoft Sans Serif"/>
              </a:rPr>
              <a:t>,</a:t>
            </a:r>
            <a:endParaRPr sz="1800">
              <a:latin typeface="Microsoft Sans Serif"/>
              <a:cs typeface="Microsoft Sans Serif"/>
            </a:endParaRPr>
          </a:p>
        </p:txBody>
      </p:sp>
      <p:sp>
        <p:nvSpPr>
          <p:cNvPr id="12" name="object 12" descr=""/>
          <p:cNvSpPr txBox="1"/>
          <p:nvPr/>
        </p:nvSpPr>
        <p:spPr>
          <a:xfrm>
            <a:off x="7240523" y="2877058"/>
            <a:ext cx="190500" cy="299720"/>
          </a:xfrm>
          <a:prstGeom prst="rect">
            <a:avLst/>
          </a:prstGeom>
        </p:spPr>
        <p:txBody>
          <a:bodyPr wrap="square" lIns="0" tIns="12700" rIns="0" bIns="0" rtlCol="0" vert="horz">
            <a:spAutoFit/>
          </a:bodyPr>
          <a:lstStyle/>
          <a:p>
            <a:pPr algn="r" marL="38100" marR="30480">
              <a:lnSpc>
                <a:spcPct val="100000"/>
              </a:lnSpc>
              <a:spcBef>
                <a:spcPts val="100"/>
              </a:spcBef>
            </a:pPr>
            <a:r>
              <a:rPr dirty="0" baseline="-13888" sz="2700" spc="-1462">
                <a:latin typeface="Microsoft Sans Serif"/>
                <a:cs typeface="Microsoft Sans Serif"/>
              </a:rPr>
              <a:t>خش</a:t>
            </a:r>
            <a:r>
              <a:rPr dirty="0" sz="1800">
                <a:latin typeface="Microsoft Sans Serif"/>
                <a:cs typeface="Microsoft Sans Serif"/>
              </a:rPr>
              <a:t> </a:t>
            </a:r>
            <a:endParaRPr sz="1800">
              <a:latin typeface="Microsoft Sans Serif"/>
              <a:cs typeface="Microsoft Sans Serif"/>
            </a:endParaRPr>
          </a:p>
        </p:txBody>
      </p:sp>
      <p:sp>
        <p:nvSpPr>
          <p:cNvPr id="13" name="object 13" descr=""/>
          <p:cNvSpPr txBox="1"/>
          <p:nvPr/>
        </p:nvSpPr>
        <p:spPr>
          <a:xfrm>
            <a:off x="5316982" y="3021838"/>
            <a:ext cx="1838960" cy="299720"/>
          </a:xfrm>
          <a:prstGeom prst="rect">
            <a:avLst/>
          </a:prstGeom>
        </p:spPr>
        <p:txBody>
          <a:bodyPr wrap="square" lIns="0" tIns="12700" rIns="0" bIns="0" rtlCol="0" vert="horz">
            <a:spAutoFit/>
          </a:bodyPr>
          <a:lstStyle/>
          <a:p>
            <a:pPr algn="r" marL="38100" marR="30480">
              <a:lnSpc>
                <a:spcPct val="100000"/>
              </a:lnSpc>
              <a:spcBef>
                <a:spcPts val="100"/>
              </a:spcBef>
            </a:pPr>
            <a:r>
              <a:rPr dirty="0" baseline="9259" sz="2700" spc="-1050">
                <a:latin typeface="Microsoft Sans Serif"/>
                <a:cs typeface="Microsoft Sans Serif"/>
              </a:rPr>
              <a:t>„</a:t>
            </a:r>
            <a:r>
              <a:rPr dirty="0" baseline="9259" sz="2700" spc="-359">
                <a:latin typeface="Microsoft Sans Serif"/>
                <a:cs typeface="Microsoft Sans Serif"/>
              </a:rPr>
              <a:t> </a:t>
            </a:r>
            <a:r>
              <a:rPr dirty="0" baseline="-4629" sz="2700" spc="-1597">
                <a:latin typeface="Microsoft Sans Serif"/>
                <a:cs typeface="Microsoft Sans Serif"/>
              </a:rPr>
              <a:t>ث</a:t>
            </a:r>
            <a:r>
              <a:rPr dirty="0" baseline="-9259" sz="2700" spc="-1597">
                <a:latin typeface="Microsoft Sans Serif"/>
                <a:cs typeface="Microsoft Sans Serif"/>
              </a:rPr>
              <a:t>„</a:t>
            </a:r>
            <a:r>
              <a:rPr dirty="0" sz="1800" spc="-1065">
                <a:latin typeface="Microsoft Sans Serif"/>
                <a:cs typeface="Microsoft Sans Serif"/>
              </a:rPr>
              <a:t>ت</a:t>
            </a:r>
            <a:r>
              <a:rPr dirty="0" baseline="9259" sz="2700" spc="-1597">
                <a:latin typeface="Microsoft Sans Serif"/>
                <a:cs typeface="Microsoft Sans Serif"/>
              </a:rPr>
              <a:t>„</a:t>
            </a:r>
            <a:r>
              <a:rPr dirty="0" baseline="9259" sz="2700" spc="-359">
                <a:latin typeface="Microsoft Sans Serif"/>
                <a:cs typeface="Microsoft Sans Serif"/>
              </a:rPr>
              <a:t> </a:t>
            </a:r>
            <a:r>
              <a:rPr dirty="0" baseline="10802" sz="2700" spc="-750">
                <a:latin typeface="Microsoft Sans Serif"/>
                <a:cs typeface="Microsoft Sans Serif"/>
              </a:rPr>
              <a:t>,</a:t>
            </a:r>
            <a:r>
              <a:rPr dirty="0" baseline="10802" sz="2700" spc="-89">
                <a:latin typeface="Microsoft Sans Serif"/>
                <a:cs typeface="Microsoft Sans Serif"/>
              </a:rPr>
              <a:t> </a:t>
            </a:r>
            <a:r>
              <a:rPr dirty="0" baseline="-3086" sz="2700">
                <a:latin typeface="Microsoft Sans Serif"/>
                <a:cs typeface="Microsoft Sans Serif"/>
              </a:rPr>
              <a:t>ا</a:t>
            </a:r>
            <a:r>
              <a:rPr dirty="0" baseline="-3086" sz="2700" spc="-172">
                <a:latin typeface="Microsoft Sans Serif"/>
                <a:cs typeface="Microsoft Sans Serif"/>
              </a:rPr>
              <a:t> </a:t>
            </a:r>
            <a:r>
              <a:rPr dirty="0" baseline="9259" sz="2700" spc="-1050">
                <a:latin typeface="Microsoft Sans Serif"/>
                <a:cs typeface="Microsoft Sans Serif"/>
              </a:rPr>
              <a:t>„</a:t>
            </a:r>
            <a:r>
              <a:rPr dirty="0" baseline="9259" sz="2700" spc="-359">
                <a:latin typeface="Microsoft Sans Serif"/>
                <a:cs typeface="Microsoft Sans Serif"/>
              </a:rPr>
              <a:t> </a:t>
            </a:r>
            <a:r>
              <a:rPr dirty="0" baseline="-4629" sz="2700" spc="-1597">
                <a:latin typeface="Microsoft Sans Serif"/>
                <a:cs typeface="Microsoft Sans Serif"/>
              </a:rPr>
              <a:t>ث</a:t>
            </a:r>
            <a:r>
              <a:rPr dirty="0" baseline="-9259" sz="2700" spc="-1597">
                <a:latin typeface="Microsoft Sans Serif"/>
                <a:cs typeface="Microsoft Sans Serif"/>
              </a:rPr>
              <a:t>„</a:t>
            </a:r>
            <a:r>
              <a:rPr dirty="0" sz="1800" spc="-1065">
                <a:latin typeface="Microsoft Sans Serif"/>
                <a:cs typeface="Microsoft Sans Serif"/>
              </a:rPr>
              <a:t>ت</a:t>
            </a:r>
            <a:r>
              <a:rPr dirty="0" baseline="9259" sz="2700" spc="-1597">
                <a:latin typeface="Microsoft Sans Serif"/>
                <a:cs typeface="Microsoft Sans Serif"/>
              </a:rPr>
              <a:t>„</a:t>
            </a:r>
            <a:r>
              <a:rPr dirty="0" baseline="9259" sz="2700" spc="-270">
                <a:latin typeface="Microsoft Sans Serif"/>
                <a:cs typeface="Microsoft Sans Serif"/>
              </a:rPr>
              <a:t> </a:t>
            </a:r>
            <a:r>
              <a:rPr dirty="0" baseline="1543" sz="2700" spc="82">
                <a:latin typeface="Microsoft Sans Serif"/>
                <a:cs typeface="Microsoft Sans Serif"/>
              </a:rPr>
              <a:t>م</a:t>
            </a:r>
            <a:r>
              <a:rPr dirty="0" baseline="1543" sz="2700" spc="-232">
                <a:latin typeface="Microsoft Sans Serif"/>
                <a:cs typeface="Microsoft Sans Serif"/>
              </a:rPr>
              <a:t> </a:t>
            </a:r>
            <a:r>
              <a:rPr dirty="0" baseline="18518" sz="2700" spc="-757">
                <a:latin typeface="Microsoft Sans Serif"/>
                <a:cs typeface="Microsoft Sans Serif"/>
              </a:rPr>
              <a:t>لعملا</a:t>
            </a:r>
            <a:r>
              <a:rPr dirty="0" baseline="18518" sz="2700" spc="262">
                <a:latin typeface="Microsoft Sans Serif"/>
                <a:cs typeface="Microsoft Sans Serif"/>
              </a:rPr>
              <a:t> </a:t>
            </a:r>
            <a:r>
              <a:rPr dirty="0" baseline="9259" sz="2700" spc="-1297">
                <a:latin typeface="Microsoft Sans Serif"/>
                <a:cs typeface="Microsoft Sans Serif"/>
              </a:rPr>
              <a:t>ت</a:t>
            </a:r>
            <a:r>
              <a:rPr dirty="0" baseline="9259" sz="2700" spc="405">
                <a:latin typeface="Microsoft Sans Serif"/>
                <a:cs typeface="Microsoft Sans Serif"/>
              </a:rPr>
              <a:t> </a:t>
            </a:r>
            <a:r>
              <a:rPr dirty="0" baseline="7716" sz="2700" spc="-1245">
                <a:latin typeface="Microsoft Sans Serif"/>
                <a:cs typeface="Microsoft Sans Serif"/>
              </a:rPr>
              <a:t>حلا</a:t>
            </a:r>
            <a:r>
              <a:rPr dirty="0" baseline="-3086" sz="2700" spc="-1245">
                <a:latin typeface="Microsoft Sans Serif"/>
                <a:cs typeface="Microsoft Sans Serif"/>
              </a:rPr>
              <a:t>,</a:t>
            </a:r>
            <a:r>
              <a:rPr dirty="0" baseline="-3086" sz="2700" spc="585">
                <a:latin typeface="Microsoft Sans Serif"/>
                <a:cs typeface="Microsoft Sans Serif"/>
              </a:rPr>
              <a:t> </a:t>
            </a:r>
            <a:r>
              <a:rPr dirty="0" baseline="6172" sz="2700" spc="-750">
                <a:latin typeface="Microsoft Sans Serif"/>
                <a:cs typeface="Microsoft Sans Serif"/>
              </a:rPr>
              <a:t>.</a:t>
            </a:r>
            <a:r>
              <a:rPr dirty="0" baseline="6172" sz="2700" spc="-217">
                <a:latin typeface="Microsoft Sans Serif"/>
                <a:cs typeface="Microsoft Sans Serif"/>
              </a:rPr>
              <a:t> </a:t>
            </a:r>
            <a:r>
              <a:rPr dirty="0" sz="1800">
                <a:latin typeface="Microsoft Sans Serif"/>
                <a:cs typeface="Microsoft Sans Serif"/>
              </a:rPr>
              <a:t>م</a:t>
            </a:r>
            <a:r>
              <a:rPr dirty="0" sz="1800" spc="-65">
                <a:latin typeface="Microsoft Sans Serif"/>
                <a:cs typeface="Microsoft Sans Serif"/>
              </a:rPr>
              <a:t> </a:t>
            </a:r>
            <a:r>
              <a:rPr dirty="0" baseline="1543" sz="2700" spc="-1237">
                <a:latin typeface="Microsoft Sans Serif"/>
                <a:cs typeface="Microsoft Sans Serif"/>
              </a:rPr>
              <a:t>ب</a:t>
            </a:r>
            <a:r>
              <a:rPr dirty="0" baseline="-10802" sz="2700" spc="-1237">
                <a:latin typeface="Microsoft Sans Serif"/>
                <a:cs typeface="Microsoft Sans Serif"/>
              </a:rPr>
              <a:t>„</a:t>
            </a:r>
            <a:r>
              <a:rPr dirty="0" baseline="13888" sz="2700" spc="675">
                <a:latin typeface="Microsoft Sans Serif"/>
                <a:cs typeface="Microsoft Sans Serif"/>
              </a:rPr>
              <a:t>  </a:t>
            </a:r>
            <a:r>
              <a:rPr dirty="0" baseline="-16975" sz="2700" spc="-750">
                <a:latin typeface="Microsoft Sans Serif"/>
                <a:cs typeface="Microsoft Sans Serif"/>
              </a:rPr>
              <a:t>,</a:t>
            </a:r>
            <a:r>
              <a:rPr dirty="0" baseline="-16975" sz="2700" spc="-142">
                <a:latin typeface="Microsoft Sans Serif"/>
                <a:cs typeface="Microsoft Sans Serif"/>
              </a:rPr>
              <a:t> </a:t>
            </a:r>
            <a:r>
              <a:rPr dirty="0" baseline="9259" sz="2700" spc="-1237">
                <a:latin typeface="Microsoft Sans Serif"/>
                <a:cs typeface="Microsoft Sans Serif"/>
              </a:rPr>
              <a:t>كي</a:t>
            </a:r>
            <a:r>
              <a:rPr dirty="0" baseline="20061" sz="2700" spc="-1237">
                <a:latin typeface="Microsoft Sans Serif"/>
                <a:cs typeface="Microsoft Sans Serif"/>
              </a:rPr>
              <a:t>„</a:t>
            </a:r>
            <a:r>
              <a:rPr dirty="0" baseline="20061" sz="2700" spc="-232">
                <a:latin typeface="Microsoft Sans Serif"/>
                <a:cs typeface="Microsoft Sans Serif"/>
              </a:rPr>
              <a:t> </a:t>
            </a:r>
            <a:r>
              <a:rPr dirty="0" sz="1800" spc="-894">
                <a:latin typeface="Microsoft Sans Serif"/>
                <a:cs typeface="Microsoft Sans Serif"/>
              </a:rPr>
              <a:t>ي</a:t>
            </a:r>
            <a:r>
              <a:rPr dirty="0" baseline="-4629" sz="2700" spc="-1342">
                <a:latin typeface="Microsoft Sans Serif"/>
                <a:cs typeface="Microsoft Sans Serif"/>
              </a:rPr>
              <a:t>„</a:t>
            </a:r>
            <a:endParaRPr baseline="-4629" sz="2700">
              <a:latin typeface="Microsoft Sans Serif"/>
              <a:cs typeface="Microsoft Sans Serif"/>
            </a:endParaRPr>
          </a:p>
        </p:txBody>
      </p:sp>
      <p:sp>
        <p:nvSpPr>
          <p:cNvPr id="14" name="object 14" descr=""/>
          <p:cNvSpPr txBox="1"/>
          <p:nvPr/>
        </p:nvSpPr>
        <p:spPr>
          <a:xfrm>
            <a:off x="919581" y="2921253"/>
            <a:ext cx="6398260" cy="432434"/>
          </a:xfrm>
          <a:prstGeom prst="rect">
            <a:avLst/>
          </a:prstGeom>
        </p:spPr>
        <p:txBody>
          <a:bodyPr wrap="square" lIns="0" tIns="12700" rIns="0" bIns="0" rtlCol="0" vert="horz">
            <a:spAutoFit/>
          </a:bodyPr>
          <a:lstStyle/>
          <a:p>
            <a:pPr marL="2239010">
              <a:lnSpc>
                <a:spcPts val="1600"/>
              </a:lnSpc>
              <a:spcBef>
                <a:spcPts val="100"/>
              </a:spcBef>
              <a:tabLst>
                <a:tab pos="5257800" algn="l"/>
              </a:tabLst>
            </a:pPr>
            <a:r>
              <a:rPr dirty="0" sz="1800" spc="-700">
                <a:solidFill>
                  <a:srgbClr val="FF0000"/>
                </a:solidFill>
                <a:latin typeface="Microsoft Sans Serif"/>
                <a:cs typeface="Microsoft Sans Serif"/>
              </a:rPr>
              <a:t>„</a:t>
            </a:r>
            <a:r>
              <a:rPr dirty="0" sz="1800">
                <a:solidFill>
                  <a:srgbClr val="FF0000"/>
                </a:solidFill>
                <a:latin typeface="Microsoft Sans Serif"/>
                <a:cs typeface="Microsoft Sans Serif"/>
              </a:rPr>
              <a:t>	</a:t>
            </a:r>
            <a:r>
              <a:rPr dirty="0" sz="1800">
                <a:latin typeface="Microsoft Sans Serif"/>
                <a:cs typeface="Microsoft Sans Serif"/>
              </a:rPr>
              <a:t> </a:t>
            </a:r>
            <a:endParaRPr sz="1800">
              <a:latin typeface="Microsoft Sans Serif"/>
              <a:cs typeface="Microsoft Sans Serif"/>
            </a:endParaRPr>
          </a:p>
          <a:p>
            <a:pPr algn="r" marL="38100" marR="30480">
              <a:lnSpc>
                <a:spcPts val="1600"/>
              </a:lnSpc>
            </a:pPr>
            <a:r>
              <a:rPr dirty="0" baseline="-13888" sz="2700" spc="-1050">
                <a:solidFill>
                  <a:srgbClr val="FF0000"/>
                </a:solidFill>
                <a:latin typeface="Microsoft Sans Serif"/>
                <a:cs typeface="Microsoft Sans Serif"/>
              </a:rPr>
              <a:t>„</a:t>
            </a:r>
            <a:r>
              <a:rPr dirty="0" baseline="-13888" sz="2700" spc="742">
                <a:solidFill>
                  <a:srgbClr val="FF0000"/>
                </a:solidFill>
                <a:latin typeface="Microsoft Sans Serif"/>
                <a:cs typeface="Microsoft Sans Serif"/>
              </a:rPr>
              <a:t>                                 </a:t>
            </a:r>
            <a:r>
              <a:rPr dirty="0" sz="1800" spc="-260">
                <a:latin typeface="Microsoft Sans Serif"/>
                <a:cs typeface="Microsoft Sans Serif"/>
              </a:rPr>
              <a:t>......</a:t>
            </a:r>
            <a:r>
              <a:rPr dirty="0" sz="1800" spc="-100">
                <a:latin typeface="Microsoft Sans Serif"/>
                <a:cs typeface="Microsoft Sans Serif"/>
              </a:rPr>
              <a:t> </a:t>
            </a:r>
            <a:r>
              <a:rPr dirty="0" sz="1800">
                <a:latin typeface="Microsoft Sans Serif"/>
                <a:cs typeface="Microsoft Sans Serif"/>
              </a:rPr>
              <a:t>ة</a:t>
            </a:r>
            <a:r>
              <a:rPr dirty="0" sz="1800">
                <a:latin typeface="Microsoft Sans Serif"/>
                <a:cs typeface="Microsoft Sans Serif"/>
              </a:rPr>
              <a:t> </a:t>
            </a:r>
            <a:r>
              <a:rPr dirty="0" sz="1800" spc="-355">
                <a:latin typeface="Microsoft Sans Serif"/>
                <a:cs typeface="Microsoft Sans Serif"/>
              </a:rPr>
              <a:t>أل</a:t>
            </a:r>
            <a:r>
              <a:rPr dirty="0" sz="1800" spc="50">
                <a:latin typeface="Microsoft Sans Serif"/>
                <a:cs typeface="Microsoft Sans Serif"/>
              </a:rPr>
              <a:t> </a:t>
            </a:r>
            <a:r>
              <a:rPr dirty="0" sz="1800">
                <a:latin typeface="Microsoft Sans Serif"/>
                <a:cs typeface="Microsoft Sans Serif"/>
              </a:rPr>
              <a:t>ة</a:t>
            </a:r>
            <a:r>
              <a:rPr dirty="0" sz="1800" spc="130">
                <a:latin typeface="Microsoft Sans Serif"/>
                <a:cs typeface="Microsoft Sans Serif"/>
              </a:rPr>
              <a:t> </a:t>
            </a:r>
            <a:r>
              <a:rPr dirty="0" sz="1800" spc="-265">
                <a:latin typeface="Microsoft Sans Serif"/>
                <a:cs typeface="Microsoft Sans Serif"/>
              </a:rPr>
              <a:t>ا</a:t>
            </a:r>
            <a:r>
              <a:rPr dirty="0" sz="1800" spc="90">
                <a:latin typeface="Microsoft Sans Serif"/>
                <a:cs typeface="Microsoft Sans Serif"/>
              </a:rPr>
              <a:t> </a:t>
            </a:r>
            <a:r>
              <a:rPr dirty="0" sz="1800" spc="-355">
                <a:latin typeface="Microsoft Sans Serif"/>
                <a:cs typeface="Microsoft Sans Serif"/>
              </a:rPr>
              <a:t>و</a:t>
            </a:r>
            <a:r>
              <a:rPr dirty="0" sz="1800" spc="380">
                <a:latin typeface="Microsoft Sans Serif"/>
                <a:cs typeface="Microsoft Sans Serif"/>
              </a:rPr>
              <a:t>  </a:t>
            </a:r>
            <a:r>
              <a:rPr dirty="0" sz="1800" spc="-245">
                <a:latin typeface="Microsoft Sans Serif"/>
                <a:cs typeface="Microsoft Sans Serif"/>
              </a:rPr>
              <a:t>م</a:t>
            </a:r>
            <a:r>
              <a:rPr dirty="0" sz="1800" spc="-40">
                <a:latin typeface="Microsoft Sans Serif"/>
                <a:cs typeface="Microsoft Sans Serif"/>
              </a:rPr>
              <a:t> </a:t>
            </a:r>
            <a:r>
              <a:rPr dirty="0" sz="1800" spc="-285">
                <a:latin typeface="Microsoft Sans Serif"/>
                <a:cs typeface="Microsoft Sans Serif"/>
              </a:rPr>
              <a:t>ار</a:t>
            </a:r>
            <a:r>
              <a:rPr dirty="0" sz="1800" spc="254">
                <a:latin typeface="Microsoft Sans Serif"/>
                <a:cs typeface="Microsoft Sans Serif"/>
              </a:rPr>
              <a:t> </a:t>
            </a:r>
            <a:r>
              <a:rPr dirty="0" sz="1800">
                <a:latin typeface="Microsoft Sans Serif"/>
                <a:cs typeface="Microsoft Sans Serif"/>
              </a:rPr>
              <a:t>ن</a:t>
            </a:r>
            <a:r>
              <a:rPr dirty="0" sz="1800" spc="340">
                <a:latin typeface="Microsoft Sans Serif"/>
                <a:cs typeface="Microsoft Sans Serif"/>
              </a:rPr>
              <a:t> </a:t>
            </a:r>
            <a:r>
              <a:rPr dirty="0" sz="1800" spc="-265">
                <a:latin typeface="Microsoft Sans Serif"/>
                <a:cs typeface="Microsoft Sans Serif"/>
              </a:rPr>
              <a:t>ا</a:t>
            </a:r>
            <a:r>
              <a:rPr dirty="0" sz="1800" spc="-30">
                <a:latin typeface="Microsoft Sans Serif"/>
                <a:cs typeface="Microsoft Sans Serif"/>
              </a:rPr>
              <a:t> </a:t>
            </a:r>
            <a:r>
              <a:rPr dirty="0" sz="1800" spc="-170">
                <a:latin typeface="Microsoft Sans Serif"/>
                <a:cs typeface="Microsoft Sans Serif"/>
              </a:rPr>
              <a:t>ا</a:t>
            </a:r>
            <a:r>
              <a:rPr dirty="0" sz="1800" spc="-200">
                <a:latin typeface="Microsoft Sans Serif"/>
                <a:cs typeface="Microsoft Sans Serif"/>
              </a:rPr>
              <a:t> </a:t>
            </a:r>
            <a:r>
              <a:rPr dirty="0" sz="1800" spc="385">
                <a:latin typeface="Microsoft Sans Serif"/>
                <a:cs typeface="Microsoft Sans Serif"/>
              </a:rPr>
              <a:t>ت</a:t>
            </a:r>
            <a:r>
              <a:rPr dirty="0" sz="1800" spc="-180">
                <a:latin typeface="Microsoft Sans Serif"/>
                <a:cs typeface="Microsoft Sans Serif"/>
              </a:rPr>
              <a:t> </a:t>
            </a:r>
            <a:r>
              <a:rPr dirty="0" sz="1800" spc="-254">
                <a:latin typeface="Microsoft Sans Serif"/>
                <a:cs typeface="Microsoft Sans Serif"/>
              </a:rPr>
              <a:t>ر</a:t>
            </a:r>
            <a:r>
              <a:rPr dirty="0" sz="1800" spc="100">
                <a:latin typeface="Microsoft Sans Serif"/>
                <a:cs typeface="Microsoft Sans Serif"/>
              </a:rPr>
              <a:t> </a:t>
            </a:r>
            <a:r>
              <a:rPr dirty="0" sz="1800" spc="-1015">
                <a:latin typeface="Microsoft Sans Serif"/>
                <a:cs typeface="Microsoft Sans Serif"/>
              </a:rPr>
              <a:t>ص</a:t>
            </a:r>
            <a:endParaRPr sz="1800">
              <a:latin typeface="Microsoft Sans Serif"/>
              <a:cs typeface="Microsoft Sans Serif"/>
            </a:endParaRPr>
          </a:p>
        </p:txBody>
      </p:sp>
      <p:sp>
        <p:nvSpPr>
          <p:cNvPr id="15" name="object 15" descr=""/>
          <p:cNvSpPr txBox="1"/>
          <p:nvPr/>
        </p:nvSpPr>
        <p:spPr>
          <a:xfrm>
            <a:off x="876909" y="3053841"/>
            <a:ext cx="4221480" cy="299720"/>
          </a:xfrm>
          <a:prstGeom prst="rect">
            <a:avLst/>
          </a:prstGeom>
        </p:spPr>
        <p:txBody>
          <a:bodyPr wrap="square" lIns="0" tIns="12700" rIns="0" bIns="0" rtlCol="0" vert="horz">
            <a:spAutoFit/>
          </a:bodyPr>
          <a:lstStyle/>
          <a:p>
            <a:pPr algn="r" marL="38100" marR="30480">
              <a:lnSpc>
                <a:spcPct val="100000"/>
              </a:lnSpc>
              <a:spcBef>
                <a:spcPts val="100"/>
              </a:spcBef>
            </a:pPr>
            <a:r>
              <a:rPr dirty="0" sz="1800" spc="-765">
                <a:solidFill>
                  <a:srgbClr val="FF0000"/>
                </a:solidFill>
                <a:latin typeface="Microsoft Sans Serif"/>
                <a:cs typeface="Microsoft Sans Serif"/>
              </a:rPr>
              <a:t>ي</a:t>
            </a:r>
            <a:r>
              <a:rPr dirty="0" baseline="26234" sz="2700" spc="-1147">
                <a:solidFill>
                  <a:srgbClr val="FF0000"/>
                </a:solidFill>
                <a:latin typeface="Microsoft Sans Serif"/>
                <a:cs typeface="Microsoft Sans Serif"/>
              </a:rPr>
              <a:t>.</a:t>
            </a:r>
            <a:r>
              <a:rPr dirty="0" baseline="10802" sz="2700" spc="-1147">
                <a:solidFill>
                  <a:srgbClr val="FF0000"/>
                </a:solidFill>
                <a:latin typeface="Microsoft Sans Serif"/>
                <a:cs typeface="Microsoft Sans Serif"/>
              </a:rPr>
              <a:t>ق</a:t>
            </a:r>
            <a:r>
              <a:rPr dirty="0" baseline="10802" sz="2700" spc="-322">
                <a:solidFill>
                  <a:srgbClr val="FF0000"/>
                </a:solidFill>
                <a:latin typeface="Microsoft Sans Serif"/>
                <a:cs typeface="Microsoft Sans Serif"/>
              </a:rPr>
              <a:t> </a:t>
            </a:r>
            <a:r>
              <a:rPr dirty="0" baseline="9259" sz="2700" spc="-179">
                <a:solidFill>
                  <a:srgbClr val="FF0000"/>
                </a:solidFill>
                <a:latin typeface="Microsoft Sans Serif"/>
                <a:cs typeface="Microsoft Sans Serif"/>
              </a:rPr>
              <a:t>ام</a:t>
            </a:r>
            <a:r>
              <a:rPr dirty="0" baseline="9259" sz="2700" spc="-307">
                <a:solidFill>
                  <a:srgbClr val="FF0000"/>
                </a:solidFill>
                <a:latin typeface="Microsoft Sans Serif"/>
                <a:cs typeface="Microsoft Sans Serif"/>
              </a:rPr>
              <a:t> </a:t>
            </a:r>
            <a:r>
              <a:rPr dirty="0" sz="1800" spc="-355">
                <a:solidFill>
                  <a:srgbClr val="FF0000"/>
                </a:solidFill>
                <a:latin typeface="Microsoft Sans Serif"/>
                <a:cs typeface="Microsoft Sans Serif"/>
              </a:rPr>
              <a:t>وا</a:t>
            </a:r>
            <a:r>
              <a:rPr dirty="0" baseline="21604" sz="2700" spc="30">
                <a:solidFill>
                  <a:srgbClr val="FF0000"/>
                </a:solidFill>
                <a:latin typeface="Microsoft Sans Serif"/>
                <a:cs typeface="Microsoft Sans Serif"/>
              </a:rPr>
              <a:t> </a:t>
            </a:r>
            <a:r>
              <a:rPr dirty="0" baseline="7716" sz="2700" spc="-750">
                <a:solidFill>
                  <a:srgbClr val="FF0000"/>
                </a:solidFill>
                <a:latin typeface="Microsoft Sans Serif"/>
                <a:cs typeface="Microsoft Sans Serif"/>
              </a:rPr>
              <a:t>،اري</a:t>
            </a:r>
            <a:r>
              <a:rPr dirty="0" sz="1800" spc="-500">
                <a:solidFill>
                  <a:srgbClr val="FF0000"/>
                </a:solidFill>
                <a:latin typeface="Microsoft Sans Serif"/>
                <a:cs typeface="Microsoft Sans Serif"/>
              </a:rPr>
              <a:t>„</a:t>
            </a:r>
            <a:r>
              <a:rPr dirty="0" baseline="9259" sz="2700" spc="-750">
                <a:solidFill>
                  <a:srgbClr val="FF0000"/>
                </a:solidFill>
                <a:latin typeface="Microsoft Sans Serif"/>
                <a:cs typeface="Microsoft Sans Serif"/>
              </a:rPr>
              <a:t>مأكلاب</a:t>
            </a:r>
            <a:r>
              <a:rPr dirty="0" baseline="-3086" sz="2700" spc="-750">
                <a:solidFill>
                  <a:srgbClr val="FF0000"/>
                </a:solidFill>
                <a:latin typeface="Microsoft Sans Serif"/>
                <a:cs typeface="Microsoft Sans Serif"/>
              </a:rPr>
              <a:t>,</a:t>
            </a:r>
            <a:r>
              <a:rPr dirty="0" baseline="-3086" sz="2700" spc="-165">
                <a:solidFill>
                  <a:srgbClr val="FF0000"/>
                </a:solidFill>
                <a:latin typeface="Microsoft Sans Serif"/>
                <a:cs typeface="Microsoft Sans Serif"/>
              </a:rPr>
              <a:t> </a:t>
            </a:r>
            <a:r>
              <a:rPr dirty="0" sz="1800" spc="-509">
                <a:solidFill>
                  <a:srgbClr val="FF0000"/>
                </a:solidFill>
                <a:latin typeface="Microsoft Sans Serif"/>
                <a:cs typeface="Microsoft Sans Serif"/>
              </a:rPr>
              <a:t>ة</a:t>
            </a:r>
            <a:r>
              <a:rPr dirty="0" baseline="15432" sz="2700" spc="-765">
                <a:solidFill>
                  <a:srgbClr val="FF0000"/>
                </a:solidFill>
                <a:latin typeface="Microsoft Sans Serif"/>
                <a:cs typeface="Microsoft Sans Serif"/>
              </a:rPr>
              <a:t>„</a:t>
            </a:r>
            <a:r>
              <a:rPr dirty="0" baseline="15432" sz="2700" spc="-367">
                <a:solidFill>
                  <a:srgbClr val="FF0000"/>
                </a:solidFill>
                <a:latin typeface="Microsoft Sans Serif"/>
                <a:cs typeface="Microsoft Sans Serif"/>
              </a:rPr>
              <a:t> </a:t>
            </a:r>
            <a:r>
              <a:rPr dirty="0" sz="1800" spc="-455">
                <a:solidFill>
                  <a:srgbClr val="FF0000"/>
                </a:solidFill>
                <a:latin typeface="Microsoft Sans Serif"/>
                <a:cs typeface="Microsoft Sans Serif"/>
              </a:rPr>
              <a:t>دور</a:t>
            </a:r>
            <a:r>
              <a:rPr dirty="0" baseline="13888" sz="2700" spc="-682">
                <a:solidFill>
                  <a:srgbClr val="FF0000"/>
                </a:solidFill>
                <a:latin typeface="Microsoft Sans Serif"/>
                <a:cs typeface="Microsoft Sans Serif"/>
              </a:rPr>
              <a:t>.</a:t>
            </a:r>
            <a:r>
              <a:rPr dirty="0" baseline="13888" sz="2700" spc="-405">
                <a:solidFill>
                  <a:srgbClr val="FF0000"/>
                </a:solidFill>
                <a:latin typeface="Microsoft Sans Serif"/>
                <a:cs typeface="Microsoft Sans Serif"/>
              </a:rPr>
              <a:t> </a:t>
            </a:r>
            <a:r>
              <a:rPr dirty="0" baseline="10802" sz="2700" spc="-719">
                <a:solidFill>
                  <a:srgbClr val="FF0000"/>
                </a:solidFill>
                <a:latin typeface="Microsoft Sans Serif"/>
                <a:cs typeface="Microsoft Sans Serif"/>
              </a:rPr>
              <a:t>ملا</a:t>
            </a:r>
            <a:r>
              <a:rPr dirty="0" baseline="10802" sz="2700" spc="-300">
                <a:solidFill>
                  <a:srgbClr val="FF0000"/>
                </a:solidFill>
                <a:latin typeface="Microsoft Sans Serif"/>
                <a:cs typeface="Microsoft Sans Serif"/>
              </a:rPr>
              <a:t> </a:t>
            </a:r>
            <a:r>
              <a:rPr dirty="0" sz="1800" spc="-465">
                <a:solidFill>
                  <a:srgbClr val="FF0000"/>
                </a:solidFill>
                <a:latin typeface="Microsoft Sans Serif"/>
                <a:cs typeface="Microsoft Sans Serif"/>
              </a:rPr>
              <a:t>ة</a:t>
            </a:r>
            <a:r>
              <a:rPr dirty="0" baseline="16975" sz="2700" spc="-697">
                <a:solidFill>
                  <a:srgbClr val="FF0000"/>
                </a:solidFill>
                <a:latin typeface="Microsoft Sans Serif"/>
                <a:cs typeface="Microsoft Sans Serif"/>
              </a:rPr>
              <a:t>„</a:t>
            </a:r>
            <a:r>
              <a:rPr dirty="0" baseline="16975" sz="2700" spc="-330">
                <a:solidFill>
                  <a:srgbClr val="FF0000"/>
                </a:solidFill>
                <a:latin typeface="Microsoft Sans Serif"/>
                <a:cs typeface="Microsoft Sans Serif"/>
              </a:rPr>
              <a:t> </a:t>
            </a:r>
            <a:r>
              <a:rPr dirty="0" baseline="9259" sz="2700" spc="-930">
                <a:solidFill>
                  <a:srgbClr val="FF0000"/>
                </a:solidFill>
                <a:latin typeface="Microsoft Sans Serif"/>
                <a:cs typeface="Microsoft Sans Serif"/>
              </a:rPr>
              <a:t>لاق</a:t>
            </a:r>
            <a:r>
              <a:rPr dirty="0" baseline="20061" sz="2700" spc="-930">
                <a:solidFill>
                  <a:srgbClr val="FF0000"/>
                </a:solidFill>
                <a:latin typeface="Microsoft Sans Serif"/>
                <a:cs typeface="Microsoft Sans Serif"/>
              </a:rPr>
              <a:t>„</a:t>
            </a:r>
            <a:r>
              <a:rPr dirty="0" baseline="20061" sz="2700" spc="-442">
                <a:solidFill>
                  <a:srgbClr val="FF0000"/>
                </a:solidFill>
                <a:latin typeface="Microsoft Sans Serif"/>
                <a:cs typeface="Microsoft Sans Serif"/>
              </a:rPr>
              <a:t> </a:t>
            </a:r>
            <a:r>
              <a:rPr dirty="0" baseline="7716" sz="2700" spc="-1064">
                <a:solidFill>
                  <a:srgbClr val="FF0000"/>
                </a:solidFill>
                <a:latin typeface="Microsoft Sans Serif"/>
                <a:cs typeface="Microsoft Sans Serif"/>
              </a:rPr>
              <a:t>ت</a:t>
            </a:r>
            <a:r>
              <a:rPr dirty="0" baseline="20061" sz="2700" spc="-1064">
                <a:solidFill>
                  <a:srgbClr val="FF0000"/>
                </a:solidFill>
                <a:latin typeface="Microsoft Sans Serif"/>
                <a:cs typeface="Microsoft Sans Serif"/>
              </a:rPr>
              <a:t>.</a:t>
            </a:r>
            <a:r>
              <a:rPr dirty="0" baseline="10802" sz="2700" spc="-1064">
                <a:solidFill>
                  <a:srgbClr val="FF0000"/>
                </a:solidFill>
                <a:latin typeface="Microsoft Sans Serif"/>
                <a:cs typeface="Microsoft Sans Serif"/>
              </a:rPr>
              <a:t>لا</a:t>
            </a:r>
            <a:r>
              <a:rPr dirty="0" baseline="10802" sz="2700" spc="-300">
                <a:solidFill>
                  <a:srgbClr val="FF0000"/>
                </a:solidFill>
                <a:latin typeface="Microsoft Sans Serif"/>
                <a:cs typeface="Microsoft Sans Serif"/>
              </a:rPr>
              <a:t> </a:t>
            </a:r>
            <a:r>
              <a:rPr dirty="0" sz="1800" spc="-220">
                <a:solidFill>
                  <a:srgbClr val="FF0000"/>
                </a:solidFill>
                <a:latin typeface="Microsoft Sans Serif"/>
                <a:cs typeface="Microsoft Sans Serif"/>
              </a:rPr>
              <a:t>ف</a:t>
            </a:r>
            <a:r>
              <a:rPr dirty="0" baseline="21604" sz="2700" spc="-330">
                <a:solidFill>
                  <a:srgbClr val="FF0000"/>
                </a:solidFill>
                <a:latin typeface="Microsoft Sans Serif"/>
                <a:cs typeface="Microsoft Sans Serif"/>
              </a:rPr>
              <a:t>.</a:t>
            </a:r>
            <a:r>
              <a:rPr dirty="0" baseline="21604" sz="2700" spc="-434">
                <a:solidFill>
                  <a:srgbClr val="FF0000"/>
                </a:solidFill>
                <a:latin typeface="Microsoft Sans Serif"/>
                <a:cs typeface="Microsoft Sans Serif"/>
              </a:rPr>
              <a:t> </a:t>
            </a:r>
            <a:r>
              <a:rPr dirty="0" baseline="9259" sz="2700" spc="-1207">
                <a:solidFill>
                  <a:srgbClr val="FF0000"/>
                </a:solidFill>
                <a:latin typeface="Microsoft Sans Serif"/>
                <a:cs typeface="Microsoft Sans Serif"/>
              </a:rPr>
              <a:t>ن</a:t>
            </a:r>
            <a:r>
              <a:rPr dirty="0" baseline="27777" sz="2700" spc="-1207">
                <a:solidFill>
                  <a:srgbClr val="FF0000"/>
                </a:solidFill>
                <a:latin typeface="Microsoft Sans Serif"/>
                <a:cs typeface="Microsoft Sans Serif"/>
              </a:rPr>
              <a:t>„</a:t>
            </a:r>
            <a:r>
              <a:rPr dirty="0" baseline="27777" sz="2700" spc="-427">
                <a:solidFill>
                  <a:srgbClr val="FF0000"/>
                </a:solidFill>
                <a:latin typeface="Microsoft Sans Serif"/>
                <a:cs typeface="Microsoft Sans Serif"/>
              </a:rPr>
              <a:t> </a:t>
            </a:r>
            <a:r>
              <a:rPr dirty="0" baseline="13888" sz="2700" spc="-472">
                <a:solidFill>
                  <a:srgbClr val="FF0000"/>
                </a:solidFill>
                <a:latin typeface="Microsoft Sans Serif"/>
                <a:cs typeface="Microsoft Sans Serif"/>
              </a:rPr>
              <a:t>اوهلا</a:t>
            </a:r>
            <a:r>
              <a:rPr dirty="0" baseline="13888" sz="2700" spc="-300">
                <a:solidFill>
                  <a:srgbClr val="FF0000"/>
                </a:solidFill>
                <a:latin typeface="Microsoft Sans Serif"/>
                <a:cs typeface="Microsoft Sans Serif"/>
              </a:rPr>
              <a:t> </a:t>
            </a:r>
            <a:r>
              <a:rPr dirty="0" baseline="6172" sz="2700" spc="-630">
                <a:solidFill>
                  <a:srgbClr val="FF0000"/>
                </a:solidFill>
                <a:latin typeface="Microsoft Sans Serif"/>
                <a:cs typeface="Microsoft Sans Serif"/>
              </a:rPr>
              <a:t>ماذح</a:t>
            </a:r>
            <a:r>
              <a:rPr dirty="0" baseline="26234" sz="2700" spc="-630">
                <a:solidFill>
                  <a:srgbClr val="FF0000"/>
                </a:solidFill>
                <a:latin typeface="Microsoft Sans Serif"/>
                <a:cs typeface="Microsoft Sans Serif"/>
              </a:rPr>
              <a:t>.</a:t>
            </a:r>
            <a:r>
              <a:rPr dirty="0" sz="1800" spc="-420">
                <a:solidFill>
                  <a:srgbClr val="FF0000"/>
                </a:solidFill>
                <a:latin typeface="Microsoft Sans Serif"/>
                <a:cs typeface="Microsoft Sans Serif"/>
              </a:rPr>
              <a:t>تسا</a:t>
            </a:r>
            <a:r>
              <a:rPr dirty="0" sz="1800" spc="-220">
                <a:solidFill>
                  <a:srgbClr val="FF0000"/>
                </a:solidFill>
                <a:latin typeface="Microsoft Sans Serif"/>
                <a:cs typeface="Microsoft Sans Serif"/>
              </a:rPr>
              <a:t> </a:t>
            </a:r>
            <a:r>
              <a:rPr dirty="0" sz="1800" spc="-509">
                <a:solidFill>
                  <a:srgbClr val="FF0000"/>
                </a:solidFill>
                <a:latin typeface="Microsoft Sans Serif"/>
                <a:cs typeface="Microsoft Sans Serif"/>
              </a:rPr>
              <a:t>ة</a:t>
            </a:r>
            <a:r>
              <a:rPr dirty="0" baseline="15432" sz="2700" spc="-765">
                <a:solidFill>
                  <a:srgbClr val="FF0000"/>
                </a:solidFill>
                <a:latin typeface="Microsoft Sans Serif"/>
                <a:cs typeface="Microsoft Sans Serif"/>
              </a:rPr>
              <a:t>„</a:t>
            </a:r>
            <a:r>
              <a:rPr dirty="0" baseline="15432" sz="2700" spc="-375">
                <a:solidFill>
                  <a:srgbClr val="FF0000"/>
                </a:solidFill>
                <a:latin typeface="Microsoft Sans Serif"/>
                <a:cs typeface="Microsoft Sans Serif"/>
              </a:rPr>
              <a:t> </a:t>
            </a:r>
            <a:r>
              <a:rPr dirty="0" sz="1800" spc="-415">
                <a:solidFill>
                  <a:srgbClr val="FF0000"/>
                </a:solidFill>
                <a:latin typeface="Microsoft Sans Serif"/>
                <a:cs typeface="Microsoft Sans Serif"/>
              </a:rPr>
              <a:t>ءاسا</a:t>
            </a:r>
            <a:r>
              <a:rPr dirty="0" baseline="-1543" sz="2700" spc="-622">
                <a:solidFill>
                  <a:srgbClr val="FF0000"/>
                </a:solidFill>
                <a:latin typeface="Microsoft Sans Serif"/>
                <a:cs typeface="Microsoft Sans Serif"/>
              </a:rPr>
              <a:t>,</a:t>
            </a:r>
            <a:r>
              <a:rPr dirty="0" baseline="-1543" sz="2700" spc="-52">
                <a:solidFill>
                  <a:srgbClr val="FF0000"/>
                </a:solidFill>
                <a:latin typeface="Microsoft Sans Serif"/>
                <a:cs typeface="Microsoft Sans Serif"/>
              </a:rPr>
              <a:t> </a:t>
            </a:r>
            <a:r>
              <a:rPr dirty="0" sz="1800" spc="-680">
                <a:solidFill>
                  <a:srgbClr val="FF0000"/>
                </a:solidFill>
                <a:latin typeface="Microsoft Sans Serif"/>
                <a:cs typeface="Microsoft Sans Serif"/>
              </a:rPr>
              <a:t>ق</a:t>
            </a:r>
            <a:r>
              <a:rPr dirty="0" baseline="15432" sz="2700" spc="-1019">
                <a:solidFill>
                  <a:srgbClr val="FF0000"/>
                </a:solidFill>
                <a:latin typeface="Microsoft Sans Serif"/>
                <a:cs typeface="Microsoft Sans Serif"/>
              </a:rPr>
              <a:t>„</a:t>
            </a:r>
            <a:r>
              <a:rPr dirty="0" baseline="7716" sz="2700" spc="-1019">
                <a:solidFill>
                  <a:srgbClr val="FF0000"/>
                </a:solidFill>
                <a:latin typeface="Microsoft Sans Serif"/>
                <a:cs typeface="Microsoft Sans Serif"/>
              </a:rPr>
              <a:t>رن</a:t>
            </a:r>
            <a:r>
              <a:rPr dirty="0" baseline="1543" sz="2700" spc="-1019">
                <a:solidFill>
                  <a:srgbClr val="FF0000"/>
                </a:solidFill>
                <a:latin typeface="Microsoft Sans Serif"/>
                <a:cs typeface="Microsoft Sans Serif"/>
              </a:rPr>
              <a:t>„</a:t>
            </a:r>
            <a:r>
              <a:rPr dirty="0" baseline="1543" sz="2700" spc="-247">
                <a:solidFill>
                  <a:srgbClr val="FF0000"/>
                </a:solidFill>
                <a:latin typeface="Microsoft Sans Serif"/>
                <a:cs typeface="Microsoft Sans Serif"/>
              </a:rPr>
              <a:t> </a:t>
            </a:r>
            <a:r>
              <a:rPr dirty="0" baseline="7716" sz="2700" spc="-982">
                <a:solidFill>
                  <a:srgbClr val="FF0000"/>
                </a:solidFill>
                <a:latin typeface="Microsoft Sans Serif"/>
                <a:cs typeface="Microsoft Sans Serif"/>
              </a:rPr>
              <a:t>ط</a:t>
            </a:r>
            <a:r>
              <a:rPr dirty="0" baseline="7716" sz="2700" spc="-300">
                <a:solidFill>
                  <a:srgbClr val="FF0000"/>
                </a:solidFill>
                <a:latin typeface="Microsoft Sans Serif"/>
                <a:cs typeface="Microsoft Sans Serif"/>
              </a:rPr>
              <a:t> </a:t>
            </a:r>
            <a:r>
              <a:rPr dirty="0" sz="1800" spc="-590">
                <a:solidFill>
                  <a:srgbClr val="FF0000"/>
                </a:solidFill>
                <a:latin typeface="Microsoft Sans Serif"/>
                <a:cs typeface="Microsoft Sans Serif"/>
              </a:rPr>
              <a:t>ن</a:t>
            </a:r>
            <a:r>
              <a:rPr dirty="0" baseline="13888" sz="2700" spc="-885">
                <a:solidFill>
                  <a:srgbClr val="FF0000"/>
                </a:solidFill>
                <a:latin typeface="Microsoft Sans Serif"/>
                <a:cs typeface="Microsoft Sans Serif"/>
              </a:rPr>
              <a:t>.</a:t>
            </a:r>
            <a:r>
              <a:rPr dirty="0" baseline="13888" sz="2700" spc="-202">
                <a:solidFill>
                  <a:srgbClr val="FF0000"/>
                </a:solidFill>
                <a:latin typeface="Microsoft Sans Serif"/>
                <a:cs typeface="Microsoft Sans Serif"/>
              </a:rPr>
              <a:t> </a:t>
            </a:r>
            <a:r>
              <a:rPr dirty="0" baseline="7716" sz="2700" spc="-532">
                <a:solidFill>
                  <a:srgbClr val="FF0000"/>
                </a:solidFill>
                <a:latin typeface="Microsoft Sans Serif"/>
                <a:cs typeface="Microsoft Sans Serif"/>
              </a:rPr>
              <a:t>ع</a:t>
            </a:r>
            <a:r>
              <a:rPr dirty="0" baseline="7716" sz="2700" spc="-307">
                <a:solidFill>
                  <a:srgbClr val="FF0000"/>
                </a:solidFill>
                <a:latin typeface="Microsoft Sans Serif"/>
                <a:cs typeface="Microsoft Sans Serif"/>
              </a:rPr>
              <a:t> </a:t>
            </a:r>
            <a:r>
              <a:rPr dirty="0" sz="1800" spc="-490">
                <a:solidFill>
                  <a:srgbClr val="FF0000"/>
                </a:solidFill>
                <a:latin typeface="Microsoft Sans Serif"/>
                <a:cs typeface="Microsoft Sans Serif"/>
              </a:rPr>
              <a:t>ة</a:t>
            </a:r>
            <a:r>
              <a:rPr dirty="0" baseline="16975" sz="2700" spc="-735">
                <a:solidFill>
                  <a:srgbClr val="FF0000"/>
                </a:solidFill>
                <a:latin typeface="Microsoft Sans Serif"/>
                <a:cs typeface="Microsoft Sans Serif"/>
              </a:rPr>
              <a:t>„</a:t>
            </a:r>
            <a:r>
              <a:rPr dirty="0" baseline="16975" sz="2700" spc="-345">
                <a:solidFill>
                  <a:srgbClr val="FF0000"/>
                </a:solidFill>
                <a:latin typeface="Microsoft Sans Serif"/>
                <a:cs typeface="Microsoft Sans Serif"/>
              </a:rPr>
              <a:t> </a:t>
            </a:r>
            <a:r>
              <a:rPr dirty="0" baseline="9259" sz="2700" spc="-1117">
                <a:solidFill>
                  <a:srgbClr val="FF0000"/>
                </a:solidFill>
                <a:latin typeface="Microsoft Sans Serif"/>
                <a:cs typeface="Microsoft Sans Serif"/>
              </a:rPr>
              <a:t>صاح</a:t>
            </a:r>
            <a:r>
              <a:rPr dirty="0" baseline="21604" sz="2700" spc="-1117">
                <a:solidFill>
                  <a:srgbClr val="FF0000"/>
                </a:solidFill>
                <a:latin typeface="Microsoft Sans Serif"/>
                <a:cs typeface="Microsoft Sans Serif"/>
              </a:rPr>
              <a:t>.</a:t>
            </a:r>
            <a:r>
              <a:rPr dirty="0" baseline="9259" sz="2700" spc="-1117">
                <a:solidFill>
                  <a:srgbClr val="FF0000"/>
                </a:solidFill>
                <a:latin typeface="Microsoft Sans Serif"/>
                <a:cs typeface="Microsoft Sans Serif"/>
              </a:rPr>
              <a:t>لا</a:t>
            </a:r>
            <a:r>
              <a:rPr dirty="0" baseline="9259" sz="2700" spc="-300">
                <a:solidFill>
                  <a:srgbClr val="FF0000"/>
                </a:solidFill>
                <a:latin typeface="Microsoft Sans Serif"/>
                <a:cs typeface="Microsoft Sans Serif"/>
              </a:rPr>
              <a:t> </a:t>
            </a:r>
            <a:r>
              <a:rPr dirty="0" sz="1800" spc="-509">
                <a:solidFill>
                  <a:srgbClr val="FF0000"/>
                </a:solidFill>
                <a:latin typeface="Microsoft Sans Serif"/>
                <a:cs typeface="Microsoft Sans Serif"/>
              </a:rPr>
              <a:t>ة</a:t>
            </a:r>
            <a:r>
              <a:rPr dirty="0" baseline="15432" sz="2700" spc="-765">
                <a:solidFill>
                  <a:srgbClr val="FF0000"/>
                </a:solidFill>
                <a:latin typeface="Microsoft Sans Serif"/>
                <a:cs typeface="Microsoft Sans Serif"/>
              </a:rPr>
              <a:t>„</a:t>
            </a:r>
            <a:r>
              <a:rPr dirty="0" baseline="15432" sz="2700" spc="-375">
                <a:solidFill>
                  <a:srgbClr val="FF0000"/>
                </a:solidFill>
                <a:latin typeface="Microsoft Sans Serif"/>
                <a:cs typeface="Microsoft Sans Serif"/>
              </a:rPr>
              <a:t> </a:t>
            </a:r>
            <a:r>
              <a:rPr dirty="0" baseline="9259" sz="2700" spc="-1139">
                <a:solidFill>
                  <a:srgbClr val="FF0000"/>
                </a:solidFill>
                <a:latin typeface="Microsoft Sans Serif"/>
                <a:cs typeface="Microsoft Sans Serif"/>
              </a:rPr>
              <a:t>اث</a:t>
            </a:r>
            <a:r>
              <a:rPr dirty="0" baseline="-1543" sz="2700" spc="-1139">
                <a:solidFill>
                  <a:srgbClr val="FF0000"/>
                </a:solidFill>
                <a:latin typeface="Microsoft Sans Serif"/>
                <a:cs typeface="Microsoft Sans Serif"/>
              </a:rPr>
              <a:t>„</a:t>
            </a:r>
            <a:r>
              <a:rPr dirty="0" baseline="9259" sz="2700" spc="-1139">
                <a:solidFill>
                  <a:srgbClr val="FF0000"/>
                </a:solidFill>
                <a:latin typeface="Microsoft Sans Serif"/>
                <a:cs typeface="Microsoft Sans Serif"/>
              </a:rPr>
              <a:t>حلاب</a:t>
            </a:r>
            <a:r>
              <a:rPr dirty="0" baseline="-3086" sz="2700" spc="-1139">
                <a:solidFill>
                  <a:srgbClr val="FF0000"/>
                </a:solidFill>
                <a:latin typeface="Microsoft Sans Serif"/>
                <a:cs typeface="Microsoft Sans Serif"/>
              </a:rPr>
              <a:t>,</a:t>
            </a:r>
            <a:r>
              <a:rPr dirty="0" baseline="-3086" sz="2700" spc="-157">
                <a:solidFill>
                  <a:srgbClr val="FF0000"/>
                </a:solidFill>
                <a:latin typeface="Microsoft Sans Serif"/>
                <a:cs typeface="Microsoft Sans Serif"/>
              </a:rPr>
              <a:t> </a:t>
            </a:r>
            <a:r>
              <a:rPr dirty="0" baseline="16975" sz="2700" spc="-697">
                <a:solidFill>
                  <a:srgbClr val="FF0000"/>
                </a:solidFill>
                <a:latin typeface="Microsoft Sans Serif"/>
                <a:cs typeface="Microsoft Sans Serif"/>
              </a:rPr>
              <a:t>ساسملا</a:t>
            </a:r>
            <a:endParaRPr baseline="16975" sz="2700">
              <a:latin typeface="Microsoft Sans Serif"/>
              <a:cs typeface="Microsoft Sans Serif"/>
            </a:endParaRPr>
          </a:p>
        </p:txBody>
      </p:sp>
      <p:sp>
        <p:nvSpPr>
          <p:cNvPr id="16" name="object 16" descr=""/>
          <p:cNvSpPr txBox="1"/>
          <p:nvPr/>
        </p:nvSpPr>
        <p:spPr>
          <a:xfrm>
            <a:off x="4114672" y="3436366"/>
            <a:ext cx="3329940" cy="299720"/>
          </a:xfrm>
          <a:prstGeom prst="rect">
            <a:avLst/>
          </a:prstGeom>
        </p:spPr>
        <p:txBody>
          <a:bodyPr wrap="square" lIns="0" tIns="12700" rIns="0" bIns="0" rtlCol="0" vert="horz">
            <a:spAutoFit/>
          </a:bodyPr>
          <a:lstStyle/>
          <a:p>
            <a:pPr algn="r" marL="63500" marR="43180">
              <a:lnSpc>
                <a:spcPct val="100000"/>
              </a:lnSpc>
              <a:spcBef>
                <a:spcPts val="100"/>
              </a:spcBef>
            </a:pPr>
            <a:r>
              <a:rPr dirty="0" baseline="18518" sz="2700" spc="-1245">
                <a:latin typeface="Microsoft Sans Serif"/>
                <a:cs typeface="Microsoft Sans Serif"/>
              </a:rPr>
              <a:t>.</a:t>
            </a:r>
            <a:r>
              <a:rPr dirty="0" baseline="12345" sz="2700" spc="-1245">
                <a:latin typeface="Microsoft Sans Serif"/>
                <a:cs typeface="Microsoft Sans Serif"/>
              </a:rPr>
              <a:t>ت</a:t>
            </a:r>
            <a:r>
              <a:rPr dirty="0" baseline="3086" sz="2700" spc="-1245">
                <a:latin typeface="Microsoft Sans Serif"/>
                <a:cs typeface="Microsoft Sans Serif"/>
              </a:rPr>
              <a:t>„</a:t>
            </a:r>
            <a:r>
              <a:rPr dirty="0" baseline="3086" sz="2700" spc="-22">
                <a:latin typeface="Microsoft Sans Serif"/>
                <a:cs typeface="Microsoft Sans Serif"/>
              </a:rPr>
              <a:t> </a:t>
            </a:r>
            <a:r>
              <a:rPr dirty="0" baseline="1543" sz="2700" spc="-1462">
                <a:latin typeface="Microsoft Sans Serif"/>
                <a:cs typeface="Microsoft Sans Serif"/>
              </a:rPr>
              <a:t>ث</a:t>
            </a:r>
            <a:r>
              <a:rPr dirty="0" baseline="7716" sz="2700" spc="-1462">
                <a:latin typeface="Microsoft Sans Serif"/>
                <a:cs typeface="Microsoft Sans Serif"/>
              </a:rPr>
              <a:t>„</a:t>
            </a:r>
            <a:r>
              <a:rPr dirty="0" baseline="7716" sz="2700" spc="-487">
                <a:latin typeface="Microsoft Sans Serif"/>
                <a:cs typeface="Microsoft Sans Serif"/>
              </a:rPr>
              <a:t> </a:t>
            </a:r>
            <a:r>
              <a:rPr dirty="0" sz="1800" spc="-819">
                <a:latin typeface="Microsoft Sans Serif"/>
                <a:cs typeface="Microsoft Sans Serif"/>
              </a:rPr>
              <a:t>ت</a:t>
            </a:r>
            <a:r>
              <a:rPr dirty="0" baseline="-4629" sz="2700" spc="-1230">
                <a:latin typeface="Microsoft Sans Serif"/>
                <a:cs typeface="Microsoft Sans Serif"/>
              </a:rPr>
              <a:t>,</a:t>
            </a:r>
            <a:r>
              <a:rPr dirty="0" baseline="-4629" sz="2700" spc="735">
                <a:latin typeface="Microsoft Sans Serif"/>
                <a:cs typeface="Microsoft Sans Serif"/>
              </a:rPr>
              <a:t>      </a:t>
            </a:r>
            <a:r>
              <a:rPr dirty="0" baseline="1543" sz="2700" spc="-1230">
                <a:latin typeface="Microsoft Sans Serif"/>
                <a:cs typeface="Microsoft Sans Serif"/>
              </a:rPr>
              <a:t>س</a:t>
            </a:r>
            <a:r>
              <a:rPr dirty="0" baseline="1543" sz="2700" spc="-172">
                <a:latin typeface="Microsoft Sans Serif"/>
                <a:cs typeface="Microsoft Sans Serif"/>
              </a:rPr>
              <a:t> </a:t>
            </a:r>
            <a:r>
              <a:rPr dirty="0" sz="1800">
                <a:latin typeface="Microsoft Sans Serif"/>
                <a:cs typeface="Microsoft Sans Serif"/>
              </a:rPr>
              <a:t>م</a:t>
            </a:r>
            <a:r>
              <a:rPr dirty="0" sz="1800" spc="175">
                <a:latin typeface="Microsoft Sans Serif"/>
                <a:cs typeface="Microsoft Sans Serif"/>
              </a:rPr>
              <a:t>  </a:t>
            </a:r>
            <a:r>
              <a:rPr dirty="0" baseline="4629" sz="2700" spc="-1170">
                <a:latin typeface="Microsoft Sans Serif"/>
                <a:cs typeface="Microsoft Sans Serif"/>
              </a:rPr>
              <a:t>ضلا</a:t>
            </a:r>
            <a:r>
              <a:rPr dirty="0" baseline="4629" sz="2700" spc="82">
                <a:latin typeface="Microsoft Sans Serif"/>
                <a:cs typeface="Microsoft Sans Serif"/>
              </a:rPr>
              <a:t> </a:t>
            </a:r>
            <a:r>
              <a:rPr dirty="0" baseline="9259" sz="2700" spc="-1050">
                <a:latin typeface="Microsoft Sans Serif"/>
                <a:cs typeface="Microsoft Sans Serif"/>
              </a:rPr>
              <a:t>„</a:t>
            </a:r>
            <a:r>
              <a:rPr dirty="0" baseline="9259" sz="2700" spc="-359">
                <a:latin typeface="Microsoft Sans Serif"/>
                <a:cs typeface="Microsoft Sans Serif"/>
              </a:rPr>
              <a:t> </a:t>
            </a:r>
            <a:r>
              <a:rPr dirty="0" sz="1800" spc="-1070">
                <a:latin typeface="Microsoft Sans Serif"/>
                <a:cs typeface="Microsoft Sans Serif"/>
              </a:rPr>
              <a:t>ثت</a:t>
            </a:r>
            <a:r>
              <a:rPr dirty="0" baseline="10802" sz="2700" spc="-1604">
                <a:latin typeface="Microsoft Sans Serif"/>
                <a:cs typeface="Microsoft Sans Serif"/>
              </a:rPr>
              <a:t>„</a:t>
            </a:r>
            <a:r>
              <a:rPr dirty="0" baseline="10802" sz="2700" spc="-270">
                <a:latin typeface="Microsoft Sans Serif"/>
                <a:cs typeface="Microsoft Sans Serif"/>
              </a:rPr>
              <a:t> </a:t>
            </a:r>
            <a:r>
              <a:rPr dirty="0" baseline="1543" sz="2700" spc="82">
                <a:latin typeface="Microsoft Sans Serif"/>
                <a:cs typeface="Microsoft Sans Serif"/>
              </a:rPr>
              <a:t>م</a:t>
            </a:r>
            <a:r>
              <a:rPr dirty="0" baseline="1543" sz="2700" spc="-247">
                <a:latin typeface="Microsoft Sans Serif"/>
                <a:cs typeface="Microsoft Sans Serif"/>
              </a:rPr>
              <a:t> </a:t>
            </a:r>
            <a:r>
              <a:rPr dirty="0" baseline="20061" sz="2700" spc="-765">
                <a:latin typeface="Microsoft Sans Serif"/>
                <a:cs typeface="Microsoft Sans Serif"/>
              </a:rPr>
              <a:t>لعملا</a:t>
            </a:r>
            <a:r>
              <a:rPr dirty="0" baseline="20061" sz="2700" spc="187">
                <a:latin typeface="Microsoft Sans Serif"/>
                <a:cs typeface="Microsoft Sans Serif"/>
              </a:rPr>
              <a:t> </a:t>
            </a:r>
            <a:r>
              <a:rPr dirty="0" baseline="10802" sz="2700" spc="-1717">
                <a:latin typeface="Microsoft Sans Serif"/>
                <a:cs typeface="Microsoft Sans Serif"/>
              </a:rPr>
              <a:t>ت</a:t>
            </a:r>
            <a:r>
              <a:rPr dirty="0" baseline="24691" sz="2700" spc="52">
                <a:latin typeface="Microsoft Sans Serif"/>
                <a:cs typeface="Microsoft Sans Serif"/>
              </a:rPr>
              <a:t>  </a:t>
            </a:r>
            <a:r>
              <a:rPr dirty="0" sz="1800" spc="-800">
                <a:latin typeface="Microsoft Sans Serif"/>
                <a:cs typeface="Microsoft Sans Serif"/>
              </a:rPr>
              <a:t>ح</a:t>
            </a:r>
            <a:r>
              <a:rPr dirty="0" baseline="-3086" sz="2700" spc="-1200">
                <a:latin typeface="Microsoft Sans Serif"/>
                <a:cs typeface="Microsoft Sans Serif"/>
              </a:rPr>
              <a:t>,</a:t>
            </a:r>
            <a:r>
              <a:rPr dirty="0" baseline="-3086" sz="2700" spc="397">
                <a:latin typeface="Microsoft Sans Serif"/>
                <a:cs typeface="Microsoft Sans Serif"/>
              </a:rPr>
              <a:t> </a:t>
            </a:r>
            <a:r>
              <a:rPr dirty="0" baseline="9259" sz="2700" spc="-1050">
                <a:latin typeface="Microsoft Sans Serif"/>
                <a:cs typeface="Microsoft Sans Serif"/>
              </a:rPr>
              <a:t>„</a:t>
            </a:r>
            <a:r>
              <a:rPr dirty="0" baseline="9259" sz="2700" spc="-359">
                <a:latin typeface="Microsoft Sans Serif"/>
                <a:cs typeface="Microsoft Sans Serif"/>
              </a:rPr>
              <a:t> </a:t>
            </a:r>
            <a:r>
              <a:rPr dirty="0" baseline="-4629" sz="2700" spc="-1035">
                <a:latin typeface="Microsoft Sans Serif"/>
                <a:cs typeface="Microsoft Sans Serif"/>
              </a:rPr>
              <a:t>ح</a:t>
            </a:r>
            <a:r>
              <a:rPr dirty="0" baseline="27777" sz="2700" spc="-1035">
                <a:latin typeface="Microsoft Sans Serif"/>
                <a:cs typeface="Microsoft Sans Serif"/>
              </a:rPr>
              <a:t>.</a:t>
            </a:r>
            <a:r>
              <a:rPr dirty="0" baseline="-3086" sz="2700" spc="-1035">
                <a:latin typeface="Microsoft Sans Serif"/>
                <a:cs typeface="Microsoft Sans Serif"/>
              </a:rPr>
              <a:t>فكم</a:t>
            </a:r>
            <a:r>
              <a:rPr dirty="0" baseline="-3086" sz="2700" spc="67">
                <a:latin typeface="Microsoft Sans Serif"/>
                <a:cs typeface="Microsoft Sans Serif"/>
              </a:rPr>
              <a:t>  </a:t>
            </a:r>
            <a:r>
              <a:rPr dirty="0" baseline="1543" sz="2700" spc="-997">
                <a:latin typeface="Microsoft Sans Serif"/>
                <a:cs typeface="Microsoft Sans Serif"/>
              </a:rPr>
              <a:t>ط</a:t>
            </a:r>
            <a:r>
              <a:rPr dirty="0" baseline="12345" sz="2700" spc="-997">
                <a:latin typeface="Microsoft Sans Serif"/>
                <a:cs typeface="Microsoft Sans Serif"/>
              </a:rPr>
              <a:t>.</a:t>
            </a:r>
            <a:r>
              <a:rPr dirty="0" baseline="12345" sz="2700" spc="-390">
                <a:latin typeface="Microsoft Sans Serif"/>
                <a:cs typeface="Microsoft Sans Serif"/>
              </a:rPr>
              <a:t> </a:t>
            </a:r>
            <a:r>
              <a:rPr dirty="0" sz="1800" spc="-575">
                <a:latin typeface="Microsoft Sans Serif"/>
                <a:cs typeface="Microsoft Sans Serif"/>
              </a:rPr>
              <a:t>ن</a:t>
            </a:r>
            <a:r>
              <a:rPr dirty="0" baseline="16975" sz="2700" spc="-862">
                <a:latin typeface="Microsoft Sans Serif"/>
                <a:cs typeface="Microsoft Sans Serif"/>
              </a:rPr>
              <a:t>.</a:t>
            </a:r>
            <a:r>
              <a:rPr dirty="0" baseline="16975" sz="2700" spc="75">
                <a:latin typeface="Microsoft Sans Serif"/>
                <a:cs typeface="Microsoft Sans Serif"/>
              </a:rPr>
              <a:t>  </a:t>
            </a:r>
            <a:r>
              <a:rPr dirty="0" baseline="33950" sz="2700" spc="-585">
                <a:solidFill>
                  <a:srgbClr val="FF0000"/>
                </a:solidFill>
                <a:latin typeface="Microsoft Sans Serif"/>
                <a:cs typeface="Microsoft Sans Serif"/>
              </a:rPr>
              <a:t>همكح</a:t>
            </a:r>
            <a:endParaRPr baseline="33950" sz="2700">
              <a:latin typeface="Microsoft Sans Serif"/>
              <a:cs typeface="Microsoft Sans Serif"/>
            </a:endParaRPr>
          </a:p>
        </p:txBody>
      </p:sp>
      <p:sp>
        <p:nvSpPr>
          <p:cNvPr id="17" name="object 17" descr=""/>
          <p:cNvSpPr txBox="1"/>
          <p:nvPr/>
        </p:nvSpPr>
        <p:spPr>
          <a:xfrm>
            <a:off x="3394328" y="3401314"/>
            <a:ext cx="1677670" cy="299720"/>
          </a:xfrm>
          <a:prstGeom prst="rect">
            <a:avLst/>
          </a:prstGeom>
        </p:spPr>
        <p:txBody>
          <a:bodyPr wrap="square" lIns="0" tIns="12700" rIns="0" bIns="0" rtlCol="0" vert="horz">
            <a:spAutoFit/>
          </a:bodyPr>
          <a:lstStyle/>
          <a:p>
            <a:pPr algn="r" marL="50800" marR="43180">
              <a:lnSpc>
                <a:spcPct val="100000"/>
              </a:lnSpc>
              <a:spcBef>
                <a:spcPts val="100"/>
              </a:spcBef>
            </a:pPr>
            <a:r>
              <a:rPr dirty="0" sz="1800" spc="-700">
                <a:latin typeface="Microsoft Sans Serif"/>
                <a:cs typeface="Microsoft Sans Serif"/>
              </a:rPr>
              <a:t>„</a:t>
            </a:r>
            <a:r>
              <a:rPr dirty="0" sz="1800" spc="370">
                <a:latin typeface="Microsoft Sans Serif"/>
                <a:cs typeface="Microsoft Sans Serif"/>
              </a:rPr>
              <a:t> </a:t>
            </a:r>
            <a:r>
              <a:rPr dirty="0" baseline="-6172" sz="2700" spc="82">
                <a:latin typeface="Microsoft Sans Serif"/>
                <a:cs typeface="Microsoft Sans Serif"/>
              </a:rPr>
              <a:t>م</a:t>
            </a:r>
            <a:r>
              <a:rPr dirty="0" baseline="-6172" sz="2700" spc="712">
                <a:latin typeface="Microsoft Sans Serif"/>
                <a:cs typeface="Microsoft Sans Serif"/>
              </a:rPr>
              <a:t>         </a:t>
            </a:r>
            <a:r>
              <a:rPr dirty="0" baseline="18518" sz="2700" spc="-1035">
                <a:latin typeface="Microsoft Sans Serif"/>
                <a:cs typeface="Microsoft Sans Serif"/>
              </a:rPr>
              <a:t>„</a:t>
            </a:r>
            <a:r>
              <a:rPr dirty="0" baseline="1543" sz="2700" spc="-1035">
                <a:latin typeface="Microsoft Sans Serif"/>
                <a:cs typeface="Microsoft Sans Serif"/>
              </a:rPr>
              <a:t>ق</a:t>
            </a:r>
            <a:r>
              <a:rPr dirty="0" baseline="1543" sz="2700" spc="577">
                <a:latin typeface="Microsoft Sans Serif"/>
                <a:cs typeface="Microsoft Sans Serif"/>
              </a:rPr>
              <a:t> </a:t>
            </a:r>
            <a:r>
              <a:rPr dirty="0" baseline="10802" sz="2700" spc="-839">
                <a:latin typeface="Microsoft Sans Serif"/>
                <a:cs typeface="Microsoft Sans Serif"/>
              </a:rPr>
              <a:t>كلم</a:t>
            </a:r>
            <a:endParaRPr baseline="10802" sz="2700">
              <a:latin typeface="Microsoft Sans Serif"/>
              <a:cs typeface="Microsoft Sans Serif"/>
            </a:endParaRPr>
          </a:p>
        </p:txBody>
      </p:sp>
      <p:sp>
        <p:nvSpPr>
          <p:cNvPr id="18" name="object 18" descr=""/>
          <p:cNvSpPr txBox="1"/>
          <p:nvPr/>
        </p:nvSpPr>
        <p:spPr>
          <a:xfrm>
            <a:off x="3231769" y="3469894"/>
            <a:ext cx="3970654" cy="299720"/>
          </a:xfrm>
          <a:prstGeom prst="rect">
            <a:avLst/>
          </a:prstGeom>
        </p:spPr>
        <p:txBody>
          <a:bodyPr wrap="square" lIns="0" tIns="12700" rIns="0" bIns="0" rtlCol="0" vert="horz">
            <a:spAutoFit/>
          </a:bodyPr>
          <a:lstStyle/>
          <a:p>
            <a:pPr algn="r" marL="38100" marR="30480">
              <a:lnSpc>
                <a:spcPct val="100000"/>
              </a:lnSpc>
              <a:spcBef>
                <a:spcPts val="100"/>
              </a:spcBef>
            </a:pPr>
            <a:r>
              <a:rPr dirty="0" baseline="1543" sz="2700" spc="-517">
                <a:latin typeface="Microsoft Sans Serif"/>
                <a:cs typeface="Microsoft Sans Serif"/>
              </a:rPr>
              <a:t>(3</a:t>
            </a:r>
            <a:r>
              <a:rPr dirty="0" baseline="1543" sz="2700" spc="-419">
                <a:latin typeface="Microsoft Sans Serif"/>
                <a:cs typeface="Microsoft Sans Serif"/>
              </a:rPr>
              <a:t> </a:t>
            </a:r>
            <a:r>
              <a:rPr dirty="0" baseline="1543" sz="2700" spc="-104">
                <a:latin typeface="Microsoft Sans Serif"/>
                <a:cs typeface="Microsoft Sans Serif"/>
              </a:rPr>
              <a:t>ةدا</a:t>
            </a:r>
            <a:r>
              <a:rPr dirty="0" baseline="1543" sz="2700" spc="465">
                <a:latin typeface="Microsoft Sans Serif"/>
                <a:cs typeface="Microsoft Sans Serif"/>
              </a:rPr>
              <a:t> </a:t>
            </a:r>
            <a:r>
              <a:rPr dirty="0" baseline="1543" sz="2700" spc="-660">
                <a:latin typeface="Microsoft Sans Serif"/>
                <a:cs typeface="Microsoft Sans Serif"/>
              </a:rPr>
              <a:t>1428/3/8</a:t>
            </a:r>
            <a:r>
              <a:rPr dirty="0" baseline="1543" sz="2700" spc="-397">
                <a:latin typeface="Microsoft Sans Serif"/>
                <a:cs typeface="Microsoft Sans Serif"/>
              </a:rPr>
              <a:t> </a:t>
            </a:r>
            <a:r>
              <a:rPr dirty="0" baseline="1543" sz="2700" spc="-1102">
                <a:latin typeface="Microsoft Sans Serif"/>
                <a:cs typeface="Microsoft Sans Serif"/>
              </a:rPr>
              <a:t>ح</a:t>
            </a:r>
            <a:r>
              <a:rPr dirty="0" baseline="1543" sz="2700" spc="-397">
                <a:latin typeface="Microsoft Sans Serif"/>
                <a:cs typeface="Microsoft Sans Serif"/>
              </a:rPr>
              <a:t> </a:t>
            </a:r>
            <a:r>
              <a:rPr dirty="0" baseline="1543" sz="2700" spc="-494">
                <a:latin typeface="Microsoft Sans Serif"/>
                <a:cs typeface="Microsoft Sans Serif"/>
              </a:rPr>
              <a:t>را</a:t>
            </a:r>
            <a:r>
              <a:rPr dirty="0" baseline="1543" sz="2700" spc="727">
                <a:latin typeface="Microsoft Sans Serif"/>
                <a:cs typeface="Microsoft Sans Serif"/>
              </a:rPr>
              <a:t> </a:t>
            </a:r>
            <a:r>
              <a:rPr dirty="0" baseline="1543" sz="2700" spc="-465">
                <a:latin typeface="Microsoft Sans Serif"/>
                <a:cs typeface="Microsoft Sans Serif"/>
              </a:rPr>
              <a:t>17/</a:t>
            </a:r>
            <a:r>
              <a:rPr dirty="0" baseline="1543" sz="2700" spc="-465">
                <a:latin typeface="Microsoft Sans Serif"/>
                <a:cs typeface="Microsoft Sans Serif"/>
              </a:rPr>
              <a:t>م</a:t>
            </a:r>
            <a:r>
              <a:rPr dirty="0" baseline="1543" sz="2700" spc="-352">
                <a:latin typeface="Microsoft Sans Serif"/>
                <a:cs typeface="Microsoft Sans Serif"/>
              </a:rPr>
              <a:t> </a:t>
            </a:r>
            <a:r>
              <a:rPr dirty="0" baseline="1543" sz="2700" spc="-494">
                <a:latin typeface="Microsoft Sans Serif"/>
                <a:cs typeface="Microsoft Sans Serif"/>
              </a:rPr>
              <a:t>مر</a:t>
            </a:r>
            <a:r>
              <a:rPr dirty="0" baseline="1543" sz="2700" spc="-367">
                <a:latin typeface="Microsoft Sans Serif"/>
                <a:cs typeface="Microsoft Sans Serif"/>
              </a:rPr>
              <a:t> </a:t>
            </a:r>
            <a:r>
              <a:rPr dirty="0" baseline="1543" sz="2700" spc="-1132">
                <a:latin typeface="Microsoft Sans Serif"/>
                <a:cs typeface="Microsoft Sans Serif"/>
              </a:rPr>
              <a:t>ي</a:t>
            </a:r>
            <a:r>
              <a:rPr dirty="0" baseline="-12345" sz="2700" spc="-1132">
                <a:latin typeface="Microsoft Sans Serif"/>
                <a:cs typeface="Microsoft Sans Serif"/>
              </a:rPr>
              <a:t>„</a:t>
            </a:r>
            <a:r>
              <a:rPr dirty="0" baseline="-12345" sz="2700" spc="247">
                <a:latin typeface="Microsoft Sans Serif"/>
                <a:cs typeface="Microsoft Sans Serif"/>
              </a:rPr>
              <a:t>  </a:t>
            </a:r>
            <a:r>
              <a:rPr dirty="0" baseline="1543" sz="2700" spc="-345">
                <a:latin typeface="Microsoft Sans Serif"/>
                <a:cs typeface="Microsoft Sans Serif"/>
              </a:rPr>
              <a:t>مو</a:t>
            </a:r>
            <a:r>
              <a:rPr dirty="0" baseline="1543" sz="2700" spc="-104">
                <a:latin typeface="Microsoft Sans Serif"/>
                <a:cs typeface="Microsoft Sans Serif"/>
              </a:rPr>
              <a:t> </a:t>
            </a:r>
            <a:r>
              <a:rPr dirty="0" baseline="1543" sz="2700" spc="-382">
                <a:latin typeface="Microsoft Sans Serif"/>
                <a:cs typeface="Microsoft Sans Serif"/>
              </a:rPr>
              <a:t>ر</a:t>
            </a:r>
            <a:r>
              <a:rPr dirty="0" baseline="1543" sz="2700" spc="300">
                <a:latin typeface="Microsoft Sans Serif"/>
                <a:cs typeface="Microsoft Sans Serif"/>
              </a:rPr>
              <a:t> </a:t>
            </a:r>
            <a:r>
              <a:rPr dirty="0" baseline="1543" sz="2700" spc="-419">
                <a:latin typeface="Microsoft Sans Serif"/>
                <a:cs typeface="Microsoft Sans Serif"/>
              </a:rPr>
              <a:t>ردا</a:t>
            </a:r>
            <a:r>
              <a:rPr dirty="0" baseline="1543" sz="2700" spc="442">
                <a:latin typeface="Microsoft Sans Serif"/>
                <a:cs typeface="Microsoft Sans Serif"/>
              </a:rPr>
              <a:t>  </a:t>
            </a:r>
            <a:r>
              <a:rPr dirty="0" baseline="1543" sz="2700" spc="-67">
                <a:latin typeface="Microsoft Sans Serif"/>
                <a:cs typeface="Microsoft Sans Serif"/>
              </a:rPr>
              <a:t>ة</a:t>
            </a:r>
            <a:r>
              <a:rPr dirty="0" baseline="1543" sz="2700" spc="-209">
                <a:latin typeface="Microsoft Sans Serif"/>
                <a:cs typeface="Microsoft Sans Serif"/>
              </a:rPr>
              <a:t> </a:t>
            </a:r>
            <a:r>
              <a:rPr dirty="0" sz="1800" spc="-700">
                <a:latin typeface="Microsoft Sans Serif"/>
                <a:cs typeface="Microsoft Sans Serif"/>
              </a:rPr>
              <a:t>„</a:t>
            </a:r>
            <a:r>
              <a:rPr dirty="0" sz="1800" spc="-204">
                <a:latin typeface="Microsoft Sans Serif"/>
                <a:cs typeface="Microsoft Sans Serif"/>
              </a:rPr>
              <a:t> </a:t>
            </a:r>
            <a:r>
              <a:rPr dirty="0" baseline="1543" sz="2700" spc="-397">
                <a:latin typeface="Microsoft Sans Serif"/>
                <a:cs typeface="Microsoft Sans Serif"/>
              </a:rPr>
              <a:t>ا</a:t>
            </a:r>
            <a:r>
              <a:rPr dirty="0" baseline="1543" sz="2700" spc="135">
                <a:latin typeface="Microsoft Sans Serif"/>
                <a:cs typeface="Microsoft Sans Serif"/>
              </a:rPr>
              <a:t> </a:t>
            </a:r>
            <a:r>
              <a:rPr dirty="0" baseline="1543" sz="2700" spc="-532">
                <a:latin typeface="Microsoft Sans Serif"/>
                <a:cs typeface="Microsoft Sans Serif"/>
              </a:rPr>
              <a:t>و</a:t>
            </a:r>
            <a:r>
              <a:rPr dirty="0" baseline="1543" sz="2700" spc="487">
                <a:latin typeface="Microsoft Sans Serif"/>
                <a:cs typeface="Microsoft Sans Serif"/>
              </a:rPr>
              <a:t>  </a:t>
            </a:r>
            <a:r>
              <a:rPr dirty="0" baseline="1543" sz="2700" spc="-367">
                <a:latin typeface="Microsoft Sans Serif"/>
                <a:cs typeface="Microsoft Sans Serif"/>
              </a:rPr>
              <a:t>م</a:t>
            </a:r>
            <a:r>
              <a:rPr dirty="0" baseline="1543" sz="2700" spc="-67">
                <a:latin typeface="Microsoft Sans Serif"/>
                <a:cs typeface="Microsoft Sans Serif"/>
              </a:rPr>
              <a:t> </a:t>
            </a:r>
            <a:r>
              <a:rPr dirty="0" baseline="1543" sz="2700" spc="-427">
                <a:latin typeface="Microsoft Sans Serif"/>
                <a:cs typeface="Microsoft Sans Serif"/>
              </a:rPr>
              <a:t>ار</a:t>
            </a:r>
            <a:r>
              <a:rPr dirty="0" baseline="1543" sz="2700" spc="247">
                <a:latin typeface="Microsoft Sans Serif"/>
                <a:cs typeface="Microsoft Sans Serif"/>
              </a:rPr>
              <a:t> </a:t>
            </a:r>
            <a:r>
              <a:rPr dirty="0" baseline="1543" sz="2700" spc="-67">
                <a:latin typeface="Microsoft Sans Serif"/>
                <a:cs typeface="Microsoft Sans Serif"/>
              </a:rPr>
              <a:t>ة</a:t>
            </a:r>
            <a:r>
              <a:rPr dirty="0" baseline="1543" sz="2700" spc="-179">
                <a:latin typeface="Microsoft Sans Serif"/>
                <a:cs typeface="Microsoft Sans Serif"/>
              </a:rPr>
              <a:t> </a:t>
            </a:r>
            <a:r>
              <a:rPr dirty="0" baseline="1543" sz="2700" spc="-397">
                <a:latin typeface="Microsoft Sans Serif"/>
                <a:cs typeface="Microsoft Sans Serif"/>
              </a:rPr>
              <a:t>أ</a:t>
            </a:r>
            <a:r>
              <a:rPr dirty="0" baseline="1543" sz="2700" spc="127">
                <a:latin typeface="Microsoft Sans Serif"/>
                <a:cs typeface="Microsoft Sans Serif"/>
              </a:rPr>
              <a:t>  </a:t>
            </a:r>
            <a:r>
              <a:rPr dirty="0" baseline="1543" sz="2700">
                <a:latin typeface="Microsoft Sans Serif"/>
                <a:cs typeface="Microsoft Sans Serif"/>
              </a:rPr>
              <a:t>ما</a:t>
            </a:r>
            <a:r>
              <a:rPr dirty="0" baseline="1543" sz="2700" spc="150">
                <a:latin typeface="Microsoft Sans Serif"/>
                <a:cs typeface="Microsoft Sans Serif"/>
              </a:rPr>
              <a:t>  </a:t>
            </a:r>
            <a:r>
              <a:rPr dirty="0" baseline="1543" sz="2700" spc="-262">
                <a:latin typeface="Microsoft Sans Serif"/>
                <a:cs typeface="Microsoft Sans Serif"/>
              </a:rPr>
              <a:t>)</a:t>
            </a:r>
            <a:r>
              <a:rPr dirty="0" baseline="1543" sz="2700" spc="-382">
                <a:latin typeface="Microsoft Sans Serif"/>
                <a:cs typeface="Microsoft Sans Serif"/>
              </a:rPr>
              <a:t> </a:t>
            </a:r>
            <a:r>
              <a:rPr dirty="0" baseline="1543" sz="2700" spc="-472">
                <a:solidFill>
                  <a:srgbClr val="FF0000"/>
                </a:solidFill>
                <a:latin typeface="Microsoft Sans Serif"/>
                <a:cs typeface="Microsoft Sans Serif"/>
              </a:rPr>
              <a:t>ا</a:t>
            </a:r>
            <a:endParaRPr baseline="1543" sz="2700">
              <a:latin typeface="Microsoft Sans Serif"/>
              <a:cs typeface="Microsoft Sans Serif"/>
            </a:endParaRPr>
          </a:p>
        </p:txBody>
      </p:sp>
      <p:sp>
        <p:nvSpPr>
          <p:cNvPr id="19" name="object 19" descr=""/>
          <p:cNvSpPr txBox="1"/>
          <p:nvPr/>
        </p:nvSpPr>
        <p:spPr>
          <a:xfrm>
            <a:off x="9567798" y="6309766"/>
            <a:ext cx="2011680" cy="331470"/>
          </a:xfrm>
          <a:prstGeom prst="rect">
            <a:avLst/>
          </a:prstGeom>
        </p:spPr>
        <p:txBody>
          <a:bodyPr wrap="square" lIns="0" tIns="13335" rIns="0" bIns="0" rtlCol="0" vert="horz">
            <a:spAutoFit/>
          </a:bodyPr>
          <a:lstStyle/>
          <a:p>
            <a:pPr marL="12700">
              <a:lnSpc>
                <a:spcPct val="100000"/>
              </a:lnSpc>
              <a:spcBef>
                <a:spcPts val="105"/>
              </a:spcBef>
            </a:pPr>
            <a:r>
              <a:rPr dirty="0" sz="2000" spc="-10" b="1">
                <a:latin typeface="Calibri"/>
                <a:cs typeface="Calibri"/>
                <a:hlinkClick r:id="rId3"/>
              </a:rPr>
              <a:t>www.midocean.ae</a:t>
            </a:r>
            <a:endParaRPr sz="2000">
              <a:latin typeface="Calibri"/>
              <a:cs typeface="Calibri"/>
            </a:endParaRPr>
          </a:p>
        </p:txBody>
      </p:sp>
      <p:grpSp>
        <p:nvGrpSpPr>
          <p:cNvPr id="20" name="object 20" descr=""/>
          <p:cNvGrpSpPr/>
          <p:nvPr/>
        </p:nvGrpSpPr>
        <p:grpSpPr>
          <a:xfrm>
            <a:off x="8141207" y="268223"/>
            <a:ext cx="3843654" cy="5783580"/>
            <a:chOff x="8141207" y="268223"/>
            <a:chExt cx="3843654" cy="5783580"/>
          </a:xfrm>
        </p:grpSpPr>
        <p:pic>
          <p:nvPicPr>
            <p:cNvPr id="21" name="object 21" descr=""/>
            <p:cNvPicPr/>
            <p:nvPr/>
          </p:nvPicPr>
          <p:blipFill>
            <a:blip r:embed="rId4" cstate="print"/>
            <a:stretch>
              <a:fillRect/>
            </a:stretch>
          </p:blipFill>
          <p:spPr>
            <a:xfrm>
              <a:off x="9678923" y="268223"/>
              <a:ext cx="2305811" cy="1077468"/>
            </a:xfrm>
            <a:prstGeom prst="rect">
              <a:avLst/>
            </a:prstGeom>
          </p:spPr>
        </p:pic>
        <p:pic>
          <p:nvPicPr>
            <p:cNvPr id="22" name="object 22" descr=""/>
            <p:cNvPicPr/>
            <p:nvPr/>
          </p:nvPicPr>
          <p:blipFill>
            <a:blip r:embed="rId5" cstate="print"/>
            <a:stretch>
              <a:fillRect/>
            </a:stretch>
          </p:blipFill>
          <p:spPr>
            <a:xfrm>
              <a:off x="8141207" y="1222247"/>
              <a:ext cx="3305555" cy="4277868"/>
            </a:xfrm>
            <a:prstGeom prst="rect">
              <a:avLst/>
            </a:prstGeom>
          </p:spPr>
        </p:pic>
        <p:pic>
          <p:nvPicPr>
            <p:cNvPr id="23" name="object 23" descr=""/>
            <p:cNvPicPr/>
            <p:nvPr/>
          </p:nvPicPr>
          <p:blipFill>
            <a:blip r:embed="rId6" cstate="print"/>
            <a:stretch>
              <a:fillRect/>
            </a:stretch>
          </p:blipFill>
          <p:spPr>
            <a:xfrm>
              <a:off x="10776203" y="5442203"/>
              <a:ext cx="609600" cy="609599"/>
            </a:xfrm>
            <a:prstGeom prst="rect">
              <a:avLst/>
            </a:prstGeom>
          </p:spPr>
        </p:pic>
      </p:grpSp>
    </p:spTree>
  </p:cSld>
  <p:clrMapOvr>
    <a:masterClrMapping/>
  </p:clrMapOvr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object 2" descr=""/>
          <p:cNvGrpSpPr/>
          <p:nvPr/>
        </p:nvGrpSpPr>
        <p:grpSpPr>
          <a:xfrm>
            <a:off x="188976" y="1068322"/>
            <a:ext cx="9013190" cy="5663565"/>
            <a:chOff x="188976" y="1068322"/>
            <a:chExt cx="9013190" cy="5663565"/>
          </a:xfrm>
        </p:grpSpPr>
        <p:pic>
          <p:nvPicPr>
            <p:cNvPr id="3" name="object 3" descr=""/>
            <p:cNvPicPr/>
            <p:nvPr/>
          </p:nvPicPr>
          <p:blipFill>
            <a:blip r:embed="rId2" cstate="print"/>
            <a:stretch>
              <a:fillRect/>
            </a:stretch>
          </p:blipFill>
          <p:spPr>
            <a:xfrm>
              <a:off x="246888" y="1068322"/>
              <a:ext cx="8897112" cy="5663184"/>
            </a:xfrm>
            <a:prstGeom prst="rect">
              <a:avLst/>
            </a:prstGeom>
          </p:spPr>
        </p:pic>
        <p:sp>
          <p:nvSpPr>
            <p:cNvPr id="4" name="object 4" descr=""/>
            <p:cNvSpPr/>
            <p:nvPr/>
          </p:nvSpPr>
          <p:spPr>
            <a:xfrm>
              <a:off x="208026" y="1293114"/>
              <a:ext cx="8975090" cy="5213985"/>
            </a:xfrm>
            <a:custGeom>
              <a:avLst/>
              <a:gdLst/>
              <a:ahLst/>
              <a:cxnLst/>
              <a:rect l="l" t="t" r="r" b="b"/>
              <a:pathLst>
                <a:path w="8975090" h="5213984">
                  <a:moveTo>
                    <a:pt x="8654669" y="0"/>
                  </a:moveTo>
                  <a:lnTo>
                    <a:pt x="320116" y="0"/>
                  </a:lnTo>
                  <a:lnTo>
                    <a:pt x="272811" y="3472"/>
                  </a:lnTo>
                  <a:lnTo>
                    <a:pt x="227661" y="13558"/>
                  </a:lnTo>
                  <a:lnTo>
                    <a:pt x="185162" y="29763"/>
                  </a:lnTo>
                  <a:lnTo>
                    <a:pt x="145808" y="51590"/>
                  </a:lnTo>
                  <a:lnTo>
                    <a:pt x="110095" y="78544"/>
                  </a:lnTo>
                  <a:lnTo>
                    <a:pt x="78518" y="110129"/>
                  </a:lnTo>
                  <a:lnTo>
                    <a:pt x="51572" y="145850"/>
                  </a:lnTo>
                  <a:lnTo>
                    <a:pt x="29752" y="185209"/>
                  </a:lnTo>
                  <a:lnTo>
                    <a:pt x="13553" y="227712"/>
                  </a:lnTo>
                  <a:lnTo>
                    <a:pt x="3470" y="272863"/>
                  </a:lnTo>
                  <a:lnTo>
                    <a:pt x="0" y="320166"/>
                  </a:lnTo>
                  <a:lnTo>
                    <a:pt x="0" y="4893487"/>
                  </a:lnTo>
                  <a:lnTo>
                    <a:pt x="3470" y="4940792"/>
                  </a:lnTo>
                  <a:lnTo>
                    <a:pt x="13553" y="4985942"/>
                  </a:lnTo>
                  <a:lnTo>
                    <a:pt x="29752" y="5028441"/>
                  </a:lnTo>
                  <a:lnTo>
                    <a:pt x="51572" y="5067795"/>
                  </a:lnTo>
                  <a:lnTo>
                    <a:pt x="78518" y="5103508"/>
                  </a:lnTo>
                  <a:lnTo>
                    <a:pt x="110095" y="5135085"/>
                  </a:lnTo>
                  <a:lnTo>
                    <a:pt x="145808" y="5162031"/>
                  </a:lnTo>
                  <a:lnTo>
                    <a:pt x="185162" y="5183851"/>
                  </a:lnTo>
                  <a:lnTo>
                    <a:pt x="227661" y="5200050"/>
                  </a:lnTo>
                  <a:lnTo>
                    <a:pt x="272811" y="5210133"/>
                  </a:lnTo>
                  <a:lnTo>
                    <a:pt x="320116" y="5213604"/>
                  </a:lnTo>
                  <a:lnTo>
                    <a:pt x="8654669" y="5213604"/>
                  </a:lnTo>
                  <a:lnTo>
                    <a:pt x="8701972" y="5210133"/>
                  </a:lnTo>
                  <a:lnTo>
                    <a:pt x="8747123" y="5200050"/>
                  </a:lnTo>
                  <a:lnTo>
                    <a:pt x="8789626" y="5183851"/>
                  </a:lnTo>
                  <a:lnTo>
                    <a:pt x="8828985" y="5162031"/>
                  </a:lnTo>
                  <a:lnTo>
                    <a:pt x="8864706" y="5135085"/>
                  </a:lnTo>
                  <a:lnTo>
                    <a:pt x="8896291" y="5103508"/>
                  </a:lnTo>
                  <a:lnTo>
                    <a:pt x="8923245" y="5067795"/>
                  </a:lnTo>
                  <a:lnTo>
                    <a:pt x="8945072" y="5028441"/>
                  </a:lnTo>
                  <a:lnTo>
                    <a:pt x="8961277" y="4985942"/>
                  </a:lnTo>
                  <a:lnTo>
                    <a:pt x="8971363" y="4940792"/>
                  </a:lnTo>
                  <a:lnTo>
                    <a:pt x="8974836" y="4893487"/>
                  </a:lnTo>
                  <a:lnTo>
                    <a:pt x="8974836" y="320166"/>
                  </a:lnTo>
                  <a:lnTo>
                    <a:pt x="8971363" y="272863"/>
                  </a:lnTo>
                  <a:lnTo>
                    <a:pt x="8961277" y="227712"/>
                  </a:lnTo>
                  <a:lnTo>
                    <a:pt x="8945072" y="185209"/>
                  </a:lnTo>
                  <a:lnTo>
                    <a:pt x="8923245" y="145850"/>
                  </a:lnTo>
                  <a:lnTo>
                    <a:pt x="8896291" y="110129"/>
                  </a:lnTo>
                  <a:lnTo>
                    <a:pt x="8864706" y="78544"/>
                  </a:lnTo>
                  <a:lnTo>
                    <a:pt x="8828985" y="51590"/>
                  </a:lnTo>
                  <a:lnTo>
                    <a:pt x="8789626" y="29763"/>
                  </a:lnTo>
                  <a:lnTo>
                    <a:pt x="8747123" y="13558"/>
                  </a:lnTo>
                  <a:lnTo>
                    <a:pt x="8701972" y="3472"/>
                  </a:lnTo>
                  <a:lnTo>
                    <a:pt x="8654669" y="0"/>
                  </a:lnTo>
                  <a:close/>
                </a:path>
              </a:pathLst>
            </a:custGeom>
            <a:solidFill>
              <a:srgbClr val="FFFFFF"/>
            </a:solidFill>
          </p:spPr>
          <p:txBody>
            <a:bodyPr wrap="square" lIns="0" tIns="0" rIns="0" bIns="0" rtlCol="0"/>
            <a:lstStyle/>
            <a:p/>
          </p:txBody>
        </p:sp>
        <p:sp>
          <p:nvSpPr>
            <p:cNvPr id="5" name="object 5" descr=""/>
            <p:cNvSpPr/>
            <p:nvPr/>
          </p:nvSpPr>
          <p:spPr>
            <a:xfrm>
              <a:off x="208026" y="1293114"/>
              <a:ext cx="8975090" cy="5213985"/>
            </a:xfrm>
            <a:custGeom>
              <a:avLst/>
              <a:gdLst/>
              <a:ahLst/>
              <a:cxnLst/>
              <a:rect l="l" t="t" r="r" b="b"/>
              <a:pathLst>
                <a:path w="8975090" h="5213984">
                  <a:moveTo>
                    <a:pt x="0" y="320166"/>
                  </a:moveTo>
                  <a:lnTo>
                    <a:pt x="3470" y="272863"/>
                  </a:lnTo>
                  <a:lnTo>
                    <a:pt x="13553" y="227712"/>
                  </a:lnTo>
                  <a:lnTo>
                    <a:pt x="29752" y="185209"/>
                  </a:lnTo>
                  <a:lnTo>
                    <a:pt x="51572" y="145850"/>
                  </a:lnTo>
                  <a:lnTo>
                    <a:pt x="78518" y="110129"/>
                  </a:lnTo>
                  <a:lnTo>
                    <a:pt x="110095" y="78544"/>
                  </a:lnTo>
                  <a:lnTo>
                    <a:pt x="145808" y="51590"/>
                  </a:lnTo>
                  <a:lnTo>
                    <a:pt x="185162" y="29763"/>
                  </a:lnTo>
                  <a:lnTo>
                    <a:pt x="227661" y="13558"/>
                  </a:lnTo>
                  <a:lnTo>
                    <a:pt x="272811" y="3472"/>
                  </a:lnTo>
                  <a:lnTo>
                    <a:pt x="320116" y="0"/>
                  </a:lnTo>
                  <a:lnTo>
                    <a:pt x="8654669" y="0"/>
                  </a:lnTo>
                  <a:lnTo>
                    <a:pt x="8701972" y="3472"/>
                  </a:lnTo>
                  <a:lnTo>
                    <a:pt x="8747123" y="13558"/>
                  </a:lnTo>
                  <a:lnTo>
                    <a:pt x="8789626" y="29763"/>
                  </a:lnTo>
                  <a:lnTo>
                    <a:pt x="8828985" y="51590"/>
                  </a:lnTo>
                  <a:lnTo>
                    <a:pt x="8864706" y="78544"/>
                  </a:lnTo>
                  <a:lnTo>
                    <a:pt x="8896291" y="110129"/>
                  </a:lnTo>
                  <a:lnTo>
                    <a:pt x="8923245" y="145850"/>
                  </a:lnTo>
                  <a:lnTo>
                    <a:pt x="8945072" y="185209"/>
                  </a:lnTo>
                  <a:lnTo>
                    <a:pt x="8961277" y="227712"/>
                  </a:lnTo>
                  <a:lnTo>
                    <a:pt x="8971363" y="272863"/>
                  </a:lnTo>
                  <a:lnTo>
                    <a:pt x="8974836" y="320166"/>
                  </a:lnTo>
                  <a:lnTo>
                    <a:pt x="8974836" y="4893487"/>
                  </a:lnTo>
                  <a:lnTo>
                    <a:pt x="8971363" y="4940792"/>
                  </a:lnTo>
                  <a:lnTo>
                    <a:pt x="8961277" y="4985942"/>
                  </a:lnTo>
                  <a:lnTo>
                    <a:pt x="8945072" y="5028441"/>
                  </a:lnTo>
                  <a:lnTo>
                    <a:pt x="8923245" y="5067795"/>
                  </a:lnTo>
                  <a:lnTo>
                    <a:pt x="8896291" y="5103508"/>
                  </a:lnTo>
                  <a:lnTo>
                    <a:pt x="8864706" y="5135085"/>
                  </a:lnTo>
                  <a:lnTo>
                    <a:pt x="8828985" y="5162031"/>
                  </a:lnTo>
                  <a:lnTo>
                    <a:pt x="8789626" y="5183851"/>
                  </a:lnTo>
                  <a:lnTo>
                    <a:pt x="8747123" y="5200050"/>
                  </a:lnTo>
                  <a:lnTo>
                    <a:pt x="8701972" y="5210133"/>
                  </a:lnTo>
                  <a:lnTo>
                    <a:pt x="8654669" y="5213604"/>
                  </a:lnTo>
                  <a:lnTo>
                    <a:pt x="320116" y="5213604"/>
                  </a:lnTo>
                  <a:lnTo>
                    <a:pt x="272811" y="5210133"/>
                  </a:lnTo>
                  <a:lnTo>
                    <a:pt x="227661" y="5200050"/>
                  </a:lnTo>
                  <a:lnTo>
                    <a:pt x="185162" y="5183851"/>
                  </a:lnTo>
                  <a:lnTo>
                    <a:pt x="145808" y="5162031"/>
                  </a:lnTo>
                  <a:lnTo>
                    <a:pt x="110095" y="5135085"/>
                  </a:lnTo>
                  <a:lnTo>
                    <a:pt x="78518" y="5103508"/>
                  </a:lnTo>
                  <a:lnTo>
                    <a:pt x="51572" y="5067795"/>
                  </a:lnTo>
                  <a:lnTo>
                    <a:pt x="29752" y="5028441"/>
                  </a:lnTo>
                  <a:lnTo>
                    <a:pt x="13553" y="4985942"/>
                  </a:lnTo>
                  <a:lnTo>
                    <a:pt x="3470" y="4940792"/>
                  </a:lnTo>
                  <a:lnTo>
                    <a:pt x="0" y="4893487"/>
                  </a:lnTo>
                  <a:lnTo>
                    <a:pt x="0" y="320166"/>
                  </a:lnTo>
                  <a:close/>
                </a:path>
              </a:pathLst>
            </a:custGeom>
            <a:ln w="38100">
              <a:solidFill>
                <a:srgbClr val="E7E6E6"/>
              </a:solidFill>
            </a:ln>
          </p:spPr>
          <p:txBody>
            <a:bodyPr wrap="square" lIns="0" tIns="0" rIns="0" bIns="0" rtlCol="0"/>
            <a:lstStyle/>
            <a:p/>
          </p:txBody>
        </p:sp>
      </p:grpSp>
      <p:sp>
        <p:nvSpPr>
          <p:cNvPr id="6" name="object 6" descr=""/>
          <p:cNvSpPr txBox="1"/>
          <p:nvPr/>
        </p:nvSpPr>
        <p:spPr>
          <a:xfrm>
            <a:off x="8293354" y="2693289"/>
            <a:ext cx="702945" cy="299720"/>
          </a:xfrm>
          <a:prstGeom prst="rect">
            <a:avLst/>
          </a:prstGeom>
        </p:spPr>
        <p:txBody>
          <a:bodyPr wrap="square" lIns="0" tIns="12700" rIns="0" bIns="0" rtlCol="0" vert="horz">
            <a:spAutoFit/>
          </a:bodyPr>
          <a:lstStyle/>
          <a:p>
            <a:pPr algn="r" marL="38100" marR="30480">
              <a:lnSpc>
                <a:spcPct val="100000"/>
              </a:lnSpc>
              <a:spcBef>
                <a:spcPts val="100"/>
              </a:spcBef>
            </a:pPr>
            <a:r>
              <a:rPr dirty="0" baseline="-1543" sz="2700" spc="-637">
                <a:latin typeface="Microsoft Sans Serif"/>
                <a:cs typeface="Microsoft Sans Serif"/>
              </a:rPr>
              <a:t>علا</a:t>
            </a:r>
            <a:r>
              <a:rPr dirty="0" baseline="-1543" sz="2700" spc="352">
                <a:latin typeface="Microsoft Sans Serif"/>
                <a:cs typeface="Microsoft Sans Serif"/>
              </a:rPr>
              <a:t> </a:t>
            </a:r>
            <a:r>
              <a:rPr dirty="0" sz="1800" spc="-430">
                <a:latin typeface="Microsoft Sans Serif"/>
                <a:cs typeface="Microsoft Sans Serif"/>
              </a:rPr>
              <a:t>ع</a:t>
            </a:r>
            <a:r>
              <a:rPr dirty="0" sz="1800" spc="-85">
                <a:latin typeface="Microsoft Sans Serif"/>
                <a:cs typeface="Microsoft Sans Serif"/>
              </a:rPr>
              <a:t> </a:t>
            </a:r>
            <a:r>
              <a:rPr dirty="0" baseline="1543" sz="2700" spc="-637">
                <a:latin typeface="Microsoft Sans Serif"/>
                <a:cs typeface="Microsoft Sans Serif"/>
              </a:rPr>
              <a:t>ملا</a:t>
            </a:r>
            <a:r>
              <a:rPr dirty="0" baseline="1543" sz="2700" spc="502">
                <a:latin typeface="Microsoft Sans Serif"/>
                <a:cs typeface="Microsoft Sans Serif"/>
              </a:rPr>
              <a:t> </a:t>
            </a:r>
            <a:r>
              <a:rPr dirty="0" baseline="-6172" sz="2700" spc="-862">
                <a:latin typeface="Microsoft Sans Serif"/>
                <a:cs typeface="Microsoft Sans Serif"/>
              </a:rPr>
              <a:t>ح</a:t>
            </a:r>
            <a:r>
              <a:rPr dirty="0" baseline="-7716" sz="2700" spc="-862">
                <a:latin typeface="Microsoft Sans Serif"/>
                <a:cs typeface="Microsoft Sans Serif"/>
              </a:rPr>
              <a:t>,</a:t>
            </a:r>
            <a:endParaRPr baseline="-7716" sz="2700">
              <a:latin typeface="Microsoft Sans Serif"/>
              <a:cs typeface="Microsoft Sans Serif"/>
            </a:endParaRPr>
          </a:p>
        </p:txBody>
      </p:sp>
      <p:sp>
        <p:nvSpPr>
          <p:cNvPr id="7" name="object 7" descr=""/>
          <p:cNvSpPr txBox="1"/>
          <p:nvPr/>
        </p:nvSpPr>
        <p:spPr>
          <a:xfrm>
            <a:off x="7992744" y="2597277"/>
            <a:ext cx="205740" cy="299720"/>
          </a:xfrm>
          <a:prstGeom prst="rect">
            <a:avLst/>
          </a:prstGeom>
        </p:spPr>
        <p:txBody>
          <a:bodyPr wrap="square" lIns="0" tIns="12700" rIns="0" bIns="0" rtlCol="0" vert="horz">
            <a:spAutoFit/>
          </a:bodyPr>
          <a:lstStyle/>
          <a:p>
            <a:pPr algn="r" marL="38100" marR="30480">
              <a:lnSpc>
                <a:spcPct val="100000"/>
              </a:lnSpc>
              <a:spcBef>
                <a:spcPts val="100"/>
              </a:spcBef>
            </a:pPr>
            <a:r>
              <a:rPr dirty="0" baseline="-12345" sz="2700" spc="-975">
                <a:latin typeface="Microsoft Sans Serif"/>
                <a:cs typeface="Microsoft Sans Serif"/>
              </a:rPr>
              <a:t>هت</a:t>
            </a:r>
            <a:r>
              <a:rPr dirty="0" sz="1800" spc="-650">
                <a:latin typeface="Microsoft Sans Serif"/>
                <a:cs typeface="Microsoft Sans Serif"/>
              </a:rPr>
              <a:t>„</a:t>
            </a:r>
            <a:endParaRPr sz="1800">
              <a:latin typeface="Microsoft Sans Serif"/>
              <a:cs typeface="Microsoft Sans Serif"/>
            </a:endParaRPr>
          </a:p>
        </p:txBody>
      </p:sp>
      <p:sp>
        <p:nvSpPr>
          <p:cNvPr id="8" name="object 8" descr=""/>
          <p:cNvSpPr txBox="1"/>
          <p:nvPr/>
        </p:nvSpPr>
        <p:spPr>
          <a:xfrm>
            <a:off x="7392289" y="2659760"/>
            <a:ext cx="539115" cy="299720"/>
          </a:xfrm>
          <a:prstGeom prst="rect">
            <a:avLst/>
          </a:prstGeom>
        </p:spPr>
        <p:txBody>
          <a:bodyPr wrap="square" lIns="0" tIns="12700" rIns="0" bIns="0" rtlCol="0" vert="horz">
            <a:spAutoFit/>
          </a:bodyPr>
          <a:lstStyle/>
          <a:p>
            <a:pPr algn="r" marL="38100" marR="30480">
              <a:lnSpc>
                <a:spcPct val="100000"/>
              </a:lnSpc>
              <a:spcBef>
                <a:spcPts val="100"/>
              </a:spcBef>
            </a:pPr>
            <a:r>
              <a:rPr dirty="0" baseline="-15432" sz="2700" spc="-982">
                <a:latin typeface="Microsoft Sans Serif"/>
                <a:cs typeface="Microsoft Sans Serif"/>
              </a:rPr>
              <a:t>ث</a:t>
            </a:r>
            <a:r>
              <a:rPr dirty="0" baseline="-18518" sz="2700" spc="-982">
                <a:latin typeface="Microsoft Sans Serif"/>
                <a:cs typeface="Microsoft Sans Serif"/>
              </a:rPr>
              <a:t>„</a:t>
            </a:r>
            <a:r>
              <a:rPr dirty="0" baseline="1543" sz="2700" spc="-982">
                <a:latin typeface="Microsoft Sans Serif"/>
                <a:cs typeface="Microsoft Sans Serif"/>
              </a:rPr>
              <a:t>لع</a:t>
            </a:r>
            <a:r>
              <a:rPr dirty="0" baseline="1543" sz="2700" spc="337">
                <a:latin typeface="Microsoft Sans Serif"/>
                <a:cs typeface="Microsoft Sans Serif"/>
              </a:rPr>
              <a:t> </a:t>
            </a:r>
            <a:r>
              <a:rPr dirty="0" baseline="-7716" sz="2700" spc="-644">
                <a:latin typeface="Microsoft Sans Serif"/>
                <a:cs typeface="Microsoft Sans Serif"/>
              </a:rPr>
              <a:t>ع</a:t>
            </a:r>
            <a:r>
              <a:rPr dirty="0" baseline="-7716" sz="2700" spc="-127">
                <a:latin typeface="Microsoft Sans Serif"/>
                <a:cs typeface="Microsoft Sans Serif"/>
              </a:rPr>
              <a:t> </a:t>
            </a:r>
            <a:r>
              <a:rPr dirty="0" baseline="-6172" sz="2700" spc="-675">
                <a:latin typeface="Microsoft Sans Serif"/>
                <a:cs typeface="Microsoft Sans Serif"/>
              </a:rPr>
              <a:t>ملا</a:t>
            </a:r>
            <a:endParaRPr baseline="-6172" sz="2700">
              <a:latin typeface="Microsoft Sans Serif"/>
              <a:cs typeface="Microsoft Sans Serif"/>
            </a:endParaRPr>
          </a:p>
        </p:txBody>
      </p:sp>
      <p:sp>
        <p:nvSpPr>
          <p:cNvPr id="9" name="object 9" descr=""/>
          <p:cNvSpPr txBox="1"/>
          <p:nvPr/>
        </p:nvSpPr>
        <p:spPr>
          <a:xfrm>
            <a:off x="5342254" y="2703957"/>
            <a:ext cx="1957705" cy="299720"/>
          </a:xfrm>
          <a:prstGeom prst="rect">
            <a:avLst/>
          </a:prstGeom>
        </p:spPr>
        <p:txBody>
          <a:bodyPr wrap="square" lIns="0" tIns="12700" rIns="0" bIns="0" rtlCol="0" vert="horz">
            <a:spAutoFit/>
          </a:bodyPr>
          <a:lstStyle/>
          <a:p>
            <a:pPr algn="r" marL="38100" marR="30480">
              <a:lnSpc>
                <a:spcPct val="100000"/>
              </a:lnSpc>
              <a:spcBef>
                <a:spcPts val="100"/>
              </a:spcBef>
            </a:pPr>
            <a:r>
              <a:rPr dirty="0" baseline="10802" sz="2700" spc="-757">
                <a:latin typeface="Microsoft Sans Serif"/>
                <a:cs typeface="Microsoft Sans Serif"/>
              </a:rPr>
              <a:t>سملا</a:t>
            </a:r>
            <a:r>
              <a:rPr dirty="0" baseline="10802" sz="2700" spc="472">
                <a:latin typeface="Microsoft Sans Serif"/>
                <a:cs typeface="Microsoft Sans Serif"/>
              </a:rPr>
              <a:t> </a:t>
            </a:r>
            <a:r>
              <a:rPr dirty="0" baseline="-4629" sz="2700" spc="-1575">
                <a:latin typeface="Microsoft Sans Serif"/>
                <a:cs typeface="Microsoft Sans Serif"/>
              </a:rPr>
              <a:t>ت</a:t>
            </a:r>
            <a:r>
              <a:rPr dirty="0" baseline="6172" sz="2700" spc="-1575">
                <a:latin typeface="Microsoft Sans Serif"/>
                <a:cs typeface="Microsoft Sans Serif"/>
              </a:rPr>
              <a:t>.</a:t>
            </a:r>
            <a:r>
              <a:rPr dirty="0" baseline="16975" sz="2700" spc="-480">
                <a:latin typeface="Microsoft Sans Serif"/>
                <a:cs typeface="Microsoft Sans Serif"/>
              </a:rPr>
              <a:t> </a:t>
            </a:r>
            <a:r>
              <a:rPr dirty="0" baseline="1543" sz="2700" spc="-1417">
                <a:latin typeface="Microsoft Sans Serif"/>
                <a:cs typeface="Microsoft Sans Serif"/>
              </a:rPr>
              <a:t>س</a:t>
            </a:r>
            <a:r>
              <a:rPr dirty="0" baseline="10802" sz="2700" spc="727">
                <a:latin typeface="Microsoft Sans Serif"/>
                <a:cs typeface="Microsoft Sans Serif"/>
              </a:rPr>
              <a:t> </a:t>
            </a:r>
            <a:r>
              <a:rPr dirty="0" baseline="6172" sz="2700" spc="-750">
                <a:latin typeface="Microsoft Sans Serif"/>
                <a:cs typeface="Microsoft Sans Serif"/>
              </a:rPr>
              <a:t>.</a:t>
            </a:r>
            <a:r>
              <a:rPr dirty="0" baseline="6172" sz="2700" spc="-217">
                <a:latin typeface="Microsoft Sans Serif"/>
                <a:cs typeface="Microsoft Sans Serif"/>
              </a:rPr>
              <a:t> </a:t>
            </a:r>
            <a:r>
              <a:rPr dirty="0" sz="1800">
                <a:latin typeface="Microsoft Sans Serif"/>
                <a:cs typeface="Microsoft Sans Serif"/>
              </a:rPr>
              <a:t>م</a:t>
            </a:r>
            <a:r>
              <a:rPr dirty="0" sz="1800" spc="-60">
                <a:latin typeface="Microsoft Sans Serif"/>
                <a:cs typeface="Microsoft Sans Serif"/>
              </a:rPr>
              <a:t> </a:t>
            </a:r>
            <a:r>
              <a:rPr dirty="0" baseline="1543" sz="2700" spc="82">
                <a:latin typeface="Microsoft Sans Serif"/>
                <a:cs typeface="Microsoft Sans Serif"/>
              </a:rPr>
              <a:t>م</a:t>
            </a:r>
            <a:r>
              <a:rPr dirty="0" baseline="1543" sz="2700" spc="-60">
                <a:latin typeface="Microsoft Sans Serif"/>
                <a:cs typeface="Microsoft Sans Serif"/>
              </a:rPr>
              <a:t> </a:t>
            </a:r>
            <a:r>
              <a:rPr dirty="0" baseline="1543" sz="2700" spc="232">
                <a:latin typeface="Microsoft Sans Serif"/>
                <a:cs typeface="Microsoft Sans Serif"/>
              </a:rPr>
              <a:t>ه</a:t>
            </a:r>
            <a:r>
              <a:rPr dirty="0" baseline="1543" sz="2700" spc="284">
                <a:latin typeface="Microsoft Sans Serif"/>
                <a:cs typeface="Microsoft Sans Serif"/>
              </a:rPr>
              <a:t> </a:t>
            </a:r>
            <a:r>
              <a:rPr dirty="0" baseline="1543" sz="2700" spc="-1829">
                <a:latin typeface="Microsoft Sans Serif"/>
                <a:cs typeface="Microsoft Sans Serif"/>
              </a:rPr>
              <a:t>ص</a:t>
            </a:r>
            <a:r>
              <a:rPr dirty="0" baseline="1543" sz="2700" spc="630">
                <a:latin typeface="Microsoft Sans Serif"/>
                <a:cs typeface="Microsoft Sans Serif"/>
              </a:rPr>
              <a:t> </a:t>
            </a:r>
            <a:r>
              <a:rPr dirty="0" sz="1800" spc="-1150">
                <a:latin typeface="Microsoft Sans Serif"/>
                <a:cs typeface="Microsoft Sans Serif"/>
              </a:rPr>
              <a:t>ش</a:t>
            </a:r>
            <a:r>
              <a:rPr dirty="0" baseline="12345" sz="2700" spc="-322">
                <a:latin typeface="Microsoft Sans Serif"/>
                <a:cs typeface="Microsoft Sans Serif"/>
              </a:rPr>
              <a:t> </a:t>
            </a:r>
            <a:r>
              <a:rPr dirty="0" baseline="7716" sz="2700" spc="-1192">
                <a:latin typeface="Microsoft Sans Serif"/>
                <a:cs typeface="Microsoft Sans Serif"/>
              </a:rPr>
              <a:t>ن</a:t>
            </a:r>
            <a:r>
              <a:rPr dirty="0" baseline="21604" sz="2700" spc="-1192">
                <a:latin typeface="Microsoft Sans Serif"/>
                <a:cs typeface="Microsoft Sans Serif"/>
              </a:rPr>
              <a:t>.</a:t>
            </a:r>
            <a:r>
              <a:rPr dirty="0" baseline="21604" sz="2700" spc="-472">
                <a:latin typeface="Microsoft Sans Serif"/>
                <a:cs typeface="Microsoft Sans Serif"/>
              </a:rPr>
              <a:t> </a:t>
            </a:r>
            <a:r>
              <a:rPr dirty="0" baseline="12345" sz="2700" spc="-1710">
                <a:latin typeface="Microsoft Sans Serif"/>
                <a:cs typeface="Microsoft Sans Serif"/>
              </a:rPr>
              <a:t>ت</a:t>
            </a:r>
            <a:r>
              <a:rPr dirty="0" baseline="7716" sz="2700" spc="-1710">
                <a:latin typeface="Microsoft Sans Serif"/>
                <a:cs typeface="Microsoft Sans Serif"/>
              </a:rPr>
              <a:t>,</a:t>
            </a:r>
            <a:r>
              <a:rPr dirty="0" baseline="7716" sz="2700" spc="179">
                <a:latin typeface="Microsoft Sans Serif"/>
                <a:cs typeface="Microsoft Sans Serif"/>
              </a:rPr>
              <a:t> </a:t>
            </a:r>
            <a:r>
              <a:rPr dirty="0" baseline="9259" sz="2700" spc="-1050">
                <a:latin typeface="Microsoft Sans Serif"/>
                <a:cs typeface="Microsoft Sans Serif"/>
              </a:rPr>
              <a:t>„</a:t>
            </a:r>
            <a:r>
              <a:rPr dirty="0" baseline="9259" sz="2700" spc="-120">
                <a:latin typeface="Microsoft Sans Serif"/>
                <a:cs typeface="Microsoft Sans Serif"/>
              </a:rPr>
              <a:t> </a:t>
            </a:r>
            <a:r>
              <a:rPr dirty="0" baseline="1543" sz="2700" spc="-1485">
                <a:latin typeface="Microsoft Sans Serif"/>
                <a:cs typeface="Microsoft Sans Serif"/>
              </a:rPr>
              <a:t>ث</a:t>
            </a:r>
            <a:r>
              <a:rPr dirty="0" baseline="7716" sz="2700" spc="-1485">
                <a:latin typeface="Microsoft Sans Serif"/>
                <a:cs typeface="Microsoft Sans Serif"/>
              </a:rPr>
              <a:t>„</a:t>
            </a:r>
            <a:r>
              <a:rPr dirty="0" baseline="7716" sz="2700" spc="-487">
                <a:latin typeface="Microsoft Sans Serif"/>
                <a:cs typeface="Microsoft Sans Serif"/>
              </a:rPr>
              <a:t> </a:t>
            </a:r>
            <a:r>
              <a:rPr dirty="0" sz="1800" spc="-919">
                <a:latin typeface="Microsoft Sans Serif"/>
                <a:cs typeface="Microsoft Sans Serif"/>
              </a:rPr>
              <a:t>ق</a:t>
            </a:r>
            <a:r>
              <a:rPr dirty="0" baseline="18518" sz="2700" spc="-1380">
                <a:latin typeface="Microsoft Sans Serif"/>
                <a:cs typeface="Microsoft Sans Serif"/>
              </a:rPr>
              <a:t>.</a:t>
            </a:r>
            <a:r>
              <a:rPr dirty="0" baseline="18518" sz="2700" spc="585">
                <a:latin typeface="Microsoft Sans Serif"/>
                <a:cs typeface="Microsoft Sans Serif"/>
              </a:rPr>
              <a:t> </a:t>
            </a:r>
            <a:r>
              <a:rPr dirty="0" baseline="7716" sz="2700" spc="-750">
                <a:latin typeface="Microsoft Sans Serif"/>
                <a:cs typeface="Microsoft Sans Serif"/>
              </a:rPr>
              <a:t>.</a:t>
            </a:r>
            <a:r>
              <a:rPr dirty="0" baseline="7716" sz="2700" spc="337">
                <a:latin typeface="Microsoft Sans Serif"/>
                <a:cs typeface="Microsoft Sans Serif"/>
              </a:rPr>
              <a:t> </a:t>
            </a:r>
            <a:r>
              <a:rPr dirty="0" baseline="6172" sz="2700" spc="-750">
                <a:latin typeface="Microsoft Sans Serif"/>
                <a:cs typeface="Microsoft Sans Serif"/>
              </a:rPr>
              <a:t>.</a:t>
            </a:r>
            <a:r>
              <a:rPr dirty="0" baseline="6172" sz="2700" spc="-412">
                <a:latin typeface="Microsoft Sans Serif"/>
                <a:cs typeface="Microsoft Sans Serif"/>
              </a:rPr>
              <a:t> </a:t>
            </a:r>
            <a:r>
              <a:rPr dirty="0" sz="1800" spc="-1070">
                <a:latin typeface="Microsoft Sans Serif"/>
                <a:cs typeface="Microsoft Sans Serif"/>
              </a:rPr>
              <a:t>ي</a:t>
            </a:r>
            <a:r>
              <a:rPr dirty="0" baseline="10802" sz="2700" spc="-1604">
                <a:latin typeface="Microsoft Sans Serif"/>
                <a:cs typeface="Microsoft Sans Serif"/>
              </a:rPr>
              <a:t>„</a:t>
            </a:r>
            <a:r>
              <a:rPr dirty="0" baseline="10802" sz="2700" spc="-434">
                <a:latin typeface="Microsoft Sans Serif"/>
                <a:cs typeface="Microsoft Sans Serif"/>
              </a:rPr>
              <a:t> </a:t>
            </a:r>
            <a:r>
              <a:rPr dirty="0" baseline="1543" sz="2700" spc="-1312">
                <a:latin typeface="Microsoft Sans Serif"/>
                <a:cs typeface="Microsoft Sans Serif"/>
              </a:rPr>
              <a:t>ت</a:t>
            </a:r>
            <a:r>
              <a:rPr dirty="0" baseline="-4629" sz="2700" spc="-1312">
                <a:latin typeface="Microsoft Sans Serif"/>
                <a:cs typeface="Microsoft Sans Serif"/>
              </a:rPr>
              <a:t>,</a:t>
            </a:r>
            <a:endParaRPr baseline="-4629" sz="2700">
              <a:latin typeface="Microsoft Sans Serif"/>
              <a:cs typeface="Microsoft Sans Serif"/>
            </a:endParaRPr>
          </a:p>
        </p:txBody>
      </p:sp>
      <p:sp>
        <p:nvSpPr>
          <p:cNvPr id="10" name="object 10" descr=""/>
          <p:cNvSpPr txBox="1"/>
          <p:nvPr/>
        </p:nvSpPr>
        <p:spPr>
          <a:xfrm>
            <a:off x="4944490" y="2623184"/>
            <a:ext cx="285750" cy="299720"/>
          </a:xfrm>
          <a:prstGeom prst="rect">
            <a:avLst/>
          </a:prstGeom>
        </p:spPr>
        <p:txBody>
          <a:bodyPr wrap="square" lIns="0" tIns="12700" rIns="0" bIns="0" rtlCol="0" vert="horz">
            <a:spAutoFit/>
          </a:bodyPr>
          <a:lstStyle/>
          <a:p>
            <a:pPr algn="r" marL="38100" marR="30480">
              <a:lnSpc>
                <a:spcPct val="100000"/>
              </a:lnSpc>
              <a:spcBef>
                <a:spcPts val="100"/>
              </a:spcBef>
            </a:pPr>
            <a:r>
              <a:rPr dirty="0" baseline="-7716" sz="2700" spc="-750">
                <a:latin typeface="Microsoft Sans Serif"/>
                <a:cs typeface="Microsoft Sans Serif"/>
              </a:rPr>
              <a:t>,</a:t>
            </a:r>
            <a:r>
              <a:rPr dirty="0" baseline="-7716" sz="2700" spc="-112">
                <a:latin typeface="Microsoft Sans Serif"/>
                <a:cs typeface="Microsoft Sans Serif"/>
              </a:rPr>
              <a:t> </a:t>
            </a:r>
            <a:r>
              <a:rPr dirty="0" baseline="-23148" sz="2700">
                <a:latin typeface="Microsoft Sans Serif"/>
                <a:cs typeface="Microsoft Sans Serif"/>
              </a:rPr>
              <a:t>ا</a:t>
            </a:r>
            <a:r>
              <a:rPr dirty="0" baseline="-23148" sz="2700" spc="-82">
                <a:latin typeface="Microsoft Sans Serif"/>
                <a:cs typeface="Microsoft Sans Serif"/>
              </a:rPr>
              <a:t> </a:t>
            </a:r>
            <a:r>
              <a:rPr dirty="0" sz="1800" spc="-690">
                <a:latin typeface="Microsoft Sans Serif"/>
                <a:cs typeface="Microsoft Sans Serif"/>
              </a:rPr>
              <a:t>.</a:t>
            </a:r>
            <a:r>
              <a:rPr dirty="0" baseline="-16975" sz="2700" spc="-1035">
                <a:latin typeface="Microsoft Sans Serif"/>
                <a:cs typeface="Microsoft Sans Serif"/>
              </a:rPr>
              <a:t>ق</a:t>
            </a:r>
            <a:endParaRPr baseline="-16975" sz="2700">
              <a:latin typeface="Microsoft Sans Serif"/>
              <a:cs typeface="Microsoft Sans Serif"/>
            </a:endParaRPr>
          </a:p>
        </p:txBody>
      </p:sp>
      <p:sp>
        <p:nvSpPr>
          <p:cNvPr id="11" name="object 11" descr=""/>
          <p:cNvSpPr txBox="1"/>
          <p:nvPr/>
        </p:nvSpPr>
        <p:spPr>
          <a:xfrm>
            <a:off x="3013201" y="2703957"/>
            <a:ext cx="1650364" cy="299720"/>
          </a:xfrm>
          <a:prstGeom prst="rect">
            <a:avLst/>
          </a:prstGeom>
        </p:spPr>
        <p:txBody>
          <a:bodyPr wrap="square" lIns="0" tIns="12700" rIns="0" bIns="0" rtlCol="0" vert="horz">
            <a:spAutoFit/>
          </a:bodyPr>
          <a:lstStyle/>
          <a:p>
            <a:pPr algn="r" marL="38100" marR="30480">
              <a:lnSpc>
                <a:spcPct val="100000"/>
              </a:lnSpc>
              <a:spcBef>
                <a:spcPts val="100"/>
              </a:spcBef>
            </a:pPr>
            <a:r>
              <a:rPr dirty="0" baseline="15432" sz="2700" spc="-750">
                <a:latin typeface="Microsoft Sans Serif"/>
                <a:cs typeface="Microsoft Sans Serif"/>
              </a:rPr>
              <a:t>.</a:t>
            </a:r>
            <a:r>
              <a:rPr dirty="0" baseline="15432" sz="2700" spc="-450">
                <a:latin typeface="Microsoft Sans Serif"/>
                <a:cs typeface="Microsoft Sans Serif"/>
              </a:rPr>
              <a:t> </a:t>
            </a:r>
            <a:r>
              <a:rPr dirty="0" baseline="3086" sz="2700" spc="-1207">
                <a:latin typeface="Microsoft Sans Serif"/>
                <a:cs typeface="Microsoft Sans Serif"/>
              </a:rPr>
              <a:t>ن</a:t>
            </a:r>
            <a:r>
              <a:rPr dirty="0" baseline="20061" sz="2700" spc="-1207">
                <a:latin typeface="Microsoft Sans Serif"/>
                <a:cs typeface="Microsoft Sans Serif"/>
              </a:rPr>
              <a:t>„</a:t>
            </a:r>
            <a:r>
              <a:rPr dirty="0" baseline="20061" sz="2700" spc="-179">
                <a:latin typeface="Microsoft Sans Serif"/>
                <a:cs typeface="Microsoft Sans Serif"/>
              </a:rPr>
              <a:t> </a:t>
            </a:r>
            <a:r>
              <a:rPr dirty="0" baseline="1543" sz="2700" spc="-465">
                <a:latin typeface="Microsoft Sans Serif"/>
                <a:cs typeface="Microsoft Sans Serif"/>
              </a:rPr>
              <a:t>هل</a:t>
            </a:r>
            <a:r>
              <a:rPr dirty="0" baseline="1543" sz="2700" spc="-472">
                <a:latin typeface="Microsoft Sans Serif"/>
                <a:cs typeface="Microsoft Sans Serif"/>
              </a:rPr>
              <a:t> </a:t>
            </a:r>
            <a:r>
              <a:rPr dirty="0" baseline="1543" sz="2700" spc="-1425">
                <a:latin typeface="Microsoft Sans Serif"/>
                <a:cs typeface="Microsoft Sans Serif"/>
              </a:rPr>
              <a:t>ب</a:t>
            </a:r>
            <a:r>
              <a:rPr dirty="0" baseline="-10802" sz="2700" spc="-1425">
                <a:latin typeface="Microsoft Sans Serif"/>
                <a:cs typeface="Microsoft Sans Serif"/>
              </a:rPr>
              <a:t>,</a:t>
            </a:r>
            <a:r>
              <a:rPr dirty="0" baseline="-10802" sz="2700" spc="262">
                <a:latin typeface="Microsoft Sans Serif"/>
                <a:cs typeface="Microsoft Sans Serif"/>
              </a:rPr>
              <a:t> </a:t>
            </a:r>
            <a:r>
              <a:rPr dirty="0" baseline="9259" sz="2700" spc="-1050">
                <a:latin typeface="Microsoft Sans Serif"/>
                <a:cs typeface="Microsoft Sans Serif"/>
              </a:rPr>
              <a:t>„</a:t>
            </a:r>
            <a:r>
              <a:rPr dirty="0" baseline="9259" sz="2700" spc="-352">
                <a:latin typeface="Microsoft Sans Serif"/>
                <a:cs typeface="Microsoft Sans Serif"/>
              </a:rPr>
              <a:t> </a:t>
            </a:r>
            <a:r>
              <a:rPr dirty="0" baseline="1543" sz="2700" spc="-1087">
                <a:latin typeface="Microsoft Sans Serif"/>
                <a:cs typeface="Microsoft Sans Serif"/>
              </a:rPr>
              <a:t>صح</a:t>
            </a:r>
            <a:r>
              <a:rPr dirty="0" baseline="13888" sz="2700" spc="-1087">
                <a:latin typeface="Microsoft Sans Serif"/>
                <a:cs typeface="Microsoft Sans Serif"/>
              </a:rPr>
              <a:t>.</a:t>
            </a:r>
            <a:r>
              <a:rPr dirty="0" baseline="1543" sz="2700" spc="-1087">
                <a:latin typeface="Microsoft Sans Serif"/>
                <a:cs typeface="Microsoft Sans Serif"/>
              </a:rPr>
              <a:t>لا</a:t>
            </a:r>
            <a:r>
              <a:rPr dirty="0" baseline="1543" sz="2700" spc="60">
                <a:latin typeface="Microsoft Sans Serif"/>
                <a:cs typeface="Microsoft Sans Serif"/>
              </a:rPr>
              <a:t> </a:t>
            </a:r>
            <a:r>
              <a:rPr dirty="0" baseline="9259" sz="2700" spc="-1050">
                <a:latin typeface="Microsoft Sans Serif"/>
                <a:cs typeface="Microsoft Sans Serif"/>
              </a:rPr>
              <a:t>„</a:t>
            </a:r>
            <a:r>
              <a:rPr dirty="0" baseline="9259" sz="2700" spc="-120">
                <a:latin typeface="Microsoft Sans Serif"/>
                <a:cs typeface="Microsoft Sans Serif"/>
              </a:rPr>
              <a:t> </a:t>
            </a:r>
            <a:r>
              <a:rPr dirty="0" baseline="1543" sz="2700" spc="-1072">
                <a:latin typeface="Microsoft Sans Serif"/>
                <a:cs typeface="Microsoft Sans Serif"/>
              </a:rPr>
              <a:t>ث</a:t>
            </a:r>
            <a:r>
              <a:rPr dirty="0" baseline="-9259" sz="2700" spc="-1072">
                <a:latin typeface="Microsoft Sans Serif"/>
                <a:cs typeface="Microsoft Sans Serif"/>
              </a:rPr>
              <a:t>„</a:t>
            </a:r>
            <a:r>
              <a:rPr dirty="0" baseline="7716" sz="2700" spc="-1072">
                <a:latin typeface="Microsoft Sans Serif"/>
                <a:cs typeface="Microsoft Sans Serif"/>
              </a:rPr>
              <a:t>حلا</a:t>
            </a:r>
            <a:r>
              <a:rPr dirty="0" baseline="7716" sz="2700" spc="142">
                <a:latin typeface="Microsoft Sans Serif"/>
                <a:cs typeface="Microsoft Sans Serif"/>
              </a:rPr>
              <a:t> </a:t>
            </a:r>
            <a:r>
              <a:rPr dirty="0" baseline="9259" sz="2700" spc="-1050">
                <a:latin typeface="Microsoft Sans Serif"/>
                <a:cs typeface="Microsoft Sans Serif"/>
              </a:rPr>
              <a:t>„</a:t>
            </a:r>
            <a:r>
              <a:rPr dirty="0" baseline="9259" sz="2700" spc="-359">
                <a:latin typeface="Microsoft Sans Serif"/>
                <a:cs typeface="Microsoft Sans Serif"/>
              </a:rPr>
              <a:t> </a:t>
            </a:r>
            <a:r>
              <a:rPr dirty="0" baseline="-4629" sz="2700" spc="-82">
                <a:latin typeface="Microsoft Sans Serif"/>
                <a:cs typeface="Microsoft Sans Serif"/>
              </a:rPr>
              <a:t>م</a:t>
            </a:r>
            <a:r>
              <a:rPr dirty="0" baseline="-4629" sz="2700" spc="-172">
                <a:latin typeface="Microsoft Sans Serif"/>
                <a:cs typeface="Microsoft Sans Serif"/>
              </a:rPr>
              <a:t> </a:t>
            </a:r>
            <a:r>
              <a:rPr dirty="0" sz="1800" spc="-580">
                <a:latin typeface="Microsoft Sans Serif"/>
                <a:cs typeface="Microsoft Sans Serif"/>
              </a:rPr>
              <a:t>ح</a:t>
            </a:r>
            <a:r>
              <a:rPr dirty="0" sz="1800" spc="300">
                <a:latin typeface="Microsoft Sans Serif"/>
                <a:cs typeface="Microsoft Sans Serif"/>
              </a:rPr>
              <a:t>  </a:t>
            </a:r>
            <a:r>
              <a:rPr dirty="0" baseline="9259" sz="2700" spc="-1050">
                <a:latin typeface="Microsoft Sans Serif"/>
                <a:cs typeface="Microsoft Sans Serif"/>
              </a:rPr>
              <a:t>„</a:t>
            </a:r>
            <a:r>
              <a:rPr dirty="0" baseline="9259" sz="2700" spc="-359">
                <a:latin typeface="Microsoft Sans Serif"/>
                <a:cs typeface="Microsoft Sans Serif"/>
              </a:rPr>
              <a:t> </a:t>
            </a:r>
            <a:r>
              <a:rPr dirty="0" baseline="1543" sz="2700" spc="-465">
                <a:latin typeface="Microsoft Sans Serif"/>
                <a:cs typeface="Microsoft Sans Serif"/>
              </a:rPr>
              <a:t>معلا</a:t>
            </a:r>
            <a:endParaRPr baseline="1543" sz="2700">
              <a:latin typeface="Microsoft Sans Serif"/>
              <a:cs typeface="Microsoft Sans Serif"/>
            </a:endParaRPr>
          </a:p>
        </p:txBody>
      </p:sp>
      <p:sp>
        <p:nvSpPr>
          <p:cNvPr id="12" name="object 12" descr=""/>
          <p:cNvSpPr txBox="1"/>
          <p:nvPr/>
        </p:nvSpPr>
        <p:spPr>
          <a:xfrm>
            <a:off x="1597405" y="2696336"/>
            <a:ext cx="1264285" cy="299720"/>
          </a:xfrm>
          <a:prstGeom prst="rect">
            <a:avLst/>
          </a:prstGeom>
        </p:spPr>
        <p:txBody>
          <a:bodyPr wrap="square" lIns="0" tIns="12700" rIns="0" bIns="0" rtlCol="0" vert="horz">
            <a:spAutoFit/>
          </a:bodyPr>
          <a:lstStyle/>
          <a:p>
            <a:pPr algn="r" marL="38100" marR="30480">
              <a:lnSpc>
                <a:spcPct val="100000"/>
              </a:lnSpc>
              <a:spcBef>
                <a:spcPts val="100"/>
              </a:spcBef>
            </a:pPr>
            <a:r>
              <a:rPr dirty="0" sz="1800" spc="55">
                <a:latin typeface="Microsoft Sans Serif"/>
                <a:cs typeface="Microsoft Sans Serif"/>
              </a:rPr>
              <a:t>م</a:t>
            </a:r>
            <a:r>
              <a:rPr dirty="0" sz="1800" spc="200">
                <a:latin typeface="Microsoft Sans Serif"/>
                <a:cs typeface="Microsoft Sans Serif"/>
              </a:rPr>
              <a:t>  </a:t>
            </a:r>
            <a:r>
              <a:rPr dirty="0" sz="1800" spc="-425">
                <a:latin typeface="Microsoft Sans Serif"/>
                <a:cs typeface="Microsoft Sans Serif"/>
              </a:rPr>
              <a:t>علا</a:t>
            </a:r>
            <a:r>
              <a:rPr dirty="0" sz="1800" spc="240">
                <a:latin typeface="Microsoft Sans Serif"/>
                <a:cs typeface="Microsoft Sans Serif"/>
              </a:rPr>
              <a:t> </a:t>
            </a:r>
            <a:r>
              <a:rPr dirty="0" baseline="1543" sz="2700" spc="-644">
                <a:latin typeface="Microsoft Sans Serif"/>
                <a:cs typeface="Microsoft Sans Serif"/>
              </a:rPr>
              <a:t>ع</a:t>
            </a:r>
            <a:r>
              <a:rPr dirty="0" baseline="1543" sz="2700" spc="-135">
                <a:latin typeface="Microsoft Sans Serif"/>
                <a:cs typeface="Microsoft Sans Serif"/>
              </a:rPr>
              <a:t> </a:t>
            </a:r>
            <a:r>
              <a:rPr dirty="0" baseline="1543" sz="2700" spc="-637">
                <a:latin typeface="Microsoft Sans Serif"/>
                <a:cs typeface="Microsoft Sans Serif"/>
              </a:rPr>
              <a:t>ملا</a:t>
            </a:r>
            <a:r>
              <a:rPr dirty="0" baseline="1543" sz="2700" spc="247">
                <a:latin typeface="Microsoft Sans Serif"/>
                <a:cs typeface="Microsoft Sans Serif"/>
              </a:rPr>
              <a:t> </a:t>
            </a:r>
            <a:r>
              <a:rPr dirty="0" baseline="4629" sz="2700" spc="-750">
                <a:latin typeface="Microsoft Sans Serif"/>
                <a:cs typeface="Microsoft Sans Serif"/>
              </a:rPr>
              <a:t>.</a:t>
            </a:r>
            <a:r>
              <a:rPr dirty="0" baseline="4629" sz="2700" spc="-179">
                <a:latin typeface="Microsoft Sans Serif"/>
                <a:cs typeface="Microsoft Sans Serif"/>
              </a:rPr>
              <a:t> </a:t>
            </a:r>
            <a:r>
              <a:rPr dirty="0" baseline="1543" sz="2700" spc="-1537">
                <a:latin typeface="Microsoft Sans Serif"/>
                <a:cs typeface="Microsoft Sans Serif"/>
              </a:rPr>
              <a:t>ي</a:t>
            </a:r>
            <a:r>
              <a:rPr dirty="0" baseline="-7716" sz="2700" spc="-1537">
                <a:latin typeface="Microsoft Sans Serif"/>
                <a:cs typeface="Microsoft Sans Serif"/>
              </a:rPr>
              <a:t>„</a:t>
            </a:r>
            <a:r>
              <a:rPr dirty="0" baseline="-7716" sz="2700" spc="-480">
                <a:latin typeface="Microsoft Sans Serif"/>
                <a:cs typeface="Microsoft Sans Serif"/>
              </a:rPr>
              <a:t> </a:t>
            </a:r>
            <a:r>
              <a:rPr dirty="0" baseline="1543" sz="2700" spc="-1710">
                <a:latin typeface="Microsoft Sans Serif"/>
                <a:cs typeface="Microsoft Sans Serif"/>
              </a:rPr>
              <a:t>ت</a:t>
            </a:r>
            <a:r>
              <a:rPr dirty="0" baseline="-3086" sz="2700" spc="-1710">
                <a:latin typeface="Microsoft Sans Serif"/>
                <a:cs typeface="Microsoft Sans Serif"/>
              </a:rPr>
              <a:t>,</a:t>
            </a:r>
            <a:r>
              <a:rPr dirty="0" baseline="-3086" sz="2700" spc="202">
                <a:latin typeface="Microsoft Sans Serif"/>
                <a:cs typeface="Microsoft Sans Serif"/>
              </a:rPr>
              <a:t> </a:t>
            </a:r>
            <a:r>
              <a:rPr dirty="0" baseline="6172" sz="2700" spc="-1050">
                <a:latin typeface="Microsoft Sans Serif"/>
                <a:cs typeface="Microsoft Sans Serif"/>
              </a:rPr>
              <a:t>„</a:t>
            </a:r>
            <a:r>
              <a:rPr dirty="0" baseline="6172" sz="2700" spc="-142">
                <a:latin typeface="Microsoft Sans Serif"/>
                <a:cs typeface="Microsoft Sans Serif"/>
              </a:rPr>
              <a:t> </a:t>
            </a:r>
            <a:r>
              <a:rPr dirty="0" sz="1800" spc="-975">
                <a:latin typeface="Microsoft Sans Serif"/>
                <a:cs typeface="Microsoft Sans Serif"/>
              </a:rPr>
              <a:t>ث</a:t>
            </a:r>
            <a:r>
              <a:rPr dirty="0" baseline="4629" sz="2700" spc="-1462">
                <a:latin typeface="Microsoft Sans Serif"/>
                <a:cs typeface="Microsoft Sans Serif"/>
              </a:rPr>
              <a:t>„</a:t>
            </a:r>
            <a:r>
              <a:rPr dirty="0" baseline="4629" sz="2700" spc="-487">
                <a:latin typeface="Microsoft Sans Serif"/>
                <a:cs typeface="Microsoft Sans Serif"/>
              </a:rPr>
              <a:t> </a:t>
            </a:r>
            <a:r>
              <a:rPr dirty="0" baseline="-1543" sz="2700" spc="-1132">
                <a:latin typeface="Microsoft Sans Serif"/>
                <a:cs typeface="Microsoft Sans Serif"/>
              </a:rPr>
              <a:t>ق</a:t>
            </a:r>
            <a:r>
              <a:rPr dirty="0" baseline="16975" sz="2700" spc="-1132">
                <a:latin typeface="Microsoft Sans Serif"/>
                <a:cs typeface="Microsoft Sans Serif"/>
              </a:rPr>
              <a:t>.</a:t>
            </a:r>
            <a:r>
              <a:rPr dirty="0" baseline="16975" sz="2700" spc="-442">
                <a:latin typeface="Microsoft Sans Serif"/>
                <a:cs typeface="Microsoft Sans Serif"/>
              </a:rPr>
              <a:t> </a:t>
            </a:r>
            <a:r>
              <a:rPr dirty="0" baseline="3086" sz="2700" spc="-750">
                <a:latin typeface="Microsoft Sans Serif"/>
                <a:cs typeface="Microsoft Sans Serif"/>
              </a:rPr>
              <a:t>لا</a:t>
            </a:r>
            <a:endParaRPr baseline="3086" sz="2700">
              <a:latin typeface="Microsoft Sans Serif"/>
              <a:cs typeface="Microsoft Sans Serif"/>
            </a:endParaRPr>
          </a:p>
        </p:txBody>
      </p:sp>
      <p:sp>
        <p:nvSpPr>
          <p:cNvPr id="13" name="object 13" descr=""/>
          <p:cNvSpPr txBox="1"/>
          <p:nvPr/>
        </p:nvSpPr>
        <p:spPr>
          <a:xfrm>
            <a:off x="355091" y="2732913"/>
            <a:ext cx="8680450" cy="299720"/>
          </a:xfrm>
          <a:prstGeom prst="rect">
            <a:avLst/>
          </a:prstGeom>
        </p:spPr>
        <p:txBody>
          <a:bodyPr wrap="square" lIns="0" tIns="12700" rIns="0" bIns="0" rtlCol="0" vert="horz">
            <a:spAutoFit/>
          </a:bodyPr>
          <a:lstStyle/>
          <a:p>
            <a:pPr algn="r" marL="38100" marR="30480">
              <a:lnSpc>
                <a:spcPct val="100000"/>
              </a:lnSpc>
              <a:spcBef>
                <a:spcPts val="100"/>
              </a:spcBef>
            </a:pPr>
            <a:r>
              <a:rPr dirty="0" sz="1800" spc="254">
                <a:latin typeface="Microsoft Sans Serif"/>
                <a:cs typeface="Microsoft Sans Serif"/>
              </a:rPr>
              <a:t>ف</a:t>
            </a:r>
            <a:r>
              <a:rPr dirty="0" sz="1800" spc="-135">
                <a:latin typeface="Microsoft Sans Serif"/>
                <a:cs typeface="Microsoft Sans Serif"/>
              </a:rPr>
              <a:t> </a:t>
            </a:r>
            <a:r>
              <a:rPr dirty="0" sz="1800" spc="-265">
                <a:latin typeface="Microsoft Sans Serif"/>
                <a:cs typeface="Microsoft Sans Serif"/>
              </a:rPr>
              <a:t>ا</a:t>
            </a:r>
            <a:r>
              <a:rPr dirty="0" sz="1800" spc="145">
                <a:latin typeface="Microsoft Sans Serif"/>
                <a:cs typeface="Microsoft Sans Serif"/>
              </a:rPr>
              <a:t> </a:t>
            </a:r>
            <a:r>
              <a:rPr dirty="0" sz="1800" spc="-265">
                <a:latin typeface="Microsoft Sans Serif"/>
                <a:cs typeface="Microsoft Sans Serif"/>
              </a:rPr>
              <a:t>ا</a:t>
            </a:r>
            <a:r>
              <a:rPr dirty="0" sz="1800" spc="145">
                <a:latin typeface="Microsoft Sans Serif"/>
                <a:cs typeface="Microsoft Sans Serif"/>
              </a:rPr>
              <a:t> </a:t>
            </a:r>
            <a:r>
              <a:rPr dirty="0" sz="1800">
                <a:latin typeface="Microsoft Sans Serif"/>
                <a:cs typeface="Microsoft Sans Serif"/>
              </a:rPr>
              <a:t>ة</a:t>
            </a:r>
            <a:r>
              <a:rPr dirty="0" sz="1800" spc="-80">
                <a:latin typeface="Microsoft Sans Serif"/>
                <a:cs typeface="Microsoft Sans Serif"/>
              </a:rPr>
              <a:t> </a:t>
            </a:r>
            <a:r>
              <a:rPr dirty="0" sz="1800" spc="-285">
                <a:latin typeface="Microsoft Sans Serif"/>
                <a:cs typeface="Microsoft Sans Serif"/>
              </a:rPr>
              <a:t>ار</a:t>
            </a:r>
            <a:r>
              <a:rPr dirty="0" sz="1800" spc="220">
                <a:latin typeface="Microsoft Sans Serif"/>
                <a:cs typeface="Microsoft Sans Serif"/>
              </a:rPr>
              <a:t> </a:t>
            </a:r>
            <a:r>
              <a:rPr dirty="0" sz="1800">
                <a:latin typeface="Microsoft Sans Serif"/>
                <a:cs typeface="Microsoft Sans Serif"/>
              </a:rPr>
              <a:t>ة</a:t>
            </a:r>
            <a:r>
              <a:rPr dirty="0" sz="1800" spc="345">
                <a:latin typeface="Microsoft Sans Serif"/>
                <a:cs typeface="Microsoft Sans Serif"/>
              </a:rPr>
              <a:t>  </a:t>
            </a:r>
            <a:r>
              <a:rPr dirty="0" sz="1800" spc="-10">
                <a:latin typeface="Microsoft Sans Serif"/>
                <a:cs typeface="Microsoft Sans Serif"/>
              </a:rPr>
              <a:t>ما</a:t>
            </a:r>
            <a:r>
              <a:rPr dirty="0" sz="1800" spc="155">
                <a:latin typeface="Microsoft Sans Serif"/>
                <a:cs typeface="Microsoft Sans Serif"/>
              </a:rPr>
              <a:t> </a:t>
            </a:r>
            <a:r>
              <a:rPr dirty="0" sz="1800" spc="-170">
                <a:latin typeface="Microsoft Sans Serif"/>
                <a:cs typeface="Microsoft Sans Serif"/>
              </a:rPr>
              <a:t>ا</a:t>
            </a:r>
            <a:r>
              <a:rPr dirty="0" sz="1800" spc="-204">
                <a:latin typeface="Microsoft Sans Serif"/>
                <a:cs typeface="Microsoft Sans Serif"/>
              </a:rPr>
              <a:t> </a:t>
            </a:r>
            <a:r>
              <a:rPr dirty="0" sz="1800">
                <a:latin typeface="Microsoft Sans Serif"/>
                <a:cs typeface="Microsoft Sans Serif"/>
              </a:rPr>
              <a:t>ما</a:t>
            </a:r>
            <a:r>
              <a:rPr dirty="0" sz="1800" spc="150">
                <a:latin typeface="Microsoft Sans Serif"/>
                <a:cs typeface="Microsoft Sans Serif"/>
              </a:rPr>
              <a:t>  </a:t>
            </a:r>
            <a:r>
              <a:rPr dirty="0" sz="1800" spc="-805">
                <a:latin typeface="Microsoft Sans Serif"/>
                <a:cs typeface="Microsoft Sans Serif"/>
              </a:rPr>
              <a:t>ي</a:t>
            </a:r>
            <a:r>
              <a:rPr dirty="0" baseline="-13888" sz="2700" spc="-1207">
                <a:latin typeface="Microsoft Sans Serif"/>
                <a:cs typeface="Microsoft Sans Serif"/>
              </a:rPr>
              <a:t>„</a:t>
            </a:r>
            <a:r>
              <a:rPr dirty="0" baseline="-13888" sz="2700" spc="-75">
                <a:latin typeface="Microsoft Sans Serif"/>
                <a:cs typeface="Microsoft Sans Serif"/>
              </a:rPr>
              <a:t> </a:t>
            </a:r>
            <a:r>
              <a:rPr dirty="0" sz="1800">
                <a:latin typeface="Microsoft Sans Serif"/>
                <a:cs typeface="Microsoft Sans Serif"/>
              </a:rPr>
              <a:t>ذ</a:t>
            </a:r>
            <a:r>
              <a:rPr dirty="0" sz="1800" spc="425">
                <a:latin typeface="Microsoft Sans Serif"/>
                <a:cs typeface="Microsoft Sans Serif"/>
              </a:rPr>
              <a:t> </a:t>
            </a:r>
            <a:r>
              <a:rPr dirty="0" sz="1800">
                <a:latin typeface="Microsoft Sans Serif"/>
                <a:cs typeface="Microsoft Sans Serif"/>
              </a:rPr>
              <a:t>ن</a:t>
            </a:r>
            <a:r>
              <a:rPr dirty="0" sz="1800" spc="285">
                <a:latin typeface="Microsoft Sans Serif"/>
                <a:cs typeface="Microsoft Sans Serif"/>
              </a:rPr>
              <a:t> </a:t>
            </a:r>
            <a:r>
              <a:rPr dirty="0" sz="1800">
                <a:latin typeface="Microsoft Sans Serif"/>
                <a:cs typeface="Microsoft Sans Serif"/>
              </a:rPr>
              <a:t>ةا</a:t>
            </a:r>
            <a:r>
              <a:rPr dirty="0" sz="1800" spc="310">
                <a:latin typeface="Microsoft Sans Serif"/>
                <a:cs typeface="Microsoft Sans Serif"/>
              </a:rPr>
              <a:t>  </a:t>
            </a:r>
            <a:r>
              <a:rPr dirty="0" sz="1800" spc="254">
                <a:latin typeface="Microsoft Sans Serif"/>
                <a:cs typeface="Microsoft Sans Serif"/>
              </a:rPr>
              <a:t>ف</a:t>
            </a:r>
            <a:r>
              <a:rPr dirty="0" sz="1800" spc="-135">
                <a:latin typeface="Microsoft Sans Serif"/>
                <a:cs typeface="Microsoft Sans Serif"/>
              </a:rPr>
              <a:t> </a:t>
            </a:r>
            <a:r>
              <a:rPr dirty="0" sz="1800" spc="-265">
                <a:latin typeface="Microsoft Sans Serif"/>
                <a:cs typeface="Microsoft Sans Serif"/>
              </a:rPr>
              <a:t>ا</a:t>
            </a:r>
            <a:r>
              <a:rPr dirty="0" sz="1800" spc="325">
                <a:latin typeface="Microsoft Sans Serif"/>
                <a:cs typeface="Microsoft Sans Serif"/>
              </a:rPr>
              <a:t> </a:t>
            </a:r>
            <a:r>
              <a:rPr dirty="0" sz="1800" spc="-265">
                <a:latin typeface="Microsoft Sans Serif"/>
                <a:cs typeface="Microsoft Sans Serif"/>
              </a:rPr>
              <a:t>ا</a:t>
            </a:r>
            <a:r>
              <a:rPr dirty="0" sz="1800" spc="195">
                <a:latin typeface="Microsoft Sans Serif"/>
                <a:cs typeface="Microsoft Sans Serif"/>
              </a:rPr>
              <a:t> </a:t>
            </a:r>
            <a:r>
              <a:rPr dirty="0" sz="1800">
                <a:latin typeface="Microsoft Sans Serif"/>
                <a:cs typeface="Microsoft Sans Serif"/>
              </a:rPr>
              <a:t>ة</a:t>
            </a:r>
            <a:r>
              <a:rPr dirty="0" sz="1800" spc="260">
                <a:latin typeface="Microsoft Sans Serif"/>
                <a:cs typeface="Microsoft Sans Serif"/>
              </a:rPr>
              <a:t> </a:t>
            </a:r>
            <a:r>
              <a:rPr dirty="0" sz="1800" spc="-265">
                <a:latin typeface="Microsoft Sans Serif"/>
                <a:cs typeface="Microsoft Sans Serif"/>
              </a:rPr>
              <a:t>ا</a:t>
            </a:r>
            <a:r>
              <a:rPr dirty="0" sz="1800" spc="459">
                <a:latin typeface="Microsoft Sans Serif"/>
                <a:cs typeface="Microsoft Sans Serif"/>
              </a:rPr>
              <a:t> </a:t>
            </a:r>
            <a:r>
              <a:rPr dirty="0" sz="1800">
                <a:latin typeface="Microsoft Sans Serif"/>
                <a:cs typeface="Microsoft Sans Serif"/>
              </a:rPr>
              <a:t>ةا</a:t>
            </a:r>
            <a:r>
              <a:rPr dirty="0" sz="1800" spc="150">
                <a:latin typeface="Microsoft Sans Serif"/>
                <a:cs typeface="Microsoft Sans Serif"/>
              </a:rPr>
              <a:t>  </a:t>
            </a:r>
            <a:r>
              <a:rPr dirty="0" sz="1800" spc="-45">
                <a:latin typeface="Microsoft Sans Serif"/>
                <a:cs typeface="Microsoft Sans Serif"/>
              </a:rPr>
              <a:t>ة</a:t>
            </a:r>
            <a:r>
              <a:rPr dirty="0" sz="1800" spc="-175">
                <a:latin typeface="Microsoft Sans Serif"/>
                <a:cs typeface="Microsoft Sans Serif"/>
              </a:rPr>
              <a:t> </a:t>
            </a:r>
            <a:r>
              <a:rPr dirty="0" sz="1800" spc="-254">
                <a:latin typeface="Microsoft Sans Serif"/>
                <a:cs typeface="Microsoft Sans Serif"/>
              </a:rPr>
              <a:t>ر</a:t>
            </a:r>
            <a:r>
              <a:rPr dirty="0" sz="1800" spc="140">
                <a:latin typeface="Microsoft Sans Serif"/>
                <a:cs typeface="Microsoft Sans Serif"/>
              </a:rPr>
              <a:t> </a:t>
            </a:r>
            <a:r>
              <a:rPr dirty="0" sz="1800" spc="-250">
                <a:latin typeface="Microsoft Sans Serif"/>
                <a:cs typeface="Microsoft Sans Serif"/>
              </a:rPr>
              <a:t>وا</a:t>
            </a:r>
            <a:r>
              <a:rPr dirty="0" sz="1800" spc="-204">
                <a:latin typeface="Microsoft Sans Serif"/>
                <a:cs typeface="Microsoft Sans Serif"/>
              </a:rPr>
              <a:t> </a:t>
            </a:r>
            <a:r>
              <a:rPr dirty="0" sz="1800">
                <a:latin typeface="Microsoft Sans Serif"/>
                <a:cs typeface="Microsoft Sans Serif"/>
              </a:rPr>
              <a:t>ة</a:t>
            </a:r>
            <a:r>
              <a:rPr dirty="0" sz="1800" spc="45">
                <a:latin typeface="Microsoft Sans Serif"/>
                <a:cs typeface="Microsoft Sans Serif"/>
              </a:rPr>
              <a:t> </a:t>
            </a:r>
            <a:r>
              <a:rPr dirty="0" sz="1800" spc="-265">
                <a:latin typeface="Microsoft Sans Serif"/>
                <a:cs typeface="Microsoft Sans Serif"/>
              </a:rPr>
              <a:t>ا</a:t>
            </a:r>
            <a:r>
              <a:rPr dirty="0" sz="1800" spc="145">
                <a:latin typeface="Microsoft Sans Serif"/>
                <a:cs typeface="Microsoft Sans Serif"/>
              </a:rPr>
              <a:t>  </a:t>
            </a:r>
            <a:r>
              <a:rPr dirty="0" sz="1800" spc="-270">
                <a:latin typeface="Microsoft Sans Serif"/>
                <a:cs typeface="Microsoft Sans Serif"/>
              </a:rPr>
              <a:t>ب</a:t>
            </a:r>
            <a:r>
              <a:rPr dirty="0" baseline="-9259" sz="2700" spc="-405">
                <a:latin typeface="Microsoft Sans Serif"/>
                <a:cs typeface="Microsoft Sans Serif"/>
              </a:rPr>
              <a:t>,</a:t>
            </a:r>
            <a:r>
              <a:rPr dirty="0" baseline="-9259" sz="2700" spc="-165">
                <a:latin typeface="Microsoft Sans Serif"/>
                <a:cs typeface="Microsoft Sans Serif"/>
              </a:rPr>
              <a:t> </a:t>
            </a:r>
            <a:r>
              <a:rPr dirty="0" sz="1800" spc="-275">
                <a:latin typeface="Microsoft Sans Serif"/>
                <a:cs typeface="Microsoft Sans Serif"/>
              </a:rPr>
              <a:t>ادأل</a:t>
            </a:r>
            <a:r>
              <a:rPr dirty="0" sz="1800" spc="50">
                <a:latin typeface="Microsoft Sans Serif"/>
                <a:cs typeface="Microsoft Sans Serif"/>
              </a:rPr>
              <a:t> </a:t>
            </a:r>
            <a:r>
              <a:rPr dirty="0" sz="1800" spc="-819">
                <a:latin typeface="Microsoft Sans Serif"/>
                <a:cs typeface="Microsoft Sans Serif"/>
              </a:rPr>
              <a:t>ي</a:t>
            </a:r>
            <a:r>
              <a:rPr dirty="0" baseline="-13888" sz="2700" spc="-1230">
                <a:latin typeface="Microsoft Sans Serif"/>
                <a:cs typeface="Microsoft Sans Serif"/>
              </a:rPr>
              <a:t>„</a:t>
            </a:r>
            <a:r>
              <a:rPr dirty="0" baseline="-13888" sz="2700" spc="232">
                <a:latin typeface="Microsoft Sans Serif"/>
                <a:cs typeface="Microsoft Sans Serif"/>
              </a:rPr>
              <a:t> </a:t>
            </a:r>
            <a:r>
              <a:rPr dirty="0" sz="1800" spc="-360">
                <a:latin typeface="Microsoft Sans Serif"/>
                <a:cs typeface="Microsoft Sans Serif"/>
              </a:rPr>
              <a:t>سا</a:t>
            </a:r>
            <a:r>
              <a:rPr dirty="0" sz="1800" spc="360">
                <a:latin typeface="Microsoft Sans Serif"/>
                <a:cs typeface="Microsoft Sans Serif"/>
              </a:rPr>
              <a:t>  </a:t>
            </a:r>
            <a:r>
              <a:rPr dirty="0" sz="1800" spc="-45">
                <a:latin typeface="Microsoft Sans Serif"/>
                <a:cs typeface="Microsoft Sans Serif"/>
              </a:rPr>
              <a:t>ة</a:t>
            </a:r>
            <a:r>
              <a:rPr dirty="0" sz="1800" spc="-235">
                <a:latin typeface="Microsoft Sans Serif"/>
                <a:cs typeface="Microsoft Sans Serif"/>
              </a:rPr>
              <a:t> </a:t>
            </a:r>
            <a:r>
              <a:rPr dirty="0" sz="1800" spc="-265">
                <a:latin typeface="Microsoft Sans Serif"/>
                <a:cs typeface="Microsoft Sans Serif"/>
              </a:rPr>
              <a:t>ا</a:t>
            </a:r>
            <a:r>
              <a:rPr dirty="0" sz="1800" spc="55">
                <a:latin typeface="Microsoft Sans Serif"/>
                <a:cs typeface="Microsoft Sans Serif"/>
              </a:rPr>
              <a:t>  </a:t>
            </a:r>
            <a:r>
              <a:rPr dirty="0" sz="1800">
                <a:latin typeface="Microsoft Sans Serif"/>
                <a:cs typeface="Microsoft Sans Serif"/>
              </a:rPr>
              <a:t>ن</a:t>
            </a:r>
            <a:r>
              <a:rPr dirty="0" sz="1800" spc="280">
                <a:latin typeface="Microsoft Sans Serif"/>
                <a:cs typeface="Microsoft Sans Serif"/>
              </a:rPr>
              <a:t> </a:t>
            </a:r>
            <a:r>
              <a:rPr dirty="0" sz="1800" spc="-265">
                <a:latin typeface="Microsoft Sans Serif"/>
                <a:cs typeface="Microsoft Sans Serif"/>
              </a:rPr>
              <a:t>ا</a:t>
            </a:r>
            <a:r>
              <a:rPr dirty="0" sz="1800" spc="405">
                <a:latin typeface="Microsoft Sans Serif"/>
                <a:cs typeface="Microsoft Sans Serif"/>
              </a:rPr>
              <a:t> </a:t>
            </a:r>
            <a:r>
              <a:rPr dirty="0" sz="1800" spc="-265">
                <a:latin typeface="Microsoft Sans Serif"/>
                <a:cs typeface="Microsoft Sans Serif"/>
              </a:rPr>
              <a:t>ا</a:t>
            </a:r>
            <a:r>
              <a:rPr dirty="0" sz="1800" spc="100">
                <a:latin typeface="Microsoft Sans Serif"/>
                <a:cs typeface="Microsoft Sans Serif"/>
              </a:rPr>
              <a:t> </a:t>
            </a:r>
            <a:r>
              <a:rPr dirty="0" sz="1800" spc="-430">
                <a:latin typeface="Microsoft Sans Serif"/>
                <a:cs typeface="Microsoft Sans Serif"/>
              </a:rPr>
              <a:t>رو</a:t>
            </a:r>
            <a:r>
              <a:rPr dirty="0" sz="1800" spc="484">
                <a:latin typeface="Microsoft Sans Serif"/>
                <a:cs typeface="Microsoft Sans Serif"/>
              </a:rPr>
              <a:t> </a:t>
            </a:r>
            <a:r>
              <a:rPr dirty="0" sz="1800" spc="-254">
                <a:latin typeface="Microsoft Sans Serif"/>
                <a:cs typeface="Microsoft Sans Serif"/>
              </a:rPr>
              <a:t>ر</a:t>
            </a:r>
            <a:r>
              <a:rPr dirty="0" sz="1800" spc="204">
                <a:latin typeface="Microsoft Sans Serif"/>
                <a:cs typeface="Microsoft Sans Serif"/>
              </a:rPr>
              <a:t>  </a:t>
            </a:r>
            <a:r>
              <a:rPr dirty="0" sz="1800">
                <a:latin typeface="Microsoft Sans Serif"/>
                <a:cs typeface="Microsoft Sans Serif"/>
              </a:rPr>
              <a:t>ةا</a:t>
            </a:r>
            <a:r>
              <a:rPr dirty="0" sz="1800" spc="55">
                <a:latin typeface="Microsoft Sans Serif"/>
                <a:cs typeface="Microsoft Sans Serif"/>
              </a:rPr>
              <a:t>  </a:t>
            </a:r>
            <a:r>
              <a:rPr dirty="0" sz="1800" spc="-320">
                <a:latin typeface="Microsoft Sans Serif"/>
                <a:cs typeface="Microsoft Sans Serif"/>
              </a:rPr>
              <a:t>رار</a:t>
            </a:r>
            <a:r>
              <a:rPr dirty="0" sz="1800" spc="-70">
                <a:latin typeface="Microsoft Sans Serif"/>
                <a:cs typeface="Microsoft Sans Serif"/>
              </a:rPr>
              <a:t> </a:t>
            </a:r>
            <a:r>
              <a:rPr dirty="0" sz="1800" spc="-355">
                <a:latin typeface="Microsoft Sans Serif"/>
                <a:cs typeface="Microsoft Sans Serif"/>
              </a:rPr>
              <a:t>أل</a:t>
            </a:r>
            <a:r>
              <a:rPr dirty="0" sz="1800" spc="-204">
                <a:latin typeface="Microsoft Sans Serif"/>
                <a:cs typeface="Microsoft Sans Serif"/>
              </a:rPr>
              <a:t> </a:t>
            </a:r>
            <a:r>
              <a:rPr dirty="0" sz="1800">
                <a:latin typeface="Microsoft Sans Serif"/>
                <a:cs typeface="Microsoft Sans Serif"/>
              </a:rPr>
              <a:t>ة</a:t>
            </a:r>
            <a:r>
              <a:rPr dirty="0" sz="1800" spc="245">
                <a:latin typeface="Microsoft Sans Serif"/>
                <a:cs typeface="Microsoft Sans Serif"/>
              </a:rPr>
              <a:t>  </a:t>
            </a:r>
            <a:r>
              <a:rPr dirty="0" sz="1800" spc="-805">
                <a:latin typeface="Microsoft Sans Serif"/>
                <a:cs typeface="Microsoft Sans Serif"/>
              </a:rPr>
              <a:t>ي</a:t>
            </a:r>
            <a:r>
              <a:rPr dirty="0" baseline="-13888" sz="2700" spc="-1207">
                <a:latin typeface="Microsoft Sans Serif"/>
                <a:cs typeface="Microsoft Sans Serif"/>
              </a:rPr>
              <a:t>„</a:t>
            </a:r>
            <a:r>
              <a:rPr dirty="0" baseline="-13888" sz="2700" spc="-52">
                <a:latin typeface="Microsoft Sans Serif"/>
                <a:cs typeface="Microsoft Sans Serif"/>
              </a:rPr>
              <a:t> </a:t>
            </a:r>
            <a:r>
              <a:rPr dirty="0" sz="1800">
                <a:latin typeface="Microsoft Sans Serif"/>
                <a:cs typeface="Microsoft Sans Serif"/>
              </a:rPr>
              <a:t>ذ</a:t>
            </a:r>
            <a:r>
              <a:rPr dirty="0" sz="1800" spc="425">
                <a:latin typeface="Microsoft Sans Serif"/>
                <a:cs typeface="Microsoft Sans Serif"/>
              </a:rPr>
              <a:t> </a:t>
            </a:r>
            <a:r>
              <a:rPr dirty="0" sz="1800">
                <a:latin typeface="Microsoft Sans Serif"/>
                <a:cs typeface="Microsoft Sans Serif"/>
              </a:rPr>
              <a:t>ما</a:t>
            </a:r>
            <a:r>
              <a:rPr dirty="0" sz="1800" spc="459">
                <a:latin typeface="Microsoft Sans Serif"/>
                <a:cs typeface="Microsoft Sans Serif"/>
              </a:rPr>
              <a:t> </a:t>
            </a:r>
            <a:r>
              <a:rPr dirty="0" sz="1800" spc="-170">
                <a:latin typeface="Microsoft Sans Serif"/>
                <a:cs typeface="Microsoft Sans Serif"/>
              </a:rPr>
              <a:t>ا</a:t>
            </a:r>
            <a:r>
              <a:rPr dirty="0" sz="1800" spc="-200">
                <a:latin typeface="Microsoft Sans Serif"/>
                <a:cs typeface="Microsoft Sans Serif"/>
              </a:rPr>
              <a:t> </a:t>
            </a:r>
            <a:r>
              <a:rPr dirty="0" sz="1800">
                <a:latin typeface="Microsoft Sans Serif"/>
                <a:cs typeface="Microsoft Sans Serif"/>
              </a:rPr>
              <a:t>ما</a:t>
            </a:r>
            <a:r>
              <a:rPr dirty="0" sz="1800" spc="150">
                <a:latin typeface="Microsoft Sans Serif"/>
                <a:cs typeface="Microsoft Sans Serif"/>
              </a:rPr>
              <a:t>  </a:t>
            </a:r>
            <a:r>
              <a:rPr dirty="0" sz="1800" spc="-805">
                <a:latin typeface="Microsoft Sans Serif"/>
                <a:cs typeface="Microsoft Sans Serif"/>
              </a:rPr>
              <a:t>ي</a:t>
            </a:r>
            <a:r>
              <a:rPr dirty="0" baseline="-13888" sz="2700" spc="-1207">
                <a:latin typeface="Microsoft Sans Serif"/>
                <a:cs typeface="Microsoft Sans Serif"/>
              </a:rPr>
              <a:t>„</a:t>
            </a:r>
            <a:r>
              <a:rPr dirty="0" baseline="-13888" sz="2700" spc="-44">
                <a:latin typeface="Microsoft Sans Serif"/>
                <a:cs typeface="Microsoft Sans Serif"/>
              </a:rPr>
              <a:t> </a:t>
            </a:r>
            <a:r>
              <a:rPr dirty="0" sz="1800">
                <a:latin typeface="Microsoft Sans Serif"/>
                <a:cs typeface="Microsoft Sans Serif"/>
              </a:rPr>
              <a:t>ذ</a:t>
            </a:r>
            <a:r>
              <a:rPr dirty="0" sz="1800" spc="425">
                <a:latin typeface="Microsoft Sans Serif"/>
                <a:cs typeface="Microsoft Sans Serif"/>
              </a:rPr>
              <a:t> </a:t>
            </a:r>
            <a:r>
              <a:rPr dirty="0" sz="1800">
                <a:latin typeface="Microsoft Sans Serif"/>
                <a:cs typeface="Microsoft Sans Serif"/>
              </a:rPr>
              <a:t>ة</a:t>
            </a:r>
            <a:r>
              <a:rPr dirty="0" sz="1800" spc="10">
                <a:latin typeface="Microsoft Sans Serif"/>
                <a:cs typeface="Microsoft Sans Serif"/>
              </a:rPr>
              <a:t> </a:t>
            </a:r>
            <a:r>
              <a:rPr dirty="0" sz="1800" spc="-350">
                <a:latin typeface="Microsoft Sans Serif"/>
                <a:cs typeface="Microsoft Sans Serif"/>
              </a:rPr>
              <a:t>و</a:t>
            </a:r>
            <a:endParaRPr sz="1800">
              <a:latin typeface="Microsoft Sans Serif"/>
              <a:cs typeface="Microsoft Sans Serif"/>
            </a:endParaRPr>
          </a:p>
        </p:txBody>
      </p:sp>
      <p:sp>
        <p:nvSpPr>
          <p:cNvPr id="14" name="object 14" descr=""/>
          <p:cNvSpPr txBox="1"/>
          <p:nvPr/>
        </p:nvSpPr>
        <p:spPr>
          <a:xfrm>
            <a:off x="547116" y="2703957"/>
            <a:ext cx="988694" cy="299720"/>
          </a:xfrm>
          <a:prstGeom prst="rect">
            <a:avLst/>
          </a:prstGeom>
        </p:spPr>
        <p:txBody>
          <a:bodyPr wrap="square" lIns="0" tIns="12700" rIns="0" bIns="0" rtlCol="0" vert="horz">
            <a:spAutoFit/>
          </a:bodyPr>
          <a:lstStyle/>
          <a:p>
            <a:pPr algn="r" marL="38100" marR="30480">
              <a:lnSpc>
                <a:spcPct val="100000"/>
              </a:lnSpc>
              <a:spcBef>
                <a:spcPts val="100"/>
              </a:spcBef>
            </a:pPr>
            <a:r>
              <a:rPr dirty="0" baseline="15432" sz="2700" spc="-750">
                <a:latin typeface="Microsoft Sans Serif"/>
                <a:cs typeface="Microsoft Sans Serif"/>
              </a:rPr>
              <a:t>.</a:t>
            </a:r>
            <a:r>
              <a:rPr dirty="0" baseline="15432" sz="2700" spc="-450">
                <a:latin typeface="Microsoft Sans Serif"/>
                <a:cs typeface="Microsoft Sans Serif"/>
              </a:rPr>
              <a:t> </a:t>
            </a:r>
            <a:r>
              <a:rPr dirty="0" baseline="3086" sz="2700" spc="-1207">
                <a:latin typeface="Microsoft Sans Serif"/>
                <a:cs typeface="Microsoft Sans Serif"/>
              </a:rPr>
              <a:t>ن</a:t>
            </a:r>
            <a:r>
              <a:rPr dirty="0" baseline="21604" sz="2700" spc="-179">
                <a:latin typeface="Microsoft Sans Serif"/>
                <a:cs typeface="Microsoft Sans Serif"/>
              </a:rPr>
              <a:t> </a:t>
            </a:r>
            <a:r>
              <a:rPr dirty="0" sz="1800" spc="-530">
                <a:latin typeface="Microsoft Sans Serif"/>
                <a:cs typeface="Microsoft Sans Serif"/>
              </a:rPr>
              <a:t>طل</a:t>
            </a:r>
            <a:r>
              <a:rPr dirty="0" sz="1800" spc="-310">
                <a:latin typeface="Microsoft Sans Serif"/>
                <a:cs typeface="Microsoft Sans Serif"/>
              </a:rPr>
              <a:t> </a:t>
            </a:r>
            <a:r>
              <a:rPr dirty="0" baseline="1543" sz="2700" spc="-1425">
                <a:latin typeface="Microsoft Sans Serif"/>
                <a:cs typeface="Microsoft Sans Serif"/>
              </a:rPr>
              <a:t>ب</a:t>
            </a:r>
            <a:r>
              <a:rPr dirty="0" baseline="-10802" sz="2700" spc="-1425">
                <a:latin typeface="Microsoft Sans Serif"/>
                <a:cs typeface="Microsoft Sans Serif"/>
              </a:rPr>
              <a:t>,</a:t>
            </a:r>
            <a:r>
              <a:rPr dirty="0" baseline="-10802" sz="2700" spc="277">
                <a:latin typeface="Microsoft Sans Serif"/>
                <a:cs typeface="Microsoft Sans Serif"/>
              </a:rPr>
              <a:t> </a:t>
            </a:r>
            <a:r>
              <a:rPr dirty="0" baseline="9259" sz="2700" spc="-1050">
                <a:latin typeface="Microsoft Sans Serif"/>
                <a:cs typeface="Microsoft Sans Serif"/>
              </a:rPr>
              <a:t>„</a:t>
            </a:r>
            <a:r>
              <a:rPr dirty="0" baseline="9259" sz="2700" spc="-352">
                <a:latin typeface="Microsoft Sans Serif"/>
                <a:cs typeface="Microsoft Sans Serif"/>
              </a:rPr>
              <a:t> </a:t>
            </a:r>
            <a:r>
              <a:rPr dirty="0" baseline="-4629" sz="2700" spc="-1597">
                <a:latin typeface="Microsoft Sans Serif"/>
                <a:cs typeface="Microsoft Sans Serif"/>
              </a:rPr>
              <a:t>ث</a:t>
            </a:r>
            <a:r>
              <a:rPr dirty="0" baseline="-7716" sz="2700" spc="-1597">
                <a:latin typeface="Microsoft Sans Serif"/>
                <a:cs typeface="Microsoft Sans Serif"/>
              </a:rPr>
              <a:t>„</a:t>
            </a:r>
            <a:r>
              <a:rPr dirty="0" sz="1800" spc="-1065">
                <a:latin typeface="Microsoft Sans Serif"/>
                <a:cs typeface="Microsoft Sans Serif"/>
              </a:rPr>
              <a:t>ت</a:t>
            </a:r>
            <a:r>
              <a:rPr dirty="0" baseline="12345" sz="2700" spc="307">
                <a:latin typeface="Microsoft Sans Serif"/>
                <a:cs typeface="Microsoft Sans Serif"/>
              </a:rPr>
              <a:t> </a:t>
            </a:r>
            <a:r>
              <a:rPr dirty="0" baseline="6172" sz="2700" spc="-750">
                <a:latin typeface="Microsoft Sans Serif"/>
                <a:cs typeface="Microsoft Sans Serif"/>
              </a:rPr>
              <a:t>.</a:t>
            </a:r>
            <a:r>
              <a:rPr dirty="0" baseline="6172" sz="2700" spc="-405">
                <a:latin typeface="Microsoft Sans Serif"/>
                <a:cs typeface="Microsoft Sans Serif"/>
              </a:rPr>
              <a:t> </a:t>
            </a:r>
            <a:r>
              <a:rPr dirty="0" baseline="9259" sz="2700" spc="-1245">
                <a:latin typeface="Microsoft Sans Serif"/>
                <a:cs typeface="Microsoft Sans Serif"/>
              </a:rPr>
              <a:t>حلا</a:t>
            </a:r>
            <a:r>
              <a:rPr dirty="0" baseline="-1543" sz="2700" spc="-1245">
                <a:latin typeface="Microsoft Sans Serif"/>
                <a:cs typeface="Microsoft Sans Serif"/>
              </a:rPr>
              <a:t>,</a:t>
            </a:r>
            <a:r>
              <a:rPr dirty="0" baseline="-1543" sz="2700" spc="487">
                <a:latin typeface="Microsoft Sans Serif"/>
                <a:cs typeface="Microsoft Sans Serif"/>
              </a:rPr>
              <a:t> </a:t>
            </a:r>
            <a:r>
              <a:rPr dirty="0" baseline="9259" sz="2700" spc="-1050">
                <a:latin typeface="Microsoft Sans Serif"/>
                <a:cs typeface="Microsoft Sans Serif"/>
              </a:rPr>
              <a:t>„</a:t>
            </a:r>
            <a:r>
              <a:rPr dirty="0" baseline="9259" sz="2700" spc="-359">
                <a:latin typeface="Microsoft Sans Serif"/>
                <a:cs typeface="Microsoft Sans Serif"/>
              </a:rPr>
              <a:t> </a:t>
            </a:r>
            <a:r>
              <a:rPr dirty="0" baseline="35493" sz="2700" spc="-817">
                <a:latin typeface="Microsoft Sans Serif"/>
                <a:cs typeface="Microsoft Sans Serif"/>
              </a:rPr>
              <a:t>مكحملا</a:t>
            </a:r>
            <a:endParaRPr baseline="35493" sz="2700">
              <a:latin typeface="Microsoft Sans Serif"/>
              <a:cs typeface="Microsoft Sans Serif"/>
            </a:endParaRPr>
          </a:p>
        </p:txBody>
      </p:sp>
      <p:sp>
        <p:nvSpPr>
          <p:cNvPr id="15" name="object 15" descr=""/>
          <p:cNvSpPr txBox="1"/>
          <p:nvPr/>
        </p:nvSpPr>
        <p:spPr>
          <a:xfrm>
            <a:off x="6615048" y="3114217"/>
            <a:ext cx="2263140" cy="300355"/>
          </a:xfrm>
          <a:prstGeom prst="rect">
            <a:avLst/>
          </a:prstGeom>
        </p:spPr>
        <p:txBody>
          <a:bodyPr wrap="square" lIns="0" tIns="12700" rIns="0" bIns="0" rtlCol="0" vert="horz">
            <a:spAutoFit/>
          </a:bodyPr>
          <a:lstStyle/>
          <a:p>
            <a:pPr algn="r" marL="38100" marR="30480">
              <a:lnSpc>
                <a:spcPct val="100000"/>
              </a:lnSpc>
              <a:spcBef>
                <a:spcPts val="100"/>
              </a:spcBef>
            </a:pPr>
            <a:r>
              <a:rPr dirty="0" baseline="15432" sz="2700" spc="-750">
                <a:latin typeface="Microsoft Sans Serif"/>
                <a:cs typeface="Microsoft Sans Serif"/>
              </a:rPr>
              <a:t>.</a:t>
            </a:r>
            <a:r>
              <a:rPr dirty="0" baseline="15432" sz="2700" spc="-450">
                <a:latin typeface="Microsoft Sans Serif"/>
                <a:cs typeface="Microsoft Sans Serif"/>
              </a:rPr>
              <a:t> </a:t>
            </a:r>
            <a:r>
              <a:rPr dirty="0" baseline="3086" sz="2700" spc="-1222">
                <a:latin typeface="Microsoft Sans Serif"/>
                <a:cs typeface="Microsoft Sans Serif"/>
              </a:rPr>
              <a:t>ن</a:t>
            </a:r>
            <a:r>
              <a:rPr dirty="0" baseline="20061" sz="2700" spc="-1222">
                <a:latin typeface="Microsoft Sans Serif"/>
                <a:cs typeface="Microsoft Sans Serif"/>
              </a:rPr>
              <a:t>„</a:t>
            </a:r>
            <a:r>
              <a:rPr dirty="0" baseline="20061" sz="2700" spc="-179">
                <a:latin typeface="Microsoft Sans Serif"/>
                <a:cs typeface="Microsoft Sans Serif"/>
              </a:rPr>
              <a:t> </a:t>
            </a:r>
            <a:r>
              <a:rPr dirty="0" sz="1800" spc="-285">
                <a:latin typeface="Microsoft Sans Serif"/>
                <a:cs typeface="Microsoft Sans Serif"/>
              </a:rPr>
              <a:t>هلا</a:t>
            </a:r>
            <a:r>
              <a:rPr dirty="0" sz="1800" spc="175">
                <a:latin typeface="Microsoft Sans Serif"/>
                <a:cs typeface="Microsoft Sans Serif"/>
              </a:rPr>
              <a:t> </a:t>
            </a:r>
            <a:r>
              <a:rPr dirty="0" baseline="1543" sz="2700" spc="-922">
                <a:latin typeface="Microsoft Sans Serif"/>
                <a:cs typeface="Microsoft Sans Serif"/>
              </a:rPr>
              <a:t>يع</a:t>
            </a:r>
            <a:r>
              <a:rPr dirty="0" baseline="1543" sz="2700" spc="30">
                <a:latin typeface="Microsoft Sans Serif"/>
                <a:cs typeface="Microsoft Sans Serif"/>
              </a:rPr>
              <a:t> </a:t>
            </a:r>
            <a:r>
              <a:rPr dirty="0" baseline="7716" sz="2700" spc="-1050">
                <a:latin typeface="Microsoft Sans Serif"/>
                <a:cs typeface="Microsoft Sans Serif"/>
              </a:rPr>
              <a:t>„</a:t>
            </a:r>
            <a:r>
              <a:rPr dirty="0" baseline="7716" sz="2700" spc="-127">
                <a:latin typeface="Microsoft Sans Serif"/>
                <a:cs typeface="Microsoft Sans Serif"/>
              </a:rPr>
              <a:t> </a:t>
            </a:r>
            <a:r>
              <a:rPr dirty="0" baseline="1543" sz="2700" spc="-1485">
                <a:latin typeface="Microsoft Sans Serif"/>
                <a:cs typeface="Microsoft Sans Serif"/>
              </a:rPr>
              <a:t>ث</a:t>
            </a:r>
            <a:r>
              <a:rPr dirty="0" baseline="7716" sz="2700" spc="-1485">
                <a:latin typeface="Microsoft Sans Serif"/>
                <a:cs typeface="Microsoft Sans Serif"/>
              </a:rPr>
              <a:t>„</a:t>
            </a:r>
            <a:r>
              <a:rPr dirty="0" baseline="7716" sz="2700" spc="-487">
                <a:latin typeface="Microsoft Sans Serif"/>
                <a:cs typeface="Microsoft Sans Serif"/>
              </a:rPr>
              <a:t> </a:t>
            </a:r>
            <a:r>
              <a:rPr dirty="0" sz="1800" spc="-765">
                <a:latin typeface="Microsoft Sans Serif"/>
                <a:cs typeface="Microsoft Sans Serif"/>
              </a:rPr>
              <a:t>ق</a:t>
            </a:r>
            <a:r>
              <a:rPr dirty="0" baseline="18518" sz="2700" spc="-1147">
                <a:latin typeface="Microsoft Sans Serif"/>
                <a:cs typeface="Microsoft Sans Serif"/>
              </a:rPr>
              <a:t>.</a:t>
            </a:r>
            <a:r>
              <a:rPr dirty="0" baseline="18518" sz="2700" spc="-450">
                <a:latin typeface="Microsoft Sans Serif"/>
                <a:cs typeface="Microsoft Sans Serif"/>
              </a:rPr>
              <a:t> </a:t>
            </a:r>
            <a:r>
              <a:rPr dirty="0" baseline="4629" sz="2700" spc="-660">
                <a:latin typeface="Microsoft Sans Serif"/>
                <a:cs typeface="Microsoft Sans Serif"/>
              </a:rPr>
              <a:t>لا</a:t>
            </a:r>
            <a:r>
              <a:rPr dirty="0" baseline="4629" sz="2700" spc="480">
                <a:latin typeface="Microsoft Sans Serif"/>
                <a:cs typeface="Microsoft Sans Serif"/>
              </a:rPr>
              <a:t> </a:t>
            </a:r>
            <a:r>
              <a:rPr dirty="0" baseline="6172" sz="2700">
                <a:latin typeface="Microsoft Sans Serif"/>
                <a:cs typeface="Microsoft Sans Serif"/>
              </a:rPr>
              <a:t>م</a:t>
            </a:r>
            <a:r>
              <a:rPr dirty="0" baseline="6172" sz="2700" spc="60">
                <a:latin typeface="Microsoft Sans Serif"/>
                <a:cs typeface="Microsoft Sans Serif"/>
              </a:rPr>
              <a:t> </a:t>
            </a:r>
            <a:r>
              <a:rPr dirty="0" baseline="9259" sz="2700" spc="-1050">
                <a:latin typeface="Microsoft Sans Serif"/>
                <a:cs typeface="Microsoft Sans Serif"/>
              </a:rPr>
              <a:t>„</a:t>
            </a:r>
            <a:r>
              <a:rPr dirty="0" baseline="9259" sz="2700" spc="-359">
                <a:latin typeface="Microsoft Sans Serif"/>
                <a:cs typeface="Microsoft Sans Serif"/>
              </a:rPr>
              <a:t> </a:t>
            </a:r>
            <a:r>
              <a:rPr dirty="0" baseline="-4629" sz="2700" spc="-1380">
                <a:latin typeface="Microsoft Sans Serif"/>
                <a:cs typeface="Microsoft Sans Serif"/>
              </a:rPr>
              <a:t>ق</a:t>
            </a:r>
            <a:r>
              <a:rPr dirty="0" baseline="13888" sz="2700" spc="-1380">
                <a:latin typeface="Microsoft Sans Serif"/>
                <a:cs typeface="Microsoft Sans Serif"/>
              </a:rPr>
              <a:t>„</a:t>
            </a:r>
            <a:r>
              <a:rPr dirty="0" baseline="13888" sz="2700" spc="337">
                <a:latin typeface="Microsoft Sans Serif"/>
                <a:cs typeface="Microsoft Sans Serif"/>
              </a:rPr>
              <a:t> </a:t>
            </a:r>
            <a:r>
              <a:rPr dirty="0" baseline="6172" sz="2700">
                <a:latin typeface="Microsoft Sans Serif"/>
                <a:cs typeface="Microsoft Sans Serif"/>
              </a:rPr>
              <a:t>ع</a:t>
            </a:r>
            <a:r>
              <a:rPr dirty="0" baseline="6172" sz="2700" spc="292">
                <a:latin typeface="Microsoft Sans Serif"/>
                <a:cs typeface="Microsoft Sans Serif"/>
              </a:rPr>
              <a:t> </a:t>
            </a:r>
            <a:r>
              <a:rPr dirty="0" baseline="13888" sz="2700" spc="-847">
                <a:latin typeface="Microsoft Sans Serif"/>
                <a:cs typeface="Microsoft Sans Serif"/>
              </a:rPr>
              <a:t>لع</a:t>
            </a:r>
            <a:r>
              <a:rPr dirty="0" baseline="13888" sz="2700" spc="217">
                <a:latin typeface="Microsoft Sans Serif"/>
                <a:cs typeface="Microsoft Sans Serif"/>
              </a:rPr>
              <a:t> </a:t>
            </a:r>
            <a:r>
              <a:rPr dirty="0" baseline="6172" sz="2700" spc="-750">
                <a:latin typeface="Microsoft Sans Serif"/>
                <a:cs typeface="Microsoft Sans Serif"/>
              </a:rPr>
              <a:t>.</a:t>
            </a:r>
            <a:r>
              <a:rPr dirty="0" baseline="6172" sz="2700" spc="37">
                <a:latin typeface="Microsoft Sans Serif"/>
                <a:cs typeface="Microsoft Sans Serif"/>
              </a:rPr>
              <a:t> </a:t>
            </a:r>
            <a:r>
              <a:rPr dirty="0" baseline="1543" sz="2700" spc="-825">
                <a:latin typeface="Microsoft Sans Serif"/>
                <a:cs typeface="Microsoft Sans Serif"/>
              </a:rPr>
              <a:t>ك</a:t>
            </a:r>
            <a:r>
              <a:rPr dirty="0" baseline="1543" sz="2700" spc="472">
                <a:latin typeface="Microsoft Sans Serif"/>
                <a:cs typeface="Microsoft Sans Serif"/>
              </a:rPr>
              <a:t> </a:t>
            </a:r>
            <a:r>
              <a:rPr dirty="0" baseline="12345" sz="2700" spc="-960">
                <a:latin typeface="Microsoft Sans Serif"/>
                <a:cs typeface="Microsoft Sans Serif"/>
              </a:rPr>
              <a:t>ثلع</a:t>
            </a:r>
            <a:r>
              <a:rPr dirty="0" baseline="12345" sz="2700" spc="322">
                <a:latin typeface="Microsoft Sans Serif"/>
                <a:cs typeface="Microsoft Sans Serif"/>
              </a:rPr>
              <a:t> </a:t>
            </a:r>
            <a:r>
              <a:rPr dirty="0" baseline="3086" sz="2700" spc="-644">
                <a:latin typeface="Microsoft Sans Serif"/>
                <a:cs typeface="Microsoft Sans Serif"/>
              </a:rPr>
              <a:t>ع</a:t>
            </a:r>
            <a:r>
              <a:rPr dirty="0" baseline="3086" sz="2700" spc="-127">
                <a:latin typeface="Microsoft Sans Serif"/>
                <a:cs typeface="Microsoft Sans Serif"/>
              </a:rPr>
              <a:t> </a:t>
            </a:r>
            <a:r>
              <a:rPr dirty="0" baseline="4629" sz="2700" spc="-675">
                <a:latin typeface="Microsoft Sans Serif"/>
                <a:cs typeface="Microsoft Sans Serif"/>
              </a:rPr>
              <a:t>ملا</a:t>
            </a:r>
            <a:endParaRPr baseline="4629" sz="2700">
              <a:latin typeface="Microsoft Sans Serif"/>
              <a:cs typeface="Microsoft Sans Serif"/>
            </a:endParaRPr>
          </a:p>
        </p:txBody>
      </p:sp>
      <p:sp>
        <p:nvSpPr>
          <p:cNvPr id="16" name="object 16" descr=""/>
          <p:cNvSpPr txBox="1"/>
          <p:nvPr/>
        </p:nvSpPr>
        <p:spPr>
          <a:xfrm>
            <a:off x="6165469" y="3046247"/>
            <a:ext cx="300990" cy="300355"/>
          </a:xfrm>
          <a:prstGeom prst="rect">
            <a:avLst/>
          </a:prstGeom>
        </p:spPr>
        <p:txBody>
          <a:bodyPr wrap="square" lIns="0" tIns="12700" rIns="0" bIns="0" rtlCol="0" vert="horz">
            <a:spAutoFit/>
          </a:bodyPr>
          <a:lstStyle/>
          <a:p>
            <a:pPr algn="r" marL="38100" marR="30480">
              <a:lnSpc>
                <a:spcPct val="100000"/>
              </a:lnSpc>
              <a:spcBef>
                <a:spcPts val="100"/>
              </a:spcBef>
            </a:pPr>
            <a:r>
              <a:rPr dirty="0" baseline="-6172" sz="2700" spc="-1050">
                <a:latin typeface="Microsoft Sans Serif"/>
                <a:cs typeface="Microsoft Sans Serif"/>
              </a:rPr>
              <a:t>„</a:t>
            </a:r>
            <a:r>
              <a:rPr dirty="0" baseline="-6172" sz="2700" spc="104">
                <a:latin typeface="Microsoft Sans Serif"/>
                <a:cs typeface="Microsoft Sans Serif"/>
              </a:rPr>
              <a:t> </a:t>
            </a:r>
            <a:r>
              <a:rPr dirty="0" baseline="-15432" sz="2700" spc="-1042">
                <a:latin typeface="Microsoft Sans Serif"/>
                <a:cs typeface="Microsoft Sans Serif"/>
              </a:rPr>
              <a:t>ث</a:t>
            </a:r>
            <a:r>
              <a:rPr dirty="0" baseline="-20061" sz="2700" spc="-1042">
                <a:latin typeface="Microsoft Sans Serif"/>
                <a:cs typeface="Microsoft Sans Serif"/>
              </a:rPr>
              <a:t>,</a:t>
            </a:r>
            <a:r>
              <a:rPr dirty="0" sz="1800" spc="-695">
                <a:latin typeface="Microsoft Sans Serif"/>
                <a:cs typeface="Microsoft Sans Serif"/>
              </a:rPr>
              <a:t>لط</a:t>
            </a:r>
            <a:endParaRPr sz="1800">
              <a:latin typeface="Microsoft Sans Serif"/>
              <a:cs typeface="Microsoft Sans Serif"/>
            </a:endParaRPr>
          </a:p>
        </p:txBody>
      </p:sp>
      <p:sp>
        <p:nvSpPr>
          <p:cNvPr id="17" name="object 17" descr=""/>
          <p:cNvSpPr txBox="1"/>
          <p:nvPr/>
        </p:nvSpPr>
        <p:spPr>
          <a:xfrm>
            <a:off x="4613783" y="3101416"/>
            <a:ext cx="1450975" cy="300355"/>
          </a:xfrm>
          <a:prstGeom prst="rect">
            <a:avLst/>
          </a:prstGeom>
        </p:spPr>
        <p:txBody>
          <a:bodyPr wrap="square" lIns="0" tIns="12700" rIns="0" bIns="0" rtlCol="0" vert="horz">
            <a:spAutoFit/>
          </a:bodyPr>
          <a:lstStyle/>
          <a:p>
            <a:pPr algn="r" marL="38100" marR="30480">
              <a:lnSpc>
                <a:spcPct val="100000"/>
              </a:lnSpc>
              <a:spcBef>
                <a:spcPts val="100"/>
              </a:spcBef>
            </a:pPr>
            <a:r>
              <a:rPr dirty="0" baseline="4629" sz="2700" spc="-750">
                <a:latin typeface="Microsoft Sans Serif"/>
                <a:cs typeface="Microsoft Sans Serif"/>
              </a:rPr>
              <a:t>.</a:t>
            </a:r>
            <a:r>
              <a:rPr dirty="0" baseline="4629" sz="2700" spc="-382">
                <a:latin typeface="Microsoft Sans Serif"/>
                <a:cs typeface="Microsoft Sans Serif"/>
              </a:rPr>
              <a:t> </a:t>
            </a:r>
            <a:r>
              <a:rPr dirty="0" baseline="-4629" sz="2700">
                <a:latin typeface="Microsoft Sans Serif"/>
                <a:cs typeface="Microsoft Sans Serif"/>
              </a:rPr>
              <a:t>ه</a:t>
            </a:r>
            <a:r>
              <a:rPr dirty="0" baseline="-4629" sz="2700" spc="517">
                <a:latin typeface="Microsoft Sans Serif"/>
                <a:cs typeface="Microsoft Sans Serif"/>
              </a:rPr>
              <a:t> </a:t>
            </a:r>
            <a:r>
              <a:rPr dirty="0" baseline="9259" sz="2700" spc="-1455">
                <a:latin typeface="Microsoft Sans Serif"/>
                <a:cs typeface="Microsoft Sans Serif"/>
              </a:rPr>
              <a:t>طف</a:t>
            </a:r>
            <a:r>
              <a:rPr dirty="0" baseline="29320" sz="2700" spc="-1455">
                <a:latin typeface="Microsoft Sans Serif"/>
                <a:cs typeface="Microsoft Sans Serif"/>
              </a:rPr>
              <a:t>„</a:t>
            </a:r>
            <a:r>
              <a:rPr dirty="0" baseline="29320" sz="2700" spc="82">
                <a:latin typeface="Microsoft Sans Serif"/>
                <a:cs typeface="Microsoft Sans Serif"/>
              </a:rPr>
              <a:t>  </a:t>
            </a:r>
            <a:r>
              <a:rPr dirty="0" baseline="9259" sz="2700" spc="-960">
                <a:latin typeface="Microsoft Sans Serif"/>
                <a:cs typeface="Microsoft Sans Serif"/>
              </a:rPr>
              <a:t>ثلع</a:t>
            </a:r>
            <a:r>
              <a:rPr dirty="0" baseline="9259" sz="2700" spc="330">
                <a:latin typeface="Microsoft Sans Serif"/>
                <a:cs typeface="Microsoft Sans Serif"/>
              </a:rPr>
              <a:t> </a:t>
            </a:r>
            <a:r>
              <a:rPr dirty="0" sz="1800" spc="-430">
                <a:latin typeface="Microsoft Sans Serif"/>
                <a:cs typeface="Microsoft Sans Serif"/>
              </a:rPr>
              <a:t>ع</a:t>
            </a:r>
            <a:r>
              <a:rPr dirty="0" sz="1800" spc="-80">
                <a:latin typeface="Microsoft Sans Serif"/>
                <a:cs typeface="Microsoft Sans Serif"/>
              </a:rPr>
              <a:t> </a:t>
            </a:r>
            <a:r>
              <a:rPr dirty="0" baseline="1543" sz="2700" spc="-637">
                <a:latin typeface="Microsoft Sans Serif"/>
                <a:cs typeface="Microsoft Sans Serif"/>
              </a:rPr>
              <a:t>ملا</a:t>
            </a:r>
            <a:r>
              <a:rPr dirty="0" baseline="1543" sz="2700" spc="247">
                <a:latin typeface="Microsoft Sans Serif"/>
                <a:cs typeface="Microsoft Sans Serif"/>
              </a:rPr>
              <a:t> </a:t>
            </a:r>
            <a:r>
              <a:rPr dirty="0" baseline="3086" sz="2700" spc="-750">
                <a:latin typeface="Microsoft Sans Serif"/>
                <a:cs typeface="Microsoft Sans Serif"/>
              </a:rPr>
              <a:t>.</a:t>
            </a:r>
            <a:r>
              <a:rPr dirty="0" baseline="3086" sz="2700" spc="-217">
                <a:latin typeface="Microsoft Sans Serif"/>
                <a:cs typeface="Microsoft Sans Serif"/>
              </a:rPr>
              <a:t> </a:t>
            </a:r>
            <a:r>
              <a:rPr dirty="0" baseline="-3086" sz="2700">
                <a:latin typeface="Microsoft Sans Serif"/>
                <a:cs typeface="Microsoft Sans Serif"/>
              </a:rPr>
              <a:t>م</a:t>
            </a:r>
            <a:r>
              <a:rPr dirty="0" baseline="-3086" sz="2700" spc="37">
                <a:latin typeface="Microsoft Sans Serif"/>
                <a:cs typeface="Microsoft Sans Serif"/>
              </a:rPr>
              <a:t> </a:t>
            </a:r>
            <a:r>
              <a:rPr dirty="0" baseline="4629" sz="2700" spc="-1050">
                <a:latin typeface="Microsoft Sans Serif"/>
                <a:cs typeface="Microsoft Sans Serif"/>
              </a:rPr>
              <a:t>„</a:t>
            </a:r>
            <a:r>
              <a:rPr dirty="0" baseline="4629" sz="2700" spc="-120">
                <a:latin typeface="Microsoft Sans Serif"/>
                <a:cs typeface="Microsoft Sans Serif"/>
              </a:rPr>
              <a:t> </a:t>
            </a:r>
            <a:r>
              <a:rPr dirty="0" baseline="-1543" sz="2700" spc="-1462">
                <a:latin typeface="Microsoft Sans Serif"/>
                <a:cs typeface="Microsoft Sans Serif"/>
              </a:rPr>
              <a:t>ث</a:t>
            </a:r>
            <a:r>
              <a:rPr dirty="0" baseline="3086" sz="2700" spc="-1462">
                <a:latin typeface="Microsoft Sans Serif"/>
                <a:cs typeface="Microsoft Sans Serif"/>
              </a:rPr>
              <a:t>„</a:t>
            </a:r>
            <a:r>
              <a:rPr dirty="0" baseline="3086" sz="2700" spc="-487">
                <a:latin typeface="Microsoft Sans Serif"/>
                <a:cs typeface="Microsoft Sans Serif"/>
              </a:rPr>
              <a:t> </a:t>
            </a:r>
            <a:r>
              <a:rPr dirty="0" baseline="-3086" sz="2700" spc="-1147">
                <a:latin typeface="Microsoft Sans Serif"/>
                <a:cs typeface="Microsoft Sans Serif"/>
              </a:rPr>
              <a:t>ق</a:t>
            </a:r>
            <a:r>
              <a:rPr dirty="0" baseline="15432" sz="2700" spc="-1147">
                <a:latin typeface="Microsoft Sans Serif"/>
                <a:cs typeface="Microsoft Sans Serif"/>
              </a:rPr>
              <a:t>.</a:t>
            </a:r>
            <a:r>
              <a:rPr dirty="0" baseline="15432" sz="2700" spc="-450">
                <a:latin typeface="Microsoft Sans Serif"/>
                <a:cs typeface="Microsoft Sans Serif"/>
              </a:rPr>
              <a:t> </a:t>
            </a:r>
            <a:r>
              <a:rPr dirty="0" baseline="1543" sz="2700" spc="-742">
                <a:latin typeface="Microsoft Sans Serif"/>
                <a:cs typeface="Microsoft Sans Serif"/>
              </a:rPr>
              <a:t>لا</a:t>
            </a:r>
            <a:endParaRPr baseline="1543" sz="2700">
              <a:latin typeface="Microsoft Sans Serif"/>
              <a:cs typeface="Microsoft Sans Serif"/>
            </a:endParaRPr>
          </a:p>
        </p:txBody>
      </p:sp>
      <p:sp>
        <p:nvSpPr>
          <p:cNvPr id="18" name="object 18" descr=""/>
          <p:cNvSpPr txBox="1"/>
          <p:nvPr/>
        </p:nvSpPr>
        <p:spPr>
          <a:xfrm>
            <a:off x="355091" y="3148660"/>
            <a:ext cx="8680450" cy="300355"/>
          </a:xfrm>
          <a:prstGeom prst="rect">
            <a:avLst/>
          </a:prstGeom>
        </p:spPr>
        <p:txBody>
          <a:bodyPr wrap="square" lIns="0" tIns="12700" rIns="0" bIns="0" rtlCol="0" vert="horz">
            <a:spAutoFit/>
          </a:bodyPr>
          <a:lstStyle/>
          <a:p>
            <a:pPr algn="r" marL="38100" marR="30480">
              <a:lnSpc>
                <a:spcPct val="100000"/>
              </a:lnSpc>
              <a:spcBef>
                <a:spcPts val="100"/>
              </a:spcBef>
            </a:pPr>
            <a:r>
              <a:rPr dirty="0" baseline="1543" sz="2700" spc="577">
                <a:latin typeface="Microsoft Sans Serif"/>
                <a:cs typeface="Microsoft Sans Serif"/>
              </a:rPr>
              <a:t>ت</a:t>
            </a:r>
            <a:r>
              <a:rPr dirty="0" baseline="1543" sz="2700" spc="262">
                <a:latin typeface="Microsoft Sans Serif"/>
                <a:cs typeface="Microsoft Sans Serif"/>
              </a:rPr>
              <a:t>  </a:t>
            </a:r>
            <a:r>
              <a:rPr dirty="0" baseline="1543" sz="2700" spc="-254">
                <a:latin typeface="Microsoft Sans Serif"/>
                <a:cs typeface="Microsoft Sans Serif"/>
              </a:rPr>
              <a:t>ادا</a:t>
            </a:r>
            <a:r>
              <a:rPr dirty="0" baseline="1543" sz="2700" spc="-315">
                <a:latin typeface="Microsoft Sans Serif"/>
                <a:cs typeface="Microsoft Sans Serif"/>
              </a:rPr>
              <a:t> </a:t>
            </a:r>
            <a:r>
              <a:rPr dirty="0" baseline="1543" sz="2700" spc="-397">
                <a:latin typeface="Microsoft Sans Serif"/>
                <a:cs typeface="Microsoft Sans Serif"/>
              </a:rPr>
              <a:t>ا</a:t>
            </a:r>
            <a:r>
              <a:rPr dirty="0" baseline="1543" sz="2700" spc="622">
                <a:latin typeface="Microsoft Sans Serif"/>
                <a:cs typeface="Microsoft Sans Serif"/>
              </a:rPr>
              <a:t>  </a:t>
            </a:r>
            <a:r>
              <a:rPr dirty="0" baseline="1543" sz="2700" spc="-585">
                <a:latin typeface="Microsoft Sans Serif"/>
                <a:cs typeface="Microsoft Sans Serif"/>
              </a:rPr>
              <a:t>ال</a:t>
            </a:r>
            <a:r>
              <a:rPr dirty="0" baseline="1543" sz="2700" spc="217">
                <a:latin typeface="Microsoft Sans Serif"/>
                <a:cs typeface="Microsoft Sans Serif"/>
              </a:rPr>
              <a:t>  </a:t>
            </a:r>
            <a:r>
              <a:rPr dirty="0" baseline="1543" sz="2700" spc="-397">
                <a:latin typeface="Microsoft Sans Serif"/>
                <a:cs typeface="Microsoft Sans Serif"/>
              </a:rPr>
              <a:t>ا</a:t>
            </a:r>
            <a:r>
              <a:rPr dirty="0" baseline="1543" sz="2700" spc="157">
                <a:latin typeface="Microsoft Sans Serif"/>
                <a:cs typeface="Microsoft Sans Serif"/>
              </a:rPr>
              <a:t>  </a:t>
            </a:r>
            <a:r>
              <a:rPr dirty="0" baseline="1543" sz="2700" spc="-397">
                <a:latin typeface="Microsoft Sans Serif"/>
                <a:cs typeface="Microsoft Sans Serif"/>
              </a:rPr>
              <a:t>ا</a:t>
            </a:r>
            <a:r>
              <a:rPr dirty="0" baseline="1543" sz="2700" spc="292">
                <a:latin typeface="Microsoft Sans Serif"/>
                <a:cs typeface="Microsoft Sans Serif"/>
              </a:rPr>
              <a:t> </a:t>
            </a:r>
            <a:r>
              <a:rPr dirty="0" baseline="1543" sz="2700" spc="-600">
                <a:latin typeface="Microsoft Sans Serif"/>
                <a:cs typeface="Microsoft Sans Serif"/>
              </a:rPr>
              <a:t>رو</a:t>
            </a:r>
            <a:r>
              <a:rPr dirty="0" baseline="1543" sz="2700" spc="-322">
                <a:latin typeface="Microsoft Sans Serif"/>
                <a:cs typeface="Microsoft Sans Serif"/>
              </a:rPr>
              <a:t> </a:t>
            </a:r>
            <a:r>
              <a:rPr dirty="0" baseline="1543" sz="2700" spc="-397">
                <a:latin typeface="Microsoft Sans Serif"/>
                <a:cs typeface="Microsoft Sans Serif"/>
              </a:rPr>
              <a:t>ا</a:t>
            </a:r>
            <a:r>
              <a:rPr dirty="0" baseline="1543" sz="2700" spc="165">
                <a:latin typeface="Microsoft Sans Serif"/>
                <a:cs typeface="Microsoft Sans Serif"/>
              </a:rPr>
              <a:t> </a:t>
            </a:r>
            <a:r>
              <a:rPr dirty="0" baseline="1543" sz="2700" spc="-644">
                <a:latin typeface="Microsoft Sans Serif"/>
                <a:cs typeface="Microsoft Sans Serif"/>
              </a:rPr>
              <a:t>رو</a:t>
            </a:r>
            <a:r>
              <a:rPr dirty="0" baseline="1543" sz="2700" spc="742">
                <a:latin typeface="Microsoft Sans Serif"/>
                <a:cs typeface="Microsoft Sans Serif"/>
              </a:rPr>
              <a:t> </a:t>
            </a:r>
            <a:r>
              <a:rPr dirty="0" baseline="1543" sz="2700" spc="-382">
                <a:latin typeface="Microsoft Sans Serif"/>
                <a:cs typeface="Microsoft Sans Serif"/>
              </a:rPr>
              <a:t>ر</a:t>
            </a:r>
            <a:r>
              <a:rPr dirty="0" baseline="1543" sz="2700" spc="330">
                <a:latin typeface="Microsoft Sans Serif"/>
                <a:cs typeface="Microsoft Sans Serif"/>
              </a:rPr>
              <a:t>  </a:t>
            </a:r>
            <a:r>
              <a:rPr dirty="0" baseline="1543" sz="2700" spc="-397">
                <a:latin typeface="Microsoft Sans Serif"/>
                <a:cs typeface="Microsoft Sans Serif"/>
              </a:rPr>
              <a:t>ا</a:t>
            </a:r>
            <a:r>
              <a:rPr dirty="0" baseline="1543" sz="2700" spc="315">
                <a:latin typeface="Microsoft Sans Serif"/>
                <a:cs typeface="Microsoft Sans Serif"/>
              </a:rPr>
              <a:t> </a:t>
            </a:r>
            <a:r>
              <a:rPr dirty="0" baseline="1543" sz="2700">
                <a:latin typeface="Microsoft Sans Serif"/>
                <a:cs typeface="Microsoft Sans Serif"/>
              </a:rPr>
              <a:t>دذ</a:t>
            </a:r>
            <a:r>
              <a:rPr dirty="0" baseline="1543" sz="2700" spc="112">
                <a:latin typeface="Microsoft Sans Serif"/>
                <a:cs typeface="Microsoft Sans Serif"/>
              </a:rPr>
              <a:t>  </a:t>
            </a:r>
            <a:r>
              <a:rPr dirty="0" baseline="1543" sz="2700" spc="-397">
                <a:latin typeface="Microsoft Sans Serif"/>
                <a:cs typeface="Microsoft Sans Serif"/>
              </a:rPr>
              <a:t>ا</a:t>
            </a:r>
            <a:r>
              <a:rPr dirty="0" baseline="1543" sz="2700" spc="-30">
                <a:latin typeface="Microsoft Sans Serif"/>
                <a:cs typeface="Microsoft Sans Serif"/>
              </a:rPr>
              <a:t> </a:t>
            </a:r>
            <a:r>
              <a:rPr dirty="0" baseline="1543" sz="2700" spc="-382">
                <a:latin typeface="Microsoft Sans Serif"/>
                <a:cs typeface="Microsoft Sans Serif"/>
              </a:rPr>
              <a:t>ر</a:t>
            </a:r>
            <a:r>
              <a:rPr dirty="0" baseline="1543" sz="2700" spc="97">
                <a:latin typeface="Microsoft Sans Serif"/>
                <a:cs typeface="Microsoft Sans Serif"/>
              </a:rPr>
              <a:t>  </a:t>
            </a:r>
            <a:r>
              <a:rPr dirty="0" baseline="1543" sz="2700">
                <a:latin typeface="Microsoft Sans Serif"/>
                <a:cs typeface="Microsoft Sans Serif"/>
              </a:rPr>
              <a:t>ذ</a:t>
            </a:r>
            <a:r>
              <a:rPr dirty="0" baseline="1543" sz="2700" spc="150">
                <a:latin typeface="Microsoft Sans Serif"/>
                <a:cs typeface="Microsoft Sans Serif"/>
              </a:rPr>
              <a:t>  </a:t>
            </a:r>
            <a:r>
              <a:rPr dirty="0" baseline="1543" sz="2700" spc="-67">
                <a:latin typeface="Microsoft Sans Serif"/>
                <a:cs typeface="Microsoft Sans Serif"/>
              </a:rPr>
              <a:t>ة</a:t>
            </a:r>
            <a:r>
              <a:rPr dirty="0" baseline="1543" sz="2700" spc="-209">
                <a:latin typeface="Microsoft Sans Serif"/>
                <a:cs typeface="Microsoft Sans Serif"/>
              </a:rPr>
              <a:t> </a:t>
            </a:r>
            <a:r>
              <a:rPr dirty="0" sz="1800" spc="-700">
                <a:latin typeface="Microsoft Sans Serif"/>
                <a:cs typeface="Microsoft Sans Serif"/>
              </a:rPr>
              <a:t>„</a:t>
            </a:r>
            <a:r>
              <a:rPr dirty="0" sz="1800" spc="100">
                <a:latin typeface="Microsoft Sans Serif"/>
                <a:cs typeface="Microsoft Sans Serif"/>
              </a:rPr>
              <a:t>  </a:t>
            </a:r>
            <a:r>
              <a:rPr dirty="0" baseline="1543" sz="2700" spc="-1207">
                <a:latin typeface="Microsoft Sans Serif"/>
                <a:cs typeface="Microsoft Sans Serif"/>
              </a:rPr>
              <a:t>ي</a:t>
            </a:r>
            <a:r>
              <a:rPr dirty="0" baseline="-12345" sz="2700" spc="-1207">
                <a:latin typeface="Microsoft Sans Serif"/>
                <a:cs typeface="Microsoft Sans Serif"/>
              </a:rPr>
              <a:t>„</a:t>
            </a:r>
            <a:r>
              <a:rPr dirty="0" baseline="-12345" sz="2700" spc="-52">
                <a:latin typeface="Microsoft Sans Serif"/>
                <a:cs typeface="Microsoft Sans Serif"/>
              </a:rPr>
              <a:t> </a:t>
            </a:r>
            <a:r>
              <a:rPr dirty="0" baseline="1543" sz="2700">
                <a:latin typeface="Microsoft Sans Serif"/>
                <a:cs typeface="Microsoft Sans Serif"/>
              </a:rPr>
              <a:t>ذ</a:t>
            </a:r>
            <a:r>
              <a:rPr dirty="0" baseline="1543" sz="2700" spc="667">
                <a:latin typeface="Microsoft Sans Serif"/>
                <a:cs typeface="Microsoft Sans Serif"/>
              </a:rPr>
              <a:t> </a:t>
            </a:r>
            <a:r>
              <a:rPr dirty="0" baseline="1543" sz="2700">
                <a:latin typeface="Microsoft Sans Serif"/>
                <a:cs typeface="Microsoft Sans Serif"/>
              </a:rPr>
              <a:t>ن</a:t>
            </a:r>
            <a:r>
              <a:rPr dirty="0" baseline="1543" sz="2700" spc="480">
                <a:latin typeface="Microsoft Sans Serif"/>
                <a:cs typeface="Microsoft Sans Serif"/>
              </a:rPr>
              <a:t> </a:t>
            </a:r>
            <a:r>
              <a:rPr dirty="0" baseline="1543" sz="2700" spc="-232">
                <a:latin typeface="Microsoft Sans Serif"/>
                <a:cs typeface="Microsoft Sans Serif"/>
              </a:rPr>
              <a:t>،ة</a:t>
            </a:r>
            <a:r>
              <a:rPr dirty="0" baseline="1543" sz="2700" spc="-284">
                <a:latin typeface="Microsoft Sans Serif"/>
                <a:cs typeface="Microsoft Sans Serif"/>
              </a:rPr>
              <a:t> </a:t>
            </a:r>
            <a:r>
              <a:rPr dirty="0" baseline="1543" sz="2700" spc="-585">
                <a:latin typeface="Microsoft Sans Serif"/>
                <a:cs typeface="Microsoft Sans Serif"/>
              </a:rPr>
              <a:t>ال</a:t>
            </a:r>
            <a:r>
              <a:rPr dirty="0" baseline="1543" sz="2700" spc="247">
                <a:latin typeface="Microsoft Sans Serif"/>
                <a:cs typeface="Microsoft Sans Serif"/>
              </a:rPr>
              <a:t>  </a:t>
            </a:r>
            <a:r>
              <a:rPr dirty="0" baseline="1543" sz="2700">
                <a:latin typeface="Microsoft Sans Serif"/>
                <a:cs typeface="Microsoft Sans Serif"/>
              </a:rPr>
              <a:t>ةذ</a:t>
            </a:r>
            <a:r>
              <a:rPr dirty="0" baseline="1543" sz="2700" spc="509">
                <a:latin typeface="Microsoft Sans Serif"/>
                <a:cs typeface="Microsoft Sans Serif"/>
              </a:rPr>
              <a:t> </a:t>
            </a:r>
            <a:r>
              <a:rPr dirty="0" baseline="1543" sz="2700" spc="-630">
                <a:latin typeface="Microsoft Sans Serif"/>
                <a:cs typeface="Microsoft Sans Serif"/>
              </a:rPr>
              <a:t>ع</a:t>
            </a:r>
            <a:r>
              <a:rPr dirty="0" baseline="1543" sz="2700" spc="82">
                <a:latin typeface="Microsoft Sans Serif"/>
                <a:cs typeface="Microsoft Sans Serif"/>
              </a:rPr>
              <a:t>  </a:t>
            </a:r>
            <a:r>
              <a:rPr dirty="0" baseline="1543" sz="2700" spc="-67">
                <a:latin typeface="Microsoft Sans Serif"/>
                <a:cs typeface="Microsoft Sans Serif"/>
              </a:rPr>
              <a:t>ة</a:t>
            </a:r>
            <a:r>
              <a:rPr dirty="0" baseline="1543" sz="2700" spc="-209">
                <a:latin typeface="Microsoft Sans Serif"/>
                <a:cs typeface="Microsoft Sans Serif"/>
              </a:rPr>
              <a:t> </a:t>
            </a:r>
            <a:r>
              <a:rPr dirty="0" sz="1800" spc="-700">
                <a:latin typeface="Microsoft Sans Serif"/>
                <a:cs typeface="Microsoft Sans Serif"/>
              </a:rPr>
              <a:t>„</a:t>
            </a:r>
            <a:r>
              <a:rPr dirty="0" sz="1800" spc="100">
                <a:latin typeface="Microsoft Sans Serif"/>
                <a:cs typeface="Microsoft Sans Serif"/>
              </a:rPr>
              <a:t>  </a:t>
            </a:r>
            <a:r>
              <a:rPr dirty="0" baseline="1543" sz="2700" spc="-1087">
                <a:latin typeface="Microsoft Sans Serif"/>
                <a:cs typeface="Microsoft Sans Serif"/>
              </a:rPr>
              <a:t>ي</a:t>
            </a:r>
            <a:r>
              <a:rPr dirty="0" baseline="1543" sz="2700" spc="-172">
                <a:latin typeface="Microsoft Sans Serif"/>
                <a:cs typeface="Microsoft Sans Serif"/>
              </a:rPr>
              <a:t> </a:t>
            </a:r>
            <a:r>
              <a:rPr dirty="0" baseline="1543" sz="2700">
                <a:latin typeface="Microsoft Sans Serif"/>
                <a:cs typeface="Microsoft Sans Serif"/>
              </a:rPr>
              <a:t>ذ</a:t>
            </a:r>
            <a:r>
              <a:rPr dirty="0" baseline="1543" sz="2700" spc="667">
                <a:latin typeface="Microsoft Sans Serif"/>
                <a:cs typeface="Microsoft Sans Serif"/>
              </a:rPr>
              <a:t> </a:t>
            </a:r>
            <a:r>
              <a:rPr dirty="0" baseline="1543" sz="2700">
                <a:latin typeface="Microsoft Sans Serif"/>
                <a:cs typeface="Microsoft Sans Serif"/>
              </a:rPr>
              <a:t>ن</a:t>
            </a:r>
            <a:r>
              <a:rPr dirty="0" baseline="1543" sz="2700" spc="465">
                <a:latin typeface="Microsoft Sans Serif"/>
                <a:cs typeface="Microsoft Sans Serif"/>
              </a:rPr>
              <a:t> </a:t>
            </a:r>
            <a:r>
              <a:rPr dirty="0" baseline="1543" sz="2700">
                <a:latin typeface="Microsoft Sans Serif"/>
                <a:cs typeface="Microsoft Sans Serif"/>
              </a:rPr>
              <a:t>ةا</a:t>
            </a:r>
            <a:r>
              <a:rPr dirty="0" baseline="1543" sz="2700" spc="509">
                <a:latin typeface="Microsoft Sans Serif"/>
                <a:cs typeface="Microsoft Sans Serif"/>
              </a:rPr>
              <a:t>  </a:t>
            </a:r>
            <a:r>
              <a:rPr dirty="0" baseline="1543" sz="2700" spc="577">
                <a:latin typeface="Microsoft Sans Serif"/>
                <a:cs typeface="Microsoft Sans Serif"/>
              </a:rPr>
              <a:t>ت</a:t>
            </a:r>
            <a:r>
              <a:rPr dirty="0" baseline="1543" sz="2700" spc="337">
                <a:latin typeface="Microsoft Sans Serif"/>
                <a:cs typeface="Microsoft Sans Serif"/>
              </a:rPr>
              <a:t>  </a:t>
            </a:r>
            <a:r>
              <a:rPr dirty="0" baseline="1543" sz="2700" spc="405">
                <a:latin typeface="Microsoft Sans Serif"/>
                <a:cs typeface="Microsoft Sans Serif"/>
              </a:rPr>
              <a:t>ف</a:t>
            </a:r>
            <a:r>
              <a:rPr dirty="0" baseline="1543" sz="2700" spc="-217">
                <a:latin typeface="Microsoft Sans Serif"/>
                <a:cs typeface="Microsoft Sans Serif"/>
              </a:rPr>
              <a:t> </a:t>
            </a:r>
            <a:r>
              <a:rPr dirty="0" baseline="1543" sz="2700" spc="-397">
                <a:latin typeface="Microsoft Sans Serif"/>
                <a:cs typeface="Microsoft Sans Serif"/>
              </a:rPr>
              <a:t>ا</a:t>
            </a:r>
            <a:r>
              <a:rPr dirty="0" baseline="1543" sz="2700" spc="254">
                <a:latin typeface="Microsoft Sans Serif"/>
                <a:cs typeface="Microsoft Sans Serif"/>
              </a:rPr>
              <a:t>  </a:t>
            </a:r>
            <a:r>
              <a:rPr dirty="0" baseline="1543" sz="2700" spc="-465">
                <a:latin typeface="Microsoft Sans Serif"/>
                <a:cs typeface="Microsoft Sans Serif"/>
              </a:rPr>
              <a:t>ر</a:t>
            </a:r>
            <a:r>
              <a:rPr dirty="0" baseline="1543" sz="2700" spc="-465">
                <a:latin typeface="Microsoft Sans Serif"/>
                <a:cs typeface="Microsoft Sans Serif"/>
              </a:rPr>
              <a:t>,</a:t>
            </a:r>
            <a:r>
              <a:rPr dirty="0" baseline="1543" sz="2700" spc="30">
                <a:latin typeface="Microsoft Sans Serif"/>
                <a:cs typeface="Microsoft Sans Serif"/>
              </a:rPr>
              <a:t>  </a:t>
            </a:r>
            <a:r>
              <a:rPr dirty="0" baseline="1543" sz="2700">
                <a:latin typeface="Microsoft Sans Serif"/>
                <a:cs typeface="Microsoft Sans Serif"/>
              </a:rPr>
              <a:t>ةا</a:t>
            </a:r>
            <a:r>
              <a:rPr dirty="0" baseline="1543" sz="2700" spc="502">
                <a:latin typeface="Microsoft Sans Serif"/>
                <a:cs typeface="Microsoft Sans Serif"/>
              </a:rPr>
              <a:t>  </a:t>
            </a:r>
            <a:r>
              <a:rPr dirty="0" baseline="1543" sz="2700" spc="-630">
                <a:latin typeface="Microsoft Sans Serif"/>
                <a:cs typeface="Microsoft Sans Serif"/>
              </a:rPr>
              <a:t>ع</a:t>
            </a:r>
            <a:r>
              <a:rPr dirty="0" baseline="1543" sz="2700" spc="442">
                <a:latin typeface="Microsoft Sans Serif"/>
                <a:cs typeface="Microsoft Sans Serif"/>
              </a:rPr>
              <a:t> </a:t>
            </a:r>
            <a:r>
              <a:rPr dirty="0" baseline="1543" sz="2700" spc="-67">
                <a:latin typeface="Microsoft Sans Serif"/>
                <a:cs typeface="Microsoft Sans Serif"/>
              </a:rPr>
              <a:t>ة</a:t>
            </a:r>
            <a:r>
              <a:rPr dirty="0" baseline="1543" sz="2700" spc="-284">
                <a:latin typeface="Microsoft Sans Serif"/>
                <a:cs typeface="Microsoft Sans Serif"/>
              </a:rPr>
              <a:t> </a:t>
            </a:r>
            <a:r>
              <a:rPr dirty="0" baseline="1543" sz="2700" spc="-592">
                <a:latin typeface="Microsoft Sans Serif"/>
                <a:cs typeface="Microsoft Sans Serif"/>
              </a:rPr>
              <a:t>ال</a:t>
            </a:r>
            <a:r>
              <a:rPr dirty="0" baseline="1543" sz="2700" spc="719">
                <a:latin typeface="Microsoft Sans Serif"/>
                <a:cs typeface="Microsoft Sans Serif"/>
              </a:rPr>
              <a:t> </a:t>
            </a:r>
            <a:r>
              <a:rPr dirty="0" baseline="1543" sz="2700" spc="-1087">
                <a:latin typeface="Microsoft Sans Serif"/>
                <a:cs typeface="Microsoft Sans Serif"/>
              </a:rPr>
              <a:t>ي</a:t>
            </a:r>
            <a:r>
              <a:rPr dirty="0" baseline="1543" sz="2700" spc="75">
                <a:latin typeface="Microsoft Sans Serif"/>
                <a:cs typeface="Microsoft Sans Serif"/>
              </a:rPr>
              <a:t>  </a:t>
            </a:r>
            <a:r>
              <a:rPr dirty="0" baseline="1543" sz="2700" spc="-390">
                <a:latin typeface="Microsoft Sans Serif"/>
                <a:cs typeface="Microsoft Sans Serif"/>
              </a:rPr>
              <a:t>نأ</a:t>
            </a:r>
            <a:r>
              <a:rPr dirty="0" baseline="1543" sz="2700" spc="434">
                <a:latin typeface="Microsoft Sans Serif"/>
                <a:cs typeface="Microsoft Sans Serif"/>
              </a:rPr>
              <a:t> </a:t>
            </a:r>
            <a:r>
              <a:rPr dirty="0" baseline="1543" sz="2700" spc="-67">
                <a:latin typeface="Microsoft Sans Serif"/>
                <a:cs typeface="Microsoft Sans Serif"/>
              </a:rPr>
              <a:t>ة</a:t>
            </a:r>
            <a:r>
              <a:rPr dirty="0" baseline="1543" sz="2700" spc="-217">
                <a:latin typeface="Microsoft Sans Serif"/>
                <a:cs typeface="Microsoft Sans Serif"/>
              </a:rPr>
              <a:t> </a:t>
            </a:r>
            <a:r>
              <a:rPr dirty="0" sz="1800" spc="-700">
                <a:latin typeface="Microsoft Sans Serif"/>
                <a:cs typeface="Microsoft Sans Serif"/>
              </a:rPr>
              <a:t>„</a:t>
            </a:r>
            <a:r>
              <a:rPr dirty="0" sz="1800" spc="100">
                <a:latin typeface="Microsoft Sans Serif"/>
                <a:cs typeface="Microsoft Sans Serif"/>
              </a:rPr>
              <a:t>  </a:t>
            </a:r>
            <a:r>
              <a:rPr dirty="0" baseline="1543" sz="2700" spc="-1087">
                <a:latin typeface="Microsoft Sans Serif"/>
                <a:cs typeface="Microsoft Sans Serif"/>
              </a:rPr>
              <a:t>ي</a:t>
            </a:r>
            <a:r>
              <a:rPr dirty="0" baseline="1543" sz="2700" spc="-172">
                <a:latin typeface="Microsoft Sans Serif"/>
                <a:cs typeface="Microsoft Sans Serif"/>
              </a:rPr>
              <a:t> </a:t>
            </a:r>
            <a:r>
              <a:rPr dirty="0" baseline="1543" sz="2700">
                <a:latin typeface="Microsoft Sans Serif"/>
                <a:cs typeface="Microsoft Sans Serif"/>
              </a:rPr>
              <a:t>ذ</a:t>
            </a:r>
            <a:r>
              <a:rPr dirty="0" baseline="1543" sz="2700" spc="667">
                <a:latin typeface="Microsoft Sans Serif"/>
                <a:cs typeface="Microsoft Sans Serif"/>
              </a:rPr>
              <a:t> </a:t>
            </a:r>
            <a:r>
              <a:rPr dirty="0" baseline="1543" sz="2700" spc="-37">
                <a:latin typeface="Microsoft Sans Serif"/>
                <a:cs typeface="Microsoft Sans Serif"/>
              </a:rPr>
              <a:t>نا</a:t>
            </a:r>
            <a:endParaRPr baseline="1543" sz="2700">
              <a:latin typeface="Microsoft Sans Serif"/>
              <a:cs typeface="Microsoft Sans Serif"/>
            </a:endParaRPr>
          </a:p>
        </p:txBody>
      </p:sp>
      <p:sp>
        <p:nvSpPr>
          <p:cNvPr id="19" name="object 19" descr=""/>
          <p:cNvSpPr txBox="1"/>
          <p:nvPr/>
        </p:nvSpPr>
        <p:spPr>
          <a:xfrm>
            <a:off x="499872" y="3112084"/>
            <a:ext cx="4055745" cy="300355"/>
          </a:xfrm>
          <a:prstGeom prst="rect">
            <a:avLst/>
          </a:prstGeom>
        </p:spPr>
        <p:txBody>
          <a:bodyPr wrap="square" lIns="0" tIns="12700" rIns="0" bIns="0" rtlCol="0" vert="horz">
            <a:spAutoFit/>
          </a:bodyPr>
          <a:lstStyle/>
          <a:p>
            <a:pPr algn="r" marL="38100" marR="30480">
              <a:lnSpc>
                <a:spcPct val="100000"/>
              </a:lnSpc>
              <a:spcBef>
                <a:spcPts val="100"/>
              </a:spcBef>
            </a:pPr>
            <a:r>
              <a:rPr dirty="0" baseline="10802" sz="2700" spc="-1050">
                <a:latin typeface="Microsoft Sans Serif"/>
                <a:cs typeface="Microsoft Sans Serif"/>
              </a:rPr>
              <a:t>„</a:t>
            </a:r>
            <a:r>
              <a:rPr dirty="0" baseline="10802" sz="2700" spc="104">
                <a:latin typeface="Microsoft Sans Serif"/>
                <a:cs typeface="Microsoft Sans Serif"/>
              </a:rPr>
              <a:t> </a:t>
            </a:r>
            <a:r>
              <a:rPr dirty="0" sz="1800" spc="-1465">
                <a:latin typeface="Microsoft Sans Serif"/>
                <a:cs typeface="Microsoft Sans Serif"/>
              </a:rPr>
              <a:t>ص</a:t>
            </a:r>
            <a:r>
              <a:rPr dirty="0" baseline="18518" sz="2700" spc="-2197">
                <a:latin typeface="Microsoft Sans Serif"/>
                <a:cs typeface="Microsoft Sans Serif"/>
              </a:rPr>
              <a:t>.</a:t>
            </a:r>
            <a:r>
              <a:rPr dirty="0" baseline="18518" sz="2700" spc="-382">
                <a:latin typeface="Microsoft Sans Serif"/>
                <a:cs typeface="Microsoft Sans Serif"/>
              </a:rPr>
              <a:t> </a:t>
            </a:r>
            <a:r>
              <a:rPr dirty="0" baseline="7716" sz="2700" spc="-1267">
                <a:latin typeface="Microsoft Sans Serif"/>
                <a:cs typeface="Microsoft Sans Serif"/>
              </a:rPr>
              <a:t>ف</a:t>
            </a:r>
            <a:r>
              <a:rPr dirty="0" baseline="27777" sz="2700" spc="-1267">
                <a:latin typeface="Microsoft Sans Serif"/>
                <a:cs typeface="Microsoft Sans Serif"/>
              </a:rPr>
              <a:t>.</a:t>
            </a:r>
            <a:r>
              <a:rPr dirty="0" baseline="-7716" sz="2700" spc="-1267">
                <a:latin typeface="Microsoft Sans Serif"/>
                <a:cs typeface="Microsoft Sans Serif"/>
              </a:rPr>
              <a:t>ر</a:t>
            </a:r>
            <a:r>
              <a:rPr dirty="0" baseline="-7716" sz="2700" spc="359">
                <a:latin typeface="Microsoft Sans Serif"/>
                <a:cs typeface="Microsoft Sans Serif"/>
              </a:rPr>
              <a:t> </a:t>
            </a:r>
            <a:r>
              <a:rPr dirty="0" baseline="9259" sz="2700" spc="-750">
                <a:latin typeface="Microsoft Sans Serif"/>
                <a:cs typeface="Microsoft Sans Serif"/>
              </a:rPr>
              <a:t>.</a:t>
            </a:r>
            <a:r>
              <a:rPr dirty="0" baseline="9259" sz="2700" spc="690">
                <a:latin typeface="Microsoft Sans Serif"/>
                <a:cs typeface="Microsoft Sans Serif"/>
              </a:rPr>
              <a:t> </a:t>
            </a:r>
            <a:r>
              <a:rPr dirty="0" baseline="12345" sz="2700" spc="-982">
                <a:latin typeface="Microsoft Sans Serif"/>
                <a:cs typeface="Microsoft Sans Serif"/>
              </a:rPr>
              <a:t>هت</a:t>
            </a:r>
            <a:r>
              <a:rPr dirty="0" baseline="24691" sz="2700" spc="-982">
                <a:latin typeface="Microsoft Sans Serif"/>
                <a:cs typeface="Microsoft Sans Serif"/>
              </a:rPr>
              <a:t>„</a:t>
            </a:r>
            <a:r>
              <a:rPr dirty="0" baseline="24691" sz="2700" spc="-412">
                <a:latin typeface="Microsoft Sans Serif"/>
                <a:cs typeface="Microsoft Sans Serif"/>
              </a:rPr>
              <a:t> </a:t>
            </a:r>
            <a:r>
              <a:rPr dirty="0" baseline="15432" sz="2700" spc="-1147">
                <a:latin typeface="Microsoft Sans Serif"/>
                <a:cs typeface="Microsoft Sans Serif"/>
              </a:rPr>
              <a:t>ق</a:t>
            </a:r>
            <a:r>
              <a:rPr dirty="0" baseline="33950" sz="2700" spc="-1147">
                <a:latin typeface="Microsoft Sans Serif"/>
                <a:cs typeface="Microsoft Sans Serif"/>
              </a:rPr>
              <a:t>:</a:t>
            </a:r>
            <a:r>
              <a:rPr dirty="0" baseline="33950" sz="2700" spc="-450">
                <a:latin typeface="Microsoft Sans Serif"/>
                <a:cs typeface="Microsoft Sans Serif"/>
              </a:rPr>
              <a:t> </a:t>
            </a:r>
            <a:r>
              <a:rPr dirty="0" baseline="21604" sz="2700" spc="-502">
                <a:latin typeface="Microsoft Sans Serif"/>
                <a:cs typeface="Microsoft Sans Serif"/>
              </a:rPr>
              <a:t>ح</a:t>
            </a:r>
            <a:r>
              <a:rPr dirty="0" baseline="21604" sz="2700" spc="-112">
                <a:latin typeface="Microsoft Sans Serif"/>
                <a:cs typeface="Microsoft Sans Serif"/>
              </a:rPr>
              <a:t> </a:t>
            </a:r>
            <a:r>
              <a:rPr dirty="0" baseline="-7716" sz="2700" spc="-277">
                <a:latin typeface="Microsoft Sans Serif"/>
                <a:cs typeface="Microsoft Sans Serif"/>
              </a:rPr>
              <a:t>مو</a:t>
            </a:r>
            <a:r>
              <a:rPr dirty="0" baseline="-7716" sz="2700" spc="-75">
                <a:latin typeface="Microsoft Sans Serif"/>
                <a:cs typeface="Microsoft Sans Serif"/>
              </a:rPr>
              <a:t> </a:t>
            </a:r>
            <a:r>
              <a:rPr dirty="0" baseline="12345" sz="2700" spc="-914">
                <a:latin typeface="Microsoft Sans Serif"/>
                <a:cs typeface="Microsoft Sans Serif"/>
              </a:rPr>
              <a:t>هلب</a:t>
            </a:r>
            <a:r>
              <a:rPr dirty="0" baseline="23148" sz="2700" spc="-165">
                <a:latin typeface="Microsoft Sans Serif"/>
                <a:cs typeface="Microsoft Sans Serif"/>
              </a:rPr>
              <a:t> </a:t>
            </a:r>
            <a:r>
              <a:rPr dirty="0" baseline="1543" sz="2700" spc="-937">
                <a:latin typeface="Microsoft Sans Serif"/>
                <a:cs typeface="Microsoft Sans Serif"/>
              </a:rPr>
              <a:t>س</a:t>
            </a:r>
            <a:r>
              <a:rPr dirty="0" baseline="1543" sz="2700" spc="112">
                <a:latin typeface="Microsoft Sans Serif"/>
                <a:cs typeface="Microsoft Sans Serif"/>
              </a:rPr>
              <a:t>  </a:t>
            </a:r>
            <a:r>
              <a:rPr dirty="0" baseline="1543" sz="2700" spc="232">
                <a:latin typeface="Microsoft Sans Serif"/>
                <a:cs typeface="Microsoft Sans Serif"/>
              </a:rPr>
              <a:t>ه</a:t>
            </a:r>
            <a:r>
              <a:rPr dirty="0" baseline="1543" sz="2700" spc="284">
                <a:latin typeface="Microsoft Sans Serif"/>
                <a:cs typeface="Microsoft Sans Serif"/>
              </a:rPr>
              <a:t> </a:t>
            </a:r>
            <a:r>
              <a:rPr dirty="0" baseline="1543" sz="2700" spc="-1800">
                <a:latin typeface="Microsoft Sans Serif"/>
                <a:cs typeface="Microsoft Sans Serif"/>
              </a:rPr>
              <a:t>ص</a:t>
            </a:r>
            <a:r>
              <a:rPr dirty="0" baseline="1543" sz="2700" spc="592">
                <a:latin typeface="Microsoft Sans Serif"/>
                <a:cs typeface="Microsoft Sans Serif"/>
              </a:rPr>
              <a:t> </a:t>
            </a:r>
            <a:r>
              <a:rPr dirty="0" sz="1800" spc="-1155">
                <a:latin typeface="Microsoft Sans Serif"/>
                <a:cs typeface="Microsoft Sans Serif"/>
              </a:rPr>
              <a:t>ش</a:t>
            </a:r>
            <a:r>
              <a:rPr dirty="0" baseline="12345" sz="2700" spc="-322">
                <a:latin typeface="Microsoft Sans Serif"/>
                <a:cs typeface="Microsoft Sans Serif"/>
              </a:rPr>
              <a:t> </a:t>
            </a:r>
            <a:r>
              <a:rPr dirty="0" baseline="6172" sz="2700" spc="-1192">
                <a:latin typeface="Microsoft Sans Serif"/>
                <a:cs typeface="Microsoft Sans Serif"/>
              </a:rPr>
              <a:t>ن</a:t>
            </a:r>
            <a:r>
              <a:rPr dirty="0" baseline="21604" sz="2700" spc="-1192">
                <a:latin typeface="Microsoft Sans Serif"/>
                <a:cs typeface="Microsoft Sans Serif"/>
              </a:rPr>
              <a:t>.</a:t>
            </a:r>
            <a:r>
              <a:rPr dirty="0" baseline="21604" sz="2700" spc="-472">
                <a:latin typeface="Microsoft Sans Serif"/>
                <a:cs typeface="Microsoft Sans Serif"/>
              </a:rPr>
              <a:t> </a:t>
            </a:r>
            <a:r>
              <a:rPr dirty="0" baseline="12345" sz="2700" spc="-1710">
                <a:latin typeface="Microsoft Sans Serif"/>
                <a:cs typeface="Microsoft Sans Serif"/>
              </a:rPr>
              <a:t>ت</a:t>
            </a:r>
            <a:r>
              <a:rPr dirty="0" baseline="7716" sz="2700" spc="-1710">
                <a:latin typeface="Microsoft Sans Serif"/>
                <a:cs typeface="Microsoft Sans Serif"/>
              </a:rPr>
              <a:t>,</a:t>
            </a:r>
            <a:r>
              <a:rPr dirty="0" baseline="7716" sz="2700" spc="52">
                <a:latin typeface="Microsoft Sans Serif"/>
                <a:cs typeface="Microsoft Sans Serif"/>
              </a:rPr>
              <a:t> </a:t>
            </a:r>
            <a:r>
              <a:rPr dirty="0" baseline="1543" sz="2700" spc="232">
                <a:latin typeface="Microsoft Sans Serif"/>
                <a:cs typeface="Microsoft Sans Serif"/>
              </a:rPr>
              <a:t>ه</a:t>
            </a:r>
            <a:r>
              <a:rPr dirty="0" baseline="1543" sz="2700" spc="712">
                <a:latin typeface="Microsoft Sans Serif"/>
                <a:cs typeface="Microsoft Sans Serif"/>
              </a:rPr>
              <a:t> </a:t>
            </a:r>
            <a:r>
              <a:rPr dirty="0" baseline="16975" sz="2700" spc="-930">
                <a:latin typeface="Microsoft Sans Serif"/>
                <a:cs typeface="Microsoft Sans Serif"/>
              </a:rPr>
              <a:t>هت</a:t>
            </a:r>
            <a:r>
              <a:rPr dirty="0" baseline="7716" sz="2700" spc="-930">
                <a:latin typeface="Microsoft Sans Serif"/>
                <a:cs typeface="Microsoft Sans Serif"/>
              </a:rPr>
              <a:t>„</a:t>
            </a:r>
            <a:r>
              <a:rPr dirty="0" baseline="7716" sz="2700" spc="104">
                <a:latin typeface="Microsoft Sans Serif"/>
                <a:cs typeface="Microsoft Sans Serif"/>
              </a:rPr>
              <a:t> </a:t>
            </a:r>
            <a:r>
              <a:rPr dirty="0" baseline="1543" sz="2700" spc="-157">
                <a:latin typeface="Microsoft Sans Serif"/>
                <a:cs typeface="Microsoft Sans Serif"/>
              </a:rPr>
              <a:t>ه</a:t>
            </a:r>
            <a:r>
              <a:rPr dirty="0" baseline="6172" sz="2700" spc="-157">
                <a:latin typeface="Microsoft Sans Serif"/>
                <a:cs typeface="Microsoft Sans Serif"/>
              </a:rPr>
              <a:t>.</a:t>
            </a:r>
            <a:r>
              <a:rPr dirty="0" baseline="6172" sz="2700" spc="-412">
                <a:latin typeface="Microsoft Sans Serif"/>
                <a:cs typeface="Microsoft Sans Serif"/>
              </a:rPr>
              <a:t> </a:t>
            </a:r>
            <a:r>
              <a:rPr dirty="0" sz="1800" spc="-1060">
                <a:latin typeface="Microsoft Sans Serif"/>
                <a:cs typeface="Microsoft Sans Serif"/>
              </a:rPr>
              <a:t>ي</a:t>
            </a:r>
            <a:r>
              <a:rPr dirty="0" baseline="10802" sz="2700" spc="-1589">
                <a:latin typeface="Microsoft Sans Serif"/>
                <a:cs typeface="Microsoft Sans Serif"/>
              </a:rPr>
              <a:t>„</a:t>
            </a:r>
            <a:r>
              <a:rPr dirty="0" baseline="10802" sz="2700" spc="-434">
                <a:latin typeface="Microsoft Sans Serif"/>
                <a:cs typeface="Microsoft Sans Serif"/>
              </a:rPr>
              <a:t> </a:t>
            </a:r>
            <a:r>
              <a:rPr dirty="0" sz="1800" spc="-885">
                <a:latin typeface="Microsoft Sans Serif"/>
                <a:cs typeface="Microsoft Sans Serif"/>
              </a:rPr>
              <a:t>ن</a:t>
            </a:r>
            <a:r>
              <a:rPr dirty="0" baseline="-4629" sz="2700" spc="-1327">
                <a:latin typeface="Microsoft Sans Serif"/>
                <a:cs typeface="Microsoft Sans Serif"/>
              </a:rPr>
              <a:t>,</a:t>
            </a:r>
            <a:r>
              <a:rPr dirty="0" baseline="6172" sz="2700" spc="-1327">
                <a:latin typeface="Microsoft Sans Serif"/>
                <a:cs typeface="Microsoft Sans Serif"/>
              </a:rPr>
              <a:t>ت</a:t>
            </a:r>
            <a:r>
              <a:rPr dirty="0" baseline="1543" sz="2700" spc="-1327">
                <a:latin typeface="Microsoft Sans Serif"/>
                <a:cs typeface="Microsoft Sans Serif"/>
              </a:rPr>
              <a:t>„</a:t>
            </a:r>
            <a:r>
              <a:rPr dirty="0" baseline="1543" sz="2700" spc="337">
                <a:latin typeface="Microsoft Sans Serif"/>
                <a:cs typeface="Microsoft Sans Serif"/>
              </a:rPr>
              <a:t> </a:t>
            </a:r>
            <a:r>
              <a:rPr dirty="0" baseline="7716" sz="2700" spc="-750">
                <a:latin typeface="Microsoft Sans Serif"/>
                <a:cs typeface="Microsoft Sans Serif"/>
              </a:rPr>
              <a:t>.</a:t>
            </a:r>
            <a:r>
              <a:rPr dirty="0" baseline="7716" sz="2700" spc="-382">
                <a:latin typeface="Microsoft Sans Serif"/>
                <a:cs typeface="Microsoft Sans Serif"/>
              </a:rPr>
              <a:t> </a:t>
            </a:r>
            <a:r>
              <a:rPr dirty="0" baseline="-1543" sz="2700" spc="-1042">
                <a:latin typeface="Microsoft Sans Serif"/>
                <a:cs typeface="Microsoft Sans Serif"/>
              </a:rPr>
              <a:t>ح</a:t>
            </a:r>
            <a:r>
              <a:rPr dirty="0" baseline="13888" sz="2700" spc="-1042">
                <a:latin typeface="Microsoft Sans Serif"/>
                <a:cs typeface="Microsoft Sans Serif"/>
              </a:rPr>
              <a:t>.</a:t>
            </a:r>
            <a:r>
              <a:rPr dirty="0" baseline="13888" sz="2700" spc="-127">
                <a:latin typeface="Microsoft Sans Serif"/>
                <a:cs typeface="Microsoft Sans Serif"/>
              </a:rPr>
              <a:t> </a:t>
            </a:r>
            <a:r>
              <a:rPr dirty="0" baseline="-7716" sz="2700">
                <a:latin typeface="Microsoft Sans Serif"/>
                <a:cs typeface="Microsoft Sans Serif"/>
              </a:rPr>
              <a:t>ا</a:t>
            </a:r>
            <a:r>
              <a:rPr dirty="0" baseline="-7716" sz="2700" spc="465">
                <a:latin typeface="Microsoft Sans Serif"/>
                <a:cs typeface="Microsoft Sans Serif"/>
              </a:rPr>
              <a:t> </a:t>
            </a:r>
            <a:r>
              <a:rPr dirty="0" baseline="10802" sz="2700" spc="-960">
                <a:latin typeface="Microsoft Sans Serif"/>
                <a:cs typeface="Microsoft Sans Serif"/>
              </a:rPr>
              <a:t>ثلع</a:t>
            </a:r>
            <a:r>
              <a:rPr dirty="0" baseline="10802" sz="2700" spc="322">
                <a:latin typeface="Microsoft Sans Serif"/>
                <a:cs typeface="Microsoft Sans Serif"/>
              </a:rPr>
              <a:t> </a:t>
            </a:r>
            <a:r>
              <a:rPr dirty="0" baseline="3086" sz="2700" spc="-644">
                <a:latin typeface="Microsoft Sans Serif"/>
                <a:cs typeface="Microsoft Sans Serif"/>
              </a:rPr>
              <a:t>ع</a:t>
            </a:r>
            <a:r>
              <a:rPr dirty="0" baseline="3086" sz="2700" spc="-127">
                <a:latin typeface="Microsoft Sans Serif"/>
                <a:cs typeface="Microsoft Sans Serif"/>
              </a:rPr>
              <a:t> </a:t>
            </a:r>
            <a:r>
              <a:rPr dirty="0" baseline="3086" sz="2700" spc="-637">
                <a:latin typeface="Microsoft Sans Serif"/>
                <a:cs typeface="Microsoft Sans Serif"/>
              </a:rPr>
              <a:t>ملا</a:t>
            </a:r>
            <a:r>
              <a:rPr dirty="0" baseline="3086" sz="2700" spc="240">
                <a:latin typeface="Microsoft Sans Serif"/>
                <a:cs typeface="Microsoft Sans Serif"/>
              </a:rPr>
              <a:t> </a:t>
            </a:r>
            <a:r>
              <a:rPr dirty="0" baseline="6172" sz="2700" spc="-750">
                <a:latin typeface="Microsoft Sans Serif"/>
                <a:cs typeface="Microsoft Sans Serif"/>
              </a:rPr>
              <a:t>.</a:t>
            </a:r>
            <a:r>
              <a:rPr dirty="0" baseline="6172" sz="2700" spc="-217">
                <a:latin typeface="Microsoft Sans Serif"/>
                <a:cs typeface="Microsoft Sans Serif"/>
              </a:rPr>
              <a:t> </a:t>
            </a:r>
            <a:r>
              <a:rPr dirty="0" baseline="10802" sz="2700" spc="-1080">
                <a:latin typeface="Microsoft Sans Serif"/>
                <a:cs typeface="Microsoft Sans Serif"/>
              </a:rPr>
              <a:t>كل</a:t>
            </a:r>
            <a:r>
              <a:rPr dirty="0" baseline="10802" sz="2700" spc="532">
                <a:latin typeface="Microsoft Sans Serif"/>
                <a:cs typeface="Microsoft Sans Serif"/>
              </a:rPr>
              <a:t> </a:t>
            </a:r>
            <a:r>
              <a:rPr dirty="0" baseline="9259" sz="2700" spc="-1050">
                <a:latin typeface="Microsoft Sans Serif"/>
                <a:cs typeface="Microsoft Sans Serif"/>
              </a:rPr>
              <a:t>„</a:t>
            </a:r>
            <a:r>
              <a:rPr dirty="0" baseline="9259" sz="2700" spc="-359">
                <a:latin typeface="Microsoft Sans Serif"/>
                <a:cs typeface="Microsoft Sans Serif"/>
              </a:rPr>
              <a:t> </a:t>
            </a:r>
            <a:r>
              <a:rPr dirty="0" baseline="-4629" sz="2700" spc="-1380">
                <a:latin typeface="Microsoft Sans Serif"/>
                <a:cs typeface="Microsoft Sans Serif"/>
              </a:rPr>
              <a:t>ق</a:t>
            </a:r>
            <a:r>
              <a:rPr dirty="0" baseline="13888" sz="2700" spc="-1380">
                <a:latin typeface="Microsoft Sans Serif"/>
                <a:cs typeface="Microsoft Sans Serif"/>
              </a:rPr>
              <a:t>„</a:t>
            </a:r>
            <a:r>
              <a:rPr dirty="0" baseline="13888" sz="2700" spc="337">
                <a:latin typeface="Microsoft Sans Serif"/>
                <a:cs typeface="Microsoft Sans Serif"/>
              </a:rPr>
              <a:t> </a:t>
            </a:r>
            <a:r>
              <a:rPr dirty="0" baseline="6172" sz="2700" spc="-660">
                <a:latin typeface="Microsoft Sans Serif"/>
                <a:cs typeface="Microsoft Sans Serif"/>
              </a:rPr>
              <a:t>علا</a:t>
            </a:r>
            <a:endParaRPr baseline="6172" sz="2700">
              <a:latin typeface="Microsoft Sans Serif"/>
              <a:cs typeface="Microsoft Sans Serif"/>
            </a:endParaRPr>
          </a:p>
        </p:txBody>
      </p:sp>
      <p:sp>
        <p:nvSpPr>
          <p:cNvPr id="20" name="object 20" descr=""/>
          <p:cNvSpPr txBox="1"/>
          <p:nvPr/>
        </p:nvSpPr>
        <p:spPr>
          <a:xfrm>
            <a:off x="8742933" y="3443478"/>
            <a:ext cx="292100" cy="299720"/>
          </a:xfrm>
          <a:prstGeom prst="rect">
            <a:avLst/>
          </a:prstGeom>
        </p:spPr>
        <p:txBody>
          <a:bodyPr wrap="square" lIns="0" tIns="12700" rIns="0" bIns="0" rtlCol="0" vert="horz">
            <a:spAutoFit/>
          </a:bodyPr>
          <a:lstStyle/>
          <a:p>
            <a:pPr algn="r" marL="38100" marR="30480">
              <a:lnSpc>
                <a:spcPct val="100000"/>
              </a:lnSpc>
              <a:spcBef>
                <a:spcPts val="100"/>
              </a:spcBef>
            </a:pPr>
            <a:r>
              <a:rPr dirty="0" baseline="-24691" sz="2700" spc="-750">
                <a:latin typeface="Microsoft Sans Serif"/>
                <a:cs typeface="Microsoft Sans Serif"/>
              </a:rPr>
              <a:t>,</a:t>
            </a:r>
            <a:r>
              <a:rPr dirty="0" baseline="-24691" sz="2700" spc="179">
                <a:latin typeface="Microsoft Sans Serif"/>
                <a:cs typeface="Microsoft Sans Serif"/>
              </a:rPr>
              <a:t>  </a:t>
            </a:r>
            <a:r>
              <a:rPr dirty="0" sz="1800" spc="-710">
                <a:latin typeface="Microsoft Sans Serif"/>
                <a:cs typeface="Microsoft Sans Serif"/>
              </a:rPr>
              <a:t>.</a:t>
            </a:r>
            <a:r>
              <a:rPr dirty="0" baseline="-12345" sz="2700" spc="-1064">
                <a:latin typeface="Microsoft Sans Serif"/>
                <a:cs typeface="Microsoft Sans Serif"/>
              </a:rPr>
              <a:t>حلا</a:t>
            </a:r>
            <a:endParaRPr baseline="-12345" sz="2700">
              <a:latin typeface="Microsoft Sans Serif"/>
              <a:cs typeface="Microsoft Sans Serif"/>
            </a:endParaRPr>
          </a:p>
        </p:txBody>
      </p:sp>
      <p:sp>
        <p:nvSpPr>
          <p:cNvPr id="21" name="object 21" descr=""/>
          <p:cNvSpPr txBox="1"/>
          <p:nvPr/>
        </p:nvSpPr>
        <p:spPr>
          <a:xfrm>
            <a:off x="8273542" y="3524250"/>
            <a:ext cx="463550" cy="299720"/>
          </a:xfrm>
          <a:prstGeom prst="rect">
            <a:avLst/>
          </a:prstGeom>
        </p:spPr>
        <p:txBody>
          <a:bodyPr wrap="square" lIns="0" tIns="12700" rIns="0" bIns="0" rtlCol="0" vert="horz">
            <a:spAutoFit/>
          </a:bodyPr>
          <a:lstStyle/>
          <a:p>
            <a:pPr algn="r" marL="38100" marR="30480">
              <a:lnSpc>
                <a:spcPct val="100000"/>
              </a:lnSpc>
              <a:spcBef>
                <a:spcPts val="100"/>
              </a:spcBef>
            </a:pPr>
            <a:r>
              <a:rPr dirty="0" baseline="9259" sz="2700" spc="-1050">
                <a:latin typeface="Microsoft Sans Serif"/>
                <a:cs typeface="Microsoft Sans Serif"/>
              </a:rPr>
              <a:t>„</a:t>
            </a:r>
            <a:r>
              <a:rPr dirty="0" baseline="9259" sz="2700" spc="112">
                <a:latin typeface="Microsoft Sans Serif"/>
                <a:cs typeface="Microsoft Sans Serif"/>
              </a:rPr>
              <a:t> </a:t>
            </a:r>
            <a:r>
              <a:rPr dirty="0" sz="1800" spc="-1115">
                <a:latin typeface="Microsoft Sans Serif"/>
                <a:cs typeface="Microsoft Sans Serif"/>
              </a:rPr>
              <a:t>ث</a:t>
            </a:r>
            <a:r>
              <a:rPr dirty="0" baseline="13888" sz="2700" spc="-450">
                <a:latin typeface="Microsoft Sans Serif"/>
                <a:cs typeface="Microsoft Sans Serif"/>
              </a:rPr>
              <a:t> </a:t>
            </a:r>
            <a:r>
              <a:rPr dirty="0" baseline="18518" sz="2700" spc="-1192">
                <a:latin typeface="Microsoft Sans Serif"/>
                <a:cs typeface="Microsoft Sans Serif"/>
              </a:rPr>
              <a:t>حل</a:t>
            </a:r>
            <a:r>
              <a:rPr dirty="0" baseline="1543" sz="2700" spc="-1192">
                <a:latin typeface="Microsoft Sans Serif"/>
                <a:cs typeface="Microsoft Sans Serif"/>
              </a:rPr>
              <a:t>,</a:t>
            </a:r>
            <a:r>
              <a:rPr dirty="0" baseline="1543" sz="2700" spc="502">
                <a:latin typeface="Microsoft Sans Serif"/>
                <a:cs typeface="Microsoft Sans Serif"/>
              </a:rPr>
              <a:t> </a:t>
            </a:r>
            <a:r>
              <a:rPr dirty="0" baseline="3086" sz="2700" spc="-487">
                <a:latin typeface="Microsoft Sans Serif"/>
                <a:cs typeface="Microsoft Sans Serif"/>
              </a:rPr>
              <a:t>عم</a:t>
            </a:r>
            <a:endParaRPr baseline="3086" sz="2700">
              <a:latin typeface="Microsoft Sans Serif"/>
              <a:cs typeface="Microsoft Sans Serif"/>
            </a:endParaRPr>
          </a:p>
        </p:txBody>
      </p:sp>
      <p:sp>
        <p:nvSpPr>
          <p:cNvPr id="22" name="object 22" descr=""/>
          <p:cNvSpPr txBox="1"/>
          <p:nvPr/>
        </p:nvSpPr>
        <p:spPr>
          <a:xfrm>
            <a:off x="7438008" y="3527297"/>
            <a:ext cx="734060" cy="299720"/>
          </a:xfrm>
          <a:prstGeom prst="rect">
            <a:avLst/>
          </a:prstGeom>
        </p:spPr>
        <p:txBody>
          <a:bodyPr wrap="square" lIns="0" tIns="12700" rIns="0" bIns="0" rtlCol="0" vert="horz">
            <a:spAutoFit/>
          </a:bodyPr>
          <a:lstStyle/>
          <a:p>
            <a:pPr algn="r" marL="38100" marR="30480">
              <a:lnSpc>
                <a:spcPct val="100000"/>
              </a:lnSpc>
              <a:spcBef>
                <a:spcPts val="100"/>
              </a:spcBef>
            </a:pPr>
            <a:r>
              <a:rPr dirty="0" baseline="10802" sz="2700" spc="-1050">
                <a:latin typeface="Microsoft Sans Serif"/>
                <a:cs typeface="Microsoft Sans Serif"/>
              </a:rPr>
              <a:t>„</a:t>
            </a:r>
            <a:r>
              <a:rPr dirty="0" baseline="10802" sz="2700" spc="247">
                <a:latin typeface="Microsoft Sans Serif"/>
                <a:cs typeface="Microsoft Sans Serif"/>
              </a:rPr>
              <a:t> </a:t>
            </a:r>
            <a:r>
              <a:rPr dirty="0" baseline="9259" sz="2700" spc="-794">
                <a:latin typeface="Microsoft Sans Serif"/>
                <a:cs typeface="Microsoft Sans Serif"/>
              </a:rPr>
              <a:t>هحلا</a:t>
            </a:r>
            <a:r>
              <a:rPr dirty="0" baseline="-1543" sz="2700" spc="-794">
                <a:latin typeface="Microsoft Sans Serif"/>
                <a:cs typeface="Microsoft Sans Serif"/>
              </a:rPr>
              <a:t>,</a:t>
            </a:r>
            <a:r>
              <a:rPr dirty="0" baseline="-1543" sz="2700" spc="660">
                <a:latin typeface="Microsoft Sans Serif"/>
                <a:cs typeface="Microsoft Sans Serif"/>
              </a:rPr>
              <a:t> </a:t>
            </a:r>
            <a:r>
              <a:rPr dirty="0" baseline="-3086" sz="2700" spc="-855">
                <a:latin typeface="Microsoft Sans Serif"/>
                <a:cs typeface="Microsoft Sans Serif"/>
              </a:rPr>
              <a:t>لا</a:t>
            </a:r>
            <a:r>
              <a:rPr dirty="0" baseline="-3086" sz="2700" spc="60">
                <a:latin typeface="Microsoft Sans Serif"/>
                <a:cs typeface="Microsoft Sans Serif"/>
              </a:rPr>
              <a:t> </a:t>
            </a:r>
            <a:r>
              <a:rPr dirty="0" baseline="9259" sz="2700" spc="-1050">
                <a:latin typeface="Microsoft Sans Serif"/>
                <a:cs typeface="Microsoft Sans Serif"/>
              </a:rPr>
              <a:t>„</a:t>
            </a:r>
            <a:r>
              <a:rPr dirty="0" baseline="9259" sz="2700" spc="-127">
                <a:latin typeface="Microsoft Sans Serif"/>
                <a:cs typeface="Microsoft Sans Serif"/>
              </a:rPr>
              <a:t> </a:t>
            </a:r>
            <a:r>
              <a:rPr dirty="0" baseline="1543" sz="2700" spc="-1485">
                <a:latin typeface="Microsoft Sans Serif"/>
                <a:cs typeface="Microsoft Sans Serif"/>
              </a:rPr>
              <a:t>ث</a:t>
            </a:r>
            <a:r>
              <a:rPr dirty="0" baseline="7716" sz="2700" spc="-1485">
                <a:latin typeface="Microsoft Sans Serif"/>
                <a:cs typeface="Microsoft Sans Serif"/>
              </a:rPr>
              <a:t>„</a:t>
            </a:r>
            <a:r>
              <a:rPr dirty="0" baseline="7716" sz="2700" spc="-487">
                <a:latin typeface="Microsoft Sans Serif"/>
                <a:cs typeface="Microsoft Sans Serif"/>
              </a:rPr>
              <a:t> </a:t>
            </a:r>
            <a:r>
              <a:rPr dirty="0" sz="1800" spc="-755">
                <a:latin typeface="Microsoft Sans Serif"/>
                <a:cs typeface="Microsoft Sans Serif"/>
              </a:rPr>
              <a:t>ق</a:t>
            </a:r>
            <a:r>
              <a:rPr dirty="0" baseline="18518" sz="2700" spc="-1132">
                <a:latin typeface="Microsoft Sans Serif"/>
                <a:cs typeface="Microsoft Sans Serif"/>
              </a:rPr>
              <a:t>.</a:t>
            </a:r>
            <a:r>
              <a:rPr dirty="0" baseline="18518" sz="2700" spc="-450">
                <a:latin typeface="Microsoft Sans Serif"/>
                <a:cs typeface="Microsoft Sans Serif"/>
              </a:rPr>
              <a:t> </a:t>
            </a:r>
            <a:r>
              <a:rPr dirty="0" baseline="4629" sz="2700" spc="-735">
                <a:latin typeface="Microsoft Sans Serif"/>
                <a:cs typeface="Microsoft Sans Serif"/>
              </a:rPr>
              <a:t>لا</a:t>
            </a:r>
            <a:endParaRPr baseline="4629" sz="2700">
              <a:latin typeface="Microsoft Sans Serif"/>
              <a:cs typeface="Microsoft Sans Serif"/>
            </a:endParaRPr>
          </a:p>
        </p:txBody>
      </p:sp>
      <p:sp>
        <p:nvSpPr>
          <p:cNvPr id="23" name="object 23" descr=""/>
          <p:cNvSpPr txBox="1"/>
          <p:nvPr/>
        </p:nvSpPr>
        <p:spPr>
          <a:xfrm>
            <a:off x="6587617" y="3524250"/>
            <a:ext cx="749300" cy="299720"/>
          </a:xfrm>
          <a:prstGeom prst="rect">
            <a:avLst/>
          </a:prstGeom>
        </p:spPr>
        <p:txBody>
          <a:bodyPr wrap="square" lIns="0" tIns="12700" rIns="0" bIns="0" rtlCol="0" vert="horz">
            <a:spAutoFit/>
          </a:bodyPr>
          <a:lstStyle/>
          <a:p>
            <a:pPr algn="r" marL="38100" marR="30480">
              <a:lnSpc>
                <a:spcPct val="100000"/>
              </a:lnSpc>
              <a:spcBef>
                <a:spcPts val="100"/>
              </a:spcBef>
            </a:pPr>
            <a:r>
              <a:rPr dirty="0" sz="1800" spc="-480">
                <a:latin typeface="Microsoft Sans Serif"/>
                <a:cs typeface="Microsoft Sans Serif"/>
              </a:rPr>
              <a:t>ح</a:t>
            </a:r>
            <a:r>
              <a:rPr dirty="0" baseline="-7716" sz="2700" spc="-719">
                <a:latin typeface="Microsoft Sans Serif"/>
                <a:cs typeface="Microsoft Sans Serif"/>
              </a:rPr>
              <a:t>,</a:t>
            </a:r>
            <a:r>
              <a:rPr dirty="0" baseline="13888" sz="2700" spc="120">
                <a:latin typeface="Microsoft Sans Serif"/>
                <a:cs typeface="Microsoft Sans Serif"/>
              </a:rPr>
              <a:t>  </a:t>
            </a:r>
            <a:r>
              <a:rPr dirty="0" baseline="6172" sz="2700" spc="-750">
                <a:latin typeface="Microsoft Sans Serif"/>
                <a:cs typeface="Microsoft Sans Serif"/>
              </a:rPr>
              <a:t>.</a:t>
            </a:r>
            <a:r>
              <a:rPr dirty="0" baseline="6172" sz="2700" spc="-217">
                <a:latin typeface="Microsoft Sans Serif"/>
                <a:cs typeface="Microsoft Sans Serif"/>
              </a:rPr>
              <a:t> </a:t>
            </a:r>
            <a:r>
              <a:rPr dirty="0" sz="1800">
                <a:latin typeface="Microsoft Sans Serif"/>
                <a:cs typeface="Microsoft Sans Serif"/>
              </a:rPr>
              <a:t>م</a:t>
            </a:r>
            <a:r>
              <a:rPr dirty="0" sz="1800" spc="60">
                <a:latin typeface="Microsoft Sans Serif"/>
                <a:cs typeface="Microsoft Sans Serif"/>
              </a:rPr>
              <a:t> </a:t>
            </a:r>
            <a:r>
              <a:rPr dirty="0" baseline="9259" sz="2700" spc="-1050">
                <a:latin typeface="Microsoft Sans Serif"/>
                <a:cs typeface="Microsoft Sans Serif"/>
              </a:rPr>
              <a:t>„</a:t>
            </a:r>
            <a:r>
              <a:rPr dirty="0" baseline="9259" sz="2700" spc="-359">
                <a:latin typeface="Microsoft Sans Serif"/>
                <a:cs typeface="Microsoft Sans Serif"/>
              </a:rPr>
              <a:t> </a:t>
            </a:r>
            <a:r>
              <a:rPr dirty="0" baseline="3086" sz="2700" spc="-1800">
                <a:latin typeface="Microsoft Sans Serif"/>
                <a:cs typeface="Microsoft Sans Serif"/>
              </a:rPr>
              <a:t>صب</a:t>
            </a:r>
            <a:r>
              <a:rPr dirty="0" baseline="16975" sz="2700" spc="-1800">
                <a:latin typeface="Microsoft Sans Serif"/>
                <a:cs typeface="Microsoft Sans Serif"/>
              </a:rPr>
              <a:t>„</a:t>
            </a:r>
            <a:r>
              <a:rPr dirty="0" baseline="16975" sz="2700" spc="-487">
                <a:latin typeface="Microsoft Sans Serif"/>
                <a:cs typeface="Microsoft Sans Serif"/>
              </a:rPr>
              <a:t> </a:t>
            </a:r>
            <a:r>
              <a:rPr dirty="0" baseline="10802" sz="2700" spc="-802">
                <a:latin typeface="Microsoft Sans Serif"/>
                <a:cs typeface="Microsoft Sans Serif"/>
              </a:rPr>
              <a:t>ح</a:t>
            </a:r>
            <a:r>
              <a:rPr dirty="0" baseline="29320" sz="2700" spc="-802">
                <a:latin typeface="Microsoft Sans Serif"/>
                <a:cs typeface="Microsoft Sans Serif"/>
              </a:rPr>
              <a:t>.</a:t>
            </a:r>
            <a:r>
              <a:rPr dirty="0" baseline="30864" sz="2700" spc="-802">
                <a:latin typeface="Microsoft Sans Serif"/>
                <a:cs typeface="Microsoft Sans Serif"/>
              </a:rPr>
              <a:t>ملا</a:t>
            </a:r>
            <a:endParaRPr baseline="30864" sz="2700">
              <a:latin typeface="Microsoft Sans Serif"/>
              <a:cs typeface="Microsoft Sans Serif"/>
            </a:endParaRPr>
          </a:p>
        </p:txBody>
      </p:sp>
      <p:sp>
        <p:nvSpPr>
          <p:cNvPr id="24" name="object 24" descr=""/>
          <p:cNvSpPr txBox="1"/>
          <p:nvPr/>
        </p:nvSpPr>
        <p:spPr>
          <a:xfrm>
            <a:off x="6381877" y="3443478"/>
            <a:ext cx="143510" cy="299720"/>
          </a:xfrm>
          <a:prstGeom prst="rect">
            <a:avLst/>
          </a:prstGeom>
        </p:spPr>
        <p:txBody>
          <a:bodyPr wrap="square" lIns="0" tIns="12700" rIns="0" bIns="0" rtlCol="0" vert="horz">
            <a:spAutoFit/>
          </a:bodyPr>
          <a:lstStyle/>
          <a:p>
            <a:pPr marL="38100">
              <a:lnSpc>
                <a:spcPct val="100000"/>
              </a:lnSpc>
              <a:spcBef>
                <a:spcPts val="100"/>
              </a:spcBef>
            </a:pPr>
            <a:r>
              <a:rPr dirty="0" baseline="-6172" sz="2700" spc="-750">
                <a:latin typeface="Microsoft Sans Serif"/>
                <a:cs typeface="Microsoft Sans Serif"/>
              </a:rPr>
              <a:t>.</a:t>
            </a:r>
            <a:r>
              <a:rPr dirty="0" baseline="-6172" sz="2700" spc="-450">
                <a:latin typeface="Microsoft Sans Serif"/>
                <a:cs typeface="Microsoft Sans Serif"/>
              </a:rPr>
              <a:t> </a:t>
            </a:r>
            <a:r>
              <a:rPr dirty="0" baseline="-18518" sz="2700" spc="-1627">
                <a:latin typeface="Microsoft Sans Serif"/>
                <a:cs typeface="Microsoft Sans Serif"/>
              </a:rPr>
              <a:t>ف</a:t>
            </a:r>
            <a:r>
              <a:rPr dirty="0" sz="1800" spc="-1085">
                <a:latin typeface="Microsoft Sans Serif"/>
                <a:cs typeface="Microsoft Sans Serif"/>
              </a:rPr>
              <a:t>„</a:t>
            </a:r>
            <a:endParaRPr sz="1800">
              <a:latin typeface="Microsoft Sans Serif"/>
              <a:cs typeface="Microsoft Sans Serif"/>
            </a:endParaRPr>
          </a:p>
        </p:txBody>
      </p:sp>
      <p:sp>
        <p:nvSpPr>
          <p:cNvPr id="25" name="object 25" descr=""/>
          <p:cNvSpPr txBox="1"/>
          <p:nvPr/>
        </p:nvSpPr>
        <p:spPr>
          <a:xfrm>
            <a:off x="5787567" y="3531870"/>
            <a:ext cx="445770" cy="299720"/>
          </a:xfrm>
          <a:prstGeom prst="rect">
            <a:avLst/>
          </a:prstGeom>
        </p:spPr>
        <p:txBody>
          <a:bodyPr wrap="square" lIns="0" tIns="12700" rIns="0" bIns="0" rtlCol="0" vert="horz">
            <a:spAutoFit/>
          </a:bodyPr>
          <a:lstStyle/>
          <a:p>
            <a:pPr algn="r" marL="38100" marR="30480">
              <a:lnSpc>
                <a:spcPct val="100000"/>
              </a:lnSpc>
              <a:spcBef>
                <a:spcPts val="100"/>
              </a:spcBef>
            </a:pPr>
            <a:r>
              <a:rPr dirty="0" baseline="12345" sz="2700" spc="-1050">
                <a:latin typeface="Microsoft Sans Serif"/>
                <a:cs typeface="Microsoft Sans Serif"/>
              </a:rPr>
              <a:t>„</a:t>
            </a:r>
            <a:r>
              <a:rPr dirty="0" baseline="12345" sz="2700" spc="284">
                <a:latin typeface="Microsoft Sans Serif"/>
                <a:cs typeface="Microsoft Sans Serif"/>
              </a:rPr>
              <a:t>  </a:t>
            </a:r>
            <a:r>
              <a:rPr dirty="0" sz="1800" spc="-1135">
                <a:latin typeface="Microsoft Sans Serif"/>
                <a:cs typeface="Microsoft Sans Serif"/>
              </a:rPr>
              <a:t>ت</a:t>
            </a:r>
            <a:r>
              <a:rPr dirty="0" baseline="-4629" sz="2700" spc="-1702">
                <a:latin typeface="Microsoft Sans Serif"/>
                <a:cs typeface="Microsoft Sans Serif"/>
              </a:rPr>
              <a:t>„</a:t>
            </a:r>
            <a:r>
              <a:rPr dirty="0" baseline="-4629" sz="2700" spc="30">
                <a:latin typeface="Microsoft Sans Serif"/>
                <a:cs typeface="Microsoft Sans Serif"/>
              </a:rPr>
              <a:t> </a:t>
            </a:r>
            <a:r>
              <a:rPr dirty="0" baseline="18518" sz="2700" spc="-1027">
                <a:latin typeface="Microsoft Sans Serif"/>
                <a:cs typeface="Microsoft Sans Serif"/>
              </a:rPr>
              <a:t>هت</a:t>
            </a:r>
            <a:r>
              <a:rPr dirty="0" baseline="30864" sz="2700" spc="-1027">
                <a:latin typeface="Microsoft Sans Serif"/>
                <a:cs typeface="Microsoft Sans Serif"/>
              </a:rPr>
              <a:t>„</a:t>
            </a:r>
            <a:endParaRPr baseline="30864" sz="2700">
              <a:latin typeface="Microsoft Sans Serif"/>
              <a:cs typeface="Microsoft Sans Serif"/>
            </a:endParaRPr>
          </a:p>
        </p:txBody>
      </p:sp>
      <p:sp>
        <p:nvSpPr>
          <p:cNvPr id="26" name="object 26" descr=""/>
          <p:cNvSpPr txBox="1"/>
          <p:nvPr/>
        </p:nvSpPr>
        <p:spPr>
          <a:xfrm>
            <a:off x="5145659" y="3483102"/>
            <a:ext cx="539115" cy="299720"/>
          </a:xfrm>
          <a:prstGeom prst="rect">
            <a:avLst/>
          </a:prstGeom>
        </p:spPr>
        <p:txBody>
          <a:bodyPr wrap="square" lIns="0" tIns="12700" rIns="0" bIns="0" rtlCol="0" vert="horz">
            <a:spAutoFit/>
          </a:bodyPr>
          <a:lstStyle/>
          <a:p>
            <a:pPr algn="r" marL="38100" marR="30480">
              <a:lnSpc>
                <a:spcPct val="100000"/>
              </a:lnSpc>
              <a:spcBef>
                <a:spcPts val="100"/>
              </a:spcBef>
            </a:pPr>
            <a:r>
              <a:rPr dirty="0" baseline="-15432" sz="2700" spc="-975">
                <a:latin typeface="Microsoft Sans Serif"/>
                <a:cs typeface="Microsoft Sans Serif"/>
              </a:rPr>
              <a:t>ث</a:t>
            </a:r>
            <a:r>
              <a:rPr dirty="0" baseline="-18518" sz="2700" spc="-975">
                <a:latin typeface="Microsoft Sans Serif"/>
                <a:cs typeface="Microsoft Sans Serif"/>
              </a:rPr>
              <a:t>„</a:t>
            </a:r>
            <a:r>
              <a:rPr dirty="0" baseline="1543" sz="2700" spc="-975">
                <a:latin typeface="Microsoft Sans Serif"/>
                <a:cs typeface="Microsoft Sans Serif"/>
              </a:rPr>
              <a:t>لع</a:t>
            </a:r>
            <a:r>
              <a:rPr dirty="0" baseline="1543" sz="2700" spc="322">
                <a:latin typeface="Microsoft Sans Serif"/>
                <a:cs typeface="Microsoft Sans Serif"/>
              </a:rPr>
              <a:t> </a:t>
            </a:r>
            <a:r>
              <a:rPr dirty="0" baseline="-7716" sz="2700" spc="-644">
                <a:latin typeface="Microsoft Sans Serif"/>
                <a:cs typeface="Microsoft Sans Serif"/>
              </a:rPr>
              <a:t>ع</a:t>
            </a:r>
            <a:r>
              <a:rPr dirty="0" baseline="-7716" sz="2700" spc="-127">
                <a:latin typeface="Microsoft Sans Serif"/>
                <a:cs typeface="Microsoft Sans Serif"/>
              </a:rPr>
              <a:t> </a:t>
            </a:r>
            <a:r>
              <a:rPr dirty="0" baseline="-6172" sz="2700" spc="-690">
                <a:latin typeface="Microsoft Sans Serif"/>
                <a:cs typeface="Microsoft Sans Serif"/>
              </a:rPr>
              <a:t>ملا</a:t>
            </a:r>
            <a:endParaRPr baseline="-6172" sz="2700">
              <a:latin typeface="Microsoft Sans Serif"/>
              <a:cs typeface="Microsoft Sans Serif"/>
            </a:endParaRPr>
          </a:p>
        </p:txBody>
      </p:sp>
      <p:sp>
        <p:nvSpPr>
          <p:cNvPr id="27" name="object 27" descr=""/>
          <p:cNvSpPr txBox="1"/>
          <p:nvPr/>
        </p:nvSpPr>
        <p:spPr>
          <a:xfrm>
            <a:off x="4953634" y="3536442"/>
            <a:ext cx="132080" cy="299720"/>
          </a:xfrm>
          <a:prstGeom prst="rect">
            <a:avLst/>
          </a:prstGeom>
        </p:spPr>
        <p:txBody>
          <a:bodyPr wrap="square" lIns="0" tIns="12700" rIns="0" bIns="0" rtlCol="0" vert="horz">
            <a:spAutoFit/>
          </a:bodyPr>
          <a:lstStyle/>
          <a:p>
            <a:pPr algn="r" marL="38100" marR="30480">
              <a:lnSpc>
                <a:spcPct val="100000"/>
              </a:lnSpc>
              <a:spcBef>
                <a:spcPts val="100"/>
              </a:spcBef>
            </a:pPr>
            <a:r>
              <a:rPr dirty="0" baseline="33950" sz="2700" spc="-1537">
                <a:latin typeface="Microsoft Sans Serif"/>
                <a:cs typeface="Microsoft Sans Serif"/>
              </a:rPr>
              <a:t>.</a:t>
            </a:r>
            <a:r>
              <a:rPr dirty="0" baseline="16975" sz="2700" spc="-1537">
                <a:latin typeface="Microsoft Sans Serif"/>
                <a:cs typeface="Microsoft Sans Serif"/>
              </a:rPr>
              <a:t>حف</a:t>
            </a:r>
            <a:r>
              <a:rPr dirty="0" sz="1800" spc="-1025">
                <a:latin typeface="Microsoft Sans Serif"/>
                <a:cs typeface="Microsoft Sans Serif"/>
              </a:rPr>
              <a:t>,</a:t>
            </a:r>
            <a:endParaRPr sz="1800">
              <a:latin typeface="Microsoft Sans Serif"/>
              <a:cs typeface="Microsoft Sans Serif"/>
            </a:endParaRPr>
          </a:p>
        </p:txBody>
      </p:sp>
      <p:sp>
        <p:nvSpPr>
          <p:cNvPr id="28" name="object 28" descr=""/>
          <p:cNvSpPr txBox="1"/>
          <p:nvPr/>
        </p:nvSpPr>
        <p:spPr>
          <a:xfrm>
            <a:off x="3867022" y="3502914"/>
            <a:ext cx="979805" cy="299720"/>
          </a:xfrm>
          <a:prstGeom prst="rect">
            <a:avLst/>
          </a:prstGeom>
        </p:spPr>
        <p:txBody>
          <a:bodyPr wrap="square" lIns="0" tIns="12700" rIns="0" bIns="0" rtlCol="0" vert="horz">
            <a:spAutoFit/>
          </a:bodyPr>
          <a:lstStyle/>
          <a:p>
            <a:pPr algn="r" marL="38100" marR="30480">
              <a:lnSpc>
                <a:spcPct val="100000"/>
              </a:lnSpc>
              <a:spcBef>
                <a:spcPts val="100"/>
              </a:spcBef>
            </a:pPr>
            <a:r>
              <a:rPr dirty="0" baseline="-9259" sz="2700" spc="-1777">
                <a:latin typeface="Microsoft Sans Serif"/>
                <a:cs typeface="Microsoft Sans Serif"/>
              </a:rPr>
              <a:t>ت</a:t>
            </a:r>
            <a:r>
              <a:rPr dirty="0" sz="1800" spc="-1185">
                <a:latin typeface="Microsoft Sans Serif"/>
                <a:cs typeface="Microsoft Sans Serif"/>
              </a:rPr>
              <a:t>„</a:t>
            </a:r>
            <a:r>
              <a:rPr dirty="0" sz="1800" spc="455">
                <a:latin typeface="Microsoft Sans Serif"/>
                <a:cs typeface="Microsoft Sans Serif"/>
              </a:rPr>
              <a:t> </a:t>
            </a:r>
            <a:r>
              <a:rPr dirty="0" baseline="3086" sz="2700" spc="-900">
                <a:latin typeface="Microsoft Sans Serif"/>
                <a:cs typeface="Microsoft Sans Serif"/>
              </a:rPr>
              <a:t>حم</a:t>
            </a:r>
            <a:r>
              <a:rPr dirty="0" baseline="-15432" sz="2700" spc="-900">
                <a:latin typeface="Microsoft Sans Serif"/>
                <a:cs typeface="Microsoft Sans Serif"/>
              </a:rPr>
              <a:t>,</a:t>
            </a:r>
            <a:r>
              <a:rPr dirty="0" baseline="-15432" sz="2700" spc="-405">
                <a:latin typeface="Microsoft Sans Serif"/>
                <a:cs typeface="Microsoft Sans Serif"/>
              </a:rPr>
              <a:t> </a:t>
            </a:r>
            <a:r>
              <a:rPr dirty="0" baseline="15432" sz="2700" spc="-1582">
                <a:latin typeface="Microsoft Sans Serif"/>
                <a:cs typeface="Microsoft Sans Serif"/>
              </a:rPr>
              <a:t>ت</a:t>
            </a:r>
            <a:r>
              <a:rPr dirty="0" baseline="6172" sz="2700" spc="-1582">
                <a:latin typeface="Microsoft Sans Serif"/>
                <a:cs typeface="Microsoft Sans Serif"/>
              </a:rPr>
              <a:t>,</a:t>
            </a:r>
            <a:r>
              <a:rPr dirty="0" baseline="6172" sz="2700" spc="217">
                <a:latin typeface="Microsoft Sans Serif"/>
                <a:cs typeface="Microsoft Sans Serif"/>
              </a:rPr>
              <a:t> </a:t>
            </a:r>
            <a:r>
              <a:rPr dirty="0" baseline="16975" sz="2700" spc="-382">
                <a:latin typeface="Microsoft Sans Serif"/>
                <a:cs typeface="Microsoft Sans Serif"/>
              </a:rPr>
              <a:t>هعم</a:t>
            </a:r>
            <a:r>
              <a:rPr dirty="0" baseline="16975" sz="2700" spc="509">
                <a:latin typeface="Microsoft Sans Serif"/>
                <a:cs typeface="Microsoft Sans Serif"/>
              </a:rPr>
              <a:t> </a:t>
            </a:r>
            <a:r>
              <a:rPr dirty="0" baseline="1543" sz="2700" spc="-1050">
                <a:latin typeface="Microsoft Sans Serif"/>
                <a:cs typeface="Microsoft Sans Serif"/>
              </a:rPr>
              <a:t>„</a:t>
            </a:r>
            <a:r>
              <a:rPr dirty="0" baseline="1543" sz="2700" spc="-465">
                <a:latin typeface="Microsoft Sans Serif"/>
                <a:cs typeface="Microsoft Sans Serif"/>
              </a:rPr>
              <a:t> </a:t>
            </a:r>
            <a:r>
              <a:rPr dirty="0" baseline="-4629" sz="2700" spc="-1320">
                <a:latin typeface="Microsoft Sans Serif"/>
                <a:cs typeface="Microsoft Sans Serif"/>
              </a:rPr>
              <a:t>ت</a:t>
            </a:r>
            <a:r>
              <a:rPr dirty="0" baseline="-9259" sz="2700" spc="-1320">
                <a:latin typeface="Microsoft Sans Serif"/>
                <a:cs typeface="Microsoft Sans Serif"/>
              </a:rPr>
              <a:t>„</a:t>
            </a:r>
            <a:r>
              <a:rPr dirty="0" baseline="9259" sz="2700" spc="-1320">
                <a:latin typeface="Microsoft Sans Serif"/>
                <a:cs typeface="Microsoft Sans Serif"/>
              </a:rPr>
              <a:t>سن</a:t>
            </a:r>
            <a:r>
              <a:rPr dirty="0" baseline="23148" sz="2700" spc="-1320">
                <a:latin typeface="Microsoft Sans Serif"/>
                <a:cs typeface="Microsoft Sans Serif"/>
              </a:rPr>
              <a:t>.</a:t>
            </a:r>
            <a:r>
              <a:rPr dirty="0" baseline="23148" sz="2700" spc="-472">
                <a:latin typeface="Microsoft Sans Serif"/>
                <a:cs typeface="Microsoft Sans Serif"/>
              </a:rPr>
              <a:t> </a:t>
            </a:r>
            <a:r>
              <a:rPr dirty="0" baseline="13888" sz="2700" spc="-1672">
                <a:latin typeface="Microsoft Sans Serif"/>
                <a:cs typeface="Microsoft Sans Serif"/>
              </a:rPr>
              <a:t>ث</a:t>
            </a:r>
            <a:r>
              <a:rPr dirty="0" baseline="26234" sz="2700" spc="-1672">
                <a:latin typeface="Microsoft Sans Serif"/>
                <a:cs typeface="Microsoft Sans Serif"/>
              </a:rPr>
              <a:t>„</a:t>
            </a:r>
            <a:r>
              <a:rPr dirty="0" baseline="26234" sz="2700" spc="-442">
                <a:latin typeface="Microsoft Sans Serif"/>
                <a:cs typeface="Microsoft Sans Serif"/>
              </a:rPr>
              <a:t> </a:t>
            </a:r>
            <a:r>
              <a:rPr dirty="0" baseline="18518" sz="2700" spc="-735">
                <a:latin typeface="Microsoft Sans Serif"/>
                <a:cs typeface="Microsoft Sans Serif"/>
              </a:rPr>
              <a:t>لا</a:t>
            </a:r>
            <a:endParaRPr baseline="18518" sz="2700">
              <a:latin typeface="Microsoft Sans Serif"/>
              <a:cs typeface="Microsoft Sans Serif"/>
            </a:endParaRPr>
          </a:p>
        </p:txBody>
      </p:sp>
      <p:sp>
        <p:nvSpPr>
          <p:cNvPr id="29" name="object 29" descr=""/>
          <p:cNvSpPr txBox="1"/>
          <p:nvPr/>
        </p:nvSpPr>
        <p:spPr>
          <a:xfrm>
            <a:off x="2461514" y="3524250"/>
            <a:ext cx="1335405" cy="299720"/>
          </a:xfrm>
          <a:prstGeom prst="rect">
            <a:avLst/>
          </a:prstGeom>
        </p:spPr>
        <p:txBody>
          <a:bodyPr wrap="square" lIns="0" tIns="12700" rIns="0" bIns="0" rtlCol="0" vert="horz">
            <a:spAutoFit/>
          </a:bodyPr>
          <a:lstStyle/>
          <a:p>
            <a:pPr algn="r" marL="38100" marR="30480">
              <a:lnSpc>
                <a:spcPct val="100000"/>
              </a:lnSpc>
              <a:spcBef>
                <a:spcPts val="100"/>
              </a:spcBef>
            </a:pPr>
            <a:r>
              <a:rPr dirty="0" sz="1800" spc="-480">
                <a:latin typeface="Microsoft Sans Serif"/>
                <a:cs typeface="Microsoft Sans Serif"/>
              </a:rPr>
              <a:t>ح</a:t>
            </a:r>
            <a:r>
              <a:rPr dirty="0" baseline="-7716" sz="2700" spc="-719">
                <a:latin typeface="Microsoft Sans Serif"/>
                <a:cs typeface="Microsoft Sans Serif"/>
              </a:rPr>
              <a:t>,</a:t>
            </a:r>
            <a:r>
              <a:rPr dirty="0" baseline="13888" sz="2700" spc="127">
                <a:latin typeface="Microsoft Sans Serif"/>
                <a:cs typeface="Microsoft Sans Serif"/>
              </a:rPr>
              <a:t>  </a:t>
            </a:r>
            <a:r>
              <a:rPr dirty="0" baseline="6172" sz="2700" spc="-750">
                <a:latin typeface="Microsoft Sans Serif"/>
                <a:cs typeface="Microsoft Sans Serif"/>
              </a:rPr>
              <a:t>.</a:t>
            </a:r>
            <a:r>
              <a:rPr dirty="0" baseline="6172" sz="2700" spc="-217">
                <a:latin typeface="Microsoft Sans Serif"/>
                <a:cs typeface="Microsoft Sans Serif"/>
              </a:rPr>
              <a:t> </a:t>
            </a:r>
            <a:r>
              <a:rPr dirty="0" sz="1800">
                <a:latin typeface="Microsoft Sans Serif"/>
                <a:cs typeface="Microsoft Sans Serif"/>
              </a:rPr>
              <a:t>م</a:t>
            </a:r>
            <a:r>
              <a:rPr dirty="0" sz="1800" spc="-50">
                <a:latin typeface="Microsoft Sans Serif"/>
                <a:cs typeface="Microsoft Sans Serif"/>
              </a:rPr>
              <a:t> </a:t>
            </a:r>
            <a:r>
              <a:rPr dirty="0" baseline="1543" sz="2700" spc="82">
                <a:latin typeface="Microsoft Sans Serif"/>
                <a:cs typeface="Microsoft Sans Serif"/>
              </a:rPr>
              <a:t>م</a:t>
            </a:r>
            <a:r>
              <a:rPr dirty="0" baseline="1543" sz="2700" spc="195">
                <a:latin typeface="Microsoft Sans Serif"/>
                <a:cs typeface="Microsoft Sans Serif"/>
              </a:rPr>
              <a:t> </a:t>
            </a:r>
            <a:r>
              <a:rPr dirty="0" baseline="6172" sz="2700" spc="-750">
                <a:latin typeface="Microsoft Sans Serif"/>
                <a:cs typeface="Microsoft Sans Serif"/>
              </a:rPr>
              <a:t>.</a:t>
            </a:r>
            <a:r>
              <a:rPr dirty="0" baseline="6172" sz="2700" spc="52">
                <a:latin typeface="Microsoft Sans Serif"/>
                <a:cs typeface="Microsoft Sans Serif"/>
              </a:rPr>
              <a:t> </a:t>
            </a:r>
            <a:r>
              <a:rPr dirty="0" baseline="-4629" sz="2700" spc="-607">
                <a:latin typeface="Microsoft Sans Serif"/>
                <a:cs typeface="Microsoft Sans Serif"/>
              </a:rPr>
              <a:t>كم</a:t>
            </a:r>
            <a:r>
              <a:rPr dirty="0" baseline="-4629" sz="2700" spc="150">
                <a:latin typeface="Microsoft Sans Serif"/>
                <a:cs typeface="Microsoft Sans Serif"/>
              </a:rPr>
              <a:t> </a:t>
            </a:r>
            <a:r>
              <a:rPr dirty="0" baseline="18518" sz="2700" spc="-1019">
                <a:latin typeface="Microsoft Sans Serif"/>
                <a:cs typeface="Microsoft Sans Serif"/>
              </a:rPr>
              <a:t>.</a:t>
            </a:r>
            <a:r>
              <a:rPr dirty="0" baseline="3086" sz="2700" spc="-1019">
                <a:latin typeface="Microsoft Sans Serif"/>
                <a:cs typeface="Microsoft Sans Serif"/>
              </a:rPr>
              <a:t>ق</a:t>
            </a:r>
            <a:r>
              <a:rPr dirty="0" baseline="3086" sz="2700" spc="465">
                <a:latin typeface="Microsoft Sans Serif"/>
                <a:cs typeface="Microsoft Sans Serif"/>
              </a:rPr>
              <a:t> </a:t>
            </a:r>
            <a:r>
              <a:rPr dirty="0" baseline="-4629" sz="2700" spc="-1777">
                <a:latin typeface="Microsoft Sans Serif"/>
                <a:cs typeface="Microsoft Sans Serif"/>
              </a:rPr>
              <a:t>ت</a:t>
            </a:r>
            <a:r>
              <a:rPr dirty="0" baseline="4629" sz="2700" spc="-1777">
                <a:latin typeface="Microsoft Sans Serif"/>
                <a:cs typeface="Microsoft Sans Serif"/>
              </a:rPr>
              <a:t>„</a:t>
            </a:r>
            <a:r>
              <a:rPr dirty="0" baseline="4629" sz="2700" spc="89">
                <a:latin typeface="Microsoft Sans Serif"/>
                <a:cs typeface="Microsoft Sans Serif"/>
              </a:rPr>
              <a:t> </a:t>
            </a:r>
            <a:r>
              <a:rPr dirty="0" baseline="-1543" sz="2700" spc="-532">
                <a:latin typeface="Microsoft Sans Serif"/>
                <a:cs typeface="Microsoft Sans Serif"/>
              </a:rPr>
              <a:t>ع</a:t>
            </a:r>
            <a:r>
              <a:rPr dirty="0" baseline="-1543" sz="2700" spc="217">
                <a:latin typeface="Microsoft Sans Serif"/>
                <a:cs typeface="Microsoft Sans Serif"/>
              </a:rPr>
              <a:t> </a:t>
            </a:r>
            <a:r>
              <a:rPr dirty="0" baseline="1543" sz="2700" spc="-75">
                <a:latin typeface="Microsoft Sans Serif"/>
                <a:cs typeface="Microsoft Sans Serif"/>
              </a:rPr>
              <a:t>م</a:t>
            </a:r>
            <a:endParaRPr baseline="1543" sz="2700">
              <a:latin typeface="Microsoft Sans Serif"/>
              <a:cs typeface="Microsoft Sans Serif"/>
            </a:endParaRPr>
          </a:p>
        </p:txBody>
      </p:sp>
      <p:sp>
        <p:nvSpPr>
          <p:cNvPr id="30" name="object 30" descr=""/>
          <p:cNvSpPr txBox="1"/>
          <p:nvPr/>
        </p:nvSpPr>
        <p:spPr>
          <a:xfrm>
            <a:off x="1996694" y="3544061"/>
            <a:ext cx="405130" cy="299720"/>
          </a:xfrm>
          <a:prstGeom prst="rect">
            <a:avLst/>
          </a:prstGeom>
        </p:spPr>
        <p:txBody>
          <a:bodyPr wrap="square" lIns="0" tIns="12700" rIns="0" bIns="0" rtlCol="0" vert="horz">
            <a:spAutoFit/>
          </a:bodyPr>
          <a:lstStyle/>
          <a:p>
            <a:pPr algn="r" marL="38100" marR="30480">
              <a:lnSpc>
                <a:spcPct val="100000"/>
              </a:lnSpc>
              <a:spcBef>
                <a:spcPts val="100"/>
              </a:spcBef>
            </a:pPr>
            <a:r>
              <a:rPr dirty="0" sz="1800" spc="-500">
                <a:latin typeface="Microsoft Sans Serif"/>
                <a:cs typeface="Microsoft Sans Serif"/>
              </a:rPr>
              <a:t>,</a:t>
            </a:r>
            <a:r>
              <a:rPr dirty="0" sz="1800" spc="285">
                <a:latin typeface="Microsoft Sans Serif"/>
                <a:cs typeface="Microsoft Sans Serif"/>
              </a:rPr>
              <a:t>  </a:t>
            </a:r>
            <a:r>
              <a:rPr dirty="0" baseline="3086" sz="2700" spc="-1687">
                <a:latin typeface="Microsoft Sans Serif"/>
                <a:cs typeface="Microsoft Sans Serif"/>
              </a:rPr>
              <a:t>ث</a:t>
            </a:r>
            <a:r>
              <a:rPr dirty="0" baseline="15432" sz="2700" spc="-1687">
                <a:latin typeface="Microsoft Sans Serif"/>
                <a:cs typeface="Microsoft Sans Serif"/>
              </a:rPr>
              <a:t>„</a:t>
            </a:r>
            <a:r>
              <a:rPr dirty="0" baseline="15432" sz="2700" spc="-442">
                <a:latin typeface="Microsoft Sans Serif"/>
                <a:cs typeface="Microsoft Sans Serif"/>
              </a:rPr>
              <a:t> </a:t>
            </a:r>
            <a:r>
              <a:rPr dirty="0" baseline="7716" sz="2700" spc="-1260">
                <a:latin typeface="Microsoft Sans Serif"/>
                <a:cs typeface="Microsoft Sans Serif"/>
              </a:rPr>
              <a:t>س</a:t>
            </a:r>
            <a:endParaRPr baseline="7716" sz="2700">
              <a:latin typeface="Microsoft Sans Serif"/>
              <a:cs typeface="Microsoft Sans Serif"/>
            </a:endParaRPr>
          </a:p>
        </p:txBody>
      </p:sp>
      <p:sp>
        <p:nvSpPr>
          <p:cNvPr id="31" name="object 31" descr=""/>
          <p:cNvSpPr txBox="1"/>
          <p:nvPr/>
        </p:nvSpPr>
        <p:spPr>
          <a:xfrm>
            <a:off x="355091" y="3556254"/>
            <a:ext cx="8619490" cy="299720"/>
          </a:xfrm>
          <a:prstGeom prst="rect">
            <a:avLst/>
          </a:prstGeom>
        </p:spPr>
        <p:txBody>
          <a:bodyPr wrap="square" lIns="0" tIns="12700" rIns="0" bIns="0" rtlCol="0" vert="horz">
            <a:spAutoFit/>
          </a:bodyPr>
          <a:lstStyle/>
          <a:p>
            <a:pPr algn="r" marL="38100" marR="30480">
              <a:lnSpc>
                <a:spcPct val="100000"/>
              </a:lnSpc>
              <a:spcBef>
                <a:spcPts val="100"/>
              </a:spcBef>
            </a:pPr>
            <a:r>
              <a:rPr dirty="0" sz="1800" spc="-805">
                <a:latin typeface="Microsoft Sans Serif"/>
                <a:cs typeface="Microsoft Sans Serif"/>
              </a:rPr>
              <a:t>ي</a:t>
            </a:r>
            <a:r>
              <a:rPr dirty="0" baseline="-13888" sz="2700" spc="-1207">
                <a:latin typeface="Microsoft Sans Serif"/>
                <a:cs typeface="Microsoft Sans Serif"/>
              </a:rPr>
              <a:t>„</a:t>
            </a:r>
            <a:r>
              <a:rPr dirty="0" baseline="-13888" sz="2700" spc="135">
                <a:latin typeface="Microsoft Sans Serif"/>
                <a:cs typeface="Microsoft Sans Serif"/>
              </a:rPr>
              <a:t>  </a:t>
            </a:r>
            <a:r>
              <a:rPr dirty="0" sz="1800" spc="-965">
                <a:latin typeface="Microsoft Sans Serif"/>
                <a:cs typeface="Microsoft Sans Serif"/>
              </a:rPr>
              <a:t>ص</a:t>
            </a:r>
            <a:r>
              <a:rPr dirty="0" sz="1800" spc="185">
                <a:latin typeface="Microsoft Sans Serif"/>
                <a:cs typeface="Microsoft Sans Serif"/>
              </a:rPr>
              <a:t>  </a:t>
            </a:r>
            <a:r>
              <a:rPr dirty="0" sz="1800">
                <a:latin typeface="Microsoft Sans Serif"/>
                <a:cs typeface="Microsoft Sans Serif"/>
              </a:rPr>
              <a:t>م</a:t>
            </a:r>
            <a:r>
              <a:rPr dirty="0" sz="1800" spc="10">
                <a:latin typeface="Microsoft Sans Serif"/>
                <a:cs typeface="Microsoft Sans Serif"/>
              </a:rPr>
              <a:t> </a:t>
            </a:r>
            <a:r>
              <a:rPr dirty="0" sz="1800">
                <a:latin typeface="Microsoft Sans Serif"/>
                <a:cs typeface="Microsoft Sans Serif"/>
              </a:rPr>
              <a:t>ة</a:t>
            </a:r>
            <a:r>
              <a:rPr dirty="0" sz="1800" spc="254">
                <a:latin typeface="Microsoft Sans Serif"/>
                <a:cs typeface="Microsoft Sans Serif"/>
              </a:rPr>
              <a:t>  </a:t>
            </a:r>
            <a:r>
              <a:rPr dirty="0" sz="1800" spc="-805">
                <a:latin typeface="Microsoft Sans Serif"/>
                <a:cs typeface="Microsoft Sans Serif"/>
              </a:rPr>
              <a:t>ي</a:t>
            </a:r>
            <a:r>
              <a:rPr dirty="0" baseline="-13888" sz="2700" spc="-1207">
                <a:latin typeface="Microsoft Sans Serif"/>
                <a:cs typeface="Microsoft Sans Serif"/>
              </a:rPr>
              <a:t>„</a:t>
            </a:r>
            <a:r>
              <a:rPr dirty="0" baseline="-13888" sz="2700" spc="-44">
                <a:latin typeface="Microsoft Sans Serif"/>
                <a:cs typeface="Microsoft Sans Serif"/>
              </a:rPr>
              <a:t> </a:t>
            </a:r>
            <a:r>
              <a:rPr dirty="0" sz="1800">
                <a:latin typeface="Microsoft Sans Serif"/>
                <a:cs typeface="Microsoft Sans Serif"/>
              </a:rPr>
              <a:t>ذ</a:t>
            </a:r>
            <a:r>
              <a:rPr dirty="0" sz="1800" spc="445">
                <a:latin typeface="Microsoft Sans Serif"/>
                <a:cs typeface="Microsoft Sans Serif"/>
              </a:rPr>
              <a:t> </a:t>
            </a:r>
            <a:r>
              <a:rPr dirty="0" sz="1800" spc="-965">
                <a:latin typeface="Microsoft Sans Serif"/>
                <a:cs typeface="Microsoft Sans Serif"/>
              </a:rPr>
              <a:t>ص</a:t>
            </a:r>
            <a:r>
              <a:rPr dirty="0" sz="1800" spc="135">
                <a:latin typeface="Microsoft Sans Serif"/>
                <a:cs typeface="Microsoft Sans Serif"/>
              </a:rPr>
              <a:t>  </a:t>
            </a:r>
            <a:r>
              <a:rPr dirty="0" sz="1800" spc="-300">
                <a:latin typeface="Microsoft Sans Serif"/>
                <a:cs typeface="Microsoft Sans Serif"/>
              </a:rPr>
              <a:t>و</a:t>
            </a:r>
            <a:r>
              <a:rPr dirty="0" sz="1800" spc="-215">
                <a:latin typeface="Microsoft Sans Serif"/>
                <a:cs typeface="Microsoft Sans Serif"/>
              </a:rPr>
              <a:t> </a:t>
            </a:r>
            <a:r>
              <a:rPr dirty="0" sz="1800" spc="-160">
                <a:latin typeface="Microsoft Sans Serif"/>
                <a:cs typeface="Microsoft Sans Serif"/>
              </a:rPr>
              <a:t>حارذ</a:t>
            </a:r>
            <a:r>
              <a:rPr dirty="0" sz="1800" spc="20">
                <a:latin typeface="Microsoft Sans Serif"/>
                <a:cs typeface="Microsoft Sans Serif"/>
              </a:rPr>
              <a:t>  </a:t>
            </a:r>
            <a:r>
              <a:rPr dirty="0" sz="1800" spc="-170">
                <a:latin typeface="Microsoft Sans Serif"/>
                <a:cs typeface="Microsoft Sans Serif"/>
              </a:rPr>
              <a:t>ا</a:t>
            </a:r>
            <a:r>
              <a:rPr dirty="0" sz="1800" spc="-210">
                <a:latin typeface="Microsoft Sans Serif"/>
                <a:cs typeface="Microsoft Sans Serif"/>
              </a:rPr>
              <a:t> </a:t>
            </a:r>
            <a:r>
              <a:rPr dirty="0" sz="1800" spc="-375">
                <a:latin typeface="Microsoft Sans Serif"/>
                <a:cs typeface="Microsoft Sans Serif"/>
              </a:rPr>
              <a:t>ل</a:t>
            </a:r>
            <a:r>
              <a:rPr dirty="0" sz="1800" spc="265">
                <a:latin typeface="Microsoft Sans Serif"/>
                <a:cs typeface="Microsoft Sans Serif"/>
              </a:rPr>
              <a:t> </a:t>
            </a:r>
            <a:r>
              <a:rPr dirty="0" sz="1800" spc="-170">
                <a:latin typeface="Microsoft Sans Serif"/>
                <a:cs typeface="Microsoft Sans Serif"/>
              </a:rPr>
              <a:t>ا</a:t>
            </a:r>
            <a:r>
              <a:rPr dirty="0" sz="1800" spc="-215">
                <a:latin typeface="Microsoft Sans Serif"/>
                <a:cs typeface="Microsoft Sans Serif"/>
              </a:rPr>
              <a:t> </a:t>
            </a:r>
            <a:r>
              <a:rPr dirty="0" sz="1800">
                <a:latin typeface="Microsoft Sans Serif"/>
                <a:cs typeface="Microsoft Sans Serif"/>
              </a:rPr>
              <a:t>ن</a:t>
            </a:r>
            <a:r>
              <a:rPr dirty="0" sz="1800" spc="305">
                <a:latin typeface="Microsoft Sans Serif"/>
                <a:cs typeface="Microsoft Sans Serif"/>
              </a:rPr>
              <a:t> </a:t>
            </a:r>
            <a:r>
              <a:rPr dirty="0" sz="1800" spc="-265">
                <a:latin typeface="Microsoft Sans Serif"/>
                <a:cs typeface="Microsoft Sans Serif"/>
              </a:rPr>
              <a:t>ا</a:t>
            </a:r>
            <a:r>
              <a:rPr dirty="0" sz="1800" spc="405">
                <a:latin typeface="Microsoft Sans Serif"/>
                <a:cs typeface="Microsoft Sans Serif"/>
              </a:rPr>
              <a:t> </a:t>
            </a:r>
            <a:r>
              <a:rPr dirty="0" sz="1800" spc="-260">
                <a:latin typeface="Microsoft Sans Serif"/>
                <a:cs typeface="Microsoft Sans Serif"/>
              </a:rPr>
              <a:t>نأ</a:t>
            </a:r>
            <a:r>
              <a:rPr dirty="0" sz="1800" spc="80">
                <a:latin typeface="Microsoft Sans Serif"/>
                <a:cs typeface="Microsoft Sans Serif"/>
              </a:rPr>
              <a:t>  </a:t>
            </a:r>
            <a:r>
              <a:rPr dirty="0" sz="1800" spc="-805">
                <a:latin typeface="Microsoft Sans Serif"/>
                <a:cs typeface="Microsoft Sans Serif"/>
              </a:rPr>
              <a:t>ي</a:t>
            </a:r>
            <a:r>
              <a:rPr dirty="0" baseline="-13888" sz="2700" spc="-1207">
                <a:latin typeface="Microsoft Sans Serif"/>
                <a:cs typeface="Microsoft Sans Serif"/>
              </a:rPr>
              <a:t>„</a:t>
            </a:r>
            <a:r>
              <a:rPr dirty="0" baseline="-13888" sz="2700" spc="217">
                <a:latin typeface="Microsoft Sans Serif"/>
                <a:cs typeface="Microsoft Sans Serif"/>
              </a:rPr>
              <a:t> </a:t>
            </a:r>
            <a:r>
              <a:rPr dirty="0" sz="1800">
                <a:latin typeface="Microsoft Sans Serif"/>
                <a:cs typeface="Microsoft Sans Serif"/>
              </a:rPr>
              <a:t>ةذ</a:t>
            </a:r>
            <a:r>
              <a:rPr dirty="0" sz="1800" spc="114">
                <a:latin typeface="Microsoft Sans Serif"/>
                <a:cs typeface="Microsoft Sans Serif"/>
              </a:rPr>
              <a:t> </a:t>
            </a:r>
            <a:r>
              <a:rPr dirty="0" sz="1800" spc="-290">
                <a:latin typeface="Microsoft Sans Serif"/>
                <a:cs typeface="Microsoft Sans Serif"/>
              </a:rPr>
              <a:t>او</a:t>
            </a:r>
            <a:r>
              <a:rPr dirty="0" sz="1800" spc="-45">
                <a:latin typeface="Microsoft Sans Serif"/>
                <a:cs typeface="Microsoft Sans Serif"/>
              </a:rPr>
              <a:t> </a:t>
            </a:r>
            <a:r>
              <a:rPr dirty="0" sz="1800" spc="-300">
                <a:latin typeface="Microsoft Sans Serif"/>
                <a:cs typeface="Microsoft Sans Serif"/>
              </a:rPr>
              <a:t>و</a:t>
            </a:r>
            <a:r>
              <a:rPr dirty="0" sz="1800" spc="-229">
                <a:latin typeface="Microsoft Sans Serif"/>
                <a:cs typeface="Microsoft Sans Serif"/>
              </a:rPr>
              <a:t> </a:t>
            </a:r>
            <a:r>
              <a:rPr dirty="0" sz="1800" spc="-45">
                <a:latin typeface="Microsoft Sans Serif"/>
                <a:cs typeface="Microsoft Sans Serif"/>
              </a:rPr>
              <a:t>ة</a:t>
            </a:r>
            <a:r>
              <a:rPr dirty="0" sz="1800" spc="-225">
                <a:latin typeface="Microsoft Sans Serif"/>
                <a:cs typeface="Microsoft Sans Serif"/>
              </a:rPr>
              <a:t> </a:t>
            </a:r>
            <a:r>
              <a:rPr dirty="0" sz="1800" spc="-325">
                <a:latin typeface="Microsoft Sans Serif"/>
                <a:cs typeface="Microsoft Sans Serif"/>
              </a:rPr>
              <a:t>ارا</a:t>
            </a:r>
            <a:r>
              <a:rPr dirty="0" sz="1800" spc="155">
                <a:latin typeface="Microsoft Sans Serif"/>
                <a:cs typeface="Microsoft Sans Serif"/>
              </a:rPr>
              <a:t>  </a:t>
            </a:r>
            <a:r>
              <a:rPr dirty="0" sz="1800" spc="-265">
                <a:latin typeface="Microsoft Sans Serif"/>
                <a:cs typeface="Microsoft Sans Serif"/>
              </a:rPr>
              <a:t>ا</a:t>
            </a:r>
            <a:r>
              <a:rPr dirty="0" sz="1800" spc="330">
                <a:latin typeface="Microsoft Sans Serif"/>
                <a:cs typeface="Microsoft Sans Serif"/>
              </a:rPr>
              <a:t>  </a:t>
            </a:r>
            <a:r>
              <a:rPr dirty="0" sz="1800" spc="-360">
                <a:latin typeface="Microsoft Sans Serif"/>
                <a:cs typeface="Microsoft Sans Serif"/>
              </a:rPr>
              <a:t>ق</a:t>
            </a:r>
            <a:r>
              <a:rPr dirty="0" sz="1800" spc="300">
                <a:latin typeface="Microsoft Sans Serif"/>
                <a:cs typeface="Microsoft Sans Serif"/>
              </a:rPr>
              <a:t>   </a:t>
            </a:r>
            <a:r>
              <a:rPr dirty="0" sz="1800" spc="-420">
                <a:latin typeface="Microsoft Sans Serif"/>
                <a:cs typeface="Microsoft Sans Serif"/>
              </a:rPr>
              <a:t>ير</a:t>
            </a:r>
            <a:r>
              <a:rPr dirty="0" sz="1800" spc="190">
                <a:latin typeface="Microsoft Sans Serif"/>
                <a:cs typeface="Microsoft Sans Serif"/>
              </a:rPr>
              <a:t> </a:t>
            </a:r>
            <a:r>
              <a:rPr dirty="0" sz="1800">
                <a:latin typeface="Microsoft Sans Serif"/>
                <a:cs typeface="Microsoft Sans Serif"/>
              </a:rPr>
              <a:t>،ة</a:t>
            </a:r>
            <a:r>
              <a:rPr dirty="0" sz="1800" spc="265">
                <a:latin typeface="Microsoft Sans Serif"/>
                <a:cs typeface="Microsoft Sans Serif"/>
              </a:rPr>
              <a:t>  </a:t>
            </a:r>
            <a:r>
              <a:rPr dirty="0" sz="1800" spc="-725">
                <a:latin typeface="Microsoft Sans Serif"/>
                <a:cs typeface="Microsoft Sans Serif"/>
              </a:rPr>
              <a:t>ي</a:t>
            </a:r>
            <a:r>
              <a:rPr dirty="0" sz="1800" spc="-114">
                <a:latin typeface="Microsoft Sans Serif"/>
                <a:cs typeface="Microsoft Sans Serif"/>
              </a:rPr>
              <a:t> </a:t>
            </a:r>
            <a:r>
              <a:rPr dirty="0" sz="1800">
                <a:latin typeface="Microsoft Sans Serif"/>
                <a:cs typeface="Microsoft Sans Serif"/>
              </a:rPr>
              <a:t>ذ</a:t>
            </a:r>
            <a:r>
              <a:rPr dirty="0" sz="1800" spc="455">
                <a:latin typeface="Microsoft Sans Serif"/>
                <a:cs typeface="Microsoft Sans Serif"/>
              </a:rPr>
              <a:t> </a:t>
            </a:r>
            <a:r>
              <a:rPr dirty="0" sz="1800">
                <a:latin typeface="Microsoft Sans Serif"/>
                <a:cs typeface="Microsoft Sans Serif"/>
              </a:rPr>
              <a:t>باذذ</a:t>
            </a:r>
            <a:r>
              <a:rPr dirty="0" sz="1800" spc="70">
                <a:latin typeface="Microsoft Sans Serif"/>
                <a:cs typeface="Microsoft Sans Serif"/>
              </a:rPr>
              <a:t>  </a:t>
            </a:r>
            <a:r>
              <a:rPr dirty="0" sz="1800" spc="65">
                <a:latin typeface="Microsoft Sans Serif"/>
                <a:cs typeface="Microsoft Sans Serif"/>
              </a:rPr>
              <a:t>فو</a:t>
            </a:r>
            <a:r>
              <a:rPr dirty="0" sz="1800" spc="-210">
                <a:latin typeface="Microsoft Sans Serif"/>
                <a:cs typeface="Microsoft Sans Serif"/>
              </a:rPr>
              <a:t> </a:t>
            </a:r>
            <a:r>
              <a:rPr dirty="0" sz="1800" spc="-375">
                <a:latin typeface="Microsoft Sans Serif"/>
                <a:cs typeface="Microsoft Sans Serif"/>
              </a:rPr>
              <a:t>ل</a:t>
            </a:r>
            <a:r>
              <a:rPr dirty="0" sz="1800" spc="265">
                <a:latin typeface="Microsoft Sans Serif"/>
                <a:cs typeface="Microsoft Sans Serif"/>
              </a:rPr>
              <a:t> </a:t>
            </a:r>
            <a:r>
              <a:rPr dirty="0" sz="1800" spc="-170">
                <a:latin typeface="Microsoft Sans Serif"/>
                <a:cs typeface="Microsoft Sans Serif"/>
              </a:rPr>
              <a:t>ا</a:t>
            </a:r>
            <a:r>
              <a:rPr dirty="0" sz="1800" spc="-215">
                <a:latin typeface="Microsoft Sans Serif"/>
                <a:cs typeface="Microsoft Sans Serif"/>
              </a:rPr>
              <a:t> </a:t>
            </a:r>
            <a:r>
              <a:rPr dirty="0" sz="1800">
                <a:latin typeface="Microsoft Sans Serif"/>
                <a:cs typeface="Microsoft Sans Serif"/>
              </a:rPr>
              <a:t>ن</a:t>
            </a:r>
            <a:r>
              <a:rPr dirty="0" sz="1800" spc="305">
                <a:latin typeface="Microsoft Sans Serif"/>
                <a:cs typeface="Microsoft Sans Serif"/>
              </a:rPr>
              <a:t> </a:t>
            </a:r>
            <a:r>
              <a:rPr dirty="0" sz="1800">
                <a:latin typeface="Microsoft Sans Serif"/>
                <a:cs typeface="Microsoft Sans Serif"/>
              </a:rPr>
              <a:t>ة</a:t>
            </a:r>
            <a:r>
              <a:rPr dirty="0" sz="1800" spc="220">
                <a:latin typeface="Microsoft Sans Serif"/>
                <a:cs typeface="Microsoft Sans Serif"/>
              </a:rPr>
              <a:t>   </a:t>
            </a:r>
            <a:r>
              <a:rPr dirty="0" sz="1800">
                <a:latin typeface="Microsoft Sans Serif"/>
                <a:cs typeface="Microsoft Sans Serif"/>
              </a:rPr>
              <a:t>با</a:t>
            </a:r>
            <a:r>
              <a:rPr dirty="0" sz="1800" spc="175">
                <a:latin typeface="Microsoft Sans Serif"/>
                <a:cs typeface="Microsoft Sans Serif"/>
              </a:rPr>
              <a:t>  </a:t>
            </a:r>
            <a:r>
              <a:rPr dirty="0" sz="1800" spc="-725">
                <a:latin typeface="Microsoft Sans Serif"/>
                <a:cs typeface="Microsoft Sans Serif"/>
              </a:rPr>
              <a:t>ي</a:t>
            </a:r>
            <a:r>
              <a:rPr dirty="0" sz="1800" spc="160">
                <a:latin typeface="Microsoft Sans Serif"/>
                <a:cs typeface="Microsoft Sans Serif"/>
              </a:rPr>
              <a:t> </a:t>
            </a:r>
            <a:r>
              <a:rPr dirty="0" sz="1800">
                <a:latin typeface="Microsoft Sans Serif"/>
                <a:cs typeface="Microsoft Sans Serif"/>
              </a:rPr>
              <a:t>ةا</a:t>
            </a:r>
            <a:r>
              <a:rPr dirty="0" sz="1800" spc="335">
                <a:latin typeface="Microsoft Sans Serif"/>
                <a:cs typeface="Microsoft Sans Serif"/>
              </a:rPr>
              <a:t>  </a:t>
            </a:r>
            <a:r>
              <a:rPr dirty="0" sz="1800" spc="385">
                <a:latin typeface="Microsoft Sans Serif"/>
                <a:cs typeface="Microsoft Sans Serif"/>
              </a:rPr>
              <a:t>ت</a:t>
            </a:r>
            <a:r>
              <a:rPr dirty="0" sz="1800" spc="434">
                <a:latin typeface="Microsoft Sans Serif"/>
                <a:cs typeface="Microsoft Sans Serif"/>
              </a:rPr>
              <a:t> </a:t>
            </a:r>
            <a:r>
              <a:rPr dirty="0" sz="1800">
                <a:latin typeface="Microsoft Sans Serif"/>
                <a:cs typeface="Microsoft Sans Serif"/>
              </a:rPr>
              <a:t>ة</a:t>
            </a:r>
            <a:r>
              <a:rPr dirty="0" sz="1800" spc="120">
                <a:latin typeface="Microsoft Sans Serif"/>
                <a:cs typeface="Microsoft Sans Serif"/>
              </a:rPr>
              <a:t>  </a:t>
            </a:r>
            <a:r>
              <a:rPr dirty="0" sz="1800" spc="-370">
                <a:latin typeface="Microsoft Sans Serif"/>
                <a:cs typeface="Microsoft Sans Serif"/>
              </a:rPr>
              <a:t>حور</a:t>
            </a:r>
            <a:endParaRPr sz="1800">
              <a:latin typeface="Microsoft Sans Serif"/>
              <a:cs typeface="Microsoft Sans Serif"/>
            </a:endParaRPr>
          </a:p>
        </p:txBody>
      </p:sp>
      <p:sp>
        <p:nvSpPr>
          <p:cNvPr id="32" name="object 32" descr=""/>
          <p:cNvSpPr txBox="1"/>
          <p:nvPr/>
        </p:nvSpPr>
        <p:spPr>
          <a:xfrm>
            <a:off x="409955" y="3460242"/>
            <a:ext cx="1525270" cy="299720"/>
          </a:xfrm>
          <a:prstGeom prst="rect">
            <a:avLst/>
          </a:prstGeom>
        </p:spPr>
        <p:txBody>
          <a:bodyPr wrap="square" lIns="0" tIns="12700" rIns="0" bIns="0" rtlCol="0" vert="horz">
            <a:spAutoFit/>
          </a:bodyPr>
          <a:lstStyle/>
          <a:p>
            <a:pPr algn="r" marL="38100" marR="30480">
              <a:lnSpc>
                <a:spcPct val="100000"/>
              </a:lnSpc>
              <a:spcBef>
                <a:spcPts val="100"/>
              </a:spcBef>
            </a:pPr>
            <a:r>
              <a:rPr dirty="0" baseline="-3086" sz="2700" spc="-847">
                <a:latin typeface="Microsoft Sans Serif"/>
                <a:cs typeface="Microsoft Sans Serif"/>
              </a:rPr>
              <a:t>لع</a:t>
            </a:r>
            <a:r>
              <a:rPr dirty="0" baseline="-3086" sz="2700" spc="37">
                <a:latin typeface="Microsoft Sans Serif"/>
                <a:cs typeface="Microsoft Sans Serif"/>
              </a:rPr>
              <a:t>  </a:t>
            </a:r>
            <a:r>
              <a:rPr dirty="0" sz="1800" spc="-500">
                <a:latin typeface="Microsoft Sans Serif"/>
                <a:cs typeface="Microsoft Sans Serif"/>
              </a:rPr>
              <a:t>.</a:t>
            </a:r>
            <a:r>
              <a:rPr dirty="0" sz="1800" spc="-204">
                <a:latin typeface="Microsoft Sans Serif"/>
                <a:cs typeface="Microsoft Sans Serif"/>
              </a:rPr>
              <a:t> </a:t>
            </a:r>
            <a:r>
              <a:rPr dirty="0" baseline="-10802" sz="2700" spc="-1320">
                <a:latin typeface="Microsoft Sans Serif"/>
                <a:cs typeface="Microsoft Sans Serif"/>
              </a:rPr>
              <a:t>ب</a:t>
            </a:r>
            <a:r>
              <a:rPr dirty="0" baseline="-12345" sz="2700" spc="-1320">
                <a:latin typeface="Microsoft Sans Serif"/>
                <a:cs typeface="Microsoft Sans Serif"/>
              </a:rPr>
              <a:t>,</a:t>
            </a:r>
            <a:r>
              <a:rPr dirty="0" baseline="-3086" sz="2700" spc="-1320">
                <a:latin typeface="Microsoft Sans Serif"/>
                <a:cs typeface="Microsoft Sans Serif"/>
              </a:rPr>
              <a:t>ق</a:t>
            </a:r>
            <a:r>
              <a:rPr dirty="0" baseline="15432" sz="2700" spc="-1320">
                <a:latin typeface="Microsoft Sans Serif"/>
                <a:cs typeface="Microsoft Sans Serif"/>
              </a:rPr>
              <a:t>„</a:t>
            </a:r>
            <a:r>
              <a:rPr dirty="0" baseline="15432" sz="2700" spc="-450">
                <a:latin typeface="Microsoft Sans Serif"/>
                <a:cs typeface="Microsoft Sans Serif"/>
              </a:rPr>
              <a:t> </a:t>
            </a:r>
            <a:r>
              <a:rPr dirty="0" baseline="1543" sz="2700" spc="-667">
                <a:latin typeface="Microsoft Sans Serif"/>
                <a:cs typeface="Microsoft Sans Serif"/>
              </a:rPr>
              <a:t>لا</a:t>
            </a:r>
            <a:r>
              <a:rPr dirty="0" baseline="1543" sz="2700" spc="262">
                <a:latin typeface="Microsoft Sans Serif"/>
                <a:cs typeface="Microsoft Sans Serif"/>
              </a:rPr>
              <a:t> </a:t>
            </a:r>
            <a:r>
              <a:rPr dirty="0" baseline="-6172" sz="2700" spc="-1702">
                <a:latin typeface="Microsoft Sans Serif"/>
                <a:cs typeface="Microsoft Sans Serif"/>
              </a:rPr>
              <a:t>ت</a:t>
            </a:r>
            <a:r>
              <a:rPr dirty="0" baseline="6172" sz="2700" spc="-1702">
                <a:latin typeface="Microsoft Sans Serif"/>
                <a:cs typeface="Microsoft Sans Serif"/>
              </a:rPr>
              <a:t>„</a:t>
            </a:r>
            <a:r>
              <a:rPr dirty="0" baseline="6172" sz="2700" spc="82">
                <a:latin typeface="Microsoft Sans Serif"/>
                <a:cs typeface="Microsoft Sans Serif"/>
              </a:rPr>
              <a:t>  </a:t>
            </a:r>
            <a:r>
              <a:rPr dirty="0" baseline="-20061" sz="2700" spc="-982">
                <a:latin typeface="Microsoft Sans Serif"/>
                <a:cs typeface="Microsoft Sans Serif"/>
              </a:rPr>
              <a:t>ث</a:t>
            </a:r>
            <a:r>
              <a:rPr dirty="0" baseline="-24691" sz="2700" spc="-982">
                <a:latin typeface="Microsoft Sans Serif"/>
                <a:cs typeface="Microsoft Sans Serif"/>
              </a:rPr>
              <a:t>„</a:t>
            </a:r>
            <a:r>
              <a:rPr dirty="0" baseline="-4629" sz="2700" spc="-982">
                <a:latin typeface="Microsoft Sans Serif"/>
                <a:cs typeface="Microsoft Sans Serif"/>
              </a:rPr>
              <a:t>لع</a:t>
            </a:r>
            <a:r>
              <a:rPr dirty="0" baseline="-4629" sz="2700" spc="337">
                <a:latin typeface="Microsoft Sans Serif"/>
                <a:cs typeface="Microsoft Sans Serif"/>
              </a:rPr>
              <a:t> </a:t>
            </a:r>
            <a:r>
              <a:rPr dirty="0" baseline="-12345" sz="2700" spc="-644">
                <a:latin typeface="Microsoft Sans Serif"/>
                <a:cs typeface="Microsoft Sans Serif"/>
              </a:rPr>
              <a:t>ع</a:t>
            </a:r>
            <a:r>
              <a:rPr dirty="0" baseline="-12345" sz="2700" spc="-127">
                <a:latin typeface="Microsoft Sans Serif"/>
                <a:cs typeface="Microsoft Sans Serif"/>
              </a:rPr>
              <a:t> </a:t>
            </a:r>
            <a:r>
              <a:rPr dirty="0" baseline="-12345" sz="2700" spc="-637">
                <a:latin typeface="Microsoft Sans Serif"/>
                <a:cs typeface="Microsoft Sans Serif"/>
              </a:rPr>
              <a:t>ملا</a:t>
            </a:r>
            <a:r>
              <a:rPr dirty="0" baseline="-12345" sz="2700" spc="44">
                <a:latin typeface="Microsoft Sans Serif"/>
                <a:cs typeface="Microsoft Sans Serif"/>
              </a:rPr>
              <a:t>  </a:t>
            </a:r>
            <a:r>
              <a:rPr dirty="0" sz="1800" spc="-500">
                <a:latin typeface="Microsoft Sans Serif"/>
                <a:cs typeface="Microsoft Sans Serif"/>
              </a:rPr>
              <a:t>.</a:t>
            </a:r>
            <a:r>
              <a:rPr dirty="0" sz="1800" spc="-204">
                <a:latin typeface="Microsoft Sans Serif"/>
                <a:cs typeface="Microsoft Sans Serif"/>
              </a:rPr>
              <a:t> </a:t>
            </a:r>
            <a:r>
              <a:rPr dirty="0" baseline="-10802" sz="2700" spc="-1320">
                <a:latin typeface="Microsoft Sans Serif"/>
                <a:cs typeface="Microsoft Sans Serif"/>
              </a:rPr>
              <a:t>ب</a:t>
            </a:r>
            <a:r>
              <a:rPr dirty="0" baseline="-12345" sz="2700" spc="-1320">
                <a:latin typeface="Microsoft Sans Serif"/>
                <a:cs typeface="Microsoft Sans Serif"/>
              </a:rPr>
              <a:t>,</a:t>
            </a:r>
            <a:r>
              <a:rPr dirty="0" baseline="-3086" sz="2700" spc="-1320">
                <a:latin typeface="Microsoft Sans Serif"/>
                <a:cs typeface="Microsoft Sans Serif"/>
              </a:rPr>
              <a:t>ق</a:t>
            </a:r>
            <a:r>
              <a:rPr dirty="0" baseline="15432" sz="2700" spc="-1320">
                <a:latin typeface="Microsoft Sans Serif"/>
                <a:cs typeface="Microsoft Sans Serif"/>
              </a:rPr>
              <a:t>„</a:t>
            </a:r>
            <a:r>
              <a:rPr dirty="0" baseline="15432" sz="2700" spc="-450">
                <a:latin typeface="Microsoft Sans Serif"/>
                <a:cs typeface="Microsoft Sans Serif"/>
              </a:rPr>
              <a:t> </a:t>
            </a:r>
            <a:r>
              <a:rPr dirty="0" baseline="1543" sz="2700" spc="-735">
                <a:latin typeface="Microsoft Sans Serif"/>
                <a:cs typeface="Microsoft Sans Serif"/>
              </a:rPr>
              <a:t>لا</a:t>
            </a:r>
            <a:endParaRPr baseline="1543" sz="2700">
              <a:latin typeface="Microsoft Sans Serif"/>
              <a:cs typeface="Microsoft Sans Serif"/>
            </a:endParaRPr>
          </a:p>
        </p:txBody>
      </p:sp>
      <p:sp>
        <p:nvSpPr>
          <p:cNvPr id="33" name="object 33" descr=""/>
          <p:cNvSpPr txBox="1"/>
          <p:nvPr/>
        </p:nvSpPr>
        <p:spPr>
          <a:xfrm>
            <a:off x="7753477" y="3940302"/>
            <a:ext cx="1281430" cy="299720"/>
          </a:xfrm>
          <a:prstGeom prst="rect">
            <a:avLst/>
          </a:prstGeom>
        </p:spPr>
        <p:txBody>
          <a:bodyPr wrap="square" lIns="0" tIns="12700" rIns="0" bIns="0" rtlCol="0" vert="horz">
            <a:spAutoFit/>
          </a:bodyPr>
          <a:lstStyle/>
          <a:p>
            <a:pPr algn="r" marL="38100" marR="30480">
              <a:lnSpc>
                <a:spcPct val="100000"/>
              </a:lnSpc>
              <a:spcBef>
                <a:spcPts val="100"/>
              </a:spcBef>
            </a:pPr>
            <a:r>
              <a:rPr dirty="0" baseline="10802" sz="2700" spc="-1050">
                <a:latin typeface="Microsoft Sans Serif"/>
                <a:cs typeface="Microsoft Sans Serif"/>
              </a:rPr>
              <a:t>„</a:t>
            </a:r>
            <a:r>
              <a:rPr dirty="0" baseline="10802" sz="2700" spc="270">
                <a:latin typeface="Microsoft Sans Serif"/>
                <a:cs typeface="Microsoft Sans Serif"/>
              </a:rPr>
              <a:t> </a:t>
            </a:r>
            <a:r>
              <a:rPr dirty="0" baseline="9259" sz="2700" spc="-765">
                <a:latin typeface="Microsoft Sans Serif"/>
                <a:cs typeface="Microsoft Sans Serif"/>
              </a:rPr>
              <a:t>هحلا</a:t>
            </a:r>
            <a:r>
              <a:rPr dirty="0" baseline="-1543" sz="2700" spc="-765">
                <a:latin typeface="Microsoft Sans Serif"/>
                <a:cs typeface="Microsoft Sans Serif"/>
              </a:rPr>
              <a:t>,</a:t>
            </a:r>
            <a:r>
              <a:rPr dirty="0" baseline="-1543" sz="2700" spc="712">
                <a:latin typeface="Microsoft Sans Serif"/>
                <a:cs typeface="Microsoft Sans Serif"/>
              </a:rPr>
              <a:t> </a:t>
            </a:r>
            <a:r>
              <a:rPr dirty="0" baseline="1543" sz="2700" spc="-1305">
                <a:latin typeface="Microsoft Sans Serif"/>
                <a:cs typeface="Microsoft Sans Serif"/>
              </a:rPr>
              <a:t>ث</a:t>
            </a:r>
            <a:r>
              <a:rPr dirty="0" baseline="-9259" sz="2700" spc="-1305">
                <a:latin typeface="Microsoft Sans Serif"/>
                <a:cs typeface="Microsoft Sans Serif"/>
              </a:rPr>
              <a:t>,</a:t>
            </a:r>
            <a:r>
              <a:rPr dirty="0" sz="1800" spc="-869">
                <a:latin typeface="Microsoft Sans Serif"/>
                <a:cs typeface="Microsoft Sans Serif"/>
              </a:rPr>
              <a:t>ق</a:t>
            </a:r>
            <a:r>
              <a:rPr dirty="0" baseline="18518" sz="2700" spc="-1305">
                <a:latin typeface="Microsoft Sans Serif"/>
                <a:cs typeface="Microsoft Sans Serif"/>
              </a:rPr>
              <a:t>„</a:t>
            </a:r>
            <a:r>
              <a:rPr dirty="0" baseline="18518" sz="2700" spc="660">
                <a:latin typeface="Microsoft Sans Serif"/>
                <a:cs typeface="Microsoft Sans Serif"/>
              </a:rPr>
              <a:t> </a:t>
            </a:r>
            <a:r>
              <a:rPr dirty="0" baseline="6172" sz="2700" spc="-750">
                <a:latin typeface="Microsoft Sans Serif"/>
                <a:cs typeface="Microsoft Sans Serif"/>
              </a:rPr>
              <a:t>.</a:t>
            </a:r>
            <a:r>
              <a:rPr dirty="0" baseline="6172" sz="2700" spc="-217">
                <a:latin typeface="Microsoft Sans Serif"/>
                <a:cs typeface="Microsoft Sans Serif"/>
              </a:rPr>
              <a:t> </a:t>
            </a:r>
            <a:r>
              <a:rPr dirty="0" baseline="1543" sz="2700">
                <a:latin typeface="Microsoft Sans Serif"/>
                <a:cs typeface="Microsoft Sans Serif"/>
              </a:rPr>
              <a:t>م</a:t>
            </a:r>
            <a:r>
              <a:rPr dirty="0" baseline="1543" sz="2700" spc="450">
                <a:latin typeface="Microsoft Sans Serif"/>
                <a:cs typeface="Microsoft Sans Serif"/>
              </a:rPr>
              <a:t> </a:t>
            </a:r>
            <a:r>
              <a:rPr dirty="0" baseline="-3086" sz="2700" spc="-982">
                <a:latin typeface="Microsoft Sans Serif"/>
                <a:cs typeface="Microsoft Sans Serif"/>
              </a:rPr>
              <a:t>ث</a:t>
            </a:r>
            <a:r>
              <a:rPr dirty="0" baseline="-7716" sz="2700" spc="-982">
                <a:latin typeface="Microsoft Sans Serif"/>
                <a:cs typeface="Microsoft Sans Serif"/>
              </a:rPr>
              <a:t>„</a:t>
            </a:r>
            <a:r>
              <a:rPr dirty="0" baseline="12345" sz="2700" spc="-982">
                <a:latin typeface="Microsoft Sans Serif"/>
                <a:cs typeface="Microsoft Sans Serif"/>
              </a:rPr>
              <a:t>لع</a:t>
            </a:r>
            <a:r>
              <a:rPr dirty="0" baseline="12345" sz="2700" spc="337">
                <a:latin typeface="Microsoft Sans Serif"/>
                <a:cs typeface="Microsoft Sans Serif"/>
              </a:rPr>
              <a:t> </a:t>
            </a:r>
            <a:r>
              <a:rPr dirty="0" baseline="3086" sz="2700" spc="-644">
                <a:latin typeface="Microsoft Sans Serif"/>
                <a:cs typeface="Microsoft Sans Serif"/>
              </a:rPr>
              <a:t>ع</a:t>
            </a:r>
            <a:r>
              <a:rPr dirty="0" baseline="3086" sz="2700" spc="-127">
                <a:latin typeface="Microsoft Sans Serif"/>
                <a:cs typeface="Microsoft Sans Serif"/>
              </a:rPr>
              <a:t> </a:t>
            </a:r>
            <a:r>
              <a:rPr dirty="0" baseline="4629" sz="2700" spc="-675">
                <a:latin typeface="Microsoft Sans Serif"/>
                <a:cs typeface="Microsoft Sans Serif"/>
              </a:rPr>
              <a:t>ملا</a:t>
            </a:r>
            <a:endParaRPr baseline="4629" sz="2700">
              <a:latin typeface="Microsoft Sans Serif"/>
              <a:cs typeface="Microsoft Sans Serif"/>
            </a:endParaRPr>
          </a:p>
        </p:txBody>
      </p:sp>
      <p:sp>
        <p:nvSpPr>
          <p:cNvPr id="34" name="object 34" descr=""/>
          <p:cNvSpPr txBox="1"/>
          <p:nvPr/>
        </p:nvSpPr>
        <p:spPr>
          <a:xfrm>
            <a:off x="7148448" y="3812285"/>
            <a:ext cx="502284" cy="299720"/>
          </a:xfrm>
          <a:prstGeom prst="rect">
            <a:avLst/>
          </a:prstGeom>
        </p:spPr>
        <p:txBody>
          <a:bodyPr wrap="square" lIns="0" tIns="12700" rIns="0" bIns="0" rtlCol="0" vert="horz">
            <a:spAutoFit/>
          </a:bodyPr>
          <a:lstStyle/>
          <a:p>
            <a:pPr algn="r" marL="38100" marR="30480">
              <a:lnSpc>
                <a:spcPct val="100000"/>
              </a:lnSpc>
              <a:spcBef>
                <a:spcPts val="100"/>
              </a:spcBef>
            </a:pPr>
            <a:r>
              <a:rPr dirty="0" baseline="-15432" sz="2700" spc="172">
                <a:latin typeface="Microsoft Sans Serif"/>
                <a:cs typeface="Microsoft Sans Serif"/>
              </a:rPr>
              <a:t>  </a:t>
            </a:r>
            <a:r>
              <a:rPr dirty="0" baseline="-21604" sz="2700" spc="-1050">
                <a:latin typeface="Microsoft Sans Serif"/>
                <a:cs typeface="Microsoft Sans Serif"/>
              </a:rPr>
              <a:t>„</a:t>
            </a:r>
            <a:r>
              <a:rPr dirty="0" baseline="-21604" sz="2700" spc="-359">
                <a:latin typeface="Microsoft Sans Serif"/>
                <a:cs typeface="Microsoft Sans Serif"/>
              </a:rPr>
              <a:t> </a:t>
            </a:r>
            <a:r>
              <a:rPr dirty="0" baseline="-27777" sz="2700" spc="-1800">
                <a:latin typeface="Microsoft Sans Serif"/>
                <a:cs typeface="Microsoft Sans Serif"/>
              </a:rPr>
              <a:t>صب</a:t>
            </a:r>
            <a:r>
              <a:rPr dirty="0" baseline="-12345" sz="2700" spc="-1800">
                <a:latin typeface="Microsoft Sans Serif"/>
                <a:cs typeface="Microsoft Sans Serif"/>
              </a:rPr>
              <a:t>„</a:t>
            </a:r>
            <a:r>
              <a:rPr dirty="0" baseline="-12345" sz="2700" spc="-480">
                <a:latin typeface="Microsoft Sans Serif"/>
                <a:cs typeface="Microsoft Sans Serif"/>
              </a:rPr>
              <a:t> </a:t>
            </a:r>
            <a:r>
              <a:rPr dirty="0" baseline="-20061" sz="2700" spc="-802">
                <a:latin typeface="Microsoft Sans Serif"/>
                <a:cs typeface="Microsoft Sans Serif"/>
              </a:rPr>
              <a:t>ح</a:t>
            </a:r>
            <a:r>
              <a:rPr dirty="0" sz="1800" spc="-535">
                <a:latin typeface="Microsoft Sans Serif"/>
                <a:cs typeface="Microsoft Sans Serif"/>
              </a:rPr>
              <a:t>.</a:t>
            </a:r>
            <a:r>
              <a:rPr dirty="0" sz="1800" spc="-535">
                <a:latin typeface="Microsoft Sans Serif"/>
                <a:cs typeface="Microsoft Sans Serif"/>
              </a:rPr>
              <a:t>ملا</a:t>
            </a:r>
            <a:endParaRPr sz="1800">
              <a:latin typeface="Microsoft Sans Serif"/>
              <a:cs typeface="Microsoft Sans Serif"/>
            </a:endParaRPr>
          </a:p>
        </p:txBody>
      </p:sp>
      <p:sp>
        <p:nvSpPr>
          <p:cNvPr id="35" name="object 35" descr=""/>
          <p:cNvSpPr txBox="1"/>
          <p:nvPr/>
        </p:nvSpPr>
        <p:spPr>
          <a:xfrm>
            <a:off x="4447666" y="3943350"/>
            <a:ext cx="2770505" cy="299720"/>
          </a:xfrm>
          <a:prstGeom prst="rect">
            <a:avLst/>
          </a:prstGeom>
        </p:spPr>
        <p:txBody>
          <a:bodyPr wrap="square" lIns="0" tIns="12700" rIns="0" bIns="0" rtlCol="0" vert="horz">
            <a:spAutoFit/>
          </a:bodyPr>
          <a:lstStyle/>
          <a:p>
            <a:pPr algn="r" marL="38100" marR="30480">
              <a:lnSpc>
                <a:spcPct val="100000"/>
              </a:lnSpc>
              <a:spcBef>
                <a:spcPts val="100"/>
              </a:spcBef>
            </a:pPr>
            <a:r>
              <a:rPr dirty="0" baseline="12345" sz="2700" spc="-1050">
                <a:latin typeface="Microsoft Sans Serif"/>
                <a:cs typeface="Microsoft Sans Serif"/>
              </a:rPr>
              <a:t>„</a:t>
            </a:r>
            <a:r>
              <a:rPr dirty="0" baseline="12345" sz="2700" spc="247">
                <a:latin typeface="Microsoft Sans Serif"/>
                <a:cs typeface="Microsoft Sans Serif"/>
              </a:rPr>
              <a:t>  </a:t>
            </a:r>
            <a:r>
              <a:rPr dirty="0" sz="1800" spc="-1135">
                <a:latin typeface="Microsoft Sans Serif"/>
                <a:cs typeface="Microsoft Sans Serif"/>
              </a:rPr>
              <a:t>ت</a:t>
            </a:r>
            <a:r>
              <a:rPr dirty="0" baseline="-4629" sz="2700" spc="-1702">
                <a:latin typeface="Microsoft Sans Serif"/>
                <a:cs typeface="Microsoft Sans Serif"/>
              </a:rPr>
              <a:t>„</a:t>
            </a:r>
            <a:r>
              <a:rPr dirty="0" baseline="-4629" sz="2700" spc="22">
                <a:latin typeface="Microsoft Sans Serif"/>
                <a:cs typeface="Microsoft Sans Serif"/>
              </a:rPr>
              <a:t> </a:t>
            </a:r>
            <a:r>
              <a:rPr dirty="0" baseline="18518" sz="2700" spc="-1087">
                <a:latin typeface="Microsoft Sans Serif"/>
                <a:cs typeface="Microsoft Sans Serif"/>
              </a:rPr>
              <a:t>هت</a:t>
            </a:r>
            <a:r>
              <a:rPr dirty="0" baseline="30864" sz="2700" spc="-1087">
                <a:latin typeface="Microsoft Sans Serif"/>
                <a:cs typeface="Microsoft Sans Serif"/>
              </a:rPr>
              <a:t>„</a:t>
            </a:r>
            <a:r>
              <a:rPr dirty="0" baseline="30864" sz="2700" spc="-412">
                <a:latin typeface="Microsoft Sans Serif"/>
                <a:cs typeface="Microsoft Sans Serif"/>
              </a:rPr>
              <a:t> </a:t>
            </a:r>
            <a:r>
              <a:rPr dirty="0" baseline="20061" sz="2700" spc="-652">
                <a:latin typeface="Microsoft Sans Serif"/>
                <a:cs typeface="Microsoft Sans Serif"/>
              </a:rPr>
              <a:t>لا</a:t>
            </a:r>
            <a:r>
              <a:rPr dirty="0" baseline="20061" sz="2700" spc="502">
                <a:latin typeface="Microsoft Sans Serif"/>
                <a:cs typeface="Microsoft Sans Serif"/>
              </a:rPr>
              <a:t> </a:t>
            </a:r>
            <a:r>
              <a:rPr dirty="0" baseline="3086" sz="2700" spc="-1582">
                <a:latin typeface="Microsoft Sans Serif"/>
                <a:cs typeface="Microsoft Sans Serif"/>
              </a:rPr>
              <a:t>ب</a:t>
            </a:r>
            <a:r>
              <a:rPr dirty="0" baseline="12345" sz="2700" spc="-165">
                <a:latin typeface="Microsoft Sans Serif"/>
                <a:cs typeface="Microsoft Sans Serif"/>
              </a:rPr>
              <a:t> </a:t>
            </a:r>
            <a:r>
              <a:rPr dirty="0" baseline="3086" sz="2700" spc="-937">
                <a:latin typeface="Microsoft Sans Serif"/>
                <a:cs typeface="Microsoft Sans Serif"/>
              </a:rPr>
              <a:t>س</a:t>
            </a:r>
            <a:r>
              <a:rPr dirty="0" baseline="3086" sz="2700" spc="-209">
                <a:latin typeface="Microsoft Sans Serif"/>
                <a:cs typeface="Microsoft Sans Serif"/>
              </a:rPr>
              <a:t> </a:t>
            </a:r>
            <a:r>
              <a:rPr dirty="0" baseline="1543" sz="2700" spc="-1470">
                <a:latin typeface="Microsoft Sans Serif"/>
                <a:cs typeface="Microsoft Sans Serif"/>
              </a:rPr>
              <a:t>ي</a:t>
            </a:r>
            <a:r>
              <a:rPr dirty="0" baseline="-3086" sz="2700" spc="-1470">
                <a:latin typeface="Microsoft Sans Serif"/>
                <a:cs typeface="Microsoft Sans Serif"/>
              </a:rPr>
              <a:t>,</a:t>
            </a:r>
            <a:r>
              <a:rPr dirty="0" baseline="-3086" sz="2700" spc="60">
                <a:latin typeface="Microsoft Sans Serif"/>
                <a:cs typeface="Microsoft Sans Serif"/>
              </a:rPr>
              <a:t>  </a:t>
            </a:r>
            <a:r>
              <a:rPr dirty="0" baseline="20061" sz="2700" spc="-1695">
                <a:latin typeface="Microsoft Sans Serif"/>
                <a:cs typeface="Microsoft Sans Serif"/>
              </a:rPr>
              <a:t>„</a:t>
            </a:r>
            <a:r>
              <a:rPr dirty="0" baseline="1543" sz="2700" spc="-1695">
                <a:latin typeface="Microsoft Sans Serif"/>
                <a:cs typeface="Microsoft Sans Serif"/>
              </a:rPr>
              <a:t>ف</a:t>
            </a:r>
            <a:r>
              <a:rPr dirty="0" baseline="15432" sz="2700" spc="277">
                <a:latin typeface="Microsoft Sans Serif"/>
                <a:cs typeface="Microsoft Sans Serif"/>
              </a:rPr>
              <a:t> </a:t>
            </a:r>
            <a:r>
              <a:rPr dirty="0" baseline="7716" sz="2700" spc="-540">
                <a:latin typeface="Microsoft Sans Serif"/>
                <a:cs typeface="Microsoft Sans Serif"/>
              </a:rPr>
              <a:t>مك</a:t>
            </a:r>
            <a:r>
              <a:rPr dirty="0" baseline="7716" sz="2700" spc="75">
                <a:latin typeface="Microsoft Sans Serif"/>
                <a:cs typeface="Microsoft Sans Serif"/>
              </a:rPr>
              <a:t> </a:t>
            </a:r>
            <a:r>
              <a:rPr dirty="0" baseline="9259" sz="2700" spc="-1050">
                <a:latin typeface="Microsoft Sans Serif"/>
                <a:cs typeface="Microsoft Sans Serif"/>
              </a:rPr>
              <a:t>„</a:t>
            </a:r>
            <a:r>
              <a:rPr dirty="0" baseline="9259" sz="2700" spc="-142">
                <a:latin typeface="Microsoft Sans Serif"/>
                <a:cs typeface="Microsoft Sans Serif"/>
              </a:rPr>
              <a:t> </a:t>
            </a:r>
            <a:r>
              <a:rPr dirty="0" baseline="3086" sz="2700" spc="-1462">
                <a:latin typeface="Microsoft Sans Serif"/>
                <a:cs typeface="Microsoft Sans Serif"/>
              </a:rPr>
              <a:t>ث</a:t>
            </a:r>
            <a:r>
              <a:rPr dirty="0" baseline="7716" sz="2700" spc="-1462">
                <a:latin typeface="Microsoft Sans Serif"/>
                <a:cs typeface="Microsoft Sans Serif"/>
              </a:rPr>
              <a:t>„</a:t>
            </a:r>
            <a:r>
              <a:rPr dirty="0" baseline="7716" sz="2700" spc="-480">
                <a:latin typeface="Microsoft Sans Serif"/>
                <a:cs typeface="Microsoft Sans Serif"/>
              </a:rPr>
              <a:t> </a:t>
            </a:r>
            <a:r>
              <a:rPr dirty="0" baseline="1543" sz="2700" spc="-1132">
                <a:latin typeface="Microsoft Sans Serif"/>
                <a:cs typeface="Microsoft Sans Serif"/>
              </a:rPr>
              <a:t>ق</a:t>
            </a:r>
            <a:r>
              <a:rPr dirty="0" baseline="20061" sz="2700" spc="-1132">
                <a:latin typeface="Microsoft Sans Serif"/>
                <a:cs typeface="Microsoft Sans Serif"/>
              </a:rPr>
              <a:t>.</a:t>
            </a:r>
            <a:r>
              <a:rPr dirty="0" baseline="20061" sz="2700" spc="-450">
                <a:latin typeface="Microsoft Sans Serif"/>
                <a:cs typeface="Microsoft Sans Serif"/>
              </a:rPr>
              <a:t> </a:t>
            </a:r>
            <a:r>
              <a:rPr dirty="0" baseline="6172" sz="2700" spc="-652">
                <a:latin typeface="Microsoft Sans Serif"/>
                <a:cs typeface="Microsoft Sans Serif"/>
              </a:rPr>
              <a:t>لا</a:t>
            </a:r>
            <a:r>
              <a:rPr dirty="0" baseline="6172" sz="2700" spc="494">
                <a:latin typeface="Microsoft Sans Serif"/>
                <a:cs typeface="Microsoft Sans Serif"/>
              </a:rPr>
              <a:t> </a:t>
            </a:r>
            <a:r>
              <a:rPr dirty="0" baseline="7716" sz="2700">
                <a:latin typeface="Microsoft Sans Serif"/>
                <a:cs typeface="Microsoft Sans Serif"/>
              </a:rPr>
              <a:t>م</a:t>
            </a:r>
            <a:r>
              <a:rPr dirty="0" baseline="7716" sz="2700" spc="127">
                <a:latin typeface="Microsoft Sans Serif"/>
                <a:cs typeface="Microsoft Sans Serif"/>
              </a:rPr>
              <a:t> </a:t>
            </a:r>
            <a:r>
              <a:rPr dirty="0" baseline="10802" sz="2700" spc="-1050">
                <a:latin typeface="Microsoft Sans Serif"/>
                <a:cs typeface="Microsoft Sans Serif"/>
              </a:rPr>
              <a:t>„</a:t>
            </a:r>
            <a:r>
              <a:rPr dirty="0" baseline="10802" sz="2700" spc="-359">
                <a:latin typeface="Microsoft Sans Serif"/>
                <a:cs typeface="Microsoft Sans Serif"/>
              </a:rPr>
              <a:t> </a:t>
            </a:r>
            <a:r>
              <a:rPr dirty="0" baseline="-3086" sz="2700" spc="-82">
                <a:latin typeface="Microsoft Sans Serif"/>
                <a:cs typeface="Microsoft Sans Serif"/>
              </a:rPr>
              <a:t>م</a:t>
            </a:r>
            <a:r>
              <a:rPr dirty="0" baseline="-3086" sz="2700" spc="-179">
                <a:latin typeface="Microsoft Sans Serif"/>
                <a:cs typeface="Microsoft Sans Serif"/>
              </a:rPr>
              <a:t> </a:t>
            </a:r>
            <a:r>
              <a:rPr dirty="0" baseline="16975" sz="2700" spc="-750">
                <a:latin typeface="Microsoft Sans Serif"/>
                <a:cs typeface="Microsoft Sans Serif"/>
              </a:rPr>
              <a:t>حم</a:t>
            </a:r>
            <a:r>
              <a:rPr dirty="0" baseline="16975" sz="2700" spc="127">
                <a:latin typeface="Microsoft Sans Serif"/>
                <a:cs typeface="Microsoft Sans Serif"/>
              </a:rPr>
              <a:t> </a:t>
            </a:r>
            <a:r>
              <a:rPr dirty="0" baseline="10802" sz="2700" spc="-1050">
                <a:latin typeface="Microsoft Sans Serif"/>
                <a:cs typeface="Microsoft Sans Serif"/>
              </a:rPr>
              <a:t>„</a:t>
            </a:r>
            <a:r>
              <a:rPr dirty="0" baseline="10802" sz="2700" spc="-359">
                <a:latin typeface="Microsoft Sans Serif"/>
                <a:cs typeface="Microsoft Sans Serif"/>
              </a:rPr>
              <a:t> </a:t>
            </a:r>
            <a:r>
              <a:rPr dirty="0" baseline="-3086" sz="2700" spc="-1395">
                <a:latin typeface="Microsoft Sans Serif"/>
                <a:cs typeface="Microsoft Sans Serif"/>
              </a:rPr>
              <a:t>ق</a:t>
            </a:r>
            <a:r>
              <a:rPr dirty="0" baseline="15432" sz="2700" spc="-1395">
                <a:latin typeface="Microsoft Sans Serif"/>
                <a:cs typeface="Microsoft Sans Serif"/>
              </a:rPr>
              <a:t>„</a:t>
            </a:r>
            <a:r>
              <a:rPr dirty="0" baseline="15432" sz="2700" spc="352">
                <a:latin typeface="Microsoft Sans Serif"/>
                <a:cs typeface="Microsoft Sans Serif"/>
              </a:rPr>
              <a:t> </a:t>
            </a:r>
            <a:r>
              <a:rPr dirty="0" baseline="7716" sz="2700" spc="-359">
                <a:latin typeface="Microsoft Sans Serif"/>
                <a:cs typeface="Microsoft Sans Serif"/>
              </a:rPr>
              <a:t>ع</a:t>
            </a:r>
            <a:r>
              <a:rPr dirty="0" baseline="7716" sz="2700" spc="127">
                <a:latin typeface="Microsoft Sans Serif"/>
                <a:cs typeface="Microsoft Sans Serif"/>
              </a:rPr>
              <a:t> </a:t>
            </a:r>
            <a:r>
              <a:rPr dirty="0" baseline="10802" sz="2700" spc="-1050">
                <a:latin typeface="Microsoft Sans Serif"/>
                <a:cs typeface="Microsoft Sans Serif"/>
              </a:rPr>
              <a:t>„</a:t>
            </a:r>
            <a:r>
              <a:rPr dirty="0" baseline="10802" sz="2700" spc="-359">
                <a:latin typeface="Microsoft Sans Serif"/>
                <a:cs typeface="Microsoft Sans Serif"/>
              </a:rPr>
              <a:t> </a:t>
            </a:r>
            <a:r>
              <a:rPr dirty="0" baseline="3086" sz="2700" spc="-742">
                <a:latin typeface="Microsoft Sans Serif"/>
                <a:cs typeface="Microsoft Sans Serif"/>
              </a:rPr>
              <a:t>مق</a:t>
            </a:r>
            <a:r>
              <a:rPr dirty="0" baseline="13888" sz="2700" spc="-742">
                <a:latin typeface="Microsoft Sans Serif"/>
                <a:cs typeface="Microsoft Sans Serif"/>
              </a:rPr>
              <a:t>„</a:t>
            </a:r>
            <a:r>
              <a:rPr dirty="0" baseline="13888" sz="2700" spc="-307">
                <a:latin typeface="Microsoft Sans Serif"/>
                <a:cs typeface="Microsoft Sans Serif"/>
              </a:rPr>
              <a:t> </a:t>
            </a:r>
            <a:r>
              <a:rPr dirty="0" baseline="-9259" sz="2700" spc="-1364">
                <a:latin typeface="Microsoft Sans Serif"/>
                <a:cs typeface="Microsoft Sans Serif"/>
              </a:rPr>
              <a:t>,</a:t>
            </a:r>
            <a:r>
              <a:rPr dirty="0" baseline="3086" sz="2700" spc="-1364">
                <a:latin typeface="Microsoft Sans Serif"/>
                <a:cs typeface="Microsoft Sans Serif"/>
              </a:rPr>
              <a:t>ب</a:t>
            </a:r>
            <a:r>
              <a:rPr dirty="0" baseline="-9259" sz="2700" spc="-1364">
                <a:latin typeface="Microsoft Sans Serif"/>
                <a:cs typeface="Microsoft Sans Serif"/>
              </a:rPr>
              <a:t>,</a:t>
            </a:r>
            <a:r>
              <a:rPr dirty="0" baseline="-9259" sz="2700" spc="22">
                <a:latin typeface="Microsoft Sans Serif"/>
                <a:cs typeface="Microsoft Sans Serif"/>
              </a:rPr>
              <a:t>  </a:t>
            </a:r>
            <a:r>
              <a:rPr dirty="0" baseline="20061" sz="2700" spc="-1485">
                <a:latin typeface="Microsoft Sans Serif"/>
                <a:cs typeface="Microsoft Sans Serif"/>
              </a:rPr>
              <a:t>„</a:t>
            </a:r>
            <a:r>
              <a:rPr dirty="0" baseline="1543" sz="2700" spc="-1485">
                <a:latin typeface="Microsoft Sans Serif"/>
                <a:cs typeface="Microsoft Sans Serif"/>
              </a:rPr>
              <a:t>ف</a:t>
            </a:r>
            <a:endParaRPr baseline="1543" sz="2700">
              <a:latin typeface="Microsoft Sans Serif"/>
              <a:cs typeface="Microsoft Sans Serif"/>
            </a:endParaRPr>
          </a:p>
        </p:txBody>
      </p:sp>
      <p:sp>
        <p:nvSpPr>
          <p:cNvPr id="36" name="object 36" descr=""/>
          <p:cNvSpPr txBox="1"/>
          <p:nvPr/>
        </p:nvSpPr>
        <p:spPr>
          <a:xfrm>
            <a:off x="4116959" y="3886961"/>
            <a:ext cx="229235" cy="299720"/>
          </a:xfrm>
          <a:prstGeom prst="rect">
            <a:avLst/>
          </a:prstGeom>
        </p:spPr>
        <p:txBody>
          <a:bodyPr wrap="square" lIns="0" tIns="12700" rIns="0" bIns="0" rtlCol="0" vert="horz">
            <a:spAutoFit/>
          </a:bodyPr>
          <a:lstStyle/>
          <a:p>
            <a:pPr algn="r" marL="38100" marR="30480">
              <a:lnSpc>
                <a:spcPct val="100000"/>
              </a:lnSpc>
              <a:spcBef>
                <a:spcPts val="100"/>
              </a:spcBef>
            </a:pPr>
            <a:r>
              <a:rPr dirty="0" baseline="-12345" sz="2700" spc="-1725">
                <a:latin typeface="Microsoft Sans Serif"/>
                <a:cs typeface="Microsoft Sans Serif"/>
              </a:rPr>
              <a:t>ش</a:t>
            </a:r>
            <a:r>
              <a:rPr dirty="0" sz="1800" spc="-210">
                <a:latin typeface="Microsoft Sans Serif"/>
                <a:cs typeface="Microsoft Sans Serif"/>
              </a:rPr>
              <a:t> </a:t>
            </a:r>
            <a:r>
              <a:rPr dirty="0" baseline="-4629" sz="2700" spc="-1192">
                <a:latin typeface="Microsoft Sans Serif"/>
                <a:cs typeface="Microsoft Sans Serif"/>
              </a:rPr>
              <a:t>ن</a:t>
            </a:r>
            <a:r>
              <a:rPr dirty="0" baseline="9259" sz="2700" spc="-1192">
                <a:latin typeface="Microsoft Sans Serif"/>
                <a:cs typeface="Microsoft Sans Serif"/>
              </a:rPr>
              <a:t>.</a:t>
            </a:r>
            <a:r>
              <a:rPr dirty="0" baseline="9259" sz="2700" spc="-472">
                <a:latin typeface="Microsoft Sans Serif"/>
                <a:cs typeface="Microsoft Sans Serif"/>
              </a:rPr>
              <a:t> </a:t>
            </a:r>
            <a:r>
              <a:rPr dirty="0" sz="1800" spc="-1045">
                <a:latin typeface="Microsoft Sans Serif"/>
                <a:cs typeface="Microsoft Sans Serif"/>
              </a:rPr>
              <a:t>ت</a:t>
            </a:r>
            <a:r>
              <a:rPr dirty="0" baseline="-4629" sz="2700" spc="-1567">
                <a:latin typeface="Microsoft Sans Serif"/>
                <a:cs typeface="Microsoft Sans Serif"/>
              </a:rPr>
              <a:t>,</a:t>
            </a:r>
            <a:endParaRPr baseline="-4629" sz="2700">
              <a:latin typeface="Microsoft Sans Serif"/>
              <a:cs typeface="Microsoft Sans Serif"/>
            </a:endParaRPr>
          </a:p>
        </p:txBody>
      </p:sp>
      <p:sp>
        <p:nvSpPr>
          <p:cNvPr id="37" name="object 37" descr=""/>
          <p:cNvSpPr txBox="1"/>
          <p:nvPr/>
        </p:nvSpPr>
        <p:spPr>
          <a:xfrm>
            <a:off x="3769486" y="3833621"/>
            <a:ext cx="224790" cy="299720"/>
          </a:xfrm>
          <a:prstGeom prst="rect">
            <a:avLst/>
          </a:prstGeom>
        </p:spPr>
        <p:txBody>
          <a:bodyPr wrap="square" lIns="0" tIns="12700" rIns="0" bIns="0" rtlCol="0" vert="horz">
            <a:spAutoFit/>
          </a:bodyPr>
          <a:lstStyle/>
          <a:p>
            <a:pPr algn="r" marL="38100" marR="30480">
              <a:lnSpc>
                <a:spcPct val="100000"/>
              </a:lnSpc>
              <a:spcBef>
                <a:spcPts val="100"/>
              </a:spcBef>
            </a:pPr>
            <a:r>
              <a:rPr dirty="0" baseline="-12345" sz="2700" spc="-982">
                <a:latin typeface="Microsoft Sans Serif"/>
                <a:cs typeface="Microsoft Sans Serif"/>
              </a:rPr>
              <a:t>هت</a:t>
            </a:r>
            <a:r>
              <a:rPr dirty="0" sz="1800" spc="-655">
                <a:latin typeface="Microsoft Sans Serif"/>
                <a:cs typeface="Microsoft Sans Serif"/>
              </a:rPr>
              <a:t>„</a:t>
            </a:r>
            <a:r>
              <a:rPr dirty="0" sz="1800" spc="-265">
                <a:latin typeface="Microsoft Sans Serif"/>
                <a:cs typeface="Microsoft Sans Serif"/>
              </a:rPr>
              <a:t> </a:t>
            </a:r>
            <a:r>
              <a:rPr dirty="0" baseline="-9259" sz="2700" spc="-1575">
                <a:latin typeface="Microsoft Sans Serif"/>
                <a:cs typeface="Microsoft Sans Serif"/>
              </a:rPr>
              <a:t>ت</a:t>
            </a:r>
            <a:r>
              <a:rPr dirty="0" sz="1800" spc="-1050">
                <a:latin typeface="Microsoft Sans Serif"/>
                <a:cs typeface="Microsoft Sans Serif"/>
              </a:rPr>
              <a:t>.</a:t>
            </a:r>
            <a:endParaRPr sz="1800">
              <a:latin typeface="Microsoft Sans Serif"/>
              <a:cs typeface="Microsoft Sans Serif"/>
            </a:endParaRPr>
          </a:p>
        </p:txBody>
      </p:sp>
      <p:sp>
        <p:nvSpPr>
          <p:cNvPr id="38" name="object 38" descr=""/>
          <p:cNvSpPr txBox="1"/>
          <p:nvPr/>
        </p:nvSpPr>
        <p:spPr>
          <a:xfrm>
            <a:off x="2574289" y="3938778"/>
            <a:ext cx="1092200" cy="299720"/>
          </a:xfrm>
          <a:prstGeom prst="rect">
            <a:avLst/>
          </a:prstGeom>
        </p:spPr>
        <p:txBody>
          <a:bodyPr wrap="square" lIns="0" tIns="12700" rIns="0" bIns="0" rtlCol="0" vert="horz">
            <a:spAutoFit/>
          </a:bodyPr>
          <a:lstStyle/>
          <a:p>
            <a:pPr algn="r" marL="38100" marR="30480">
              <a:lnSpc>
                <a:spcPct val="100000"/>
              </a:lnSpc>
              <a:spcBef>
                <a:spcPts val="100"/>
              </a:spcBef>
            </a:pPr>
            <a:r>
              <a:rPr dirty="0" baseline="-1543" sz="2700" spc="-1739">
                <a:latin typeface="Microsoft Sans Serif"/>
                <a:cs typeface="Microsoft Sans Serif"/>
              </a:rPr>
              <a:t>ص</a:t>
            </a:r>
            <a:r>
              <a:rPr dirty="0" baseline="-1543" sz="2700" spc="487">
                <a:latin typeface="Microsoft Sans Serif"/>
                <a:cs typeface="Microsoft Sans Serif"/>
              </a:rPr>
              <a:t> </a:t>
            </a:r>
            <a:r>
              <a:rPr dirty="0" baseline="9259" sz="2700" spc="-1050">
                <a:latin typeface="Microsoft Sans Serif"/>
                <a:cs typeface="Microsoft Sans Serif"/>
              </a:rPr>
              <a:t>„</a:t>
            </a:r>
            <a:r>
              <a:rPr dirty="0" baseline="9259" sz="2700" spc="-359">
                <a:latin typeface="Microsoft Sans Serif"/>
                <a:cs typeface="Microsoft Sans Serif"/>
              </a:rPr>
              <a:t> </a:t>
            </a:r>
            <a:r>
              <a:rPr dirty="0" baseline="1543" sz="2700" spc="-1095">
                <a:latin typeface="Microsoft Sans Serif"/>
                <a:cs typeface="Microsoft Sans Serif"/>
              </a:rPr>
              <a:t>صح</a:t>
            </a:r>
            <a:r>
              <a:rPr dirty="0" baseline="13888" sz="2700" spc="-1095">
                <a:latin typeface="Microsoft Sans Serif"/>
                <a:cs typeface="Microsoft Sans Serif"/>
              </a:rPr>
              <a:t>.</a:t>
            </a:r>
            <a:r>
              <a:rPr dirty="0" baseline="1543" sz="2700" spc="-1095">
                <a:latin typeface="Microsoft Sans Serif"/>
                <a:cs typeface="Microsoft Sans Serif"/>
              </a:rPr>
              <a:t>لا</a:t>
            </a:r>
            <a:r>
              <a:rPr dirty="0" baseline="1543" sz="2700" spc="89">
                <a:latin typeface="Microsoft Sans Serif"/>
                <a:cs typeface="Microsoft Sans Serif"/>
              </a:rPr>
              <a:t> </a:t>
            </a:r>
            <a:r>
              <a:rPr dirty="0" baseline="9259" sz="2700" spc="-1050">
                <a:latin typeface="Microsoft Sans Serif"/>
                <a:cs typeface="Microsoft Sans Serif"/>
              </a:rPr>
              <a:t>„</a:t>
            </a:r>
            <a:r>
              <a:rPr dirty="0" baseline="9259" sz="2700" spc="-120">
                <a:latin typeface="Microsoft Sans Serif"/>
                <a:cs typeface="Microsoft Sans Serif"/>
              </a:rPr>
              <a:t> </a:t>
            </a:r>
            <a:r>
              <a:rPr dirty="0" baseline="1543" sz="2700" spc="-1485">
                <a:latin typeface="Microsoft Sans Serif"/>
                <a:cs typeface="Microsoft Sans Serif"/>
              </a:rPr>
              <a:t>ث</a:t>
            </a:r>
            <a:r>
              <a:rPr dirty="0" baseline="7716" sz="2700" spc="-1485">
                <a:latin typeface="Microsoft Sans Serif"/>
                <a:cs typeface="Microsoft Sans Serif"/>
              </a:rPr>
              <a:t>„</a:t>
            </a:r>
            <a:r>
              <a:rPr dirty="0" baseline="7716" sz="2700" spc="-487">
                <a:latin typeface="Microsoft Sans Serif"/>
                <a:cs typeface="Microsoft Sans Serif"/>
              </a:rPr>
              <a:t> </a:t>
            </a:r>
            <a:r>
              <a:rPr dirty="0" sz="1800" spc="-755">
                <a:latin typeface="Microsoft Sans Serif"/>
                <a:cs typeface="Microsoft Sans Serif"/>
              </a:rPr>
              <a:t>ق</a:t>
            </a:r>
            <a:r>
              <a:rPr dirty="0" baseline="18518" sz="2700" spc="-1132">
                <a:latin typeface="Microsoft Sans Serif"/>
                <a:cs typeface="Microsoft Sans Serif"/>
              </a:rPr>
              <a:t>.</a:t>
            </a:r>
            <a:r>
              <a:rPr dirty="0" baseline="18518" sz="2700" spc="-450">
                <a:latin typeface="Microsoft Sans Serif"/>
                <a:cs typeface="Microsoft Sans Serif"/>
              </a:rPr>
              <a:t> </a:t>
            </a:r>
            <a:r>
              <a:rPr dirty="0" baseline="4629" sz="2700" spc="-667">
                <a:latin typeface="Microsoft Sans Serif"/>
                <a:cs typeface="Microsoft Sans Serif"/>
              </a:rPr>
              <a:t>لا</a:t>
            </a:r>
            <a:r>
              <a:rPr dirty="0" baseline="4629" sz="2700" spc="75">
                <a:latin typeface="Microsoft Sans Serif"/>
                <a:cs typeface="Microsoft Sans Serif"/>
              </a:rPr>
              <a:t> </a:t>
            </a:r>
            <a:r>
              <a:rPr dirty="0" baseline="9259" sz="2700" spc="-1050">
                <a:latin typeface="Microsoft Sans Serif"/>
                <a:cs typeface="Microsoft Sans Serif"/>
              </a:rPr>
              <a:t>„</a:t>
            </a:r>
            <a:r>
              <a:rPr dirty="0" baseline="9259" sz="2700" spc="-120">
                <a:latin typeface="Microsoft Sans Serif"/>
                <a:cs typeface="Microsoft Sans Serif"/>
              </a:rPr>
              <a:t> </a:t>
            </a:r>
            <a:r>
              <a:rPr dirty="0" baseline="1543" sz="2700" spc="-952">
                <a:latin typeface="Microsoft Sans Serif"/>
                <a:cs typeface="Microsoft Sans Serif"/>
              </a:rPr>
              <a:t>ث</a:t>
            </a:r>
            <a:r>
              <a:rPr dirty="0" baseline="-9259" sz="2700" spc="-952">
                <a:latin typeface="Microsoft Sans Serif"/>
                <a:cs typeface="Microsoft Sans Serif"/>
              </a:rPr>
              <a:t>„</a:t>
            </a:r>
            <a:r>
              <a:rPr dirty="0" sz="1800" spc="-635">
                <a:latin typeface="Microsoft Sans Serif"/>
                <a:cs typeface="Microsoft Sans Serif"/>
              </a:rPr>
              <a:t>ح</a:t>
            </a:r>
            <a:endParaRPr sz="1800">
              <a:latin typeface="Microsoft Sans Serif"/>
              <a:cs typeface="Microsoft Sans Serif"/>
            </a:endParaRPr>
          </a:p>
        </p:txBody>
      </p:sp>
      <p:sp>
        <p:nvSpPr>
          <p:cNvPr id="39" name="object 39" descr=""/>
          <p:cNvSpPr txBox="1"/>
          <p:nvPr/>
        </p:nvSpPr>
        <p:spPr>
          <a:xfrm>
            <a:off x="1146352" y="3906773"/>
            <a:ext cx="1343025" cy="299720"/>
          </a:xfrm>
          <a:prstGeom prst="rect">
            <a:avLst/>
          </a:prstGeom>
        </p:spPr>
        <p:txBody>
          <a:bodyPr wrap="square" lIns="0" tIns="12700" rIns="0" bIns="0" rtlCol="0" vert="horz">
            <a:spAutoFit/>
          </a:bodyPr>
          <a:lstStyle/>
          <a:p>
            <a:pPr algn="r" marL="38100" marR="30480">
              <a:lnSpc>
                <a:spcPct val="100000"/>
              </a:lnSpc>
              <a:spcBef>
                <a:spcPts val="100"/>
              </a:spcBef>
            </a:pPr>
            <a:r>
              <a:rPr dirty="0" baseline="-12345" sz="2700" spc="-982">
                <a:latin typeface="Microsoft Sans Serif"/>
                <a:cs typeface="Microsoft Sans Serif"/>
              </a:rPr>
              <a:t>ث</a:t>
            </a:r>
            <a:r>
              <a:rPr dirty="0" baseline="-15432" sz="2700" spc="-982">
                <a:latin typeface="Microsoft Sans Serif"/>
                <a:cs typeface="Microsoft Sans Serif"/>
              </a:rPr>
              <a:t>„</a:t>
            </a:r>
            <a:r>
              <a:rPr dirty="0" baseline="4629" sz="2700" spc="-982">
                <a:latin typeface="Microsoft Sans Serif"/>
                <a:cs typeface="Microsoft Sans Serif"/>
              </a:rPr>
              <a:t>لع</a:t>
            </a:r>
            <a:r>
              <a:rPr dirty="0" baseline="4629" sz="2700" spc="345">
                <a:latin typeface="Microsoft Sans Serif"/>
                <a:cs typeface="Microsoft Sans Serif"/>
              </a:rPr>
              <a:t> </a:t>
            </a:r>
            <a:r>
              <a:rPr dirty="0" baseline="-4629" sz="2700" spc="-644">
                <a:latin typeface="Microsoft Sans Serif"/>
                <a:cs typeface="Microsoft Sans Serif"/>
              </a:rPr>
              <a:t>ع</a:t>
            </a:r>
            <a:r>
              <a:rPr dirty="0" baseline="-4629" sz="2700" spc="-135">
                <a:latin typeface="Microsoft Sans Serif"/>
                <a:cs typeface="Microsoft Sans Serif"/>
              </a:rPr>
              <a:t> </a:t>
            </a:r>
            <a:r>
              <a:rPr dirty="0" baseline="-3086" sz="2700" spc="-637">
                <a:latin typeface="Microsoft Sans Serif"/>
                <a:cs typeface="Microsoft Sans Serif"/>
              </a:rPr>
              <a:t>ملا</a:t>
            </a:r>
            <a:r>
              <a:rPr dirty="0" baseline="-3086" sz="2700" spc="142">
                <a:latin typeface="Microsoft Sans Serif"/>
                <a:cs typeface="Microsoft Sans Serif"/>
              </a:rPr>
              <a:t> </a:t>
            </a:r>
            <a:r>
              <a:rPr dirty="0" baseline="1543" sz="2700" spc="-1050">
                <a:latin typeface="Microsoft Sans Serif"/>
                <a:cs typeface="Microsoft Sans Serif"/>
              </a:rPr>
              <a:t>„</a:t>
            </a:r>
            <a:r>
              <a:rPr dirty="0" baseline="1543" sz="2700" spc="-352">
                <a:latin typeface="Microsoft Sans Serif"/>
                <a:cs typeface="Microsoft Sans Serif"/>
              </a:rPr>
              <a:t> </a:t>
            </a:r>
            <a:r>
              <a:rPr dirty="0" baseline="-12345" sz="2700" spc="-1777">
                <a:latin typeface="Microsoft Sans Serif"/>
                <a:cs typeface="Microsoft Sans Serif"/>
              </a:rPr>
              <a:t>ت</a:t>
            </a:r>
            <a:r>
              <a:rPr dirty="0" baseline="-1543" sz="2700" spc="-1777">
                <a:latin typeface="Microsoft Sans Serif"/>
                <a:cs typeface="Microsoft Sans Serif"/>
              </a:rPr>
              <a:t>.</a:t>
            </a:r>
            <a:r>
              <a:rPr dirty="0" baseline="-1543" sz="2700" spc="15">
                <a:latin typeface="Microsoft Sans Serif"/>
                <a:cs typeface="Microsoft Sans Serif"/>
              </a:rPr>
              <a:t>  </a:t>
            </a:r>
            <a:r>
              <a:rPr dirty="0" baseline="-16975" sz="2700" spc="-1364">
                <a:latin typeface="Microsoft Sans Serif"/>
                <a:cs typeface="Microsoft Sans Serif"/>
              </a:rPr>
              <a:t>,</a:t>
            </a:r>
            <a:r>
              <a:rPr dirty="0" baseline="-6172" sz="2700" spc="-1364">
                <a:latin typeface="Microsoft Sans Serif"/>
                <a:cs typeface="Microsoft Sans Serif"/>
              </a:rPr>
              <a:t>ب</a:t>
            </a:r>
            <a:r>
              <a:rPr dirty="0" baseline="-18518" sz="2700" spc="-1364">
                <a:latin typeface="Microsoft Sans Serif"/>
                <a:cs typeface="Microsoft Sans Serif"/>
              </a:rPr>
              <a:t>,</a:t>
            </a:r>
            <a:r>
              <a:rPr dirty="0" baseline="-18518" sz="2700" spc="284">
                <a:latin typeface="Microsoft Sans Serif"/>
                <a:cs typeface="Microsoft Sans Serif"/>
              </a:rPr>
              <a:t> </a:t>
            </a:r>
            <a:r>
              <a:rPr dirty="0" baseline="1543" sz="2700" spc="-1050">
                <a:latin typeface="Microsoft Sans Serif"/>
                <a:cs typeface="Microsoft Sans Serif"/>
              </a:rPr>
              <a:t>„</a:t>
            </a:r>
            <a:r>
              <a:rPr dirty="0" baseline="1543" sz="2700" spc="-352">
                <a:latin typeface="Microsoft Sans Serif"/>
                <a:cs typeface="Microsoft Sans Serif"/>
              </a:rPr>
              <a:t> </a:t>
            </a:r>
            <a:r>
              <a:rPr dirty="0" baseline="27777" sz="2700" spc="-839">
                <a:latin typeface="Microsoft Sans Serif"/>
                <a:cs typeface="Microsoft Sans Serif"/>
              </a:rPr>
              <a:t>مكحملا</a:t>
            </a:r>
            <a:r>
              <a:rPr dirty="0" baseline="27777" sz="2700" spc="284">
                <a:latin typeface="Microsoft Sans Serif"/>
                <a:cs typeface="Microsoft Sans Serif"/>
              </a:rPr>
              <a:t> </a:t>
            </a:r>
            <a:r>
              <a:rPr dirty="0" baseline="10802" sz="2700" spc="-862">
                <a:latin typeface="Microsoft Sans Serif"/>
                <a:cs typeface="Microsoft Sans Serif"/>
              </a:rPr>
              <a:t>كح</a:t>
            </a:r>
            <a:endParaRPr baseline="10802" sz="2700">
              <a:latin typeface="Microsoft Sans Serif"/>
              <a:cs typeface="Microsoft Sans Serif"/>
            </a:endParaRPr>
          </a:p>
        </p:txBody>
      </p:sp>
      <p:sp>
        <p:nvSpPr>
          <p:cNvPr id="40" name="object 40" descr=""/>
          <p:cNvSpPr txBox="1"/>
          <p:nvPr/>
        </p:nvSpPr>
        <p:spPr>
          <a:xfrm>
            <a:off x="355091" y="3967733"/>
            <a:ext cx="8591550" cy="299720"/>
          </a:xfrm>
          <a:prstGeom prst="rect">
            <a:avLst/>
          </a:prstGeom>
        </p:spPr>
        <p:txBody>
          <a:bodyPr wrap="square" lIns="0" tIns="12700" rIns="0" bIns="0" rtlCol="0" vert="horz">
            <a:spAutoFit/>
          </a:bodyPr>
          <a:lstStyle/>
          <a:p>
            <a:pPr algn="r" marL="38100" marR="30480">
              <a:lnSpc>
                <a:spcPct val="100000"/>
              </a:lnSpc>
              <a:spcBef>
                <a:spcPts val="100"/>
              </a:spcBef>
            </a:pPr>
            <a:r>
              <a:rPr dirty="0" sz="1800">
                <a:solidFill>
                  <a:srgbClr val="FF0000"/>
                </a:solidFill>
                <a:latin typeface="Microsoft Sans Serif"/>
                <a:cs typeface="Microsoft Sans Serif"/>
              </a:rPr>
              <a:t>ن</a:t>
            </a:r>
            <a:r>
              <a:rPr dirty="0" sz="1800" spc="65">
                <a:solidFill>
                  <a:srgbClr val="FF0000"/>
                </a:solidFill>
                <a:latin typeface="Microsoft Sans Serif"/>
                <a:cs typeface="Microsoft Sans Serif"/>
              </a:rPr>
              <a:t> </a:t>
            </a:r>
            <a:r>
              <a:rPr dirty="0" sz="1800">
                <a:solidFill>
                  <a:srgbClr val="FF0000"/>
                </a:solidFill>
                <a:latin typeface="Microsoft Sans Serif"/>
                <a:cs typeface="Microsoft Sans Serif"/>
              </a:rPr>
              <a:t>ة</a:t>
            </a:r>
            <a:r>
              <a:rPr dirty="0" sz="1800" spc="35">
                <a:solidFill>
                  <a:srgbClr val="FF0000"/>
                </a:solidFill>
                <a:latin typeface="Microsoft Sans Serif"/>
                <a:cs typeface="Microsoft Sans Serif"/>
              </a:rPr>
              <a:t>  </a:t>
            </a:r>
            <a:r>
              <a:rPr dirty="0" sz="1800">
                <a:solidFill>
                  <a:srgbClr val="FF0000"/>
                </a:solidFill>
                <a:latin typeface="Microsoft Sans Serif"/>
                <a:cs typeface="Microsoft Sans Serif"/>
              </a:rPr>
              <a:t>ن</a:t>
            </a:r>
            <a:r>
              <a:rPr dirty="0" sz="1800" spc="285">
                <a:solidFill>
                  <a:srgbClr val="FF0000"/>
                </a:solidFill>
                <a:latin typeface="Microsoft Sans Serif"/>
                <a:cs typeface="Microsoft Sans Serif"/>
              </a:rPr>
              <a:t> </a:t>
            </a:r>
            <a:r>
              <a:rPr dirty="0" sz="1800" spc="-300">
                <a:solidFill>
                  <a:srgbClr val="FF0000"/>
                </a:solidFill>
                <a:latin typeface="Microsoft Sans Serif"/>
                <a:cs typeface="Microsoft Sans Serif"/>
              </a:rPr>
              <a:t>و</a:t>
            </a:r>
            <a:r>
              <a:rPr dirty="0" sz="1800" spc="-200">
                <a:solidFill>
                  <a:srgbClr val="FF0000"/>
                </a:solidFill>
                <a:latin typeface="Microsoft Sans Serif"/>
                <a:cs typeface="Microsoft Sans Serif"/>
              </a:rPr>
              <a:t> </a:t>
            </a:r>
            <a:r>
              <a:rPr dirty="0" sz="1800">
                <a:latin typeface="Microsoft Sans Serif"/>
                <a:cs typeface="Microsoft Sans Serif"/>
              </a:rPr>
              <a:t>ة</a:t>
            </a:r>
            <a:r>
              <a:rPr dirty="0" sz="1800" spc="240">
                <a:latin typeface="Microsoft Sans Serif"/>
                <a:cs typeface="Microsoft Sans Serif"/>
              </a:rPr>
              <a:t>  </a:t>
            </a:r>
            <a:r>
              <a:rPr dirty="0" sz="1800" spc="-805">
                <a:latin typeface="Microsoft Sans Serif"/>
                <a:cs typeface="Microsoft Sans Serif"/>
              </a:rPr>
              <a:t>ي</a:t>
            </a:r>
            <a:r>
              <a:rPr dirty="0" baseline="-13888" sz="2700" spc="-1207">
                <a:latin typeface="Microsoft Sans Serif"/>
                <a:cs typeface="Microsoft Sans Serif"/>
              </a:rPr>
              <a:t>„</a:t>
            </a:r>
            <a:r>
              <a:rPr dirty="0" baseline="-13888" sz="2700" spc="-44">
                <a:latin typeface="Microsoft Sans Serif"/>
                <a:cs typeface="Microsoft Sans Serif"/>
              </a:rPr>
              <a:t> </a:t>
            </a:r>
            <a:r>
              <a:rPr dirty="0" sz="1800">
                <a:latin typeface="Microsoft Sans Serif"/>
                <a:cs typeface="Microsoft Sans Serif"/>
              </a:rPr>
              <a:t>ذ</a:t>
            </a:r>
            <a:r>
              <a:rPr dirty="0" sz="1800" spc="415">
                <a:latin typeface="Microsoft Sans Serif"/>
                <a:cs typeface="Microsoft Sans Serif"/>
              </a:rPr>
              <a:t> </a:t>
            </a:r>
            <a:r>
              <a:rPr dirty="0" sz="1800" spc="-45">
                <a:latin typeface="Microsoft Sans Serif"/>
                <a:cs typeface="Microsoft Sans Serif"/>
              </a:rPr>
              <a:t>ة</a:t>
            </a:r>
            <a:r>
              <a:rPr dirty="0" sz="1800" spc="-225">
                <a:latin typeface="Microsoft Sans Serif"/>
                <a:cs typeface="Microsoft Sans Serif"/>
              </a:rPr>
              <a:t> </a:t>
            </a:r>
            <a:r>
              <a:rPr dirty="0" sz="1800" spc="-120">
                <a:latin typeface="Microsoft Sans Serif"/>
                <a:cs typeface="Microsoft Sans Serif"/>
              </a:rPr>
              <a:t>ادا</a:t>
            </a:r>
            <a:r>
              <a:rPr dirty="0" sz="1800" spc="185">
                <a:latin typeface="Microsoft Sans Serif"/>
                <a:cs typeface="Microsoft Sans Serif"/>
              </a:rPr>
              <a:t> </a:t>
            </a:r>
            <a:r>
              <a:rPr dirty="0" sz="1800">
                <a:latin typeface="Microsoft Sans Serif"/>
                <a:cs typeface="Microsoft Sans Serif"/>
              </a:rPr>
              <a:t>ة</a:t>
            </a:r>
            <a:r>
              <a:rPr dirty="0" sz="1800" spc="345">
                <a:latin typeface="Microsoft Sans Serif"/>
                <a:cs typeface="Microsoft Sans Serif"/>
              </a:rPr>
              <a:t>  </a:t>
            </a:r>
            <a:r>
              <a:rPr dirty="0" sz="1800">
                <a:latin typeface="Microsoft Sans Serif"/>
                <a:cs typeface="Microsoft Sans Serif"/>
              </a:rPr>
              <a:t>م</a:t>
            </a:r>
            <a:r>
              <a:rPr dirty="0" sz="1800" spc="100">
                <a:latin typeface="Microsoft Sans Serif"/>
                <a:cs typeface="Microsoft Sans Serif"/>
              </a:rPr>
              <a:t>  </a:t>
            </a:r>
            <a:r>
              <a:rPr dirty="0" sz="1800" spc="-254">
                <a:latin typeface="Microsoft Sans Serif"/>
                <a:cs typeface="Microsoft Sans Serif"/>
              </a:rPr>
              <a:t>رذ</a:t>
            </a:r>
            <a:r>
              <a:rPr dirty="0" sz="1800" spc="15">
                <a:latin typeface="Microsoft Sans Serif"/>
                <a:cs typeface="Microsoft Sans Serif"/>
              </a:rPr>
              <a:t>  </a:t>
            </a:r>
            <a:r>
              <a:rPr dirty="0" sz="1800" spc="-10">
                <a:latin typeface="Microsoft Sans Serif"/>
                <a:cs typeface="Microsoft Sans Serif"/>
              </a:rPr>
              <a:t>.</a:t>
            </a:r>
            <a:r>
              <a:rPr dirty="0" sz="1800" spc="-10">
                <a:latin typeface="Microsoft Sans Serif"/>
                <a:cs typeface="Microsoft Sans Serif"/>
              </a:rPr>
              <a:t>ة</a:t>
            </a:r>
            <a:r>
              <a:rPr dirty="0" sz="1800" spc="280">
                <a:latin typeface="Microsoft Sans Serif"/>
                <a:cs typeface="Microsoft Sans Serif"/>
              </a:rPr>
              <a:t> </a:t>
            </a:r>
            <a:r>
              <a:rPr dirty="0" sz="1800" spc="-265">
                <a:latin typeface="Microsoft Sans Serif"/>
                <a:cs typeface="Microsoft Sans Serif"/>
              </a:rPr>
              <a:t>ا</a:t>
            </a:r>
            <a:r>
              <a:rPr dirty="0" sz="1800" spc="440">
                <a:latin typeface="Microsoft Sans Serif"/>
                <a:cs typeface="Microsoft Sans Serif"/>
              </a:rPr>
              <a:t> </a:t>
            </a:r>
            <a:r>
              <a:rPr dirty="0" sz="1800">
                <a:latin typeface="Microsoft Sans Serif"/>
                <a:cs typeface="Microsoft Sans Serif"/>
              </a:rPr>
              <a:t>ةا</a:t>
            </a:r>
            <a:r>
              <a:rPr dirty="0" sz="1800" spc="305">
                <a:latin typeface="Microsoft Sans Serif"/>
                <a:cs typeface="Microsoft Sans Serif"/>
              </a:rPr>
              <a:t>  </a:t>
            </a:r>
            <a:r>
              <a:rPr dirty="0" sz="1800">
                <a:latin typeface="Microsoft Sans Serif"/>
                <a:cs typeface="Microsoft Sans Serif"/>
              </a:rPr>
              <a:t>ةا</a:t>
            </a:r>
            <a:r>
              <a:rPr dirty="0" sz="1800" spc="185">
                <a:latin typeface="Microsoft Sans Serif"/>
                <a:cs typeface="Microsoft Sans Serif"/>
              </a:rPr>
              <a:t>  </a:t>
            </a:r>
            <a:r>
              <a:rPr dirty="0" sz="1800">
                <a:latin typeface="Microsoft Sans Serif"/>
                <a:cs typeface="Microsoft Sans Serif"/>
              </a:rPr>
              <a:t>كا</a:t>
            </a:r>
            <a:r>
              <a:rPr dirty="0" sz="1800" spc="60">
                <a:latin typeface="Microsoft Sans Serif"/>
                <a:cs typeface="Microsoft Sans Serif"/>
              </a:rPr>
              <a:t>  </a:t>
            </a:r>
            <a:r>
              <a:rPr dirty="0" sz="1800" spc="-270">
                <a:latin typeface="Microsoft Sans Serif"/>
                <a:cs typeface="Microsoft Sans Serif"/>
              </a:rPr>
              <a:t>او</a:t>
            </a:r>
            <a:r>
              <a:rPr dirty="0" sz="1800" spc="-200">
                <a:latin typeface="Microsoft Sans Serif"/>
                <a:cs typeface="Microsoft Sans Serif"/>
              </a:rPr>
              <a:t> </a:t>
            </a:r>
            <a:r>
              <a:rPr dirty="0" sz="1800" spc="-254">
                <a:latin typeface="Microsoft Sans Serif"/>
                <a:cs typeface="Microsoft Sans Serif"/>
              </a:rPr>
              <a:t>ر</a:t>
            </a:r>
            <a:r>
              <a:rPr dirty="0" sz="1800" spc="200">
                <a:latin typeface="Microsoft Sans Serif"/>
                <a:cs typeface="Microsoft Sans Serif"/>
              </a:rPr>
              <a:t>  </a:t>
            </a:r>
            <a:r>
              <a:rPr dirty="0" sz="1800">
                <a:latin typeface="Microsoft Sans Serif"/>
                <a:cs typeface="Microsoft Sans Serif"/>
              </a:rPr>
              <a:t>باذذ</a:t>
            </a:r>
            <a:r>
              <a:rPr dirty="0" sz="1800" spc="240">
                <a:latin typeface="Microsoft Sans Serif"/>
                <a:cs typeface="Microsoft Sans Serif"/>
              </a:rPr>
              <a:t>  </a:t>
            </a:r>
            <a:r>
              <a:rPr dirty="0" sz="1800" spc="-375">
                <a:latin typeface="Microsoft Sans Serif"/>
                <a:cs typeface="Microsoft Sans Serif"/>
              </a:rPr>
              <a:t>ل</a:t>
            </a:r>
            <a:r>
              <a:rPr dirty="0" sz="1800" spc="-30">
                <a:latin typeface="Microsoft Sans Serif"/>
                <a:cs typeface="Microsoft Sans Serif"/>
              </a:rPr>
              <a:t> </a:t>
            </a:r>
            <a:r>
              <a:rPr dirty="0" sz="1800" spc="-265">
                <a:latin typeface="Microsoft Sans Serif"/>
                <a:cs typeface="Microsoft Sans Serif"/>
              </a:rPr>
              <a:t>ا</a:t>
            </a:r>
            <a:r>
              <a:rPr dirty="0" sz="1800" spc="110">
                <a:latin typeface="Microsoft Sans Serif"/>
                <a:cs typeface="Microsoft Sans Serif"/>
              </a:rPr>
              <a:t> </a:t>
            </a:r>
            <a:r>
              <a:rPr dirty="0" sz="1800" spc="-254">
                <a:latin typeface="Microsoft Sans Serif"/>
                <a:cs typeface="Microsoft Sans Serif"/>
              </a:rPr>
              <a:t>ر</a:t>
            </a:r>
            <a:r>
              <a:rPr dirty="0" sz="1800" spc="120">
                <a:latin typeface="Microsoft Sans Serif"/>
                <a:cs typeface="Microsoft Sans Serif"/>
              </a:rPr>
              <a:t> </a:t>
            </a:r>
            <a:r>
              <a:rPr dirty="0" sz="1800" spc="-254">
                <a:latin typeface="Microsoft Sans Serif"/>
                <a:cs typeface="Microsoft Sans Serif"/>
              </a:rPr>
              <a:t>ر</a:t>
            </a:r>
            <a:r>
              <a:rPr dirty="0" sz="1800" spc="-204">
                <a:latin typeface="Microsoft Sans Serif"/>
                <a:cs typeface="Microsoft Sans Serif"/>
              </a:rPr>
              <a:t> </a:t>
            </a:r>
            <a:r>
              <a:rPr dirty="0" sz="1800" spc="-170">
                <a:latin typeface="Microsoft Sans Serif"/>
                <a:cs typeface="Microsoft Sans Serif"/>
              </a:rPr>
              <a:t>ا</a:t>
            </a:r>
            <a:r>
              <a:rPr dirty="0" sz="1800" spc="-215">
                <a:latin typeface="Microsoft Sans Serif"/>
                <a:cs typeface="Microsoft Sans Serif"/>
              </a:rPr>
              <a:t> </a:t>
            </a:r>
            <a:r>
              <a:rPr dirty="0" sz="1800" spc="-265">
                <a:latin typeface="Microsoft Sans Serif"/>
                <a:cs typeface="Microsoft Sans Serif"/>
              </a:rPr>
              <a:t>ا</a:t>
            </a:r>
            <a:r>
              <a:rPr dirty="0" sz="1800" spc="105">
                <a:latin typeface="Microsoft Sans Serif"/>
                <a:cs typeface="Microsoft Sans Serif"/>
              </a:rPr>
              <a:t>  </a:t>
            </a:r>
            <a:r>
              <a:rPr dirty="0" sz="1800">
                <a:latin typeface="Microsoft Sans Serif"/>
                <a:cs typeface="Microsoft Sans Serif"/>
              </a:rPr>
              <a:t>ةا</a:t>
            </a:r>
            <a:r>
              <a:rPr dirty="0" sz="1800" spc="305">
                <a:latin typeface="Microsoft Sans Serif"/>
                <a:cs typeface="Microsoft Sans Serif"/>
              </a:rPr>
              <a:t>  </a:t>
            </a:r>
            <a:r>
              <a:rPr dirty="0" sz="1800" spc="-420">
                <a:latin typeface="Microsoft Sans Serif"/>
                <a:cs typeface="Microsoft Sans Serif"/>
              </a:rPr>
              <a:t>ع</a:t>
            </a:r>
            <a:r>
              <a:rPr dirty="0" sz="1800" spc="310">
                <a:latin typeface="Microsoft Sans Serif"/>
                <a:cs typeface="Microsoft Sans Serif"/>
              </a:rPr>
              <a:t> </a:t>
            </a:r>
            <a:r>
              <a:rPr dirty="0" sz="1800" spc="-45">
                <a:latin typeface="Microsoft Sans Serif"/>
                <a:cs typeface="Microsoft Sans Serif"/>
              </a:rPr>
              <a:t>ة</a:t>
            </a:r>
            <a:r>
              <a:rPr dirty="0" sz="1800" spc="-180">
                <a:latin typeface="Microsoft Sans Serif"/>
                <a:cs typeface="Microsoft Sans Serif"/>
              </a:rPr>
              <a:t> </a:t>
            </a:r>
            <a:r>
              <a:rPr dirty="0" sz="1800" spc="-254">
                <a:latin typeface="Microsoft Sans Serif"/>
                <a:cs typeface="Microsoft Sans Serif"/>
              </a:rPr>
              <a:t>ر</a:t>
            </a:r>
            <a:r>
              <a:rPr dirty="0" sz="1800" spc="335">
                <a:latin typeface="Microsoft Sans Serif"/>
                <a:cs typeface="Microsoft Sans Serif"/>
              </a:rPr>
              <a:t> </a:t>
            </a:r>
            <a:r>
              <a:rPr dirty="0" sz="1800" spc="-45">
                <a:latin typeface="Microsoft Sans Serif"/>
                <a:cs typeface="Microsoft Sans Serif"/>
              </a:rPr>
              <a:t>ة</a:t>
            </a:r>
            <a:r>
              <a:rPr dirty="0" sz="1800" spc="-204">
                <a:latin typeface="Microsoft Sans Serif"/>
                <a:cs typeface="Microsoft Sans Serif"/>
              </a:rPr>
              <a:t> </a:t>
            </a:r>
            <a:r>
              <a:rPr dirty="0" sz="1800" spc="-390">
                <a:latin typeface="Microsoft Sans Serif"/>
                <a:cs typeface="Microsoft Sans Serif"/>
              </a:rPr>
              <a:t>ال</a:t>
            </a:r>
            <a:r>
              <a:rPr dirty="0" sz="1800" spc="459">
                <a:latin typeface="Microsoft Sans Serif"/>
                <a:cs typeface="Microsoft Sans Serif"/>
              </a:rPr>
              <a:t> </a:t>
            </a:r>
            <a:r>
              <a:rPr dirty="0" sz="1800">
                <a:latin typeface="Microsoft Sans Serif"/>
                <a:cs typeface="Microsoft Sans Serif"/>
              </a:rPr>
              <a:t>ة</a:t>
            </a:r>
            <a:r>
              <a:rPr dirty="0" sz="1800" spc="35">
                <a:latin typeface="Microsoft Sans Serif"/>
                <a:cs typeface="Microsoft Sans Serif"/>
              </a:rPr>
              <a:t> </a:t>
            </a:r>
            <a:r>
              <a:rPr dirty="0" sz="1800" spc="-265">
                <a:latin typeface="Microsoft Sans Serif"/>
                <a:cs typeface="Microsoft Sans Serif"/>
              </a:rPr>
              <a:t>ا</a:t>
            </a:r>
            <a:r>
              <a:rPr dirty="0" sz="1800" spc="-130">
                <a:latin typeface="Microsoft Sans Serif"/>
                <a:cs typeface="Microsoft Sans Serif"/>
              </a:rPr>
              <a:t> </a:t>
            </a:r>
            <a:r>
              <a:rPr dirty="0" sz="1800" spc="-265">
                <a:latin typeface="Microsoft Sans Serif"/>
                <a:cs typeface="Microsoft Sans Serif"/>
              </a:rPr>
              <a:t>ا</a:t>
            </a:r>
            <a:r>
              <a:rPr dirty="0" sz="1800" spc="185">
                <a:latin typeface="Microsoft Sans Serif"/>
                <a:cs typeface="Microsoft Sans Serif"/>
              </a:rPr>
              <a:t> </a:t>
            </a:r>
            <a:r>
              <a:rPr dirty="0" sz="1800" spc="-254">
                <a:latin typeface="Microsoft Sans Serif"/>
                <a:cs typeface="Microsoft Sans Serif"/>
              </a:rPr>
              <a:t>ر</a:t>
            </a:r>
            <a:r>
              <a:rPr dirty="0" sz="1800" spc="-204">
                <a:latin typeface="Microsoft Sans Serif"/>
                <a:cs typeface="Microsoft Sans Serif"/>
              </a:rPr>
              <a:t> </a:t>
            </a:r>
            <a:r>
              <a:rPr dirty="0" sz="1800" spc="-270">
                <a:latin typeface="Microsoft Sans Serif"/>
                <a:cs typeface="Microsoft Sans Serif"/>
              </a:rPr>
              <a:t>او</a:t>
            </a:r>
            <a:r>
              <a:rPr dirty="0" sz="1800" spc="-204">
                <a:latin typeface="Microsoft Sans Serif"/>
                <a:cs typeface="Microsoft Sans Serif"/>
              </a:rPr>
              <a:t> </a:t>
            </a:r>
            <a:r>
              <a:rPr dirty="0" sz="1800">
                <a:latin typeface="Microsoft Sans Serif"/>
                <a:cs typeface="Microsoft Sans Serif"/>
              </a:rPr>
              <a:t>ة</a:t>
            </a:r>
            <a:r>
              <a:rPr dirty="0" sz="1800" spc="200">
                <a:latin typeface="Microsoft Sans Serif"/>
                <a:cs typeface="Microsoft Sans Serif"/>
              </a:rPr>
              <a:t>   </a:t>
            </a:r>
            <a:r>
              <a:rPr dirty="0" sz="1800">
                <a:latin typeface="Microsoft Sans Serif"/>
                <a:cs typeface="Microsoft Sans Serif"/>
              </a:rPr>
              <a:t>با</a:t>
            </a:r>
            <a:r>
              <a:rPr dirty="0" sz="1800" spc="165">
                <a:latin typeface="Microsoft Sans Serif"/>
                <a:cs typeface="Microsoft Sans Serif"/>
              </a:rPr>
              <a:t>  </a:t>
            </a:r>
            <a:r>
              <a:rPr dirty="0" sz="1800" spc="-375">
                <a:latin typeface="Microsoft Sans Serif"/>
                <a:cs typeface="Microsoft Sans Serif"/>
              </a:rPr>
              <a:t>ل</a:t>
            </a:r>
            <a:r>
              <a:rPr dirty="0" sz="1800" spc="65">
                <a:latin typeface="Microsoft Sans Serif"/>
                <a:cs typeface="Microsoft Sans Serif"/>
              </a:rPr>
              <a:t>  </a:t>
            </a:r>
            <a:r>
              <a:rPr dirty="0" sz="1800">
                <a:latin typeface="Microsoft Sans Serif"/>
                <a:cs typeface="Microsoft Sans Serif"/>
              </a:rPr>
              <a:t>ن</a:t>
            </a:r>
            <a:r>
              <a:rPr dirty="0" sz="1800" spc="305">
                <a:latin typeface="Microsoft Sans Serif"/>
                <a:cs typeface="Microsoft Sans Serif"/>
              </a:rPr>
              <a:t> </a:t>
            </a:r>
            <a:r>
              <a:rPr dirty="0" sz="1800">
                <a:latin typeface="Microsoft Sans Serif"/>
                <a:cs typeface="Microsoft Sans Serif"/>
              </a:rPr>
              <a:t>ة</a:t>
            </a:r>
            <a:r>
              <a:rPr dirty="0" sz="1800" spc="240">
                <a:latin typeface="Microsoft Sans Serif"/>
                <a:cs typeface="Microsoft Sans Serif"/>
              </a:rPr>
              <a:t>  </a:t>
            </a:r>
            <a:r>
              <a:rPr dirty="0" sz="1800" spc="-805">
                <a:latin typeface="Microsoft Sans Serif"/>
                <a:cs typeface="Microsoft Sans Serif"/>
              </a:rPr>
              <a:t>ي</a:t>
            </a:r>
            <a:r>
              <a:rPr dirty="0" baseline="-13888" sz="2700" spc="-1207">
                <a:latin typeface="Microsoft Sans Serif"/>
                <a:cs typeface="Microsoft Sans Serif"/>
              </a:rPr>
              <a:t>„</a:t>
            </a:r>
            <a:r>
              <a:rPr dirty="0" baseline="-13888" sz="2700" spc="-52">
                <a:latin typeface="Microsoft Sans Serif"/>
                <a:cs typeface="Microsoft Sans Serif"/>
              </a:rPr>
              <a:t> </a:t>
            </a:r>
            <a:r>
              <a:rPr dirty="0" sz="1800" spc="-50">
                <a:latin typeface="Microsoft Sans Serif"/>
                <a:cs typeface="Microsoft Sans Serif"/>
              </a:rPr>
              <a:t>ذ</a:t>
            </a:r>
            <a:endParaRPr sz="1800">
              <a:latin typeface="Microsoft Sans Serif"/>
              <a:cs typeface="Microsoft Sans Serif"/>
            </a:endParaRPr>
          </a:p>
        </p:txBody>
      </p:sp>
      <p:sp>
        <p:nvSpPr>
          <p:cNvPr id="41" name="object 41" descr=""/>
          <p:cNvSpPr txBox="1"/>
          <p:nvPr/>
        </p:nvSpPr>
        <p:spPr>
          <a:xfrm>
            <a:off x="402336" y="3935729"/>
            <a:ext cx="675005" cy="299720"/>
          </a:xfrm>
          <a:prstGeom prst="rect">
            <a:avLst/>
          </a:prstGeom>
        </p:spPr>
        <p:txBody>
          <a:bodyPr wrap="square" lIns="0" tIns="12700" rIns="0" bIns="0" rtlCol="0" vert="horz">
            <a:spAutoFit/>
          </a:bodyPr>
          <a:lstStyle/>
          <a:p>
            <a:pPr algn="r" marL="38100" marR="30480">
              <a:lnSpc>
                <a:spcPct val="100000"/>
              </a:lnSpc>
              <a:spcBef>
                <a:spcPts val="100"/>
              </a:spcBef>
            </a:pPr>
            <a:r>
              <a:rPr dirty="0" baseline="6172" sz="2700" spc="-750">
                <a:solidFill>
                  <a:srgbClr val="FF0000"/>
                </a:solidFill>
                <a:latin typeface="Microsoft Sans Serif"/>
                <a:cs typeface="Microsoft Sans Serif"/>
              </a:rPr>
              <a:t>.</a:t>
            </a:r>
            <a:r>
              <a:rPr dirty="0" baseline="6172" sz="2700" spc="-217">
                <a:solidFill>
                  <a:srgbClr val="FF0000"/>
                </a:solidFill>
                <a:latin typeface="Microsoft Sans Serif"/>
                <a:cs typeface="Microsoft Sans Serif"/>
              </a:rPr>
              <a:t> </a:t>
            </a:r>
            <a:r>
              <a:rPr dirty="0" sz="1800">
                <a:solidFill>
                  <a:srgbClr val="FF0000"/>
                </a:solidFill>
                <a:latin typeface="Microsoft Sans Serif"/>
                <a:cs typeface="Microsoft Sans Serif"/>
              </a:rPr>
              <a:t>م</a:t>
            </a:r>
            <a:r>
              <a:rPr dirty="0" sz="1800" spc="45">
                <a:solidFill>
                  <a:srgbClr val="FF0000"/>
                </a:solidFill>
                <a:latin typeface="Microsoft Sans Serif"/>
                <a:cs typeface="Microsoft Sans Serif"/>
              </a:rPr>
              <a:t> </a:t>
            </a:r>
            <a:r>
              <a:rPr dirty="0" baseline="9259" sz="2700" spc="-1050">
                <a:solidFill>
                  <a:srgbClr val="FF0000"/>
                </a:solidFill>
                <a:latin typeface="Microsoft Sans Serif"/>
                <a:cs typeface="Microsoft Sans Serif"/>
              </a:rPr>
              <a:t>„</a:t>
            </a:r>
            <a:r>
              <a:rPr dirty="0" baseline="9259" sz="2700" spc="-359">
                <a:solidFill>
                  <a:srgbClr val="FF0000"/>
                </a:solidFill>
                <a:latin typeface="Microsoft Sans Serif"/>
                <a:cs typeface="Microsoft Sans Serif"/>
              </a:rPr>
              <a:t> </a:t>
            </a:r>
            <a:r>
              <a:rPr dirty="0" baseline="-4629" sz="2700" spc="-1679">
                <a:solidFill>
                  <a:srgbClr val="FF0000"/>
                </a:solidFill>
                <a:latin typeface="Microsoft Sans Serif"/>
                <a:cs typeface="Microsoft Sans Serif"/>
              </a:rPr>
              <a:t>ث</a:t>
            </a:r>
            <a:r>
              <a:rPr dirty="0" baseline="7716" sz="2700" spc="-1679">
                <a:solidFill>
                  <a:srgbClr val="FF0000"/>
                </a:solidFill>
                <a:latin typeface="Microsoft Sans Serif"/>
                <a:cs typeface="Microsoft Sans Serif"/>
              </a:rPr>
              <a:t>.</a:t>
            </a:r>
            <a:r>
              <a:rPr dirty="0" baseline="7716" sz="2700" spc="-450">
                <a:solidFill>
                  <a:srgbClr val="FF0000"/>
                </a:solidFill>
                <a:latin typeface="Microsoft Sans Serif"/>
                <a:cs typeface="Microsoft Sans Serif"/>
              </a:rPr>
              <a:t> </a:t>
            </a:r>
            <a:r>
              <a:rPr dirty="0" sz="1800" spc="-790">
                <a:solidFill>
                  <a:srgbClr val="FF0000"/>
                </a:solidFill>
                <a:latin typeface="Microsoft Sans Serif"/>
                <a:cs typeface="Microsoft Sans Serif"/>
              </a:rPr>
              <a:t>س</a:t>
            </a:r>
            <a:r>
              <a:rPr dirty="0" sz="1800" spc="170">
                <a:solidFill>
                  <a:srgbClr val="FF0000"/>
                </a:solidFill>
                <a:latin typeface="Microsoft Sans Serif"/>
                <a:cs typeface="Microsoft Sans Serif"/>
              </a:rPr>
              <a:t> </a:t>
            </a:r>
            <a:r>
              <a:rPr dirty="0" baseline="6172" sz="2700" spc="-750">
                <a:solidFill>
                  <a:srgbClr val="FF0000"/>
                </a:solidFill>
                <a:latin typeface="Microsoft Sans Serif"/>
                <a:cs typeface="Microsoft Sans Serif"/>
              </a:rPr>
              <a:t>.</a:t>
            </a:r>
            <a:r>
              <a:rPr dirty="0" baseline="6172" sz="2700" spc="-217">
                <a:solidFill>
                  <a:srgbClr val="FF0000"/>
                </a:solidFill>
                <a:latin typeface="Microsoft Sans Serif"/>
                <a:cs typeface="Microsoft Sans Serif"/>
              </a:rPr>
              <a:t> </a:t>
            </a:r>
            <a:r>
              <a:rPr dirty="0" baseline="13888" sz="2700" spc="-1364">
                <a:solidFill>
                  <a:srgbClr val="FF0000"/>
                </a:solidFill>
                <a:latin typeface="Microsoft Sans Serif"/>
                <a:cs typeface="Microsoft Sans Serif"/>
              </a:rPr>
              <a:t>حش</a:t>
            </a:r>
            <a:r>
              <a:rPr dirty="0" baseline="-3086" sz="2700" spc="-1364">
                <a:solidFill>
                  <a:srgbClr val="FF0000"/>
                </a:solidFill>
                <a:latin typeface="Microsoft Sans Serif"/>
                <a:cs typeface="Microsoft Sans Serif"/>
              </a:rPr>
              <a:t>,</a:t>
            </a:r>
            <a:endParaRPr baseline="-3086" sz="2700">
              <a:latin typeface="Microsoft Sans Serif"/>
              <a:cs typeface="Microsoft Sans Serif"/>
            </a:endParaRPr>
          </a:p>
        </p:txBody>
      </p:sp>
      <p:sp>
        <p:nvSpPr>
          <p:cNvPr id="42" name="object 42" descr=""/>
          <p:cNvSpPr txBox="1"/>
          <p:nvPr/>
        </p:nvSpPr>
        <p:spPr>
          <a:xfrm>
            <a:off x="1324660" y="4315205"/>
            <a:ext cx="1630680" cy="299720"/>
          </a:xfrm>
          <a:prstGeom prst="rect">
            <a:avLst/>
          </a:prstGeom>
        </p:spPr>
        <p:txBody>
          <a:bodyPr wrap="square" lIns="0" tIns="12700" rIns="0" bIns="0" rtlCol="0" vert="horz">
            <a:spAutoFit/>
          </a:bodyPr>
          <a:lstStyle/>
          <a:p>
            <a:pPr algn="r" marL="38100" marR="30480">
              <a:lnSpc>
                <a:spcPct val="100000"/>
              </a:lnSpc>
              <a:spcBef>
                <a:spcPts val="100"/>
              </a:spcBef>
            </a:pPr>
            <a:r>
              <a:rPr dirty="0" baseline="6172" sz="2700" spc="-750">
                <a:latin typeface="Microsoft Sans Serif"/>
                <a:cs typeface="Microsoft Sans Serif"/>
              </a:rPr>
              <a:t>.</a:t>
            </a:r>
            <a:r>
              <a:rPr dirty="0" baseline="6172" sz="2700" spc="-75">
                <a:latin typeface="Microsoft Sans Serif"/>
                <a:cs typeface="Microsoft Sans Serif"/>
              </a:rPr>
              <a:t> </a:t>
            </a:r>
            <a:r>
              <a:rPr dirty="0" baseline="-6172" sz="2700" spc="-1477">
                <a:latin typeface="Microsoft Sans Serif"/>
                <a:cs typeface="Microsoft Sans Serif"/>
              </a:rPr>
              <a:t>ث</a:t>
            </a:r>
            <a:r>
              <a:rPr dirty="0" baseline="-1543" sz="2700" spc="-1477">
                <a:latin typeface="Microsoft Sans Serif"/>
                <a:cs typeface="Microsoft Sans Serif"/>
              </a:rPr>
              <a:t>.</a:t>
            </a:r>
            <a:r>
              <a:rPr dirty="0" baseline="-1543" sz="2700" spc="-487">
                <a:latin typeface="Microsoft Sans Serif"/>
                <a:cs typeface="Microsoft Sans Serif"/>
              </a:rPr>
              <a:t> </a:t>
            </a:r>
            <a:r>
              <a:rPr dirty="0" baseline="-9259" sz="2700" spc="-1672">
                <a:latin typeface="Microsoft Sans Serif"/>
                <a:cs typeface="Microsoft Sans Serif"/>
              </a:rPr>
              <a:t>ث</a:t>
            </a:r>
            <a:r>
              <a:rPr dirty="0" baseline="6172" sz="2700" spc="-450">
                <a:latin typeface="Microsoft Sans Serif"/>
                <a:cs typeface="Microsoft Sans Serif"/>
              </a:rPr>
              <a:t> </a:t>
            </a:r>
            <a:r>
              <a:rPr dirty="0" baseline="-3086" sz="2700" spc="-1192">
                <a:latin typeface="Microsoft Sans Serif"/>
                <a:cs typeface="Microsoft Sans Serif"/>
              </a:rPr>
              <a:t>ن</a:t>
            </a:r>
            <a:r>
              <a:rPr dirty="0" baseline="10802" sz="2700" spc="-1192">
                <a:latin typeface="Microsoft Sans Serif"/>
                <a:cs typeface="Microsoft Sans Serif"/>
              </a:rPr>
              <a:t>„</a:t>
            </a:r>
            <a:r>
              <a:rPr dirty="0" baseline="10802" sz="2700" spc="-472">
                <a:latin typeface="Microsoft Sans Serif"/>
                <a:cs typeface="Microsoft Sans Serif"/>
              </a:rPr>
              <a:t> </a:t>
            </a:r>
            <a:r>
              <a:rPr dirty="0" baseline="1543" sz="2700" spc="-1185">
                <a:latin typeface="Microsoft Sans Serif"/>
                <a:cs typeface="Microsoft Sans Serif"/>
              </a:rPr>
              <a:t>س</a:t>
            </a:r>
            <a:r>
              <a:rPr dirty="0" baseline="1543" sz="2700" spc="7">
                <a:latin typeface="Microsoft Sans Serif"/>
                <a:cs typeface="Microsoft Sans Serif"/>
              </a:rPr>
              <a:t> </a:t>
            </a:r>
            <a:r>
              <a:rPr dirty="0" baseline="-10802" sz="2700">
                <a:latin typeface="Microsoft Sans Serif"/>
                <a:cs typeface="Microsoft Sans Serif"/>
              </a:rPr>
              <a:t>ا</a:t>
            </a:r>
            <a:r>
              <a:rPr dirty="0" baseline="-10802" sz="2700" spc="-60">
                <a:latin typeface="Microsoft Sans Serif"/>
                <a:cs typeface="Microsoft Sans Serif"/>
              </a:rPr>
              <a:t> </a:t>
            </a:r>
            <a:r>
              <a:rPr dirty="0" baseline="1543" sz="2700" spc="-1050">
                <a:latin typeface="Microsoft Sans Serif"/>
                <a:cs typeface="Microsoft Sans Serif"/>
              </a:rPr>
              <a:t>„</a:t>
            </a:r>
            <a:r>
              <a:rPr dirty="0" baseline="1543" sz="2700" spc="-359">
                <a:latin typeface="Microsoft Sans Serif"/>
                <a:cs typeface="Microsoft Sans Serif"/>
              </a:rPr>
              <a:t> </a:t>
            </a:r>
            <a:r>
              <a:rPr dirty="0" baseline="21604" sz="2700" spc="-727">
                <a:latin typeface="Microsoft Sans Serif"/>
                <a:cs typeface="Microsoft Sans Serif"/>
              </a:rPr>
              <a:t>مكحم</a:t>
            </a:r>
            <a:r>
              <a:rPr dirty="0" baseline="21604" sz="2700" spc="307">
                <a:latin typeface="Microsoft Sans Serif"/>
                <a:cs typeface="Microsoft Sans Serif"/>
              </a:rPr>
              <a:t> </a:t>
            </a:r>
            <a:r>
              <a:rPr dirty="0" baseline="-1543" sz="2700" spc="-750">
                <a:latin typeface="Microsoft Sans Serif"/>
                <a:cs typeface="Microsoft Sans Serif"/>
              </a:rPr>
              <a:t>.</a:t>
            </a:r>
            <a:r>
              <a:rPr dirty="0" baseline="-1543" sz="2700" spc="-217">
                <a:latin typeface="Microsoft Sans Serif"/>
                <a:cs typeface="Microsoft Sans Serif"/>
              </a:rPr>
              <a:t> </a:t>
            </a:r>
            <a:r>
              <a:rPr dirty="0" baseline="-7716" sz="2700">
                <a:latin typeface="Microsoft Sans Serif"/>
                <a:cs typeface="Microsoft Sans Serif"/>
              </a:rPr>
              <a:t>م</a:t>
            </a:r>
            <a:r>
              <a:rPr dirty="0" baseline="-7716" sz="2700" spc="284">
                <a:latin typeface="Microsoft Sans Serif"/>
                <a:cs typeface="Microsoft Sans Serif"/>
              </a:rPr>
              <a:t> </a:t>
            </a:r>
            <a:r>
              <a:rPr dirty="0" baseline="16975" sz="2700" spc="-1050">
                <a:latin typeface="Microsoft Sans Serif"/>
                <a:cs typeface="Microsoft Sans Serif"/>
              </a:rPr>
              <a:t>كحلا</a:t>
            </a:r>
            <a:r>
              <a:rPr dirty="0" baseline="16975" sz="2700" spc="540">
                <a:latin typeface="Microsoft Sans Serif"/>
                <a:cs typeface="Microsoft Sans Serif"/>
              </a:rPr>
              <a:t> </a:t>
            </a:r>
            <a:r>
              <a:rPr dirty="0" sz="1800" spc="-700">
                <a:latin typeface="Microsoft Sans Serif"/>
                <a:cs typeface="Microsoft Sans Serif"/>
              </a:rPr>
              <a:t>„</a:t>
            </a:r>
            <a:r>
              <a:rPr dirty="0" sz="1800" spc="355">
                <a:latin typeface="Microsoft Sans Serif"/>
                <a:cs typeface="Microsoft Sans Serif"/>
              </a:rPr>
              <a:t> </a:t>
            </a:r>
            <a:r>
              <a:rPr dirty="0" baseline="-9259" sz="2700" spc="-1739">
                <a:latin typeface="Microsoft Sans Serif"/>
                <a:cs typeface="Microsoft Sans Serif"/>
              </a:rPr>
              <a:t>ص</a:t>
            </a:r>
            <a:r>
              <a:rPr dirty="0" baseline="-9259" sz="2700" spc="630">
                <a:latin typeface="Microsoft Sans Serif"/>
                <a:cs typeface="Microsoft Sans Serif"/>
              </a:rPr>
              <a:t> </a:t>
            </a:r>
            <a:r>
              <a:rPr dirty="0" baseline="-9259" sz="2700" spc="-1297">
                <a:latin typeface="Microsoft Sans Serif"/>
                <a:cs typeface="Microsoft Sans Serif"/>
              </a:rPr>
              <a:t>ق</a:t>
            </a:r>
            <a:r>
              <a:rPr dirty="0" baseline="9259" sz="2700" spc="-1297">
                <a:latin typeface="Microsoft Sans Serif"/>
                <a:cs typeface="Microsoft Sans Serif"/>
              </a:rPr>
              <a:t>„</a:t>
            </a:r>
            <a:endParaRPr baseline="9259" sz="2700">
              <a:latin typeface="Microsoft Sans Serif"/>
              <a:cs typeface="Microsoft Sans Serif"/>
            </a:endParaRPr>
          </a:p>
        </p:txBody>
      </p:sp>
      <p:sp>
        <p:nvSpPr>
          <p:cNvPr id="43" name="object 43" descr=""/>
          <p:cNvSpPr txBox="1"/>
          <p:nvPr/>
        </p:nvSpPr>
        <p:spPr>
          <a:xfrm>
            <a:off x="380491" y="4379214"/>
            <a:ext cx="8573135" cy="299720"/>
          </a:xfrm>
          <a:prstGeom prst="rect">
            <a:avLst/>
          </a:prstGeom>
        </p:spPr>
        <p:txBody>
          <a:bodyPr wrap="square" lIns="0" tIns="12700" rIns="0" bIns="0" rtlCol="0" vert="horz">
            <a:spAutoFit/>
          </a:bodyPr>
          <a:lstStyle/>
          <a:p>
            <a:pPr algn="r" marL="12700" marR="5080">
              <a:lnSpc>
                <a:spcPct val="100000"/>
              </a:lnSpc>
              <a:spcBef>
                <a:spcPts val="100"/>
              </a:spcBef>
            </a:pPr>
            <a:r>
              <a:rPr dirty="0" sz="1800">
                <a:latin typeface="Microsoft Sans Serif"/>
                <a:cs typeface="Microsoft Sans Serif"/>
              </a:rPr>
              <a:t>مأ</a:t>
            </a:r>
            <a:r>
              <a:rPr dirty="0" sz="1800" spc="100">
                <a:latin typeface="Microsoft Sans Serif"/>
                <a:cs typeface="Microsoft Sans Serif"/>
              </a:rPr>
              <a:t> </a:t>
            </a:r>
            <a:r>
              <a:rPr dirty="0" sz="1800" spc="-355">
                <a:latin typeface="Microsoft Sans Serif"/>
                <a:cs typeface="Microsoft Sans Serif"/>
              </a:rPr>
              <a:t>أل</a:t>
            </a:r>
            <a:r>
              <a:rPr dirty="0" sz="1800" spc="85">
                <a:latin typeface="Microsoft Sans Serif"/>
                <a:cs typeface="Microsoft Sans Serif"/>
              </a:rPr>
              <a:t> </a:t>
            </a:r>
            <a:r>
              <a:rPr dirty="0" sz="1800">
                <a:latin typeface="Microsoft Sans Serif"/>
                <a:cs typeface="Microsoft Sans Serif"/>
              </a:rPr>
              <a:t>ة</a:t>
            </a:r>
            <a:r>
              <a:rPr dirty="0" sz="1800" spc="-120">
                <a:latin typeface="Microsoft Sans Serif"/>
                <a:cs typeface="Microsoft Sans Serif"/>
              </a:rPr>
              <a:t> </a:t>
            </a:r>
            <a:r>
              <a:rPr dirty="0" sz="1800" spc="-355">
                <a:latin typeface="Microsoft Sans Serif"/>
                <a:cs typeface="Microsoft Sans Serif"/>
              </a:rPr>
              <a:t>و</a:t>
            </a:r>
            <a:r>
              <a:rPr dirty="0" sz="1800" spc="235">
                <a:latin typeface="Microsoft Sans Serif"/>
                <a:cs typeface="Microsoft Sans Serif"/>
              </a:rPr>
              <a:t> </a:t>
            </a:r>
            <a:r>
              <a:rPr dirty="0" sz="1800" spc="-175">
                <a:latin typeface="Microsoft Sans Serif"/>
                <a:cs typeface="Microsoft Sans Serif"/>
              </a:rPr>
              <a:t>) </a:t>
            </a:r>
            <a:r>
              <a:rPr dirty="0" sz="1800">
                <a:latin typeface="Microsoft Sans Serif"/>
                <a:cs typeface="Microsoft Sans Serif"/>
              </a:rPr>
              <a:t>.</a:t>
            </a:r>
            <a:r>
              <a:rPr dirty="0" sz="1800">
                <a:latin typeface="Microsoft Sans Serif"/>
                <a:cs typeface="Microsoft Sans Serif"/>
              </a:rPr>
              <a:t>فا</a:t>
            </a:r>
            <a:r>
              <a:rPr dirty="0" sz="1800" spc="90">
                <a:latin typeface="Microsoft Sans Serif"/>
                <a:cs typeface="Microsoft Sans Serif"/>
              </a:rPr>
              <a:t>  </a:t>
            </a:r>
            <a:r>
              <a:rPr dirty="0" sz="1800" spc="-355">
                <a:latin typeface="Microsoft Sans Serif"/>
                <a:cs typeface="Microsoft Sans Serif"/>
              </a:rPr>
              <a:t>أل</a:t>
            </a:r>
            <a:r>
              <a:rPr dirty="0" sz="1800" spc="95">
                <a:latin typeface="Microsoft Sans Serif"/>
                <a:cs typeface="Microsoft Sans Serif"/>
              </a:rPr>
              <a:t> </a:t>
            </a:r>
            <a:r>
              <a:rPr dirty="0" sz="1800">
                <a:latin typeface="Microsoft Sans Serif"/>
                <a:cs typeface="Microsoft Sans Serif"/>
              </a:rPr>
              <a:t>ة</a:t>
            </a:r>
            <a:r>
              <a:rPr dirty="0" sz="1800" spc="290">
                <a:latin typeface="Microsoft Sans Serif"/>
                <a:cs typeface="Microsoft Sans Serif"/>
              </a:rPr>
              <a:t>  </a:t>
            </a:r>
            <a:r>
              <a:rPr dirty="0" sz="1800">
                <a:latin typeface="Microsoft Sans Serif"/>
                <a:cs typeface="Microsoft Sans Serif"/>
              </a:rPr>
              <a:t>ن</a:t>
            </a:r>
            <a:r>
              <a:rPr dirty="0" sz="1800" spc="315">
                <a:latin typeface="Microsoft Sans Serif"/>
                <a:cs typeface="Microsoft Sans Serif"/>
              </a:rPr>
              <a:t> </a:t>
            </a:r>
            <a:r>
              <a:rPr dirty="0" sz="1800">
                <a:latin typeface="Microsoft Sans Serif"/>
                <a:cs typeface="Microsoft Sans Serif"/>
              </a:rPr>
              <a:t>م</a:t>
            </a:r>
            <a:r>
              <a:rPr dirty="0" sz="1800" spc="75">
                <a:latin typeface="Microsoft Sans Serif"/>
                <a:cs typeface="Microsoft Sans Serif"/>
              </a:rPr>
              <a:t>  </a:t>
            </a:r>
            <a:r>
              <a:rPr dirty="0" sz="1800">
                <a:latin typeface="Microsoft Sans Serif"/>
                <a:cs typeface="Microsoft Sans Serif"/>
              </a:rPr>
              <a:t>قذ</a:t>
            </a:r>
            <a:r>
              <a:rPr dirty="0" sz="1800" spc="40">
                <a:latin typeface="Microsoft Sans Serif"/>
                <a:cs typeface="Microsoft Sans Serif"/>
              </a:rPr>
              <a:t>  </a:t>
            </a:r>
            <a:r>
              <a:rPr dirty="0" sz="1800" spc="-30">
                <a:latin typeface="Microsoft Sans Serif"/>
                <a:cs typeface="Microsoft Sans Serif"/>
              </a:rPr>
              <a:t>ذ</a:t>
            </a:r>
            <a:r>
              <a:rPr dirty="0" sz="1800" spc="-245">
                <a:latin typeface="Microsoft Sans Serif"/>
                <a:cs typeface="Microsoft Sans Serif"/>
              </a:rPr>
              <a:t> </a:t>
            </a:r>
            <a:r>
              <a:rPr dirty="0" sz="1800" spc="-300">
                <a:latin typeface="Microsoft Sans Serif"/>
                <a:cs typeface="Microsoft Sans Serif"/>
              </a:rPr>
              <a:t>و</a:t>
            </a:r>
            <a:r>
              <a:rPr dirty="0" sz="1800" spc="-180">
                <a:latin typeface="Microsoft Sans Serif"/>
                <a:cs typeface="Microsoft Sans Serif"/>
              </a:rPr>
              <a:t> </a:t>
            </a:r>
            <a:r>
              <a:rPr dirty="0" sz="1800" spc="-155">
                <a:latin typeface="Microsoft Sans Serif"/>
                <a:cs typeface="Microsoft Sans Serif"/>
              </a:rPr>
              <a:t>.</a:t>
            </a:r>
            <a:r>
              <a:rPr dirty="0" sz="1800" spc="-155">
                <a:latin typeface="Microsoft Sans Serif"/>
                <a:cs typeface="Microsoft Sans Serif"/>
              </a:rPr>
              <a:t>ة</a:t>
            </a:r>
            <a:r>
              <a:rPr dirty="0" sz="1800" spc="-145">
                <a:latin typeface="Microsoft Sans Serif"/>
                <a:cs typeface="Microsoft Sans Serif"/>
              </a:rPr>
              <a:t> </a:t>
            </a:r>
            <a:r>
              <a:rPr dirty="0" baseline="-1543" sz="2700" spc="-1050">
                <a:latin typeface="Microsoft Sans Serif"/>
                <a:cs typeface="Microsoft Sans Serif"/>
              </a:rPr>
              <a:t>„</a:t>
            </a:r>
            <a:r>
              <a:rPr dirty="0" baseline="-1543" sz="2700" spc="-307">
                <a:latin typeface="Microsoft Sans Serif"/>
                <a:cs typeface="Microsoft Sans Serif"/>
              </a:rPr>
              <a:t> </a:t>
            </a:r>
            <a:r>
              <a:rPr dirty="0" sz="1800" spc="-265">
                <a:latin typeface="Microsoft Sans Serif"/>
                <a:cs typeface="Microsoft Sans Serif"/>
              </a:rPr>
              <a:t>ا</a:t>
            </a:r>
            <a:r>
              <a:rPr dirty="0" sz="1800" spc="90">
                <a:latin typeface="Microsoft Sans Serif"/>
                <a:cs typeface="Microsoft Sans Serif"/>
              </a:rPr>
              <a:t> </a:t>
            </a:r>
            <a:r>
              <a:rPr dirty="0" sz="1800" spc="-355">
                <a:latin typeface="Microsoft Sans Serif"/>
                <a:cs typeface="Microsoft Sans Serif"/>
              </a:rPr>
              <a:t>و</a:t>
            </a:r>
            <a:r>
              <a:rPr dirty="0" sz="1800" spc="330">
                <a:latin typeface="Microsoft Sans Serif"/>
                <a:cs typeface="Microsoft Sans Serif"/>
              </a:rPr>
              <a:t>  </a:t>
            </a:r>
            <a:r>
              <a:rPr dirty="0" sz="1800" spc="-245">
                <a:latin typeface="Microsoft Sans Serif"/>
                <a:cs typeface="Microsoft Sans Serif"/>
              </a:rPr>
              <a:t>م</a:t>
            </a:r>
            <a:r>
              <a:rPr dirty="0" sz="1800" spc="-50">
                <a:latin typeface="Microsoft Sans Serif"/>
                <a:cs typeface="Microsoft Sans Serif"/>
              </a:rPr>
              <a:t> </a:t>
            </a:r>
            <a:r>
              <a:rPr dirty="0" sz="1800" spc="-285">
                <a:latin typeface="Microsoft Sans Serif"/>
                <a:cs typeface="Microsoft Sans Serif"/>
              </a:rPr>
              <a:t>ار</a:t>
            </a:r>
            <a:r>
              <a:rPr dirty="0" sz="1800" spc="170">
                <a:latin typeface="Microsoft Sans Serif"/>
                <a:cs typeface="Microsoft Sans Serif"/>
              </a:rPr>
              <a:t> </a:t>
            </a:r>
            <a:r>
              <a:rPr dirty="0" sz="1800">
                <a:latin typeface="Microsoft Sans Serif"/>
                <a:cs typeface="Microsoft Sans Serif"/>
              </a:rPr>
              <a:t>ما</a:t>
            </a:r>
            <a:r>
              <a:rPr dirty="0" sz="1800" spc="215">
                <a:latin typeface="Microsoft Sans Serif"/>
                <a:cs typeface="Microsoft Sans Serif"/>
              </a:rPr>
              <a:t>  </a:t>
            </a:r>
            <a:r>
              <a:rPr dirty="0" sz="1800">
                <a:latin typeface="Microsoft Sans Serif"/>
                <a:cs typeface="Microsoft Sans Serif"/>
              </a:rPr>
              <a:t>ن</a:t>
            </a:r>
            <a:r>
              <a:rPr dirty="0" sz="1800" spc="335">
                <a:latin typeface="Microsoft Sans Serif"/>
                <a:cs typeface="Microsoft Sans Serif"/>
              </a:rPr>
              <a:t> </a:t>
            </a:r>
            <a:r>
              <a:rPr dirty="0" sz="1800" spc="-535">
                <a:latin typeface="Microsoft Sans Serif"/>
                <a:cs typeface="Microsoft Sans Serif"/>
              </a:rPr>
              <a:t>13</a:t>
            </a:r>
            <a:r>
              <a:rPr dirty="0" sz="1800" spc="-185">
                <a:latin typeface="Microsoft Sans Serif"/>
                <a:cs typeface="Microsoft Sans Serif"/>
              </a:rPr>
              <a:t> </a:t>
            </a:r>
            <a:r>
              <a:rPr dirty="0" sz="1800" spc="-520">
                <a:latin typeface="Microsoft Sans Serif"/>
                <a:cs typeface="Microsoft Sans Serif"/>
              </a:rPr>
              <a:t>6</a:t>
            </a:r>
            <a:r>
              <a:rPr dirty="0" sz="1800" spc="-185">
                <a:latin typeface="Microsoft Sans Serif"/>
                <a:cs typeface="Microsoft Sans Serif"/>
              </a:rPr>
              <a:t> </a:t>
            </a:r>
            <a:r>
              <a:rPr dirty="0" sz="1800" spc="-385">
                <a:latin typeface="Microsoft Sans Serif"/>
                <a:cs typeface="Microsoft Sans Serif"/>
              </a:rPr>
              <a:t>،</a:t>
            </a:r>
            <a:r>
              <a:rPr dirty="0" sz="1800" spc="-385">
                <a:latin typeface="Microsoft Sans Serif"/>
                <a:cs typeface="Microsoft Sans Serif"/>
              </a:rPr>
              <a:t>3</a:t>
            </a:r>
            <a:r>
              <a:rPr dirty="0" sz="1800" spc="-185">
                <a:latin typeface="Microsoft Sans Serif"/>
                <a:cs typeface="Microsoft Sans Serif"/>
              </a:rPr>
              <a:t> </a:t>
            </a:r>
            <a:r>
              <a:rPr dirty="0" sz="1800" spc="-60">
                <a:latin typeface="Microsoft Sans Serif"/>
                <a:cs typeface="Microsoft Sans Serif"/>
              </a:rPr>
              <a:t>ةدا</a:t>
            </a:r>
            <a:r>
              <a:rPr dirty="0" sz="1800" spc="40">
                <a:latin typeface="Microsoft Sans Serif"/>
                <a:cs typeface="Microsoft Sans Serif"/>
              </a:rPr>
              <a:t>  </a:t>
            </a:r>
            <a:r>
              <a:rPr dirty="0" sz="1800" spc="-725">
                <a:latin typeface="Microsoft Sans Serif"/>
                <a:cs typeface="Microsoft Sans Serif"/>
              </a:rPr>
              <a:t>ي</a:t>
            </a:r>
            <a:r>
              <a:rPr dirty="0" sz="1800" spc="65">
                <a:latin typeface="Microsoft Sans Serif"/>
                <a:cs typeface="Microsoft Sans Serif"/>
              </a:rPr>
              <a:t>  </a:t>
            </a:r>
            <a:r>
              <a:rPr dirty="0" sz="1800" spc="-300">
                <a:latin typeface="Microsoft Sans Serif"/>
                <a:cs typeface="Microsoft Sans Serif"/>
              </a:rPr>
              <a:t>ءا</a:t>
            </a:r>
            <a:r>
              <a:rPr dirty="0" sz="1800" spc="465">
                <a:latin typeface="Microsoft Sans Serif"/>
                <a:cs typeface="Microsoft Sans Serif"/>
              </a:rPr>
              <a:t> </a:t>
            </a:r>
            <a:r>
              <a:rPr dirty="0" sz="1800">
                <a:solidFill>
                  <a:srgbClr val="FF0000"/>
                </a:solidFill>
                <a:latin typeface="Microsoft Sans Serif"/>
                <a:cs typeface="Microsoft Sans Serif"/>
              </a:rPr>
              <a:t>با</a:t>
            </a:r>
            <a:r>
              <a:rPr dirty="0" sz="1800" spc="395">
                <a:solidFill>
                  <a:srgbClr val="FF0000"/>
                </a:solidFill>
                <a:latin typeface="Microsoft Sans Serif"/>
                <a:cs typeface="Microsoft Sans Serif"/>
              </a:rPr>
              <a:t> </a:t>
            </a:r>
            <a:r>
              <a:rPr dirty="0" sz="1800" spc="-165">
                <a:solidFill>
                  <a:srgbClr val="FF0000"/>
                </a:solidFill>
                <a:latin typeface="Microsoft Sans Serif"/>
                <a:cs typeface="Microsoft Sans Serif"/>
              </a:rPr>
              <a:t>د</a:t>
            </a:r>
            <a:r>
              <a:rPr dirty="0" sz="1800" spc="-165">
                <a:solidFill>
                  <a:srgbClr val="FF0000"/>
                </a:solidFill>
                <a:latin typeface="Microsoft Sans Serif"/>
                <a:cs typeface="Microsoft Sans Serif"/>
              </a:rPr>
              <a:t> </a:t>
            </a:r>
            <a:r>
              <a:rPr dirty="0" sz="1800" spc="-725">
                <a:solidFill>
                  <a:srgbClr val="FF0000"/>
                </a:solidFill>
                <a:latin typeface="Microsoft Sans Serif"/>
                <a:cs typeface="Microsoft Sans Serif"/>
              </a:rPr>
              <a:t>ي</a:t>
            </a:r>
            <a:r>
              <a:rPr dirty="0" sz="1800" spc="65">
                <a:solidFill>
                  <a:srgbClr val="FF0000"/>
                </a:solidFill>
                <a:latin typeface="Microsoft Sans Serif"/>
                <a:cs typeface="Microsoft Sans Serif"/>
              </a:rPr>
              <a:t>  </a:t>
            </a:r>
            <a:r>
              <a:rPr dirty="0" sz="1800">
                <a:solidFill>
                  <a:srgbClr val="FF0000"/>
                </a:solidFill>
                <a:latin typeface="Microsoft Sans Serif"/>
                <a:cs typeface="Microsoft Sans Serif"/>
              </a:rPr>
              <a:t>ةر</a:t>
            </a:r>
            <a:r>
              <a:rPr dirty="0" sz="1800" spc="85">
                <a:solidFill>
                  <a:srgbClr val="FF0000"/>
                </a:solidFill>
                <a:latin typeface="Microsoft Sans Serif"/>
                <a:cs typeface="Microsoft Sans Serif"/>
              </a:rPr>
              <a:t>  </a:t>
            </a:r>
            <a:r>
              <a:rPr dirty="0" sz="1800">
                <a:solidFill>
                  <a:srgbClr val="FF0000"/>
                </a:solidFill>
                <a:latin typeface="Microsoft Sans Serif"/>
                <a:cs typeface="Microsoft Sans Serif"/>
              </a:rPr>
              <a:t>ةذ</a:t>
            </a:r>
            <a:r>
              <a:rPr dirty="0" sz="1800" spc="110">
                <a:solidFill>
                  <a:srgbClr val="FF0000"/>
                </a:solidFill>
                <a:latin typeface="Microsoft Sans Serif"/>
                <a:cs typeface="Microsoft Sans Serif"/>
              </a:rPr>
              <a:t>  </a:t>
            </a:r>
            <a:r>
              <a:rPr dirty="0" sz="1800" spc="-540">
                <a:solidFill>
                  <a:srgbClr val="FF0000"/>
                </a:solidFill>
                <a:latin typeface="Microsoft Sans Serif"/>
                <a:cs typeface="Microsoft Sans Serif"/>
              </a:rPr>
              <a:t>50</a:t>
            </a:r>
            <a:r>
              <a:rPr dirty="0" sz="1800" spc="-180">
                <a:solidFill>
                  <a:srgbClr val="FF0000"/>
                </a:solidFill>
                <a:latin typeface="Microsoft Sans Serif"/>
                <a:cs typeface="Microsoft Sans Serif"/>
              </a:rPr>
              <a:t> </a:t>
            </a:r>
            <a:r>
              <a:rPr dirty="0" sz="1800">
                <a:solidFill>
                  <a:srgbClr val="FF0000"/>
                </a:solidFill>
                <a:latin typeface="Microsoft Sans Serif"/>
                <a:cs typeface="Microsoft Sans Serif"/>
              </a:rPr>
              <a:t>ةذ</a:t>
            </a:r>
            <a:r>
              <a:rPr dirty="0" sz="1800" spc="240">
                <a:solidFill>
                  <a:srgbClr val="FF0000"/>
                </a:solidFill>
                <a:latin typeface="Microsoft Sans Serif"/>
                <a:cs typeface="Microsoft Sans Serif"/>
              </a:rPr>
              <a:t> </a:t>
            </a:r>
            <a:r>
              <a:rPr dirty="0" sz="1800" spc="-300">
                <a:solidFill>
                  <a:srgbClr val="FF0000"/>
                </a:solidFill>
                <a:latin typeface="Microsoft Sans Serif"/>
                <a:cs typeface="Microsoft Sans Serif"/>
              </a:rPr>
              <a:t>و</a:t>
            </a:r>
            <a:r>
              <a:rPr dirty="0" sz="1800" spc="-170">
                <a:solidFill>
                  <a:srgbClr val="FF0000"/>
                </a:solidFill>
                <a:latin typeface="Microsoft Sans Serif"/>
                <a:cs typeface="Microsoft Sans Serif"/>
              </a:rPr>
              <a:t> </a:t>
            </a:r>
            <a:r>
              <a:rPr dirty="0" sz="1800" spc="-280">
                <a:solidFill>
                  <a:srgbClr val="FF0000"/>
                </a:solidFill>
                <a:latin typeface="Microsoft Sans Serif"/>
                <a:cs typeface="Microsoft Sans Serif"/>
              </a:rPr>
              <a:t>لا</a:t>
            </a:r>
            <a:r>
              <a:rPr dirty="0" sz="1800" spc="-165">
                <a:solidFill>
                  <a:srgbClr val="FF0000"/>
                </a:solidFill>
                <a:latin typeface="Microsoft Sans Serif"/>
                <a:cs typeface="Microsoft Sans Serif"/>
              </a:rPr>
              <a:t> </a:t>
            </a:r>
            <a:r>
              <a:rPr dirty="0" sz="1800" spc="-850">
                <a:solidFill>
                  <a:srgbClr val="FF0000"/>
                </a:solidFill>
                <a:latin typeface="Microsoft Sans Serif"/>
                <a:cs typeface="Microsoft Sans Serif"/>
              </a:rPr>
              <a:t>ر</a:t>
            </a:r>
            <a:r>
              <a:rPr dirty="0" baseline="-3086" sz="2700" spc="-1275">
                <a:solidFill>
                  <a:srgbClr val="FF0000"/>
                </a:solidFill>
                <a:latin typeface="Microsoft Sans Serif"/>
                <a:cs typeface="Microsoft Sans Serif"/>
              </a:rPr>
              <a:t>„</a:t>
            </a:r>
            <a:r>
              <a:rPr dirty="0" baseline="-3086" sz="2700" spc="442">
                <a:solidFill>
                  <a:srgbClr val="FF0000"/>
                </a:solidFill>
                <a:latin typeface="Microsoft Sans Serif"/>
                <a:cs typeface="Microsoft Sans Serif"/>
              </a:rPr>
              <a:t> </a:t>
            </a:r>
            <a:r>
              <a:rPr dirty="0" sz="1800" spc="-470">
                <a:solidFill>
                  <a:srgbClr val="FF0000"/>
                </a:solidFill>
                <a:latin typeface="Microsoft Sans Serif"/>
                <a:cs typeface="Microsoft Sans Serif"/>
              </a:rPr>
              <a:t>10,000</a:t>
            </a:r>
            <a:r>
              <a:rPr dirty="0" sz="1800" spc="-200">
                <a:solidFill>
                  <a:srgbClr val="FF0000"/>
                </a:solidFill>
                <a:latin typeface="Microsoft Sans Serif"/>
                <a:cs typeface="Microsoft Sans Serif"/>
              </a:rPr>
              <a:t> </a:t>
            </a:r>
            <a:r>
              <a:rPr dirty="0" sz="1800" spc="-45">
                <a:solidFill>
                  <a:srgbClr val="FF0000"/>
                </a:solidFill>
                <a:latin typeface="Microsoft Sans Serif"/>
                <a:cs typeface="Microsoft Sans Serif"/>
              </a:rPr>
              <a:t>ة</a:t>
            </a:r>
            <a:r>
              <a:rPr dirty="0" sz="1800" spc="-145">
                <a:solidFill>
                  <a:srgbClr val="FF0000"/>
                </a:solidFill>
                <a:latin typeface="Microsoft Sans Serif"/>
                <a:cs typeface="Microsoft Sans Serif"/>
              </a:rPr>
              <a:t> </a:t>
            </a:r>
            <a:r>
              <a:rPr dirty="0" baseline="-1543" sz="2700" spc="-1050">
                <a:solidFill>
                  <a:srgbClr val="FF0000"/>
                </a:solidFill>
                <a:latin typeface="Microsoft Sans Serif"/>
                <a:cs typeface="Microsoft Sans Serif"/>
              </a:rPr>
              <a:t>„</a:t>
            </a:r>
            <a:r>
              <a:rPr dirty="0" baseline="-1543" sz="2700" spc="-270">
                <a:solidFill>
                  <a:srgbClr val="FF0000"/>
                </a:solidFill>
                <a:latin typeface="Microsoft Sans Serif"/>
                <a:cs typeface="Microsoft Sans Serif"/>
              </a:rPr>
              <a:t> </a:t>
            </a:r>
            <a:r>
              <a:rPr dirty="0" sz="1800" spc="-265">
                <a:solidFill>
                  <a:srgbClr val="FF0000"/>
                </a:solidFill>
                <a:latin typeface="Microsoft Sans Serif"/>
                <a:cs typeface="Microsoft Sans Serif"/>
              </a:rPr>
              <a:t>ا</a:t>
            </a:r>
            <a:r>
              <a:rPr dirty="0" sz="1800" spc="425">
                <a:solidFill>
                  <a:srgbClr val="FF0000"/>
                </a:solidFill>
                <a:latin typeface="Microsoft Sans Serif"/>
                <a:cs typeface="Microsoft Sans Serif"/>
              </a:rPr>
              <a:t> </a:t>
            </a:r>
            <a:r>
              <a:rPr dirty="0" sz="1800">
                <a:solidFill>
                  <a:srgbClr val="FF0000"/>
                </a:solidFill>
                <a:latin typeface="Microsoft Sans Serif"/>
                <a:cs typeface="Microsoft Sans Serif"/>
              </a:rPr>
              <a:t>ة</a:t>
            </a:r>
            <a:r>
              <a:rPr dirty="0" sz="1800" spc="30">
                <a:solidFill>
                  <a:srgbClr val="FF0000"/>
                </a:solidFill>
                <a:latin typeface="Microsoft Sans Serif"/>
                <a:cs typeface="Microsoft Sans Serif"/>
              </a:rPr>
              <a:t> </a:t>
            </a:r>
            <a:r>
              <a:rPr dirty="0" sz="1800" spc="-285">
                <a:solidFill>
                  <a:srgbClr val="FF0000"/>
                </a:solidFill>
                <a:latin typeface="Microsoft Sans Serif"/>
                <a:cs typeface="Microsoft Sans Serif"/>
              </a:rPr>
              <a:t>ار</a:t>
            </a:r>
            <a:r>
              <a:rPr dirty="0" sz="1800" spc="-130">
                <a:solidFill>
                  <a:srgbClr val="FF0000"/>
                </a:solidFill>
                <a:latin typeface="Microsoft Sans Serif"/>
                <a:cs typeface="Microsoft Sans Serif"/>
              </a:rPr>
              <a:t> </a:t>
            </a:r>
            <a:r>
              <a:rPr dirty="0" sz="1800" spc="-300">
                <a:solidFill>
                  <a:srgbClr val="FF0000"/>
                </a:solidFill>
                <a:latin typeface="Microsoft Sans Serif"/>
                <a:cs typeface="Microsoft Sans Serif"/>
              </a:rPr>
              <a:t>و</a:t>
            </a:r>
            <a:r>
              <a:rPr dirty="0" sz="1800" spc="-170">
                <a:solidFill>
                  <a:srgbClr val="FF0000"/>
                </a:solidFill>
                <a:latin typeface="Microsoft Sans Serif"/>
                <a:cs typeface="Microsoft Sans Serif"/>
              </a:rPr>
              <a:t> </a:t>
            </a:r>
            <a:r>
              <a:rPr dirty="0" sz="1800">
                <a:solidFill>
                  <a:srgbClr val="FF0000"/>
                </a:solidFill>
                <a:latin typeface="Microsoft Sans Serif"/>
                <a:cs typeface="Microsoft Sans Serif"/>
              </a:rPr>
              <a:t>ة</a:t>
            </a:r>
            <a:r>
              <a:rPr dirty="0" sz="1800" spc="-100">
                <a:solidFill>
                  <a:srgbClr val="FF0000"/>
                </a:solidFill>
                <a:latin typeface="Microsoft Sans Serif"/>
                <a:cs typeface="Microsoft Sans Serif"/>
              </a:rPr>
              <a:t> </a:t>
            </a:r>
            <a:r>
              <a:rPr dirty="0" sz="1800" spc="-265">
                <a:solidFill>
                  <a:srgbClr val="FF0000"/>
                </a:solidFill>
                <a:latin typeface="Microsoft Sans Serif"/>
                <a:cs typeface="Microsoft Sans Serif"/>
              </a:rPr>
              <a:t>ا</a:t>
            </a:r>
            <a:r>
              <a:rPr dirty="0" sz="1800" spc="380">
                <a:solidFill>
                  <a:srgbClr val="FF0000"/>
                </a:solidFill>
                <a:latin typeface="Microsoft Sans Serif"/>
                <a:cs typeface="Microsoft Sans Serif"/>
              </a:rPr>
              <a:t> </a:t>
            </a:r>
            <a:r>
              <a:rPr dirty="0" sz="1800" spc="-420">
                <a:solidFill>
                  <a:srgbClr val="FF0000"/>
                </a:solidFill>
                <a:latin typeface="Microsoft Sans Serif"/>
                <a:cs typeface="Microsoft Sans Serif"/>
              </a:rPr>
              <a:t>ا</a:t>
            </a:r>
            <a:r>
              <a:rPr dirty="0" baseline="-1543" sz="2700" spc="-630">
                <a:solidFill>
                  <a:srgbClr val="FF0000"/>
                </a:solidFill>
                <a:latin typeface="Microsoft Sans Serif"/>
                <a:cs typeface="Microsoft Sans Serif"/>
              </a:rPr>
              <a:t>,</a:t>
            </a:r>
            <a:r>
              <a:rPr dirty="0" baseline="-1543" sz="2700">
                <a:solidFill>
                  <a:srgbClr val="FF0000"/>
                </a:solidFill>
                <a:latin typeface="Microsoft Sans Serif"/>
                <a:cs typeface="Microsoft Sans Serif"/>
              </a:rPr>
              <a:t> </a:t>
            </a:r>
            <a:r>
              <a:rPr dirty="0" sz="1800" spc="-735">
                <a:solidFill>
                  <a:srgbClr val="FF0000"/>
                </a:solidFill>
                <a:latin typeface="Microsoft Sans Serif"/>
                <a:cs typeface="Microsoft Sans Serif"/>
              </a:rPr>
              <a:t>ح</a:t>
            </a:r>
            <a:r>
              <a:rPr dirty="0" sz="1800" spc="50">
                <a:solidFill>
                  <a:srgbClr val="FF0000"/>
                </a:solidFill>
                <a:latin typeface="Microsoft Sans Serif"/>
                <a:cs typeface="Microsoft Sans Serif"/>
              </a:rPr>
              <a:t> </a:t>
            </a:r>
            <a:r>
              <a:rPr dirty="0" sz="1800" spc="-355">
                <a:solidFill>
                  <a:srgbClr val="FF0000"/>
                </a:solidFill>
                <a:latin typeface="Microsoft Sans Serif"/>
                <a:cs typeface="Microsoft Sans Serif"/>
              </a:rPr>
              <a:t>را</a:t>
            </a:r>
            <a:endParaRPr sz="1800">
              <a:latin typeface="Microsoft Sans Serif"/>
              <a:cs typeface="Microsoft Sans Serif"/>
            </a:endParaRPr>
          </a:p>
        </p:txBody>
      </p:sp>
      <p:sp>
        <p:nvSpPr>
          <p:cNvPr id="44" name="object 44" descr=""/>
          <p:cNvSpPr txBox="1"/>
          <p:nvPr/>
        </p:nvSpPr>
        <p:spPr>
          <a:xfrm>
            <a:off x="447548" y="4354829"/>
            <a:ext cx="8613775" cy="299720"/>
          </a:xfrm>
          <a:prstGeom prst="rect">
            <a:avLst/>
          </a:prstGeom>
        </p:spPr>
        <p:txBody>
          <a:bodyPr wrap="square" lIns="0" tIns="12700" rIns="0" bIns="0" rtlCol="0" vert="horz">
            <a:spAutoFit/>
          </a:bodyPr>
          <a:lstStyle/>
          <a:p>
            <a:pPr algn="r" marL="50800" marR="55880">
              <a:lnSpc>
                <a:spcPct val="100000"/>
              </a:lnSpc>
              <a:spcBef>
                <a:spcPts val="100"/>
              </a:spcBef>
            </a:pPr>
            <a:r>
              <a:rPr dirty="0" baseline="-3086" sz="2700" spc="-712">
                <a:latin typeface="Microsoft Sans Serif"/>
                <a:cs typeface="Microsoft Sans Serif"/>
              </a:rPr>
              <a:t>كح</a:t>
            </a:r>
            <a:r>
              <a:rPr dirty="0" baseline="12345" sz="2700" spc="-89">
                <a:latin typeface="Microsoft Sans Serif"/>
                <a:cs typeface="Microsoft Sans Serif"/>
              </a:rPr>
              <a:t> </a:t>
            </a:r>
            <a:r>
              <a:rPr dirty="0" baseline="-1543" sz="2700">
                <a:latin typeface="Microsoft Sans Serif"/>
                <a:cs typeface="Microsoft Sans Serif"/>
              </a:rPr>
              <a:t>ا</a:t>
            </a:r>
            <a:r>
              <a:rPr dirty="0" baseline="-1543" sz="2700" spc="-142">
                <a:latin typeface="Microsoft Sans Serif"/>
                <a:cs typeface="Microsoft Sans Serif"/>
              </a:rPr>
              <a:t> </a:t>
            </a:r>
            <a:r>
              <a:rPr dirty="0" baseline="10802" sz="2700" spc="-1050">
                <a:latin typeface="Microsoft Sans Serif"/>
                <a:cs typeface="Microsoft Sans Serif"/>
              </a:rPr>
              <a:t>„</a:t>
            </a:r>
            <a:r>
              <a:rPr dirty="0" baseline="10802" sz="2700" spc="-359">
                <a:latin typeface="Microsoft Sans Serif"/>
                <a:cs typeface="Microsoft Sans Serif"/>
              </a:rPr>
              <a:t> </a:t>
            </a:r>
            <a:r>
              <a:rPr dirty="0" baseline="-3086" sz="2700" spc="-532">
                <a:latin typeface="Microsoft Sans Serif"/>
                <a:cs typeface="Microsoft Sans Serif"/>
              </a:rPr>
              <a:t>ع</a:t>
            </a:r>
            <a:r>
              <a:rPr dirty="0" baseline="-3086" sz="2700" spc="-359">
                <a:latin typeface="Microsoft Sans Serif"/>
                <a:cs typeface="Microsoft Sans Serif"/>
              </a:rPr>
              <a:t> </a:t>
            </a:r>
            <a:r>
              <a:rPr dirty="0" baseline="30864" sz="2700" spc="-780">
                <a:latin typeface="Microsoft Sans Serif"/>
                <a:cs typeface="Microsoft Sans Serif"/>
              </a:rPr>
              <a:t>محم</a:t>
            </a:r>
            <a:r>
              <a:rPr dirty="0" baseline="7716" sz="2700" spc="-780">
                <a:latin typeface="Microsoft Sans Serif"/>
                <a:cs typeface="Microsoft Sans Serif"/>
              </a:rPr>
              <a:t>,</a:t>
            </a:r>
            <a:r>
              <a:rPr dirty="0" baseline="7716" sz="2700" spc="719">
                <a:latin typeface="Microsoft Sans Serif"/>
                <a:cs typeface="Microsoft Sans Serif"/>
              </a:rPr>
              <a:t>                </a:t>
            </a:r>
            <a:r>
              <a:rPr dirty="0" baseline="10802" sz="2700" spc="-1050">
                <a:latin typeface="Microsoft Sans Serif"/>
                <a:cs typeface="Microsoft Sans Serif"/>
              </a:rPr>
              <a:t>„</a:t>
            </a:r>
            <a:r>
              <a:rPr dirty="0" baseline="10802" sz="2700" spc="-247">
                <a:latin typeface="Microsoft Sans Serif"/>
                <a:cs typeface="Microsoft Sans Serif"/>
              </a:rPr>
              <a:t> </a:t>
            </a:r>
            <a:r>
              <a:rPr dirty="0" baseline="1543" sz="2700" spc="-1604">
                <a:latin typeface="Microsoft Sans Serif"/>
                <a:cs typeface="Microsoft Sans Serif"/>
              </a:rPr>
              <a:t>ثت</a:t>
            </a:r>
            <a:r>
              <a:rPr dirty="0" baseline="12345" sz="2700" spc="-1604">
                <a:latin typeface="Microsoft Sans Serif"/>
                <a:cs typeface="Microsoft Sans Serif"/>
              </a:rPr>
              <a:t>„</a:t>
            </a:r>
            <a:r>
              <a:rPr dirty="0" baseline="12345" sz="2700" spc="-270">
                <a:latin typeface="Microsoft Sans Serif"/>
                <a:cs typeface="Microsoft Sans Serif"/>
              </a:rPr>
              <a:t> </a:t>
            </a:r>
            <a:r>
              <a:rPr dirty="0" baseline="3086" sz="2700" spc="82">
                <a:latin typeface="Microsoft Sans Serif"/>
                <a:cs typeface="Microsoft Sans Serif"/>
              </a:rPr>
              <a:t>م</a:t>
            </a:r>
            <a:r>
              <a:rPr dirty="0" baseline="3086" sz="2700" spc="-247">
                <a:latin typeface="Microsoft Sans Serif"/>
                <a:cs typeface="Microsoft Sans Serif"/>
              </a:rPr>
              <a:t> </a:t>
            </a:r>
            <a:r>
              <a:rPr dirty="0" baseline="21604" sz="2700" spc="-765">
                <a:latin typeface="Microsoft Sans Serif"/>
                <a:cs typeface="Microsoft Sans Serif"/>
              </a:rPr>
              <a:t>لعملا</a:t>
            </a:r>
            <a:r>
              <a:rPr dirty="0" baseline="21604" sz="2700" spc="337">
                <a:latin typeface="Microsoft Sans Serif"/>
                <a:cs typeface="Microsoft Sans Serif"/>
              </a:rPr>
              <a:t> </a:t>
            </a:r>
            <a:r>
              <a:rPr dirty="0" baseline="12345" sz="2700" spc="-1739">
                <a:latin typeface="Microsoft Sans Serif"/>
                <a:cs typeface="Microsoft Sans Serif"/>
              </a:rPr>
              <a:t>ت</a:t>
            </a:r>
            <a:r>
              <a:rPr dirty="0" baseline="26234" sz="2700" spc="52">
                <a:latin typeface="Microsoft Sans Serif"/>
                <a:cs typeface="Microsoft Sans Serif"/>
              </a:rPr>
              <a:t>  </a:t>
            </a:r>
            <a:r>
              <a:rPr dirty="0" baseline="1543" sz="2700" spc="-975">
                <a:latin typeface="Microsoft Sans Serif"/>
                <a:cs typeface="Microsoft Sans Serif"/>
              </a:rPr>
              <a:t>ح</a:t>
            </a:r>
            <a:r>
              <a:rPr dirty="0" baseline="-1543" sz="2700" spc="-975">
                <a:latin typeface="Microsoft Sans Serif"/>
                <a:cs typeface="Microsoft Sans Serif"/>
              </a:rPr>
              <a:t>,</a:t>
            </a:r>
            <a:r>
              <a:rPr dirty="0" baseline="-1543" sz="2700" spc="254">
                <a:latin typeface="Microsoft Sans Serif"/>
                <a:cs typeface="Microsoft Sans Serif"/>
              </a:rPr>
              <a:t>  </a:t>
            </a:r>
            <a:r>
              <a:rPr dirty="0" baseline="3086" sz="2700" spc="-997">
                <a:latin typeface="Microsoft Sans Serif"/>
                <a:cs typeface="Microsoft Sans Serif"/>
              </a:rPr>
              <a:t>ط</a:t>
            </a:r>
            <a:r>
              <a:rPr dirty="0" baseline="12345" sz="2700" spc="-997">
                <a:latin typeface="Microsoft Sans Serif"/>
                <a:cs typeface="Microsoft Sans Serif"/>
              </a:rPr>
              <a:t>.</a:t>
            </a:r>
            <a:r>
              <a:rPr dirty="0" baseline="12345" sz="2700" spc="-397">
                <a:latin typeface="Microsoft Sans Serif"/>
                <a:cs typeface="Microsoft Sans Serif"/>
              </a:rPr>
              <a:t> </a:t>
            </a:r>
            <a:r>
              <a:rPr dirty="0" baseline="1543" sz="2700" spc="-967">
                <a:latin typeface="Microsoft Sans Serif"/>
                <a:cs typeface="Microsoft Sans Serif"/>
              </a:rPr>
              <a:t>ن</a:t>
            </a:r>
            <a:r>
              <a:rPr dirty="0" baseline="16975" sz="2700" spc="-967">
                <a:latin typeface="Microsoft Sans Serif"/>
                <a:cs typeface="Microsoft Sans Serif"/>
              </a:rPr>
              <a:t>.</a:t>
            </a:r>
            <a:r>
              <a:rPr dirty="0" baseline="16975" sz="2700" spc="697">
                <a:latin typeface="Microsoft Sans Serif"/>
                <a:cs typeface="Microsoft Sans Serif"/>
              </a:rPr>
              <a:t> </a:t>
            </a:r>
            <a:r>
              <a:rPr dirty="0" baseline="7716" sz="2700" spc="-750">
                <a:latin typeface="Microsoft Sans Serif"/>
                <a:cs typeface="Microsoft Sans Serif"/>
              </a:rPr>
              <a:t>.</a:t>
            </a:r>
            <a:r>
              <a:rPr dirty="0" baseline="7716" sz="2700" spc="-217">
                <a:latin typeface="Microsoft Sans Serif"/>
                <a:cs typeface="Microsoft Sans Serif"/>
              </a:rPr>
              <a:t> </a:t>
            </a:r>
            <a:r>
              <a:rPr dirty="0" baseline="1543" sz="2700">
                <a:latin typeface="Microsoft Sans Serif"/>
                <a:cs typeface="Microsoft Sans Serif"/>
              </a:rPr>
              <a:t>م</a:t>
            </a:r>
            <a:r>
              <a:rPr dirty="0" baseline="1543" sz="2700" spc="615">
                <a:latin typeface="Microsoft Sans Serif"/>
                <a:cs typeface="Microsoft Sans Serif"/>
              </a:rPr>
              <a:t>    </a:t>
            </a:r>
            <a:r>
              <a:rPr dirty="0" baseline="9259" sz="2700" spc="-1050">
                <a:latin typeface="Microsoft Sans Serif"/>
                <a:cs typeface="Microsoft Sans Serif"/>
              </a:rPr>
              <a:t>„</a:t>
            </a:r>
            <a:r>
              <a:rPr dirty="0" baseline="9259" sz="2700" spc="555">
                <a:latin typeface="Microsoft Sans Serif"/>
                <a:cs typeface="Microsoft Sans Serif"/>
              </a:rPr>
              <a:t> </a:t>
            </a:r>
            <a:r>
              <a:rPr dirty="0" sz="1800" spc="-385">
                <a:latin typeface="Microsoft Sans Serif"/>
                <a:cs typeface="Microsoft Sans Serif"/>
              </a:rPr>
              <a:t>ملا</a:t>
            </a:r>
            <a:r>
              <a:rPr dirty="0" sz="1800" spc="254">
                <a:latin typeface="Microsoft Sans Serif"/>
                <a:cs typeface="Microsoft Sans Serif"/>
              </a:rPr>
              <a:t> </a:t>
            </a:r>
            <a:r>
              <a:rPr dirty="0" baseline="15432" sz="2700" spc="-847">
                <a:latin typeface="Microsoft Sans Serif"/>
                <a:cs typeface="Microsoft Sans Serif"/>
              </a:rPr>
              <a:t>لع</a:t>
            </a:r>
            <a:r>
              <a:rPr dirty="0" baseline="15432" sz="2700" spc="607">
                <a:latin typeface="Microsoft Sans Serif"/>
                <a:cs typeface="Microsoft Sans Serif"/>
              </a:rPr>
              <a:t> </a:t>
            </a:r>
            <a:r>
              <a:rPr dirty="0" baseline="3086" sz="2700" spc="-1455">
                <a:latin typeface="Microsoft Sans Serif"/>
                <a:cs typeface="Microsoft Sans Serif"/>
              </a:rPr>
              <a:t>ث</a:t>
            </a:r>
            <a:r>
              <a:rPr dirty="0" baseline="7716" sz="2700" spc="-1455">
                <a:latin typeface="Microsoft Sans Serif"/>
                <a:cs typeface="Microsoft Sans Serif"/>
              </a:rPr>
              <a:t>.</a:t>
            </a:r>
            <a:r>
              <a:rPr dirty="0" baseline="7716" sz="2700" spc="-487">
                <a:latin typeface="Microsoft Sans Serif"/>
                <a:cs typeface="Microsoft Sans Serif"/>
              </a:rPr>
              <a:t> </a:t>
            </a:r>
            <a:r>
              <a:rPr dirty="0" baseline="1543" sz="2700" spc="-1237">
                <a:latin typeface="Microsoft Sans Serif"/>
                <a:cs typeface="Microsoft Sans Serif"/>
              </a:rPr>
              <a:t>ت</a:t>
            </a:r>
            <a:r>
              <a:rPr dirty="0" baseline="-4629" sz="2700" spc="-1237">
                <a:latin typeface="Microsoft Sans Serif"/>
                <a:cs typeface="Microsoft Sans Serif"/>
              </a:rPr>
              <a:t>,</a:t>
            </a:r>
            <a:r>
              <a:rPr dirty="0" baseline="-4629" sz="2700" spc="390">
                <a:latin typeface="Microsoft Sans Serif"/>
                <a:cs typeface="Microsoft Sans Serif"/>
              </a:rPr>
              <a:t>  </a:t>
            </a:r>
            <a:r>
              <a:rPr dirty="0" baseline="12345" sz="2700" spc="-1050">
                <a:solidFill>
                  <a:srgbClr val="FF0000"/>
                </a:solidFill>
                <a:latin typeface="Microsoft Sans Serif"/>
                <a:cs typeface="Microsoft Sans Serif"/>
              </a:rPr>
              <a:t>„</a:t>
            </a:r>
            <a:r>
              <a:rPr dirty="0" baseline="12345" sz="2700" spc="270">
                <a:solidFill>
                  <a:srgbClr val="FF0000"/>
                </a:solidFill>
                <a:latin typeface="Microsoft Sans Serif"/>
                <a:cs typeface="Microsoft Sans Serif"/>
              </a:rPr>
              <a:t> </a:t>
            </a:r>
            <a:r>
              <a:rPr dirty="0" baseline="3086" sz="2700" spc="-1125">
                <a:solidFill>
                  <a:srgbClr val="FF0000"/>
                </a:solidFill>
                <a:latin typeface="Microsoft Sans Serif"/>
                <a:cs typeface="Microsoft Sans Serif"/>
              </a:rPr>
              <a:t>عف</a:t>
            </a:r>
            <a:r>
              <a:rPr dirty="0" baseline="21604" sz="2700" spc="-1125">
                <a:solidFill>
                  <a:srgbClr val="FF0000"/>
                </a:solidFill>
                <a:latin typeface="Microsoft Sans Serif"/>
                <a:cs typeface="Microsoft Sans Serif"/>
              </a:rPr>
              <a:t>.</a:t>
            </a:r>
            <a:r>
              <a:rPr dirty="0" baseline="21604" sz="2700" spc="352">
                <a:solidFill>
                  <a:srgbClr val="FF0000"/>
                </a:solidFill>
                <a:latin typeface="Microsoft Sans Serif"/>
                <a:cs typeface="Microsoft Sans Serif"/>
              </a:rPr>
              <a:t>  </a:t>
            </a:r>
            <a:r>
              <a:rPr dirty="0" baseline="15432" sz="2700" spc="-847">
                <a:solidFill>
                  <a:srgbClr val="FF0000"/>
                </a:solidFill>
                <a:latin typeface="Microsoft Sans Serif"/>
                <a:cs typeface="Microsoft Sans Serif"/>
              </a:rPr>
              <a:t>لع</a:t>
            </a:r>
            <a:r>
              <a:rPr dirty="0" baseline="15432" sz="2700" spc="142">
                <a:solidFill>
                  <a:srgbClr val="FF0000"/>
                </a:solidFill>
                <a:latin typeface="Microsoft Sans Serif"/>
                <a:cs typeface="Microsoft Sans Serif"/>
              </a:rPr>
              <a:t> </a:t>
            </a:r>
            <a:r>
              <a:rPr dirty="0" baseline="10802" sz="2700" spc="-1050">
                <a:solidFill>
                  <a:srgbClr val="FF0000"/>
                </a:solidFill>
                <a:latin typeface="Microsoft Sans Serif"/>
                <a:cs typeface="Microsoft Sans Serif"/>
              </a:rPr>
              <a:t>„</a:t>
            </a:r>
            <a:r>
              <a:rPr dirty="0" baseline="10802" sz="2700" spc="-359">
                <a:solidFill>
                  <a:srgbClr val="FF0000"/>
                </a:solidFill>
                <a:latin typeface="Microsoft Sans Serif"/>
                <a:cs typeface="Microsoft Sans Serif"/>
              </a:rPr>
              <a:t> </a:t>
            </a:r>
            <a:r>
              <a:rPr dirty="0" baseline="-3086" sz="2700" spc="-1380">
                <a:solidFill>
                  <a:srgbClr val="FF0000"/>
                </a:solidFill>
                <a:latin typeface="Microsoft Sans Serif"/>
                <a:cs typeface="Microsoft Sans Serif"/>
              </a:rPr>
              <a:t>ق</a:t>
            </a:r>
            <a:r>
              <a:rPr dirty="0" baseline="15432" sz="2700" spc="-1380">
                <a:solidFill>
                  <a:srgbClr val="FF0000"/>
                </a:solidFill>
                <a:latin typeface="Microsoft Sans Serif"/>
                <a:cs typeface="Microsoft Sans Serif"/>
              </a:rPr>
              <a:t>„</a:t>
            </a:r>
            <a:r>
              <a:rPr dirty="0" baseline="15432" sz="2700" spc="157">
                <a:solidFill>
                  <a:srgbClr val="FF0000"/>
                </a:solidFill>
                <a:latin typeface="Microsoft Sans Serif"/>
                <a:cs typeface="Microsoft Sans Serif"/>
              </a:rPr>
              <a:t> </a:t>
            </a:r>
            <a:r>
              <a:rPr dirty="0" baseline="1543" sz="2700" spc="-1852">
                <a:solidFill>
                  <a:srgbClr val="FF0000"/>
                </a:solidFill>
                <a:latin typeface="Microsoft Sans Serif"/>
                <a:cs typeface="Microsoft Sans Serif"/>
              </a:rPr>
              <a:t>ف</a:t>
            </a:r>
            <a:r>
              <a:rPr dirty="0" baseline="18518" sz="2700" spc="-1852">
                <a:solidFill>
                  <a:srgbClr val="FF0000"/>
                </a:solidFill>
                <a:latin typeface="Microsoft Sans Serif"/>
                <a:cs typeface="Microsoft Sans Serif"/>
              </a:rPr>
              <a:t>.</a:t>
            </a:r>
            <a:r>
              <a:rPr dirty="0" baseline="18518" sz="2700" spc="-434">
                <a:solidFill>
                  <a:srgbClr val="FF0000"/>
                </a:solidFill>
                <a:latin typeface="Microsoft Sans Serif"/>
                <a:cs typeface="Microsoft Sans Serif"/>
              </a:rPr>
              <a:t> </a:t>
            </a:r>
            <a:r>
              <a:rPr dirty="0" baseline="7716" sz="2700">
                <a:solidFill>
                  <a:srgbClr val="FF0000"/>
                </a:solidFill>
                <a:latin typeface="Microsoft Sans Serif"/>
                <a:cs typeface="Microsoft Sans Serif"/>
              </a:rPr>
              <a:t>م</a:t>
            </a:r>
            <a:r>
              <a:rPr dirty="0" baseline="7716" sz="2700" spc="104">
                <a:solidFill>
                  <a:srgbClr val="FF0000"/>
                </a:solidFill>
                <a:latin typeface="Microsoft Sans Serif"/>
                <a:cs typeface="Microsoft Sans Serif"/>
              </a:rPr>
              <a:t> </a:t>
            </a:r>
            <a:r>
              <a:rPr dirty="0" baseline="9259" sz="2700" spc="-1050">
                <a:solidFill>
                  <a:srgbClr val="FF0000"/>
                </a:solidFill>
                <a:latin typeface="Microsoft Sans Serif"/>
                <a:cs typeface="Microsoft Sans Serif"/>
              </a:rPr>
              <a:t>„</a:t>
            </a:r>
            <a:r>
              <a:rPr dirty="0" baseline="9259" sz="2700" spc="427">
                <a:solidFill>
                  <a:srgbClr val="FF0000"/>
                </a:solidFill>
                <a:latin typeface="Microsoft Sans Serif"/>
                <a:cs typeface="Microsoft Sans Serif"/>
              </a:rPr>
              <a:t> </a:t>
            </a:r>
            <a:r>
              <a:rPr dirty="0" baseline="10802" sz="2700" spc="-862">
                <a:solidFill>
                  <a:srgbClr val="FF0000"/>
                </a:solidFill>
                <a:latin typeface="Microsoft Sans Serif"/>
                <a:cs typeface="Microsoft Sans Serif"/>
              </a:rPr>
              <a:t>لح</a:t>
            </a:r>
            <a:r>
              <a:rPr dirty="0" baseline="1543" sz="2700" spc="-862">
                <a:solidFill>
                  <a:srgbClr val="FF0000"/>
                </a:solidFill>
                <a:latin typeface="Microsoft Sans Serif"/>
                <a:cs typeface="Microsoft Sans Serif"/>
              </a:rPr>
              <a:t>,</a:t>
            </a:r>
            <a:r>
              <a:rPr dirty="0" baseline="1543" sz="2700" spc="652">
                <a:solidFill>
                  <a:srgbClr val="FF0000"/>
                </a:solidFill>
                <a:latin typeface="Microsoft Sans Serif"/>
                <a:cs typeface="Microsoft Sans Serif"/>
              </a:rPr>
              <a:t>   </a:t>
            </a:r>
            <a:r>
              <a:rPr dirty="0" baseline="10802" sz="2700" spc="-847">
                <a:solidFill>
                  <a:srgbClr val="FF0000"/>
                </a:solidFill>
                <a:latin typeface="Microsoft Sans Serif"/>
                <a:cs typeface="Microsoft Sans Serif"/>
              </a:rPr>
              <a:t>لح</a:t>
            </a:r>
            <a:r>
              <a:rPr dirty="0" baseline="1543" sz="2700" spc="-847">
                <a:solidFill>
                  <a:srgbClr val="FF0000"/>
                </a:solidFill>
                <a:latin typeface="Microsoft Sans Serif"/>
                <a:cs typeface="Microsoft Sans Serif"/>
              </a:rPr>
              <a:t>,</a:t>
            </a:r>
            <a:r>
              <a:rPr dirty="0" baseline="1543" sz="2700" spc="472">
                <a:solidFill>
                  <a:srgbClr val="FF0000"/>
                </a:solidFill>
                <a:latin typeface="Microsoft Sans Serif"/>
                <a:cs typeface="Microsoft Sans Serif"/>
              </a:rPr>
              <a:t>  </a:t>
            </a:r>
            <a:r>
              <a:rPr dirty="0" baseline="3086" sz="2700" spc="-1275">
                <a:solidFill>
                  <a:srgbClr val="FF0000"/>
                </a:solidFill>
                <a:latin typeface="Microsoft Sans Serif"/>
                <a:cs typeface="Microsoft Sans Serif"/>
              </a:rPr>
              <a:t>ب</a:t>
            </a:r>
            <a:r>
              <a:rPr dirty="0" baseline="3086" sz="2700" spc="727">
                <a:solidFill>
                  <a:srgbClr val="FF0000"/>
                </a:solidFill>
                <a:latin typeface="Microsoft Sans Serif"/>
                <a:cs typeface="Microsoft Sans Serif"/>
              </a:rPr>
              <a:t>    </a:t>
            </a:r>
            <a:r>
              <a:rPr dirty="0" baseline="10802" sz="2700" spc="-1050">
                <a:solidFill>
                  <a:srgbClr val="FF0000"/>
                </a:solidFill>
                <a:latin typeface="Microsoft Sans Serif"/>
                <a:cs typeface="Microsoft Sans Serif"/>
              </a:rPr>
              <a:t>„</a:t>
            </a:r>
            <a:r>
              <a:rPr dirty="0" baseline="10802" sz="2700" spc="-337">
                <a:solidFill>
                  <a:srgbClr val="FF0000"/>
                </a:solidFill>
                <a:latin typeface="Microsoft Sans Serif"/>
                <a:cs typeface="Microsoft Sans Serif"/>
              </a:rPr>
              <a:t> </a:t>
            </a:r>
            <a:r>
              <a:rPr dirty="0" baseline="1543" sz="2700" spc="-1185">
                <a:solidFill>
                  <a:srgbClr val="FF0000"/>
                </a:solidFill>
                <a:latin typeface="Microsoft Sans Serif"/>
                <a:cs typeface="Microsoft Sans Serif"/>
              </a:rPr>
              <a:t>ثل</a:t>
            </a:r>
            <a:r>
              <a:rPr dirty="0" baseline="1543" sz="2700" spc="-472">
                <a:solidFill>
                  <a:srgbClr val="FF0000"/>
                </a:solidFill>
                <a:latin typeface="Microsoft Sans Serif"/>
                <a:cs typeface="Microsoft Sans Serif"/>
              </a:rPr>
              <a:t> </a:t>
            </a:r>
            <a:r>
              <a:rPr dirty="0" baseline="3086" sz="2700" spc="82">
                <a:solidFill>
                  <a:srgbClr val="FF0000"/>
                </a:solidFill>
                <a:latin typeface="Microsoft Sans Serif"/>
                <a:cs typeface="Microsoft Sans Serif"/>
              </a:rPr>
              <a:t>م</a:t>
            </a:r>
            <a:r>
              <a:rPr dirty="0" baseline="3086" sz="2700" spc="142">
                <a:solidFill>
                  <a:srgbClr val="FF0000"/>
                </a:solidFill>
                <a:latin typeface="Microsoft Sans Serif"/>
                <a:cs typeface="Microsoft Sans Serif"/>
              </a:rPr>
              <a:t> </a:t>
            </a:r>
            <a:r>
              <a:rPr dirty="0" baseline="10802" sz="2700" spc="-1050">
                <a:solidFill>
                  <a:srgbClr val="FF0000"/>
                </a:solidFill>
                <a:latin typeface="Microsoft Sans Serif"/>
                <a:cs typeface="Microsoft Sans Serif"/>
              </a:rPr>
              <a:t>„</a:t>
            </a:r>
            <a:r>
              <a:rPr dirty="0" baseline="10802" sz="2700" spc="-359">
                <a:solidFill>
                  <a:srgbClr val="FF0000"/>
                </a:solidFill>
                <a:latin typeface="Microsoft Sans Serif"/>
                <a:cs typeface="Microsoft Sans Serif"/>
              </a:rPr>
              <a:t> </a:t>
            </a:r>
            <a:r>
              <a:rPr dirty="0" baseline="-3086" sz="2700">
                <a:solidFill>
                  <a:srgbClr val="FF0000"/>
                </a:solidFill>
                <a:latin typeface="Microsoft Sans Serif"/>
                <a:cs typeface="Microsoft Sans Serif"/>
              </a:rPr>
              <a:t>م</a:t>
            </a:r>
            <a:r>
              <a:rPr dirty="0" baseline="-3086" sz="2700" spc="382">
                <a:solidFill>
                  <a:srgbClr val="FF0000"/>
                </a:solidFill>
                <a:latin typeface="Microsoft Sans Serif"/>
                <a:cs typeface="Microsoft Sans Serif"/>
              </a:rPr>
              <a:t> </a:t>
            </a:r>
            <a:r>
              <a:rPr dirty="0" baseline="1543" sz="2700" spc="-1005">
                <a:solidFill>
                  <a:srgbClr val="FF0000"/>
                </a:solidFill>
                <a:latin typeface="Microsoft Sans Serif"/>
                <a:cs typeface="Microsoft Sans Serif"/>
              </a:rPr>
              <a:t>ع</a:t>
            </a:r>
            <a:r>
              <a:rPr dirty="0" baseline="20061" sz="2700" spc="-1005">
                <a:solidFill>
                  <a:srgbClr val="FF0000"/>
                </a:solidFill>
                <a:latin typeface="Microsoft Sans Serif"/>
                <a:cs typeface="Microsoft Sans Serif"/>
              </a:rPr>
              <a:t>.</a:t>
            </a:r>
            <a:r>
              <a:rPr dirty="0" baseline="20061" sz="2700" spc="382">
                <a:solidFill>
                  <a:srgbClr val="FF0000"/>
                </a:solidFill>
                <a:latin typeface="Microsoft Sans Serif"/>
                <a:cs typeface="Microsoft Sans Serif"/>
              </a:rPr>
              <a:t>  </a:t>
            </a:r>
            <a:r>
              <a:rPr dirty="0" baseline="-3086" sz="2700" spc="-1395">
                <a:solidFill>
                  <a:srgbClr val="FF0000"/>
                </a:solidFill>
                <a:latin typeface="Microsoft Sans Serif"/>
                <a:cs typeface="Microsoft Sans Serif"/>
              </a:rPr>
              <a:t>ق</a:t>
            </a:r>
            <a:r>
              <a:rPr dirty="0" baseline="15432" sz="2700" spc="-1395">
                <a:solidFill>
                  <a:srgbClr val="FF0000"/>
                </a:solidFill>
                <a:latin typeface="Microsoft Sans Serif"/>
                <a:cs typeface="Microsoft Sans Serif"/>
              </a:rPr>
              <a:t>.</a:t>
            </a:r>
            <a:r>
              <a:rPr dirty="0" baseline="15432" sz="2700" spc="-52">
                <a:solidFill>
                  <a:srgbClr val="FF0000"/>
                </a:solidFill>
                <a:latin typeface="Microsoft Sans Serif"/>
                <a:cs typeface="Microsoft Sans Serif"/>
              </a:rPr>
              <a:t> </a:t>
            </a:r>
            <a:r>
              <a:rPr dirty="0" baseline="3086" sz="2700" spc="-1012">
                <a:solidFill>
                  <a:srgbClr val="FF0000"/>
                </a:solidFill>
                <a:latin typeface="Microsoft Sans Serif"/>
                <a:cs typeface="Microsoft Sans Serif"/>
              </a:rPr>
              <a:t>ق</a:t>
            </a:r>
            <a:r>
              <a:rPr dirty="0" baseline="13888" sz="2700" spc="-1012">
                <a:solidFill>
                  <a:srgbClr val="FF0000"/>
                </a:solidFill>
                <a:latin typeface="Microsoft Sans Serif"/>
                <a:cs typeface="Microsoft Sans Serif"/>
              </a:rPr>
              <a:t>„</a:t>
            </a:r>
            <a:r>
              <a:rPr dirty="0" baseline="13888" sz="2700" spc="-450">
                <a:solidFill>
                  <a:srgbClr val="FF0000"/>
                </a:solidFill>
                <a:latin typeface="Microsoft Sans Serif"/>
                <a:cs typeface="Microsoft Sans Serif"/>
              </a:rPr>
              <a:t> </a:t>
            </a:r>
            <a:r>
              <a:rPr dirty="0" baseline="1543" sz="2700" spc="-1102">
                <a:solidFill>
                  <a:srgbClr val="FF0000"/>
                </a:solidFill>
                <a:latin typeface="Microsoft Sans Serif"/>
                <a:cs typeface="Microsoft Sans Serif"/>
              </a:rPr>
              <a:t>ن</a:t>
            </a:r>
            <a:r>
              <a:rPr dirty="0" baseline="-3086" sz="2700" spc="-1102">
                <a:solidFill>
                  <a:srgbClr val="FF0000"/>
                </a:solidFill>
                <a:latin typeface="Microsoft Sans Serif"/>
                <a:cs typeface="Microsoft Sans Serif"/>
              </a:rPr>
              <a:t>„</a:t>
            </a:r>
            <a:r>
              <a:rPr dirty="0" baseline="-3086" sz="2700" spc="585">
                <a:solidFill>
                  <a:srgbClr val="FF0000"/>
                </a:solidFill>
                <a:latin typeface="Microsoft Sans Serif"/>
                <a:cs typeface="Microsoft Sans Serif"/>
              </a:rPr>
              <a:t> </a:t>
            </a:r>
            <a:r>
              <a:rPr dirty="0" baseline="18518" sz="2700" spc="-1245">
                <a:solidFill>
                  <a:srgbClr val="FF0000"/>
                </a:solidFill>
                <a:latin typeface="Microsoft Sans Serif"/>
                <a:cs typeface="Microsoft Sans Serif"/>
              </a:rPr>
              <a:t>.</a:t>
            </a:r>
            <a:r>
              <a:rPr dirty="0" baseline="13888" sz="2700" spc="-1245">
                <a:solidFill>
                  <a:srgbClr val="FF0000"/>
                </a:solidFill>
                <a:latin typeface="Microsoft Sans Serif"/>
                <a:cs typeface="Microsoft Sans Serif"/>
              </a:rPr>
              <a:t>ت</a:t>
            </a:r>
            <a:r>
              <a:rPr dirty="0" baseline="4629" sz="2700" spc="-1245">
                <a:solidFill>
                  <a:srgbClr val="FF0000"/>
                </a:solidFill>
                <a:latin typeface="Microsoft Sans Serif"/>
                <a:cs typeface="Microsoft Sans Serif"/>
              </a:rPr>
              <a:t>„</a:t>
            </a:r>
            <a:r>
              <a:rPr dirty="0" baseline="4629" sz="2700" spc="442">
                <a:solidFill>
                  <a:srgbClr val="FF0000"/>
                </a:solidFill>
                <a:latin typeface="Microsoft Sans Serif"/>
                <a:cs typeface="Microsoft Sans Serif"/>
              </a:rPr>
              <a:t> </a:t>
            </a:r>
            <a:r>
              <a:rPr dirty="0" baseline="3086" sz="2700" spc="-1395">
                <a:solidFill>
                  <a:srgbClr val="FF0000"/>
                </a:solidFill>
                <a:latin typeface="Microsoft Sans Serif"/>
                <a:cs typeface="Microsoft Sans Serif"/>
              </a:rPr>
              <a:t>ب</a:t>
            </a:r>
            <a:r>
              <a:rPr dirty="0" baseline="10802" sz="2700" spc="-1395">
                <a:solidFill>
                  <a:srgbClr val="FF0000"/>
                </a:solidFill>
                <a:latin typeface="Microsoft Sans Serif"/>
                <a:cs typeface="Microsoft Sans Serif"/>
              </a:rPr>
              <a:t>„</a:t>
            </a:r>
            <a:endParaRPr baseline="10802" sz="2700">
              <a:latin typeface="Microsoft Sans Serif"/>
              <a:cs typeface="Microsoft Sans Serif"/>
            </a:endParaRPr>
          </a:p>
        </p:txBody>
      </p:sp>
      <p:sp>
        <p:nvSpPr>
          <p:cNvPr id="45" name="object 45" descr=""/>
          <p:cNvSpPr txBox="1"/>
          <p:nvPr/>
        </p:nvSpPr>
        <p:spPr>
          <a:xfrm>
            <a:off x="6049645" y="4795824"/>
            <a:ext cx="2985770" cy="299720"/>
          </a:xfrm>
          <a:prstGeom prst="rect">
            <a:avLst/>
          </a:prstGeom>
        </p:spPr>
        <p:txBody>
          <a:bodyPr wrap="square" lIns="0" tIns="12700" rIns="0" bIns="0" rtlCol="0" vert="horz">
            <a:spAutoFit/>
          </a:bodyPr>
          <a:lstStyle/>
          <a:p>
            <a:pPr algn="r" marL="38100" marR="30480">
              <a:lnSpc>
                <a:spcPct val="100000"/>
              </a:lnSpc>
              <a:spcBef>
                <a:spcPts val="100"/>
              </a:spcBef>
            </a:pPr>
            <a:r>
              <a:rPr dirty="0" baseline="1543" sz="2700" spc="-615">
                <a:latin typeface="Microsoft Sans Serif"/>
                <a:cs typeface="Microsoft Sans Serif"/>
              </a:rPr>
              <a:t>(93</a:t>
            </a:r>
            <a:r>
              <a:rPr dirty="0" baseline="1543" sz="2700" spc="-367">
                <a:latin typeface="Microsoft Sans Serif"/>
                <a:cs typeface="Microsoft Sans Serif"/>
              </a:rPr>
              <a:t> </a:t>
            </a:r>
            <a:r>
              <a:rPr dirty="0" baseline="1543" sz="2700" spc="-1327">
                <a:latin typeface="Microsoft Sans Serif"/>
                <a:cs typeface="Microsoft Sans Serif"/>
              </a:rPr>
              <a:t>ص</a:t>
            </a:r>
            <a:r>
              <a:rPr dirty="0" baseline="1543" sz="2700" spc="-292">
                <a:latin typeface="Microsoft Sans Serif"/>
                <a:cs typeface="Microsoft Sans Serif"/>
              </a:rPr>
              <a:t> </a:t>
            </a:r>
            <a:r>
              <a:rPr dirty="0" baseline="1543" sz="2700" spc="-802">
                <a:latin typeface="Microsoft Sans Serif"/>
                <a:cs typeface="Microsoft Sans Serif"/>
              </a:rPr>
              <a:t>24</a:t>
            </a:r>
            <a:r>
              <a:rPr dirty="0" baseline="1543" sz="2700" spc="-367">
                <a:latin typeface="Microsoft Sans Serif"/>
                <a:cs typeface="Microsoft Sans Serif"/>
              </a:rPr>
              <a:t> </a:t>
            </a:r>
            <a:r>
              <a:rPr dirty="0" baseline="24691" sz="2700" spc="-742">
                <a:latin typeface="Microsoft Sans Serif"/>
                <a:cs typeface="Microsoft Sans Serif"/>
              </a:rPr>
              <a:t>ذلحم</a:t>
            </a:r>
            <a:r>
              <a:rPr dirty="0" baseline="7716" sz="2700" spc="-742">
                <a:latin typeface="Microsoft Sans Serif"/>
                <a:cs typeface="Microsoft Sans Serif"/>
              </a:rPr>
              <a:t>,</a:t>
            </a:r>
            <a:r>
              <a:rPr dirty="0" baseline="7716" sz="2700" spc="-397">
                <a:latin typeface="Microsoft Sans Serif"/>
                <a:cs typeface="Microsoft Sans Serif"/>
              </a:rPr>
              <a:t> </a:t>
            </a:r>
            <a:r>
              <a:rPr dirty="0" baseline="30864" sz="2700" spc="-855">
                <a:latin typeface="Microsoft Sans Serif"/>
                <a:cs typeface="Microsoft Sans Serif"/>
              </a:rPr>
              <a:t>لا</a:t>
            </a:r>
            <a:r>
              <a:rPr dirty="0" baseline="30864" sz="2700" spc="-352">
                <a:latin typeface="Microsoft Sans Serif"/>
                <a:cs typeface="Microsoft Sans Serif"/>
              </a:rPr>
              <a:t> </a:t>
            </a:r>
            <a:r>
              <a:rPr dirty="0" baseline="13888" sz="2700" spc="-517">
                <a:latin typeface="Microsoft Sans Serif"/>
                <a:cs typeface="Microsoft Sans Serif"/>
              </a:rPr>
              <a:t>لذعلا</a:t>
            </a:r>
            <a:r>
              <a:rPr dirty="0" baseline="13888" sz="2700" spc="-330">
                <a:latin typeface="Microsoft Sans Serif"/>
                <a:cs typeface="Microsoft Sans Serif"/>
              </a:rPr>
              <a:t> </a:t>
            </a:r>
            <a:r>
              <a:rPr dirty="0" baseline="1543" sz="2700" spc="-630">
                <a:latin typeface="Microsoft Sans Serif"/>
                <a:cs typeface="Microsoft Sans Serif"/>
              </a:rPr>
              <a:t>ة</a:t>
            </a:r>
            <a:r>
              <a:rPr dirty="0" baseline="16975" sz="2700" spc="-630">
                <a:latin typeface="Microsoft Sans Serif"/>
                <a:cs typeface="Microsoft Sans Serif"/>
              </a:rPr>
              <a:t>„</a:t>
            </a:r>
            <a:r>
              <a:rPr dirty="0" baseline="1543" sz="2700" spc="-630">
                <a:latin typeface="Microsoft Sans Serif"/>
                <a:cs typeface="Microsoft Sans Serif"/>
              </a:rPr>
              <a:t>رار</a:t>
            </a:r>
            <a:r>
              <a:rPr dirty="0" baseline="16975" sz="2700" spc="-630">
                <a:latin typeface="Microsoft Sans Serif"/>
                <a:cs typeface="Microsoft Sans Serif"/>
              </a:rPr>
              <a:t>.</a:t>
            </a:r>
            <a:r>
              <a:rPr dirty="0" baseline="1543" sz="2700" spc="-630">
                <a:latin typeface="Microsoft Sans Serif"/>
                <a:cs typeface="Microsoft Sans Serif"/>
              </a:rPr>
              <a:t>و</a:t>
            </a:r>
            <a:r>
              <a:rPr dirty="0" baseline="1543" sz="2700" spc="-330">
                <a:latin typeface="Microsoft Sans Serif"/>
                <a:cs typeface="Microsoft Sans Serif"/>
              </a:rPr>
              <a:t> </a:t>
            </a:r>
            <a:r>
              <a:rPr dirty="0" baseline="1543" sz="2700" spc="-885">
                <a:latin typeface="Microsoft Sans Serif"/>
                <a:cs typeface="Microsoft Sans Serif"/>
              </a:rPr>
              <a:t>ن</a:t>
            </a:r>
            <a:r>
              <a:rPr dirty="0" baseline="13888" sz="2700" spc="-885">
                <a:latin typeface="Microsoft Sans Serif"/>
                <a:cs typeface="Microsoft Sans Serif"/>
              </a:rPr>
              <a:t>.</a:t>
            </a:r>
            <a:r>
              <a:rPr dirty="0" baseline="13888" sz="2700" spc="-187">
                <a:latin typeface="Microsoft Sans Serif"/>
                <a:cs typeface="Microsoft Sans Serif"/>
              </a:rPr>
              <a:t> </a:t>
            </a:r>
            <a:r>
              <a:rPr dirty="0" baseline="9259" sz="2700" spc="-82">
                <a:latin typeface="Microsoft Sans Serif"/>
                <a:cs typeface="Microsoft Sans Serif"/>
              </a:rPr>
              <a:t>م</a:t>
            </a:r>
            <a:r>
              <a:rPr dirty="0" baseline="9259" sz="2700" spc="-345">
                <a:latin typeface="Microsoft Sans Serif"/>
                <a:cs typeface="Microsoft Sans Serif"/>
              </a:rPr>
              <a:t> </a:t>
            </a:r>
            <a:r>
              <a:rPr dirty="0" baseline="12345" sz="2700" spc="-727">
                <a:latin typeface="Microsoft Sans Serif"/>
                <a:cs typeface="Microsoft Sans Serif"/>
              </a:rPr>
              <a:t>رداضلا</a:t>
            </a:r>
            <a:r>
              <a:rPr dirty="0" baseline="12345" sz="2700" spc="-292">
                <a:latin typeface="Microsoft Sans Serif"/>
                <a:cs typeface="Microsoft Sans Serif"/>
              </a:rPr>
              <a:t> </a:t>
            </a:r>
            <a:r>
              <a:rPr dirty="0" baseline="6172" sz="2700" spc="-562">
                <a:latin typeface="Microsoft Sans Serif"/>
                <a:cs typeface="Microsoft Sans Serif"/>
              </a:rPr>
              <a:t>ـه</a:t>
            </a:r>
            <a:r>
              <a:rPr dirty="0" baseline="1543" sz="2700" spc="-562">
                <a:latin typeface="Microsoft Sans Serif"/>
                <a:cs typeface="Microsoft Sans Serif"/>
              </a:rPr>
              <a:t>1434</a:t>
            </a:r>
            <a:r>
              <a:rPr dirty="0" baseline="1543" sz="2700" spc="-382">
                <a:latin typeface="Microsoft Sans Serif"/>
                <a:cs typeface="Microsoft Sans Serif"/>
              </a:rPr>
              <a:t> </a:t>
            </a:r>
            <a:r>
              <a:rPr dirty="0" baseline="10802" sz="2700" spc="-480">
                <a:latin typeface="Microsoft Sans Serif"/>
                <a:cs typeface="Microsoft Sans Serif"/>
              </a:rPr>
              <a:t>ماعل</a:t>
            </a:r>
            <a:r>
              <a:rPr dirty="0" baseline="10802" sz="2700" spc="-359">
                <a:latin typeface="Microsoft Sans Serif"/>
                <a:cs typeface="Microsoft Sans Serif"/>
              </a:rPr>
              <a:t> </a:t>
            </a:r>
            <a:r>
              <a:rPr dirty="0" baseline="1543" sz="2700" spc="-735">
                <a:latin typeface="Microsoft Sans Serif"/>
                <a:cs typeface="Microsoft Sans Serif"/>
              </a:rPr>
              <a:t>ة</a:t>
            </a:r>
            <a:r>
              <a:rPr dirty="0" baseline="18518" sz="2700" spc="-735">
                <a:latin typeface="Microsoft Sans Serif"/>
                <a:cs typeface="Microsoft Sans Serif"/>
              </a:rPr>
              <a:t>„</a:t>
            </a:r>
            <a:r>
              <a:rPr dirty="0" baseline="18518" sz="2700" spc="-337">
                <a:latin typeface="Microsoft Sans Serif"/>
                <a:cs typeface="Microsoft Sans Serif"/>
              </a:rPr>
              <a:t> </a:t>
            </a:r>
            <a:r>
              <a:rPr dirty="0" baseline="4629" sz="2700" spc="-1597">
                <a:latin typeface="Microsoft Sans Serif"/>
                <a:cs typeface="Microsoft Sans Serif"/>
              </a:rPr>
              <a:t>ث</a:t>
            </a:r>
            <a:r>
              <a:rPr dirty="0" sz="1800" spc="-1065">
                <a:latin typeface="Microsoft Sans Serif"/>
                <a:cs typeface="Microsoft Sans Serif"/>
              </a:rPr>
              <a:t>„</a:t>
            </a:r>
            <a:r>
              <a:rPr dirty="0" baseline="9259" sz="2700" spc="-1597">
                <a:latin typeface="Microsoft Sans Serif"/>
                <a:cs typeface="Microsoft Sans Serif"/>
              </a:rPr>
              <a:t>ت</a:t>
            </a:r>
            <a:r>
              <a:rPr dirty="0" baseline="21604" sz="2700" spc="-509">
                <a:latin typeface="Microsoft Sans Serif"/>
                <a:cs typeface="Microsoft Sans Serif"/>
              </a:rPr>
              <a:t> </a:t>
            </a:r>
            <a:r>
              <a:rPr dirty="0" baseline="9259" sz="2700" spc="-1770">
                <a:latin typeface="Microsoft Sans Serif"/>
                <a:cs typeface="Microsoft Sans Serif"/>
              </a:rPr>
              <a:t>اض</a:t>
            </a:r>
            <a:r>
              <a:rPr dirty="0" baseline="21604" sz="2700" spc="-1770">
                <a:latin typeface="Microsoft Sans Serif"/>
                <a:cs typeface="Microsoft Sans Serif"/>
              </a:rPr>
              <a:t>.</a:t>
            </a:r>
            <a:r>
              <a:rPr dirty="0" baseline="21604" sz="2700" spc="-382">
                <a:latin typeface="Microsoft Sans Serif"/>
                <a:cs typeface="Microsoft Sans Serif"/>
              </a:rPr>
              <a:t> </a:t>
            </a:r>
            <a:r>
              <a:rPr dirty="0" baseline="10802" sz="2700" spc="-1770">
                <a:latin typeface="Microsoft Sans Serif"/>
                <a:cs typeface="Microsoft Sans Serif"/>
              </a:rPr>
              <a:t>ف</a:t>
            </a:r>
            <a:r>
              <a:rPr dirty="0" baseline="32407" sz="2700" spc="-1770">
                <a:latin typeface="Microsoft Sans Serif"/>
                <a:cs typeface="Microsoft Sans Serif"/>
              </a:rPr>
              <a:t>„</a:t>
            </a:r>
            <a:r>
              <a:rPr dirty="0" baseline="32407" sz="2700" spc="-434">
                <a:latin typeface="Microsoft Sans Serif"/>
                <a:cs typeface="Microsoft Sans Serif"/>
              </a:rPr>
              <a:t> </a:t>
            </a:r>
            <a:r>
              <a:rPr dirty="0" baseline="18518" sz="2700" spc="-735">
                <a:latin typeface="Microsoft Sans Serif"/>
                <a:cs typeface="Microsoft Sans Serif"/>
              </a:rPr>
              <a:t>لا</a:t>
            </a:r>
            <a:endParaRPr baseline="18518" sz="2700">
              <a:latin typeface="Microsoft Sans Serif"/>
              <a:cs typeface="Microsoft Sans Serif"/>
            </a:endParaRPr>
          </a:p>
        </p:txBody>
      </p:sp>
      <p:sp>
        <p:nvSpPr>
          <p:cNvPr id="46" name="object 46" descr=""/>
          <p:cNvSpPr txBox="1"/>
          <p:nvPr/>
        </p:nvSpPr>
        <p:spPr>
          <a:xfrm>
            <a:off x="9567798" y="6309766"/>
            <a:ext cx="2011680" cy="331470"/>
          </a:xfrm>
          <a:prstGeom prst="rect">
            <a:avLst/>
          </a:prstGeom>
        </p:spPr>
        <p:txBody>
          <a:bodyPr wrap="square" lIns="0" tIns="13335" rIns="0" bIns="0" rtlCol="0" vert="horz">
            <a:spAutoFit/>
          </a:bodyPr>
          <a:lstStyle/>
          <a:p>
            <a:pPr marL="12700">
              <a:lnSpc>
                <a:spcPct val="100000"/>
              </a:lnSpc>
              <a:spcBef>
                <a:spcPts val="105"/>
              </a:spcBef>
            </a:pPr>
            <a:r>
              <a:rPr dirty="0" sz="2000" spc="-10" b="1">
                <a:latin typeface="Calibri"/>
                <a:cs typeface="Calibri"/>
                <a:hlinkClick r:id="rId3"/>
              </a:rPr>
              <a:t>www.midocean.ae</a:t>
            </a:r>
            <a:endParaRPr sz="2000">
              <a:latin typeface="Calibri"/>
              <a:cs typeface="Calibri"/>
            </a:endParaRPr>
          </a:p>
        </p:txBody>
      </p:sp>
      <p:pic>
        <p:nvPicPr>
          <p:cNvPr id="47" name="object 47" descr=""/>
          <p:cNvPicPr/>
          <p:nvPr/>
        </p:nvPicPr>
        <p:blipFill>
          <a:blip r:embed="rId4" cstate="print"/>
          <a:stretch>
            <a:fillRect/>
          </a:stretch>
        </p:blipFill>
        <p:spPr>
          <a:xfrm>
            <a:off x="9678923" y="268223"/>
            <a:ext cx="2305811" cy="1077468"/>
          </a:xfrm>
          <a:prstGeom prst="rect">
            <a:avLst/>
          </a:prstGeom>
        </p:spPr>
      </p:pic>
      <p:sp>
        <p:nvSpPr>
          <p:cNvPr id="48" name="object 48"/>
          <p:cNvSpPr txBox="1">
            <a:spLocks noGrp="1"/>
          </p:cNvSpPr>
          <p:nvPr>
            <p:ph type="title"/>
          </p:nvPr>
        </p:nvSpPr>
        <p:spPr>
          <a:xfrm>
            <a:off x="5538215" y="540867"/>
            <a:ext cx="1386205" cy="391160"/>
          </a:xfrm>
          <a:prstGeom prst="rect"/>
        </p:spPr>
        <p:txBody>
          <a:bodyPr wrap="square" lIns="0" tIns="12700" rIns="0" bIns="0" rtlCol="0" vert="horz">
            <a:spAutoFit/>
          </a:bodyPr>
          <a:lstStyle/>
          <a:p>
            <a:pPr algn="r" marL="38100" marR="30480">
              <a:lnSpc>
                <a:spcPct val="100000"/>
              </a:lnSpc>
              <a:spcBef>
                <a:spcPts val="100"/>
              </a:spcBef>
            </a:pPr>
            <a:r>
              <a:rPr dirty="0" baseline="-6944" sz="3600" spc="-982"/>
              <a:t>ة</a:t>
            </a:r>
            <a:r>
              <a:rPr dirty="0" baseline="9259" sz="3600" spc="-982"/>
              <a:t>„</a:t>
            </a:r>
            <a:r>
              <a:rPr dirty="0" baseline="9259" sz="3600" spc="-487"/>
              <a:t> </a:t>
            </a:r>
            <a:r>
              <a:rPr dirty="0" baseline="-4629" sz="3600" spc="-2122"/>
              <a:t>ث</a:t>
            </a:r>
            <a:r>
              <a:rPr dirty="0" baseline="-8101" sz="3600" spc="-2122"/>
              <a:t>„</a:t>
            </a:r>
            <a:r>
              <a:rPr dirty="0" sz="2400" spc="-1415"/>
              <a:t>ت</a:t>
            </a:r>
            <a:r>
              <a:rPr dirty="0" baseline="12731" sz="3600" spc="-682"/>
              <a:t> </a:t>
            </a:r>
            <a:r>
              <a:rPr dirty="0" baseline="1157" sz="3600" spc="-2370"/>
              <a:t>اض</a:t>
            </a:r>
            <a:r>
              <a:rPr dirty="0" baseline="12731" sz="3600" spc="-2370"/>
              <a:t>.</a:t>
            </a:r>
            <a:r>
              <a:rPr dirty="0" baseline="12731" sz="3600" spc="-502"/>
              <a:t> </a:t>
            </a:r>
            <a:r>
              <a:rPr dirty="0" baseline="2314" sz="3600" spc="-2370"/>
              <a:t>ف</a:t>
            </a:r>
            <a:r>
              <a:rPr dirty="0" baseline="23148" sz="3600" spc="-2370"/>
              <a:t>„</a:t>
            </a:r>
            <a:r>
              <a:rPr dirty="0" baseline="23148" sz="3600" spc="-577"/>
              <a:t> </a:t>
            </a:r>
            <a:r>
              <a:rPr dirty="0" baseline="10416" sz="3600" spc="-877"/>
              <a:t>لا</a:t>
            </a:r>
            <a:r>
              <a:rPr dirty="0" baseline="10416" sz="3600" spc="-434"/>
              <a:t> </a:t>
            </a:r>
            <a:r>
              <a:rPr dirty="0" baseline="-8101" sz="3600" spc="-869"/>
              <a:t>ب</a:t>
            </a:r>
            <a:r>
              <a:rPr dirty="0" baseline="10416" sz="3600" spc="-869"/>
              <a:t>„</a:t>
            </a:r>
            <a:r>
              <a:rPr dirty="0" baseline="10416" sz="3600" spc="67"/>
              <a:t> </a:t>
            </a:r>
            <a:r>
              <a:rPr dirty="0" baseline="1157" sz="3600" spc="-1200"/>
              <a:t>اق</a:t>
            </a:r>
            <a:r>
              <a:rPr dirty="0" baseline="12731" sz="3600" spc="-1200"/>
              <a:t>„</a:t>
            </a:r>
            <a:r>
              <a:rPr dirty="0" baseline="12731" sz="3600" spc="-607"/>
              <a:t> </a:t>
            </a:r>
            <a:r>
              <a:rPr dirty="0" sz="2400" spc="-1000"/>
              <a:t>ت</a:t>
            </a:r>
            <a:r>
              <a:rPr dirty="0" baseline="-3472" sz="3600" spc="-1500"/>
              <a:t>„</a:t>
            </a:r>
            <a:r>
              <a:rPr dirty="0" baseline="5787" sz="3600" spc="-1500"/>
              <a:t>ث</a:t>
            </a:r>
            <a:r>
              <a:rPr dirty="0" baseline="1157" sz="3600" spc="-1500"/>
              <a:t>,</a:t>
            </a:r>
            <a:r>
              <a:rPr dirty="0" baseline="16203" sz="3600" spc="-1500"/>
              <a:t>طب</a:t>
            </a:r>
            <a:r>
              <a:rPr dirty="0" baseline="31250" sz="3600" spc="-1500"/>
              <a:t>„</a:t>
            </a:r>
            <a:r>
              <a:rPr dirty="0" baseline="21990" sz="3600" spc="-1500"/>
              <a:t>لا</a:t>
            </a:r>
            <a:endParaRPr baseline="21990" sz="3600"/>
          </a:p>
        </p:txBody>
      </p:sp>
      <p:grpSp>
        <p:nvGrpSpPr>
          <p:cNvPr id="49" name="object 49" descr=""/>
          <p:cNvGrpSpPr/>
          <p:nvPr/>
        </p:nvGrpSpPr>
        <p:grpSpPr>
          <a:xfrm>
            <a:off x="9220200" y="1424940"/>
            <a:ext cx="2705100" cy="4627245"/>
            <a:chOff x="9220200" y="1424940"/>
            <a:chExt cx="2705100" cy="4627245"/>
          </a:xfrm>
        </p:grpSpPr>
        <p:pic>
          <p:nvPicPr>
            <p:cNvPr id="50" name="object 50" descr=""/>
            <p:cNvPicPr/>
            <p:nvPr/>
          </p:nvPicPr>
          <p:blipFill>
            <a:blip r:embed="rId5" cstate="print"/>
            <a:stretch>
              <a:fillRect/>
            </a:stretch>
          </p:blipFill>
          <p:spPr>
            <a:xfrm>
              <a:off x="9220200" y="1424940"/>
              <a:ext cx="2705100" cy="4546092"/>
            </a:xfrm>
            <a:prstGeom prst="rect">
              <a:avLst/>
            </a:prstGeom>
          </p:spPr>
        </p:pic>
        <p:pic>
          <p:nvPicPr>
            <p:cNvPr id="51" name="object 51" descr=""/>
            <p:cNvPicPr/>
            <p:nvPr/>
          </p:nvPicPr>
          <p:blipFill>
            <a:blip r:embed="rId6" cstate="print"/>
            <a:stretch>
              <a:fillRect/>
            </a:stretch>
          </p:blipFill>
          <p:spPr>
            <a:xfrm>
              <a:off x="10776203" y="5442203"/>
              <a:ext cx="609600" cy="609599"/>
            </a:xfrm>
            <a:prstGeom prst="rect">
              <a:avLst/>
            </a:prstGeom>
          </p:spPr>
        </p:pic>
      </p:grpSp>
    </p:spTree>
  </p:cSld>
  <p:clrMapOvr>
    <a:masterClrMapping/>
  </p:clrMapOvr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object 2" descr=""/>
          <p:cNvGrpSpPr/>
          <p:nvPr/>
        </p:nvGrpSpPr>
        <p:grpSpPr>
          <a:xfrm>
            <a:off x="734568" y="493776"/>
            <a:ext cx="10925810" cy="5637530"/>
            <a:chOff x="734568" y="493776"/>
            <a:chExt cx="10925810" cy="5637530"/>
          </a:xfrm>
        </p:grpSpPr>
        <p:pic>
          <p:nvPicPr>
            <p:cNvPr id="3" name="object 3" descr=""/>
            <p:cNvPicPr/>
            <p:nvPr/>
          </p:nvPicPr>
          <p:blipFill>
            <a:blip r:embed="rId2" cstate="print"/>
            <a:stretch>
              <a:fillRect/>
            </a:stretch>
          </p:blipFill>
          <p:spPr>
            <a:xfrm>
              <a:off x="926592" y="493776"/>
              <a:ext cx="10541508" cy="5637276"/>
            </a:xfrm>
            <a:prstGeom prst="rect">
              <a:avLst/>
            </a:prstGeom>
          </p:spPr>
        </p:pic>
        <p:sp>
          <p:nvSpPr>
            <p:cNvPr id="4" name="object 4" descr=""/>
            <p:cNvSpPr/>
            <p:nvPr/>
          </p:nvSpPr>
          <p:spPr>
            <a:xfrm>
              <a:off x="753618" y="720090"/>
              <a:ext cx="10887710" cy="5184775"/>
            </a:xfrm>
            <a:custGeom>
              <a:avLst/>
              <a:gdLst/>
              <a:ahLst/>
              <a:cxnLst/>
              <a:rect l="l" t="t" r="r" b="b"/>
              <a:pathLst>
                <a:path w="10887710" h="5184775">
                  <a:moveTo>
                    <a:pt x="10569066" y="0"/>
                  </a:moveTo>
                  <a:lnTo>
                    <a:pt x="318338" y="0"/>
                  </a:lnTo>
                  <a:lnTo>
                    <a:pt x="271295" y="3450"/>
                  </a:lnTo>
                  <a:lnTo>
                    <a:pt x="226395" y="13475"/>
                  </a:lnTo>
                  <a:lnTo>
                    <a:pt x="184132" y="29583"/>
                  </a:lnTo>
                  <a:lnTo>
                    <a:pt x="144997" y="51280"/>
                  </a:lnTo>
                  <a:lnTo>
                    <a:pt x="109482" y="78077"/>
                  </a:lnTo>
                  <a:lnTo>
                    <a:pt x="78081" y="109480"/>
                  </a:lnTo>
                  <a:lnTo>
                    <a:pt x="51284" y="144999"/>
                  </a:lnTo>
                  <a:lnTo>
                    <a:pt x="29586" y="184141"/>
                  </a:lnTo>
                  <a:lnTo>
                    <a:pt x="13477" y="226414"/>
                  </a:lnTo>
                  <a:lnTo>
                    <a:pt x="3451" y="271327"/>
                  </a:lnTo>
                  <a:lnTo>
                    <a:pt x="0" y="318388"/>
                  </a:lnTo>
                  <a:lnTo>
                    <a:pt x="0" y="4866259"/>
                  </a:lnTo>
                  <a:lnTo>
                    <a:pt x="3451" y="4913314"/>
                  </a:lnTo>
                  <a:lnTo>
                    <a:pt x="13477" y="4958224"/>
                  </a:lnTo>
                  <a:lnTo>
                    <a:pt x="29586" y="5000495"/>
                  </a:lnTo>
                  <a:lnTo>
                    <a:pt x="51284" y="5039637"/>
                  </a:lnTo>
                  <a:lnTo>
                    <a:pt x="78081" y="5075157"/>
                  </a:lnTo>
                  <a:lnTo>
                    <a:pt x="109482" y="5106562"/>
                  </a:lnTo>
                  <a:lnTo>
                    <a:pt x="144997" y="5133360"/>
                  </a:lnTo>
                  <a:lnTo>
                    <a:pt x="184132" y="5155060"/>
                  </a:lnTo>
                  <a:lnTo>
                    <a:pt x="226395" y="5171170"/>
                  </a:lnTo>
                  <a:lnTo>
                    <a:pt x="271295" y="5181196"/>
                  </a:lnTo>
                  <a:lnTo>
                    <a:pt x="318338" y="5184648"/>
                  </a:lnTo>
                  <a:lnTo>
                    <a:pt x="10569066" y="5184648"/>
                  </a:lnTo>
                  <a:lnTo>
                    <a:pt x="10616128" y="5181196"/>
                  </a:lnTo>
                  <a:lnTo>
                    <a:pt x="10661041" y="5171170"/>
                  </a:lnTo>
                  <a:lnTo>
                    <a:pt x="10703314" y="5155060"/>
                  </a:lnTo>
                  <a:lnTo>
                    <a:pt x="10742456" y="5133360"/>
                  </a:lnTo>
                  <a:lnTo>
                    <a:pt x="10777975" y="5106562"/>
                  </a:lnTo>
                  <a:lnTo>
                    <a:pt x="10809378" y="5075157"/>
                  </a:lnTo>
                  <a:lnTo>
                    <a:pt x="10836175" y="5039637"/>
                  </a:lnTo>
                  <a:lnTo>
                    <a:pt x="10857872" y="5000495"/>
                  </a:lnTo>
                  <a:lnTo>
                    <a:pt x="10873980" y="4958224"/>
                  </a:lnTo>
                  <a:lnTo>
                    <a:pt x="10884005" y="4913314"/>
                  </a:lnTo>
                  <a:lnTo>
                    <a:pt x="10887456" y="4866259"/>
                  </a:lnTo>
                  <a:lnTo>
                    <a:pt x="10887456" y="318388"/>
                  </a:lnTo>
                  <a:lnTo>
                    <a:pt x="10884005" y="271327"/>
                  </a:lnTo>
                  <a:lnTo>
                    <a:pt x="10873980" y="226414"/>
                  </a:lnTo>
                  <a:lnTo>
                    <a:pt x="10857872" y="184141"/>
                  </a:lnTo>
                  <a:lnTo>
                    <a:pt x="10836175" y="144999"/>
                  </a:lnTo>
                  <a:lnTo>
                    <a:pt x="10809378" y="109480"/>
                  </a:lnTo>
                  <a:lnTo>
                    <a:pt x="10777975" y="78077"/>
                  </a:lnTo>
                  <a:lnTo>
                    <a:pt x="10742456" y="51280"/>
                  </a:lnTo>
                  <a:lnTo>
                    <a:pt x="10703314" y="29583"/>
                  </a:lnTo>
                  <a:lnTo>
                    <a:pt x="10661041" y="13475"/>
                  </a:lnTo>
                  <a:lnTo>
                    <a:pt x="10616128" y="3450"/>
                  </a:lnTo>
                  <a:lnTo>
                    <a:pt x="10569066" y="0"/>
                  </a:lnTo>
                  <a:close/>
                </a:path>
              </a:pathLst>
            </a:custGeom>
            <a:solidFill>
              <a:srgbClr val="FFFFFF"/>
            </a:solidFill>
          </p:spPr>
          <p:txBody>
            <a:bodyPr wrap="square" lIns="0" tIns="0" rIns="0" bIns="0" rtlCol="0"/>
            <a:lstStyle/>
            <a:p/>
          </p:txBody>
        </p:sp>
        <p:sp>
          <p:nvSpPr>
            <p:cNvPr id="5" name="object 5" descr=""/>
            <p:cNvSpPr/>
            <p:nvPr/>
          </p:nvSpPr>
          <p:spPr>
            <a:xfrm>
              <a:off x="753618" y="720090"/>
              <a:ext cx="10887710" cy="5184775"/>
            </a:xfrm>
            <a:custGeom>
              <a:avLst/>
              <a:gdLst/>
              <a:ahLst/>
              <a:cxnLst/>
              <a:rect l="l" t="t" r="r" b="b"/>
              <a:pathLst>
                <a:path w="10887710" h="5184775">
                  <a:moveTo>
                    <a:pt x="0" y="318388"/>
                  </a:moveTo>
                  <a:lnTo>
                    <a:pt x="3451" y="271327"/>
                  </a:lnTo>
                  <a:lnTo>
                    <a:pt x="13477" y="226414"/>
                  </a:lnTo>
                  <a:lnTo>
                    <a:pt x="29586" y="184141"/>
                  </a:lnTo>
                  <a:lnTo>
                    <a:pt x="51284" y="144999"/>
                  </a:lnTo>
                  <a:lnTo>
                    <a:pt x="78081" y="109480"/>
                  </a:lnTo>
                  <a:lnTo>
                    <a:pt x="109482" y="78077"/>
                  </a:lnTo>
                  <a:lnTo>
                    <a:pt x="144997" y="51280"/>
                  </a:lnTo>
                  <a:lnTo>
                    <a:pt x="184132" y="29583"/>
                  </a:lnTo>
                  <a:lnTo>
                    <a:pt x="226395" y="13475"/>
                  </a:lnTo>
                  <a:lnTo>
                    <a:pt x="271295" y="3450"/>
                  </a:lnTo>
                  <a:lnTo>
                    <a:pt x="318338" y="0"/>
                  </a:lnTo>
                  <a:lnTo>
                    <a:pt x="10569066" y="0"/>
                  </a:lnTo>
                  <a:lnTo>
                    <a:pt x="10616128" y="3450"/>
                  </a:lnTo>
                  <a:lnTo>
                    <a:pt x="10661041" y="13475"/>
                  </a:lnTo>
                  <a:lnTo>
                    <a:pt x="10703314" y="29583"/>
                  </a:lnTo>
                  <a:lnTo>
                    <a:pt x="10742456" y="51280"/>
                  </a:lnTo>
                  <a:lnTo>
                    <a:pt x="10777975" y="78077"/>
                  </a:lnTo>
                  <a:lnTo>
                    <a:pt x="10809378" y="109480"/>
                  </a:lnTo>
                  <a:lnTo>
                    <a:pt x="10836175" y="144999"/>
                  </a:lnTo>
                  <a:lnTo>
                    <a:pt x="10857872" y="184141"/>
                  </a:lnTo>
                  <a:lnTo>
                    <a:pt x="10873980" y="226414"/>
                  </a:lnTo>
                  <a:lnTo>
                    <a:pt x="10884005" y="271327"/>
                  </a:lnTo>
                  <a:lnTo>
                    <a:pt x="10887456" y="318388"/>
                  </a:lnTo>
                  <a:lnTo>
                    <a:pt x="10887456" y="4866259"/>
                  </a:lnTo>
                  <a:lnTo>
                    <a:pt x="10884005" y="4913314"/>
                  </a:lnTo>
                  <a:lnTo>
                    <a:pt x="10873980" y="4958224"/>
                  </a:lnTo>
                  <a:lnTo>
                    <a:pt x="10857872" y="5000495"/>
                  </a:lnTo>
                  <a:lnTo>
                    <a:pt x="10836175" y="5039637"/>
                  </a:lnTo>
                  <a:lnTo>
                    <a:pt x="10809378" y="5075157"/>
                  </a:lnTo>
                  <a:lnTo>
                    <a:pt x="10777975" y="5106562"/>
                  </a:lnTo>
                  <a:lnTo>
                    <a:pt x="10742456" y="5133360"/>
                  </a:lnTo>
                  <a:lnTo>
                    <a:pt x="10703314" y="5155060"/>
                  </a:lnTo>
                  <a:lnTo>
                    <a:pt x="10661041" y="5171170"/>
                  </a:lnTo>
                  <a:lnTo>
                    <a:pt x="10616128" y="5181196"/>
                  </a:lnTo>
                  <a:lnTo>
                    <a:pt x="10569066" y="5184648"/>
                  </a:lnTo>
                  <a:lnTo>
                    <a:pt x="318338" y="5184648"/>
                  </a:lnTo>
                  <a:lnTo>
                    <a:pt x="271295" y="5181196"/>
                  </a:lnTo>
                  <a:lnTo>
                    <a:pt x="226395" y="5171170"/>
                  </a:lnTo>
                  <a:lnTo>
                    <a:pt x="184132" y="5155060"/>
                  </a:lnTo>
                  <a:lnTo>
                    <a:pt x="144997" y="5133360"/>
                  </a:lnTo>
                  <a:lnTo>
                    <a:pt x="109482" y="5106562"/>
                  </a:lnTo>
                  <a:lnTo>
                    <a:pt x="78081" y="5075157"/>
                  </a:lnTo>
                  <a:lnTo>
                    <a:pt x="51284" y="5039637"/>
                  </a:lnTo>
                  <a:lnTo>
                    <a:pt x="29586" y="5000495"/>
                  </a:lnTo>
                  <a:lnTo>
                    <a:pt x="13477" y="4958224"/>
                  </a:lnTo>
                  <a:lnTo>
                    <a:pt x="3451" y="4913314"/>
                  </a:lnTo>
                  <a:lnTo>
                    <a:pt x="0" y="4866259"/>
                  </a:lnTo>
                  <a:lnTo>
                    <a:pt x="0" y="318388"/>
                  </a:lnTo>
                  <a:close/>
                </a:path>
              </a:pathLst>
            </a:custGeom>
            <a:ln w="38100">
              <a:solidFill>
                <a:srgbClr val="E7E6E6"/>
              </a:solidFill>
            </a:ln>
          </p:spPr>
          <p:txBody>
            <a:bodyPr wrap="square" lIns="0" tIns="0" rIns="0" bIns="0" rtlCol="0"/>
            <a:lstStyle/>
            <a:p/>
          </p:txBody>
        </p:sp>
      </p:grpSp>
      <p:sp>
        <p:nvSpPr>
          <p:cNvPr id="6" name="object 6" descr=""/>
          <p:cNvSpPr txBox="1"/>
          <p:nvPr/>
        </p:nvSpPr>
        <p:spPr>
          <a:xfrm>
            <a:off x="11294618" y="2293111"/>
            <a:ext cx="170180" cy="299720"/>
          </a:xfrm>
          <a:prstGeom prst="rect">
            <a:avLst/>
          </a:prstGeom>
        </p:spPr>
        <p:txBody>
          <a:bodyPr wrap="square" lIns="0" tIns="12700" rIns="0" bIns="0" rtlCol="0" vert="horz">
            <a:spAutoFit/>
          </a:bodyPr>
          <a:lstStyle/>
          <a:p>
            <a:pPr algn="r" marL="38100" marR="30480">
              <a:lnSpc>
                <a:spcPct val="100000"/>
              </a:lnSpc>
              <a:spcBef>
                <a:spcPts val="100"/>
              </a:spcBef>
            </a:pPr>
            <a:r>
              <a:rPr dirty="0" baseline="-4629" sz="2700" spc="-1455">
                <a:latin typeface="Microsoft Sans Serif"/>
                <a:cs typeface="Microsoft Sans Serif"/>
              </a:rPr>
              <a:t>ث</a:t>
            </a:r>
            <a:r>
              <a:rPr dirty="0" sz="1800" spc="-969">
                <a:latin typeface="Microsoft Sans Serif"/>
                <a:cs typeface="Microsoft Sans Serif"/>
              </a:rPr>
              <a:t>.</a:t>
            </a:r>
            <a:r>
              <a:rPr dirty="0" sz="1800" spc="-325">
                <a:latin typeface="Microsoft Sans Serif"/>
                <a:cs typeface="Microsoft Sans Serif"/>
              </a:rPr>
              <a:t> </a:t>
            </a:r>
            <a:r>
              <a:rPr dirty="0" baseline="-7716" sz="2700" spc="-1589">
                <a:latin typeface="Microsoft Sans Serif"/>
                <a:cs typeface="Microsoft Sans Serif"/>
              </a:rPr>
              <a:t>ت</a:t>
            </a:r>
            <a:r>
              <a:rPr dirty="0" baseline="3086" sz="2700" spc="-1589">
                <a:latin typeface="Microsoft Sans Serif"/>
                <a:cs typeface="Microsoft Sans Serif"/>
              </a:rPr>
              <a:t>„</a:t>
            </a:r>
            <a:endParaRPr baseline="3086" sz="2700">
              <a:latin typeface="Microsoft Sans Serif"/>
              <a:cs typeface="Microsoft Sans Serif"/>
            </a:endParaRPr>
          </a:p>
        </p:txBody>
      </p:sp>
      <p:sp>
        <p:nvSpPr>
          <p:cNvPr id="7" name="object 7" descr=""/>
          <p:cNvSpPr txBox="1"/>
          <p:nvPr/>
        </p:nvSpPr>
        <p:spPr>
          <a:xfrm>
            <a:off x="10863376" y="2332735"/>
            <a:ext cx="310515" cy="299720"/>
          </a:xfrm>
          <a:prstGeom prst="rect">
            <a:avLst/>
          </a:prstGeom>
        </p:spPr>
        <p:txBody>
          <a:bodyPr wrap="square" lIns="0" tIns="12700" rIns="0" bIns="0" rtlCol="0" vert="horz">
            <a:spAutoFit/>
          </a:bodyPr>
          <a:lstStyle/>
          <a:p>
            <a:pPr algn="r" marL="38100" marR="30480">
              <a:lnSpc>
                <a:spcPct val="100000"/>
              </a:lnSpc>
              <a:spcBef>
                <a:spcPts val="100"/>
              </a:spcBef>
            </a:pPr>
            <a:r>
              <a:rPr dirty="0" baseline="4629" sz="2700" spc="-1327">
                <a:latin typeface="Microsoft Sans Serif"/>
                <a:cs typeface="Microsoft Sans Serif"/>
              </a:rPr>
              <a:t>ت</a:t>
            </a:r>
            <a:r>
              <a:rPr dirty="0" baseline="16975" sz="2700" spc="-1327">
                <a:latin typeface="Microsoft Sans Serif"/>
                <a:cs typeface="Microsoft Sans Serif"/>
              </a:rPr>
              <a:t>„</a:t>
            </a:r>
            <a:r>
              <a:rPr dirty="0" baseline="9259" sz="2700" spc="-1327">
                <a:latin typeface="Microsoft Sans Serif"/>
                <a:cs typeface="Microsoft Sans Serif"/>
              </a:rPr>
              <a:t>س</a:t>
            </a:r>
            <a:r>
              <a:rPr dirty="0" baseline="9259" sz="2700" spc="-225">
                <a:latin typeface="Microsoft Sans Serif"/>
                <a:cs typeface="Microsoft Sans Serif"/>
              </a:rPr>
              <a:t> </a:t>
            </a:r>
            <a:r>
              <a:rPr dirty="0" sz="1800" spc="-490">
                <a:latin typeface="Microsoft Sans Serif"/>
                <a:cs typeface="Microsoft Sans Serif"/>
              </a:rPr>
              <a:t>لا</a:t>
            </a:r>
            <a:endParaRPr sz="1800">
              <a:latin typeface="Microsoft Sans Serif"/>
              <a:cs typeface="Microsoft Sans Serif"/>
            </a:endParaRPr>
          </a:p>
        </p:txBody>
      </p:sp>
      <p:sp>
        <p:nvSpPr>
          <p:cNvPr id="8" name="object 8" descr=""/>
          <p:cNvSpPr txBox="1"/>
          <p:nvPr/>
        </p:nvSpPr>
        <p:spPr>
          <a:xfrm>
            <a:off x="10561319" y="2319020"/>
            <a:ext cx="237490" cy="299720"/>
          </a:xfrm>
          <a:prstGeom prst="rect">
            <a:avLst/>
          </a:prstGeom>
        </p:spPr>
        <p:txBody>
          <a:bodyPr wrap="square" lIns="0" tIns="12700" rIns="0" bIns="0" rtlCol="0" vert="horz">
            <a:spAutoFit/>
          </a:bodyPr>
          <a:lstStyle/>
          <a:p>
            <a:pPr algn="r" marL="38100" marR="30480">
              <a:lnSpc>
                <a:spcPct val="100000"/>
              </a:lnSpc>
              <a:spcBef>
                <a:spcPts val="100"/>
              </a:spcBef>
            </a:pPr>
            <a:r>
              <a:rPr dirty="0" baseline="9259" sz="2700" spc="-1245">
                <a:latin typeface="Microsoft Sans Serif"/>
                <a:cs typeface="Microsoft Sans Serif"/>
              </a:rPr>
              <a:t>ضملا</a:t>
            </a:r>
            <a:endParaRPr baseline="9259" sz="2700">
              <a:latin typeface="Microsoft Sans Serif"/>
              <a:cs typeface="Microsoft Sans Serif"/>
            </a:endParaRPr>
          </a:p>
        </p:txBody>
      </p:sp>
      <p:sp>
        <p:nvSpPr>
          <p:cNvPr id="9" name="object 9" descr=""/>
          <p:cNvSpPr txBox="1"/>
          <p:nvPr/>
        </p:nvSpPr>
        <p:spPr>
          <a:xfrm>
            <a:off x="10204704" y="2157476"/>
            <a:ext cx="242570" cy="299720"/>
          </a:xfrm>
          <a:prstGeom prst="rect">
            <a:avLst/>
          </a:prstGeom>
        </p:spPr>
        <p:txBody>
          <a:bodyPr wrap="square" lIns="0" tIns="12700" rIns="0" bIns="0" rtlCol="0" vert="horz">
            <a:spAutoFit/>
          </a:bodyPr>
          <a:lstStyle/>
          <a:p>
            <a:pPr algn="r" marL="38100" marR="30480">
              <a:lnSpc>
                <a:spcPct val="100000"/>
              </a:lnSpc>
              <a:spcBef>
                <a:spcPts val="100"/>
              </a:spcBef>
            </a:pPr>
            <a:r>
              <a:rPr dirty="0" baseline="-18518" sz="2700" spc="-1275">
                <a:latin typeface="Microsoft Sans Serif"/>
                <a:cs typeface="Microsoft Sans Serif"/>
              </a:rPr>
              <a:t>هف</a:t>
            </a:r>
            <a:r>
              <a:rPr dirty="0" sz="1800" spc="-850">
                <a:latin typeface="Microsoft Sans Serif"/>
                <a:cs typeface="Microsoft Sans Serif"/>
              </a:rPr>
              <a:t>.</a:t>
            </a:r>
            <a:r>
              <a:rPr dirty="0" sz="1800" spc="-295">
                <a:latin typeface="Microsoft Sans Serif"/>
                <a:cs typeface="Microsoft Sans Serif"/>
              </a:rPr>
              <a:t> </a:t>
            </a:r>
            <a:r>
              <a:rPr dirty="0" baseline="-12345" sz="2700" spc="-165">
                <a:latin typeface="Microsoft Sans Serif"/>
                <a:cs typeface="Microsoft Sans Serif"/>
              </a:rPr>
              <a:t>م</a:t>
            </a:r>
            <a:endParaRPr baseline="-12345" sz="2700">
              <a:latin typeface="Microsoft Sans Serif"/>
              <a:cs typeface="Microsoft Sans Serif"/>
            </a:endParaRPr>
          </a:p>
        </p:txBody>
      </p:sp>
      <p:sp>
        <p:nvSpPr>
          <p:cNvPr id="10" name="object 10" descr=""/>
          <p:cNvSpPr txBox="1"/>
          <p:nvPr/>
        </p:nvSpPr>
        <p:spPr>
          <a:xfrm>
            <a:off x="8349233" y="2355596"/>
            <a:ext cx="3035300" cy="299720"/>
          </a:xfrm>
          <a:prstGeom prst="rect">
            <a:avLst/>
          </a:prstGeom>
        </p:spPr>
        <p:txBody>
          <a:bodyPr wrap="square" lIns="0" tIns="12700" rIns="0" bIns="0" rtlCol="0" vert="horz">
            <a:spAutoFit/>
          </a:bodyPr>
          <a:lstStyle/>
          <a:p>
            <a:pPr algn="r" marL="50800" marR="43180">
              <a:lnSpc>
                <a:spcPct val="100000"/>
              </a:lnSpc>
              <a:spcBef>
                <a:spcPts val="100"/>
              </a:spcBef>
            </a:pPr>
            <a:r>
              <a:rPr dirty="0" baseline="1543" sz="2700" spc="-525">
                <a:latin typeface="Microsoft Sans Serif"/>
                <a:cs typeface="Microsoft Sans Serif"/>
              </a:rPr>
              <a:t>،ع</a:t>
            </a:r>
            <a:r>
              <a:rPr dirty="0" baseline="1543" sz="2700" spc="232">
                <a:latin typeface="Microsoft Sans Serif"/>
                <a:cs typeface="Microsoft Sans Serif"/>
              </a:rPr>
              <a:t> </a:t>
            </a:r>
            <a:r>
              <a:rPr dirty="0" baseline="1543" sz="2700" spc="-532">
                <a:latin typeface="Microsoft Sans Serif"/>
                <a:cs typeface="Microsoft Sans Serif"/>
              </a:rPr>
              <a:t>و</a:t>
            </a:r>
            <a:r>
              <a:rPr dirty="0" baseline="1543" sz="2700" spc="352">
                <a:latin typeface="Microsoft Sans Serif"/>
                <a:cs typeface="Microsoft Sans Serif"/>
              </a:rPr>
              <a:t> </a:t>
            </a:r>
            <a:r>
              <a:rPr dirty="0" baseline="1543" sz="2700">
                <a:latin typeface="Microsoft Sans Serif"/>
                <a:cs typeface="Microsoft Sans Serif"/>
              </a:rPr>
              <a:t>ن</a:t>
            </a:r>
            <a:r>
              <a:rPr dirty="0" baseline="1543" sz="2700" spc="254">
                <a:latin typeface="Microsoft Sans Serif"/>
                <a:cs typeface="Microsoft Sans Serif"/>
              </a:rPr>
              <a:t> </a:t>
            </a:r>
            <a:r>
              <a:rPr dirty="0" baseline="1543" sz="2700" spc="-382">
                <a:latin typeface="Microsoft Sans Serif"/>
                <a:cs typeface="Microsoft Sans Serif"/>
              </a:rPr>
              <a:t>ر</a:t>
            </a:r>
            <a:r>
              <a:rPr dirty="0" baseline="1543" sz="2700" spc="660">
                <a:latin typeface="Microsoft Sans Serif"/>
                <a:cs typeface="Microsoft Sans Serif"/>
              </a:rPr>
              <a:t> </a:t>
            </a:r>
            <a:r>
              <a:rPr dirty="0" baseline="1543" sz="2700" spc="-254">
                <a:latin typeface="Microsoft Sans Serif"/>
                <a:cs typeface="Microsoft Sans Serif"/>
              </a:rPr>
              <a:t>ا</a:t>
            </a:r>
            <a:r>
              <a:rPr dirty="0" baseline="1543" sz="2700" spc="-270">
                <a:latin typeface="Microsoft Sans Serif"/>
                <a:cs typeface="Microsoft Sans Serif"/>
              </a:rPr>
              <a:t> </a:t>
            </a:r>
            <a:r>
              <a:rPr dirty="0" baseline="1543" sz="2700" spc="-1207">
                <a:latin typeface="Microsoft Sans Serif"/>
                <a:cs typeface="Microsoft Sans Serif"/>
              </a:rPr>
              <a:t>ي</a:t>
            </a:r>
            <a:r>
              <a:rPr dirty="0" baseline="-12345" sz="2700" spc="-1207">
                <a:latin typeface="Microsoft Sans Serif"/>
                <a:cs typeface="Microsoft Sans Serif"/>
              </a:rPr>
              <a:t>„</a:t>
            </a:r>
            <a:r>
              <a:rPr dirty="0" baseline="-12345" sz="2700" spc="270">
                <a:latin typeface="Microsoft Sans Serif"/>
                <a:cs typeface="Microsoft Sans Serif"/>
              </a:rPr>
              <a:t> </a:t>
            </a:r>
            <a:r>
              <a:rPr dirty="0" baseline="1543" sz="2700" spc="-67">
                <a:latin typeface="Microsoft Sans Serif"/>
                <a:cs typeface="Microsoft Sans Serif"/>
              </a:rPr>
              <a:t>ة</a:t>
            </a:r>
            <a:r>
              <a:rPr dirty="0" baseline="1543" sz="2700" spc="-217">
                <a:latin typeface="Microsoft Sans Serif"/>
                <a:cs typeface="Microsoft Sans Serif"/>
              </a:rPr>
              <a:t> </a:t>
            </a:r>
            <a:r>
              <a:rPr dirty="0" sz="1800" spc="-700">
                <a:latin typeface="Microsoft Sans Serif"/>
                <a:cs typeface="Microsoft Sans Serif"/>
              </a:rPr>
              <a:t>„</a:t>
            </a:r>
            <a:r>
              <a:rPr dirty="0" sz="1800" spc="225">
                <a:latin typeface="Microsoft Sans Serif"/>
                <a:cs typeface="Microsoft Sans Serif"/>
              </a:rPr>
              <a:t> </a:t>
            </a:r>
            <a:r>
              <a:rPr dirty="0" baseline="1543" sz="2700" spc="-532">
                <a:latin typeface="Microsoft Sans Serif"/>
                <a:cs typeface="Microsoft Sans Serif"/>
              </a:rPr>
              <a:t>و</a:t>
            </a:r>
            <a:r>
              <a:rPr dirty="0" baseline="1543" sz="2700" spc="367">
                <a:latin typeface="Microsoft Sans Serif"/>
                <a:cs typeface="Microsoft Sans Serif"/>
              </a:rPr>
              <a:t>  </a:t>
            </a:r>
            <a:r>
              <a:rPr dirty="0" baseline="1543" sz="2700" spc="-1207">
                <a:latin typeface="Microsoft Sans Serif"/>
                <a:cs typeface="Microsoft Sans Serif"/>
              </a:rPr>
              <a:t>ي</a:t>
            </a:r>
            <a:r>
              <a:rPr dirty="0" baseline="-12345" sz="2700" spc="-1207">
                <a:latin typeface="Microsoft Sans Serif"/>
                <a:cs typeface="Microsoft Sans Serif"/>
              </a:rPr>
              <a:t>„</a:t>
            </a:r>
            <a:r>
              <a:rPr dirty="0" baseline="-12345" sz="2700" spc="270">
                <a:latin typeface="Microsoft Sans Serif"/>
                <a:cs typeface="Microsoft Sans Serif"/>
              </a:rPr>
              <a:t> </a:t>
            </a:r>
            <a:r>
              <a:rPr dirty="0" baseline="1543" sz="2700" spc="-540">
                <a:latin typeface="Microsoft Sans Serif"/>
                <a:cs typeface="Microsoft Sans Serif"/>
              </a:rPr>
              <a:t>ق</a:t>
            </a:r>
            <a:r>
              <a:rPr dirty="0" baseline="1543" sz="2700" spc="532">
                <a:latin typeface="Microsoft Sans Serif"/>
                <a:cs typeface="Microsoft Sans Serif"/>
              </a:rPr>
              <a:t> </a:t>
            </a:r>
            <a:r>
              <a:rPr dirty="0" baseline="1543" sz="2700">
                <a:latin typeface="Microsoft Sans Serif"/>
                <a:cs typeface="Microsoft Sans Serif"/>
              </a:rPr>
              <a:t>مو</a:t>
            </a:r>
            <a:r>
              <a:rPr dirty="0" baseline="1543" sz="2700" spc="419">
                <a:latin typeface="Microsoft Sans Serif"/>
                <a:cs typeface="Microsoft Sans Serif"/>
              </a:rPr>
              <a:t>  </a:t>
            </a:r>
            <a:r>
              <a:rPr dirty="0" baseline="1543" sz="2700" spc="-1200">
                <a:latin typeface="Microsoft Sans Serif"/>
                <a:cs typeface="Microsoft Sans Serif"/>
              </a:rPr>
              <a:t>ير</a:t>
            </a:r>
            <a:r>
              <a:rPr dirty="0" baseline="-12345" sz="2700" spc="-1200">
                <a:latin typeface="Microsoft Sans Serif"/>
                <a:cs typeface="Microsoft Sans Serif"/>
              </a:rPr>
              <a:t>„</a:t>
            </a:r>
            <a:r>
              <a:rPr dirty="0" baseline="-12345" sz="2700" spc="419">
                <a:latin typeface="Microsoft Sans Serif"/>
                <a:cs typeface="Microsoft Sans Serif"/>
              </a:rPr>
              <a:t>   </a:t>
            </a:r>
            <a:r>
              <a:rPr dirty="0" baseline="1543" sz="2700" spc="-644">
                <a:latin typeface="Microsoft Sans Serif"/>
                <a:cs typeface="Microsoft Sans Serif"/>
              </a:rPr>
              <a:t>رو</a:t>
            </a:r>
            <a:r>
              <a:rPr dirty="0" baseline="1543" sz="2700" spc="465">
                <a:latin typeface="Microsoft Sans Serif"/>
                <a:cs typeface="Microsoft Sans Serif"/>
              </a:rPr>
              <a:t> </a:t>
            </a:r>
            <a:r>
              <a:rPr dirty="0" baseline="1543" sz="2700">
                <a:latin typeface="Microsoft Sans Serif"/>
                <a:cs typeface="Microsoft Sans Serif"/>
              </a:rPr>
              <a:t>ذ</a:t>
            </a:r>
            <a:r>
              <a:rPr dirty="0" baseline="1543" sz="2700" spc="375">
                <a:latin typeface="Microsoft Sans Serif"/>
                <a:cs typeface="Microsoft Sans Serif"/>
              </a:rPr>
              <a:t> </a:t>
            </a:r>
            <a:r>
              <a:rPr dirty="0" baseline="1543" sz="2700" spc="-465">
                <a:latin typeface="Microsoft Sans Serif"/>
                <a:cs typeface="Microsoft Sans Serif"/>
              </a:rPr>
              <a:t>لوا</a:t>
            </a:r>
            <a:endParaRPr baseline="1543" sz="2700">
              <a:latin typeface="Microsoft Sans Serif"/>
              <a:cs typeface="Microsoft Sans Serif"/>
            </a:endParaRPr>
          </a:p>
        </p:txBody>
      </p:sp>
      <p:sp>
        <p:nvSpPr>
          <p:cNvPr id="11" name="object 11" descr=""/>
          <p:cNvSpPr txBox="1"/>
          <p:nvPr/>
        </p:nvSpPr>
        <p:spPr>
          <a:xfrm>
            <a:off x="8468918" y="2319020"/>
            <a:ext cx="1654810" cy="299720"/>
          </a:xfrm>
          <a:prstGeom prst="rect">
            <a:avLst/>
          </a:prstGeom>
        </p:spPr>
        <p:txBody>
          <a:bodyPr wrap="square" lIns="0" tIns="12700" rIns="0" bIns="0" rtlCol="0" vert="horz">
            <a:spAutoFit/>
          </a:bodyPr>
          <a:lstStyle/>
          <a:p>
            <a:pPr algn="r" marL="38100" marR="30480">
              <a:lnSpc>
                <a:spcPct val="100000"/>
              </a:lnSpc>
              <a:spcBef>
                <a:spcPts val="100"/>
              </a:spcBef>
            </a:pPr>
            <a:r>
              <a:rPr dirty="0" baseline="6172" sz="2700" spc="-2302">
                <a:latin typeface="Microsoft Sans Serif"/>
                <a:cs typeface="Microsoft Sans Serif"/>
              </a:rPr>
              <a:t>ص</a:t>
            </a:r>
            <a:r>
              <a:rPr dirty="0" baseline="24691" sz="2700" spc="-2302">
                <a:latin typeface="Microsoft Sans Serif"/>
                <a:cs typeface="Microsoft Sans Serif"/>
              </a:rPr>
              <a:t>.</a:t>
            </a:r>
            <a:r>
              <a:rPr dirty="0" baseline="24691" sz="2700" spc="165">
                <a:latin typeface="Microsoft Sans Serif"/>
                <a:cs typeface="Microsoft Sans Serif"/>
              </a:rPr>
              <a:t> </a:t>
            </a:r>
            <a:r>
              <a:rPr dirty="0" baseline="1543" sz="2700">
                <a:latin typeface="Microsoft Sans Serif"/>
                <a:cs typeface="Microsoft Sans Serif"/>
              </a:rPr>
              <a:t>م</a:t>
            </a:r>
            <a:r>
              <a:rPr dirty="0" baseline="1543" sz="2700" spc="187">
                <a:latin typeface="Microsoft Sans Serif"/>
                <a:cs typeface="Microsoft Sans Serif"/>
              </a:rPr>
              <a:t> </a:t>
            </a:r>
            <a:r>
              <a:rPr dirty="0" baseline="6172" sz="2700" spc="-750">
                <a:latin typeface="Microsoft Sans Serif"/>
                <a:cs typeface="Microsoft Sans Serif"/>
              </a:rPr>
              <a:t>.</a:t>
            </a:r>
            <a:r>
              <a:rPr dirty="0" baseline="6172" sz="2700" spc="-217">
                <a:latin typeface="Microsoft Sans Serif"/>
                <a:cs typeface="Microsoft Sans Serif"/>
              </a:rPr>
              <a:t> </a:t>
            </a:r>
            <a:r>
              <a:rPr dirty="0" sz="1800">
                <a:latin typeface="Microsoft Sans Serif"/>
                <a:cs typeface="Microsoft Sans Serif"/>
              </a:rPr>
              <a:t>م</a:t>
            </a:r>
            <a:r>
              <a:rPr dirty="0" sz="1800" spc="430">
                <a:latin typeface="Microsoft Sans Serif"/>
                <a:cs typeface="Microsoft Sans Serif"/>
              </a:rPr>
              <a:t> </a:t>
            </a:r>
            <a:r>
              <a:rPr dirty="0" sz="1800" spc="-1070">
                <a:latin typeface="Microsoft Sans Serif"/>
                <a:cs typeface="Microsoft Sans Serif"/>
              </a:rPr>
              <a:t>ي</a:t>
            </a:r>
            <a:r>
              <a:rPr dirty="0" baseline="10802" sz="2700" spc="-434">
                <a:latin typeface="Microsoft Sans Serif"/>
                <a:cs typeface="Microsoft Sans Serif"/>
              </a:rPr>
              <a:t> </a:t>
            </a:r>
            <a:r>
              <a:rPr dirty="0" sz="1800" spc="-355">
                <a:latin typeface="Microsoft Sans Serif"/>
                <a:cs typeface="Microsoft Sans Serif"/>
              </a:rPr>
              <a:t>ك</a:t>
            </a:r>
            <a:r>
              <a:rPr dirty="0" baseline="13888" sz="2700" spc="509">
                <a:latin typeface="Microsoft Sans Serif"/>
                <a:cs typeface="Microsoft Sans Serif"/>
              </a:rPr>
              <a:t> </a:t>
            </a:r>
            <a:r>
              <a:rPr dirty="0" baseline="18518" sz="2700" spc="-1019">
                <a:latin typeface="Microsoft Sans Serif"/>
                <a:cs typeface="Microsoft Sans Serif"/>
              </a:rPr>
              <a:t>.</a:t>
            </a:r>
            <a:r>
              <a:rPr dirty="0" baseline="3086" sz="2700" spc="-1019">
                <a:latin typeface="Microsoft Sans Serif"/>
                <a:cs typeface="Microsoft Sans Serif"/>
              </a:rPr>
              <a:t>ق</a:t>
            </a:r>
            <a:r>
              <a:rPr dirty="0" baseline="3086" sz="2700" spc="157">
                <a:latin typeface="Microsoft Sans Serif"/>
                <a:cs typeface="Microsoft Sans Serif"/>
              </a:rPr>
              <a:t> </a:t>
            </a:r>
            <a:r>
              <a:rPr dirty="0" baseline="9259" sz="2700" spc="-1050">
                <a:latin typeface="Microsoft Sans Serif"/>
                <a:cs typeface="Microsoft Sans Serif"/>
              </a:rPr>
              <a:t>„</a:t>
            </a:r>
            <a:r>
              <a:rPr dirty="0" baseline="9259" sz="2700" spc="-359">
                <a:latin typeface="Microsoft Sans Serif"/>
                <a:cs typeface="Microsoft Sans Serif"/>
              </a:rPr>
              <a:t> </a:t>
            </a:r>
            <a:r>
              <a:rPr dirty="0" sz="1800" spc="-1055">
                <a:latin typeface="Microsoft Sans Serif"/>
                <a:cs typeface="Microsoft Sans Serif"/>
              </a:rPr>
              <a:t>ثص</a:t>
            </a:r>
            <a:r>
              <a:rPr dirty="0" sz="1800" spc="-190">
                <a:latin typeface="Microsoft Sans Serif"/>
                <a:cs typeface="Microsoft Sans Serif"/>
              </a:rPr>
              <a:t> </a:t>
            </a:r>
            <a:r>
              <a:rPr dirty="0" baseline="7716" sz="2700" spc="-1342">
                <a:latin typeface="Microsoft Sans Serif"/>
                <a:cs typeface="Microsoft Sans Serif"/>
              </a:rPr>
              <a:t>صخ</a:t>
            </a:r>
            <a:r>
              <a:rPr dirty="0" baseline="29320" sz="2700" spc="-1342">
                <a:latin typeface="Microsoft Sans Serif"/>
                <a:cs typeface="Microsoft Sans Serif"/>
              </a:rPr>
              <a:t>.</a:t>
            </a:r>
            <a:r>
              <a:rPr dirty="0" baseline="18518" sz="2700" spc="-1342">
                <a:latin typeface="Microsoft Sans Serif"/>
                <a:cs typeface="Microsoft Sans Serif"/>
              </a:rPr>
              <a:t>لا</a:t>
            </a:r>
            <a:r>
              <a:rPr dirty="0" baseline="18518" sz="2700" spc="225">
                <a:latin typeface="Microsoft Sans Serif"/>
                <a:cs typeface="Microsoft Sans Serif"/>
              </a:rPr>
              <a:t> </a:t>
            </a:r>
            <a:r>
              <a:rPr dirty="0" baseline="18518" sz="2700" spc="-1019">
                <a:latin typeface="Microsoft Sans Serif"/>
                <a:cs typeface="Microsoft Sans Serif"/>
              </a:rPr>
              <a:t>.</a:t>
            </a:r>
            <a:r>
              <a:rPr dirty="0" baseline="3086" sz="2700" spc="-1019">
                <a:latin typeface="Microsoft Sans Serif"/>
                <a:cs typeface="Microsoft Sans Serif"/>
              </a:rPr>
              <a:t>ق</a:t>
            </a:r>
            <a:r>
              <a:rPr dirty="0" baseline="3086" sz="2700" spc="532">
                <a:latin typeface="Microsoft Sans Serif"/>
                <a:cs typeface="Microsoft Sans Serif"/>
              </a:rPr>
              <a:t> </a:t>
            </a:r>
            <a:r>
              <a:rPr dirty="0" baseline="7716" sz="2700" spc="-1050">
                <a:latin typeface="Microsoft Sans Serif"/>
                <a:cs typeface="Microsoft Sans Serif"/>
              </a:rPr>
              <a:t>„</a:t>
            </a:r>
            <a:r>
              <a:rPr dirty="0" baseline="7716" sz="2700" spc="-472">
                <a:latin typeface="Microsoft Sans Serif"/>
                <a:cs typeface="Microsoft Sans Serif"/>
              </a:rPr>
              <a:t> </a:t>
            </a:r>
            <a:r>
              <a:rPr dirty="0" baseline="7716" sz="2700" spc="-922">
                <a:latin typeface="Microsoft Sans Serif"/>
                <a:cs typeface="Microsoft Sans Serif"/>
              </a:rPr>
              <a:t>حلا</a:t>
            </a:r>
            <a:endParaRPr baseline="7716" sz="2700">
              <a:latin typeface="Microsoft Sans Serif"/>
              <a:cs typeface="Microsoft Sans Serif"/>
            </a:endParaRPr>
          </a:p>
        </p:txBody>
      </p:sp>
      <p:sp>
        <p:nvSpPr>
          <p:cNvPr id="12" name="object 12" descr=""/>
          <p:cNvSpPr txBox="1"/>
          <p:nvPr/>
        </p:nvSpPr>
        <p:spPr>
          <a:xfrm>
            <a:off x="8121142" y="2277871"/>
            <a:ext cx="279400" cy="299720"/>
          </a:xfrm>
          <a:prstGeom prst="rect">
            <a:avLst/>
          </a:prstGeom>
        </p:spPr>
        <p:txBody>
          <a:bodyPr wrap="square" lIns="0" tIns="12700" rIns="0" bIns="0" rtlCol="0" vert="horz">
            <a:spAutoFit/>
          </a:bodyPr>
          <a:lstStyle/>
          <a:p>
            <a:pPr algn="r" marL="38100" marR="30480">
              <a:lnSpc>
                <a:spcPct val="100000"/>
              </a:lnSpc>
              <a:spcBef>
                <a:spcPts val="100"/>
              </a:spcBef>
            </a:pPr>
            <a:r>
              <a:rPr dirty="0" sz="1800" spc="70">
                <a:latin typeface="Microsoft Sans Serif"/>
                <a:cs typeface="Microsoft Sans Serif"/>
              </a:rPr>
              <a:t> </a:t>
            </a:r>
            <a:r>
              <a:rPr dirty="0" baseline="-9259" sz="2700" spc="-1005">
                <a:latin typeface="Microsoft Sans Serif"/>
                <a:cs typeface="Microsoft Sans Serif"/>
              </a:rPr>
              <a:t>ث</a:t>
            </a:r>
            <a:r>
              <a:rPr dirty="0" baseline="-13888" sz="2700" spc="-1005">
                <a:latin typeface="Microsoft Sans Serif"/>
                <a:cs typeface="Microsoft Sans Serif"/>
              </a:rPr>
              <a:t>„</a:t>
            </a:r>
            <a:r>
              <a:rPr dirty="0" baseline="-4629" sz="2700" spc="-1005">
                <a:latin typeface="Microsoft Sans Serif"/>
                <a:cs typeface="Microsoft Sans Serif"/>
              </a:rPr>
              <a:t>ح</a:t>
            </a:r>
            <a:endParaRPr baseline="-4629" sz="2700">
              <a:latin typeface="Microsoft Sans Serif"/>
              <a:cs typeface="Microsoft Sans Serif"/>
            </a:endParaRPr>
          </a:p>
        </p:txBody>
      </p:sp>
      <p:sp>
        <p:nvSpPr>
          <p:cNvPr id="13" name="object 13" descr=""/>
          <p:cNvSpPr txBox="1"/>
          <p:nvPr/>
        </p:nvSpPr>
        <p:spPr>
          <a:xfrm>
            <a:off x="7726426" y="2296159"/>
            <a:ext cx="288925" cy="299720"/>
          </a:xfrm>
          <a:prstGeom prst="rect">
            <a:avLst/>
          </a:prstGeom>
        </p:spPr>
        <p:txBody>
          <a:bodyPr wrap="square" lIns="0" tIns="12700" rIns="0" bIns="0" rtlCol="0" vert="horz">
            <a:spAutoFit/>
          </a:bodyPr>
          <a:lstStyle/>
          <a:p>
            <a:pPr algn="r" marL="38100" marR="30480">
              <a:lnSpc>
                <a:spcPct val="100000"/>
              </a:lnSpc>
              <a:spcBef>
                <a:spcPts val="100"/>
              </a:spcBef>
            </a:pPr>
            <a:r>
              <a:rPr dirty="0" baseline="1543" sz="2700" spc="-1050">
                <a:latin typeface="Microsoft Sans Serif"/>
                <a:cs typeface="Microsoft Sans Serif"/>
              </a:rPr>
              <a:t>„</a:t>
            </a:r>
            <a:r>
              <a:rPr dirty="0" baseline="1543" sz="2700" spc="555">
                <a:latin typeface="Microsoft Sans Serif"/>
                <a:cs typeface="Microsoft Sans Serif"/>
              </a:rPr>
              <a:t> </a:t>
            </a:r>
            <a:r>
              <a:rPr dirty="0" baseline="-6172" sz="2700" spc="-607">
                <a:latin typeface="Microsoft Sans Serif"/>
                <a:cs typeface="Microsoft Sans Serif"/>
              </a:rPr>
              <a:t>ملا</a:t>
            </a:r>
            <a:endParaRPr baseline="-6172" sz="2700">
              <a:latin typeface="Microsoft Sans Serif"/>
              <a:cs typeface="Microsoft Sans Serif"/>
            </a:endParaRPr>
          </a:p>
        </p:txBody>
      </p:sp>
      <p:sp>
        <p:nvSpPr>
          <p:cNvPr id="14" name="object 14" descr=""/>
          <p:cNvSpPr txBox="1"/>
          <p:nvPr/>
        </p:nvSpPr>
        <p:spPr>
          <a:xfrm>
            <a:off x="7399781" y="2315971"/>
            <a:ext cx="93345" cy="299720"/>
          </a:xfrm>
          <a:prstGeom prst="rect">
            <a:avLst/>
          </a:prstGeom>
        </p:spPr>
        <p:txBody>
          <a:bodyPr wrap="square" lIns="0" tIns="12700" rIns="0" bIns="0" rtlCol="0" vert="horz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dirty="0" sz="1800" spc="-600">
                <a:solidFill>
                  <a:srgbClr val="FF0000"/>
                </a:solidFill>
                <a:latin typeface="Microsoft Sans Serif"/>
                <a:cs typeface="Microsoft Sans Serif"/>
              </a:rPr>
              <a:t>ك</a:t>
            </a:r>
            <a:endParaRPr sz="1800">
              <a:latin typeface="Microsoft Sans Serif"/>
              <a:cs typeface="Microsoft Sans Serif"/>
            </a:endParaRPr>
          </a:p>
        </p:txBody>
      </p:sp>
      <p:sp>
        <p:nvSpPr>
          <p:cNvPr id="15" name="object 15" descr=""/>
          <p:cNvSpPr txBox="1"/>
          <p:nvPr/>
        </p:nvSpPr>
        <p:spPr>
          <a:xfrm>
            <a:off x="7109206" y="2277871"/>
            <a:ext cx="201295" cy="299720"/>
          </a:xfrm>
          <a:prstGeom prst="rect">
            <a:avLst/>
          </a:prstGeom>
        </p:spPr>
        <p:txBody>
          <a:bodyPr wrap="square" lIns="0" tIns="12700" rIns="0" bIns="0" rtlCol="0" vert="horz">
            <a:spAutoFit/>
          </a:bodyPr>
          <a:lstStyle/>
          <a:p>
            <a:pPr algn="r" marL="38100" marR="30480">
              <a:lnSpc>
                <a:spcPct val="100000"/>
              </a:lnSpc>
              <a:spcBef>
                <a:spcPts val="100"/>
              </a:spcBef>
            </a:pPr>
            <a:r>
              <a:rPr dirty="0" baseline="-12345" sz="2700" spc="-1672">
                <a:solidFill>
                  <a:srgbClr val="FF0000"/>
                </a:solidFill>
                <a:latin typeface="Microsoft Sans Serif"/>
                <a:cs typeface="Microsoft Sans Serif"/>
              </a:rPr>
              <a:t>ث</a:t>
            </a:r>
            <a:r>
              <a:rPr dirty="0" sz="1800" spc="-1115">
                <a:solidFill>
                  <a:srgbClr val="FF0000"/>
                </a:solidFill>
                <a:latin typeface="Microsoft Sans Serif"/>
                <a:cs typeface="Microsoft Sans Serif"/>
              </a:rPr>
              <a:t>„</a:t>
            </a:r>
            <a:r>
              <a:rPr dirty="0" sz="1800" spc="-300">
                <a:solidFill>
                  <a:srgbClr val="FF0000"/>
                </a:solidFill>
                <a:latin typeface="Microsoft Sans Serif"/>
                <a:cs typeface="Microsoft Sans Serif"/>
              </a:rPr>
              <a:t> </a:t>
            </a:r>
            <a:r>
              <a:rPr dirty="0" baseline="-7716" sz="2700" spc="-607">
                <a:solidFill>
                  <a:srgbClr val="FF0000"/>
                </a:solidFill>
                <a:latin typeface="Microsoft Sans Serif"/>
                <a:cs typeface="Microsoft Sans Serif"/>
              </a:rPr>
              <a:t>ع</a:t>
            </a:r>
            <a:endParaRPr baseline="-7716" sz="2700">
              <a:latin typeface="Microsoft Sans Serif"/>
              <a:cs typeface="Microsoft Sans Serif"/>
            </a:endParaRPr>
          </a:p>
        </p:txBody>
      </p:sp>
      <p:sp>
        <p:nvSpPr>
          <p:cNvPr id="16" name="object 16" descr=""/>
          <p:cNvSpPr txBox="1"/>
          <p:nvPr/>
        </p:nvSpPr>
        <p:spPr>
          <a:xfrm>
            <a:off x="6976109" y="2351023"/>
            <a:ext cx="1266825" cy="299720"/>
          </a:xfrm>
          <a:prstGeom prst="rect">
            <a:avLst/>
          </a:prstGeom>
        </p:spPr>
        <p:txBody>
          <a:bodyPr wrap="square" lIns="0" tIns="12700" rIns="0" bIns="0" rtlCol="0" vert="horz">
            <a:spAutoFit/>
          </a:bodyPr>
          <a:lstStyle/>
          <a:p>
            <a:pPr algn="r" marL="12700" marR="5080">
              <a:lnSpc>
                <a:spcPct val="100000"/>
              </a:lnSpc>
              <a:spcBef>
                <a:spcPts val="100"/>
              </a:spcBef>
            </a:pPr>
            <a:r>
              <a:rPr dirty="0" sz="1800" spc="-75">
                <a:solidFill>
                  <a:srgbClr val="FF0000"/>
                </a:solidFill>
                <a:latin typeface="Microsoft Sans Serif"/>
                <a:cs typeface="Microsoft Sans Serif"/>
              </a:rPr>
              <a:t>ءاذ</a:t>
            </a:r>
            <a:r>
              <a:rPr dirty="0" sz="1800" spc="155">
                <a:solidFill>
                  <a:srgbClr val="FF0000"/>
                </a:solidFill>
                <a:latin typeface="Microsoft Sans Serif"/>
                <a:cs typeface="Microsoft Sans Serif"/>
              </a:rPr>
              <a:t> </a:t>
            </a:r>
            <a:r>
              <a:rPr dirty="0" sz="1800" spc="-170">
                <a:solidFill>
                  <a:srgbClr val="FF0000"/>
                </a:solidFill>
                <a:latin typeface="Microsoft Sans Serif"/>
                <a:cs typeface="Microsoft Sans Serif"/>
              </a:rPr>
              <a:t>ا</a:t>
            </a:r>
            <a:r>
              <a:rPr dirty="0" sz="1800" spc="-180">
                <a:solidFill>
                  <a:srgbClr val="FF0000"/>
                </a:solidFill>
                <a:latin typeface="Microsoft Sans Serif"/>
                <a:cs typeface="Microsoft Sans Serif"/>
              </a:rPr>
              <a:t> </a:t>
            </a:r>
            <a:r>
              <a:rPr dirty="0" sz="1800" spc="-375">
                <a:solidFill>
                  <a:srgbClr val="FF0000"/>
                </a:solidFill>
                <a:latin typeface="Microsoft Sans Serif"/>
                <a:cs typeface="Microsoft Sans Serif"/>
              </a:rPr>
              <a:t>ل</a:t>
            </a:r>
            <a:r>
              <a:rPr dirty="0" sz="1800" spc="60">
                <a:solidFill>
                  <a:srgbClr val="FF0000"/>
                </a:solidFill>
                <a:latin typeface="Microsoft Sans Serif"/>
                <a:cs typeface="Microsoft Sans Serif"/>
              </a:rPr>
              <a:t> </a:t>
            </a:r>
            <a:r>
              <a:rPr dirty="0" sz="1800" spc="-180">
                <a:latin typeface="Microsoft Sans Serif"/>
                <a:cs typeface="Microsoft Sans Serif"/>
              </a:rPr>
              <a:t>“</a:t>
            </a:r>
            <a:r>
              <a:rPr dirty="0" sz="1800" spc="-170">
                <a:latin typeface="Microsoft Sans Serif"/>
                <a:cs typeface="Microsoft Sans Serif"/>
              </a:rPr>
              <a:t> </a:t>
            </a:r>
            <a:r>
              <a:rPr dirty="0" sz="1800" spc="-525">
                <a:latin typeface="Microsoft Sans Serif"/>
                <a:cs typeface="Microsoft Sans Serif"/>
              </a:rPr>
              <a:t>99</a:t>
            </a:r>
            <a:r>
              <a:rPr dirty="0" sz="1800" spc="-195">
                <a:latin typeface="Microsoft Sans Serif"/>
                <a:cs typeface="Microsoft Sans Serif"/>
              </a:rPr>
              <a:t> </a:t>
            </a:r>
            <a:r>
              <a:rPr dirty="0" sz="1800" spc="-55">
                <a:latin typeface="Microsoft Sans Serif"/>
                <a:cs typeface="Microsoft Sans Serif"/>
              </a:rPr>
              <a:t>ةدا</a:t>
            </a:r>
            <a:r>
              <a:rPr dirty="0" sz="1800" spc="315">
                <a:latin typeface="Microsoft Sans Serif"/>
                <a:cs typeface="Microsoft Sans Serif"/>
              </a:rPr>
              <a:t> </a:t>
            </a:r>
            <a:r>
              <a:rPr dirty="0" sz="1800" spc="325">
                <a:latin typeface="Microsoft Sans Serif"/>
                <a:cs typeface="Microsoft Sans Serif"/>
              </a:rPr>
              <a:t>ت</a:t>
            </a:r>
            <a:endParaRPr sz="1800">
              <a:latin typeface="Microsoft Sans Serif"/>
              <a:cs typeface="Microsoft Sans Serif"/>
            </a:endParaRPr>
          </a:p>
        </p:txBody>
      </p:sp>
      <p:sp>
        <p:nvSpPr>
          <p:cNvPr id="17" name="object 17" descr=""/>
          <p:cNvSpPr txBox="1"/>
          <p:nvPr/>
        </p:nvSpPr>
        <p:spPr>
          <a:xfrm>
            <a:off x="4811648" y="2360167"/>
            <a:ext cx="2049145" cy="299720"/>
          </a:xfrm>
          <a:prstGeom prst="rect">
            <a:avLst/>
          </a:prstGeom>
        </p:spPr>
        <p:txBody>
          <a:bodyPr wrap="square" lIns="0" tIns="12700" rIns="0" bIns="0" rtlCol="0" vert="horz">
            <a:spAutoFit/>
          </a:bodyPr>
          <a:lstStyle/>
          <a:p>
            <a:pPr algn="r" marL="12700" marR="5080">
              <a:lnSpc>
                <a:spcPct val="100000"/>
              </a:lnSpc>
              <a:spcBef>
                <a:spcPts val="100"/>
              </a:spcBef>
            </a:pPr>
            <a:r>
              <a:rPr dirty="0" baseline="3086" sz="2700" spc="-1050">
                <a:solidFill>
                  <a:srgbClr val="FF0000"/>
                </a:solidFill>
                <a:latin typeface="Microsoft Sans Serif"/>
                <a:cs typeface="Microsoft Sans Serif"/>
              </a:rPr>
              <a:t>„</a:t>
            </a:r>
            <a:r>
              <a:rPr dirty="0" baseline="3086" sz="2700" spc="112">
                <a:solidFill>
                  <a:srgbClr val="FF0000"/>
                </a:solidFill>
                <a:latin typeface="Microsoft Sans Serif"/>
                <a:cs typeface="Microsoft Sans Serif"/>
              </a:rPr>
              <a:t>  </a:t>
            </a:r>
            <a:r>
              <a:rPr dirty="0" baseline="1543" sz="2700" spc="-434">
                <a:solidFill>
                  <a:srgbClr val="FF0000"/>
                </a:solidFill>
                <a:latin typeface="Microsoft Sans Serif"/>
                <a:cs typeface="Microsoft Sans Serif"/>
              </a:rPr>
              <a:t>او</a:t>
            </a:r>
            <a:r>
              <a:rPr dirty="0" baseline="1543" sz="2700" spc="37">
                <a:solidFill>
                  <a:srgbClr val="FF0000"/>
                </a:solidFill>
                <a:latin typeface="Microsoft Sans Serif"/>
                <a:cs typeface="Microsoft Sans Serif"/>
              </a:rPr>
              <a:t>  </a:t>
            </a:r>
            <a:r>
              <a:rPr dirty="0" baseline="1543" sz="2700">
                <a:solidFill>
                  <a:srgbClr val="FF0000"/>
                </a:solidFill>
                <a:latin typeface="Microsoft Sans Serif"/>
                <a:cs typeface="Microsoft Sans Serif"/>
              </a:rPr>
              <a:t>ة</a:t>
            </a:r>
            <a:r>
              <a:rPr dirty="0" baseline="1543" sz="2700" spc="517">
                <a:solidFill>
                  <a:srgbClr val="FF0000"/>
                </a:solidFill>
                <a:latin typeface="Microsoft Sans Serif"/>
                <a:cs typeface="Microsoft Sans Serif"/>
              </a:rPr>
              <a:t> </a:t>
            </a:r>
            <a:r>
              <a:rPr dirty="0" baseline="1543" sz="2700" spc="-397">
                <a:solidFill>
                  <a:srgbClr val="FF0000"/>
                </a:solidFill>
                <a:latin typeface="Microsoft Sans Serif"/>
                <a:cs typeface="Microsoft Sans Serif"/>
              </a:rPr>
              <a:t>ا</a:t>
            </a:r>
            <a:r>
              <a:rPr dirty="0" baseline="1543" sz="2700" spc="44">
                <a:solidFill>
                  <a:srgbClr val="FF0000"/>
                </a:solidFill>
                <a:latin typeface="Microsoft Sans Serif"/>
                <a:cs typeface="Microsoft Sans Serif"/>
              </a:rPr>
              <a:t>  </a:t>
            </a:r>
            <a:r>
              <a:rPr dirty="0" baseline="1543" sz="2700" spc="-277">
                <a:solidFill>
                  <a:srgbClr val="FF0000"/>
                </a:solidFill>
                <a:latin typeface="Microsoft Sans Serif"/>
                <a:cs typeface="Microsoft Sans Serif"/>
              </a:rPr>
              <a:t>ةا</a:t>
            </a:r>
            <a:r>
              <a:rPr dirty="0" baseline="1543" sz="2700" spc="-75">
                <a:solidFill>
                  <a:srgbClr val="FF0000"/>
                </a:solidFill>
                <a:latin typeface="Microsoft Sans Serif"/>
                <a:cs typeface="Microsoft Sans Serif"/>
              </a:rPr>
              <a:t> </a:t>
            </a:r>
            <a:r>
              <a:rPr dirty="0" sz="1800" spc="-700">
                <a:solidFill>
                  <a:srgbClr val="FF0000"/>
                </a:solidFill>
                <a:latin typeface="Microsoft Sans Serif"/>
                <a:cs typeface="Microsoft Sans Serif"/>
              </a:rPr>
              <a:t>„</a:t>
            </a:r>
            <a:r>
              <a:rPr dirty="0" sz="1800" spc="475">
                <a:solidFill>
                  <a:srgbClr val="FF0000"/>
                </a:solidFill>
                <a:latin typeface="Microsoft Sans Serif"/>
                <a:cs typeface="Microsoft Sans Serif"/>
              </a:rPr>
              <a:t> </a:t>
            </a:r>
            <a:r>
              <a:rPr dirty="0" baseline="1543" sz="2700" spc="-67">
                <a:solidFill>
                  <a:srgbClr val="FF0000"/>
                </a:solidFill>
                <a:latin typeface="Microsoft Sans Serif"/>
                <a:cs typeface="Microsoft Sans Serif"/>
              </a:rPr>
              <a:t>ة</a:t>
            </a:r>
            <a:r>
              <a:rPr dirty="0" baseline="1543" sz="2700" spc="-262">
                <a:solidFill>
                  <a:srgbClr val="FF0000"/>
                </a:solidFill>
                <a:latin typeface="Microsoft Sans Serif"/>
                <a:cs typeface="Microsoft Sans Serif"/>
              </a:rPr>
              <a:t> </a:t>
            </a:r>
            <a:r>
              <a:rPr dirty="0" baseline="1543" sz="2700" spc="-382">
                <a:solidFill>
                  <a:srgbClr val="FF0000"/>
                </a:solidFill>
                <a:latin typeface="Microsoft Sans Serif"/>
                <a:cs typeface="Microsoft Sans Serif"/>
              </a:rPr>
              <a:t>ر</a:t>
            </a:r>
            <a:r>
              <a:rPr dirty="0" baseline="1543" sz="2700" spc="337">
                <a:solidFill>
                  <a:srgbClr val="FF0000"/>
                </a:solidFill>
                <a:latin typeface="Microsoft Sans Serif"/>
                <a:cs typeface="Microsoft Sans Serif"/>
              </a:rPr>
              <a:t> </a:t>
            </a:r>
            <a:r>
              <a:rPr dirty="0" baseline="1543" sz="2700" spc="-367">
                <a:solidFill>
                  <a:srgbClr val="FF0000"/>
                </a:solidFill>
                <a:latin typeface="Microsoft Sans Serif"/>
                <a:cs typeface="Microsoft Sans Serif"/>
              </a:rPr>
              <a:t>وا</a:t>
            </a:r>
            <a:r>
              <a:rPr dirty="0" baseline="1543" sz="2700" spc="-270">
                <a:solidFill>
                  <a:srgbClr val="FF0000"/>
                </a:solidFill>
                <a:latin typeface="Microsoft Sans Serif"/>
                <a:cs typeface="Microsoft Sans Serif"/>
              </a:rPr>
              <a:t> </a:t>
            </a:r>
            <a:r>
              <a:rPr dirty="0" baseline="1543" sz="2700" spc="-67">
                <a:solidFill>
                  <a:srgbClr val="FF0000"/>
                </a:solidFill>
                <a:latin typeface="Microsoft Sans Serif"/>
                <a:cs typeface="Microsoft Sans Serif"/>
              </a:rPr>
              <a:t>ة</a:t>
            </a:r>
            <a:r>
              <a:rPr dirty="0" baseline="1543" sz="2700" spc="-209">
                <a:solidFill>
                  <a:srgbClr val="FF0000"/>
                </a:solidFill>
                <a:latin typeface="Microsoft Sans Serif"/>
                <a:cs typeface="Microsoft Sans Serif"/>
              </a:rPr>
              <a:t> </a:t>
            </a:r>
            <a:r>
              <a:rPr dirty="0" baseline="1543" sz="2700" spc="-1050">
                <a:solidFill>
                  <a:srgbClr val="FF0000"/>
                </a:solidFill>
                <a:latin typeface="Microsoft Sans Serif"/>
                <a:cs typeface="Microsoft Sans Serif"/>
              </a:rPr>
              <a:t>„</a:t>
            </a:r>
            <a:r>
              <a:rPr dirty="0" baseline="1543" sz="2700" spc="480">
                <a:solidFill>
                  <a:srgbClr val="FF0000"/>
                </a:solidFill>
                <a:latin typeface="Microsoft Sans Serif"/>
                <a:cs typeface="Microsoft Sans Serif"/>
              </a:rPr>
              <a:t>   </a:t>
            </a:r>
            <a:r>
              <a:rPr dirty="0" baseline="1543" sz="2700" spc="-735">
                <a:solidFill>
                  <a:srgbClr val="FF0000"/>
                </a:solidFill>
                <a:latin typeface="Microsoft Sans Serif"/>
                <a:cs typeface="Microsoft Sans Serif"/>
              </a:rPr>
              <a:t>ةر</a:t>
            </a:r>
            <a:r>
              <a:rPr dirty="0" sz="1800" spc="-490">
                <a:solidFill>
                  <a:srgbClr val="FF0000"/>
                </a:solidFill>
                <a:latin typeface="Microsoft Sans Serif"/>
                <a:cs typeface="Microsoft Sans Serif"/>
              </a:rPr>
              <a:t>„</a:t>
            </a:r>
            <a:r>
              <a:rPr dirty="0" sz="1800" spc="45">
                <a:solidFill>
                  <a:srgbClr val="FF0000"/>
                </a:solidFill>
                <a:latin typeface="Microsoft Sans Serif"/>
                <a:cs typeface="Microsoft Sans Serif"/>
              </a:rPr>
              <a:t>  </a:t>
            </a:r>
            <a:r>
              <a:rPr dirty="0" baseline="1543" sz="2700" spc="-1162">
                <a:solidFill>
                  <a:srgbClr val="FF0000"/>
                </a:solidFill>
                <a:latin typeface="Microsoft Sans Serif"/>
                <a:cs typeface="Microsoft Sans Serif"/>
              </a:rPr>
              <a:t>ي</a:t>
            </a:r>
            <a:endParaRPr baseline="1543" sz="2700">
              <a:latin typeface="Microsoft Sans Serif"/>
              <a:cs typeface="Microsoft Sans Serif"/>
            </a:endParaRPr>
          </a:p>
        </p:txBody>
      </p:sp>
      <p:sp>
        <p:nvSpPr>
          <p:cNvPr id="18" name="object 18" descr=""/>
          <p:cNvSpPr txBox="1"/>
          <p:nvPr/>
        </p:nvSpPr>
        <p:spPr>
          <a:xfrm>
            <a:off x="4722240" y="2290064"/>
            <a:ext cx="2266950" cy="299720"/>
          </a:xfrm>
          <a:prstGeom prst="rect">
            <a:avLst/>
          </a:prstGeom>
        </p:spPr>
        <p:txBody>
          <a:bodyPr wrap="square" lIns="0" tIns="12700" rIns="0" bIns="0" rtlCol="0" vert="horz">
            <a:spAutoFit/>
          </a:bodyPr>
          <a:lstStyle/>
          <a:p>
            <a:pPr algn="r" marL="38100" marR="30480">
              <a:lnSpc>
                <a:spcPct val="100000"/>
              </a:lnSpc>
              <a:spcBef>
                <a:spcPts val="100"/>
              </a:spcBef>
            </a:pPr>
            <a:r>
              <a:rPr dirty="0" baseline="-1543" sz="2700" spc="-750">
                <a:solidFill>
                  <a:srgbClr val="FF0000"/>
                </a:solidFill>
                <a:latin typeface="Microsoft Sans Serif"/>
                <a:cs typeface="Microsoft Sans Serif"/>
              </a:rPr>
              <a:t>.</a:t>
            </a:r>
            <a:r>
              <a:rPr dirty="0" baseline="-1543" sz="2700" spc="-179">
                <a:solidFill>
                  <a:srgbClr val="FF0000"/>
                </a:solidFill>
                <a:latin typeface="Microsoft Sans Serif"/>
                <a:cs typeface="Microsoft Sans Serif"/>
              </a:rPr>
              <a:t> </a:t>
            </a:r>
            <a:r>
              <a:rPr dirty="0" baseline="-4629" sz="2700" spc="-1507">
                <a:solidFill>
                  <a:srgbClr val="FF0000"/>
                </a:solidFill>
                <a:latin typeface="Microsoft Sans Serif"/>
                <a:cs typeface="Microsoft Sans Serif"/>
              </a:rPr>
              <a:t>يث</a:t>
            </a:r>
            <a:r>
              <a:rPr dirty="0" baseline="7716" sz="2700" spc="-1507">
                <a:solidFill>
                  <a:srgbClr val="FF0000"/>
                </a:solidFill>
                <a:latin typeface="Microsoft Sans Serif"/>
                <a:cs typeface="Microsoft Sans Serif"/>
              </a:rPr>
              <a:t>.</a:t>
            </a:r>
            <a:r>
              <a:rPr dirty="0" baseline="7716" sz="2700" spc="-442">
                <a:solidFill>
                  <a:srgbClr val="FF0000"/>
                </a:solidFill>
                <a:latin typeface="Microsoft Sans Serif"/>
                <a:cs typeface="Microsoft Sans Serif"/>
              </a:rPr>
              <a:t> </a:t>
            </a:r>
            <a:r>
              <a:rPr dirty="0" sz="1800" spc="-455">
                <a:solidFill>
                  <a:srgbClr val="FF0000"/>
                </a:solidFill>
                <a:latin typeface="Microsoft Sans Serif"/>
                <a:cs typeface="Microsoft Sans Serif"/>
              </a:rPr>
              <a:t>ط</a:t>
            </a:r>
            <a:r>
              <a:rPr dirty="0" sz="1800" spc="150">
                <a:solidFill>
                  <a:srgbClr val="FF0000"/>
                </a:solidFill>
                <a:latin typeface="Microsoft Sans Serif"/>
                <a:cs typeface="Microsoft Sans Serif"/>
              </a:rPr>
              <a:t> </a:t>
            </a:r>
            <a:r>
              <a:rPr dirty="0" baseline="16975" sz="2700" spc="-885">
                <a:solidFill>
                  <a:srgbClr val="FF0000"/>
                </a:solidFill>
                <a:latin typeface="Microsoft Sans Serif"/>
                <a:cs typeface="Microsoft Sans Serif"/>
              </a:rPr>
              <a:t>ملل</a:t>
            </a:r>
            <a:r>
              <a:rPr dirty="0" baseline="16975" sz="2700" spc="165">
                <a:solidFill>
                  <a:srgbClr val="FF0000"/>
                </a:solidFill>
                <a:latin typeface="Microsoft Sans Serif"/>
                <a:cs typeface="Microsoft Sans Serif"/>
              </a:rPr>
              <a:t> </a:t>
            </a:r>
            <a:r>
              <a:rPr dirty="0" baseline="1543" sz="2700" spc="-1050">
                <a:solidFill>
                  <a:srgbClr val="FF0000"/>
                </a:solidFill>
                <a:latin typeface="Microsoft Sans Serif"/>
                <a:cs typeface="Microsoft Sans Serif"/>
              </a:rPr>
              <a:t>„</a:t>
            </a:r>
            <a:r>
              <a:rPr dirty="0" baseline="1543" sz="2700" spc="-352">
                <a:solidFill>
                  <a:srgbClr val="FF0000"/>
                </a:solidFill>
                <a:latin typeface="Microsoft Sans Serif"/>
                <a:cs typeface="Microsoft Sans Serif"/>
              </a:rPr>
              <a:t> </a:t>
            </a:r>
            <a:r>
              <a:rPr dirty="0" baseline="-6172" sz="2700" spc="-1095">
                <a:solidFill>
                  <a:srgbClr val="FF0000"/>
                </a:solidFill>
                <a:latin typeface="Microsoft Sans Serif"/>
                <a:cs typeface="Microsoft Sans Serif"/>
              </a:rPr>
              <a:t>صح</a:t>
            </a:r>
            <a:r>
              <a:rPr dirty="0" baseline="6172" sz="2700" spc="-1095">
                <a:solidFill>
                  <a:srgbClr val="FF0000"/>
                </a:solidFill>
                <a:latin typeface="Microsoft Sans Serif"/>
                <a:cs typeface="Microsoft Sans Serif"/>
              </a:rPr>
              <a:t>.</a:t>
            </a:r>
            <a:r>
              <a:rPr dirty="0" baseline="-6172" sz="2700" spc="-1095">
                <a:solidFill>
                  <a:srgbClr val="FF0000"/>
                </a:solidFill>
                <a:latin typeface="Microsoft Sans Serif"/>
                <a:cs typeface="Microsoft Sans Serif"/>
              </a:rPr>
              <a:t>لا</a:t>
            </a:r>
            <a:r>
              <a:rPr dirty="0" baseline="-6172" sz="2700" spc="120">
                <a:solidFill>
                  <a:srgbClr val="FF0000"/>
                </a:solidFill>
                <a:latin typeface="Microsoft Sans Serif"/>
                <a:cs typeface="Microsoft Sans Serif"/>
              </a:rPr>
              <a:t> </a:t>
            </a:r>
            <a:r>
              <a:rPr dirty="0" sz="1800" spc="-700">
                <a:solidFill>
                  <a:srgbClr val="FF0000"/>
                </a:solidFill>
                <a:latin typeface="Microsoft Sans Serif"/>
                <a:cs typeface="Microsoft Sans Serif"/>
              </a:rPr>
              <a:t>„</a:t>
            </a:r>
            <a:r>
              <a:rPr dirty="0" sz="1800" spc="-80">
                <a:solidFill>
                  <a:srgbClr val="FF0000"/>
                </a:solidFill>
                <a:latin typeface="Microsoft Sans Serif"/>
                <a:cs typeface="Microsoft Sans Serif"/>
              </a:rPr>
              <a:t> </a:t>
            </a:r>
            <a:r>
              <a:rPr dirty="0" sz="1800" spc="-720">
                <a:solidFill>
                  <a:srgbClr val="FF0000"/>
                </a:solidFill>
                <a:latin typeface="Microsoft Sans Serif"/>
                <a:cs typeface="Microsoft Sans Serif"/>
              </a:rPr>
              <a:t>ثحلا</a:t>
            </a:r>
            <a:r>
              <a:rPr dirty="0" sz="1800" spc="125">
                <a:solidFill>
                  <a:srgbClr val="FF0000"/>
                </a:solidFill>
                <a:latin typeface="Microsoft Sans Serif"/>
                <a:cs typeface="Microsoft Sans Serif"/>
              </a:rPr>
              <a:t> </a:t>
            </a:r>
            <a:r>
              <a:rPr dirty="0" baseline="1543" sz="2700" spc="-1050">
                <a:solidFill>
                  <a:srgbClr val="FF0000"/>
                </a:solidFill>
                <a:latin typeface="Microsoft Sans Serif"/>
                <a:cs typeface="Microsoft Sans Serif"/>
              </a:rPr>
              <a:t>„</a:t>
            </a:r>
            <a:r>
              <a:rPr dirty="0" baseline="1543" sz="2700" spc="-359">
                <a:solidFill>
                  <a:srgbClr val="FF0000"/>
                </a:solidFill>
                <a:latin typeface="Microsoft Sans Serif"/>
                <a:cs typeface="Microsoft Sans Serif"/>
              </a:rPr>
              <a:t> </a:t>
            </a:r>
            <a:r>
              <a:rPr dirty="0" baseline="-12345" sz="2700" spc="-82">
                <a:solidFill>
                  <a:srgbClr val="FF0000"/>
                </a:solidFill>
                <a:latin typeface="Microsoft Sans Serif"/>
                <a:cs typeface="Microsoft Sans Serif"/>
              </a:rPr>
              <a:t>م</a:t>
            </a:r>
            <a:r>
              <a:rPr dirty="0" baseline="-12345" sz="2700" spc="-172">
                <a:solidFill>
                  <a:srgbClr val="FF0000"/>
                </a:solidFill>
                <a:latin typeface="Microsoft Sans Serif"/>
                <a:cs typeface="Microsoft Sans Serif"/>
              </a:rPr>
              <a:t> </a:t>
            </a:r>
            <a:r>
              <a:rPr dirty="0" baseline="-7716" sz="2700" spc="-869">
                <a:solidFill>
                  <a:srgbClr val="FF0000"/>
                </a:solidFill>
                <a:latin typeface="Microsoft Sans Serif"/>
                <a:cs typeface="Microsoft Sans Serif"/>
              </a:rPr>
              <a:t>ح</a:t>
            </a:r>
            <a:r>
              <a:rPr dirty="0" baseline="7716" sz="2700" spc="502">
                <a:solidFill>
                  <a:srgbClr val="FF0000"/>
                </a:solidFill>
                <a:latin typeface="Microsoft Sans Serif"/>
                <a:cs typeface="Microsoft Sans Serif"/>
              </a:rPr>
              <a:t>  </a:t>
            </a:r>
            <a:r>
              <a:rPr dirty="0" baseline="1543" sz="2700" spc="-1050">
                <a:solidFill>
                  <a:srgbClr val="FF0000"/>
                </a:solidFill>
                <a:latin typeface="Microsoft Sans Serif"/>
                <a:cs typeface="Microsoft Sans Serif"/>
              </a:rPr>
              <a:t>„</a:t>
            </a:r>
            <a:r>
              <a:rPr dirty="0" baseline="1543" sz="2700" spc="-345">
                <a:solidFill>
                  <a:srgbClr val="FF0000"/>
                </a:solidFill>
                <a:latin typeface="Microsoft Sans Serif"/>
                <a:cs typeface="Microsoft Sans Serif"/>
              </a:rPr>
              <a:t> </a:t>
            </a:r>
            <a:r>
              <a:rPr dirty="0" sz="1800" spc="-1050">
                <a:solidFill>
                  <a:srgbClr val="FF0000"/>
                </a:solidFill>
                <a:latin typeface="Microsoft Sans Serif"/>
                <a:cs typeface="Microsoft Sans Serif"/>
              </a:rPr>
              <a:t>ثصخ</a:t>
            </a:r>
            <a:r>
              <a:rPr dirty="0" baseline="21604" sz="2700" spc="-1575">
                <a:solidFill>
                  <a:srgbClr val="FF0000"/>
                </a:solidFill>
                <a:latin typeface="Microsoft Sans Serif"/>
                <a:cs typeface="Microsoft Sans Serif"/>
              </a:rPr>
              <a:t>.</a:t>
            </a:r>
            <a:r>
              <a:rPr dirty="0" baseline="16975" sz="2700" spc="-1575">
                <a:solidFill>
                  <a:srgbClr val="FF0000"/>
                </a:solidFill>
                <a:latin typeface="Microsoft Sans Serif"/>
                <a:cs typeface="Microsoft Sans Serif"/>
              </a:rPr>
              <a:t>ش</a:t>
            </a:r>
            <a:r>
              <a:rPr dirty="0" baseline="30864" sz="2700" spc="-315">
                <a:solidFill>
                  <a:srgbClr val="FF0000"/>
                </a:solidFill>
                <a:latin typeface="Microsoft Sans Serif"/>
                <a:cs typeface="Microsoft Sans Serif"/>
              </a:rPr>
              <a:t> </a:t>
            </a:r>
            <a:r>
              <a:rPr dirty="0" baseline="24691" sz="2700" spc="-667">
                <a:solidFill>
                  <a:srgbClr val="FF0000"/>
                </a:solidFill>
                <a:latin typeface="Microsoft Sans Serif"/>
                <a:cs typeface="Microsoft Sans Serif"/>
              </a:rPr>
              <a:t>لا</a:t>
            </a:r>
            <a:r>
              <a:rPr dirty="0" baseline="24691" sz="2700" spc="165">
                <a:solidFill>
                  <a:srgbClr val="FF0000"/>
                </a:solidFill>
                <a:latin typeface="Microsoft Sans Serif"/>
                <a:cs typeface="Microsoft Sans Serif"/>
              </a:rPr>
              <a:t> </a:t>
            </a:r>
            <a:r>
              <a:rPr dirty="0" baseline="1543" sz="2700" spc="-1050">
                <a:solidFill>
                  <a:srgbClr val="FF0000"/>
                </a:solidFill>
                <a:latin typeface="Microsoft Sans Serif"/>
                <a:cs typeface="Microsoft Sans Serif"/>
              </a:rPr>
              <a:t>„</a:t>
            </a:r>
            <a:r>
              <a:rPr dirty="0" baseline="1543" sz="2700" spc="-352">
                <a:solidFill>
                  <a:srgbClr val="FF0000"/>
                </a:solidFill>
                <a:latin typeface="Microsoft Sans Serif"/>
                <a:cs typeface="Microsoft Sans Serif"/>
              </a:rPr>
              <a:t> </a:t>
            </a:r>
            <a:r>
              <a:rPr dirty="0" baseline="-12345" sz="2700" spc="-1567">
                <a:solidFill>
                  <a:srgbClr val="FF0000"/>
                </a:solidFill>
                <a:latin typeface="Microsoft Sans Serif"/>
                <a:cs typeface="Microsoft Sans Serif"/>
              </a:rPr>
              <a:t>ت</a:t>
            </a:r>
            <a:r>
              <a:rPr dirty="0" baseline="-12345" sz="2700" spc="-457">
                <a:solidFill>
                  <a:srgbClr val="FF0000"/>
                </a:solidFill>
                <a:latin typeface="Microsoft Sans Serif"/>
                <a:cs typeface="Microsoft Sans Serif"/>
              </a:rPr>
              <a:t> </a:t>
            </a:r>
            <a:r>
              <a:rPr dirty="0" sz="1800" spc="-725">
                <a:solidFill>
                  <a:srgbClr val="FF0000"/>
                </a:solidFill>
                <a:latin typeface="Microsoft Sans Serif"/>
                <a:cs typeface="Microsoft Sans Serif"/>
              </a:rPr>
              <a:t>حلا</a:t>
            </a:r>
            <a:r>
              <a:rPr dirty="0" sz="1800" spc="265">
                <a:solidFill>
                  <a:srgbClr val="FF0000"/>
                </a:solidFill>
                <a:latin typeface="Microsoft Sans Serif"/>
                <a:cs typeface="Microsoft Sans Serif"/>
              </a:rPr>
              <a:t> </a:t>
            </a:r>
            <a:r>
              <a:rPr dirty="0" baseline="6172" sz="2700" spc="-869">
                <a:solidFill>
                  <a:srgbClr val="FF0000"/>
                </a:solidFill>
                <a:latin typeface="Microsoft Sans Serif"/>
                <a:cs typeface="Microsoft Sans Serif"/>
              </a:rPr>
              <a:t>لع</a:t>
            </a:r>
            <a:endParaRPr baseline="6172" sz="2700">
              <a:latin typeface="Microsoft Sans Serif"/>
              <a:cs typeface="Microsoft Sans Serif"/>
            </a:endParaRPr>
          </a:p>
        </p:txBody>
      </p:sp>
      <p:sp>
        <p:nvSpPr>
          <p:cNvPr id="19" name="object 19" descr=""/>
          <p:cNvSpPr txBox="1"/>
          <p:nvPr/>
        </p:nvSpPr>
        <p:spPr>
          <a:xfrm>
            <a:off x="3844416" y="2319020"/>
            <a:ext cx="797560" cy="299720"/>
          </a:xfrm>
          <a:prstGeom prst="rect">
            <a:avLst/>
          </a:prstGeom>
        </p:spPr>
        <p:txBody>
          <a:bodyPr wrap="square" lIns="0" tIns="12700" rIns="0" bIns="0" rtlCol="0" vert="horz">
            <a:spAutoFit/>
          </a:bodyPr>
          <a:lstStyle/>
          <a:p>
            <a:pPr algn="r" marL="38100" marR="30480">
              <a:lnSpc>
                <a:spcPct val="100000"/>
              </a:lnSpc>
              <a:spcBef>
                <a:spcPts val="100"/>
              </a:spcBef>
            </a:pPr>
            <a:r>
              <a:rPr dirty="0" baseline="7716" sz="2700" spc="-1050">
                <a:latin typeface="Microsoft Sans Serif"/>
                <a:cs typeface="Microsoft Sans Serif"/>
              </a:rPr>
              <a:t>„</a:t>
            </a:r>
            <a:r>
              <a:rPr dirty="0" baseline="7716" sz="2700" spc="232">
                <a:latin typeface="Microsoft Sans Serif"/>
                <a:cs typeface="Microsoft Sans Serif"/>
              </a:rPr>
              <a:t> </a:t>
            </a:r>
            <a:r>
              <a:rPr dirty="0" baseline="1543" sz="2700" spc="-1222">
                <a:latin typeface="Microsoft Sans Serif"/>
                <a:cs typeface="Microsoft Sans Serif"/>
              </a:rPr>
              <a:t>ق</a:t>
            </a:r>
            <a:r>
              <a:rPr dirty="0" baseline="20061" sz="2700" spc="-1222">
                <a:latin typeface="Microsoft Sans Serif"/>
                <a:cs typeface="Microsoft Sans Serif"/>
              </a:rPr>
              <a:t>„</a:t>
            </a:r>
            <a:r>
              <a:rPr dirty="0" baseline="20061" sz="2700" spc="-450">
                <a:latin typeface="Microsoft Sans Serif"/>
                <a:cs typeface="Microsoft Sans Serif"/>
              </a:rPr>
              <a:t> </a:t>
            </a:r>
            <a:r>
              <a:rPr dirty="0" baseline="15432" sz="2700" spc="-1012">
                <a:latin typeface="Microsoft Sans Serif"/>
                <a:cs typeface="Microsoft Sans Serif"/>
              </a:rPr>
              <a:t>حلا</a:t>
            </a:r>
            <a:r>
              <a:rPr dirty="0" baseline="15432" sz="2700" spc="292">
                <a:latin typeface="Microsoft Sans Serif"/>
                <a:cs typeface="Microsoft Sans Serif"/>
              </a:rPr>
              <a:t> </a:t>
            </a:r>
            <a:r>
              <a:rPr dirty="0" baseline="6172" sz="2700" spc="-750">
                <a:latin typeface="Microsoft Sans Serif"/>
                <a:cs typeface="Microsoft Sans Serif"/>
              </a:rPr>
              <a:t>.</a:t>
            </a:r>
            <a:r>
              <a:rPr dirty="0" baseline="6172" sz="2700" spc="-217">
                <a:latin typeface="Microsoft Sans Serif"/>
                <a:cs typeface="Microsoft Sans Serif"/>
              </a:rPr>
              <a:t> </a:t>
            </a:r>
            <a:r>
              <a:rPr dirty="0" sz="1800">
                <a:latin typeface="Microsoft Sans Serif"/>
                <a:cs typeface="Microsoft Sans Serif"/>
              </a:rPr>
              <a:t>م</a:t>
            </a:r>
            <a:r>
              <a:rPr dirty="0" sz="1800" spc="-45">
                <a:latin typeface="Microsoft Sans Serif"/>
                <a:cs typeface="Microsoft Sans Serif"/>
              </a:rPr>
              <a:t> </a:t>
            </a:r>
            <a:r>
              <a:rPr dirty="0" baseline="1543" sz="2700" spc="232">
                <a:latin typeface="Microsoft Sans Serif"/>
                <a:cs typeface="Microsoft Sans Serif"/>
              </a:rPr>
              <a:t>ه</a:t>
            </a:r>
            <a:r>
              <a:rPr dirty="0" baseline="1543" sz="2700" spc="-179">
                <a:latin typeface="Microsoft Sans Serif"/>
                <a:cs typeface="Microsoft Sans Serif"/>
              </a:rPr>
              <a:t> </a:t>
            </a:r>
            <a:r>
              <a:rPr dirty="0" sz="1800" spc="-725">
                <a:latin typeface="Microsoft Sans Serif"/>
                <a:cs typeface="Microsoft Sans Serif"/>
              </a:rPr>
              <a:t>يع</a:t>
            </a:r>
            <a:r>
              <a:rPr dirty="0" baseline="20061" sz="2700" spc="-1087">
                <a:latin typeface="Microsoft Sans Serif"/>
                <a:cs typeface="Microsoft Sans Serif"/>
              </a:rPr>
              <a:t>.</a:t>
            </a:r>
            <a:endParaRPr baseline="20061" sz="2700">
              <a:latin typeface="Microsoft Sans Serif"/>
              <a:cs typeface="Microsoft Sans Serif"/>
            </a:endParaRPr>
          </a:p>
        </p:txBody>
      </p:sp>
      <p:sp>
        <p:nvSpPr>
          <p:cNvPr id="20" name="object 20" descr=""/>
          <p:cNvSpPr txBox="1"/>
          <p:nvPr/>
        </p:nvSpPr>
        <p:spPr>
          <a:xfrm>
            <a:off x="3458590" y="2287015"/>
            <a:ext cx="301625" cy="299720"/>
          </a:xfrm>
          <a:prstGeom prst="rect">
            <a:avLst/>
          </a:prstGeom>
        </p:spPr>
        <p:txBody>
          <a:bodyPr wrap="square" lIns="0" tIns="12700" rIns="0" bIns="0" rtlCol="0" vert="horz">
            <a:spAutoFit/>
          </a:bodyPr>
          <a:lstStyle/>
          <a:p>
            <a:pPr algn="r" marL="38100" marR="30480">
              <a:lnSpc>
                <a:spcPct val="100000"/>
              </a:lnSpc>
              <a:spcBef>
                <a:spcPts val="100"/>
              </a:spcBef>
            </a:pPr>
            <a:r>
              <a:rPr dirty="0" baseline="3086" sz="2700" spc="-1050">
                <a:latin typeface="Microsoft Sans Serif"/>
                <a:cs typeface="Microsoft Sans Serif"/>
              </a:rPr>
              <a:t>„</a:t>
            </a:r>
            <a:r>
              <a:rPr dirty="0" baseline="3086" sz="2700" spc="270">
                <a:latin typeface="Microsoft Sans Serif"/>
                <a:cs typeface="Microsoft Sans Serif"/>
              </a:rPr>
              <a:t> </a:t>
            </a:r>
            <a:r>
              <a:rPr dirty="0" baseline="-6172" sz="2700" spc="-1275">
                <a:latin typeface="Microsoft Sans Serif"/>
                <a:cs typeface="Microsoft Sans Serif"/>
              </a:rPr>
              <a:t>ب</a:t>
            </a:r>
            <a:r>
              <a:rPr dirty="0" baseline="-6172" sz="2700" spc="-450">
                <a:latin typeface="Microsoft Sans Serif"/>
                <a:cs typeface="Microsoft Sans Serif"/>
              </a:rPr>
              <a:t> </a:t>
            </a:r>
            <a:r>
              <a:rPr dirty="0" sz="1800" spc="-720">
                <a:latin typeface="Microsoft Sans Serif"/>
                <a:cs typeface="Microsoft Sans Serif"/>
              </a:rPr>
              <a:t>حلا</a:t>
            </a:r>
            <a:endParaRPr sz="1800">
              <a:latin typeface="Microsoft Sans Serif"/>
              <a:cs typeface="Microsoft Sans Serif"/>
            </a:endParaRPr>
          </a:p>
        </p:txBody>
      </p:sp>
      <p:sp>
        <p:nvSpPr>
          <p:cNvPr id="21" name="object 21" descr=""/>
          <p:cNvSpPr txBox="1"/>
          <p:nvPr/>
        </p:nvSpPr>
        <p:spPr>
          <a:xfrm>
            <a:off x="2775839" y="2351023"/>
            <a:ext cx="2069464" cy="299720"/>
          </a:xfrm>
          <a:prstGeom prst="rect">
            <a:avLst/>
          </a:prstGeom>
        </p:spPr>
        <p:txBody>
          <a:bodyPr wrap="square" lIns="0" tIns="12700" rIns="0" bIns="0" rtlCol="0" vert="horz">
            <a:spAutoFit/>
          </a:bodyPr>
          <a:lstStyle/>
          <a:p>
            <a:pPr algn="r" marL="38100" marR="30480">
              <a:lnSpc>
                <a:spcPct val="100000"/>
              </a:lnSpc>
              <a:spcBef>
                <a:spcPts val="100"/>
              </a:spcBef>
            </a:pPr>
            <a:r>
              <a:rPr dirty="0" sz="1800" spc="-755">
                <a:latin typeface="Microsoft Sans Serif"/>
                <a:cs typeface="Microsoft Sans Serif"/>
              </a:rPr>
              <a:t>ي</a:t>
            </a:r>
            <a:r>
              <a:rPr dirty="0" baseline="-13888" sz="2700" spc="-1132">
                <a:latin typeface="Microsoft Sans Serif"/>
                <a:cs typeface="Microsoft Sans Serif"/>
              </a:rPr>
              <a:t>„</a:t>
            </a:r>
            <a:r>
              <a:rPr dirty="0" baseline="-13888" sz="2700" spc="127">
                <a:latin typeface="Microsoft Sans Serif"/>
                <a:cs typeface="Microsoft Sans Serif"/>
              </a:rPr>
              <a:t>  </a:t>
            </a:r>
            <a:r>
              <a:rPr dirty="0" sz="1800">
                <a:latin typeface="Microsoft Sans Serif"/>
                <a:cs typeface="Microsoft Sans Serif"/>
              </a:rPr>
              <a:t>ة</a:t>
            </a:r>
            <a:r>
              <a:rPr dirty="0" sz="1800" spc="65">
                <a:latin typeface="Microsoft Sans Serif"/>
                <a:cs typeface="Microsoft Sans Serif"/>
              </a:rPr>
              <a:t> </a:t>
            </a:r>
            <a:r>
              <a:rPr dirty="0" sz="1800" spc="-265">
                <a:latin typeface="Microsoft Sans Serif"/>
                <a:cs typeface="Microsoft Sans Serif"/>
              </a:rPr>
              <a:t>ا</a:t>
            </a:r>
            <a:r>
              <a:rPr dirty="0" sz="1800" spc="190">
                <a:latin typeface="Microsoft Sans Serif"/>
                <a:cs typeface="Microsoft Sans Serif"/>
              </a:rPr>
              <a:t>  </a:t>
            </a:r>
            <a:r>
              <a:rPr dirty="0" sz="1800" spc="-300">
                <a:latin typeface="Microsoft Sans Serif"/>
                <a:cs typeface="Microsoft Sans Serif"/>
              </a:rPr>
              <a:t>بار</a:t>
            </a:r>
            <a:r>
              <a:rPr dirty="0" baseline="-3086" sz="2700" spc="-450">
                <a:latin typeface="Microsoft Sans Serif"/>
                <a:cs typeface="Microsoft Sans Serif"/>
              </a:rPr>
              <a:t>„</a:t>
            </a:r>
            <a:r>
              <a:rPr dirty="0" baseline="-3086" sz="2700" spc="315">
                <a:latin typeface="Microsoft Sans Serif"/>
                <a:cs typeface="Microsoft Sans Serif"/>
              </a:rPr>
              <a:t> </a:t>
            </a:r>
            <a:r>
              <a:rPr dirty="0" sz="1800" spc="-300">
                <a:latin typeface="Microsoft Sans Serif"/>
                <a:cs typeface="Microsoft Sans Serif"/>
              </a:rPr>
              <a:t>و</a:t>
            </a:r>
            <a:r>
              <a:rPr dirty="0" sz="1800" spc="-180">
                <a:latin typeface="Microsoft Sans Serif"/>
                <a:cs typeface="Microsoft Sans Serif"/>
              </a:rPr>
              <a:t> </a:t>
            </a:r>
            <a:r>
              <a:rPr dirty="0" sz="1800" spc="-335">
                <a:latin typeface="Microsoft Sans Serif"/>
                <a:cs typeface="Microsoft Sans Serif"/>
              </a:rPr>
              <a:t>قو</a:t>
            </a:r>
            <a:r>
              <a:rPr dirty="0" sz="1800" spc="150">
                <a:latin typeface="Microsoft Sans Serif"/>
                <a:cs typeface="Microsoft Sans Serif"/>
              </a:rPr>
              <a:t>  </a:t>
            </a:r>
            <a:r>
              <a:rPr dirty="0" sz="1800">
                <a:latin typeface="Microsoft Sans Serif"/>
                <a:cs typeface="Microsoft Sans Serif"/>
              </a:rPr>
              <a:t>ن</a:t>
            </a:r>
            <a:r>
              <a:rPr dirty="0" sz="1800" spc="345">
                <a:latin typeface="Microsoft Sans Serif"/>
                <a:cs typeface="Microsoft Sans Serif"/>
              </a:rPr>
              <a:t> </a:t>
            </a:r>
            <a:r>
              <a:rPr dirty="0" sz="1800" spc="-265">
                <a:latin typeface="Microsoft Sans Serif"/>
                <a:cs typeface="Microsoft Sans Serif"/>
              </a:rPr>
              <a:t>ا</a:t>
            </a:r>
            <a:r>
              <a:rPr dirty="0" sz="1800" spc="-20">
                <a:latin typeface="Microsoft Sans Serif"/>
                <a:cs typeface="Microsoft Sans Serif"/>
              </a:rPr>
              <a:t> </a:t>
            </a:r>
            <a:r>
              <a:rPr dirty="0" sz="1800" spc="-409">
                <a:latin typeface="Microsoft Sans Serif"/>
                <a:cs typeface="Microsoft Sans Serif"/>
              </a:rPr>
              <a:t>ر</a:t>
            </a:r>
            <a:r>
              <a:rPr dirty="0" sz="1800" spc="-409">
                <a:latin typeface="Microsoft Sans Serif"/>
                <a:cs typeface="Microsoft Sans Serif"/>
              </a:rPr>
              <a:t>„</a:t>
            </a:r>
            <a:r>
              <a:rPr dirty="0" sz="1800" spc="105">
                <a:latin typeface="Microsoft Sans Serif"/>
                <a:cs typeface="Microsoft Sans Serif"/>
              </a:rPr>
              <a:t> </a:t>
            </a:r>
            <a:r>
              <a:rPr dirty="0" sz="1800" spc="-300">
                <a:latin typeface="Microsoft Sans Serif"/>
                <a:cs typeface="Microsoft Sans Serif"/>
              </a:rPr>
              <a:t>و</a:t>
            </a:r>
            <a:r>
              <a:rPr dirty="0" sz="1800" spc="-180">
                <a:latin typeface="Microsoft Sans Serif"/>
                <a:cs typeface="Microsoft Sans Serif"/>
              </a:rPr>
              <a:t> </a:t>
            </a:r>
            <a:r>
              <a:rPr dirty="0" sz="1800" spc="-180">
                <a:solidFill>
                  <a:srgbClr val="FF0000"/>
                </a:solidFill>
                <a:latin typeface="Microsoft Sans Serif"/>
                <a:cs typeface="Microsoft Sans Serif"/>
              </a:rPr>
              <a:t>،ن</a:t>
            </a:r>
            <a:endParaRPr sz="1800">
              <a:latin typeface="Microsoft Sans Serif"/>
              <a:cs typeface="Microsoft Sans Serif"/>
            </a:endParaRPr>
          </a:p>
        </p:txBody>
      </p:sp>
      <p:sp>
        <p:nvSpPr>
          <p:cNvPr id="22" name="object 22" descr=""/>
          <p:cNvSpPr txBox="1"/>
          <p:nvPr/>
        </p:nvSpPr>
        <p:spPr>
          <a:xfrm>
            <a:off x="899464" y="2351023"/>
            <a:ext cx="2453640" cy="299720"/>
          </a:xfrm>
          <a:prstGeom prst="rect">
            <a:avLst/>
          </a:prstGeom>
        </p:spPr>
        <p:txBody>
          <a:bodyPr wrap="square" lIns="0" tIns="12700" rIns="0" bIns="0" rtlCol="0" vert="horz">
            <a:spAutoFit/>
          </a:bodyPr>
          <a:lstStyle/>
          <a:p>
            <a:pPr algn="r" marL="38100" marR="30480">
              <a:lnSpc>
                <a:spcPct val="100000"/>
              </a:lnSpc>
              <a:spcBef>
                <a:spcPts val="100"/>
              </a:spcBef>
            </a:pPr>
            <a:r>
              <a:rPr dirty="0" baseline="6172" sz="2700" spc="-1155">
                <a:solidFill>
                  <a:srgbClr val="FF0000"/>
                </a:solidFill>
                <a:latin typeface="Microsoft Sans Serif"/>
                <a:cs typeface="Microsoft Sans Serif"/>
              </a:rPr>
              <a:t>طف</a:t>
            </a:r>
            <a:r>
              <a:rPr dirty="0" baseline="27777" sz="2700" spc="-1155">
                <a:solidFill>
                  <a:srgbClr val="FF0000"/>
                </a:solidFill>
                <a:latin typeface="Microsoft Sans Serif"/>
                <a:cs typeface="Microsoft Sans Serif"/>
              </a:rPr>
              <a:t>„</a:t>
            </a:r>
            <a:r>
              <a:rPr dirty="0" baseline="27777" sz="2700" spc="-442">
                <a:solidFill>
                  <a:srgbClr val="FF0000"/>
                </a:solidFill>
                <a:latin typeface="Microsoft Sans Serif"/>
                <a:cs typeface="Microsoft Sans Serif"/>
              </a:rPr>
              <a:t> </a:t>
            </a:r>
            <a:r>
              <a:rPr dirty="0" baseline="24691" sz="2700" spc="-1530">
                <a:solidFill>
                  <a:srgbClr val="FF0000"/>
                </a:solidFill>
                <a:latin typeface="Microsoft Sans Serif"/>
                <a:cs typeface="Microsoft Sans Serif"/>
              </a:rPr>
              <a:t>شت</a:t>
            </a:r>
            <a:r>
              <a:rPr dirty="0" baseline="41666" sz="2700" spc="-1530">
                <a:solidFill>
                  <a:srgbClr val="FF0000"/>
                </a:solidFill>
                <a:latin typeface="Microsoft Sans Serif"/>
                <a:cs typeface="Microsoft Sans Serif"/>
              </a:rPr>
              <a:t>„</a:t>
            </a:r>
            <a:r>
              <a:rPr dirty="0" baseline="41666" sz="2700" spc="75">
                <a:solidFill>
                  <a:srgbClr val="FF0000"/>
                </a:solidFill>
                <a:latin typeface="Microsoft Sans Serif"/>
                <a:cs typeface="Microsoft Sans Serif"/>
              </a:rPr>
              <a:t> </a:t>
            </a:r>
            <a:r>
              <a:rPr dirty="0" sz="1800" spc="-350">
                <a:solidFill>
                  <a:srgbClr val="FF0000"/>
                </a:solidFill>
                <a:latin typeface="Microsoft Sans Serif"/>
                <a:cs typeface="Microsoft Sans Serif"/>
              </a:rPr>
              <a:t>أل</a:t>
            </a:r>
            <a:r>
              <a:rPr dirty="0" sz="1800" spc="-170">
                <a:solidFill>
                  <a:srgbClr val="FF0000"/>
                </a:solidFill>
                <a:latin typeface="Microsoft Sans Serif"/>
                <a:cs typeface="Microsoft Sans Serif"/>
              </a:rPr>
              <a:t> </a:t>
            </a:r>
            <a:r>
              <a:rPr dirty="0" sz="1800" spc="-490">
                <a:solidFill>
                  <a:srgbClr val="FF0000"/>
                </a:solidFill>
                <a:latin typeface="Microsoft Sans Serif"/>
                <a:cs typeface="Microsoft Sans Serif"/>
              </a:rPr>
              <a:t>ة</a:t>
            </a:r>
            <a:r>
              <a:rPr dirty="0" baseline="16975" sz="2700" spc="-735">
                <a:solidFill>
                  <a:srgbClr val="FF0000"/>
                </a:solidFill>
                <a:latin typeface="Microsoft Sans Serif"/>
                <a:cs typeface="Microsoft Sans Serif"/>
              </a:rPr>
              <a:t>„</a:t>
            </a:r>
            <a:r>
              <a:rPr dirty="0" baseline="16975" sz="2700" spc="-352">
                <a:solidFill>
                  <a:srgbClr val="FF0000"/>
                </a:solidFill>
                <a:latin typeface="Microsoft Sans Serif"/>
                <a:cs typeface="Microsoft Sans Serif"/>
              </a:rPr>
              <a:t> </a:t>
            </a:r>
            <a:r>
              <a:rPr dirty="0" baseline="15432" sz="2700" spc="-1214">
                <a:solidFill>
                  <a:srgbClr val="FF0000"/>
                </a:solidFill>
                <a:latin typeface="Microsoft Sans Serif"/>
                <a:cs typeface="Microsoft Sans Serif"/>
              </a:rPr>
              <a:t>مرت</a:t>
            </a:r>
            <a:r>
              <a:rPr dirty="0" baseline="6172" sz="2700" spc="-1214">
                <a:solidFill>
                  <a:srgbClr val="FF0000"/>
                </a:solidFill>
                <a:latin typeface="Microsoft Sans Serif"/>
                <a:cs typeface="Microsoft Sans Serif"/>
              </a:rPr>
              <a:t>„</a:t>
            </a:r>
            <a:r>
              <a:rPr dirty="0" baseline="6172" sz="2700" spc="-157">
                <a:solidFill>
                  <a:srgbClr val="FF0000"/>
                </a:solidFill>
                <a:latin typeface="Microsoft Sans Serif"/>
                <a:cs typeface="Microsoft Sans Serif"/>
              </a:rPr>
              <a:t> </a:t>
            </a:r>
            <a:r>
              <a:rPr dirty="0" baseline="7716" sz="2700" spc="-1200">
                <a:solidFill>
                  <a:srgbClr val="FF0000"/>
                </a:solidFill>
                <a:latin typeface="Microsoft Sans Serif"/>
                <a:cs typeface="Microsoft Sans Serif"/>
              </a:rPr>
              <a:t>ح</a:t>
            </a:r>
            <a:r>
              <a:rPr dirty="0" baseline="4629" sz="2700" spc="-1200">
                <a:solidFill>
                  <a:srgbClr val="FF0000"/>
                </a:solidFill>
                <a:latin typeface="Microsoft Sans Serif"/>
                <a:cs typeface="Microsoft Sans Serif"/>
              </a:rPr>
              <a:t>,</a:t>
            </a:r>
            <a:r>
              <a:rPr dirty="0" baseline="4629" sz="2700" spc="52">
                <a:solidFill>
                  <a:srgbClr val="FF0000"/>
                </a:solidFill>
                <a:latin typeface="Microsoft Sans Serif"/>
                <a:cs typeface="Microsoft Sans Serif"/>
              </a:rPr>
              <a:t> </a:t>
            </a:r>
            <a:r>
              <a:rPr dirty="0" sz="1800" spc="-455">
                <a:latin typeface="Microsoft Sans Serif"/>
                <a:cs typeface="Microsoft Sans Serif"/>
              </a:rPr>
              <a:t>،ن</a:t>
            </a:r>
            <a:r>
              <a:rPr dirty="0" baseline="13888" sz="2700" spc="-682">
                <a:latin typeface="Microsoft Sans Serif"/>
                <a:cs typeface="Microsoft Sans Serif"/>
              </a:rPr>
              <a:t>.</a:t>
            </a:r>
            <a:r>
              <a:rPr dirty="0" baseline="13888" sz="2700" spc="-187">
                <a:latin typeface="Microsoft Sans Serif"/>
                <a:cs typeface="Microsoft Sans Serif"/>
              </a:rPr>
              <a:t> </a:t>
            </a:r>
            <a:r>
              <a:rPr dirty="0" baseline="9259" sz="2700" spc="-885">
                <a:latin typeface="Microsoft Sans Serif"/>
                <a:cs typeface="Microsoft Sans Serif"/>
              </a:rPr>
              <a:t>ون</a:t>
            </a:r>
            <a:r>
              <a:rPr dirty="0" baseline="26234" sz="2700" spc="-885">
                <a:latin typeface="Microsoft Sans Serif"/>
                <a:cs typeface="Microsoft Sans Serif"/>
              </a:rPr>
              <a:t>.</a:t>
            </a:r>
            <a:r>
              <a:rPr dirty="0" baseline="26234" sz="2700" spc="-427">
                <a:latin typeface="Microsoft Sans Serif"/>
                <a:cs typeface="Microsoft Sans Serif"/>
              </a:rPr>
              <a:t> </a:t>
            </a:r>
            <a:r>
              <a:rPr dirty="0" baseline="9259" sz="2700" spc="-892">
                <a:latin typeface="Microsoft Sans Serif"/>
                <a:cs typeface="Microsoft Sans Serif"/>
              </a:rPr>
              <a:t>اق</a:t>
            </a:r>
            <a:r>
              <a:rPr dirty="0" baseline="20061" sz="2700" spc="-892">
                <a:latin typeface="Microsoft Sans Serif"/>
                <a:cs typeface="Microsoft Sans Serif"/>
              </a:rPr>
              <a:t>„</a:t>
            </a:r>
            <a:r>
              <a:rPr dirty="0" baseline="20061" sz="2700" spc="-442">
                <a:latin typeface="Microsoft Sans Serif"/>
                <a:cs typeface="Microsoft Sans Serif"/>
              </a:rPr>
              <a:t> </a:t>
            </a:r>
            <a:r>
              <a:rPr dirty="0" sz="1800" spc="-405">
                <a:latin typeface="Microsoft Sans Serif"/>
                <a:cs typeface="Microsoft Sans Serif"/>
              </a:rPr>
              <a:t>لاو</a:t>
            </a:r>
            <a:r>
              <a:rPr dirty="0" sz="1800" spc="-170">
                <a:latin typeface="Microsoft Sans Serif"/>
                <a:cs typeface="Microsoft Sans Serif"/>
              </a:rPr>
              <a:t> </a:t>
            </a:r>
            <a:r>
              <a:rPr dirty="0" baseline="9259" sz="2700" spc="-885">
                <a:latin typeface="Microsoft Sans Serif"/>
                <a:cs typeface="Microsoft Sans Serif"/>
              </a:rPr>
              <a:t>روت</a:t>
            </a:r>
            <a:r>
              <a:rPr dirty="0" baseline="21604" sz="2700" spc="-885">
                <a:latin typeface="Microsoft Sans Serif"/>
                <a:cs typeface="Microsoft Sans Serif"/>
              </a:rPr>
              <a:t>„</a:t>
            </a:r>
            <a:r>
              <a:rPr dirty="0" baseline="4629" sz="2700" spc="-885">
                <a:latin typeface="Microsoft Sans Serif"/>
                <a:cs typeface="Microsoft Sans Serif"/>
              </a:rPr>
              <a:t>سذلا</a:t>
            </a:r>
            <a:r>
              <a:rPr dirty="0" baseline="4629" sz="2700" spc="-247">
                <a:latin typeface="Microsoft Sans Serif"/>
                <a:cs typeface="Microsoft Sans Serif"/>
              </a:rPr>
              <a:t> </a:t>
            </a:r>
            <a:r>
              <a:rPr dirty="0" baseline="20061" sz="2700" spc="-660">
                <a:latin typeface="Microsoft Sans Serif"/>
                <a:cs typeface="Microsoft Sans Serif"/>
              </a:rPr>
              <a:t>اهلق</a:t>
            </a:r>
            <a:r>
              <a:rPr dirty="0" baseline="32407" sz="2700" spc="-660">
                <a:latin typeface="Microsoft Sans Serif"/>
                <a:cs typeface="Microsoft Sans Serif"/>
              </a:rPr>
              <a:t>.</a:t>
            </a:r>
            <a:r>
              <a:rPr dirty="0" baseline="32407" sz="2700" spc="-442">
                <a:latin typeface="Microsoft Sans Serif"/>
                <a:cs typeface="Microsoft Sans Serif"/>
              </a:rPr>
              <a:t> </a:t>
            </a:r>
            <a:r>
              <a:rPr dirty="0" baseline="29320" sz="2700" spc="-1230">
                <a:latin typeface="Microsoft Sans Serif"/>
                <a:cs typeface="Microsoft Sans Serif"/>
              </a:rPr>
              <a:t>كي</a:t>
            </a:r>
            <a:r>
              <a:rPr dirty="0" baseline="23148" sz="2700" spc="-1230">
                <a:latin typeface="Microsoft Sans Serif"/>
                <a:cs typeface="Microsoft Sans Serif"/>
              </a:rPr>
              <a:t>„</a:t>
            </a:r>
            <a:r>
              <a:rPr dirty="0" baseline="23148" sz="2700" spc="600">
                <a:latin typeface="Microsoft Sans Serif"/>
                <a:cs typeface="Microsoft Sans Serif"/>
              </a:rPr>
              <a:t> </a:t>
            </a:r>
            <a:r>
              <a:rPr dirty="0" baseline="10802" sz="2700" spc="-1702">
                <a:latin typeface="Microsoft Sans Serif"/>
                <a:cs typeface="Microsoft Sans Serif"/>
              </a:rPr>
              <a:t>ت</a:t>
            </a:r>
            <a:r>
              <a:rPr dirty="0" baseline="21604" sz="2700" spc="-1702">
                <a:latin typeface="Microsoft Sans Serif"/>
                <a:cs typeface="Microsoft Sans Serif"/>
              </a:rPr>
              <a:t>„</a:t>
            </a:r>
            <a:r>
              <a:rPr dirty="0" baseline="21604" sz="2700" spc="-405">
                <a:latin typeface="Microsoft Sans Serif"/>
                <a:cs typeface="Microsoft Sans Serif"/>
              </a:rPr>
              <a:t> </a:t>
            </a:r>
            <a:r>
              <a:rPr dirty="0" baseline="10802" sz="2700" spc="-667">
                <a:latin typeface="Microsoft Sans Serif"/>
                <a:cs typeface="Microsoft Sans Serif"/>
              </a:rPr>
              <a:t>لا</a:t>
            </a:r>
            <a:r>
              <a:rPr dirty="0" baseline="10802" sz="2700" spc="195">
                <a:latin typeface="Microsoft Sans Serif"/>
                <a:cs typeface="Microsoft Sans Serif"/>
              </a:rPr>
              <a:t> </a:t>
            </a:r>
            <a:r>
              <a:rPr dirty="0" baseline="16975" sz="2700" spc="-1050">
                <a:latin typeface="Microsoft Sans Serif"/>
                <a:cs typeface="Microsoft Sans Serif"/>
              </a:rPr>
              <a:t>„</a:t>
            </a:r>
            <a:r>
              <a:rPr dirty="0" baseline="16975" sz="2700" spc="-352">
                <a:latin typeface="Microsoft Sans Serif"/>
                <a:cs typeface="Microsoft Sans Serif"/>
              </a:rPr>
              <a:t> </a:t>
            </a:r>
            <a:r>
              <a:rPr dirty="0" baseline="7716" sz="2700" spc="-457">
                <a:latin typeface="Microsoft Sans Serif"/>
                <a:cs typeface="Microsoft Sans Serif"/>
              </a:rPr>
              <a:t>معلا</a:t>
            </a:r>
            <a:endParaRPr baseline="7716" sz="2700">
              <a:latin typeface="Microsoft Sans Serif"/>
              <a:cs typeface="Microsoft Sans Serif"/>
            </a:endParaRPr>
          </a:p>
        </p:txBody>
      </p:sp>
      <p:sp>
        <p:nvSpPr>
          <p:cNvPr id="23" name="object 23" descr=""/>
          <p:cNvSpPr txBox="1"/>
          <p:nvPr/>
        </p:nvSpPr>
        <p:spPr>
          <a:xfrm>
            <a:off x="11259057" y="2724658"/>
            <a:ext cx="86995" cy="299720"/>
          </a:xfrm>
          <a:prstGeom prst="rect">
            <a:avLst/>
          </a:prstGeom>
        </p:spPr>
        <p:txBody>
          <a:bodyPr wrap="square" lIns="0" tIns="12700" rIns="0" bIns="0" rtlCol="0" vert="horz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dirty="0" sz="1800" spc="-665">
                <a:solidFill>
                  <a:srgbClr val="FF0000"/>
                </a:solidFill>
                <a:latin typeface="Microsoft Sans Serif"/>
                <a:cs typeface="Microsoft Sans Serif"/>
              </a:rPr>
              <a:t>غ</a:t>
            </a:r>
            <a:endParaRPr sz="1800">
              <a:latin typeface="Microsoft Sans Serif"/>
              <a:cs typeface="Microsoft Sans Serif"/>
            </a:endParaRPr>
          </a:p>
        </p:txBody>
      </p:sp>
      <p:sp>
        <p:nvSpPr>
          <p:cNvPr id="24" name="object 24" descr=""/>
          <p:cNvSpPr txBox="1"/>
          <p:nvPr/>
        </p:nvSpPr>
        <p:spPr>
          <a:xfrm>
            <a:off x="11053673" y="2748127"/>
            <a:ext cx="414655" cy="299720"/>
          </a:xfrm>
          <a:prstGeom prst="rect">
            <a:avLst/>
          </a:prstGeom>
        </p:spPr>
        <p:txBody>
          <a:bodyPr wrap="square" lIns="0" tIns="12700" rIns="0" bIns="0" rtlCol="0" vert="horz">
            <a:spAutoFit/>
          </a:bodyPr>
          <a:lstStyle/>
          <a:p>
            <a:pPr algn="r" marL="12700" marR="5080">
              <a:lnSpc>
                <a:spcPct val="100000"/>
              </a:lnSpc>
              <a:spcBef>
                <a:spcPts val="100"/>
              </a:spcBef>
            </a:pPr>
            <a:r>
              <a:rPr dirty="0" sz="1800" spc="-500">
                <a:solidFill>
                  <a:srgbClr val="FF0000"/>
                </a:solidFill>
                <a:latin typeface="Microsoft Sans Serif"/>
                <a:cs typeface="Microsoft Sans Serif"/>
              </a:rPr>
              <a:t>,</a:t>
            </a:r>
            <a:r>
              <a:rPr dirty="0" sz="1800" spc="375">
                <a:solidFill>
                  <a:srgbClr val="FF0000"/>
                </a:solidFill>
                <a:latin typeface="Microsoft Sans Serif"/>
                <a:cs typeface="Microsoft Sans Serif"/>
              </a:rPr>
              <a:t>   </a:t>
            </a:r>
            <a:r>
              <a:rPr dirty="0" baseline="1543" sz="2700" spc="-735">
                <a:solidFill>
                  <a:srgbClr val="FF0000"/>
                </a:solidFill>
                <a:latin typeface="Microsoft Sans Serif"/>
                <a:cs typeface="Microsoft Sans Serif"/>
              </a:rPr>
              <a:t>لا</a:t>
            </a:r>
            <a:endParaRPr baseline="1543" sz="2700">
              <a:latin typeface="Microsoft Sans Serif"/>
              <a:cs typeface="Microsoft Sans Serif"/>
            </a:endParaRPr>
          </a:p>
        </p:txBody>
      </p:sp>
      <p:sp>
        <p:nvSpPr>
          <p:cNvPr id="25" name="object 25" descr=""/>
          <p:cNvSpPr txBox="1"/>
          <p:nvPr/>
        </p:nvSpPr>
        <p:spPr>
          <a:xfrm>
            <a:off x="10913161" y="2680766"/>
            <a:ext cx="165100" cy="299720"/>
          </a:xfrm>
          <a:prstGeom prst="rect">
            <a:avLst/>
          </a:prstGeom>
        </p:spPr>
        <p:txBody>
          <a:bodyPr wrap="square" lIns="0" tIns="12700" rIns="0" bIns="0" rtlCol="0" vert="horz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dirty="0" sz="1800" spc="480">
                <a:solidFill>
                  <a:srgbClr val="FF0000"/>
                </a:solidFill>
                <a:latin typeface="Microsoft Sans Serif"/>
                <a:cs typeface="Microsoft Sans Serif"/>
              </a:rPr>
              <a:t> </a:t>
            </a:r>
            <a:r>
              <a:rPr dirty="0" baseline="1543" sz="2700" spc="-1245">
                <a:solidFill>
                  <a:srgbClr val="FF0000"/>
                </a:solidFill>
                <a:latin typeface="Microsoft Sans Serif"/>
                <a:cs typeface="Microsoft Sans Serif"/>
              </a:rPr>
              <a:t>ل</a:t>
            </a:r>
            <a:endParaRPr baseline="1543" sz="2700">
              <a:latin typeface="Microsoft Sans Serif"/>
              <a:cs typeface="Microsoft Sans Serif"/>
            </a:endParaRPr>
          </a:p>
        </p:txBody>
      </p:sp>
      <p:sp>
        <p:nvSpPr>
          <p:cNvPr id="26" name="object 26" descr=""/>
          <p:cNvSpPr txBox="1"/>
          <p:nvPr/>
        </p:nvSpPr>
        <p:spPr>
          <a:xfrm>
            <a:off x="9961880" y="2694178"/>
            <a:ext cx="885190" cy="299720"/>
          </a:xfrm>
          <a:prstGeom prst="rect">
            <a:avLst/>
          </a:prstGeom>
        </p:spPr>
        <p:txBody>
          <a:bodyPr wrap="square" lIns="0" tIns="12700" rIns="0" bIns="0" rtlCol="0" vert="horz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  <a:tabLst>
                <a:tab pos="390525" algn="l"/>
                <a:tab pos="871855" algn="l"/>
              </a:tabLst>
            </a:pPr>
            <a:r>
              <a:rPr dirty="0" sz="1800" spc="-700">
                <a:solidFill>
                  <a:srgbClr val="FF0000"/>
                </a:solidFill>
                <a:latin typeface="Microsoft Sans Serif"/>
                <a:cs typeface="Microsoft Sans Serif"/>
              </a:rPr>
              <a:t>„</a:t>
            </a:r>
            <a:r>
              <a:rPr dirty="0" sz="1800">
                <a:solidFill>
                  <a:srgbClr val="FF0000"/>
                </a:solidFill>
                <a:latin typeface="Microsoft Sans Serif"/>
                <a:cs typeface="Microsoft Sans Serif"/>
              </a:rPr>
              <a:t>	</a:t>
            </a:r>
            <a:r>
              <a:rPr dirty="0" sz="1800" spc="-700">
                <a:solidFill>
                  <a:srgbClr val="FF0000"/>
                </a:solidFill>
                <a:latin typeface="Microsoft Sans Serif"/>
                <a:cs typeface="Microsoft Sans Serif"/>
              </a:rPr>
              <a:t>„</a:t>
            </a:r>
            <a:r>
              <a:rPr dirty="0" sz="1800" spc="235">
                <a:solidFill>
                  <a:srgbClr val="FF0000"/>
                </a:solidFill>
                <a:latin typeface="Microsoft Sans Serif"/>
                <a:cs typeface="Microsoft Sans Serif"/>
              </a:rPr>
              <a:t> </a:t>
            </a:r>
            <a:r>
              <a:rPr dirty="0" baseline="1543" sz="2700" spc="-750">
                <a:solidFill>
                  <a:srgbClr val="FF0000"/>
                </a:solidFill>
                <a:latin typeface="Microsoft Sans Serif"/>
                <a:cs typeface="Microsoft Sans Serif"/>
              </a:rPr>
              <a:t>.</a:t>
            </a:r>
            <a:r>
              <a:rPr dirty="0" baseline="1543" sz="2700" spc="585">
                <a:solidFill>
                  <a:srgbClr val="FF0000"/>
                </a:solidFill>
                <a:latin typeface="Microsoft Sans Serif"/>
                <a:cs typeface="Microsoft Sans Serif"/>
              </a:rPr>
              <a:t> </a:t>
            </a:r>
            <a:r>
              <a:rPr dirty="0" baseline="1543" sz="2700" spc="-1335">
                <a:solidFill>
                  <a:srgbClr val="FF0000"/>
                </a:solidFill>
                <a:latin typeface="Microsoft Sans Serif"/>
                <a:cs typeface="Microsoft Sans Serif"/>
              </a:rPr>
              <a:t>ل</a:t>
            </a:r>
            <a:r>
              <a:rPr dirty="0" baseline="1543" sz="2700">
                <a:solidFill>
                  <a:srgbClr val="FF0000"/>
                </a:solidFill>
                <a:latin typeface="Microsoft Sans Serif"/>
                <a:cs typeface="Microsoft Sans Serif"/>
              </a:rPr>
              <a:t>	</a:t>
            </a:r>
            <a:r>
              <a:rPr dirty="0" sz="1800" spc="-700">
                <a:solidFill>
                  <a:srgbClr val="FF0000"/>
                </a:solidFill>
                <a:latin typeface="Microsoft Sans Serif"/>
                <a:cs typeface="Microsoft Sans Serif"/>
              </a:rPr>
              <a:t>„</a:t>
            </a:r>
            <a:endParaRPr sz="1800">
              <a:latin typeface="Microsoft Sans Serif"/>
              <a:cs typeface="Microsoft Sans Serif"/>
            </a:endParaRPr>
          </a:p>
        </p:txBody>
      </p:sp>
      <p:sp>
        <p:nvSpPr>
          <p:cNvPr id="27" name="object 27" descr=""/>
          <p:cNvSpPr txBox="1"/>
          <p:nvPr/>
        </p:nvSpPr>
        <p:spPr>
          <a:xfrm>
            <a:off x="10188956" y="2705760"/>
            <a:ext cx="926465" cy="299720"/>
          </a:xfrm>
          <a:prstGeom prst="rect">
            <a:avLst/>
          </a:prstGeom>
        </p:spPr>
        <p:txBody>
          <a:bodyPr wrap="square" lIns="0" tIns="12700" rIns="0" bIns="0" rtlCol="0" vert="horz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  <a:tabLst>
                <a:tab pos="815975" algn="l"/>
              </a:tabLst>
            </a:pPr>
            <a:r>
              <a:rPr dirty="0" sz="1800" spc="-500">
                <a:solidFill>
                  <a:srgbClr val="FF0000"/>
                </a:solidFill>
                <a:latin typeface="Microsoft Sans Serif"/>
                <a:cs typeface="Microsoft Sans Serif"/>
              </a:rPr>
              <a:t>.</a:t>
            </a:r>
            <a:r>
              <a:rPr dirty="0" sz="1800">
                <a:solidFill>
                  <a:srgbClr val="FF0000"/>
                </a:solidFill>
                <a:latin typeface="Microsoft Sans Serif"/>
                <a:cs typeface="Microsoft Sans Serif"/>
              </a:rPr>
              <a:t>	</a:t>
            </a:r>
            <a:r>
              <a:rPr dirty="0" sz="1800" spc="-500">
                <a:solidFill>
                  <a:srgbClr val="FF0000"/>
                </a:solidFill>
                <a:latin typeface="Microsoft Sans Serif"/>
                <a:cs typeface="Microsoft Sans Serif"/>
              </a:rPr>
              <a:t>.</a:t>
            </a:r>
            <a:r>
              <a:rPr dirty="0" sz="1800" spc="-10">
                <a:solidFill>
                  <a:srgbClr val="FF0000"/>
                </a:solidFill>
                <a:latin typeface="Microsoft Sans Serif"/>
                <a:cs typeface="Microsoft Sans Serif"/>
              </a:rPr>
              <a:t> </a:t>
            </a:r>
            <a:r>
              <a:rPr dirty="0" baseline="1543" sz="2700" spc="-104">
                <a:solidFill>
                  <a:srgbClr val="FF0000"/>
                </a:solidFill>
                <a:latin typeface="Microsoft Sans Serif"/>
                <a:cs typeface="Microsoft Sans Serif"/>
              </a:rPr>
              <a:t>ا</a:t>
            </a:r>
            <a:endParaRPr baseline="1543" sz="2700">
              <a:latin typeface="Microsoft Sans Serif"/>
              <a:cs typeface="Microsoft Sans Serif"/>
            </a:endParaRPr>
          </a:p>
        </p:txBody>
      </p:sp>
      <p:sp>
        <p:nvSpPr>
          <p:cNvPr id="28" name="object 28" descr=""/>
          <p:cNvSpPr txBox="1"/>
          <p:nvPr/>
        </p:nvSpPr>
        <p:spPr>
          <a:xfrm>
            <a:off x="9789668" y="2628646"/>
            <a:ext cx="25400" cy="299720"/>
          </a:xfrm>
          <a:prstGeom prst="rect">
            <a:avLst/>
          </a:prstGeom>
        </p:spPr>
        <p:txBody>
          <a:bodyPr wrap="square" lIns="0" tIns="12700" rIns="0" bIns="0" rtlCol="0" vert="horz">
            <a:spAutoFit/>
          </a:bodyPr>
          <a:lstStyle/>
          <a:p>
            <a:pPr algn="ctr">
              <a:lnSpc>
                <a:spcPct val="100000"/>
              </a:lnSpc>
              <a:spcBef>
                <a:spcPts val="100"/>
              </a:spcBef>
            </a:pPr>
            <a:r>
              <a:rPr dirty="0" sz="1800" spc="-500">
                <a:solidFill>
                  <a:srgbClr val="FF0000"/>
                </a:solidFill>
                <a:latin typeface="Microsoft Sans Serif"/>
                <a:cs typeface="Microsoft Sans Serif"/>
              </a:rPr>
              <a:t>.</a:t>
            </a:r>
            <a:endParaRPr sz="1800">
              <a:latin typeface="Microsoft Sans Serif"/>
              <a:cs typeface="Microsoft Sans Serif"/>
            </a:endParaRPr>
          </a:p>
        </p:txBody>
      </p:sp>
      <p:sp>
        <p:nvSpPr>
          <p:cNvPr id="29" name="object 29" descr=""/>
          <p:cNvSpPr txBox="1"/>
          <p:nvPr/>
        </p:nvSpPr>
        <p:spPr>
          <a:xfrm>
            <a:off x="9762235" y="2679242"/>
            <a:ext cx="350520" cy="299720"/>
          </a:xfrm>
          <a:prstGeom prst="rect">
            <a:avLst/>
          </a:prstGeom>
        </p:spPr>
        <p:txBody>
          <a:bodyPr wrap="square" lIns="0" tIns="12700" rIns="0" bIns="0" rtlCol="0" vert="horz">
            <a:spAutoFit/>
          </a:bodyPr>
          <a:lstStyle/>
          <a:p>
            <a:pPr algn="r" marL="12700" marR="5080">
              <a:lnSpc>
                <a:spcPct val="100000"/>
              </a:lnSpc>
              <a:spcBef>
                <a:spcPts val="100"/>
              </a:spcBef>
            </a:pPr>
            <a:r>
              <a:rPr dirty="0" baseline="3086" sz="2700" spc="-960">
                <a:solidFill>
                  <a:srgbClr val="FF0000"/>
                </a:solidFill>
                <a:latin typeface="Microsoft Sans Serif"/>
                <a:cs typeface="Microsoft Sans Serif"/>
              </a:rPr>
              <a:t>تع</a:t>
            </a:r>
            <a:r>
              <a:rPr dirty="0" baseline="1543" sz="2700">
                <a:solidFill>
                  <a:srgbClr val="FF0000"/>
                </a:solidFill>
                <a:latin typeface="Microsoft Sans Serif"/>
                <a:cs typeface="Microsoft Sans Serif"/>
              </a:rPr>
              <a:t> </a:t>
            </a:r>
            <a:endParaRPr baseline="1543" sz="2700">
              <a:latin typeface="Microsoft Sans Serif"/>
              <a:cs typeface="Microsoft Sans Serif"/>
            </a:endParaRPr>
          </a:p>
        </p:txBody>
      </p:sp>
      <p:sp>
        <p:nvSpPr>
          <p:cNvPr id="30" name="object 30" descr=""/>
          <p:cNvSpPr txBox="1"/>
          <p:nvPr/>
        </p:nvSpPr>
        <p:spPr>
          <a:xfrm>
            <a:off x="9469628" y="2681985"/>
            <a:ext cx="71120" cy="299720"/>
          </a:xfrm>
          <a:prstGeom prst="rect">
            <a:avLst/>
          </a:prstGeom>
        </p:spPr>
        <p:txBody>
          <a:bodyPr wrap="square" lIns="0" tIns="12700" rIns="0" bIns="0" rtlCol="0" vert="horz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dirty="0" sz="1800" spc="-700">
                <a:solidFill>
                  <a:srgbClr val="FF0000"/>
                </a:solidFill>
                <a:latin typeface="Microsoft Sans Serif"/>
                <a:cs typeface="Microsoft Sans Serif"/>
              </a:rPr>
              <a:t>„</a:t>
            </a:r>
            <a:r>
              <a:rPr dirty="0" sz="1800" spc="-120">
                <a:solidFill>
                  <a:srgbClr val="FF0000"/>
                </a:solidFill>
                <a:latin typeface="Microsoft Sans Serif"/>
                <a:cs typeface="Microsoft Sans Serif"/>
              </a:rPr>
              <a:t> </a:t>
            </a:r>
            <a:r>
              <a:rPr dirty="0" sz="1800" spc="-700">
                <a:solidFill>
                  <a:srgbClr val="FF0000"/>
                </a:solidFill>
                <a:latin typeface="Microsoft Sans Serif"/>
                <a:cs typeface="Microsoft Sans Serif"/>
              </a:rPr>
              <a:t>„</a:t>
            </a:r>
            <a:endParaRPr sz="1800">
              <a:latin typeface="Microsoft Sans Serif"/>
              <a:cs typeface="Microsoft Sans Serif"/>
            </a:endParaRPr>
          </a:p>
        </p:txBody>
      </p:sp>
      <p:sp>
        <p:nvSpPr>
          <p:cNvPr id="31" name="object 31" descr=""/>
          <p:cNvSpPr txBox="1"/>
          <p:nvPr/>
        </p:nvSpPr>
        <p:spPr>
          <a:xfrm>
            <a:off x="9533635" y="2709722"/>
            <a:ext cx="60960" cy="299720"/>
          </a:xfrm>
          <a:prstGeom prst="rect">
            <a:avLst/>
          </a:prstGeom>
        </p:spPr>
        <p:txBody>
          <a:bodyPr wrap="square" lIns="0" tIns="12700" rIns="0" bIns="0" rtlCol="0" vert="horz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dirty="0" sz="1800" spc="-690">
                <a:solidFill>
                  <a:srgbClr val="FF0000"/>
                </a:solidFill>
                <a:latin typeface="Microsoft Sans Serif"/>
                <a:cs typeface="Microsoft Sans Serif"/>
              </a:rPr>
              <a:t>ل</a:t>
            </a:r>
            <a:endParaRPr sz="1800">
              <a:latin typeface="Microsoft Sans Serif"/>
              <a:cs typeface="Microsoft Sans Serif"/>
            </a:endParaRPr>
          </a:p>
        </p:txBody>
      </p:sp>
      <p:sp>
        <p:nvSpPr>
          <p:cNvPr id="32" name="object 32" descr=""/>
          <p:cNvSpPr txBox="1"/>
          <p:nvPr/>
        </p:nvSpPr>
        <p:spPr>
          <a:xfrm>
            <a:off x="9024619" y="2672841"/>
            <a:ext cx="94615" cy="299720"/>
          </a:xfrm>
          <a:prstGeom prst="rect">
            <a:avLst/>
          </a:prstGeom>
        </p:spPr>
        <p:txBody>
          <a:bodyPr wrap="square" lIns="0" tIns="12700" rIns="0" bIns="0" rtlCol="0" vert="horz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dirty="0" sz="1800" spc="-500">
                <a:latin typeface="Microsoft Sans Serif"/>
                <a:cs typeface="Microsoft Sans Serif"/>
              </a:rPr>
              <a:t>.</a:t>
            </a:r>
            <a:r>
              <a:rPr dirty="0" sz="1800" spc="10">
                <a:latin typeface="Microsoft Sans Serif"/>
                <a:cs typeface="Microsoft Sans Serif"/>
              </a:rPr>
              <a:t> </a:t>
            </a:r>
            <a:r>
              <a:rPr dirty="0" baseline="1543" sz="2700" spc="-1305">
                <a:latin typeface="Microsoft Sans Serif"/>
                <a:cs typeface="Microsoft Sans Serif"/>
              </a:rPr>
              <a:t>ل</a:t>
            </a:r>
            <a:endParaRPr baseline="1543" sz="2700">
              <a:latin typeface="Microsoft Sans Serif"/>
              <a:cs typeface="Microsoft Sans Serif"/>
            </a:endParaRPr>
          </a:p>
        </p:txBody>
      </p:sp>
      <p:sp>
        <p:nvSpPr>
          <p:cNvPr id="33" name="object 33" descr=""/>
          <p:cNvSpPr txBox="1"/>
          <p:nvPr/>
        </p:nvSpPr>
        <p:spPr>
          <a:xfrm>
            <a:off x="9093200" y="2624378"/>
            <a:ext cx="71755" cy="299720"/>
          </a:xfrm>
          <a:prstGeom prst="rect">
            <a:avLst/>
          </a:prstGeom>
        </p:spPr>
        <p:txBody>
          <a:bodyPr wrap="square" lIns="0" tIns="12700" rIns="0" bIns="0" rtlCol="0" vert="horz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dirty="0" sz="1800" spc="-610">
                <a:latin typeface="Microsoft Sans Serif"/>
                <a:cs typeface="Microsoft Sans Serif"/>
              </a:rPr>
              <a:t>ل</a:t>
            </a:r>
            <a:endParaRPr sz="1800">
              <a:latin typeface="Microsoft Sans Serif"/>
              <a:cs typeface="Microsoft Sans Serif"/>
            </a:endParaRPr>
          </a:p>
        </p:txBody>
      </p:sp>
      <p:sp>
        <p:nvSpPr>
          <p:cNvPr id="34" name="object 34" descr=""/>
          <p:cNvSpPr txBox="1"/>
          <p:nvPr/>
        </p:nvSpPr>
        <p:spPr>
          <a:xfrm>
            <a:off x="8565895" y="2694178"/>
            <a:ext cx="25400" cy="299720"/>
          </a:xfrm>
          <a:prstGeom prst="rect">
            <a:avLst/>
          </a:prstGeom>
        </p:spPr>
        <p:txBody>
          <a:bodyPr wrap="square" lIns="0" tIns="12700" rIns="0" bIns="0" rtlCol="0" vert="horz">
            <a:spAutoFit/>
          </a:bodyPr>
          <a:lstStyle/>
          <a:p>
            <a:pPr algn="ctr">
              <a:lnSpc>
                <a:spcPct val="100000"/>
              </a:lnSpc>
              <a:spcBef>
                <a:spcPts val="100"/>
              </a:spcBef>
            </a:pPr>
            <a:r>
              <a:rPr dirty="0" sz="1800" spc="-700">
                <a:latin typeface="Microsoft Sans Serif"/>
                <a:cs typeface="Microsoft Sans Serif"/>
              </a:rPr>
              <a:t>„</a:t>
            </a:r>
            <a:endParaRPr sz="1800">
              <a:latin typeface="Microsoft Sans Serif"/>
              <a:cs typeface="Microsoft Sans Serif"/>
            </a:endParaRPr>
          </a:p>
        </p:txBody>
      </p:sp>
      <p:sp>
        <p:nvSpPr>
          <p:cNvPr id="35" name="object 35" descr=""/>
          <p:cNvSpPr txBox="1"/>
          <p:nvPr/>
        </p:nvSpPr>
        <p:spPr>
          <a:xfrm>
            <a:off x="8713723" y="2683814"/>
            <a:ext cx="25400" cy="299720"/>
          </a:xfrm>
          <a:prstGeom prst="rect">
            <a:avLst/>
          </a:prstGeom>
        </p:spPr>
        <p:txBody>
          <a:bodyPr wrap="square" lIns="0" tIns="12700" rIns="0" bIns="0" rtlCol="0" vert="horz">
            <a:spAutoFit/>
          </a:bodyPr>
          <a:lstStyle/>
          <a:p>
            <a:pPr algn="ctr">
              <a:lnSpc>
                <a:spcPct val="100000"/>
              </a:lnSpc>
              <a:spcBef>
                <a:spcPts val="100"/>
              </a:spcBef>
            </a:pPr>
            <a:r>
              <a:rPr dirty="0" sz="1800" spc="-700">
                <a:latin typeface="Microsoft Sans Serif"/>
                <a:cs typeface="Microsoft Sans Serif"/>
              </a:rPr>
              <a:t>„</a:t>
            </a:r>
            <a:endParaRPr sz="1800">
              <a:latin typeface="Microsoft Sans Serif"/>
              <a:cs typeface="Microsoft Sans Serif"/>
            </a:endParaRPr>
          </a:p>
        </p:txBody>
      </p:sp>
      <p:sp>
        <p:nvSpPr>
          <p:cNvPr id="36" name="object 36" descr=""/>
          <p:cNvSpPr txBox="1"/>
          <p:nvPr/>
        </p:nvSpPr>
        <p:spPr>
          <a:xfrm>
            <a:off x="8689340" y="2727096"/>
            <a:ext cx="2371090" cy="299720"/>
          </a:xfrm>
          <a:prstGeom prst="rect">
            <a:avLst/>
          </a:prstGeom>
        </p:spPr>
        <p:txBody>
          <a:bodyPr wrap="square" lIns="0" tIns="12700" rIns="0" bIns="0" rtlCol="0" vert="horz">
            <a:spAutoFit/>
          </a:bodyPr>
          <a:lstStyle/>
          <a:p>
            <a:pPr algn="r" marL="12700" marR="5080">
              <a:lnSpc>
                <a:spcPct val="100000"/>
              </a:lnSpc>
              <a:spcBef>
                <a:spcPts val="100"/>
              </a:spcBef>
            </a:pPr>
            <a:r>
              <a:rPr dirty="0" sz="1800" spc="-600">
                <a:latin typeface="Microsoft Sans Serif"/>
                <a:cs typeface="Microsoft Sans Serif"/>
              </a:rPr>
              <a:t>ق</a:t>
            </a:r>
            <a:r>
              <a:rPr dirty="0" sz="1800" spc="310">
                <a:latin typeface="Microsoft Sans Serif"/>
                <a:cs typeface="Microsoft Sans Serif"/>
              </a:rPr>
              <a:t>  </a:t>
            </a:r>
            <a:r>
              <a:rPr dirty="0" baseline="1543" sz="2700" spc="-1282">
                <a:latin typeface="Microsoft Sans Serif"/>
                <a:cs typeface="Microsoft Sans Serif"/>
              </a:rPr>
              <a:t>ضم</a:t>
            </a:r>
            <a:r>
              <a:rPr dirty="0" baseline="1543" sz="2700" spc="517">
                <a:latin typeface="Microsoft Sans Serif"/>
                <a:cs typeface="Microsoft Sans Serif"/>
              </a:rPr>
              <a:t>   </a:t>
            </a:r>
            <a:r>
              <a:rPr dirty="0" baseline="-1543" sz="2700" spc="-1095">
                <a:solidFill>
                  <a:srgbClr val="FF0000"/>
                </a:solidFill>
                <a:latin typeface="Microsoft Sans Serif"/>
                <a:cs typeface="Microsoft Sans Serif"/>
              </a:rPr>
              <a:t>قت</a:t>
            </a:r>
            <a:r>
              <a:rPr dirty="0" baseline="-1543" sz="2700" spc="-37">
                <a:solidFill>
                  <a:srgbClr val="FF0000"/>
                </a:solidFill>
                <a:latin typeface="Microsoft Sans Serif"/>
                <a:cs typeface="Microsoft Sans Serif"/>
              </a:rPr>
              <a:t> </a:t>
            </a:r>
            <a:r>
              <a:rPr dirty="0" sz="1800" spc="-850">
                <a:solidFill>
                  <a:srgbClr val="FF0000"/>
                </a:solidFill>
                <a:latin typeface="Microsoft Sans Serif"/>
                <a:cs typeface="Microsoft Sans Serif"/>
              </a:rPr>
              <a:t>ب</a:t>
            </a:r>
            <a:r>
              <a:rPr dirty="0" sz="1800" spc="-60">
                <a:solidFill>
                  <a:srgbClr val="FF0000"/>
                </a:solidFill>
                <a:latin typeface="Microsoft Sans Serif"/>
                <a:cs typeface="Microsoft Sans Serif"/>
              </a:rPr>
              <a:t> </a:t>
            </a:r>
            <a:r>
              <a:rPr dirty="0" sz="1800">
                <a:solidFill>
                  <a:srgbClr val="FF0000"/>
                </a:solidFill>
                <a:latin typeface="Microsoft Sans Serif"/>
                <a:cs typeface="Microsoft Sans Serif"/>
              </a:rPr>
              <a:t>ه</a:t>
            </a:r>
            <a:r>
              <a:rPr dirty="0" sz="1800" spc="210">
                <a:solidFill>
                  <a:srgbClr val="FF0000"/>
                </a:solidFill>
                <a:latin typeface="Microsoft Sans Serif"/>
                <a:cs typeface="Microsoft Sans Serif"/>
              </a:rPr>
              <a:t>   </a:t>
            </a:r>
            <a:r>
              <a:rPr dirty="0" baseline="-3086" sz="2700" spc="-885">
                <a:solidFill>
                  <a:srgbClr val="FF0000"/>
                </a:solidFill>
                <a:latin typeface="Microsoft Sans Serif"/>
                <a:cs typeface="Microsoft Sans Serif"/>
              </a:rPr>
              <a:t>سثلا</a:t>
            </a:r>
            <a:r>
              <a:rPr dirty="0" baseline="-3086" sz="2700" spc="89">
                <a:solidFill>
                  <a:srgbClr val="FF0000"/>
                </a:solidFill>
                <a:latin typeface="Microsoft Sans Serif"/>
                <a:cs typeface="Microsoft Sans Serif"/>
              </a:rPr>
              <a:t>  </a:t>
            </a:r>
            <a:r>
              <a:rPr dirty="0" baseline="-1543" sz="2700" spc="-1567">
                <a:solidFill>
                  <a:srgbClr val="FF0000"/>
                </a:solidFill>
                <a:latin typeface="Microsoft Sans Serif"/>
                <a:cs typeface="Microsoft Sans Serif"/>
              </a:rPr>
              <a:t>ت</a:t>
            </a:r>
            <a:r>
              <a:rPr dirty="0" baseline="-1543" sz="2700" spc="502">
                <a:solidFill>
                  <a:srgbClr val="FF0000"/>
                </a:solidFill>
                <a:latin typeface="Microsoft Sans Serif"/>
                <a:cs typeface="Microsoft Sans Serif"/>
              </a:rPr>
              <a:t> </a:t>
            </a:r>
            <a:r>
              <a:rPr dirty="0" baseline="3086" sz="2700">
                <a:solidFill>
                  <a:srgbClr val="FF0000"/>
                </a:solidFill>
                <a:latin typeface="Microsoft Sans Serif"/>
                <a:cs typeface="Microsoft Sans Serif"/>
              </a:rPr>
              <a:t>ا</a:t>
            </a:r>
            <a:r>
              <a:rPr dirty="0" baseline="3086" sz="2700" spc="434">
                <a:solidFill>
                  <a:srgbClr val="FF0000"/>
                </a:solidFill>
                <a:latin typeface="Microsoft Sans Serif"/>
                <a:cs typeface="Microsoft Sans Serif"/>
              </a:rPr>
              <a:t>   </a:t>
            </a:r>
            <a:r>
              <a:rPr dirty="0" baseline="-1543" sz="2700" spc="-1567">
                <a:solidFill>
                  <a:srgbClr val="FF0000"/>
                </a:solidFill>
                <a:latin typeface="Microsoft Sans Serif"/>
                <a:cs typeface="Microsoft Sans Serif"/>
              </a:rPr>
              <a:t>ت</a:t>
            </a:r>
            <a:r>
              <a:rPr dirty="0" baseline="-1543" sz="2700" spc="-465">
                <a:solidFill>
                  <a:srgbClr val="FF0000"/>
                </a:solidFill>
                <a:latin typeface="Microsoft Sans Serif"/>
                <a:cs typeface="Microsoft Sans Serif"/>
              </a:rPr>
              <a:t> </a:t>
            </a:r>
            <a:r>
              <a:rPr dirty="0" baseline="-1543" sz="2700" spc="-1260">
                <a:solidFill>
                  <a:srgbClr val="FF0000"/>
                </a:solidFill>
                <a:latin typeface="Microsoft Sans Serif"/>
                <a:cs typeface="Microsoft Sans Serif"/>
              </a:rPr>
              <a:t>ثح</a:t>
            </a:r>
            <a:endParaRPr baseline="-1543" sz="2700">
              <a:latin typeface="Microsoft Sans Serif"/>
              <a:cs typeface="Microsoft Sans Serif"/>
            </a:endParaRPr>
          </a:p>
        </p:txBody>
      </p:sp>
      <p:sp>
        <p:nvSpPr>
          <p:cNvPr id="37" name="object 37" descr=""/>
          <p:cNvSpPr txBox="1"/>
          <p:nvPr/>
        </p:nvSpPr>
        <p:spPr>
          <a:xfrm>
            <a:off x="8491219" y="2763672"/>
            <a:ext cx="2941320" cy="299720"/>
          </a:xfrm>
          <a:prstGeom prst="rect">
            <a:avLst/>
          </a:prstGeom>
        </p:spPr>
        <p:txBody>
          <a:bodyPr wrap="square" lIns="0" tIns="12700" rIns="0" bIns="0" rtlCol="0" vert="horz">
            <a:spAutoFit/>
          </a:bodyPr>
          <a:lstStyle/>
          <a:p>
            <a:pPr algn="r" marL="50800" marR="30480">
              <a:lnSpc>
                <a:spcPct val="100000"/>
              </a:lnSpc>
              <a:spcBef>
                <a:spcPts val="100"/>
              </a:spcBef>
            </a:pPr>
            <a:r>
              <a:rPr dirty="0" sz="1800" spc="-130">
                <a:latin typeface="Microsoft Sans Serif"/>
                <a:cs typeface="Microsoft Sans Serif"/>
              </a:rPr>
              <a:t>ةما</a:t>
            </a:r>
            <a:r>
              <a:rPr dirty="0" sz="1800" spc="-20">
                <a:latin typeface="Microsoft Sans Serif"/>
                <a:cs typeface="Microsoft Sans Serif"/>
              </a:rPr>
              <a:t> </a:t>
            </a:r>
            <a:r>
              <a:rPr dirty="0" sz="1800" spc="-420">
                <a:latin typeface="Microsoft Sans Serif"/>
                <a:cs typeface="Microsoft Sans Serif"/>
              </a:rPr>
              <a:t>ا</a:t>
            </a:r>
            <a:r>
              <a:rPr dirty="0" baseline="-1543" sz="2700" spc="-630">
                <a:latin typeface="Microsoft Sans Serif"/>
                <a:cs typeface="Microsoft Sans Serif"/>
              </a:rPr>
              <a:t>,</a:t>
            </a:r>
            <a:r>
              <a:rPr dirty="0" baseline="-1543" sz="2700" spc="-89">
                <a:latin typeface="Microsoft Sans Serif"/>
                <a:cs typeface="Microsoft Sans Serif"/>
              </a:rPr>
              <a:t> </a:t>
            </a:r>
            <a:r>
              <a:rPr dirty="0" sz="1800" spc="-425">
                <a:latin typeface="Microsoft Sans Serif"/>
                <a:cs typeface="Microsoft Sans Serif"/>
              </a:rPr>
              <a:t>رور</a:t>
            </a:r>
            <a:r>
              <a:rPr dirty="0" sz="1800" spc="50">
                <a:latin typeface="Microsoft Sans Serif"/>
                <a:cs typeface="Microsoft Sans Serif"/>
              </a:rPr>
              <a:t>  </a:t>
            </a:r>
            <a:r>
              <a:rPr dirty="0" sz="1800" spc="-300">
                <a:latin typeface="Microsoft Sans Serif"/>
                <a:cs typeface="Microsoft Sans Serif"/>
              </a:rPr>
              <a:t>و</a:t>
            </a:r>
            <a:r>
              <a:rPr dirty="0" sz="1800" spc="-229">
                <a:latin typeface="Microsoft Sans Serif"/>
                <a:cs typeface="Microsoft Sans Serif"/>
              </a:rPr>
              <a:t> </a:t>
            </a:r>
            <a:r>
              <a:rPr dirty="0" sz="1800" spc="-70">
                <a:solidFill>
                  <a:srgbClr val="FF0000"/>
                </a:solidFill>
                <a:latin typeface="Microsoft Sans Serif"/>
                <a:cs typeface="Microsoft Sans Serif"/>
              </a:rPr>
              <a:t>،مدا</a:t>
            </a:r>
            <a:r>
              <a:rPr dirty="0" sz="1800" spc="100">
                <a:solidFill>
                  <a:srgbClr val="FF0000"/>
                </a:solidFill>
                <a:latin typeface="Microsoft Sans Serif"/>
                <a:cs typeface="Microsoft Sans Serif"/>
              </a:rPr>
              <a:t>  </a:t>
            </a:r>
            <a:r>
              <a:rPr dirty="0" sz="1800" spc="-265">
                <a:solidFill>
                  <a:srgbClr val="FF0000"/>
                </a:solidFill>
                <a:latin typeface="Microsoft Sans Serif"/>
                <a:cs typeface="Microsoft Sans Serif"/>
              </a:rPr>
              <a:t>ا</a:t>
            </a:r>
            <a:r>
              <a:rPr dirty="0" sz="1800" spc="-130">
                <a:solidFill>
                  <a:srgbClr val="FF0000"/>
                </a:solidFill>
                <a:latin typeface="Microsoft Sans Serif"/>
                <a:cs typeface="Microsoft Sans Serif"/>
              </a:rPr>
              <a:t> </a:t>
            </a:r>
            <a:r>
              <a:rPr dirty="0" baseline="-3086" sz="2700" spc="-750">
                <a:solidFill>
                  <a:srgbClr val="FF0000"/>
                </a:solidFill>
                <a:latin typeface="Microsoft Sans Serif"/>
                <a:cs typeface="Microsoft Sans Serif"/>
              </a:rPr>
              <a:t>,</a:t>
            </a:r>
            <a:r>
              <a:rPr dirty="0" baseline="-3086" sz="2700" spc="-202">
                <a:solidFill>
                  <a:srgbClr val="FF0000"/>
                </a:solidFill>
                <a:latin typeface="Microsoft Sans Serif"/>
                <a:cs typeface="Microsoft Sans Serif"/>
              </a:rPr>
              <a:t> </a:t>
            </a:r>
            <a:r>
              <a:rPr dirty="0" sz="1800" spc="-265">
                <a:solidFill>
                  <a:srgbClr val="FF0000"/>
                </a:solidFill>
                <a:latin typeface="Microsoft Sans Serif"/>
                <a:cs typeface="Microsoft Sans Serif"/>
              </a:rPr>
              <a:t>ا</a:t>
            </a:r>
            <a:r>
              <a:rPr dirty="0" sz="1800" spc="380">
                <a:solidFill>
                  <a:srgbClr val="FF0000"/>
                </a:solidFill>
                <a:latin typeface="Microsoft Sans Serif"/>
                <a:cs typeface="Microsoft Sans Serif"/>
              </a:rPr>
              <a:t>  </a:t>
            </a:r>
            <a:r>
              <a:rPr dirty="0" baseline="3086" sz="2700" spc="-735">
                <a:solidFill>
                  <a:srgbClr val="FF0000"/>
                </a:solidFill>
                <a:latin typeface="Microsoft Sans Serif"/>
                <a:cs typeface="Microsoft Sans Serif"/>
              </a:rPr>
              <a:t>ةث</a:t>
            </a:r>
            <a:r>
              <a:rPr dirty="0" baseline="3086" sz="2700" spc="345">
                <a:solidFill>
                  <a:srgbClr val="FF0000"/>
                </a:solidFill>
                <a:latin typeface="Microsoft Sans Serif"/>
                <a:cs typeface="Microsoft Sans Serif"/>
              </a:rPr>
              <a:t> </a:t>
            </a:r>
            <a:r>
              <a:rPr dirty="0" sz="1800" spc="-265">
                <a:solidFill>
                  <a:srgbClr val="FF0000"/>
                </a:solidFill>
                <a:latin typeface="Microsoft Sans Serif"/>
                <a:cs typeface="Microsoft Sans Serif"/>
              </a:rPr>
              <a:t>ا</a:t>
            </a:r>
            <a:r>
              <a:rPr dirty="0" sz="1800" spc="110">
                <a:solidFill>
                  <a:srgbClr val="FF0000"/>
                </a:solidFill>
                <a:latin typeface="Microsoft Sans Serif"/>
                <a:cs typeface="Microsoft Sans Serif"/>
              </a:rPr>
              <a:t>  </a:t>
            </a:r>
            <a:r>
              <a:rPr dirty="0" baseline="3086" sz="2700" spc="-577">
                <a:solidFill>
                  <a:srgbClr val="FF0000"/>
                </a:solidFill>
                <a:latin typeface="Microsoft Sans Serif"/>
                <a:cs typeface="Microsoft Sans Serif"/>
              </a:rPr>
              <a:t>ةث</a:t>
            </a:r>
            <a:r>
              <a:rPr dirty="0" baseline="-1543" sz="2700" spc="-577">
                <a:solidFill>
                  <a:srgbClr val="FF0000"/>
                </a:solidFill>
                <a:latin typeface="Microsoft Sans Serif"/>
                <a:cs typeface="Microsoft Sans Serif"/>
              </a:rPr>
              <a:t>„</a:t>
            </a:r>
            <a:r>
              <a:rPr dirty="0" baseline="6172" sz="2700" spc="-577">
                <a:solidFill>
                  <a:srgbClr val="FF0000"/>
                </a:solidFill>
                <a:latin typeface="Microsoft Sans Serif"/>
                <a:cs typeface="Microsoft Sans Serif"/>
              </a:rPr>
              <a:t>ذم</a:t>
            </a:r>
            <a:r>
              <a:rPr dirty="0" baseline="6172" sz="2700" spc="209">
                <a:solidFill>
                  <a:srgbClr val="FF0000"/>
                </a:solidFill>
                <a:latin typeface="Microsoft Sans Serif"/>
                <a:cs typeface="Microsoft Sans Serif"/>
              </a:rPr>
              <a:t> </a:t>
            </a:r>
            <a:r>
              <a:rPr dirty="0" sz="1800" spc="-365">
                <a:solidFill>
                  <a:srgbClr val="FF0000"/>
                </a:solidFill>
                <a:latin typeface="Microsoft Sans Serif"/>
                <a:cs typeface="Microsoft Sans Serif"/>
              </a:rPr>
              <a:t>ألو</a:t>
            </a:r>
            <a:r>
              <a:rPr dirty="0" sz="1800" spc="-225">
                <a:solidFill>
                  <a:srgbClr val="FF0000"/>
                </a:solidFill>
                <a:latin typeface="Microsoft Sans Serif"/>
                <a:cs typeface="Microsoft Sans Serif"/>
              </a:rPr>
              <a:t> </a:t>
            </a:r>
            <a:r>
              <a:rPr dirty="0" baseline="3086" sz="2700" spc="-869">
                <a:solidFill>
                  <a:srgbClr val="FF0000"/>
                </a:solidFill>
                <a:latin typeface="Microsoft Sans Serif"/>
                <a:cs typeface="Microsoft Sans Serif"/>
              </a:rPr>
              <a:t>ةث</a:t>
            </a:r>
            <a:r>
              <a:rPr dirty="0" baseline="-1543" sz="2700" spc="-869">
                <a:solidFill>
                  <a:srgbClr val="FF0000"/>
                </a:solidFill>
                <a:latin typeface="Microsoft Sans Serif"/>
                <a:cs typeface="Microsoft Sans Serif"/>
              </a:rPr>
              <a:t>„</a:t>
            </a:r>
            <a:r>
              <a:rPr dirty="0" baseline="-1543" sz="2700" spc="-307">
                <a:solidFill>
                  <a:srgbClr val="FF0000"/>
                </a:solidFill>
                <a:latin typeface="Microsoft Sans Serif"/>
                <a:cs typeface="Microsoft Sans Serif"/>
              </a:rPr>
              <a:t> </a:t>
            </a:r>
            <a:r>
              <a:rPr dirty="0" sz="1800" spc="-265">
                <a:solidFill>
                  <a:srgbClr val="FF0000"/>
                </a:solidFill>
                <a:latin typeface="Microsoft Sans Serif"/>
                <a:cs typeface="Microsoft Sans Serif"/>
              </a:rPr>
              <a:t>ا</a:t>
            </a:r>
            <a:r>
              <a:rPr dirty="0" sz="1800" spc="170">
                <a:solidFill>
                  <a:srgbClr val="FF0000"/>
                </a:solidFill>
                <a:latin typeface="Microsoft Sans Serif"/>
                <a:cs typeface="Microsoft Sans Serif"/>
              </a:rPr>
              <a:t>  </a:t>
            </a:r>
            <a:r>
              <a:rPr dirty="0" sz="1800" spc="-430">
                <a:solidFill>
                  <a:srgbClr val="FF0000"/>
                </a:solidFill>
                <a:latin typeface="Microsoft Sans Serif"/>
                <a:cs typeface="Microsoft Sans Serif"/>
              </a:rPr>
              <a:t>يو</a:t>
            </a:r>
            <a:r>
              <a:rPr dirty="0" sz="1800" spc="-100">
                <a:solidFill>
                  <a:srgbClr val="FF0000"/>
                </a:solidFill>
                <a:latin typeface="Microsoft Sans Serif"/>
                <a:cs typeface="Microsoft Sans Serif"/>
              </a:rPr>
              <a:t> </a:t>
            </a:r>
            <a:r>
              <a:rPr dirty="0" sz="1800" spc="-50">
                <a:solidFill>
                  <a:srgbClr val="FF0000"/>
                </a:solidFill>
                <a:latin typeface="Microsoft Sans Serif"/>
                <a:cs typeface="Microsoft Sans Serif"/>
              </a:rPr>
              <a:t>ذ</a:t>
            </a:r>
            <a:endParaRPr sz="1800">
              <a:latin typeface="Microsoft Sans Serif"/>
              <a:cs typeface="Microsoft Sans Serif"/>
            </a:endParaRPr>
          </a:p>
        </p:txBody>
      </p:sp>
      <p:sp>
        <p:nvSpPr>
          <p:cNvPr id="38" name="object 38" descr=""/>
          <p:cNvSpPr txBox="1"/>
          <p:nvPr/>
        </p:nvSpPr>
        <p:spPr>
          <a:xfrm>
            <a:off x="7876793" y="2694178"/>
            <a:ext cx="25400" cy="299720"/>
          </a:xfrm>
          <a:prstGeom prst="rect">
            <a:avLst/>
          </a:prstGeom>
        </p:spPr>
        <p:txBody>
          <a:bodyPr wrap="square" lIns="0" tIns="12700" rIns="0" bIns="0" rtlCol="0" vert="horz">
            <a:spAutoFit/>
          </a:bodyPr>
          <a:lstStyle/>
          <a:p>
            <a:pPr algn="ctr">
              <a:lnSpc>
                <a:spcPct val="100000"/>
              </a:lnSpc>
              <a:spcBef>
                <a:spcPts val="100"/>
              </a:spcBef>
            </a:pPr>
            <a:r>
              <a:rPr dirty="0" sz="1800" spc="-700">
                <a:latin typeface="Microsoft Sans Serif"/>
                <a:cs typeface="Microsoft Sans Serif"/>
              </a:rPr>
              <a:t>„</a:t>
            </a:r>
            <a:endParaRPr sz="1800">
              <a:latin typeface="Microsoft Sans Serif"/>
              <a:cs typeface="Microsoft Sans Serif"/>
            </a:endParaRPr>
          </a:p>
        </p:txBody>
      </p:sp>
      <p:sp>
        <p:nvSpPr>
          <p:cNvPr id="39" name="object 39" descr=""/>
          <p:cNvSpPr txBox="1"/>
          <p:nvPr/>
        </p:nvSpPr>
        <p:spPr>
          <a:xfrm>
            <a:off x="8067293" y="2734411"/>
            <a:ext cx="334010" cy="299720"/>
          </a:xfrm>
          <a:prstGeom prst="rect">
            <a:avLst/>
          </a:prstGeom>
        </p:spPr>
        <p:txBody>
          <a:bodyPr wrap="square" lIns="0" tIns="12700" rIns="0" bIns="0" rtlCol="0" vert="horz">
            <a:spAutoFit/>
          </a:bodyPr>
          <a:lstStyle/>
          <a:p>
            <a:pPr algn="r" marL="12700" marR="19050">
              <a:lnSpc>
                <a:spcPct val="100000"/>
              </a:lnSpc>
              <a:spcBef>
                <a:spcPts val="100"/>
              </a:spcBef>
            </a:pPr>
            <a:r>
              <a:rPr dirty="0" sz="1800" spc="-800">
                <a:latin typeface="Microsoft Sans Serif"/>
                <a:cs typeface="Microsoft Sans Serif"/>
              </a:rPr>
              <a:t>ح</a:t>
            </a:r>
            <a:r>
              <a:rPr dirty="0" sz="1800" spc="400">
                <a:latin typeface="Microsoft Sans Serif"/>
                <a:cs typeface="Microsoft Sans Serif"/>
              </a:rPr>
              <a:t>  </a:t>
            </a:r>
            <a:r>
              <a:rPr dirty="0" baseline="3086" sz="2700" spc="-997">
                <a:latin typeface="Microsoft Sans Serif"/>
                <a:cs typeface="Microsoft Sans Serif"/>
              </a:rPr>
              <a:t>غ</a:t>
            </a:r>
            <a:endParaRPr baseline="3086" sz="2700">
              <a:latin typeface="Microsoft Sans Serif"/>
              <a:cs typeface="Microsoft Sans Serif"/>
            </a:endParaRPr>
          </a:p>
        </p:txBody>
      </p:sp>
      <p:sp>
        <p:nvSpPr>
          <p:cNvPr id="40" name="object 40" descr=""/>
          <p:cNvSpPr txBox="1"/>
          <p:nvPr/>
        </p:nvSpPr>
        <p:spPr>
          <a:xfrm>
            <a:off x="8047481" y="2705455"/>
            <a:ext cx="122555" cy="299720"/>
          </a:xfrm>
          <a:prstGeom prst="rect">
            <a:avLst/>
          </a:prstGeom>
        </p:spPr>
        <p:txBody>
          <a:bodyPr wrap="square" lIns="0" tIns="12700" rIns="0" bIns="0" rtlCol="0" vert="horz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dirty="0" sz="1800" spc="-500">
                <a:latin typeface="Microsoft Sans Serif"/>
                <a:cs typeface="Microsoft Sans Serif"/>
              </a:rPr>
              <a:t>.</a:t>
            </a:r>
            <a:r>
              <a:rPr dirty="0" sz="1800" spc="-15">
                <a:latin typeface="Microsoft Sans Serif"/>
                <a:cs typeface="Microsoft Sans Serif"/>
              </a:rPr>
              <a:t> </a:t>
            </a:r>
            <a:r>
              <a:rPr dirty="0" sz="1800" spc="-70">
                <a:latin typeface="Microsoft Sans Serif"/>
                <a:cs typeface="Microsoft Sans Serif"/>
              </a:rPr>
              <a:t>ا</a:t>
            </a:r>
            <a:endParaRPr sz="1800">
              <a:latin typeface="Microsoft Sans Serif"/>
              <a:cs typeface="Microsoft Sans Serif"/>
            </a:endParaRPr>
          </a:p>
        </p:txBody>
      </p:sp>
      <p:sp>
        <p:nvSpPr>
          <p:cNvPr id="41" name="object 41" descr=""/>
          <p:cNvSpPr txBox="1"/>
          <p:nvPr/>
        </p:nvSpPr>
        <p:spPr>
          <a:xfrm>
            <a:off x="7608569" y="2753918"/>
            <a:ext cx="913765" cy="299720"/>
          </a:xfrm>
          <a:prstGeom prst="rect">
            <a:avLst/>
          </a:prstGeom>
        </p:spPr>
        <p:txBody>
          <a:bodyPr wrap="square" lIns="0" tIns="12700" rIns="0" bIns="0" rtlCol="0" vert="horz">
            <a:spAutoFit/>
          </a:bodyPr>
          <a:lstStyle/>
          <a:p>
            <a:pPr algn="r" marL="12700" marR="5080">
              <a:lnSpc>
                <a:spcPct val="100000"/>
              </a:lnSpc>
              <a:spcBef>
                <a:spcPts val="100"/>
              </a:spcBef>
            </a:pPr>
            <a:r>
              <a:rPr dirty="0" sz="1800" spc="-700">
                <a:latin typeface="Microsoft Sans Serif"/>
                <a:cs typeface="Microsoft Sans Serif"/>
              </a:rPr>
              <a:t>„</a:t>
            </a:r>
            <a:r>
              <a:rPr dirty="0" sz="1800" spc="300">
                <a:latin typeface="Microsoft Sans Serif"/>
                <a:cs typeface="Microsoft Sans Serif"/>
              </a:rPr>
              <a:t>   </a:t>
            </a:r>
            <a:r>
              <a:rPr dirty="0" sz="1800" spc="-930">
                <a:latin typeface="Microsoft Sans Serif"/>
                <a:cs typeface="Microsoft Sans Serif"/>
              </a:rPr>
              <a:t>ث</a:t>
            </a:r>
            <a:r>
              <a:rPr dirty="0" sz="1800" spc="135">
                <a:latin typeface="Microsoft Sans Serif"/>
                <a:cs typeface="Microsoft Sans Serif"/>
              </a:rPr>
              <a:t>  </a:t>
            </a:r>
            <a:r>
              <a:rPr dirty="0" baseline="1543" sz="2700" spc="-750">
                <a:latin typeface="Microsoft Sans Serif"/>
                <a:cs typeface="Microsoft Sans Serif"/>
              </a:rPr>
              <a:t>,</a:t>
            </a:r>
            <a:r>
              <a:rPr dirty="0" baseline="1543" sz="2700" spc="562">
                <a:latin typeface="Microsoft Sans Serif"/>
                <a:cs typeface="Microsoft Sans Serif"/>
              </a:rPr>
              <a:t>   </a:t>
            </a:r>
            <a:r>
              <a:rPr dirty="0" baseline="1543" sz="2700" spc="-735">
                <a:latin typeface="Microsoft Sans Serif"/>
                <a:cs typeface="Microsoft Sans Serif"/>
              </a:rPr>
              <a:t>لا</a:t>
            </a:r>
            <a:endParaRPr baseline="1543" sz="2700">
              <a:latin typeface="Microsoft Sans Serif"/>
              <a:cs typeface="Microsoft Sans Serif"/>
            </a:endParaRPr>
          </a:p>
        </p:txBody>
      </p:sp>
      <p:sp>
        <p:nvSpPr>
          <p:cNvPr id="42" name="object 42" descr=""/>
          <p:cNvSpPr txBox="1"/>
          <p:nvPr/>
        </p:nvSpPr>
        <p:spPr>
          <a:xfrm>
            <a:off x="7247381" y="2685338"/>
            <a:ext cx="885825" cy="299720"/>
          </a:xfrm>
          <a:prstGeom prst="rect">
            <a:avLst/>
          </a:prstGeom>
        </p:spPr>
        <p:txBody>
          <a:bodyPr wrap="square" lIns="0" tIns="12700" rIns="0" bIns="0" rtlCol="0" vert="horz">
            <a:spAutoFit/>
          </a:bodyPr>
          <a:lstStyle/>
          <a:p>
            <a:pPr algn="r" marL="12700" marR="5080">
              <a:lnSpc>
                <a:spcPct val="100000"/>
              </a:lnSpc>
              <a:spcBef>
                <a:spcPts val="100"/>
              </a:spcBef>
            </a:pPr>
            <a:r>
              <a:rPr dirty="0" baseline="1543" sz="2700" spc="247">
                <a:latin typeface="Microsoft Sans Serif"/>
                <a:cs typeface="Microsoft Sans Serif"/>
              </a:rPr>
              <a:t>  </a:t>
            </a:r>
            <a:r>
              <a:rPr dirty="0" sz="1800" spc="-840">
                <a:latin typeface="Microsoft Sans Serif"/>
                <a:cs typeface="Microsoft Sans Serif"/>
              </a:rPr>
              <a:t>ل</a:t>
            </a:r>
            <a:r>
              <a:rPr dirty="0" baseline="1543" sz="2700" spc="592">
                <a:latin typeface="Microsoft Sans Serif"/>
                <a:cs typeface="Microsoft Sans Serif"/>
              </a:rPr>
              <a:t>      </a:t>
            </a:r>
            <a:r>
              <a:rPr dirty="0" baseline="3086" sz="2700" spc="-1245">
                <a:latin typeface="Microsoft Sans Serif"/>
                <a:cs typeface="Microsoft Sans Serif"/>
              </a:rPr>
              <a:t>ل</a:t>
            </a:r>
            <a:endParaRPr baseline="3086" sz="2700">
              <a:latin typeface="Microsoft Sans Serif"/>
              <a:cs typeface="Microsoft Sans Serif"/>
            </a:endParaRPr>
          </a:p>
        </p:txBody>
      </p:sp>
      <p:sp>
        <p:nvSpPr>
          <p:cNvPr id="43" name="object 43" descr=""/>
          <p:cNvSpPr txBox="1"/>
          <p:nvPr/>
        </p:nvSpPr>
        <p:spPr>
          <a:xfrm>
            <a:off x="7421118" y="2712770"/>
            <a:ext cx="335280" cy="299720"/>
          </a:xfrm>
          <a:prstGeom prst="rect">
            <a:avLst/>
          </a:prstGeom>
        </p:spPr>
        <p:txBody>
          <a:bodyPr wrap="square" lIns="0" tIns="12700" rIns="0" bIns="0" rtlCol="0" vert="horz">
            <a:spAutoFit/>
          </a:bodyPr>
          <a:lstStyle/>
          <a:p>
            <a:pPr algn="r" marL="12700" marR="5080">
              <a:lnSpc>
                <a:spcPct val="100000"/>
              </a:lnSpc>
              <a:spcBef>
                <a:spcPts val="100"/>
              </a:spcBef>
            </a:pPr>
            <a:r>
              <a:rPr dirty="0" sz="1800">
                <a:latin typeface="Microsoft Sans Serif"/>
                <a:cs typeface="Microsoft Sans Serif"/>
              </a:rPr>
              <a:t>ا</a:t>
            </a:r>
            <a:r>
              <a:rPr dirty="0" sz="1800" spc="170">
                <a:latin typeface="Microsoft Sans Serif"/>
                <a:cs typeface="Microsoft Sans Serif"/>
              </a:rPr>
              <a:t> </a:t>
            </a:r>
            <a:r>
              <a:rPr dirty="0" baseline="3086" sz="2700" spc="-1050">
                <a:latin typeface="Microsoft Sans Serif"/>
                <a:cs typeface="Microsoft Sans Serif"/>
              </a:rPr>
              <a:t>„</a:t>
            </a:r>
            <a:r>
              <a:rPr dirty="0" baseline="3086" sz="2700" spc="75">
                <a:latin typeface="Microsoft Sans Serif"/>
                <a:cs typeface="Microsoft Sans Serif"/>
              </a:rPr>
              <a:t>  </a:t>
            </a:r>
            <a:r>
              <a:rPr dirty="0" sz="1800" spc="-680">
                <a:latin typeface="Microsoft Sans Serif"/>
                <a:cs typeface="Microsoft Sans Serif"/>
              </a:rPr>
              <a:t>ل</a:t>
            </a:r>
            <a:endParaRPr sz="1800">
              <a:latin typeface="Microsoft Sans Serif"/>
              <a:cs typeface="Microsoft Sans Serif"/>
            </a:endParaRPr>
          </a:p>
        </p:txBody>
      </p:sp>
      <p:sp>
        <p:nvSpPr>
          <p:cNvPr id="44" name="object 44" descr=""/>
          <p:cNvSpPr txBox="1"/>
          <p:nvPr/>
        </p:nvSpPr>
        <p:spPr>
          <a:xfrm>
            <a:off x="6901433" y="2681985"/>
            <a:ext cx="25400" cy="299720"/>
          </a:xfrm>
          <a:prstGeom prst="rect">
            <a:avLst/>
          </a:prstGeom>
        </p:spPr>
        <p:txBody>
          <a:bodyPr wrap="square" lIns="0" tIns="12700" rIns="0" bIns="0" rtlCol="0" vert="horz">
            <a:spAutoFit/>
          </a:bodyPr>
          <a:lstStyle/>
          <a:p>
            <a:pPr algn="ctr">
              <a:lnSpc>
                <a:spcPct val="100000"/>
              </a:lnSpc>
              <a:spcBef>
                <a:spcPts val="100"/>
              </a:spcBef>
            </a:pPr>
            <a:r>
              <a:rPr dirty="0" sz="1800" spc="-500">
                <a:latin typeface="Microsoft Sans Serif"/>
                <a:cs typeface="Microsoft Sans Serif"/>
              </a:rPr>
              <a:t>.</a:t>
            </a:r>
            <a:endParaRPr sz="1800">
              <a:latin typeface="Microsoft Sans Serif"/>
              <a:cs typeface="Microsoft Sans Serif"/>
            </a:endParaRPr>
          </a:p>
        </p:txBody>
      </p:sp>
      <p:sp>
        <p:nvSpPr>
          <p:cNvPr id="45" name="object 45" descr=""/>
          <p:cNvSpPr txBox="1"/>
          <p:nvPr/>
        </p:nvSpPr>
        <p:spPr>
          <a:xfrm>
            <a:off x="6998969" y="2649982"/>
            <a:ext cx="25400" cy="299720"/>
          </a:xfrm>
          <a:prstGeom prst="rect">
            <a:avLst/>
          </a:prstGeom>
        </p:spPr>
        <p:txBody>
          <a:bodyPr wrap="square" lIns="0" tIns="12700" rIns="0" bIns="0" rtlCol="0" vert="horz">
            <a:spAutoFit/>
          </a:bodyPr>
          <a:lstStyle/>
          <a:p>
            <a:pPr algn="ctr">
              <a:lnSpc>
                <a:spcPct val="100000"/>
              </a:lnSpc>
              <a:spcBef>
                <a:spcPts val="100"/>
              </a:spcBef>
            </a:pPr>
            <a:r>
              <a:rPr dirty="0" sz="1800" spc="-700">
                <a:latin typeface="Microsoft Sans Serif"/>
                <a:cs typeface="Microsoft Sans Serif"/>
              </a:rPr>
              <a:t>„</a:t>
            </a:r>
            <a:endParaRPr sz="1800">
              <a:latin typeface="Microsoft Sans Serif"/>
              <a:cs typeface="Microsoft Sans Serif"/>
            </a:endParaRPr>
          </a:p>
        </p:txBody>
      </p:sp>
      <p:sp>
        <p:nvSpPr>
          <p:cNvPr id="46" name="object 46" descr=""/>
          <p:cNvSpPr txBox="1"/>
          <p:nvPr/>
        </p:nvSpPr>
        <p:spPr>
          <a:xfrm>
            <a:off x="6985254" y="2692653"/>
            <a:ext cx="57150" cy="299720"/>
          </a:xfrm>
          <a:prstGeom prst="rect">
            <a:avLst/>
          </a:prstGeom>
        </p:spPr>
        <p:txBody>
          <a:bodyPr wrap="square" lIns="0" tIns="12700" rIns="0" bIns="0" rtlCol="0" vert="horz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dirty="0" sz="1800" spc="-960">
                <a:latin typeface="Microsoft Sans Serif"/>
                <a:cs typeface="Microsoft Sans Serif"/>
              </a:rPr>
              <a:t>ي</a:t>
            </a:r>
            <a:endParaRPr sz="1800">
              <a:latin typeface="Microsoft Sans Serif"/>
              <a:cs typeface="Microsoft Sans Serif"/>
            </a:endParaRPr>
          </a:p>
        </p:txBody>
      </p:sp>
      <p:sp>
        <p:nvSpPr>
          <p:cNvPr id="47" name="object 47" descr=""/>
          <p:cNvSpPr txBox="1"/>
          <p:nvPr/>
        </p:nvSpPr>
        <p:spPr>
          <a:xfrm>
            <a:off x="6220129" y="2677414"/>
            <a:ext cx="25400" cy="299720"/>
          </a:xfrm>
          <a:prstGeom prst="rect">
            <a:avLst/>
          </a:prstGeom>
        </p:spPr>
        <p:txBody>
          <a:bodyPr wrap="square" lIns="0" tIns="12700" rIns="0" bIns="0" rtlCol="0" vert="horz">
            <a:spAutoFit/>
          </a:bodyPr>
          <a:lstStyle/>
          <a:p>
            <a:pPr algn="ctr">
              <a:lnSpc>
                <a:spcPct val="100000"/>
              </a:lnSpc>
              <a:spcBef>
                <a:spcPts val="100"/>
              </a:spcBef>
            </a:pPr>
            <a:r>
              <a:rPr dirty="0" sz="1800" spc="-500">
                <a:latin typeface="Microsoft Sans Serif"/>
                <a:cs typeface="Microsoft Sans Serif"/>
              </a:rPr>
              <a:t>.</a:t>
            </a:r>
            <a:endParaRPr sz="1800">
              <a:latin typeface="Microsoft Sans Serif"/>
              <a:cs typeface="Microsoft Sans Serif"/>
            </a:endParaRPr>
          </a:p>
        </p:txBody>
      </p:sp>
      <p:sp>
        <p:nvSpPr>
          <p:cNvPr id="48" name="object 48" descr=""/>
          <p:cNvSpPr txBox="1"/>
          <p:nvPr/>
        </p:nvSpPr>
        <p:spPr>
          <a:xfrm>
            <a:off x="6278346" y="2731363"/>
            <a:ext cx="1814195" cy="299720"/>
          </a:xfrm>
          <a:prstGeom prst="rect">
            <a:avLst/>
          </a:prstGeom>
        </p:spPr>
        <p:txBody>
          <a:bodyPr wrap="square" lIns="0" tIns="12700" rIns="0" bIns="0" rtlCol="0" vert="horz">
            <a:spAutoFit/>
          </a:bodyPr>
          <a:lstStyle/>
          <a:p>
            <a:pPr algn="r" marL="12700" marR="5080">
              <a:lnSpc>
                <a:spcPct val="100000"/>
              </a:lnSpc>
              <a:spcBef>
                <a:spcPts val="100"/>
              </a:spcBef>
            </a:pPr>
            <a:r>
              <a:rPr dirty="0" baseline="-1543" sz="2700" spc="-1050">
                <a:latin typeface="Microsoft Sans Serif"/>
                <a:cs typeface="Microsoft Sans Serif"/>
              </a:rPr>
              <a:t>„</a:t>
            </a:r>
            <a:r>
              <a:rPr dirty="0" baseline="-1543" sz="2700" spc="300">
                <a:latin typeface="Microsoft Sans Serif"/>
                <a:cs typeface="Microsoft Sans Serif"/>
              </a:rPr>
              <a:t>   </a:t>
            </a:r>
            <a:r>
              <a:rPr dirty="0" baseline="-3086" sz="2700" spc="-960">
                <a:latin typeface="Microsoft Sans Serif"/>
                <a:cs typeface="Microsoft Sans Serif"/>
              </a:rPr>
              <a:t>ل</a:t>
            </a:r>
            <a:r>
              <a:rPr dirty="0" baseline="-3086" sz="2700" spc="652">
                <a:latin typeface="Microsoft Sans Serif"/>
                <a:cs typeface="Microsoft Sans Serif"/>
              </a:rPr>
              <a:t> </a:t>
            </a:r>
            <a:r>
              <a:rPr dirty="0" baseline="-3086" sz="2700" spc="-667">
                <a:latin typeface="Microsoft Sans Serif"/>
                <a:cs typeface="Microsoft Sans Serif"/>
              </a:rPr>
              <a:t>لا</a:t>
            </a:r>
            <a:r>
              <a:rPr dirty="0" baseline="-3086" sz="2700" spc="472">
                <a:latin typeface="Microsoft Sans Serif"/>
                <a:cs typeface="Microsoft Sans Serif"/>
              </a:rPr>
              <a:t> </a:t>
            </a:r>
            <a:r>
              <a:rPr dirty="0" sz="1800" spc="-545">
                <a:latin typeface="Microsoft Sans Serif"/>
                <a:cs typeface="Microsoft Sans Serif"/>
              </a:rPr>
              <a:t>قك</a:t>
            </a:r>
            <a:r>
              <a:rPr dirty="0" sz="1800" spc="375">
                <a:latin typeface="Microsoft Sans Serif"/>
                <a:cs typeface="Microsoft Sans Serif"/>
              </a:rPr>
              <a:t>  </a:t>
            </a:r>
            <a:r>
              <a:rPr dirty="0" sz="1800" spc="-595">
                <a:latin typeface="Microsoft Sans Serif"/>
                <a:cs typeface="Microsoft Sans Serif"/>
              </a:rPr>
              <a:t>شثم</a:t>
            </a:r>
            <a:r>
              <a:rPr dirty="0" sz="1800" spc="180">
                <a:latin typeface="Microsoft Sans Serif"/>
                <a:cs typeface="Microsoft Sans Serif"/>
              </a:rPr>
              <a:t>  </a:t>
            </a:r>
            <a:r>
              <a:rPr dirty="0" sz="1800" spc="-610">
                <a:latin typeface="Microsoft Sans Serif"/>
                <a:cs typeface="Microsoft Sans Serif"/>
              </a:rPr>
              <a:t>ن</a:t>
            </a:r>
            <a:r>
              <a:rPr dirty="0" sz="1800" spc="-295">
                <a:latin typeface="Microsoft Sans Serif"/>
                <a:cs typeface="Microsoft Sans Serif"/>
              </a:rPr>
              <a:t> </a:t>
            </a:r>
            <a:r>
              <a:rPr dirty="0" sz="1800" spc="-695">
                <a:latin typeface="Microsoft Sans Serif"/>
                <a:cs typeface="Microsoft Sans Serif"/>
              </a:rPr>
              <a:t>ط</a:t>
            </a:r>
            <a:r>
              <a:rPr dirty="0" sz="1800" spc="-15">
                <a:latin typeface="Microsoft Sans Serif"/>
                <a:cs typeface="Microsoft Sans Serif"/>
              </a:rPr>
              <a:t> </a:t>
            </a:r>
            <a:r>
              <a:rPr dirty="0" baseline="1543" sz="2700" spc="-1275">
                <a:latin typeface="Microsoft Sans Serif"/>
                <a:cs typeface="Microsoft Sans Serif"/>
              </a:rPr>
              <a:t>ب</a:t>
            </a:r>
            <a:r>
              <a:rPr dirty="0" baseline="1543" sz="2700" spc="135">
                <a:latin typeface="Microsoft Sans Serif"/>
                <a:cs typeface="Microsoft Sans Serif"/>
              </a:rPr>
              <a:t>  </a:t>
            </a:r>
            <a:r>
              <a:rPr dirty="0" sz="1800" spc="-1045">
                <a:latin typeface="Microsoft Sans Serif"/>
                <a:cs typeface="Microsoft Sans Serif"/>
              </a:rPr>
              <a:t>ت</a:t>
            </a:r>
            <a:r>
              <a:rPr dirty="0" sz="1800" spc="-310">
                <a:latin typeface="Microsoft Sans Serif"/>
                <a:cs typeface="Microsoft Sans Serif"/>
              </a:rPr>
              <a:t> </a:t>
            </a:r>
            <a:r>
              <a:rPr dirty="0" baseline="1543" sz="2700" spc="-1297">
                <a:latin typeface="Microsoft Sans Serif"/>
                <a:cs typeface="Microsoft Sans Serif"/>
              </a:rPr>
              <a:t>ث</a:t>
            </a:r>
            <a:endParaRPr baseline="1543" sz="2700">
              <a:latin typeface="Microsoft Sans Serif"/>
              <a:cs typeface="Microsoft Sans Serif"/>
            </a:endParaRPr>
          </a:p>
        </p:txBody>
      </p:sp>
      <p:sp>
        <p:nvSpPr>
          <p:cNvPr id="49" name="object 49" descr=""/>
          <p:cNvSpPr txBox="1"/>
          <p:nvPr/>
        </p:nvSpPr>
        <p:spPr>
          <a:xfrm>
            <a:off x="6247866" y="2724962"/>
            <a:ext cx="163195" cy="299720"/>
          </a:xfrm>
          <a:prstGeom prst="rect">
            <a:avLst/>
          </a:prstGeom>
        </p:spPr>
        <p:txBody>
          <a:bodyPr wrap="square" lIns="0" tIns="12700" rIns="0" bIns="0" rtlCol="0" vert="horz">
            <a:spAutoFit/>
          </a:bodyPr>
          <a:lstStyle/>
          <a:p>
            <a:pPr algn="r" marL="12700" marR="5080">
              <a:lnSpc>
                <a:spcPct val="100000"/>
              </a:lnSpc>
              <a:spcBef>
                <a:spcPts val="100"/>
              </a:spcBef>
            </a:pPr>
            <a:r>
              <a:rPr dirty="0" sz="1800" spc="-600">
                <a:latin typeface="Microsoft Sans Serif"/>
                <a:cs typeface="Microsoft Sans Serif"/>
              </a:rPr>
              <a:t>ن</a:t>
            </a:r>
            <a:r>
              <a:rPr dirty="0" sz="1800" spc="-185">
                <a:latin typeface="Microsoft Sans Serif"/>
                <a:cs typeface="Microsoft Sans Serif"/>
              </a:rPr>
              <a:t> </a:t>
            </a:r>
            <a:r>
              <a:rPr dirty="0" sz="1800" spc="-600">
                <a:latin typeface="Microsoft Sans Serif"/>
                <a:cs typeface="Microsoft Sans Serif"/>
              </a:rPr>
              <a:t>ع</a:t>
            </a:r>
            <a:endParaRPr sz="1800">
              <a:latin typeface="Microsoft Sans Serif"/>
              <a:cs typeface="Microsoft Sans Serif"/>
            </a:endParaRPr>
          </a:p>
        </p:txBody>
      </p:sp>
      <p:sp>
        <p:nvSpPr>
          <p:cNvPr id="50" name="object 50" descr=""/>
          <p:cNvSpPr txBox="1"/>
          <p:nvPr/>
        </p:nvSpPr>
        <p:spPr>
          <a:xfrm>
            <a:off x="6405143" y="2621330"/>
            <a:ext cx="25400" cy="299720"/>
          </a:xfrm>
          <a:prstGeom prst="rect">
            <a:avLst/>
          </a:prstGeom>
        </p:spPr>
        <p:txBody>
          <a:bodyPr wrap="square" lIns="0" tIns="12700" rIns="0" bIns="0" rtlCol="0" vert="horz">
            <a:spAutoFit/>
          </a:bodyPr>
          <a:lstStyle/>
          <a:p>
            <a:pPr algn="ctr">
              <a:lnSpc>
                <a:spcPct val="100000"/>
              </a:lnSpc>
              <a:spcBef>
                <a:spcPts val="100"/>
              </a:spcBef>
            </a:pPr>
            <a:r>
              <a:rPr dirty="0" sz="1800" spc="-700">
                <a:latin typeface="Microsoft Sans Serif"/>
                <a:cs typeface="Microsoft Sans Serif"/>
              </a:rPr>
              <a:t>„</a:t>
            </a:r>
            <a:endParaRPr sz="1800">
              <a:latin typeface="Microsoft Sans Serif"/>
              <a:cs typeface="Microsoft Sans Serif"/>
            </a:endParaRPr>
          </a:p>
        </p:txBody>
      </p:sp>
      <p:sp>
        <p:nvSpPr>
          <p:cNvPr id="51" name="object 51" descr=""/>
          <p:cNvSpPr txBox="1"/>
          <p:nvPr/>
        </p:nvSpPr>
        <p:spPr>
          <a:xfrm>
            <a:off x="6385331" y="2695702"/>
            <a:ext cx="145415" cy="299720"/>
          </a:xfrm>
          <a:prstGeom prst="rect">
            <a:avLst/>
          </a:prstGeom>
        </p:spPr>
        <p:txBody>
          <a:bodyPr wrap="square" lIns="0" tIns="12700" rIns="0" bIns="0" rtlCol="0" vert="horz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dirty="0" sz="1800" spc="-610">
                <a:latin typeface="Microsoft Sans Serif"/>
                <a:cs typeface="Microsoft Sans Serif"/>
              </a:rPr>
              <a:t>ن</a:t>
            </a:r>
            <a:r>
              <a:rPr dirty="0" sz="1800" spc="114">
                <a:latin typeface="Microsoft Sans Serif"/>
                <a:cs typeface="Microsoft Sans Serif"/>
              </a:rPr>
              <a:t> </a:t>
            </a:r>
            <a:r>
              <a:rPr dirty="0" sz="1800" spc="-700">
                <a:latin typeface="Microsoft Sans Serif"/>
                <a:cs typeface="Microsoft Sans Serif"/>
              </a:rPr>
              <a:t>„</a:t>
            </a:r>
            <a:endParaRPr sz="1800">
              <a:latin typeface="Microsoft Sans Serif"/>
              <a:cs typeface="Microsoft Sans Serif"/>
            </a:endParaRPr>
          </a:p>
        </p:txBody>
      </p:sp>
      <p:sp>
        <p:nvSpPr>
          <p:cNvPr id="52" name="object 52" descr=""/>
          <p:cNvSpPr txBox="1"/>
          <p:nvPr/>
        </p:nvSpPr>
        <p:spPr>
          <a:xfrm>
            <a:off x="5886069" y="2649982"/>
            <a:ext cx="354965" cy="299720"/>
          </a:xfrm>
          <a:prstGeom prst="rect">
            <a:avLst/>
          </a:prstGeom>
        </p:spPr>
        <p:txBody>
          <a:bodyPr wrap="square" lIns="0" tIns="12700" rIns="0" bIns="0" rtlCol="0" vert="horz">
            <a:spAutoFit/>
          </a:bodyPr>
          <a:lstStyle/>
          <a:p>
            <a:pPr algn="r" marL="12700" marR="5080">
              <a:lnSpc>
                <a:spcPct val="100000"/>
              </a:lnSpc>
              <a:spcBef>
                <a:spcPts val="100"/>
              </a:spcBef>
            </a:pPr>
            <a:r>
              <a:rPr dirty="0" sz="1800">
                <a:latin typeface="Microsoft Sans Serif"/>
                <a:cs typeface="Microsoft Sans Serif"/>
              </a:rPr>
              <a:t>ً</a:t>
            </a:r>
            <a:r>
              <a:rPr dirty="0" sz="1800" spc="2100">
                <a:latin typeface="Microsoft Sans Serif"/>
                <a:cs typeface="Microsoft Sans Serif"/>
              </a:rPr>
              <a:t> </a:t>
            </a:r>
            <a:r>
              <a:rPr dirty="0" sz="1800">
                <a:latin typeface="Microsoft Sans Serif"/>
                <a:cs typeface="Microsoft Sans Serif"/>
              </a:rPr>
              <a:t>ً</a:t>
            </a:r>
            <a:endParaRPr sz="1800">
              <a:latin typeface="Microsoft Sans Serif"/>
              <a:cs typeface="Microsoft Sans Serif"/>
            </a:endParaRPr>
          </a:p>
        </p:txBody>
      </p:sp>
      <p:sp>
        <p:nvSpPr>
          <p:cNvPr id="53" name="object 53" descr=""/>
          <p:cNvSpPr txBox="1"/>
          <p:nvPr/>
        </p:nvSpPr>
        <p:spPr>
          <a:xfrm>
            <a:off x="5761101" y="2682290"/>
            <a:ext cx="60960" cy="299720"/>
          </a:xfrm>
          <a:prstGeom prst="rect">
            <a:avLst/>
          </a:prstGeom>
        </p:spPr>
        <p:txBody>
          <a:bodyPr wrap="square" lIns="0" tIns="12700" rIns="0" bIns="0" rtlCol="0" vert="horz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dirty="0" sz="1800" spc="-690">
                <a:latin typeface="Microsoft Sans Serif"/>
                <a:cs typeface="Microsoft Sans Serif"/>
              </a:rPr>
              <a:t>ل</a:t>
            </a:r>
            <a:endParaRPr sz="1800">
              <a:latin typeface="Microsoft Sans Serif"/>
              <a:cs typeface="Microsoft Sans Serif"/>
            </a:endParaRPr>
          </a:p>
        </p:txBody>
      </p:sp>
      <p:sp>
        <p:nvSpPr>
          <p:cNvPr id="54" name="object 54" descr=""/>
          <p:cNvSpPr txBox="1"/>
          <p:nvPr/>
        </p:nvSpPr>
        <p:spPr>
          <a:xfrm>
            <a:off x="5526404" y="2634741"/>
            <a:ext cx="25400" cy="299720"/>
          </a:xfrm>
          <a:prstGeom prst="rect">
            <a:avLst/>
          </a:prstGeom>
        </p:spPr>
        <p:txBody>
          <a:bodyPr wrap="square" lIns="0" tIns="12700" rIns="0" bIns="0" rtlCol="0" vert="horz">
            <a:spAutoFit/>
          </a:bodyPr>
          <a:lstStyle/>
          <a:p>
            <a:pPr algn="ctr">
              <a:lnSpc>
                <a:spcPct val="100000"/>
              </a:lnSpc>
              <a:spcBef>
                <a:spcPts val="100"/>
              </a:spcBef>
            </a:pPr>
            <a:r>
              <a:rPr dirty="0" sz="1800" spc="-700">
                <a:latin typeface="Microsoft Sans Serif"/>
                <a:cs typeface="Microsoft Sans Serif"/>
              </a:rPr>
              <a:t>„</a:t>
            </a:r>
            <a:endParaRPr sz="1800">
              <a:latin typeface="Microsoft Sans Serif"/>
              <a:cs typeface="Microsoft Sans Serif"/>
            </a:endParaRPr>
          </a:p>
        </p:txBody>
      </p:sp>
      <p:sp>
        <p:nvSpPr>
          <p:cNvPr id="55" name="object 55" descr=""/>
          <p:cNvSpPr txBox="1"/>
          <p:nvPr/>
        </p:nvSpPr>
        <p:spPr>
          <a:xfrm>
            <a:off x="5515736" y="2708198"/>
            <a:ext cx="185420" cy="299720"/>
          </a:xfrm>
          <a:prstGeom prst="rect">
            <a:avLst/>
          </a:prstGeom>
        </p:spPr>
        <p:txBody>
          <a:bodyPr wrap="square" lIns="0" tIns="12700" rIns="0" bIns="0" rtlCol="0" vert="horz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dirty="0" sz="1800" spc="-1085">
                <a:latin typeface="Microsoft Sans Serif"/>
                <a:cs typeface="Microsoft Sans Serif"/>
              </a:rPr>
              <a:t>ف</a:t>
            </a:r>
            <a:r>
              <a:rPr dirty="0" sz="1800" spc="425">
                <a:latin typeface="Microsoft Sans Serif"/>
                <a:cs typeface="Microsoft Sans Serif"/>
              </a:rPr>
              <a:t> </a:t>
            </a:r>
            <a:r>
              <a:rPr dirty="0" sz="1800" spc="-500">
                <a:latin typeface="Microsoft Sans Serif"/>
                <a:cs typeface="Microsoft Sans Serif"/>
              </a:rPr>
              <a:t>.</a:t>
            </a:r>
            <a:endParaRPr sz="1800">
              <a:latin typeface="Microsoft Sans Serif"/>
              <a:cs typeface="Microsoft Sans Serif"/>
            </a:endParaRPr>
          </a:p>
        </p:txBody>
      </p:sp>
      <p:sp>
        <p:nvSpPr>
          <p:cNvPr id="56" name="object 56" descr=""/>
          <p:cNvSpPr txBox="1"/>
          <p:nvPr/>
        </p:nvSpPr>
        <p:spPr>
          <a:xfrm>
            <a:off x="5290184" y="2767329"/>
            <a:ext cx="726440" cy="299720"/>
          </a:xfrm>
          <a:prstGeom prst="rect">
            <a:avLst/>
          </a:prstGeom>
        </p:spPr>
        <p:txBody>
          <a:bodyPr wrap="square" lIns="0" tIns="12700" rIns="0" bIns="0" rtlCol="0" vert="horz">
            <a:spAutoFit/>
          </a:bodyPr>
          <a:lstStyle/>
          <a:p>
            <a:pPr algn="r" marL="12700" marR="5080">
              <a:lnSpc>
                <a:spcPct val="100000"/>
              </a:lnSpc>
              <a:spcBef>
                <a:spcPts val="100"/>
              </a:spcBef>
            </a:pPr>
            <a:r>
              <a:rPr dirty="0" sz="1800" spc="-700">
                <a:latin typeface="Microsoft Sans Serif"/>
                <a:cs typeface="Microsoft Sans Serif"/>
              </a:rPr>
              <a:t>„</a:t>
            </a:r>
            <a:r>
              <a:rPr dirty="0" sz="1800" spc="409">
                <a:latin typeface="Microsoft Sans Serif"/>
                <a:cs typeface="Microsoft Sans Serif"/>
              </a:rPr>
              <a:t>  </a:t>
            </a:r>
            <a:r>
              <a:rPr dirty="0" baseline="1543" sz="2700" spc="-450">
                <a:latin typeface="Microsoft Sans Serif"/>
                <a:cs typeface="Microsoft Sans Serif"/>
              </a:rPr>
              <a:t>و</a:t>
            </a:r>
            <a:r>
              <a:rPr dirty="0" baseline="1543" sz="2700" spc="-337">
                <a:latin typeface="Microsoft Sans Serif"/>
                <a:cs typeface="Microsoft Sans Serif"/>
              </a:rPr>
              <a:t> </a:t>
            </a:r>
            <a:r>
              <a:rPr dirty="0" baseline="1543" sz="2700">
                <a:latin typeface="Microsoft Sans Serif"/>
                <a:cs typeface="Microsoft Sans Serif"/>
              </a:rPr>
              <a:t>ن</a:t>
            </a:r>
            <a:r>
              <a:rPr dirty="0" baseline="1543" sz="2700" spc="165">
                <a:latin typeface="Microsoft Sans Serif"/>
                <a:cs typeface="Microsoft Sans Serif"/>
              </a:rPr>
              <a:t>  </a:t>
            </a:r>
            <a:r>
              <a:rPr dirty="0" baseline="1543" sz="2700" spc="-592">
                <a:latin typeface="Microsoft Sans Serif"/>
                <a:cs typeface="Microsoft Sans Serif"/>
              </a:rPr>
              <a:t>لدا</a:t>
            </a:r>
            <a:endParaRPr baseline="1543" sz="2700">
              <a:latin typeface="Microsoft Sans Serif"/>
              <a:cs typeface="Microsoft Sans Serif"/>
            </a:endParaRPr>
          </a:p>
        </p:txBody>
      </p:sp>
      <p:sp>
        <p:nvSpPr>
          <p:cNvPr id="57" name="object 57" descr=""/>
          <p:cNvSpPr txBox="1"/>
          <p:nvPr/>
        </p:nvSpPr>
        <p:spPr>
          <a:xfrm>
            <a:off x="5293233" y="2731058"/>
            <a:ext cx="980440" cy="299720"/>
          </a:xfrm>
          <a:prstGeom prst="rect">
            <a:avLst/>
          </a:prstGeom>
        </p:spPr>
        <p:txBody>
          <a:bodyPr wrap="square" lIns="0" tIns="12700" rIns="0" bIns="0" rtlCol="0" vert="horz">
            <a:spAutoFit/>
          </a:bodyPr>
          <a:lstStyle/>
          <a:p>
            <a:pPr algn="r" marL="12700" marR="5080">
              <a:lnSpc>
                <a:spcPct val="100000"/>
              </a:lnSpc>
              <a:spcBef>
                <a:spcPts val="100"/>
              </a:spcBef>
            </a:pPr>
            <a:r>
              <a:rPr dirty="0" sz="1800" spc="-730">
                <a:latin typeface="Microsoft Sans Serif"/>
                <a:cs typeface="Microsoft Sans Serif"/>
              </a:rPr>
              <a:t>ل</a:t>
            </a:r>
            <a:r>
              <a:rPr dirty="0" sz="1800" spc="310">
                <a:latin typeface="Microsoft Sans Serif"/>
                <a:cs typeface="Microsoft Sans Serif"/>
              </a:rPr>
              <a:t>    </a:t>
            </a:r>
            <a:r>
              <a:rPr dirty="0" sz="1800" spc="-280">
                <a:latin typeface="Microsoft Sans Serif"/>
                <a:cs typeface="Microsoft Sans Serif"/>
              </a:rPr>
              <a:t>م</a:t>
            </a:r>
            <a:r>
              <a:rPr dirty="0" sz="1800" spc="420">
                <a:latin typeface="Microsoft Sans Serif"/>
                <a:cs typeface="Microsoft Sans Serif"/>
              </a:rPr>
              <a:t>  </a:t>
            </a:r>
            <a:r>
              <a:rPr dirty="0" baseline="1543" sz="2700" spc="-359">
                <a:latin typeface="Microsoft Sans Serif"/>
                <a:cs typeface="Microsoft Sans Serif"/>
              </a:rPr>
              <a:t>ع</a:t>
            </a:r>
            <a:r>
              <a:rPr dirty="0" baseline="1543" sz="2700" spc="-75">
                <a:latin typeface="Microsoft Sans Serif"/>
                <a:cs typeface="Microsoft Sans Serif"/>
              </a:rPr>
              <a:t> </a:t>
            </a:r>
            <a:r>
              <a:rPr dirty="0" baseline="1543" sz="2700" spc="-1754">
                <a:latin typeface="Microsoft Sans Serif"/>
                <a:cs typeface="Microsoft Sans Serif"/>
              </a:rPr>
              <a:t>ض</a:t>
            </a:r>
            <a:endParaRPr baseline="1543" sz="2700">
              <a:latin typeface="Microsoft Sans Serif"/>
              <a:cs typeface="Microsoft Sans Serif"/>
            </a:endParaRPr>
          </a:p>
        </p:txBody>
      </p:sp>
      <p:sp>
        <p:nvSpPr>
          <p:cNvPr id="58" name="object 58" descr=""/>
          <p:cNvSpPr txBox="1"/>
          <p:nvPr/>
        </p:nvSpPr>
        <p:spPr>
          <a:xfrm>
            <a:off x="4945760" y="2689605"/>
            <a:ext cx="492125" cy="299720"/>
          </a:xfrm>
          <a:prstGeom prst="rect">
            <a:avLst/>
          </a:prstGeom>
        </p:spPr>
        <p:txBody>
          <a:bodyPr wrap="square" lIns="0" tIns="12700" rIns="0" bIns="0" rtlCol="0" vert="horz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  <a:tabLst>
                <a:tab pos="384175" algn="l"/>
              </a:tabLst>
            </a:pPr>
            <a:r>
              <a:rPr dirty="0" sz="1800" spc="-700">
                <a:latin typeface="Microsoft Sans Serif"/>
                <a:cs typeface="Microsoft Sans Serif"/>
              </a:rPr>
              <a:t>„</a:t>
            </a:r>
            <a:r>
              <a:rPr dirty="0" sz="1800">
                <a:latin typeface="Microsoft Sans Serif"/>
                <a:cs typeface="Microsoft Sans Serif"/>
              </a:rPr>
              <a:t>	</a:t>
            </a:r>
            <a:r>
              <a:rPr dirty="0" baseline="1543" sz="2700" spc="-262">
                <a:latin typeface="Microsoft Sans Serif"/>
                <a:cs typeface="Microsoft Sans Serif"/>
              </a:rPr>
              <a:t>ع</a:t>
            </a:r>
            <a:endParaRPr baseline="1543" sz="2700">
              <a:latin typeface="Microsoft Sans Serif"/>
              <a:cs typeface="Microsoft Sans Serif"/>
            </a:endParaRPr>
          </a:p>
        </p:txBody>
      </p:sp>
      <p:sp>
        <p:nvSpPr>
          <p:cNvPr id="59" name="object 59" descr=""/>
          <p:cNvSpPr txBox="1"/>
          <p:nvPr/>
        </p:nvSpPr>
        <p:spPr>
          <a:xfrm>
            <a:off x="4968621" y="2718866"/>
            <a:ext cx="104775" cy="299720"/>
          </a:xfrm>
          <a:prstGeom prst="rect">
            <a:avLst/>
          </a:prstGeom>
        </p:spPr>
        <p:txBody>
          <a:bodyPr wrap="square" lIns="0" tIns="12700" rIns="0" bIns="0" rtlCol="0" vert="horz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dirty="0" sz="1800" spc="-405">
                <a:latin typeface="Microsoft Sans Serif"/>
                <a:cs typeface="Microsoft Sans Serif"/>
              </a:rPr>
              <a:t>ع</a:t>
            </a:r>
            <a:endParaRPr sz="1800">
              <a:latin typeface="Microsoft Sans Serif"/>
              <a:cs typeface="Microsoft Sans Serif"/>
            </a:endParaRPr>
          </a:p>
        </p:txBody>
      </p:sp>
      <p:sp>
        <p:nvSpPr>
          <p:cNvPr id="60" name="object 60" descr=""/>
          <p:cNvSpPr txBox="1"/>
          <p:nvPr/>
        </p:nvSpPr>
        <p:spPr>
          <a:xfrm>
            <a:off x="4922901" y="2746298"/>
            <a:ext cx="251460" cy="299720"/>
          </a:xfrm>
          <a:prstGeom prst="rect">
            <a:avLst/>
          </a:prstGeom>
        </p:spPr>
        <p:txBody>
          <a:bodyPr wrap="square" lIns="0" tIns="12700" rIns="0" bIns="0" rtlCol="0" vert="horz">
            <a:spAutoFit/>
          </a:bodyPr>
          <a:lstStyle/>
          <a:p>
            <a:pPr algn="r" marL="12700" marR="5080">
              <a:lnSpc>
                <a:spcPct val="100000"/>
              </a:lnSpc>
              <a:spcBef>
                <a:spcPts val="100"/>
              </a:spcBef>
            </a:pPr>
            <a:r>
              <a:rPr dirty="0" baseline="1543" sz="2700" spc="-1395">
                <a:latin typeface="Microsoft Sans Serif"/>
                <a:cs typeface="Microsoft Sans Serif"/>
              </a:rPr>
              <a:t>ث</a:t>
            </a:r>
            <a:r>
              <a:rPr dirty="0" baseline="1543" sz="2700" spc="142">
                <a:latin typeface="Microsoft Sans Serif"/>
                <a:cs typeface="Microsoft Sans Serif"/>
              </a:rPr>
              <a:t>  </a:t>
            </a:r>
            <a:r>
              <a:rPr dirty="0" sz="1800" spc="-195">
                <a:latin typeface="Microsoft Sans Serif"/>
                <a:cs typeface="Microsoft Sans Serif"/>
              </a:rPr>
              <a:t>ا</a:t>
            </a:r>
            <a:endParaRPr sz="1800">
              <a:latin typeface="Microsoft Sans Serif"/>
              <a:cs typeface="Microsoft Sans Serif"/>
            </a:endParaRPr>
          </a:p>
        </p:txBody>
      </p:sp>
      <p:sp>
        <p:nvSpPr>
          <p:cNvPr id="61" name="object 61" descr=""/>
          <p:cNvSpPr txBox="1"/>
          <p:nvPr/>
        </p:nvSpPr>
        <p:spPr>
          <a:xfrm>
            <a:off x="4514469" y="2656078"/>
            <a:ext cx="63500" cy="299720"/>
          </a:xfrm>
          <a:prstGeom prst="rect">
            <a:avLst/>
          </a:prstGeom>
        </p:spPr>
        <p:txBody>
          <a:bodyPr wrap="square" lIns="0" tIns="12700" rIns="0" bIns="0" rtlCol="0" vert="horz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dirty="0" sz="1800" spc="-735">
                <a:latin typeface="Microsoft Sans Serif"/>
                <a:cs typeface="Microsoft Sans Serif"/>
              </a:rPr>
              <a:t>ح</a:t>
            </a:r>
            <a:endParaRPr sz="1800">
              <a:latin typeface="Microsoft Sans Serif"/>
              <a:cs typeface="Microsoft Sans Serif"/>
            </a:endParaRPr>
          </a:p>
        </p:txBody>
      </p:sp>
      <p:sp>
        <p:nvSpPr>
          <p:cNvPr id="62" name="object 62" descr=""/>
          <p:cNvSpPr txBox="1"/>
          <p:nvPr/>
        </p:nvSpPr>
        <p:spPr>
          <a:xfrm>
            <a:off x="4552569" y="2627121"/>
            <a:ext cx="68580" cy="299720"/>
          </a:xfrm>
          <a:prstGeom prst="rect">
            <a:avLst/>
          </a:prstGeom>
        </p:spPr>
        <p:txBody>
          <a:bodyPr wrap="square" lIns="0" tIns="12700" rIns="0" bIns="0" rtlCol="0" vert="horz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dirty="0" sz="1800" spc="-330">
                <a:latin typeface="Microsoft Sans Serif"/>
                <a:cs typeface="Microsoft Sans Serif"/>
              </a:rPr>
              <a:t>م</a:t>
            </a:r>
            <a:endParaRPr sz="1800">
              <a:latin typeface="Microsoft Sans Serif"/>
              <a:cs typeface="Microsoft Sans Serif"/>
            </a:endParaRPr>
          </a:p>
        </p:txBody>
      </p:sp>
      <p:sp>
        <p:nvSpPr>
          <p:cNvPr id="63" name="object 63" descr=""/>
          <p:cNvSpPr txBox="1"/>
          <p:nvPr/>
        </p:nvSpPr>
        <p:spPr>
          <a:xfrm>
            <a:off x="4595240" y="2576829"/>
            <a:ext cx="31750" cy="299720"/>
          </a:xfrm>
          <a:prstGeom prst="rect">
            <a:avLst/>
          </a:prstGeom>
        </p:spPr>
        <p:txBody>
          <a:bodyPr wrap="square" lIns="0" tIns="12700" rIns="0" bIns="0" rtlCol="0" vert="horz">
            <a:spAutoFit/>
          </a:bodyPr>
          <a:lstStyle/>
          <a:p>
            <a:pPr algn="ctr">
              <a:lnSpc>
                <a:spcPct val="100000"/>
              </a:lnSpc>
              <a:spcBef>
                <a:spcPts val="100"/>
              </a:spcBef>
            </a:pPr>
            <a:r>
              <a:rPr dirty="0" sz="1800" spc="-919">
                <a:latin typeface="Microsoft Sans Serif"/>
                <a:cs typeface="Microsoft Sans Serif"/>
              </a:rPr>
              <a:t>ل</a:t>
            </a:r>
            <a:endParaRPr sz="1800">
              <a:latin typeface="Microsoft Sans Serif"/>
              <a:cs typeface="Microsoft Sans Serif"/>
            </a:endParaRPr>
          </a:p>
        </p:txBody>
      </p:sp>
      <p:sp>
        <p:nvSpPr>
          <p:cNvPr id="64" name="object 64" descr=""/>
          <p:cNvSpPr txBox="1"/>
          <p:nvPr/>
        </p:nvSpPr>
        <p:spPr>
          <a:xfrm>
            <a:off x="4601336" y="2534158"/>
            <a:ext cx="71755" cy="299720"/>
          </a:xfrm>
          <a:prstGeom prst="rect">
            <a:avLst/>
          </a:prstGeom>
        </p:spPr>
        <p:txBody>
          <a:bodyPr wrap="square" lIns="0" tIns="12700" rIns="0" bIns="0" rtlCol="0" vert="horz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dirty="0" sz="1800" spc="-610">
                <a:latin typeface="Microsoft Sans Serif"/>
                <a:cs typeface="Microsoft Sans Serif"/>
              </a:rPr>
              <a:t>ل</a:t>
            </a:r>
            <a:endParaRPr sz="1800">
              <a:latin typeface="Microsoft Sans Serif"/>
              <a:cs typeface="Microsoft Sans Serif"/>
            </a:endParaRPr>
          </a:p>
        </p:txBody>
      </p:sp>
      <p:sp>
        <p:nvSpPr>
          <p:cNvPr id="65" name="object 65" descr=""/>
          <p:cNvSpPr txBox="1"/>
          <p:nvPr/>
        </p:nvSpPr>
        <p:spPr>
          <a:xfrm>
            <a:off x="4363592" y="2763367"/>
            <a:ext cx="4098925" cy="299720"/>
          </a:xfrm>
          <a:prstGeom prst="rect">
            <a:avLst/>
          </a:prstGeom>
        </p:spPr>
        <p:txBody>
          <a:bodyPr wrap="square" lIns="0" tIns="12700" rIns="0" bIns="0" rtlCol="0" vert="horz">
            <a:spAutoFit/>
          </a:bodyPr>
          <a:lstStyle/>
          <a:p>
            <a:pPr algn="r" marL="12700" marR="5080">
              <a:lnSpc>
                <a:spcPct val="100000"/>
              </a:lnSpc>
              <a:spcBef>
                <a:spcPts val="100"/>
              </a:spcBef>
            </a:pPr>
            <a:r>
              <a:rPr dirty="0" sz="1800" spc="-495">
                <a:latin typeface="Microsoft Sans Serif"/>
                <a:cs typeface="Microsoft Sans Serif"/>
              </a:rPr>
              <a:t>س</a:t>
            </a:r>
            <a:r>
              <a:rPr dirty="0" sz="1800" spc="30">
                <a:latin typeface="Microsoft Sans Serif"/>
                <a:cs typeface="Microsoft Sans Serif"/>
              </a:rPr>
              <a:t>  </a:t>
            </a:r>
            <a:r>
              <a:rPr dirty="0" sz="1800" spc="-300">
                <a:latin typeface="Microsoft Sans Serif"/>
                <a:cs typeface="Microsoft Sans Serif"/>
              </a:rPr>
              <a:t>و</a:t>
            </a:r>
            <a:r>
              <a:rPr dirty="0" sz="1800" spc="-225">
                <a:latin typeface="Microsoft Sans Serif"/>
                <a:cs typeface="Microsoft Sans Serif"/>
              </a:rPr>
              <a:t> </a:t>
            </a:r>
            <a:r>
              <a:rPr dirty="0" sz="1800" spc="-130">
                <a:latin typeface="Microsoft Sans Serif"/>
                <a:cs typeface="Microsoft Sans Serif"/>
              </a:rPr>
              <a:t>،ءاذ</a:t>
            </a:r>
            <a:r>
              <a:rPr dirty="0" sz="1800" spc="345">
                <a:latin typeface="Microsoft Sans Serif"/>
                <a:cs typeface="Microsoft Sans Serif"/>
              </a:rPr>
              <a:t> </a:t>
            </a:r>
            <a:r>
              <a:rPr dirty="0" sz="1800" spc="-355">
                <a:latin typeface="Microsoft Sans Serif"/>
                <a:cs typeface="Microsoft Sans Serif"/>
              </a:rPr>
              <a:t>أل</a:t>
            </a:r>
            <a:r>
              <a:rPr dirty="0" sz="1800" spc="35">
                <a:latin typeface="Microsoft Sans Serif"/>
                <a:cs typeface="Microsoft Sans Serif"/>
              </a:rPr>
              <a:t> </a:t>
            </a:r>
            <a:r>
              <a:rPr dirty="0" baseline="3086" sz="2700" spc="-735">
                <a:latin typeface="Microsoft Sans Serif"/>
                <a:cs typeface="Microsoft Sans Serif"/>
              </a:rPr>
              <a:t>ةث</a:t>
            </a:r>
            <a:r>
              <a:rPr dirty="0" baseline="3086" sz="2700" spc="142">
                <a:latin typeface="Microsoft Sans Serif"/>
                <a:cs typeface="Microsoft Sans Serif"/>
              </a:rPr>
              <a:t>  </a:t>
            </a:r>
            <a:r>
              <a:rPr dirty="0" sz="1800" spc="-420">
                <a:latin typeface="Microsoft Sans Serif"/>
                <a:cs typeface="Microsoft Sans Serif"/>
              </a:rPr>
              <a:t>ع</a:t>
            </a:r>
            <a:r>
              <a:rPr dirty="0" sz="1800" spc="320">
                <a:latin typeface="Microsoft Sans Serif"/>
                <a:cs typeface="Microsoft Sans Serif"/>
              </a:rPr>
              <a:t>   </a:t>
            </a:r>
            <a:r>
              <a:rPr dirty="0" sz="1800">
                <a:latin typeface="Microsoft Sans Serif"/>
                <a:cs typeface="Microsoft Sans Serif"/>
              </a:rPr>
              <a:t>أ</a:t>
            </a:r>
            <a:r>
              <a:rPr dirty="0" sz="1800" spc="434">
                <a:latin typeface="Microsoft Sans Serif"/>
                <a:cs typeface="Microsoft Sans Serif"/>
              </a:rPr>
              <a:t>  </a:t>
            </a:r>
            <a:r>
              <a:rPr dirty="0" sz="1800" spc="-265">
                <a:latin typeface="Microsoft Sans Serif"/>
                <a:cs typeface="Microsoft Sans Serif"/>
              </a:rPr>
              <a:t>ا</a:t>
            </a:r>
            <a:r>
              <a:rPr dirty="0" sz="1800" spc="50">
                <a:latin typeface="Microsoft Sans Serif"/>
                <a:cs typeface="Microsoft Sans Serif"/>
              </a:rPr>
              <a:t>  </a:t>
            </a:r>
            <a:r>
              <a:rPr dirty="0" sz="1800" spc="-355">
                <a:latin typeface="Microsoft Sans Serif"/>
                <a:cs typeface="Microsoft Sans Serif"/>
              </a:rPr>
              <a:t>و</a:t>
            </a:r>
            <a:r>
              <a:rPr dirty="0" sz="1800" spc="25">
                <a:latin typeface="Microsoft Sans Serif"/>
                <a:cs typeface="Microsoft Sans Serif"/>
              </a:rPr>
              <a:t>  </a:t>
            </a:r>
            <a:r>
              <a:rPr dirty="0" sz="1800">
                <a:latin typeface="Microsoft Sans Serif"/>
                <a:cs typeface="Microsoft Sans Serif"/>
              </a:rPr>
              <a:t>ة</a:t>
            </a:r>
            <a:r>
              <a:rPr dirty="0" sz="1800" spc="-290">
                <a:latin typeface="Microsoft Sans Serif"/>
                <a:cs typeface="Microsoft Sans Serif"/>
              </a:rPr>
              <a:t> </a:t>
            </a:r>
            <a:r>
              <a:rPr dirty="0" sz="1800" spc="-60">
                <a:latin typeface="Microsoft Sans Serif"/>
                <a:cs typeface="Microsoft Sans Serif"/>
              </a:rPr>
              <a:t>وذ</a:t>
            </a:r>
            <a:r>
              <a:rPr dirty="0" sz="1800" spc="229">
                <a:latin typeface="Microsoft Sans Serif"/>
                <a:cs typeface="Microsoft Sans Serif"/>
              </a:rPr>
              <a:t> </a:t>
            </a:r>
            <a:r>
              <a:rPr dirty="0" sz="1800" spc="-375">
                <a:latin typeface="Microsoft Sans Serif"/>
                <a:cs typeface="Microsoft Sans Serif"/>
              </a:rPr>
              <a:t>ل</a:t>
            </a:r>
            <a:r>
              <a:rPr dirty="0" sz="1800" spc="95">
                <a:latin typeface="Microsoft Sans Serif"/>
                <a:cs typeface="Microsoft Sans Serif"/>
              </a:rPr>
              <a:t>  </a:t>
            </a:r>
            <a:r>
              <a:rPr dirty="0" sz="1800" spc="-300">
                <a:latin typeface="Microsoft Sans Serif"/>
                <a:cs typeface="Microsoft Sans Serif"/>
              </a:rPr>
              <a:t>و</a:t>
            </a:r>
            <a:r>
              <a:rPr dirty="0" sz="1800" spc="-229">
                <a:latin typeface="Microsoft Sans Serif"/>
                <a:cs typeface="Microsoft Sans Serif"/>
              </a:rPr>
              <a:t> </a:t>
            </a:r>
            <a:r>
              <a:rPr dirty="0" sz="1800" spc="-254">
                <a:latin typeface="Microsoft Sans Serif"/>
                <a:cs typeface="Microsoft Sans Serif"/>
              </a:rPr>
              <a:t>.</a:t>
            </a:r>
            <a:r>
              <a:rPr dirty="0" sz="1800" spc="-254">
                <a:latin typeface="Microsoft Sans Serif"/>
                <a:cs typeface="Microsoft Sans Serif"/>
              </a:rPr>
              <a:t>ر</a:t>
            </a:r>
            <a:r>
              <a:rPr dirty="0" sz="1800" spc="165">
                <a:latin typeface="Microsoft Sans Serif"/>
                <a:cs typeface="Microsoft Sans Serif"/>
              </a:rPr>
              <a:t> </a:t>
            </a:r>
            <a:r>
              <a:rPr dirty="0" sz="1800" spc="-265">
                <a:latin typeface="Microsoft Sans Serif"/>
                <a:cs typeface="Microsoft Sans Serif"/>
              </a:rPr>
              <a:t>ا</a:t>
            </a:r>
            <a:r>
              <a:rPr dirty="0" sz="1800" spc="-45">
                <a:latin typeface="Microsoft Sans Serif"/>
                <a:cs typeface="Microsoft Sans Serif"/>
              </a:rPr>
              <a:t> </a:t>
            </a:r>
            <a:r>
              <a:rPr dirty="0" baseline="-1543" sz="2700" spc="-750">
                <a:latin typeface="Microsoft Sans Serif"/>
                <a:cs typeface="Microsoft Sans Serif"/>
              </a:rPr>
              <a:t>,</a:t>
            </a:r>
            <a:r>
              <a:rPr dirty="0" baseline="-1543" sz="2700" spc="15">
                <a:latin typeface="Microsoft Sans Serif"/>
                <a:cs typeface="Microsoft Sans Serif"/>
              </a:rPr>
              <a:t>  </a:t>
            </a:r>
            <a:r>
              <a:rPr dirty="0" sz="1800" spc="-365">
                <a:latin typeface="Microsoft Sans Serif"/>
                <a:cs typeface="Microsoft Sans Serif"/>
              </a:rPr>
              <a:t>قر</a:t>
            </a:r>
            <a:r>
              <a:rPr dirty="0" sz="1800" spc="185">
                <a:latin typeface="Microsoft Sans Serif"/>
                <a:cs typeface="Microsoft Sans Serif"/>
              </a:rPr>
              <a:t> </a:t>
            </a:r>
            <a:r>
              <a:rPr dirty="0" sz="1800" spc="-265">
                <a:latin typeface="Microsoft Sans Serif"/>
                <a:cs typeface="Microsoft Sans Serif"/>
              </a:rPr>
              <a:t>ا</a:t>
            </a:r>
            <a:r>
              <a:rPr dirty="0" sz="1800" spc="-130">
                <a:latin typeface="Microsoft Sans Serif"/>
                <a:cs typeface="Microsoft Sans Serif"/>
              </a:rPr>
              <a:t> </a:t>
            </a:r>
            <a:r>
              <a:rPr dirty="0" baseline="-3086" sz="2700" spc="-750">
                <a:latin typeface="Microsoft Sans Serif"/>
                <a:cs typeface="Microsoft Sans Serif"/>
              </a:rPr>
              <a:t>,</a:t>
            </a:r>
            <a:r>
              <a:rPr dirty="0" baseline="-3086" sz="2700" spc="-202">
                <a:latin typeface="Microsoft Sans Serif"/>
                <a:cs typeface="Microsoft Sans Serif"/>
              </a:rPr>
              <a:t> </a:t>
            </a:r>
            <a:r>
              <a:rPr dirty="0" sz="1800" spc="-45">
                <a:latin typeface="Microsoft Sans Serif"/>
                <a:cs typeface="Microsoft Sans Serif"/>
              </a:rPr>
              <a:t>ة</a:t>
            </a:r>
            <a:r>
              <a:rPr dirty="0" sz="1800" spc="-145">
                <a:latin typeface="Microsoft Sans Serif"/>
                <a:cs typeface="Microsoft Sans Serif"/>
              </a:rPr>
              <a:t> </a:t>
            </a:r>
            <a:r>
              <a:rPr dirty="0" baseline="-1543" sz="2700" spc="-1050">
                <a:latin typeface="Microsoft Sans Serif"/>
                <a:cs typeface="Microsoft Sans Serif"/>
              </a:rPr>
              <a:t>„</a:t>
            </a:r>
            <a:r>
              <a:rPr dirty="0" baseline="-1543" sz="2700" spc="-307">
                <a:latin typeface="Microsoft Sans Serif"/>
                <a:cs typeface="Microsoft Sans Serif"/>
              </a:rPr>
              <a:t> </a:t>
            </a:r>
            <a:r>
              <a:rPr dirty="0" sz="1800" spc="-265">
                <a:latin typeface="Microsoft Sans Serif"/>
                <a:cs typeface="Microsoft Sans Serif"/>
              </a:rPr>
              <a:t>ا</a:t>
            </a:r>
            <a:r>
              <a:rPr dirty="0" sz="1800" spc="175">
                <a:latin typeface="Microsoft Sans Serif"/>
                <a:cs typeface="Microsoft Sans Serif"/>
              </a:rPr>
              <a:t>  </a:t>
            </a:r>
            <a:r>
              <a:rPr dirty="0" sz="1800" spc="-430">
                <a:latin typeface="Microsoft Sans Serif"/>
                <a:cs typeface="Microsoft Sans Serif"/>
              </a:rPr>
              <a:t>يو</a:t>
            </a:r>
            <a:r>
              <a:rPr dirty="0" sz="1800" spc="-105">
                <a:latin typeface="Microsoft Sans Serif"/>
                <a:cs typeface="Microsoft Sans Serif"/>
              </a:rPr>
              <a:t> </a:t>
            </a:r>
            <a:r>
              <a:rPr dirty="0" sz="1800" spc="-50">
                <a:latin typeface="Microsoft Sans Serif"/>
                <a:cs typeface="Microsoft Sans Serif"/>
              </a:rPr>
              <a:t>ذ</a:t>
            </a:r>
            <a:endParaRPr sz="1800">
              <a:latin typeface="Microsoft Sans Serif"/>
              <a:cs typeface="Microsoft Sans Serif"/>
            </a:endParaRPr>
          </a:p>
        </p:txBody>
      </p:sp>
      <p:sp>
        <p:nvSpPr>
          <p:cNvPr id="66" name="object 66" descr=""/>
          <p:cNvSpPr txBox="1"/>
          <p:nvPr/>
        </p:nvSpPr>
        <p:spPr>
          <a:xfrm>
            <a:off x="4269104" y="2703626"/>
            <a:ext cx="325755" cy="299720"/>
          </a:xfrm>
          <a:prstGeom prst="rect">
            <a:avLst/>
          </a:prstGeom>
        </p:spPr>
        <p:txBody>
          <a:bodyPr wrap="square" lIns="0" tIns="12700" rIns="0" bIns="0" rtlCol="0" vert="horz">
            <a:spAutoFit/>
          </a:bodyPr>
          <a:lstStyle/>
          <a:p>
            <a:pPr algn="r" marL="12700" marR="5080">
              <a:lnSpc>
                <a:spcPct val="100000"/>
              </a:lnSpc>
              <a:spcBef>
                <a:spcPts val="100"/>
              </a:spcBef>
            </a:pPr>
            <a:r>
              <a:rPr dirty="0" sz="1800" spc="-434">
                <a:latin typeface="Microsoft Sans Serif"/>
                <a:cs typeface="Microsoft Sans Serif"/>
              </a:rPr>
              <a:t>لا</a:t>
            </a:r>
            <a:r>
              <a:rPr dirty="0" sz="1800" spc="765">
                <a:latin typeface="Microsoft Sans Serif"/>
                <a:cs typeface="Microsoft Sans Serif"/>
              </a:rPr>
              <a:t> </a:t>
            </a:r>
            <a:r>
              <a:rPr dirty="0" sz="1800" spc="-730">
                <a:latin typeface="Microsoft Sans Serif"/>
                <a:cs typeface="Microsoft Sans Serif"/>
              </a:rPr>
              <a:t>ل</a:t>
            </a:r>
            <a:r>
              <a:rPr dirty="0" sz="1800" spc="-40">
                <a:latin typeface="Microsoft Sans Serif"/>
                <a:cs typeface="Microsoft Sans Serif"/>
              </a:rPr>
              <a:t> </a:t>
            </a:r>
            <a:r>
              <a:rPr dirty="0" sz="1800" spc="-500">
                <a:latin typeface="Microsoft Sans Serif"/>
                <a:cs typeface="Microsoft Sans Serif"/>
              </a:rPr>
              <a:t>,</a:t>
            </a:r>
            <a:endParaRPr sz="1800">
              <a:latin typeface="Microsoft Sans Serif"/>
              <a:cs typeface="Microsoft Sans Serif"/>
            </a:endParaRPr>
          </a:p>
        </p:txBody>
      </p:sp>
      <p:sp>
        <p:nvSpPr>
          <p:cNvPr id="67" name="object 67" descr=""/>
          <p:cNvSpPr txBox="1"/>
          <p:nvPr/>
        </p:nvSpPr>
        <p:spPr>
          <a:xfrm>
            <a:off x="3927728" y="2725267"/>
            <a:ext cx="366395" cy="299720"/>
          </a:xfrm>
          <a:prstGeom prst="rect">
            <a:avLst/>
          </a:prstGeom>
        </p:spPr>
        <p:txBody>
          <a:bodyPr wrap="square" lIns="0" tIns="12700" rIns="0" bIns="0" rtlCol="0" vert="horz">
            <a:spAutoFit/>
          </a:bodyPr>
          <a:lstStyle/>
          <a:p>
            <a:pPr algn="r" marL="12700" marR="5080">
              <a:lnSpc>
                <a:spcPct val="100000"/>
              </a:lnSpc>
              <a:spcBef>
                <a:spcPts val="100"/>
              </a:spcBef>
            </a:pPr>
            <a:r>
              <a:rPr dirty="0" sz="1800" spc="-630">
                <a:latin typeface="Microsoft Sans Serif"/>
                <a:cs typeface="Microsoft Sans Serif"/>
              </a:rPr>
              <a:t>ق</a:t>
            </a:r>
            <a:r>
              <a:rPr dirty="0" sz="1800" spc="20">
                <a:latin typeface="Microsoft Sans Serif"/>
                <a:cs typeface="Microsoft Sans Serif"/>
              </a:rPr>
              <a:t>  </a:t>
            </a:r>
            <a:r>
              <a:rPr dirty="0" baseline="1543" sz="2700" spc="-150">
                <a:latin typeface="Microsoft Sans Serif"/>
                <a:cs typeface="Microsoft Sans Serif"/>
              </a:rPr>
              <a:t>م</a:t>
            </a:r>
            <a:r>
              <a:rPr dirty="0" baseline="1543" sz="2700" spc="-254">
                <a:latin typeface="Microsoft Sans Serif"/>
                <a:cs typeface="Microsoft Sans Serif"/>
              </a:rPr>
              <a:t> </a:t>
            </a:r>
            <a:r>
              <a:rPr dirty="0" sz="1800" spc="-680">
                <a:latin typeface="Microsoft Sans Serif"/>
                <a:cs typeface="Microsoft Sans Serif"/>
              </a:rPr>
              <a:t>ق</a:t>
            </a:r>
            <a:endParaRPr sz="1800">
              <a:latin typeface="Microsoft Sans Serif"/>
              <a:cs typeface="Microsoft Sans Serif"/>
            </a:endParaRPr>
          </a:p>
        </p:txBody>
      </p:sp>
      <p:sp>
        <p:nvSpPr>
          <p:cNvPr id="68" name="object 68" descr=""/>
          <p:cNvSpPr txBox="1"/>
          <p:nvPr/>
        </p:nvSpPr>
        <p:spPr>
          <a:xfrm>
            <a:off x="3846957" y="2698750"/>
            <a:ext cx="179705" cy="299720"/>
          </a:xfrm>
          <a:prstGeom prst="rect">
            <a:avLst/>
          </a:prstGeom>
        </p:spPr>
        <p:txBody>
          <a:bodyPr wrap="square" lIns="0" tIns="12700" rIns="0" bIns="0" rtlCol="0" vert="horz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  <a:tabLst>
                <a:tab pos="147955" algn="l"/>
              </a:tabLst>
            </a:pPr>
            <a:r>
              <a:rPr dirty="0" sz="1800" spc="-700">
                <a:latin typeface="Microsoft Sans Serif"/>
                <a:cs typeface="Microsoft Sans Serif"/>
              </a:rPr>
              <a:t>„</a:t>
            </a:r>
            <a:r>
              <a:rPr dirty="0" sz="1800">
                <a:latin typeface="Microsoft Sans Serif"/>
                <a:cs typeface="Microsoft Sans Serif"/>
              </a:rPr>
              <a:t>	</a:t>
            </a:r>
            <a:r>
              <a:rPr dirty="0" sz="1800" spc="-880">
                <a:latin typeface="Microsoft Sans Serif"/>
                <a:cs typeface="Microsoft Sans Serif"/>
              </a:rPr>
              <a:t>ح</a:t>
            </a:r>
            <a:endParaRPr sz="1800">
              <a:latin typeface="Microsoft Sans Serif"/>
              <a:cs typeface="Microsoft Sans Serif"/>
            </a:endParaRPr>
          </a:p>
        </p:txBody>
      </p:sp>
      <p:sp>
        <p:nvSpPr>
          <p:cNvPr id="69" name="object 69" descr=""/>
          <p:cNvSpPr txBox="1"/>
          <p:nvPr/>
        </p:nvSpPr>
        <p:spPr>
          <a:xfrm>
            <a:off x="4000880" y="2639923"/>
            <a:ext cx="46990" cy="299720"/>
          </a:xfrm>
          <a:prstGeom prst="rect">
            <a:avLst/>
          </a:prstGeom>
        </p:spPr>
        <p:txBody>
          <a:bodyPr wrap="square" lIns="0" tIns="12700" rIns="0" bIns="0" rtlCol="0" vert="horz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dirty="0" sz="1800" spc="-800">
                <a:latin typeface="Microsoft Sans Serif"/>
                <a:cs typeface="Microsoft Sans Serif"/>
              </a:rPr>
              <a:t>ل</a:t>
            </a:r>
            <a:endParaRPr sz="1800">
              <a:latin typeface="Microsoft Sans Serif"/>
              <a:cs typeface="Microsoft Sans Serif"/>
            </a:endParaRPr>
          </a:p>
        </p:txBody>
      </p:sp>
      <p:sp>
        <p:nvSpPr>
          <p:cNvPr id="70" name="object 70" descr=""/>
          <p:cNvSpPr txBox="1"/>
          <p:nvPr/>
        </p:nvSpPr>
        <p:spPr>
          <a:xfrm>
            <a:off x="3497707" y="2726486"/>
            <a:ext cx="130810" cy="299720"/>
          </a:xfrm>
          <a:prstGeom prst="rect">
            <a:avLst/>
          </a:prstGeom>
        </p:spPr>
        <p:txBody>
          <a:bodyPr wrap="square" lIns="0" tIns="12700" rIns="0" bIns="0" rtlCol="0" vert="horz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dirty="0" sz="1800" spc="-720">
                <a:latin typeface="Microsoft Sans Serif"/>
                <a:cs typeface="Microsoft Sans Serif"/>
              </a:rPr>
              <a:t>س</a:t>
            </a:r>
            <a:endParaRPr sz="1800">
              <a:latin typeface="Microsoft Sans Serif"/>
              <a:cs typeface="Microsoft Sans Serif"/>
            </a:endParaRPr>
          </a:p>
        </p:txBody>
      </p:sp>
      <p:sp>
        <p:nvSpPr>
          <p:cNvPr id="71" name="object 71" descr=""/>
          <p:cNvSpPr txBox="1"/>
          <p:nvPr/>
        </p:nvSpPr>
        <p:spPr>
          <a:xfrm>
            <a:off x="3618103" y="2647238"/>
            <a:ext cx="654050" cy="299720"/>
          </a:xfrm>
          <a:prstGeom prst="rect">
            <a:avLst/>
          </a:prstGeom>
        </p:spPr>
        <p:txBody>
          <a:bodyPr wrap="square" lIns="0" tIns="12700" rIns="0" bIns="0" rtlCol="0" vert="horz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  <a:tabLst>
                <a:tab pos="353695" algn="l"/>
                <a:tab pos="640715" algn="l"/>
              </a:tabLst>
            </a:pPr>
            <a:r>
              <a:rPr dirty="0" sz="1800" spc="-500">
                <a:latin typeface="Microsoft Sans Serif"/>
                <a:cs typeface="Microsoft Sans Serif"/>
              </a:rPr>
              <a:t>.</a:t>
            </a:r>
            <a:r>
              <a:rPr dirty="0" sz="1800">
                <a:latin typeface="Microsoft Sans Serif"/>
                <a:cs typeface="Microsoft Sans Serif"/>
              </a:rPr>
              <a:t>	</a:t>
            </a:r>
            <a:r>
              <a:rPr dirty="0" sz="1800" spc="-700">
                <a:latin typeface="Microsoft Sans Serif"/>
                <a:cs typeface="Microsoft Sans Serif"/>
              </a:rPr>
              <a:t>„</a:t>
            </a:r>
            <a:r>
              <a:rPr dirty="0" sz="1800">
                <a:latin typeface="Microsoft Sans Serif"/>
                <a:cs typeface="Microsoft Sans Serif"/>
              </a:rPr>
              <a:t>	</a:t>
            </a:r>
            <a:r>
              <a:rPr dirty="0" sz="1800" spc="-700">
                <a:latin typeface="Microsoft Sans Serif"/>
                <a:cs typeface="Microsoft Sans Serif"/>
              </a:rPr>
              <a:t>„</a:t>
            </a:r>
            <a:endParaRPr sz="1800">
              <a:latin typeface="Microsoft Sans Serif"/>
              <a:cs typeface="Microsoft Sans Serif"/>
            </a:endParaRPr>
          </a:p>
        </p:txBody>
      </p:sp>
      <p:sp>
        <p:nvSpPr>
          <p:cNvPr id="72" name="object 72" descr=""/>
          <p:cNvSpPr txBox="1"/>
          <p:nvPr/>
        </p:nvSpPr>
        <p:spPr>
          <a:xfrm>
            <a:off x="3712590" y="2746908"/>
            <a:ext cx="59055" cy="299720"/>
          </a:xfrm>
          <a:prstGeom prst="rect">
            <a:avLst/>
          </a:prstGeom>
        </p:spPr>
        <p:txBody>
          <a:bodyPr wrap="square" lIns="0" tIns="12700" rIns="0" bIns="0" rtlCol="0" vert="horz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dirty="0" sz="1800" spc="-110">
                <a:latin typeface="Microsoft Sans Serif"/>
                <a:cs typeface="Microsoft Sans Serif"/>
              </a:rPr>
              <a:t>ا</a:t>
            </a:r>
            <a:endParaRPr sz="1800">
              <a:latin typeface="Microsoft Sans Serif"/>
              <a:cs typeface="Microsoft Sans Serif"/>
            </a:endParaRPr>
          </a:p>
        </p:txBody>
      </p:sp>
      <p:sp>
        <p:nvSpPr>
          <p:cNvPr id="73" name="object 73" descr=""/>
          <p:cNvSpPr txBox="1"/>
          <p:nvPr/>
        </p:nvSpPr>
        <p:spPr>
          <a:xfrm>
            <a:off x="3124326" y="2663697"/>
            <a:ext cx="25400" cy="299720"/>
          </a:xfrm>
          <a:prstGeom prst="rect">
            <a:avLst/>
          </a:prstGeom>
        </p:spPr>
        <p:txBody>
          <a:bodyPr wrap="square" lIns="0" tIns="12700" rIns="0" bIns="0" rtlCol="0" vert="horz">
            <a:spAutoFit/>
          </a:bodyPr>
          <a:lstStyle/>
          <a:p>
            <a:pPr algn="ctr">
              <a:lnSpc>
                <a:spcPct val="100000"/>
              </a:lnSpc>
              <a:spcBef>
                <a:spcPts val="100"/>
              </a:spcBef>
            </a:pPr>
            <a:r>
              <a:rPr dirty="0" sz="1800" spc="-500">
                <a:latin typeface="Microsoft Sans Serif"/>
                <a:cs typeface="Microsoft Sans Serif"/>
              </a:rPr>
              <a:t>.</a:t>
            </a:r>
            <a:endParaRPr sz="1800">
              <a:latin typeface="Microsoft Sans Serif"/>
              <a:cs typeface="Microsoft Sans Serif"/>
            </a:endParaRPr>
          </a:p>
        </p:txBody>
      </p:sp>
      <p:sp>
        <p:nvSpPr>
          <p:cNvPr id="74" name="object 74" descr=""/>
          <p:cNvSpPr txBox="1"/>
          <p:nvPr/>
        </p:nvSpPr>
        <p:spPr>
          <a:xfrm>
            <a:off x="3310254" y="2756966"/>
            <a:ext cx="25400" cy="299720"/>
          </a:xfrm>
          <a:prstGeom prst="rect">
            <a:avLst/>
          </a:prstGeom>
        </p:spPr>
        <p:txBody>
          <a:bodyPr wrap="square" lIns="0" tIns="12700" rIns="0" bIns="0" rtlCol="0" vert="horz">
            <a:spAutoFit/>
          </a:bodyPr>
          <a:lstStyle/>
          <a:p>
            <a:pPr algn="ctr">
              <a:lnSpc>
                <a:spcPct val="100000"/>
              </a:lnSpc>
              <a:spcBef>
                <a:spcPts val="100"/>
              </a:spcBef>
            </a:pPr>
            <a:r>
              <a:rPr dirty="0" sz="1800" spc="-500">
                <a:latin typeface="Microsoft Sans Serif"/>
                <a:cs typeface="Microsoft Sans Serif"/>
              </a:rPr>
              <a:t>,</a:t>
            </a:r>
            <a:endParaRPr sz="1800">
              <a:latin typeface="Microsoft Sans Serif"/>
              <a:cs typeface="Microsoft Sans Serif"/>
            </a:endParaRPr>
          </a:p>
        </p:txBody>
      </p:sp>
      <p:sp>
        <p:nvSpPr>
          <p:cNvPr id="75" name="object 75" descr=""/>
          <p:cNvSpPr txBox="1"/>
          <p:nvPr/>
        </p:nvSpPr>
        <p:spPr>
          <a:xfrm>
            <a:off x="3266059" y="2713075"/>
            <a:ext cx="404495" cy="299720"/>
          </a:xfrm>
          <a:prstGeom prst="rect">
            <a:avLst/>
          </a:prstGeom>
        </p:spPr>
        <p:txBody>
          <a:bodyPr wrap="square" lIns="0" tIns="12700" rIns="0" bIns="0" rtlCol="0" vert="horz">
            <a:spAutoFit/>
          </a:bodyPr>
          <a:lstStyle/>
          <a:p>
            <a:pPr algn="r" marL="12700" marR="5080">
              <a:lnSpc>
                <a:spcPct val="100000"/>
              </a:lnSpc>
              <a:spcBef>
                <a:spcPts val="100"/>
              </a:spcBef>
            </a:pPr>
            <a:r>
              <a:rPr dirty="0" baseline="1543" sz="2700" spc="-1275">
                <a:latin typeface="Microsoft Sans Serif"/>
                <a:cs typeface="Microsoft Sans Serif"/>
              </a:rPr>
              <a:t>ب</a:t>
            </a:r>
            <a:r>
              <a:rPr dirty="0" baseline="1543" sz="2700" spc="585">
                <a:latin typeface="Microsoft Sans Serif"/>
                <a:cs typeface="Microsoft Sans Serif"/>
              </a:rPr>
              <a:t> </a:t>
            </a:r>
            <a:r>
              <a:rPr dirty="0" baseline="1543" sz="2700" spc="-750">
                <a:latin typeface="Microsoft Sans Serif"/>
                <a:cs typeface="Microsoft Sans Serif"/>
              </a:rPr>
              <a:t>.</a:t>
            </a:r>
            <a:r>
              <a:rPr dirty="0" baseline="1543" sz="2700" spc="277">
                <a:latin typeface="Microsoft Sans Serif"/>
                <a:cs typeface="Microsoft Sans Serif"/>
              </a:rPr>
              <a:t>  </a:t>
            </a:r>
            <a:r>
              <a:rPr dirty="0" sz="1800" spc="-1030">
                <a:latin typeface="Microsoft Sans Serif"/>
                <a:cs typeface="Microsoft Sans Serif"/>
              </a:rPr>
              <a:t>ت</a:t>
            </a:r>
            <a:endParaRPr sz="1800">
              <a:latin typeface="Microsoft Sans Serif"/>
              <a:cs typeface="Microsoft Sans Serif"/>
            </a:endParaRPr>
          </a:p>
        </p:txBody>
      </p:sp>
      <p:sp>
        <p:nvSpPr>
          <p:cNvPr id="76" name="object 76" descr=""/>
          <p:cNvSpPr txBox="1"/>
          <p:nvPr/>
        </p:nvSpPr>
        <p:spPr>
          <a:xfrm>
            <a:off x="2158619" y="2734411"/>
            <a:ext cx="951865" cy="299720"/>
          </a:xfrm>
          <a:prstGeom prst="rect">
            <a:avLst/>
          </a:prstGeom>
        </p:spPr>
        <p:txBody>
          <a:bodyPr wrap="square" lIns="0" tIns="12700" rIns="0" bIns="0" rtlCol="0" vert="horz">
            <a:spAutoFit/>
          </a:bodyPr>
          <a:lstStyle/>
          <a:p>
            <a:pPr algn="r" marL="38100" marR="30480">
              <a:lnSpc>
                <a:spcPct val="100000"/>
              </a:lnSpc>
              <a:spcBef>
                <a:spcPts val="100"/>
              </a:spcBef>
            </a:pPr>
            <a:r>
              <a:rPr dirty="0" baseline="15432" sz="2700" spc="525">
                <a:latin typeface="Microsoft Sans Serif"/>
                <a:cs typeface="Microsoft Sans Serif"/>
              </a:rPr>
              <a:t> </a:t>
            </a:r>
            <a:r>
              <a:rPr dirty="0" baseline="6172" sz="2700" spc="-750">
                <a:latin typeface="Microsoft Sans Serif"/>
                <a:cs typeface="Microsoft Sans Serif"/>
              </a:rPr>
              <a:t>.</a:t>
            </a:r>
            <a:r>
              <a:rPr dirty="0" baseline="6172" sz="2700" spc="-209">
                <a:latin typeface="Microsoft Sans Serif"/>
                <a:cs typeface="Microsoft Sans Serif"/>
              </a:rPr>
              <a:t> </a:t>
            </a:r>
            <a:r>
              <a:rPr dirty="0" baseline="1543" sz="2700" spc="-532">
                <a:latin typeface="Microsoft Sans Serif"/>
                <a:cs typeface="Microsoft Sans Serif"/>
              </a:rPr>
              <a:t>ع</a:t>
            </a:r>
            <a:r>
              <a:rPr dirty="0" baseline="1543" sz="2700" spc="104">
                <a:latin typeface="Microsoft Sans Serif"/>
                <a:cs typeface="Microsoft Sans Serif"/>
              </a:rPr>
              <a:t> </a:t>
            </a:r>
            <a:r>
              <a:rPr dirty="0" baseline="9259" sz="2700" spc="-1050">
                <a:latin typeface="Microsoft Sans Serif"/>
                <a:cs typeface="Microsoft Sans Serif"/>
              </a:rPr>
              <a:t>„</a:t>
            </a:r>
            <a:r>
              <a:rPr dirty="0" baseline="9259" sz="2700" spc="-359">
                <a:latin typeface="Microsoft Sans Serif"/>
                <a:cs typeface="Microsoft Sans Serif"/>
              </a:rPr>
              <a:t> </a:t>
            </a:r>
            <a:r>
              <a:rPr dirty="0" baseline="1543" sz="2700" spc="-434">
                <a:latin typeface="Microsoft Sans Serif"/>
                <a:cs typeface="Microsoft Sans Serif"/>
              </a:rPr>
              <a:t>معلا</a:t>
            </a:r>
            <a:r>
              <a:rPr dirty="0" baseline="1543" sz="2700" spc="104">
                <a:latin typeface="Microsoft Sans Serif"/>
                <a:cs typeface="Microsoft Sans Serif"/>
              </a:rPr>
              <a:t> </a:t>
            </a:r>
            <a:r>
              <a:rPr dirty="0" baseline="9259" sz="2700" spc="-1050">
                <a:latin typeface="Microsoft Sans Serif"/>
                <a:cs typeface="Microsoft Sans Serif"/>
              </a:rPr>
              <a:t>„</a:t>
            </a:r>
            <a:r>
              <a:rPr dirty="0" baseline="9259" sz="2700" spc="-352">
                <a:latin typeface="Microsoft Sans Serif"/>
                <a:cs typeface="Microsoft Sans Serif"/>
              </a:rPr>
              <a:t> </a:t>
            </a:r>
            <a:r>
              <a:rPr dirty="0" baseline="-4629" sz="2700" spc="-1567">
                <a:latin typeface="Microsoft Sans Serif"/>
                <a:cs typeface="Microsoft Sans Serif"/>
              </a:rPr>
              <a:t>ت</a:t>
            </a:r>
            <a:r>
              <a:rPr dirty="0" baseline="-4629" sz="2700" spc="-472">
                <a:latin typeface="Microsoft Sans Serif"/>
                <a:cs typeface="Microsoft Sans Serif"/>
              </a:rPr>
              <a:t> </a:t>
            </a:r>
            <a:r>
              <a:rPr dirty="0" sz="1800" spc="-985">
                <a:latin typeface="Microsoft Sans Serif"/>
                <a:cs typeface="Microsoft Sans Serif"/>
              </a:rPr>
              <a:t>ثث</a:t>
            </a:r>
            <a:r>
              <a:rPr dirty="0" baseline="12345" sz="2700" spc="-1477">
                <a:latin typeface="Microsoft Sans Serif"/>
                <a:cs typeface="Microsoft Sans Serif"/>
              </a:rPr>
              <a:t>.</a:t>
            </a:r>
            <a:r>
              <a:rPr dirty="0" baseline="12345" sz="2700" spc="-442">
                <a:latin typeface="Microsoft Sans Serif"/>
                <a:cs typeface="Microsoft Sans Serif"/>
              </a:rPr>
              <a:t> </a:t>
            </a:r>
            <a:r>
              <a:rPr dirty="0" baseline="3086" sz="2700" spc="-735">
                <a:latin typeface="Microsoft Sans Serif"/>
                <a:cs typeface="Microsoft Sans Serif"/>
              </a:rPr>
              <a:t>لا</a:t>
            </a:r>
            <a:endParaRPr baseline="3086" sz="2700">
              <a:latin typeface="Microsoft Sans Serif"/>
              <a:cs typeface="Microsoft Sans Serif"/>
            </a:endParaRPr>
          </a:p>
        </p:txBody>
      </p:sp>
      <p:sp>
        <p:nvSpPr>
          <p:cNvPr id="77" name="object 77" descr=""/>
          <p:cNvSpPr txBox="1"/>
          <p:nvPr/>
        </p:nvSpPr>
        <p:spPr>
          <a:xfrm>
            <a:off x="861364" y="2772511"/>
            <a:ext cx="3416300" cy="299720"/>
          </a:xfrm>
          <a:prstGeom prst="rect">
            <a:avLst/>
          </a:prstGeom>
        </p:spPr>
        <p:txBody>
          <a:bodyPr wrap="square" lIns="0" tIns="12700" rIns="0" bIns="0" rtlCol="0" vert="horz">
            <a:spAutoFit/>
          </a:bodyPr>
          <a:lstStyle/>
          <a:p>
            <a:pPr algn="r" marL="76200" marR="43180">
              <a:lnSpc>
                <a:spcPct val="100000"/>
              </a:lnSpc>
              <a:spcBef>
                <a:spcPts val="100"/>
              </a:spcBef>
            </a:pPr>
            <a:r>
              <a:rPr dirty="0" baseline="3086" sz="2700" spc="-517">
                <a:latin typeface="Microsoft Sans Serif"/>
                <a:cs typeface="Microsoft Sans Serif"/>
              </a:rPr>
              <a:t>ةلو</a:t>
            </a:r>
            <a:r>
              <a:rPr dirty="0" baseline="3086" sz="2700" spc="-345">
                <a:latin typeface="Microsoft Sans Serif"/>
                <a:cs typeface="Microsoft Sans Serif"/>
              </a:rPr>
              <a:t> </a:t>
            </a:r>
            <a:r>
              <a:rPr dirty="0" baseline="1543" sz="2700" spc="-869">
                <a:latin typeface="Microsoft Sans Serif"/>
                <a:cs typeface="Microsoft Sans Serif"/>
              </a:rPr>
              <a:t>،قو</a:t>
            </a:r>
            <a:r>
              <a:rPr dirty="0" baseline="18518" sz="2700" spc="-869">
                <a:latin typeface="Microsoft Sans Serif"/>
                <a:cs typeface="Microsoft Sans Serif"/>
              </a:rPr>
              <a:t>„</a:t>
            </a:r>
            <a:r>
              <a:rPr dirty="0" baseline="18518" sz="2700" spc="247">
                <a:latin typeface="Microsoft Sans Serif"/>
                <a:cs typeface="Microsoft Sans Serif"/>
              </a:rPr>
              <a:t> </a:t>
            </a:r>
            <a:r>
              <a:rPr dirty="0" baseline="10802" sz="2700" spc="-1222">
                <a:latin typeface="Microsoft Sans Serif"/>
                <a:cs typeface="Microsoft Sans Serif"/>
              </a:rPr>
              <a:t>ق</a:t>
            </a:r>
            <a:r>
              <a:rPr dirty="0" baseline="30864" sz="2700" spc="-1222">
                <a:latin typeface="Microsoft Sans Serif"/>
                <a:cs typeface="Microsoft Sans Serif"/>
              </a:rPr>
              <a:t>„</a:t>
            </a:r>
            <a:r>
              <a:rPr dirty="0" baseline="30864" sz="2700" spc="-450">
                <a:latin typeface="Microsoft Sans Serif"/>
                <a:cs typeface="Microsoft Sans Serif"/>
              </a:rPr>
              <a:t> </a:t>
            </a:r>
            <a:r>
              <a:rPr dirty="0" baseline="26234" sz="2700" spc="-1012">
                <a:latin typeface="Microsoft Sans Serif"/>
                <a:cs typeface="Microsoft Sans Serif"/>
              </a:rPr>
              <a:t>حلا</a:t>
            </a:r>
            <a:r>
              <a:rPr dirty="0" baseline="26234" sz="2700" spc="-330">
                <a:latin typeface="Microsoft Sans Serif"/>
                <a:cs typeface="Microsoft Sans Serif"/>
              </a:rPr>
              <a:t> </a:t>
            </a:r>
            <a:r>
              <a:rPr dirty="0" baseline="1543" sz="2700" spc="-457">
                <a:latin typeface="Microsoft Sans Serif"/>
                <a:cs typeface="Microsoft Sans Serif"/>
              </a:rPr>
              <a:t>ةذ</a:t>
            </a:r>
            <a:r>
              <a:rPr dirty="0" baseline="16975" sz="2700" spc="-457">
                <a:latin typeface="Microsoft Sans Serif"/>
                <a:cs typeface="Microsoft Sans Serif"/>
              </a:rPr>
              <a:t>.</a:t>
            </a:r>
            <a:r>
              <a:rPr dirty="0" baseline="16975" sz="2700" spc="-382">
                <a:latin typeface="Microsoft Sans Serif"/>
                <a:cs typeface="Microsoft Sans Serif"/>
              </a:rPr>
              <a:t> </a:t>
            </a:r>
            <a:r>
              <a:rPr dirty="0" baseline="13888" sz="2700" spc="-532">
                <a:latin typeface="Microsoft Sans Serif"/>
                <a:cs typeface="Microsoft Sans Serif"/>
              </a:rPr>
              <a:t>هل</a:t>
            </a:r>
            <a:r>
              <a:rPr dirty="0" baseline="13888" sz="2700" spc="-352">
                <a:latin typeface="Microsoft Sans Serif"/>
                <a:cs typeface="Microsoft Sans Serif"/>
              </a:rPr>
              <a:t> </a:t>
            </a:r>
            <a:r>
              <a:rPr dirty="0" baseline="23148" sz="2700" spc="-690">
                <a:latin typeface="Microsoft Sans Serif"/>
                <a:cs typeface="Microsoft Sans Serif"/>
              </a:rPr>
              <a:t>كاهت</a:t>
            </a:r>
            <a:r>
              <a:rPr dirty="0" baseline="35493" sz="2700" spc="-690">
                <a:latin typeface="Microsoft Sans Serif"/>
                <a:cs typeface="Microsoft Sans Serif"/>
              </a:rPr>
              <a:t>„</a:t>
            </a:r>
            <a:r>
              <a:rPr dirty="0" baseline="35493" sz="2700" spc="-412">
                <a:latin typeface="Microsoft Sans Serif"/>
                <a:cs typeface="Microsoft Sans Serif"/>
              </a:rPr>
              <a:t> </a:t>
            </a:r>
            <a:r>
              <a:rPr dirty="0" baseline="1543" sz="2700" spc="-1612">
                <a:latin typeface="Microsoft Sans Serif"/>
                <a:cs typeface="Microsoft Sans Serif"/>
              </a:rPr>
              <a:t>تا</a:t>
            </a:r>
            <a:r>
              <a:rPr dirty="0" baseline="35493" sz="2700" spc="-1612">
                <a:latin typeface="Microsoft Sans Serif"/>
                <a:cs typeface="Microsoft Sans Serif"/>
              </a:rPr>
              <a:t>.</a:t>
            </a:r>
            <a:r>
              <a:rPr dirty="0" baseline="35493" sz="2700" spc="247">
                <a:latin typeface="Microsoft Sans Serif"/>
                <a:cs typeface="Microsoft Sans Serif"/>
              </a:rPr>
              <a:t> </a:t>
            </a:r>
            <a:r>
              <a:rPr dirty="0" baseline="1543" sz="2700" spc="-1139">
                <a:latin typeface="Microsoft Sans Serif"/>
                <a:cs typeface="Microsoft Sans Serif"/>
              </a:rPr>
              <a:t>يا</a:t>
            </a:r>
            <a:r>
              <a:rPr dirty="0" baseline="-10802" sz="2700" spc="-1139">
                <a:latin typeface="Microsoft Sans Serif"/>
                <a:cs typeface="Microsoft Sans Serif"/>
              </a:rPr>
              <a:t>„</a:t>
            </a:r>
            <a:r>
              <a:rPr dirty="0" baseline="-10802" sz="2700" spc="660">
                <a:latin typeface="Microsoft Sans Serif"/>
                <a:cs typeface="Microsoft Sans Serif"/>
              </a:rPr>
              <a:t> </a:t>
            </a:r>
            <a:r>
              <a:rPr dirty="0" baseline="1543" sz="2700">
                <a:latin typeface="Microsoft Sans Serif"/>
                <a:cs typeface="Microsoft Sans Serif"/>
              </a:rPr>
              <a:t>ن</a:t>
            </a:r>
            <a:r>
              <a:rPr dirty="0" baseline="1543" sz="2700" spc="450">
                <a:latin typeface="Microsoft Sans Serif"/>
                <a:cs typeface="Microsoft Sans Serif"/>
              </a:rPr>
              <a:t> </a:t>
            </a:r>
            <a:r>
              <a:rPr dirty="0" baseline="1543" sz="2700">
                <a:latin typeface="Microsoft Sans Serif"/>
                <a:cs typeface="Microsoft Sans Serif"/>
              </a:rPr>
              <a:t>ة</a:t>
            </a:r>
            <a:r>
              <a:rPr dirty="0" baseline="1543" sz="2700" spc="112">
                <a:latin typeface="Microsoft Sans Serif"/>
                <a:cs typeface="Microsoft Sans Serif"/>
              </a:rPr>
              <a:t> </a:t>
            </a:r>
            <a:r>
              <a:rPr dirty="0" baseline="1543" sz="2700" spc="-397">
                <a:latin typeface="Microsoft Sans Serif"/>
                <a:cs typeface="Microsoft Sans Serif"/>
              </a:rPr>
              <a:t>ا</a:t>
            </a:r>
            <a:r>
              <a:rPr dirty="0" baseline="1543" sz="2700" spc="270">
                <a:latin typeface="Microsoft Sans Serif"/>
                <a:cs typeface="Microsoft Sans Serif"/>
              </a:rPr>
              <a:t>  </a:t>
            </a:r>
            <a:r>
              <a:rPr dirty="0" baseline="1543" sz="2700" spc="-67">
                <a:latin typeface="Microsoft Sans Serif"/>
                <a:cs typeface="Microsoft Sans Serif"/>
              </a:rPr>
              <a:t>ة</a:t>
            </a:r>
            <a:r>
              <a:rPr dirty="0" baseline="1543" sz="2700" spc="-465">
                <a:latin typeface="Microsoft Sans Serif"/>
                <a:cs typeface="Microsoft Sans Serif"/>
              </a:rPr>
              <a:t> </a:t>
            </a:r>
            <a:r>
              <a:rPr dirty="0" sz="1800" spc="-345">
                <a:latin typeface="Microsoft Sans Serif"/>
                <a:cs typeface="Microsoft Sans Serif"/>
              </a:rPr>
              <a:t>,</a:t>
            </a:r>
            <a:r>
              <a:rPr dirty="0" baseline="1543" sz="2700" spc="-517">
                <a:latin typeface="Microsoft Sans Serif"/>
                <a:cs typeface="Microsoft Sans Serif"/>
              </a:rPr>
              <a:t>ا</a:t>
            </a:r>
            <a:r>
              <a:rPr dirty="0" baseline="1543" sz="2700" spc="-82">
                <a:latin typeface="Microsoft Sans Serif"/>
                <a:cs typeface="Microsoft Sans Serif"/>
              </a:rPr>
              <a:t> </a:t>
            </a:r>
            <a:r>
              <a:rPr dirty="0" sz="1800" spc="-700">
                <a:latin typeface="Microsoft Sans Serif"/>
                <a:cs typeface="Microsoft Sans Serif"/>
              </a:rPr>
              <a:t>„</a:t>
            </a:r>
            <a:r>
              <a:rPr dirty="0" sz="1800" spc="90">
                <a:latin typeface="Microsoft Sans Serif"/>
                <a:cs typeface="Microsoft Sans Serif"/>
              </a:rPr>
              <a:t>  </a:t>
            </a:r>
            <a:r>
              <a:rPr dirty="0" baseline="1543" sz="2700" spc="-480">
                <a:latin typeface="Microsoft Sans Serif"/>
                <a:cs typeface="Microsoft Sans Serif"/>
              </a:rPr>
              <a:t>عال</a:t>
            </a:r>
            <a:r>
              <a:rPr dirty="0" baseline="1543" sz="2700" spc="-52">
                <a:latin typeface="Microsoft Sans Serif"/>
                <a:cs typeface="Microsoft Sans Serif"/>
              </a:rPr>
              <a:t> </a:t>
            </a:r>
            <a:r>
              <a:rPr dirty="0" baseline="1543" sz="2700" spc="-630">
                <a:latin typeface="Microsoft Sans Serif"/>
                <a:cs typeface="Microsoft Sans Serif"/>
              </a:rPr>
              <a:t>ا</a:t>
            </a:r>
            <a:r>
              <a:rPr dirty="0" sz="1800" spc="-420">
                <a:latin typeface="Microsoft Sans Serif"/>
                <a:cs typeface="Microsoft Sans Serif"/>
              </a:rPr>
              <a:t>,</a:t>
            </a:r>
            <a:r>
              <a:rPr dirty="0" sz="1800" spc="-60">
                <a:latin typeface="Microsoft Sans Serif"/>
                <a:cs typeface="Microsoft Sans Serif"/>
              </a:rPr>
              <a:t> </a:t>
            </a:r>
            <a:r>
              <a:rPr dirty="0" baseline="1543" sz="2700" spc="-390">
                <a:latin typeface="Microsoft Sans Serif"/>
                <a:cs typeface="Microsoft Sans Serif"/>
              </a:rPr>
              <a:t>نا</a:t>
            </a:r>
            <a:r>
              <a:rPr dirty="0" baseline="1543" sz="2700" spc="37">
                <a:latin typeface="Microsoft Sans Serif"/>
                <a:cs typeface="Microsoft Sans Serif"/>
              </a:rPr>
              <a:t>  </a:t>
            </a:r>
            <a:r>
              <a:rPr dirty="0" baseline="1543" sz="2700" spc="-975">
                <a:latin typeface="Microsoft Sans Serif"/>
                <a:cs typeface="Microsoft Sans Serif"/>
              </a:rPr>
              <a:t>أل</a:t>
            </a:r>
            <a:r>
              <a:rPr dirty="0" baseline="-4629" sz="2700" spc="-975">
                <a:latin typeface="Microsoft Sans Serif"/>
                <a:cs typeface="Microsoft Sans Serif"/>
              </a:rPr>
              <a:t>,</a:t>
            </a:r>
            <a:r>
              <a:rPr dirty="0" baseline="-4629" sz="2700" spc="660">
                <a:latin typeface="Microsoft Sans Serif"/>
                <a:cs typeface="Microsoft Sans Serif"/>
              </a:rPr>
              <a:t> </a:t>
            </a:r>
            <a:r>
              <a:rPr dirty="0" baseline="1543" sz="2700" spc="-509">
                <a:latin typeface="Microsoft Sans Serif"/>
                <a:cs typeface="Microsoft Sans Serif"/>
              </a:rPr>
              <a:t>قو</a:t>
            </a:r>
            <a:r>
              <a:rPr dirty="0" baseline="1543" sz="2700" spc="22">
                <a:latin typeface="Microsoft Sans Serif"/>
                <a:cs typeface="Microsoft Sans Serif"/>
              </a:rPr>
              <a:t>  </a:t>
            </a:r>
            <a:r>
              <a:rPr dirty="0" baseline="1543" sz="2700" spc="-1207">
                <a:latin typeface="Microsoft Sans Serif"/>
                <a:cs typeface="Microsoft Sans Serif"/>
              </a:rPr>
              <a:t>ي</a:t>
            </a:r>
            <a:r>
              <a:rPr dirty="0" baseline="-10802" sz="2700" spc="-1207">
                <a:latin typeface="Microsoft Sans Serif"/>
                <a:cs typeface="Microsoft Sans Serif"/>
              </a:rPr>
              <a:t>„</a:t>
            </a:r>
            <a:r>
              <a:rPr dirty="0" baseline="-10802" sz="2700" spc="15">
                <a:latin typeface="Microsoft Sans Serif"/>
                <a:cs typeface="Microsoft Sans Serif"/>
              </a:rPr>
              <a:t> </a:t>
            </a:r>
            <a:r>
              <a:rPr dirty="0" baseline="1543" sz="2700" spc="-607">
                <a:latin typeface="Microsoft Sans Serif"/>
                <a:cs typeface="Microsoft Sans Serif"/>
              </a:rPr>
              <a:t>و</a:t>
            </a:r>
            <a:endParaRPr baseline="1543" sz="2700">
              <a:latin typeface="Microsoft Sans Serif"/>
              <a:cs typeface="Microsoft Sans Serif"/>
            </a:endParaRPr>
          </a:p>
        </p:txBody>
      </p:sp>
      <p:sp>
        <p:nvSpPr>
          <p:cNvPr id="78" name="object 78" descr=""/>
          <p:cNvSpPr txBox="1"/>
          <p:nvPr/>
        </p:nvSpPr>
        <p:spPr>
          <a:xfrm>
            <a:off x="6991857" y="3174238"/>
            <a:ext cx="4502785" cy="299720"/>
          </a:xfrm>
          <a:prstGeom prst="rect">
            <a:avLst/>
          </a:prstGeom>
        </p:spPr>
        <p:txBody>
          <a:bodyPr wrap="square" lIns="0" tIns="12700" rIns="0" bIns="0" rtlCol="0" vert="horz">
            <a:spAutoFit/>
          </a:bodyPr>
          <a:lstStyle/>
          <a:p>
            <a:pPr algn="r" marL="38100" marR="30480">
              <a:lnSpc>
                <a:spcPct val="100000"/>
              </a:lnSpc>
              <a:spcBef>
                <a:spcPts val="100"/>
              </a:spcBef>
            </a:pPr>
            <a:r>
              <a:rPr dirty="0" sz="1800" spc="-385">
                <a:latin typeface="Microsoft Sans Serif"/>
                <a:cs typeface="Microsoft Sans Serif"/>
              </a:rPr>
              <a:t>.”</a:t>
            </a:r>
            <a:r>
              <a:rPr dirty="0" sz="1800" spc="-385">
                <a:latin typeface="Microsoft Sans Serif"/>
                <a:cs typeface="Microsoft Sans Serif"/>
              </a:rPr>
              <a:t>ن</a:t>
            </a:r>
            <a:r>
              <a:rPr dirty="0" baseline="13888" sz="2700" spc="-577">
                <a:latin typeface="Microsoft Sans Serif"/>
                <a:cs typeface="Microsoft Sans Serif"/>
              </a:rPr>
              <a:t>.</a:t>
            </a:r>
            <a:r>
              <a:rPr dirty="0" baseline="13888" sz="2700" spc="-202">
                <a:latin typeface="Microsoft Sans Serif"/>
                <a:cs typeface="Microsoft Sans Serif"/>
              </a:rPr>
              <a:t> </a:t>
            </a:r>
            <a:r>
              <a:rPr dirty="0" baseline="9259" sz="2700" spc="-832">
                <a:latin typeface="Microsoft Sans Serif"/>
                <a:cs typeface="Microsoft Sans Serif"/>
              </a:rPr>
              <a:t>ون</a:t>
            </a:r>
            <a:r>
              <a:rPr dirty="0" baseline="26234" sz="2700" spc="-832">
                <a:latin typeface="Microsoft Sans Serif"/>
                <a:cs typeface="Microsoft Sans Serif"/>
              </a:rPr>
              <a:t>.</a:t>
            </a:r>
            <a:r>
              <a:rPr dirty="0" baseline="26234" sz="2700" spc="-434">
                <a:latin typeface="Microsoft Sans Serif"/>
                <a:cs typeface="Microsoft Sans Serif"/>
              </a:rPr>
              <a:t> </a:t>
            </a:r>
            <a:r>
              <a:rPr dirty="0" baseline="9259" sz="2700" spc="-810">
                <a:latin typeface="Microsoft Sans Serif"/>
                <a:cs typeface="Microsoft Sans Serif"/>
              </a:rPr>
              <a:t>اق</a:t>
            </a:r>
            <a:r>
              <a:rPr dirty="0" baseline="20061" sz="2700" spc="-810">
                <a:latin typeface="Microsoft Sans Serif"/>
                <a:cs typeface="Microsoft Sans Serif"/>
              </a:rPr>
              <a:t>„</a:t>
            </a:r>
            <a:r>
              <a:rPr dirty="0" baseline="20061" sz="2700" spc="-450">
                <a:latin typeface="Microsoft Sans Serif"/>
                <a:cs typeface="Microsoft Sans Serif"/>
              </a:rPr>
              <a:t> </a:t>
            </a:r>
            <a:r>
              <a:rPr dirty="0" baseline="9259" sz="2700" spc="-885">
                <a:latin typeface="Microsoft Sans Serif"/>
                <a:cs typeface="Microsoft Sans Serif"/>
              </a:rPr>
              <a:t>لاب</a:t>
            </a:r>
            <a:r>
              <a:rPr dirty="0" baseline="-3086" sz="2700" spc="-885">
                <a:latin typeface="Microsoft Sans Serif"/>
                <a:cs typeface="Microsoft Sans Serif"/>
              </a:rPr>
              <a:t>,</a:t>
            </a:r>
            <a:r>
              <a:rPr dirty="0" baseline="-3086" sz="2700" spc="-202">
                <a:latin typeface="Microsoft Sans Serif"/>
                <a:cs typeface="Microsoft Sans Serif"/>
              </a:rPr>
              <a:t> </a:t>
            </a:r>
            <a:r>
              <a:rPr dirty="0" sz="1800" spc="-550">
                <a:latin typeface="Microsoft Sans Serif"/>
                <a:cs typeface="Microsoft Sans Serif"/>
              </a:rPr>
              <a:t>ن</a:t>
            </a:r>
            <a:r>
              <a:rPr dirty="0" baseline="13888" sz="2700" spc="-825">
                <a:latin typeface="Microsoft Sans Serif"/>
                <a:cs typeface="Microsoft Sans Serif"/>
              </a:rPr>
              <a:t>.</a:t>
            </a:r>
            <a:r>
              <a:rPr dirty="0" baseline="13888" sz="2700" spc="-179">
                <a:latin typeface="Microsoft Sans Serif"/>
                <a:cs typeface="Microsoft Sans Serif"/>
              </a:rPr>
              <a:t> </a:t>
            </a:r>
            <a:r>
              <a:rPr dirty="0" baseline="9259" sz="2700" spc="-1289">
                <a:latin typeface="Microsoft Sans Serif"/>
                <a:cs typeface="Microsoft Sans Serif"/>
              </a:rPr>
              <a:t>ي</a:t>
            </a:r>
            <a:r>
              <a:rPr dirty="0" sz="1800" spc="-860">
                <a:latin typeface="Microsoft Sans Serif"/>
                <a:cs typeface="Microsoft Sans Serif"/>
              </a:rPr>
              <a:t>„</a:t>
            </a:r>
            <a:r>
              <a:rPr dirty="0" sz="1800" spc="-325">
                <a:latin typeface="Microsoft Sans Serif"/>
                <a:cs typeface="Microsoft Sans Serif"/>
              </a:rPr>
              <a:t> </a:t>
            </a:r>
            <a:r>
              <a:rPr dirty="0" baseline="10802" sz="2700" spc="-817">
                <a:latin typeface="Microsoft Sans Serif"/>
                <a:cs typeface="Microsoft Sans Serif"/>
              </a:rPr>
              <a:t>ث</a:t>
            </a:r>
            <a:r>
              <a:rPr dirty="0" baseline="6172" sz="2700" spc="-817">
                <a:latin typeface="Microsoft Sans Serif"/>
                <a:cs typeface="Microsoft Sans Serif"/>
              </a:rPr>
              <a:t>,</a:t>
            </a:r>
            <a:r>
              <a:rPr dirty="0" baseline="20061" sz="2700" spc="-817">
                <a:latin typeface="Microsoft Sans Serif"/>
                <a:cs typeface="Microsoft Sans Serif"/>
              </a:rPr>
              <a:t>ملا</a:t>
            </a:r>
            <a:r>
              <a:rPr dirty="0" baseline="20061" sz="2700" spc="-352">
                <a:latin typeface="Microsoft Sans Serif"/>
                <a:cs typeface="Microsoft Sans Serif"/>
              </a:rPr>
              <a:t> </a:t>
            </a:r>
            <a:r>
              <a:rPr dirty="0" baseline="3086" sz="2700" spc="-562">
                <a:latin typeface="Microsoft Sans Serif"/>
                <a:cs typeface="Microsoft Sans Serif"/>
              </a:rPr>
              <a:t>ةح</a:t>
            </a:r>
            <a:r>
              <a:rPr dirty="0" baseline="1543" sz="2700" spc="-562">
                <a:latin typeface="Microsoft Sans Serif"/>
                <a:cs typeface="Microsoft Sans Serif"/>
              </a:rPr>
              <a:t>,</a:t>
            </a:r>
            <a:r>
              <a:rPr dirty="0" baseline="7716" sz="2700" spc="-562">
                <a:latin typeface="Microsoft Sans Serif"/>
                <a:cs typeface="Microsoft Sans Serif"/>
              </a:rPr>
              <a:t>ولا</a:t>
            </a:r>
            <a:r>
              <a:rPr dirty="0" baseline="7716" sz="2700" spc="-375">
                <a:latin typeface="Microsoft Sans Serif"/>
                <a:cs typeface="Microsoft Sans Serif"/>
              </a:rPr>
              <a:t> </a:t>
            </a:r>
            <a:r>
              <a:rPr dirty="0" baseline="20061" sz="2700" spc="-922">
                <a:latin typeface="Microsoft Sans Serif"/>
                <a:cs typeface="Microsoft Sans Serif"/>
              </a:rPr>
              <a:t>يلع</a:t>
            </a:r>
            <a:r>
              <a:rPr dirty="0" baseline="20061" sz="2700" spc="-345">
                <a:latin typeface="Microsoft Sans Serif"/>
                <a:cs typeface="Microsoft Sans Serif"/>
              </a:rPr>
              <a:t> </a:t>
            </a:r>
            <a:r>
              <a:rPr dirty="0" baseline="15432" sz="2700" spc="-637">
                <a:latin typeface="Microsoft Sans Serif"/>
                <a:cs typeface="Microsoft Sans Serif"/>
              </a:rPr>
              <a:t>ةلك</a:t>
            </a:r>
            <a:r>
              <a:rPr dirty="0" baseline="15432" sz="2700" spc="-367">
                <a:latin typeface="Microsoft Sans Serif"/>
                <a:cs typeface="Microsoft Sans Serif"/>
              </a:rPr>
              <a:t> </a:t>
            </a:r>
            <a:r>
              <a:rPr dirty="0" sz="1800" spc="-440">
                <a:latin typeface="Microsoft Sans Serif"/>
                <a:cs typeface="Microsoft Sans Serif"/>
              </a:rPr>
              <a:t>كلد</a:t>
            </a:r>
            <a:r>
              <a:rPr dirty="0" baseline="16975" sz="2700" spc="-660">
                <a:latin typeface="Microsoft Sans Serif"/>
                <a:cs typeface="Microsoft Sans Serif"/>
              </a:rPr>
              <a:t>.</a:t>
            </a:r>
            <a:r>
              <a:rPr dirty="0" sz="1800" spc="-440">
                <a:latin typeface="Microsoft Sans Serif"/>
                <a:cs typeface="Microsoft Sans Serif"/>
              </a:rPr>
              <a:t>و</a:t>
            </a:r>
            <a:r>
              <a:rPr dirty="0" sz="1800" spc="-229">
                <a:latin typeface="Microsoft Sans Serif"/>
                <a:cs typeface="Microsoft Sans Serif"/>
              </a:rPr>
              <a:t> </a:t>
            </a:r>
            <a:r>
              <a:rPr dirty="0" baseline="3086" sz="2700" spc="-719">
                <a:latin typeface="Microsoft Sans Serif"/>
                <a:cs typeface="Microsoft Sans Serif"/>
              </a:rPr>
              <a:t>،ةث</a:t>
            </a:r>
            <a:r>
              <a:rPr dirty="0" baseline="-1543" sz="2700" spc="-719">
                <a:latin typeface="Microsoft Sans Serif"/>
                <a:cs typeface="Microsoft Sans Serif"/>
              </a:rPr>
              <a:t>,</a:t>
            </a:r>
            <a:r>
              <a:rPr dirty="0" baseline="18518" sz="2700" spc="-719">
                <a:latin typeface="Microsoft Sans Serif"/>
                <a:cs typeface="Microsoft Sans Serif"/>
              </a:rPr>
              <a:t>لط</a:t>
            </a:r>
            <a:r>
              <a:rPr dirty="0" baseline="18518" sz="2700" spc="-367">
                <a:latin typeface="Microsoft Sans Serif"/>
                <a:cs typeface="Microsoft Sans Serif"/>
              </a:rPr>
              <a:t> </a:t>
            </a:r>
            <a:r>
              <a:rPr dirty="0" baseline="20061" sz="2700" spc="-922">
                <a:latin typeface="Microsoft Sans Serif"/>
                <a:cs typeface="Microsoft Sans Serif"/>
              </a:rPr>
              <a:t>يلع</a:t>
            </a:r>
            <a:r>
              <a:rPr dirty="0" baseline="20061" sz="2700" spc="-397">
                <a:latin typeface="Microsoft Sans Serif"/>
                <a:cs typeface="Microsoft Sans Serif"/>
              </a:rPr>
              <a:t> </a:t>
            </a:r>
            <a:r>
              <a:rPr dirty="0" baseline="9259" sz="2700" spc="-772">
                <a:latin typeface="Microsoft Sans Serif"/>
                <a:cs typeface="Microsoft Sans Serif"/>
              </a:rPr>
              <a:t>ءاث</a:t>
            </a:r>
            <a:r>
              <a:rPr dirty="0" baseline="13888" sz="2700" spc="-772">
                <a:latin typeface="Microsoft Sans Serif"/>
                <a:cs typeface="Microsoft Sans Serif"/>
              </a:rPr>
              <a:t>.</a:t>
            </a:r>
            <a:r>
              <a:rPr dirty="0" baseline="13888" sz="2700" spc="-487">
                <a:latin typeface="Microsoft Sans Serif"/>
                <a:cs typeface="Microsoft Sans Serif"/>
              </a:rPr>
              <a:t> </a:t>
            </a:r>
            <a:r>
              <a:rPr dirty="0" baseline="7716" sz="2700" spc="-1230">
                <a:latin typeface="Microsoft Sans Serif"/>
                <a:cs typeface="Microsoft Sans Serif"/>
              </a:rPr>
              <a:t>ت</a:t>
            </a:r>
            <a:r>
              <a:rPr dirty="0" baseline="1543" sz="2700" spc="-1230">
                <a:latin typeface="Microsoft Sans Serif"/>
                <a:cs typeface="Microsoft Sans Serif"/>
              </a:rPr>
              <a:t>,</a:t>
            </a:r>
            <a:r>
              <a:rPr dirty="0" baseline="1543" sz="2700" spc="-232">
                <a:latin typeface="Microsoft Sans Serif"/>
                <a:cs typeface="Microsoft Sans Serif"/>
              </a:rPr>
              <a:t> </a:t>
            </a:r>
            <a:r>
              <a:rPr dirty="0" baseline="7716" sz="2700" spc="-1012">
                <a:latin typeface="Microsoft Sans Serif"/>
                <a:cs typeface="Microsoft Sans Serif"/>
              </a:rPr>
              <a:t>رورض</a:t>
            </a:r>
            <a:r>
              <a:rPr dirty="0" baseline="21604" sz="2700" spc="-1012">
                <a:latin typeface="Microsoft Sans Serif"/>
                <a:cs typeface="Microsoft Sans Serif"/>
              </a:rPr>
              <a:t>.</a:t>
            </a:r>
            <a:r>
              <a:rPr dirty="0" baseline="21604" sz="2700" spc="-382">
                <a:latin typeface="Microsoft Sans Serif"/>
                <a:cs typeface="Microsoft Sans Serif"/>
              </a:rPr>
              <a:t> </a:t>
            </a:r>
            <a:r>
              <a:rPr dirty="0" baseline="16975" sz="2700" spc="-667">
                <a:latin typeface="Microsoft Sans Serif"/>
                <a:cs typeface="Microsoft Sans Serif"/>
              </a:rPr>
              <a:t>ملا</a:t>
            </a:r>
            <a:r>
              <a:rPr dirty="0" baseline="16975" sz="2700" spc="-352">
                <a:latin typeface="Microsoft Sans Serif"/>
                <a:cs typeface="Microsoft Sans Serif"/>
              </a:rPr>
              <a:t> </a:t>
            </a:r>
            <a:r>
              <a:rPr dirty="0" baseline="3086" sz="2700" spc="-862">
                <a:latin typeface="Microsoft Sans Serif"/>
                <a:cs typeface="Microsoft Sans Serif"/>
              </a:rPr>
              <a:t>يلا</a:t>
            </a:r>
            <a:r>
              <a:rPr dirty="0" baseline="4629" sz="2700" spc="-862">
                <a:latin typeface="Microsoft Sans Serif"/>
                <a:cs typeface="Microsoft Sans Serif"/>
              </a:rPr>
              <a:t>,</a:t>
            </a:r>
            <a:r>
              <a:rPr dirty="0" baseline="4629" sz="2700" spc="-254">
                <a:latin typeface="Microsoft Sans Serif"/>
                <a:cs typeface="Microsoft Sans Serif"/>
              </a:rPr>
              <a:t> </a:t>
            </a:r>
            <a:r>
              <a:rPr dirty="0" baseline="20061" sz="2700" spc="-165">
                <a:latin typeface="Microsoft Sans Serif"/>
                <a:cs typeface="Microsoft Sans Serif"/>
              </a:rPr>
              <a:t>امًّ</a:t>
            </a:r>
            <a:r>
              <a:rPr dirty="0" baseline="20061" sz="2700" spc="-450">
                <a:latin typeface="Microsoft Sans Serif"/>
                <a:cs typeface="Microsoft Sans Serif"/>
              </a:rPr>
              <a:t> </a:t>
            </a:r>
            <a:r>
              <a:rPr dirty="0" baseline="13888" sz="2700" spc="-1477">
                <a:latin typeface="Microsoft Sans Serif"/>
                <a:cs typeface="Microsoft Sans Serif"/>
              </a:rPr>
              <a:t>ض</a:t>
            </a:r>
            <a:r>
              <a:rPr dirty="0" baseline="30864" sz="2700" spc="-1477">
                <a:latin typeface="Microsoft Sans Serif"/>
                <a:cs typeface="Microsoft Sans Serif"/>
              </a:rPr>
              <a:t>.</a:t>
            </a:r>
            <a:r>
              <a:rPr dirty="0" baseline="30864" sz="2700" spc="-382">
                <a:latin typeface="Microsoft Sans Serif"/>
                <a:cs typeface="Microsoft Sans Serif"/>
              </a:rPr>
              <a:t> </a:t>
            </a:r>
            <a:r>
              <a:rPr dirty="0" baseline="20061" sz="2700" spc="-1237">
                <a:latin typeface="Microsoft Sans Serif"/>
                <a:cs typeface="Microsoft Sans Serif"/>
              </a:rPr>
              <a:t>ب</a:t>
            </a:r>
            <a:r>
              <a:rPr dirty="0" baseline="33950" sz="2700" spc="-1237">
                <a:latin typeface="Microsoft Sans Serif"/>
                <a:cs typeface="Microsoft Sans Serif"/>
              </a:rPr>
              <a:t>.</a:t>
            </a:r>
            <a:r>
              <a:rPr dirty="0" baseline="33950" sz="2700" spc="-487">
                <a:latin typeface="Microsoft Sans Serif"/>
                <a:cs typeface="Microsoft Sans Serif"/>
              </a:rPr>
              <a:t> </a:t>
            </a:r>
            <a:r>
              <a:rPr dirty="0" baseline="27777" sz="2700" spc="-75">
                <a:latin typeface="Microsoft Sans Serif"/>
                <a:cs typeface="Microsoft Sans Serif"/>
              </a:rPr>
              <a:t>م</a:t>
            </a:r>
            <a:r>
              <a:rPr dirty="0" baseline="27777" sz="2700" spc="-359">
                <a:latin typeface="Microsoft Sans Serif"/>
                <a:cs typeface="Microsoft Sans Serif"/>
              </a:rPr>
              <a:t> </a:t>
            </a:r>
            <a:r>
              <a:rPr dirty="0" sz="1800" spc="-490">
                <a:latin typeface="Microsoft Sans Serif"/>
                <a:cs typeface="Microsoft Sans Serif"/>
              </a:rPr>
              <a:t>ة</a:t>
            </a:r>
            <a:r>
              <a:rPr dirty="0" baseline="16975" sz="2700" spc="-735">
                <a:latin typeface="Microsoft Sans Serif"/>
                <a:cs typeface="Microsoft Sans Serif"/>
              </a:rPr>
              <a:t>„</a:t>
            </a:r>
            <a:r>
              <a:rPr dirty="0" baseline="16975" sz="2700" spc="-359">
                <a:latin typeface="Microsoft Sans Serif"/>
                <a:cs typeface="Microsoft Sans Serif"/>
              </a:rPr>
              <a:t> </a:t>
            </a:r>
            <a:r>
              <a:rPr dirty="0" baseline="3086" sz="2700" spc="-1139">
                <a:latin typeface="Microsoft Sans Serif"/>
                <a:cs typeface="Microsoft Sans Serif"/>
              </a:rPr>
              <a:t>ث</a:t>
            </a:r>
            <a:r>
              <a:rPr dirty="0" baseline="-1543" sz="2700" spc="-1139">
                <a:latin typeface="Microsoft Sans Serif"/>
                <a:cs typeface="Microsoft Sans Serif"/>
              </a:rPr>
              <a:t>„</a:t>
            </a:r>
            <a:r>
              <a:rPr dirty="0" sz="1800" spc="-760">
                <a:latin typeface="Microsoft Sans Serif"/>
                <a:cs typeface="Microsoft Sans Serif"/>
              </a:rPr>
              <a:t>تذ</a:t>
            </a:r>
            <a:r>
              <a:rPr dirty="0" baseline="18518" sz="2700" spc="-1139">
                <a:latin typeface="Microsoft Sans Serif"/>
                <a:cs typeface="Microsoft Sans Serif"/>
              </a:rPr>
              <a:t>.</a:t>
            </a:r>
            <a:r>
              <a:rPr dirty="0" baseline="18518" sz="2700" spc="89">
                <a:latin typeface="Microsoft Sans Serif"/>
                <a:cs typeface="Microsoft Sans Serif"/>
              </a:rPr>
              <a:t> </a:t>
            </a:r>
            <a:r>
              <a:rPr dirty="0" baseline="10802" sz="2700" spc="-637">
                <a:latin typeface="Microsoft Sans Serif"/>
                <a:cs typeface="Microsoft Sans Serif"/>
              </a:rPr>
              <a:t>ملا</a:t>
            </a:r>
            <a:r>
              <a:rPr dirty="0" baseline="10802" sz="2700" spc="-352">
                <a:latin typeface="Microsoft Sans Serif"/>
                <a:cs typeface="Microsoft Sans Serif"/>
              </a:rPr>
              <a:t> </a:t>
            </a:r>
            <a:r>
              <a:rPr dirty="0" baseline="4629" sz="2700" spc="-600">
                <a:latin typeface="Microsoft Sans Serif"/>
                <a:cs typeface="Microsoft Sans Serif"/>
              </a:rPr>
              <a:t>يوغذلا</a:t>
            </a:r>
            <a:r>
              <a:rPr dirty="0" baseline="4629" sz="2700" spc="-375">
                <a:latin typeface="Microsoft Sans Serif"/>
                <a:cs typeface="Microsoft Sans Serif"/>
              </a:rPr>
              <a:t> </a:t>
            </a:r>
            <a:r>
              <a:rPr dirty="0" sz="1800" spc="-680">
                <a:latin typeface="Microsoft Sans Serif"/>
                <a:cs typeface="Microsoft Sans Serif"/>
              </a:rPr>
              <a:t>ي</a:t>
            </a:r>
            <a:r>
              <a:rPr dirty="0" baseline="26234" sz="2700" spc="-1019">
                <a:latin typeface="Microsoft Sans Serif"/>
                <a:cs typeface="Microsoft Sans Serif"/>
              </a:rPr>
              <a:t>.</a:t>
            </a:r>
            <a:r>
              <a:rPr dirty="0" baseline="-13888" sz="2700" spc="-1019">
                <a:latin typeface="Microsoft Sans Serif"/>
                <a:cs typeface="Microsoft Sans Serif"/>
              </a:rPr>
              <a:t>„</a:t>
            </a:r>
            <a:r>
              <a:rPr dirty="0" baseline="10802" sz="2700" spc="-1019">
                <a:latin typeface="Microsoft Sans Serif"/>
                <a:cs typeface="Microsoft Sans Serif"/>
              </a:rPr>
              <a:t>ق</a:t>
            </a:r>
            <a:r>
              <a:rPr dirty="0" baseline="10802" sz="2700" spc="-359">
                <a:latin typeface="Microsoft Sans Serif"/>
                <a:cs typeface="Microsoft Sans Serif"/>
              </a:rPr>
              <a:t> </a:t>
            </a:r>
            <a:r>
              <a:rPr dirty="0" baseline="9259" sz="2700" spc="-757">
                <a:latin typeface="Microsoft Sans Serif"/>
                <a:cs typeface="Microsoft Sans Serif"/>
              </a:rPr>
              <a:t>لح</a:t>
            </a:r>
            <a:r>
              <a:rPr dirty="0" baseline="18518" sz="2700" spc="-757">
                <a:latin typeface="Microsoft Sans Serif"/>
                <a:cs typeface="Microsoft Sans Serif"/>
              </a:rPr>
              <a:t>.</a:t>
            </a:r>
            <a:r>
              <a:rPr dirty="0" baseline="18518" sz="2700" spc="-359">
                <a:latin typeface="Microsoft Sans Serif"/>
                <a:cs typeface="Microsoft Sans Serif"/>
              </a:rPr>
              <a:t> </a:t>
            </a:r>
            <a:r>
              <a:rPr dirty="0" baseline="6172" sz="2700" spc="-930">
                <a:latin typeface="Microsoft Sans Serif"/>
                <a:cs typeface="Microsoft Sans Serif"/>
              </a:rPr>
              <a:t>ذث</a:t>
            </a:r>
            <a:r>
              <a:rPr dirty="0" baseline="18518" sz="2700" spc="-930">
                <a:latin typeface="Microsoft Sans Serif"/>
                <a:cs typeface="Microsoft Sans Serif"/>
              </a:rPr>
              <a:t>„</a:t>
            </a:r>
            <a:r>
              <a:rPr dirty="0" baseline="18518" sz="2700" spc="-450">
                <a:latin typeface="Microsoft Sans Serif"/>
                <a:cs typeface="Microsoft Sans Serif"/>
              </a:rPr>
              <a:t> </a:t>
            </a:r>
            <a:r>
              <a:rPr dirty="0" baseline="10802" sz="2700" spc="-1380">
                <a:latin typeface="Microsoft Sans Serif"/>
                <a:cs typeface="Microsoft Sans Serif"/>
              </a:rPr>
              <a:t>ت</a:t>
            </a:r>
            <a:r>
              <a:rPr dirty="0" baseline="6172" sz="2700" spc="-1380">
                <a:latin typeface="Microsoft Sans Serif"/>
                <a:cs typeface="Microsoft Sans Serif"/>
              </a:rPr>
              <a:t>„</a:t>
            </a:r>
            <a:r>
              <a:rPr dirty="0" baseline="6172" sz="2700" spc="-254">
                <a:latin typeface="Microsoft Sans Serif"/>
                <a:cs typeface="Microsoft Sans Serif"/>
              </a:rPr>
              <a:t> </a:t>
            </a:r>
            <a:r>
              <a:rPr dirty="0" sz="1800" spc="-550">
                <a:latin typeface="Microsoft Sans Serif"/>
                <a:cs typeface="Microsoft Sans Serif"/>
              </a:rPr>
              <a:t>ن</a:t>
            </a:r>
            <a:r>
              <a:rPr dirty="0" baseline="13888" sz="2700" spc="-825">
                <a:latin typeface="Microsoft Sans Serif"/>
                <a:cs typeface="Microsoft Sans Serif"/>
              </a:rPr>
              <a:t>.</a:t>
            </a:r>
            <a:r>
              <a:rPr dirty="0" baseline="13888" sz="2700" spc="-202">
                <a:latin typeface="Microsoft Sans Serif"/>
                <a:cs typeface="Microsoft Sans Serif"/>
              </a:rPr>
              <a:t> </a:t>
            </a:r>
            <a:r>
              <a:rPr dirty="0" sz="1800" spc="-385">
                <a:latin typeface="Microsoft Sans Serif"/>
                <a:cs typeface="Microsoft Sans Serif"/>
              </a:rPr>
              <a:t>ا</a:t>
            </a:r>
            <a:r>
              <a:rPr dirty="0" baseline="21604" sz="2700" spc="-712">
                <a:latin typeface="Microsoft Sans Serif"/>
                <a:cs typeface="Microsoft Sans Serif"/>
              </a:rPr>
              <a:t> </a:t>
            </a:r>
            <a:endParaRPr baseline="21604" sz="2700">
              <a:latin typeface="Microsoft Sans Serif"/>
              <a:cs typeface="Microsoft Sans Serif"/>
            </a:endParaRPr>
          </a:p>
        </p:txBody>
      </p:sp>
      <p:sp>
        <p:nvSpPr>
          <p:cNvPr id="79" name="object 79" descr=""/>
          <p:cNvSpPr txBox="1"/>
          <p:nvPr/>
        </p:nvSpPr>
        <p:spPr>
          <a:xfrm>
            <a:off x="9582404" y="3933190"/>
            <a:ext cx="1924050" cy="299720"/>
          </a:xfrm>
          <a:prstGeom prst="rect">
            <a:avLst/>
          </a:prstGeom>
        </p:spPr>
        <p:txBody>
          <a:bodyPr wrap="square" lIns="0" tIns="12700" rIns="0" bIns="0" rtlCol="0" vert="horz">
            <a:spAutoFit/>
          </a:bodyPr>
          <a:lstStyle/>
          <a:p>
            <a:pPr algn="r" marL="50800" marR="43180">
              <a:lnSpc>
                <a:spcPct val="100000"/>
              </a:lnSpc>
              <a:spcBef>
                <a:spcPts val="100"/>
              </a:spcBef>
            </a:pPr>
            <a:r>
              <a:rPr dirty="0" baseline="1543" sz="2700" spc="-1050">
                <a:latin typeface="Microsoft Sans Serif"/>
                <a:cs typeface="Microsoft Sans Serif"/>
              </a:rPr>
              <a:t>„</a:t>
            </a:r>
            <a:r>
              <a:rPr dirty="0" baseline="1543" sz="2700" spc="-359">
                <a:latin typeface="Microsoft Sans Serif"/>
                <a:cs typeface="Microsoft Sans Serif"/>
              </a:rPr>
              <a:t> </a:t>
            </a:r>
            <a:r>
              <a:rPr dirty="0" baseline="-12345" sz="2700" spc="-1777">
                <a:latin typeface="Microsoft Sans Serif"/>
                <a:cs typeface="Microsoft Sans Serif"/>
              </a:rPr>
              <a:t>ت</a:t>
            </a:r>
            <a:r>
              <a:rPr dirty="0" baseline="-3086" sz="2700" spc="-1777">
                <a:latin typeface="Microsoft Sans Serif"/>
                <a:cs typeface="Microsoft Sans Serif"/>
              </a:rPr>
              <a:t>.</a:t>
            </a:r>
            <a:r>
              <a:rPr dirty="0" baseline="-3086" sz="2700" spc="-89">
                <a:latin typeface="Microsoft Sans Serif"/>
                <a:cs typeface="Microsoft Sans Serif"/>
              </a:rPr>
              <a:t> </a:t>
            </a:r>
            <a:r>
              <a:rPr dirty="0" sz="1800" spc="-805">
                <a:latin typeface="Microsoft Sans Serif"/>
                <a:cs typeface="Microsoft Sans Serif"/>
              </a:rPr>
              <a:t>صم</a:t>
            </a:r>
            <a:r>
              <a:rPr dirty="0" sz="1800" spc="220">
                <a:latin typeface="Microsoft Sans Serif"/>
                <a:cs typeface="Microsoft Sans Serif"/>
              </a:rPr>
              <a:t> </a:t>
            </a:r>
            <a:r>
              <a:rPr dirty="0" baseline="-4629" sz="2700">
                <a:latin typeface="Microsoft Sans Serif"/>
                <a:cs typeface="Microsoft Sans Serif"/>
              </a:rPr>
              <a:t>ه</a:t>
            </a:r>
            <a:r>
              <a:rPr dirty="0" baseline="-4629" sz="2700" spc="697">
                <a:latin typeface="Microsoft Sans Serif"/>
                <a:cs typeface="Microsoft Sans Serif"/>
              </a:rPr>
              <a:t>          </a:t>
            </a:r>
            <a:r>
              <a:rPr dirty="0" sz="1800" spc="-700">
                <a:latin typeface="Microsoft Sans Serif"/>
                <a:cs typeface="Microsoft Sans Serif"/>
              </a:rPr>
              <a:t>„</a:t>
            </a:r>
            <a:r>
              <a:rPr dirty="0" sz="1800" spc="375">
                <a:latin typeface="Microsoft Sans Serif"/>
                <a:cs typeface="Microsoft Sans Serif"/>
              </a:rPr>
              <a:t> </a:t>
            </a:r>
            <a:r>
              <a:rPr dirty="0" baseline="-9259" sz="2700" spc="-615">
                <a:latin typeface="Microsoft Sans Serif"/>
                <a:cs typeface="Microsoft Sans Serif"/>
              </a:rPr>
              <a:t>ملا</a:t>
            </a:r>
            <a:endParaRPr baseline="-9259" sz="2700">
              <a:latin typeface="Microsoft Sans Serif"/>
              <a:cs typeface="Microsoft Sans Serif"/>
            </a:endParaRPr>
          </a:p>
        </p:txBody>
      </p:sp>
      <p:sp>
        <p:nvSpPr>
          <p:cNvPr id="80" name="object 80" descr=""/>
          <p:cNvSpPr txBox="1"/>
          <p:nvPr/>
        </p:nvSpPr>
        <p:spPr>
          <a:xfrm>
            <a:off x="9307068" y="3837178"/>
            <a:ext cx="174625" cy="299720"/>
          </a:xfrm>
          <a:prstGeom prst="rect">
            <a:avLst/>
          </a:prstGeom>
        </p:spPr>
        <p:txBody>
          <a:bodyPr wrap="square" lIns="0" tIns="12700" rIns="0" bIns="0" rtlCol="0" vert="horz">
            <a:spAutoFit/>
          </a:bodyPr>
          <a:lstStyle/>
          <a:p>
            <a:pPr algn="r" marL="38100" marR="30480">
              <a:lnSpc>
                <a:spcPct val="100000"/>
              </a:lnSpc>
              <a:spcBef>
                <a:spcPts val="100"/>
              </a:spcBef>
            </a:pPr>
            <a:r>
              <a:rPr dirty="0" baseline="-12345" sz="2700" spc="-1139">
                <a:latin typeface="Microsoft Sans Serif"/>
                <a:cs typeface="Microsoft Sans Serif"/>
              </a:rPr>
              <a:t>مت</a:t>
            </a:r>
            <a:r>
              <a:rPr dirty="0" sz="1800" spc="-760">
                <a:latin typeface="Microsoft Sans Serif"/>
                <a:cs typeface="Microsoft Sans Serif"/>
              </a:rPr>
              <a:t>„</a:t>
            </a:r>
            <a:endParaRPr sz="1800">
              <a:latin typeface="Microsoft Sans Serif"/>
              <a:cs typeface="Microsoft Sans Serif"/>
            </a:endParaRPr>
          </a:p>
        </p:txBody>
      </p:sp>
      <p:sp>
        <p:nvSpPr>
          <p:cNvPr id="81" name="object 81" descr=""/>
          <p:cNvSpPr txBox="1"/>
          <p:nvPr/>
        </p:nvSpPr>
        <p:spPr>
          <a:xfrm>
            <a:off x="6668261" y="3927094"/>
            <a:ext cx="2485390" cy="299720"/>
          </a:xfrm>
          <a:prstGeom prst="rect">
            <a:avLst/>
          </a:prstGeom>
        </p:spPr>
        <p:txBody>
          <a:bodyPr wrap="square" lIns="0" tIns="12700" rIns="0" bIns="0" rtlCol="0" vert="horz">
            <a:spAutoFit/>
          </a:bodyPr>
          <a:lstStyle/>
          <a:p>
            <a:pPr algn="r" marL="50800" marR="43180">
              <a:lnSpc>
                <a:spcPct val="100000"/>
              </a:lnSpc>
              <a:spcBef>
                <a:spcPts val="100"/>
              </a:spcBef>
            </a:pPr>
            <a:r>
              <a:rPr dirty="0" baseline="1543" sz="2700" spc="-1050">
                <a:latin typeface="Microsoft Sans Serif"/>
                <a:cs typeface="Microsoft Sans Serif"/>
              </a:rPr>
              <a:t>„</a:t>
            </a:r>
            <a:r>
              <a:rPr dirty="0" baseline="1543" sz="2700" spc="270">
                <a:latin typeface="Microsoft Sans Serif"/>
                <a:cs typeface="Microsoft Sans Serif"/>
              </a:rPr>
              <a:t> </a:t>
            </a:r>
            <a:r>
              <a:rPr dirty="0" baseline="-7716" sz="2700" spc="-1567">
                <a:latin typeface="Microsoft Sans Serif"/>
                <a:cs typeface="Microsoft Sans Serif"/>
              </a:rPr>
              <a:t>ب</a:t>
            </a:r>
            <a:r>
              <a:rPr dirty="0" sz="1800" spc="320">
                <a:latin typeface="Microsoft Sans Serif"/>
                <a:cs typeface="Microsoft Sans Serif"/>
              </a:rPr>
              <a:t> </a:t>
            </a:r>
            <a:r>
              <a:rPr dirty="0" baseline="4629" sz="2700" spc="-735">
                <a:latin typeface="Microsoft Sans Serif"/>
                <a:cs typeface="Microsoft Sans Serif"/>
              </a:rPr>
              <a:t>حملا</a:t>
            </a:r>
            <a:r>
              <a:rPr dirty="0" baseline="4629" sz="2700" spc="742">
                <a:latin typeface="Microsoft Sans Serif"/>
                <a:cs typeface="Microsoft Sans Serif"/>
              </a:rPr>
              <a:t>             </a:t>
            </a:r>
            <a:r>
              <a:rPr dirty="0" baseline="1543" sz="2700" spc="-1050">
                <a:latin typeface="Microsoft Sans Serif"/>
                <a:cs typeface="Microsoft Sans Serif"/>
              </a:rPr>
              <a:t>„</a:t>
            </a:r>
            <a:r>
              <a:rPr dirty="0" baseline="1543" sz="2700" spc="37">
                <a:latin typeface="Microsoft Sans Serif"/>
                <a:cs typeface="Microsoft Sans Serif"/>
              </a:rPr>
              <a:t>  </a:t>
            </a:r>
            <a:r>
              <a:rPr dirty="0" baseline="-3086" sz="2700" spc="-937">
                <a:latin typeface="Microsoft Sans Serif"/>
                <a:cs typeface="Microsoft Sans Serif"/>
              </a:rPr>
              <a:t>س</a:t>
            </a:r>
            <a:r>
              <a:rPr dirty="0" baseline="-3086" sz="2700" spc="412">
                <a:latin typeface="Microsoft Sans Serif"/>
                <a:cs typeface="Microsoft Sans Serif"/>
              </a:rPr>
              <a:t> </a:t>
            </a:r>
            <a:r>
              <a:rPr dirty="0" baseline="10802" sz="2700" spc="-937">
                <a:latin typeface="Microsoft Sans Serif"/>
                <a:cs typeface="Microsoft Sans Serif"/>
              </a:rPr>
              <a:t>ملل</a:t>
            </a:r>
            <a:endParaRPr baseline="10802" sz="2700">
              <a:latin typeface="Microsoft Sans Serif"/>
              <a:cs typeface="Microsoft Sans Serif"/>
            </a:endParaRPr>
          </a:p>
        </p:txBody>
      </p:sp>
      <p:sp>
        <p:nvSpPr>
          <p:cNvPr id="82" name="object 82" descr=""/>
          <p:cNvSpPr txBox="1"/>
          <p:nvPr/>
        </p:nvSpPr>
        <p:spPr>
          <a:xfrm>
            <a:off x="2499486" y="3969766"/>
            <a:ext cx="8519795" cy="299720"/>
          </a:xfrm>
          <a:prstGeom prst="rect">
            <a:avLst/>
          </a:prstGeom>
        </p:spPr>
        <p:txBody>
          <a:bodyPr wrap="square" lIns="0" tIns="12700" rIns="0" bIns="0" rtlCol="0" vert="horz">
            <a:spAutoFit/>
          </a:bodyPr>
          <a:lstStyle/>
          <a:p>
            <a:pPr algn="r" marL="88900" marR="43180">
              <a:lnSpc>
                <a:spcPct val="100000"/>
              </a:lnSpc>
              <a:spcBef>
                <a:spcPts val="100"/>
              </a:spcBef>
            </a:pPr>
            <a:r>
              <a:rPr dirty="0" baseline="7716" sz="2700" spc="-569">
                <a:latin typeface="Microsoft Sans Serif"/>
                <a:cs typeface="Microsoft Sans Serif"/>
              </a:rPr>
              <a:t>ط</a:t>
            </a:r>
            <a:r>
              <a:rPr dirty="0" baseline="7716" sz="2700" spc="30">
                <a:latin typeface="Microsoft Sans Serif"/>
                <a:cs typeface="Microsoft Sans Serif"/>
              </a:rPr>
              <a:t> </a:t>
            </a:r>
            <a:r>
              <a:rPr dirty="0" baseline="-3086" sz="2700">
                <a:latin typeface="Microsoft Sans Serif"/>
                <a:cs typeface="Microsoft Sans Serif"/>
              </a:rPr>
              <a:t>ا</a:t>
            </a:r>
            <a:r>
              <a:rPr dirty="0" baseline="15432" sz="2700" spc="315">
                <a:latin typeface="Microsoft Sans Serif"/>
                <a:cs typeface="Microsoft Sans Serif"/>
              </a:rPr>
              <a:t>  </a:t>
            </a:r>
            <a:r>
              <a:rPr dirty="0" baseline="13888" sz="2700" spc="-930">
                <a:latin typeface="Microsoft Sans Serif"/>
                <a:cs typeface="Microsoft Sans Serif"/>
              </a:rPr>
              <a:t>هت</a:t>
            </a:r>
            <a:r>
              <a:rPr dirty="0" baseline="26234" sz="2700" spc="-930">
                <a:latin typeface="Microsoft Sans Serif"/>
                <a:cs typeface="Microsoft Sans Serif"/>
              </a:rPr>
              <a:t>„</a:t>
            </a:r>
            <a:r>
              <a:rPr dirty="0" baseline="26234" sz="2700" spc="89">
                <a:latin typeface="Microsoft Sans Serif"/>
                <a:cs typeface="Microsoft Sans Serif"/>
              </a:rPr>
              <a:t>  </a:t>
            </a:r>
            <a:r>
              <a:rPr dirty="0" baseline="3086" sz="2700" spc="-975">
                <a:latin typeface="Microsoft Sans Serif"/>
                <a:cs typeface="Microsoft Sans Serif"/>
              </a:rPr>
              <a:t>ضم</a:t>
            </a:r>
            <a:r>
              <a:rPr dirty="0" baseline="3086" sz="2700" spc="209">
                <a:latin typeface="Microsoft Sans Serif"/>
                <a:cs typeface="Microsoft Sans Serif"/>
              </a:rPr>
              <a:t> </a:t>
            </a:r>
            <a:r>
              <a:rPr dirty="0" baseline="9259" sz="2700" spc="-750">
                <a:latin typeface="Microsoft Sans Serif"/>
                <a:cs typeface="Microsoft Sans Serif"/>
              </a:rPr>
              <a:t>.</a:t>
            </a:r>
            <a:r>
              <a:rPr dirty="0" baseline="9259" sz="2700" spc="-22">
                <a:latin typeface="Microsoft Sans Serif"/>
                <a:cs typeface="Microsoft Sans Serif"/>
              </a:rPr>
              <a:t> </a:t>
            </a:r>
            <a:r>
              <a:rPr dirty="0" baseline="16975" sz="2700" spc="-1485">
                <a:latin typeface="Microsoft Sans Serif"/>
                <a:cs typeface="Microsoft Sans Serif"/>
              </a:rPr>
              <a:t>حت</a:t>
            </a:r>
            <a:r>
              <a:rPr dirty="0" sz="1800" spc="-990">
                <a:latin typeface="Microsoft Sans Serif"/>
                <a:cs typeface="Microsoft Sans Serif"/>
              </a:rPr>
              <a:t>,</a:t>
            </a:r>
            <a:r>
              <a:rPr dirty="0" sz="1800" spc="-254">
                <a:latin typeface="Microsoft Sans Serif"/>
                <a:cs typeface="Microsoft Sans Serif"/>
              </a:rPr>
              <a:t> </a:t>
            </a:r>
            <a:r>
              <a:rPr dirty="0" baseline="7716" sz="2700" spc="-1050">
                <a:latin typeface="Microsoft Sans Serif"/>
                <a:cs typeface="Microsoft Sans Serif"/>
              </a:rPr>
              <a:t>„</a:t>
            </a:r>
            <a:r>
              <a:rPr dirty="0" baseline="7716" sz="2700" spc="419">
                <a:latin typeface="Microsoft Sans Serif"/>
                <a:cs typeface="Microsoft Sans Serif"/>
              </a:rPr>
              <a:t>   </a:t>
            </a:r>
            <a:r>
              <a:rPr dirty="0" baseline="9259" sz="2700" spc="-1050">
                <a:latin typeface="Microsoft Sans Serif"/>
                <a:cs typeface="Microsoft Sans Serif"/>
              </a:rPr>
              <a:t>„</a:t>
            </a:r>
            <a:r>
              <a:rPr dirty="0" baseline="9259" sz="2700" spc="-330">
                <a:latin typeface="Microsoft Sans Serif"/>
                <a:cs typeface="Microsoft Sans Serif"/>
              </a:rPr>
              <a:t> </a:t>
            </a:r>
            <a:r>
              <a:rPr dirty="0" baseline="-1543" sz="2700" spc="-960">
                <a:latin typeface="Microsoft Sans Serif"/>
                <a:cs typeface="Microsoft Sans Serif"/>
              </a:rPr>
              <a:t>ل</a:t>
            </a:r>
            <a:r>
              <a:rPr dirty="0" baseline="-1543" sz="2700" spc="-240">
                <a:latin typeface="Microsoft Sans Serif"/>
                <a:cs typeface="Microsoft Sans Serif"/>
              </a:rPr>
              <a:t> </a:t>
            </a:r>
            <a:r>
              <a:rPr dirty="0" baseline="3086" sz="2700" spc="-1214">
                <a:latin typeface="Microsoft Sans Serif"/>
                <a:cs typeface="Microsoft Sans Serif"/>
              </a:rPr>
              <a:t>ق</a:t>
            </a:r>
            <a:r>
              <a:rPr dirty="0" baseline="21604" sz="2700" spc="-1214">
                <a:latin typeface="Microsoft Sans Serif"/>
                <a:cs typeface="Microsoft Sans Serif"/>
              </a:rPr>
              <a:t>.</a:t>
            </a:r>
            <a:r>
              <a:rPr dirty="0" baseline="21604" sz="2700" spc="-450">
                <a:latin typeface="Microsoft Sans Serif"/>
                <a:cs typeface="Microsoft Sans Serif"/>
              </a:rPr>
              <a:t> </a:t>
            </a:r>
            <a:r>
              <a:rPr dirty="0" baseline="21604" sz="2700" spc="-637">
                <a:latin typeface="Microsoft Sans Serif"/>
                <a:cs typeface="Microsoft Sans Serif"/>
              </a:rPr>
              <a:t>كم</a:t>
            </a:r>
            <a:r>
              <a:rPr dirty="0" baseline="21604" sz="2700" spc="-52">
                <a:latin typeface="Microsoft Sans Serif"/>
                <a:cs typeface="Microsoft Sans Serif"/>
              </a:rPr>
              <a:t> </a:t>
            </a:r>
            <a:r>
              <a:rPr dirty="0" baseline="13888" sz="2700" spc="-982">
                <a:latin typeface="Microsoft Sans Serif"/>
                <a:cs typeface="Microsoft Sans Serif"/>
              </a:rPr>
              <a:t>هت</a:t>
            </a:r>
            <a:r>
              <a:rPr dirty="0" baseline="26234" sz="2700" spc="-982">
                <a:latin typeface="Microsoft Sans Serif"/>
                <a:cs typeface="Microsoft Sans Serif"/>
              </a:rPr>
              <a:t>„</a:t>
            </a:r>
            <a:r>
              <a:rPr dirty="0" baseline="26234" sz="2700" spc="-412">
                <a:latin typeface="Microsoft Sans Serif"/>
                <a:cs typeface="Microsoft Sans Serif"/>
              </a:rPr>
              <a:t> </a:t>
            </a:r>
            <a:r>
              <a:rPr dirty="0" baseline="16975" sz="2700" spc="-1702">
                <a:latin typeface="Microsoft Sans Serif"/>
                <a:cs typeface="Microsoft Sans Serif"/>
              </a:rPr>
              <a:t>ت</a:t>
            </a:r>
            <a:r>
              <a:rPr dirty="0" baseline="10802" sz="2700" spc="-1702">
                <a:latin typeface="Microsoft Sans Serif"/>
                <a:cs typeface="Microsoft Sans Serif"/>
              </a:rPr>
              <a:t>„</a:t>
            </a:r>
            <a:r>
              <a:rPr dirty="0" baseline="10802" sz="2700" spc="-322">
                <a:latin typeface="Microsoft Sans Serif"/>
                <a:cs typeface="Microsoft Sans Serif"/>
              </a:rPr>
              <a:t> </a:t>
            </a:r>
            <a:r>
              <a:rPr dirty="0" baseline="1543" sz="2700" spc="-1252">
                <a:latin typeface="Microsoft Sans Serif"/>
                <a:cs typeface="Microsoft Sans Serif"/>
              </a:rPr>
              <a:t>ش</a:t>
            </a:r>
            <a:r>
              <a:rPr dirty="0" baseline="1543" sz="2700" spc="157">
                <a:latin typeface="Microsoft Sans Serif"/>
                <a:cs typeface="Microsoft Sans Serif"/>
              </a:rPr>
              <a:t>  </a:t>
            </a:r>
            <a:r>
              <a:rPr dirty="0" baseline="9259" sz="2700" spc="-1050">
                <a:latin typeface="Microsoft Sans Serif"/>
                <a:cs typeface="Microsoft Sans Serif"/>
              </a:rPr>
              <a:t>„</a:t>
            </a:r>
            <a:r>
              <a:rPr dirty="0" baseline="9259" sz="2700" spc="-352">
                <a:latin typeface="Microsoft Sans Serif"/>
                <a:cs typeface="Microsoft Sans Serif"/>
              </a:rPr>
              <a:t> </a:t>
            </a:r>
            <a:r>
              <a:rPr dirty="0" baseline="-3086" sz="2700" spc="-82">
                <a:latin typeface="Microsoft Sans Serif"/>
                <a:cs typeface="Microsoft Sans Serif"/>
              </a:rPr>
              <a:t>م</a:t>
            </a:r>
            <a:r>
              <a:rPr dirty="0" baseline="-3086" sz="2700" spc="-179">
                <a:latin typeface="Microsoft Sans Serif"/>
                <a:cs typeface="Microsoft Sans Serif"/>
              </a:rPr>
              <a:t> </a:t>
            </a:r>
            <a:r>
              <a:rPr dirty="0" baseline="1543" sz="2700" spc="-869">
                <a:latin typeface="Microsoft Sans Serif"/>
                <a:cs typeface="Microsoft Sans Serif"/>
              </a:rPr>
              <a:t>ح</a:t>
            </a:r>
            <a:r>
              <a:rPr dirty="0" baseline="1543" sz="2700" spc="67">
                <a:latin typeface="Microsoft Sans Serif"/>
                <a:cs typeface="Microsoft Sans Serif"/>
              </a:rPr>
              <a:t>  </a:t>
            </a:r>
            <a:r>
              <a:rPr dirty="0" baseline="3086" sz="2700" spc="-1462">
                <a:latin typeface="Microsoft Sans Serif"/>
                <a:cs typeface="Microsoft Sans Serif"/>
              </a:rPr>
              <a:t>ضن</a:t>
            </a:r>
            <a:r>
              <a:rPr dirty="0" baseline="21604" sz="2700" spc="-1462">
                <a:latin typeface="Microsoft Sans Serif"/>
                <a:cs typeface="Microsoft Sans Serif"/>
              </a:rPr>
              <a:t>„</a:t>
            </a:r>
            <a:r>
              <a:rPr dirty="0" baseline="21604" sz="2700" spc="292">
                <a:latin typeface="Microsoft Sans Serif"/>
                <a:cs typeface="Microsoft Sans Serif"/>
              </a:rPr>
              <a:t> </a:t>
            </a:r>
            <a:r>
              <a:rPr dirty="0" baseline="-3086" sz="2700">
                <a:latin typeface="Microsoft Sans Serif"/>
                <a:cs typeface="Microsoft Sans Serif"/>
              </a:rPr>
              <a:t>ا</a:t>
            </a:r>
            <a:r>
              <a:rPr dirty="0" baseline="-3086" sz="2700" spc="472">
                <a:latin typeface="Microsoft Sans Serif"/>
                <a:cs typeface="Microsoft Sans Serif"/>
              </a:rPr>
              <a:t> </a:t>
            </a:r>
            <a:r>
              <a:rPr dirty="0" baseline="1543" sz="2700" spc="-1582">
                <a:latin typeface="Microsoft Sans Serif"/>
                <a:cs typeface="Microsoft Sans Serif"/>
              </a:rPr>
              <a:t>ب</a:t>
            </a:r>
            <a:r>
              <a:rPr dirty="0" baseline="12345" sz="2700" spc="-165">
                <a:latin typeface="Microsoft Sans Serif"/>
                <a:cs typeface="Microsoft Sans Serif"/>
              </a:rPr>
              <a:t> </a:t>
            </a:r>
            <a:r>
              <a:rPr dirty="0" baseline="1543" sz="2700" spc="-937">
                <a:latin typeface="Microsoft Sans Serif"/>
                <a:cs typeface="Microsoft Sans Serif"/>
              </a:rPr>
              <a:t>س</a:t>
            </a:r>
            <a:r>
              <a:rPr dirty="0" baseline="1543" sz="2700" spc="742">
                <a:latin typeface="Microsoft Sans Serif"/>
                <a:cs typeface="Microsoft Sans Serif"/>
              </a:rPr>
              <a:t> </a:t>
            </a:r>
            <a:r>
              <a:rPr dirty="0" baseline="6172" sz="2700" spc="-750">
                <a:latin typeface="Microsoft Sans Serif"/>
                <a:cs typeface="Microsoft Sans Serif"/>
              </a:rPr>
              <a:t>.</a:t>
            </a:r>
            <a:r>
              <a:rPr dirty="0" baseline="6172" sz="2700" spc="-217">
                <a:latin typeface="Microsoft Sans Serif"/>
                <a:cs typeface="Microsoft Sans Serif"/>
              </a:rPr>
              <a:t> </a:t>
            </a:r>
            <a:r>
              <a:rPr dirty="0" baseline="1543" sz="2700">
                <a:latin typeface="Microsoft Sans Serif"/>
                <a:cs typeface="Microsoft Sans Serif"/>
              </a:rPr>
              <a:t>م</a:t>
            </a:r>
            <a:r>
              <a:rPr dirty="0" baseline="1543" sz="2700" spc="-67">
                <a:latin typeface="Microsoft Sans Serif"/>
                <a:cs typeface="Microsoft Sans Serif"/>
              </a:rPr>
              <a:t> </a:t>
            </a:r>
            <a:r>
              <a:rPr dirty="0" baseline="1543" sz="2700" spc="232">
                <a:latin typeface="Microsoft Sans Serif"/>
                <a:cs typeface="Microsoft Sans Serif"/>
              </a:rPr>
              <a:t>ه</a:t>
            </a:r>
            <a:r>
              <a:rPr dirty="0" baseline="1543" sz="2700" spc="-179">
                <a:latin typeface="Microsoft Sans Serif"/>
                <a:cs typeface="Microsoft Sans Serif"/>
              </a:rPr>
              <a:t> </a:t>
            </a:r>
            <a:r>
              <a:rPr dirty="0" baseline="1543" sz="2700" spc="-1050">
                <a:latin typeface="Microsoft Sans Serif"/>
                <a:cs typeface="Microsoft Sans Serif"/>
              </a:rPr>
              <a:t>يع</a:t>
            </a:r>
            <a:r>
              <a:rPr dirty="0" baseline="20061" sz="2700" spc="-1050">
                <a:latin typeface="Microsoft Sans Serif"/>
                <a:cs typeface="Microsoft Sans Serif"/>
              </a:rPr>
              <a:t>.</a:t>
            </a:r>
            <a:r>
              <a:rPr dirty="0" baseline="20061" sz="2700" spc="382">
                <a:latin typeface="Microsoft Sans Serif"/>
                <a:cs typeface="Microsoft Sans Serif"/>
              </a:rPr>
              <a:t>  </a:t>
            </a:r>
            <a:r>
              <a:rPr dirty="0" baseline="9259" sz="2700" spc="-1050">
                <a:latin typeface="Microsoft Sans Serif"/>
                <a:cs typeface="Microsoft Sans Serif"/>
              </a:rPr>
              <a:t>„</a:t>
            </a:r>
            <a:r>
              <a:rPr dirty="0" baseline="9259" sz="2700" spc="-359">
                <a:latin typeface="Microsoft Sans Serif"/>
                <a:cs typeface="Microsoft Sans Serif"/>
              </a:rPr>
              <a:t> </a:t>
            </a:r>
            <a:r>
              <a:rPr dirty="0" baseline="1543" sz="2700" spc="-1282">
                <a:latin typeface="Microsoft Sans Serif"/>
                <a:cs typeface="Microsoft Sans Serif"/>
              </a:rPr>
              <a:t>ثق</a:t>
            </a:r>
            <a:r>
              <a:rPr dirty="0" baseline="20061" sz="2700" spc="-1282">
                <a:latin typeface="Microsoft Sans Serif"/>
                <a:cs typeface="Microsoft Sans Serif"/>
              </a:rPr>
              <a:t>.</a:t>
            </a:r>
            <a:r>
              <a:rPr dirty="0" baseline="20061" sz="2700" spc="-450">
                <a:latin typeface="Microsoft Sans Serif"/>
                <a:cs typeface="Microsoft Sans Serif"/>
              </a:rPr>
              <a:t> </a:t>
            </a:r>
            <a:r>
              <a:rPr dirty="0" baseline="7716" sz="2700" spc="-1207">
                <a:latin typeface="Microsoft Sans Serif"/>
                <a:cs typeface="Microsoft Sans Serif"/>
              </a:rPr>
              <a:t>ن</a:t>
            </a:r>
            <a:r>
              <a:rPr dirty="0" baseline="24691" sz="2700" spc="-1207">
                <a:latin typeface="Microsoft Sans Serif"/>
                <a:cs typeface="Microsoft Sans Serif"/>
              </a:rPr>
              <a:t>„</a:t>
            </a:r>
            <a:r>
              <a:rPr dirty="0" baseline="24691" sz="2700" spc="-179">
                <a:latin typeface="Microsoft Sans Serif"/>
                <a:cs typeface="Microsoft Sans Serif"/>
              </a:rPr>
              <a:t> </a:t>
            </a:r>
            <a:r>
              <a:rPr dirty="0" baseline="1543" sz="2700" spc="-427">
                <a:latin typeface="Microsoft Sans Serif"/>
                <a:cs typeface="Microsoft Sans Serif"/>
              </a:rPr>
              <a:t>هلا</a:t>
            </a:r>
            <a:r>
              <a:rPr dirty="0" baseline="1543" sz="2700" spc="600">
                <a:latin typeface="Microsoft Sans Serif"/>
                <a:cs typeface="Microsoft Sans Serif"/>
              </a:rPr>
              <a:t>      </a:t>
            </a:r>
            <a:r>
              <a:rPr dirty="0" baseline="9259" sz="2700" spc="-1050">
                <a:latin typeface="Microsoft Sans Serif"/>
                <a:cs typeface="Microsoft Sans Serif"/>
              </a:rPr>
              <a:t>„</a:t>
            </a:r>
            <a:r>
              <a:rPr dirty="0" baseline="9259" sz="2700" spc="-359">
                <a:latin typeface="Microsoft Sans Serif"/>
                <a:cs typeface="Microsoft Sans Serif"/>
              </a:rPr>
              <a:t> </a:t>
            </a:r>
            <a:r>
              <a:rPr dirty="0" baseline="1543" sz="2700" spc="-1612">
                <a:latin typeface="Microsoft Sans Serif"/>
                <a:cs typeface="Microsoft Sans Serif"/>
              </a:rPr>
              <a:t>ثت</a:t>
            </a:r>
            <a:r>
              <a:rPr dirty="0" baseline="10802" sz="2700" spc="-1612">
                <a:latin typeface="Microsoft Sans Serif"/>
                <a:cs typeface="Microsoft Sans Serif"/>
              </a:rPr>
              <a:t>.</a:t>
            </a:r>
            <a:r>
              <a:rPr dirty="0" baseline="10802" sz="2700" spc="585">
                <a:latin typeface="Microsoft Sans Serif"/>
                <a:cs typeface="Microsoft Sans Serif"/>
              </a:rPr>
              <a:t> </a:t>
            </a:r>
            <a:r>
              <a:rPr dirty="0" baseline="1543" sz="2700" spc="-1604">
                <a:latin typeface="Microsoft Sans Serif"/>
                <a:cs typeface="Microsoft Sans Serif"/>
              </a:rPr>
              <a:t>ي</a:t>
            </a:r>
            <a:r>
              <a:rPr dirty="0" baseline="10802" sz="2700" spc="-1604">
                <a:latin typeface="Microsoft Sans Serif"/>
                <a:cs typeface="Microsoft Sans Serif"/>
              </a:rPr>
              <a:t>„</a:t>
            </a:r>
            <a:r>
              <a:rPr dirty="0" baseline="10802" sz="2700" spc="-434">
                <a:latin typeface="Microsoft Sans Serif"/>
                <a:cs typeface="Microsoft Sans Serif"/>
              </a:rPr>
              <a:t> </a:t>
            </a:r>
            <a:r>
              <a:rPr dirty="0" baseline="12345" sz="2700" spc="-1080">
                <a:latin typeface="Microsoft Sans Serif"/>
                <a:cs typeface="Microsoft Sans Serif"/>
              </a:rPr>
              <a:t>كل</a:t>
            </a:r>
            <a:r>
              <a:rPr dirty="0" baseline="12345" sz="2700" spc="195">
                <a:latin typeface="Microsoft Sans Serif"/>
                <a:cs typeface="Microsoft Sans Serif"/>
              </a:rPr>
              <a:t> </a:t>
            </a:r>
            <a:r>
              <a:rPr dirty="0" baseline="-3086" sz="2700">
                <a:latin typeface="Microsoft Sans Serif"/>
                <a:cs typeface="Microsoft Sans Serif"/>
              </a:rPr>
              <a:t>ا</a:t>
            </a:r>
            <a:r>
              <a:rPr dirty="0" baseline="-3086" sz="2700" spc="195">
                <a:latin typeface="Microsoft Sans Serif"/>
                <a:cs typeface="Microsoft Sans Serif"/>
              </a:rPr>
              <a:t>  </a:t>
            </a:r>
            <a:r>
              <a:rPr dirty="0" baseline="9259" sz="2700" spc="-1050">
                <a:latin typeface="Microsoft Sans Serif"/>
                <a:cs typeface="Microsoft Sans Serif"/>
              </a:rPr>
              <a:t>„</a:t>
            </a:r>
            <a:r>
              <a:rPr dirty="0" baseline="9259" sz="2700" spc="-359">
                <a:latin typeface="Microsoft Sans Serif"/>
                <a:cs typeface="Microsoft Sans Serif"/>
              </a:rPr>
              <a:t> </a:t>
            </a:r>
            <a:r>
              <a:rPr dirty="0" baseline="1543" sz="2700" spc="-1410">
                <a:latin typeface="Microsoft Sans Serif"/>
                <a:cs typeface="Microsoft Sans Serif"/>
              </a:rPr>
              <a:t>ثق</a:t>
            </a:r>
            <a:r>
              <a:rPr dirty="0" baseline="20061" sz="2700" spc="-1410">
                <a:latin typeface="Microsoft Sans Serif"/>
                <a:cs typeface="Microsoft Sans Serif"/>
              </a:rPr>
              <a:t>„</a:t>
            </a:r>
            <a:r>
              <a:rPr dirty="0" baseline="20061" sz="2700" spc="157">
                <a:latin typeface="Microsoft Sans Serif"/>
                <a:cs typeface="Microsoft Sans Serif"/>
              </a:rPr>
              <a:t> </a:t>
            </a:r>
            <a:r>
              <a:rPr dirty="0" sz="1800" spc="-585">
                <a:latin typeface="Microsoft Sans Serif"/>
                <a:cs typeface="Microsoft Sans Serif"/>
              </a:rPr>
              <a:t>يلا</a:t>
            </a:r>
            <a:r>
              <a:rPr dirty="0" sz="1800" spc="140">
                <a:latin typeface="Microsoft Sans Serif"/>
                <a:cs typeface="Microsoft Sans Serif"/>
              </a:rPr>
              <a:t>  </a:t>
            </a:r>
            <a:r>
              <a:rPr dirty="0" baseline="9259" sz="2700" spc="-1050">
                <a:latin typeface="Microsoft Sans Serif"/>
                <a:cs typeface="Microsoft Sans Serif"/>
              </a:rPr>
              <a:t>„</a:t>
            </a:r>
            <a:r>
              <a:rPr dirty="0" baseline="9259" sz="2700" spc="-352">
                <a:latin typeface="Microsoft Sans Serif"/>
                <a:cs typeface="Microsoft Sans Serif"/>
              </a:rPr>
              <a:t> </a:t>
            </a:r>
            <a:r>
              <a:rPr dirty="0" baseline="-3086" sz="2700" spc="-1567">
                <a:latin typeface="Microsoft Sans Serif"/>
                <a:cs typeface="Microsoft Sans Serif"/>
              </a:rPr>
              <a:t>ت</a:t>
            </a:r>
            <a:r>
              <a:rPr dirty="0" baseline="-3086" sz="2700" spc="-112">
                <a:latin typeface="Microsoft Sans Serif"/>
                <a:cs typeface="Microsoft Sans Serif"/>
              </a:rPr>
              <a:t> </a:t>
            </a:r>
            <a:r>
              <a:rPr dirty="0" sz="1800" spc="-1045">
                <a:latin typeface="Microsoft Sans Serif"/>
                <a:cs typeface="Microsoft Sans Serif"/>
              </a:rPr>
              <a:t>ت</a:t>
            </a:r>
            <a:r>
              <a:rPr dirty="0" sz="1800" spc="-305">
                <a:latin typeface="Microsoft Sans Serif"/>
                <a:cs typeface="Microsoft Sans Serif"/>
              </a:rPr>
              <a:t> </a:t>
            </a:r>
            <a:r>
              <a:rPr dirty="0" sz="1800" spc="-585">
                <a:latin typeface="Microsoft Sans Serif"/>
                <a:cs typeface="Microsoft Sans Serif"/>
              </a:rPr>
              <a:t>يلا</a:t>
            </a:r>
            <a:r>
              <a:rPr dirty="0" sz="1800" spc="445">
                <a:latin typeface="Microsoft Sans Serif"/>
                <a:cs typeface="Microsoft Sans Serif"/>
              </a:rPr>
              <a:t>              </a:t>
            </a:r>
            <a:r>
              <a:rPr dirty="0" baseline="9259" sz="2700" spc="-1050">
                <a:latin typeface="Microsoft Sans Serif"/>
                <a:cs typeface="Microsoft Sans Serif"/>
              </a:rPr>
              <a:t>„</a:t>
            </a:r>
            <a:r>
              <a:rPr dirty="0" baseline="9259" sz="2700" spc="-284">
                <a:latin typeface="Microsoft Sans Serif"/>
                <a:cs typeface="Microsoft Sans Serif"/>
              </a:rPr>
              <a:t> </a:t>
            </a:r>
            <a:r>
              <a:rPr dirty="0" baseline="-3086" sz="2700" spc="-82">
                <a:latin typeface="Microsoft Sans Serif"/>
                <a:cs typeface="Microsoft Sans Serif"/>
              </a:rPr>
              <a:t>م</a:t>
            </a:r>
            <a:r>
              <a:rPr dirty="0" baseline="-3086" sz="2700" spc="-202">
                <a:latin typeface="Microsoft Sans Serif"/>
                <a:cs typeface="Microsoft Sans Serif"/>
              </a:rPr>
              <a:t> </a:t>
            </a:r>
            <a:r>
              <a:rPr dirty="0" baseline="1543" sz="2700" spc="-869">
                <a:latin typeface="Microsoft Sans Serif"/>
                <a:cs typeface="Microsoft Sans Serif"/>
              </a:rPr>
              <a:t>ح</a:t>
            </a:r>
            <a:r>
              <a:rPr dirty="0" baseline="1543" sz="2700" spc="127">
                <a:latin typeface="Microsoft Sans Serif"/>
                <a:cs typeface="Microsoft Sans Serif"/>
              </a:rPr>
              <a:t> </a:t>
            </a:r>
            <a:r>
              <a:rPr dirty="0" baseline="9259" sz="2700" spc="-1050">
                <a:latin typeface="Microsoft Sans Serif"/>
                <a:cs typeface="Microsoft Sans Serif"/>
              </a:rPr>
              <a:t>„</a:t>
            </a:r>
            <a:r>
              <a:rPr dirty="0" baseline="9259" sz="2700" spc="-359">
                <a:latin typeface="Microsoft Sans Serif"/>
                <a:cs typeface="Microsoft Sans Serif"/>
              </a:rPr>
              <a:t> </a:t>
            </a:r>
            <a:r>
              <a:rPr dirty="0" baseline="1543" sz="2700" spc="-1095">
                <a:latin typeface="Microsoft Sans Serif"/>
                <a:cs typeface="Microsoft Sans Serif"/>
              </a:rPr>
              <a:t>صح</a:t>
            </a:r>
            <a:r>
              <a:rPr dirty="0" baseline="15432" sz="2700" spc="-1095">
                <a:latin typeface="Microsoft Sans Serif"/>
                <a:cs typeface="Microsoft Sans Serif"/>
              </a:rPr>
              <a:t>.</a:t>
            </a:r>
            <a:r>
              <a:rPr dirty="0" baseline="3086" sz="2700" spc="-1095">
                <a:latin typeface="Microsoft Sans Serif"/>
                <a:cs typeface="Microsoft Sans Serif"/>
              </a:rPr>
              <a:t>لا</a:t>
            </a:r>
            <a:r>
              <a:rPr dirty="0" baseline="3086" sz="2700" spc="82">
                <a:latin typeface="Microsoft Sans Serif"/>
                <a:cs typeface="Microsoft Sans Serif"/>
              </a:rPr>
              <a:t> </a:t>
            </a:r>
            <a:r>
              <a:rPr dirty="0" baseline="9259" sz="2700" spc="-1050">
                <a:latin typeface="Microsoft Sans Serif"/>
                <a:cs typeface="Microsoft Sans Serif"/>
              </a:rPr>
              <a:t>„</a:t>
            </a:r>
            <a:r>
              <a:rPr dirty="0" baseline="9259" sz="2700" spc="-127">
                <a:latin typeface="Microsoft Sans Serif"/>
                <a:cs typeface="Microsoft Sans Serif"/>
              </a:rPr>
              <a:t> </a:t>
            </a:r>
            <a:r>
              <a:rPr dirty="0" baseline="26234" sz="2700" spc="-1162">
                <a:latin typeface="Microsoft Sans Serif"/>
                <a:cs typeface="Microsoft Sans Serif"/>
              </a:rPr>
              <a:t>ثحلل</a:t>
            </a:r>
            <a:endParaRPr baseline="26234" sz="2700">
              <a:latin typeface="Microsoft Sans Serif"/>
              <a:cs typeface="Microsoft Sans Serif"/>
            </a:endParaRPr>
          </a:p>
        </p:txBody>
      </p:sp>
      <p:sp>
        <p:nvSpPr>
          <p:cNvPr id="83" name="object 83" descr=""/>
          <p:cNvSpPr/>
          <p:nvPr/>
        </p:nvSpPr>
        <p:spPr>
          <a:xfrm>
            <a:off x="937526" y="4254626"/>
            <a:ext cx="660400" cy="6350"/>
          </a:xfrm>
          <a:custGeom>
            <a:avLst/>
            <a:gdLst/>
            <a:ahLst/>
            <a:cxnLst/>
            <a:rect l="l" t="t" r="r" b="b"/>
            <a:pathLst>
              <a:path w="660400" h="6350">
                <a:moveTo>
                  <a:pt x="659892" y="0"/>
                </a:moveTo>
                <a:lnTo>
                  <a:pt x="0" y="0"/>
                </a:lnTo>
                <a:lnTo>
                  <a:pt x="0" y="6096"/>
                </a:lnTo>
                <a:lnTo>
                  <a:pt x="659892" y="6096"/>
                </a:lnTo>
                <a:lnTo>
                  <a:pt x="659892" y="0"/>
                </a:lnTo>
                <a:close/>
              </a:path>
            </a:pathLst>
          </a:custGeom>
          <a:solidFill>
            <a:srgbClr val="000000"/>
          </a:solidFill>
        </p:spPr>
        <p:txBody>
          <a:bodyPr wrap="square" lIns="0" tIns="0" rIns="0" bIns="0" rtlCol="0"/>
          <a:lstStyle/>
          <a:p/>
        </p:txBody>
      </p:sp>
      <p:sp>
        <p:nvSpPr>
          <p:cNvPr id="84" name="object 84" descr=""/>
          <p:cNvSpPr txBox="1"/>
          <p:nvPr/>
        </p:nvSpPr>
        <p:spPr>
          <a:xfrm>
            <a:off x="942136" y="3997197"/>
            <a:ext cx="10448290" cy="299720"/>
          </a:xfrm>
          <a:prstGeom prst="rect">
            <a:avLst/>
          </a:prstGeom>
        </p:spPr>
        <p:txBody>
          <a:bodyPr wrap="square" lIns="0" tIns="12700" rIns="0" bIns="0" rtlCol="0" vert="horz">
            <a:spAutoFit/>
          </a:bodyPr>
          <a:lstStyle/>
          <a:p>
            <a:pPr algn="r" marL="38100" marR="30480">
              <a:lnSpc>
                <a:spcPct val="100000"/>
              </a:lnSpc>
              <a:spcBef>
                <a:spcPts val="100"/>
              </a:spcBef>
            </a:pPr>
            <a:r>
              <a:rPr dirty="0" baseline="-13888" sz="2700" spc="-1050">
                <a:latin typeface="Microsoft Sans Serif"/>
                <a:cs typeface="Microsoft Sans Serif"/>
              </a:rPr>
              <a:t>„</a:t>
            </a:r>
            <a:r>
              <a:rPr dirty="0" baseline="-13888" sz="2700" spc="487">
                <a:latin typeface="Microsoft Sans Serif"/>
                <a:cs typeface="Microsoft Sans Serif"/>
              </a:rPr>
              <a:t>    </a:t>
            </a:r>
            <a:r>
              <a:rPr dirty="0" baseline="-3086" sz="2700" spc="-750">
                <a:latin typeface="Microsoft Sans Serif"/>
                <a:cs typeface="Microsoft Sans Serif"/>
              </a:rPr>
              <a:t>,</a:t>
            </a:r>
            <a:r>
              <a:rPr dirty="0" baseline="-3086" sz="2700" spc="112">
                <a:latin typeface="Microsoft Sans Serif"/>
                <a:cs typeface="Microsoft Sans Serif"/>
              </a:rPr>
              <a:t>  </a:t>
            </a:r>
            <a:r>
              <a:rPr dirty="0" baseline="1543" sz="2700" spc="-750">
                <a:latin typeface="Microsoft Sans Serif"/>
                <a:cs typeface="Microsoft Sans Serif"/>
              </a:rPr>
              <a:t>,</a:t>
            </a:r>
            <a:r>
              <a:rPr dirty="0" baseline="1543" sz="2700" spc="660">
                <a:latin typeface="Microsoft Sans Serif"/>
                <a:cs typeface="Microsoft Sans Serif"/>
              </a:rPr>
              <a:t>       </a:t>
            </a:r>
            <a:r>
              <a:rPr dirty="0" sz="1800" spc="-320">
                <a:latin typeface="Microsoft Sans Serif"/>
                <a:cs typeface="Microsoft Sans Serif"/>
              </a:rPr>
              <a:t>عال</a:t>
            </a:r>
            <a:r>
              <a:rPr dirty="0" sz="1800" spc="75">
                <a:latin typeface="Microsoft Sans Serif"/>
                <a:cs typeface="Microsoft Sans Serif"/>
              </a:rPr>
              <a:t> </a:t>
            </a:r>
            <a:r>
              <a:rPr dirty="0" sz="1800" spc="-355">
                <a:latin typeface="Microsoft Sans Serif"/>
                <a:cs typeface="Microsoft Sans Serif"/>
              </a:rPr>
              <a:t>أل</a:t>
            </a:r>
            <a:r>
              <a:rPr dirty="0" sz="1800" spc="60">
                <a:latin typeface="Microsoft Sans Serif"/>
                <a:cs typeface="Microsoft Sans Serif"/>
              </a:rPr>
              <a:t> </a:t>
            </a:r>
            <a:r>
              <a:rPr dirty="0" sz="1800" spc="-245">
                <a:latin typeface="Microsoft Sans Serif"/>
                <a:cs typeface="Microsoft Sans Serif"/>
              </a:rPr>
              <a:t>وا</a:t>
            </a:r>
            <a:r>
              <a:rPr dirty="0" sz="1800" spc="-215">
                <a:latin typeface="Microsoft Sans Serif"/>
                <a:cs typeface="Microsoft Sans Serif"/>
              </a:rPr>
              <a:t> </a:t>
            </a:r>
            <a:r>
              <a:rPr dirty="0" sz="1800" spc="-265">
                <a:latin typeface="Microsoft Sans Serif"/>
                <a:cs typeface="Microsoft Sans Serif"/>
              </a:rPr>
              <a:t>،ا</a:t>
            </a:r>
            <a:r>
              <a:rPr dirty="0" sz="1800" spc="215">
                <a:latin typeface="Microsoft Sans Serif"/>
                <a:cs typeface="Microsoft Sans Serif"/>
              </a:rPr>
              <a:t> </a:t>
            </a:r>
            <a:r>
              <a:rPr dirty="0" sz="1800" spc="-280">
                <a:latin typeface="Microsoft Sans Serif"/>
                <a:cs typeface="Microsoft Sans Serif"/>
              </a:rPr>
              <a:t>ردا</a:t>
            </a:r>
            <a:r>
              <a:rPr dirty="0" sz="1800" spc="315">
                <a:latin typeface="Microsoft Sans Serif"/>
                <a:cs typeface="Microsoft Sans Serif"/>
              </a:rPr>
              <a:t>  </a:t>
            </a:r>
            <a:r>
              <a:rPr dirty="0" sz="1800" spc="-430">
                <a:latin typeface="Microsoft Sans Serif"/>
                <a:cs typeface="Microsoft Sans Serif"/>
              </a:rPr>
              <a:t>رو</a:t>
            </a:r>
            <a:r>
              <a:rPr dirty="0" sz="1800" spc="450">
                <a:latin typeface="Microsoft Sans Serif"/>
                <a:cs typeface="Microsoft Sans Serif"/>
              </a:rPr>
              <a:t> </a:t>
            </a:r>
            <a:r>
              <a:rPr dirty="0" sz="1800" spc="-365">
                <a:latin typeface="Microsoft Sans Serif"/>
                <a:cs typeface="Microsoft Sans Serif"/>
              </a:rPr>
              <a:t>ألو</a:t>
            </a:r>
            <a:r>
              <a:rPr dirty="0" sz="1800" spc="-200">
                <a:latin typeface="Microsoft Sans Serif"/>
                <a:cs typeface="Microsoft Sans Serif"/>
              </a:rPr>
              <a:t> </a:t>
            </a:r>
            <a:r>
              <a:rPr dirty="0" sz="1800" spc="-125">
                <a:latin typeface="Microsoft Sans Serif"/>
                <a:cs typeface="Microsoft Sans Serif"/>
              </a:rPr>
              <a:t>،ة</a:t>
            </a:r>
            <a:r>
              <a:rPr dirty="0" sz="1800" spc="-295">
                <a:latin typeface="Microsoft Sans Serif"/>
                <a:cs typeface="Microsoft Sans Serif"/>
              </a:rPr>
              <a:t> </a:t>
            </a:r>
            <a:r>
              <a:rPr dirty="0" sz="1800" spc="-355">
                <a:latin typeface="Microsoft Sans Serif"/>
                <a:cs typeface="Microsoft Sans Serif"/>
              </a:rPr>
              <a:t>و</a:t>
            </a:r>
            <a:r>
              <a:rPr dirty="0" sz="1800" spc="285">
                <a:latin typeface="Microsoft Sans Serif"/>
                <a:cs typeface="Microsoft Sans Serif"/>
              </a:rPr>
              <a:t>  </a:t>
            </a:r>
            <a:r>
              <a:rPr dirty="0" sz="1800" spc="-265">
                <a:latin typeface="Microsoft Sans Serif"/>
                <a:cs typeface="Microsoft Sans Serif"/>
              </a:rPr>
              <a:t>ا</a:t>
            </a:r>
            <a:r>
              <a:rPr dirty="0" sz="1800" spc="229">
                <a:latin typeface="Microsoft Sans Serif"/>
                <a:cs typeface="Microsoft Sans Serif"/>
              </a:rPr>
              <a:t> </a:t>
            </a:r>
            <a:r>
              <a:rPr dirty="0" sz="1800" spc="-254">
                <a:latin typeface="Microsoft Sans Serif"/>
                <a:cs typeface="Microsoft Sans Serif"/>
              </a:rPr>
              <a:t>ر</a:t>
            </a:r>
            <a:r>
              <a:rPr dirty="0" sz="1800" spc="45">
                <a:latin typeface="Microsoft Sans Serif"/>
                <a:cs typeface="Microsoft Sans Serif"/>
              </a:rPr>
              <a:t> </a:t>
            </a:r>
            <a:r>
              <a:rPr dirty="0" sz="1800" spc="-300">
                <a:latin typeface="Microsoft Sans Serif"/>
                <a:cs typeface="Microsoft Sans Serif"/>
              </a:rPr>
              <a:t>و</a:t>
            </a:r>
            <a:r>
              <a:rPr dirty="0" sz="1800" spc="-204">
                <a:latin typeface="Microsoft Sans Serif"/>
                <a:cs typeface="Microsoft Sans Serif"/>
              </a:rPr>
              <a:t> </a:t>
            </a:r>
            <a:r>
              <a:rPr dirty="0" sz="1800" spc="-160">
                <a:latin typeface="Microsoft Sans Serif"/>
                <a:cs typeface="Microsoft Sans Serif"/>
              </a:rPr>
              <a:t>،ة</a:t>
            </a:r>
            <a:r>
              <a:rPr dirty="0" sz="1800" spc="-180">
                <a:latin typeface="Microsoft Sans Serif"/>
                <a:cs typeface="Microsoft Sans Serif"/>
              </a:rPr>
              <a:t> </a:t>
            </a:r>
            <a:r>
              <a:rPr dirty="0" sz="1800" spc="-254">
                <a:latin typeface="Microsoft Sans Serif"/>
                <a:cs typeface="Microsoft Sans Serif"/>
              </a:rPr>
              <a:t>ر</a:t>
            </a:r>
            <a:r>
              <a:rPr dirty="0" sz="1800" spc="190">
                <a:latin typeface="Microsoft Sans Serif"/>
                <a:cs typeface="Microsoft Sans Serif"/>
              </a:rPr>
              <a:t> </a:t>
            </a:r>
            <a:r>
              <a:rPr dirty="0" sz="1800" spc="-280">
                <a:latin typeface="Microsoft Sans Serif"/>
                <a:cs typeface="Microsoft Sans Serif"/>
              </a:rPr>
              <a:t>لا</a:t>
            </a:r>
            <a:r>
              <a:rPr dirty="0" sz="1800" spc="30">
                <a:latin typeface="Microsoft Sans Serif"/>
                <a:cs typeface="Microsoft Sans Serif"/>
              </a:rPr>
              <a:t>  </a:t>
            </a:r>
            <a:r>
              <a:rPr dirty="0" sz="1800" spc="-355">
                <a:latin typeface="Microsoft Sans Serif"/>
                <a:cs typeface="Microsoft Sans Serif"/>
              </a:rPr>
              <a:t>أل</a:t>
            </a:r>
            <a:r>
              <a:rPr dirty="0" sz="1800" spc="60">
                <a:latin typeface="Microsoft Sans Serif"/>
                <a:cs typeface="Microsoft Sans Serif"/>
              </a:rPr>
              <a:t> </a:t>
            </a:r>
            <a:r>
              <a:rPr dirty="0" sz="1800" spc="-375">
                <a:latin typeface="Microsoft Sans Serif"/>
                <a:cs typeface="Microsoft Sans Serif"/>
              </a:rPr>
              <a:t>ل</a:t>
            </a:r>
            <a:r>
              <a:rPr dirty="0" sz="1800" spc="-35">
                <a:latin typeface="Microsoft Sans Serif"/>
                <a:cs typeface="Microsoft Sans Serif"/>
              </a:rPr>
              <a:t> </a:t>
            </a:r>
            <a:r>
              <a:rPr dirty="0" sz="1800" spc="-265">
                <a:latin typeface="Microsoft Sans Serif"/>
                <a:cs typeface="Microsoft Sans Serif"/>
              </a:rPr>
              <a:t>ا</a:t>
            </a:r>
            <a:r>
              <a:rPr dirty="0" sz="1800" spc="240">
                <a:latin typeface="Microsoft Sans Serif"/>
                <a:cs typeface="Microsoft Sans Serif"/>
              </a:rPr>
              <a:t> </a:t>
            </a:r>
            <a:r>
              <a:rPr dirty="0" sz="1800" spc="-300">
                <a:latin typeface="Microsoft Sans Serif"/>
                <a:cs typeface="Microsoft Sans Serif"/>
              </a:rPr>
              <a:t>و</a:t>
            </a:r>
            <a:r>
              <a:rPr dirty="0" sz="1800" spc="-204">
                <a:latin typeface="Microsoft Sans Serif"/>
                <a:cs typeface="Microsoft Sans Serif"/>
              </a:rPr>
              <a:t> </a:t>
            </a:r>
            <a:r>
              <a:rPr dirty="0" sz="1800">
                <a:latin typeface="Microsoft Sans Serif"/>
                <a:cs typeface="Microsoft Sans Serif"/>
              </a:rPr>
              <a:t>ن</a:t>
            </a:r>
            <a:r>
              <a:rPr dirty="0" sz="1800" spc="345">
                <a:latin typeface="Microsoft Sans Serif"/>
                <a:cs typeface="Microsoft Sans Serif"/>
              </a:rPr>
              <a:t> </a:t>
            </a:r>
            <a:r>
              <a:rPr dirty="0" sz="1800" spc="-265">
                <a:latin typeface="Microsoft Sans Serif"/>
                <a:cs typeface="Microsoft Sans Serif"/>
              </a:rPr>
              <a:t>ا</a:t>
            </a:r>
            <a:r>
              <a:rPr dirty="0" sz="1800" spc="-20">
                <a:latin typeface="Microsoft Sans Serif"/>
                <a:cs typeface="Microsoft Sans Serif"/>
              </a:rPr>
              <a:t> </a:t>
            </a:r>
            <a:r>
              <a:rPr dirty="0" sz="1800" spc="-409">
                <a:latin typeface="Microsoft Sans Serif"/>
                <a:cs typeface="Microsoft Sans Serif"/>
              </a:rPr>
              <a:t>ر</a:t>
            </a:r>
            <a:r>
              <a:rPr dirty="0" sz="1800" spc="-409">
                <a:latin typeface="Microsoft Sans Serif"/>
                <a:cs typeface="Microsoft Sans Serif"/>
              </a:rPr>
              <a:t>„</a:t>
            </a:r>
            <a:r>
              <a:rPr dirty="0" sz="1800" spc="105">
                <a:latin typeface="Microsoft Sans Serif"/>
                <a:cs typeface="Microsoft Sans Serif"/>
              </a:rPr>
              <a:t> </a:t>
            </a:r>
            <a:r>
              <a:rPr dirty="0" sz="1800" spc="-300">
                <a:latin typeface="Microsoft Sans Serif"/>
                <a:cs typeface="Microsoft Sans Serif"/>
              </a:rPr>
              <a:t>و</a:t>
            </a:r>
            <a:r>
              <a:rPr dirty="0" sz="1800" spc="-204">
                <a:latin typeface="Microsoft Sans Serif"/>
                <a:cs typeface="Microsoft Sans Serif"/>
              </a:rPr>
              <a:t> </a:t>
            </a:r>
            <a:r>
              <a:rPr dirty="0" sz="1800" spc="-155">
                <a:latin typeface="Microsoft Sans Serif"/>
                <a:cs typeface="Microsoft Sans Serif"/>
              </a:rPr>
              <a:t>،ة</a:t>
            </a:r>
            <a:r>
              <a:rPr dirty="0" sz="1800" spc="-140">
                <a:latin typeface="Microsoft Sans Serif"/>
                <a:cs typeface="Microsoft Sans Serif"/>
              </a:rPr>
              <a:t> </a:t>
            </a:r>
            <a:r>
              <a:rPr dirty="0" baseline="-1543" sz="2700" spc="-1050">
                <a:latin typeface="Microsoft Sans Serif"/>
                <a:cs typeface="Microsoft Sans Serif"/>
              </a:rPr>
              <a:t>„</a:t>
            </a:r>
            <a:r>
              <a:rPr dirty="0" baseline="-1543" sz="2700" spc="562">
                <a:latin typeface="Microsoft Sans Serif"/>
                <a:cs typeface="Microsoft Sans Serif"/>
              </a:rPr>
              <a:t> </a:t>
            </a:r>
            <a:r>
              <a:rPr dirty="0" sz="1800" spc="-265">
                <a:latin typeface="Microsoft Sans Serif"/>
                <a:cs typeface="Microsoft Sans Serif"/>
              </a:rPr>
              <a:t>ا</a:t>
            </a:r>
            <a:r>
              <a:rPr dirty="0" sz="1800" spc="190">
                <a:latin typeface="Microsoft Sans Serif"/>
                <a:cs typeface="Microsoft Sans Serif"/>
              </a:rPr>
              <a:t>  </a:t>
            </a:r>
            <a:r>
              <a:rPr dirty="0" sz="1800">
                <a:latin typeface="Microsoft Sans Serif"/>
                <a:cs typeface="Microsoft Sans Serif"/>
              </a:rPr>
              <a:t>با</a:t>
            </a:r>
            <a:r>
              <a:rPr dirty="0" sz="1800" spc="-40">
                <a:latin typeface="Microsoft Sans Serif"/>
                <a:cs typeface="Microsoft Sans Serif"/>
              </a:rPr>
              <a:t> </a:t>
            </a:r>
            <a:r>
              <a:rPr dirty="0" sz="1800" spc="-65">
                <a:latin typeface="Microsoft Sans Serif"/>
                <a:cs typeface="Microsoft Sans Serif"/>
              </a:rPr>
              <a:t>دا</a:t>
            </a:r>
            <a:r>
              <a:rPr dirty="0" sz="1800" spc="465">
                <a:latin typeface="Microsoft Sans Serif"/>
                <a:cs typeface="Microsoft Sans Serif"/>
              </a:rPr>
              <a:t> </a:t>
            </a:r>
            <a:r>
              <a:rPr dirty="0" sz="1800" spc="-300">
                <a:latin typeface="Microsoft Sans Serif"/>
                <a:cs typeface="Microsoft Sans Serif"/>
              </a:rPr>
              <a:t>و</a:t>
            </a:r>
            <a:r>
              <a:rPr dirty="0" sz="1800" spc="-204">
                <a:latin typeface="Microsoft Sans Serif"/>
                <a:cs typeface="Microsoft Sans Serif"/>
              </a:rPr>
              <a:t> </a:t>
            </a:r>
            <a:r>
              <a:rPr dirty="0" sz="1800" spc="-155">
                <a:latin typeface="Microsoft Sans Serif"/>
                <a:cs typeface="Microsoft Sans Serif"/>
              </a:rPr>
              <a:t>،ة</a:t>
            </a:r>
            <a:r>
              <a:rPr dirty="0" sz="1800" spc="-145">
                <a:latin typeface="Microsoft Sans Serif"/>
                <a:cs typeface="Microsoft Sans Serif"/>
              </a:rPr>
              <a:t> </a:t>
            </a:r>
            <a:r>
              <a:rPr dirty="0" baseline="-1543" sz="2700" spc="-675">
                <a:latin typeface="Microsoft Sans Serif"/>
                <a:cs typeface="Microsoft Sans Serif"/>
              </a:rPr>
              <a:t>„</a:t>
            </a:r>
            <a:r>
              <a:rPr dirty="0" sz="1800" spc="-450">
                <a:latin typeface="Microsoft Sans Serif"/>
                <a:cs typeface="Microsoft Sans Serif"/>
              </a:rPr>
              <a:t>ور</a:t>
            </a:r>
            <a:r>
              <a:rPr dirty="0" sz="1800" spc="330">
                <a:latin typeface="Microsoft Sans Serif"/>
                <a:cs typeface="Microsoft Sans Serif"/>
              </a:rPr>
              <a:t> </a:t>
            </a:r>
            <a:r>
              <a:rPr dirty="0" sz="1800" spc="-400">
                <a:latin typeface="Microsoft Sans Serif"/>
                <a:cs typeface="Microsoft Sans Serif"/>
              </a:rPr>
              <a:t>أ</a:t>
            </a:r>
            <a:r>
              <a:rPr dirty="0" baseline="-6172" sz="2700" spc="-600">
                <a:latin typeface="Microsoft Sans Serif"/>
                <a:cs typeface="Microsoft Sans Serif"/>
              </a:rPr>
              <a:t>,</a:t>
            </a:r>
            <a:r>
              <a:rPr dirty="0" sz="1800" spc="-400">
                <a:latin typeface="Microsoft Sans Serif"/>
                <a:cs typeface="Microsoft Sans Serif"/>
              </a:rPr>
              <a:t>ل</a:t>
            </a:r>
            <a:r>
              <a:rPr dirty="0" sz="1800" spc="-275">
                <a:latin typeface="Microsoft Sans Serif"/>
                <a:cs typeface="Microsoft Sans Serif"/>
              </a:rPr>
              <a:t> </a:t>
            </a:r>
            <a:r>
              <a:rPr dirty="0" sz="1800" spc="-300">
                <a:latin typeface="Microsoft Sans Serif"/>
                <a:cs typeface="Microsoft Sans Serif"/>
              </a:rPr>
              <a:t>و</a:t>
            </a:r>
            <a:r>
              <a:rPr dirty="0" sz="1800" spc="-215">
                <a:latin typeface="Microsoft Sans Serif"/>
                <a:cs typeface="Microsoft Sans Serif"/>
              </a:rPr>
              <a:t> </a:t>
            </a:r>
            <a:r>
              <a:rPr dirty="0" sz="1800" spc="-155">
                <a:latin typeface="Microsoft Sans Serif"/>
                <a:cs typeface="Microsoft Sans Serif"/>
              </a:rPr>
              <a:t>،ة</a:t>
            </a:r>
            <a:r>
              <a:rPr dirty="0" sz="1800" spc="-145">
                <a:latin typeface="Microsoft Sans Serif"/>
                <a:cs typeface="Microsoft Sans Serif"/>
              </a:rPr>
              <a:t> </a:t>
            </a:r>
            <a:r>
              <a:rPr dirty="0" baseline="-1543" sz="2700" spc="-592">
                <a:latin typeface="Microsoft Sans Serif"/>
                <a:cs typeface="Microsoft Sans Serif"/>
              </a:rPr>
              <a:t>„</a:t>
            </a:r>
            <a:r>
              <a:rPr dirty="0" sz="1800" spc="-395">
                <a:latin typeface="Microsoft Sans Serif"/>
                <a:cs typeface="Microsoft Sans Serif"/>
              </a:rPr>
              <a:t>ر</a:t>
            </a:r>
            <a:r>
              <a:rPr dirty="0" sz="1800" spc="-395">
                <a:latin typeface="Microsoft Sans Serif"/>
                <a:cs typeface="Microsoft Sans Serif"/>
              </a:rPr>
              <a:t>,</a:t>
            </a:r>
            <a:r>
              <a:rPr dirty="0" sz="1800" spc="105">
                <a:latin typeface="Microsoft Sans Serif"/>
                <a:cs typeface="Microsoft Sans Serif"/>
              </a:rPr>
              <a:t> </a:t>
            </a:r>
            <a:r>
              <a:rPr dirty="0" sz="1800" spc="-300">
                <a:latin typeface="Microsoft Sans Serif"/>
                <a:cs typeface="Microsoft Sans Serif"/>
              </a:rPr>
              <a:t>و</a:t>
            </a:r>
            <a:r>
              <a:rPr dirty="0" sz="1800" spc="-204">
                <a:latin typeface="Microsoft Sans Serif"/>
                <a:cs typeface="Microsoft Sans Serif"/>
              </a:rPr>
              <a:t> </a:t>
            </a:r>
            <a:r>
              <a:rPr dirty="0" sz="1800" spc="-365">
                <a:latin typeface="Microsoft Sans Serif"/>
                <a:cs typeface="Microsoft Sans Serif"/>
              </a:rPr>
              <a:t>،ةذ</a:t>
            </a:r>
            <a:r>
              <a:rPr dirty="0" baseline="-1543" sz="2700" spc="-547">
                <a:latin typeface="Microsoft Sans Serif"/>
                <a:cs typeface="Microsoft Sans Serif"/>
              </a:rPr>
              <a:t>„</a:t>
            </a:r>
            <a:r>
              <a:rPr dirty="0" baseline="-1543" sz="2700" spc="-270">
                <a:latin typeface="Microsoft Sans Serif"/>
                <a:cs typeface="Microsoft Sans Serif"/>
              </a:rPr>
              <a:t> </a:t>
            </a:r>
            <a:r>
              <a:rPr dirty="0" sz="1800" spc="-610">
                <a:latin typeface="Microsoft Sans Serif"/>
                <a:cs typeface="Microsoft Sans Serif"/>
              </a:rPr>
              <a:t>ر</a:t>
            </a:r>
            <a:r>
              <a:rPr dirty="0" sz="1800" spc="-610">
                <a:latin typeface="Microsoft Sans Serif"/>
                <a:cs typeface="Microsoft Sans Serif"/>
              </a:rPr>
              <a:t>„</a:t>
            </a:r>
            <a:r>
              <a:rPr dirty="0" sz="1800" spc="-75">
                <a:latin typeface="Microsoft Sans Serif"/>
                <a:cs typeface="Microsoft Sans Serif"/>
              </a:rPr>
              <a:t> </a:t>
            </a:r>
            <a:r>
              <a:rPr dirty="0" sz="1800" spc="-500">
                <a:latin typeface="Microsoft Sans Serif"/>
                <a:cs typeface="Microsoft Sans Serif"/>
              </a:rPr>
              <a:t>,</a:t>
            </a:r>
            <a:r>
              <a:rPr dirty="0" sz="1800" spc="409">
                <a:latin typeface="Microsoft Sans Serif"/>
                <a:cs typeface="Microsoft Sans Serif"/>
              </a:rPr>
              <a:t> </a:t>
            </a:r>
            <a:r>
              <a:rPr dirty="0" sz="1800" spc="-80">
                <a:latin typeface="Microsoft Sans Serif"/>
                <a:cs typeface="Microsoft Sans Serif"/>
              </a:rPr>
              <a:t>بال</a:t>
            </a:r>
            <a:r>
              <a:rPr dirty="0" sz="1800" spc="380">
                <a:latin typeface="Microsoft Sans Serif"/>
                <a:cs typeface="Microsoft Sans Serif"/>
              </a:rPr>
              <a:t> </a:t>
            </a:r>
            <a:r>
              <a:rPr dirty="0" sz="1800" spc="-285">
                <a:latin typeface="Microsoft Sans Serif"/>
                <a:cs typeface="Microsoft Sans Serif"/>
              </a:rPr>
              <a:t>ار</a:t>
            </a:r>
            <a:r>
              <a:rPr dirty="0" sz="1800" spc="85">
                <a:latin typeface="Microsoft Sans Serif"/>
                <a:cs typeface="Microsoft Sans Serif"/>
              </a:rPr>
              <a:t> </a:t>
            </a:r>
            <a:r>
              <a:rPr dirty="0" sz="1800" spc="-300">
                <a:latin typeface="Microsoft Sans Serif"/>
                <a:cs typeface="Microsoft Sans Serif"/>
              </a:rPr>
              <a:t>و</a:t>
            </a:r>
            <a:r>
              <a:rPr dirty="0" sz="1800" spc="-200">
                <a:latin typeface="Microsoft Sans Serif"/>
                <a:cs typeface="Microsoft Sans Serif"/>
              </a:rPr>
              <a:t> </a:t>
            </a:r>
            <a:r>
              <a:rPr dirty="0" sz="1800" spc="-375">
                <a:latin typeface="Microsoft Sans Serif"/>
                <a:cs typeface="Microsoft Sans Serif"/>
              </a:rPr>
              <a:t>.</a:t>
            </a:r>
            <a:r>
              <a:rPr dirty="0" sz="1800" spc="-375">
                <a:latin typeface="Microsoft Sans Serif"/>
                <a:cs typeface="Microsoft Sans Serif"/>
              </a:rPr>
              <a:t>س</a:t>
            </a:r>
            <a:r>
              <a:rPr dirty="0" sz="1800" spc="30">
                <a:latin typeface="Microsoft Sans Serif"/>
                <a:cs typeface="Microsoft Sans Serif"/>
              </a:rPr>
              <a:t>  </a:t>
            </a:r>
            <a:r>
              <a:rPr dirty="0" sz="1800" spc="-350">
                <a:latin typeface="Microsoft Sans Serif"/>
                <a:cs typeface="Microsoft Sans Serif"/>
              </a:rPr>
              <a:t>أل</a:t>
            </a:r>
            <a:r>
              <a:rPr dirty="0" sz="1800" spc="-204">
                <a:latin typeface="Microsoft Sans Serif"/>
                <a:cs typeface="Microsoft Sans Serif"/>
              </a:rPr>
              <a:t> </a:t>
            </a:r>
            <a:r>
              <a:rPr dirty="0" sz="1800">
                <a:latin typeface="Microsoft Sans Serif"/>
                <a:cs typeface="Microsoft Sans Serif"/>
              </a:rPr>
              <a:t>ةو</a:t>
            </a:r>
            <a:r>
              <a:rPr dirty="0" sz="1800" spc="229">
                <a:latin typeface="Microsoft Sans Serif"/>
                <a:cs typeface="Microsoft Sans Serif"/>
              </a:rPr>
              <a:t>  </a:t>
            </a:r>
            <a:r>
              <a:rPr dirty="0" sz="1800" spc="-819">
                <a:latin typeface="Microsoft Sans Serif"/>
                <a:cs typeface="Microsoft Sans Serif"/>
              </a:rPr>
              <a:t>ي</a:t>
            </a:r>
            <a:r>
              <a:rPr dirty="0" baseline="-13888" sz="2700" spc="-1230">
                <a:latin typeface="Microsoft Sans Serif"/>
                <a:cs typeface="Microsoft Sans Serif"/>
              </a:rPr>
              <a:t>„</a:t>
            </a:r>
            <a:r>
              <a:rPr dirty="0" baseline="-13888" sz="2700" spc="89">
                <a:latin typeface="Microsoft Sans Serif"/>
                <a:cs typeface="Microsoft Sans Serif"/>
              </a:rPr>
              <a:t> </a:t>
            </a:r>
            <a:r>
              <a:rPr dirty="0" sz="1800" spc="-300">
                <a:latin typeface="Microsoft Sans Serif"/>
                <a:cs typeface="Microsoft Sans Serif"/>
              </a:rPr>
              <a:t>و</a:t>
            </a:r>
            <a:r>
              <a:rPr dirty="0" sz="1800" spc="-215">
                <a:latin typeface="Microsoft Sans Serif"/>
                <a:cs typeface="Microsoft Sans Serif"/>
              </a:rPr>
              <a:t> </a:t>
            </a:r>
            <a:r>
              <a:rPr dirty="0" sz="1800" spc="-155">
                <a:latin typeface="Microsoft Sans Serif"/>
                <a:cs typeface="Microsoft Sans Serif"/>
              </a:rPr>
              <a:t>،ة</a:t>
            </a:r>
            <a:r>
              <a:rPr dirty="0" sz="1800" spc="-190">
                <a:latin typeface="Microsoft Sans Serif"/>
                <a:cs typeface="Microsoft Sans Serif"/>
              </a:rPr>
              <a:t> </a:t>
            </a:r>
            <a:r>
              <a:rPr dirty="0" sz="1800" spc="-254">
                <a:latin typeface="Microsoft Sans Serif"/>
                <a:cs typeface="Microsoft Sans Serif"/>
              </a:rPr>
              <a:t>ر</a:t>
            </a:r>
            <a:r>
              <a:rPr dirty="0" sz="1800" spc="195">
                <a:latin typeface="Microsoft Sans Serif"/>
                <a:cs typeface="Microsoft Sans Serif"/>
              </a:rPr>
              <a:t> </a:t>
            </a:r>
            <a:r>
              <a:rPr dirty="0" sz="1800">
                <a:latin typeface="Microsoft Sans Serif"/>
                <a:cs typeface="Microsoft Sans Serif"/>
              </a:rPr>
              <a:t>ة</a:t>
            </a:r>
            <a:r>
              <a:rPr dirty="0" sz="1800" spc="305">
                <a:latin typeface="Microsoft Sans Serif"/>
                <a:cs typeface="Microsoft Sans Serif"/>
              </a:rPr>
              <a:t> </a:t>
            </a:r>
            <a:r>
              <a:rPr dirty="0" sz="1800" spc="-265">
                <a:latin typeface="Microsoft Sans Serif"/>
                <a:cs typeface="Microsoft Sans Serif"/>
              </a:rPr>
              <a:t>ا</a:t>
            </a:r>
            <a:r>
              <a:rPr dirty="0" sz="1800" spc="15">
                <a:latin typeface="Microsoft Sans Serif"/>
                <a:cs typeface="Microsoft Sans Serif"/>
              </a:rPr>
              <a:t>  </a:t>
            </a:r>
            <a:r>
              <a:rPr dirty="0" sz="1800" spc="-185">
                <a:latin typeface="Microsoft Sans Serif"/>
                <a:cs typeface="Microsoft Sans Serif"/>
              </a:rPr>
              <a:t>ةا</a:t>
            </a:r>
            <a:r>
              <a:rPr dirty="0" sz="1800" spc="-40">
                <a:latin typeface="Microsoft Sans Serif"/>
                <a:cs typeface="Microsoft Sans Serif"/>
              </a:rPr>
              <a:t> </a:t>
            </a:r>
            <a:r>
              <a:rPr dirty="0" baseline="-1543" sz="2700" spc="-1050">
                <a:latin typeface="Microsoft Sans Serif"/>
                <a:cs typeface="Microsoft Sans Serif"/>
              </a:rPr>
              <a:t>„</a:t>
            </a:r>
            <a:r>
              <a:rPr dirty="0" baseline="-1543" sz="2700" spc="292">
                <a:latin typeface="Microsoft Sans Serif"/>
                <a:cs typeface="Microsoft Sans Serif"/>
              </a:rPr>
              <a:t> </a:t>
            </a:r>
            <a:r>
              <a:rPr dirty="0" sz="1800" spc="-180">
                <a:latin typeface="Microsoft Sans Serif"/>
                <a:cs typeface="Microsoft Sans Serif"/>
              </a:rPr>
              <a:t>“</a:t>
            </a:r>
            <a:r>
              <a:rPr dirty="0" sz="1800" spc="-195">
                <a:latin typeface="Microsoft Sans Serif"/>
                <a:cs typeface="Microsoft Sans Serif"/>
              </a:rPr>
              <a:t> </a:t>
            </a:r>
            <a:r>
              <a:rPr dirty="0" sz="1800" spc="-530">
                <a:latin typeface="Microsoft Sans Serif"/>
                <a:cs typeface="Microsoft Sans Serif"/>
              </a:rPr>
              <a:t>57</a:t>
            </a:r>
            <a:r>
              <a:rPr dirty="0" sz="1800" spc="-220">
                <a:latin typeface="Microsoft Sans Serif"/>
                <a:cs typeface="Microsoft Sans Serif"/>
              </a:rPr>
              <a:t> </a:t>
            </a:r>
            <a:r>
              <a:rPr dirty="0" sz="1800" spc="-25">
                <a:latin typeface="Microsoft Sans Serif"/>
                <a:cs typeface="Microsoft Sans Serif"/>
              </a:rPr>
              <a:t>ةدا</a:t>
            </a:r>
            <a:endParaRPr sz="1800">
              <a:latin typeface="Microsoft Sans Serif"/>
              <a:cs typeface="Microsoft Sans Serif"/>
            </a:endParaRPr>
          </a:p>
        </p:txBody>
      </p:sp>
      <p:sp>
        <p:nvSpPr>
          <p:cNvPr id="85" name="object 85" descr=""/>
          <p:cNvSpPr txBox="1"/>
          <p:nvPr/>
        </p:nvSpPr>
        <p:spPr>
          <a:xfrm>
            <a:off x="899464" y="3997197"/>
            <a:ext cx="1518285" cy="299720"/>
          </a:xfrm>
          <a:prstGeom prst="rect">
            <a:avLst/>
          </a:prstGeom>
        </p:spPr>
        <p:txBody>
          <a:bodyPr wrap="square" lIns="0" tIns="12700" rIns="0" bIns="0" rtlCol="0" vert="horz">
            <a:spAutoFit/>
          </a:bodyPr>
          <a:lstStyle/>
          <a:p>
            <a:pPr algn="r" marL="38100" marR="30480">
              <a:lnSpc>
                <a:spcPct val="100000"/>
              </a:lnSpc>
              <a:spcBef>
                <a:spcPts val="100"/>
              </a:spcBef>
            </a:pPr>
            <a:r>
              <a:rPr dirty="0" sz="1800" spc="-855">
                <a:latin typeface="Microsoft Sans Serif"/>
                <a:cs typeface="Microsoft Sans Serif"/>
              </a:rPr>
              <a:t>ي</a:t>
            </a:r>
            <a:r>
              <a:rPr dirty="0" baseline="27777" sz="2700" spc="-532">
                <a:latin typeface="Microsoft Sans Serif"/>
                <a:cs typeface="Microsoft Sans Serif"/>
              </a:rPr>
              <a:t> </a:t>
            </a:r>
            <a:r>
              <a:rPr dirty="0" baseline="9259" sz="2700" spc="-1410">
                <a:latin typeface="Microsoft Sans Serif"/>
                <a:cs typeface="Microsoft Sans Serif"/>
              </a:rPr>
              <a:t>ناض</a:t>
            </a:r>
            <a:r>
              <a:rPr dirty="0" baseline="20061" sz="2700" spc="-1410">
                <a:latin typeface="Microsoft Sans Serif"/>
                <a:cs typeface="Microsoft Sans Serif"/>
              </a:rPr>
              <a:t>.</a:t>
            </a:r>
            <a:r>
              <a:rPr dirty="0" baseline="20061" sz="2700" spc="-390">
                <a:latin typeface="Microsoft Sans Serif"/>
                <a:cs typeface="Microsoft Sans Serif"/>
              </a:rPr>
              <a:t> </a:t>
            </a:r>
            <a:r>
              <a:rPr dirty="0" baseline="9259" sz="2700" spc="-2085">
                <a:latin typeface="Microsoft Sans Serif"/>
                <a:cs typeface="Microsoft Sans Serif"/>
              </a:rPr>
              <a:t>ف</a:t>
            </a:r>
            <a:r>
              <a:rPr dirty="0" baseline="29320" sz="2700" spc="-2085">
                <a:latin typeface="Microsoft Sans Serif"/>
                <a:cs typeface="Microsoft Sans Serif"/>
              </a:rPr>
              <a:t>„</a:t>
            </a:r>
            <a:r>
              <a:rPr dirty="0" baseline="29320" sz="2700" spc="127">
                <a:latin typeface="Microsoft Sans Serif"/>
                <a:cs typeface="Microsoft Sans Serif"/>
              </a:rPr>
              <a:t> </a:t>
            </a:r>
            <a:r>
              <a:rPr dirty="0" baseline="7716" sz="2700" spc="-322">
                <a:latin typeface="Microsoft Sans Serif"/>
                <a:cs typeface="Microsoft Sans Serif"/>
              </a:rPr>
              <a:t>رم</a:t>
            </a:r>
            <a:r>
              <a:rPr dirty="0" baseline="23148" sz="2700" spc="-712">
                <a:latin typeface="Microsoft Sans Serif"/>
                <a:cs typeface="Microsoft Sans Serif"/>
              </a:rPr>
              <a:t> </a:t>
            </a:r>
            <a:r>
              <a:rPr dirty="0" baseline="9259" sz="2700" spc="-1064">
                <a:latin typeface="Microsoft Sans Serif"/>
                <a:cs typeface="Microsoft Sans Serif"/>
              </a:rPr>
              <a:t>اب</a:t>
            </a:r>
            <a:r>
              <a:rPr dirty="0" baseline="9259" sz="2700" spc="-292">
                <a:latin typeface="Microsoft Sans Serif"/>
                <a:cs typeface="Microsoft Sans Serif"/>
              </a:rPr>
              <a:t> </a:t>
            </a:r>
            <a:r>
              <a:rPr dirty="0" baseline="4629" sz="2700" spc="-434">
                <a:latin typeface="Microsoft Sans Serif"/>
                <a:cs typeface="Microsoft Sans Serif"/>
              </a:rPr>
              <a:t>ألا</a:t>
            </a:r>
            <a:r>
              <a:rPr dirty="0" baseline="4629" sz="2700" spc="-300">
                <a:latin typeface="Microsoft Sans Serif"/>
                <a:cs typeface="Microsoft Sans Serif"/>
              </a:rPr>
              <a:t> </a:t>
            </a:r>
            <a:r>
              <a:rPr dirty="0" baseline="20061" sz="2700" spc="-869">
                <a:latin typeface="Microsoft Sans Serif"/>
                <a:cs typeface="Microsoft Sans Serif"/>
              </a:rPr>
              <a:t>اهت</a:t>
            </a:r>
            <a:r>
              <a:rPr dirty="0" baseline="32407" sz="2700" spc="-869">
                <a:latin typeface="Microsoft Sans Serif"/>
                <a:cs typeface="Microsoft Sans Serif"/>
              </a:rPr>
              <a:t>„</a:t>
            </a:r>
            <a:r>
              <a:rPr dirty="0" baseline="32407" sz="2700" spc="-405">
                <a:latin typeface="Microsoft Sans Serif"/>
                <a:cs typeface="Microsoft Sans Serif"/>
              </a:rPr>
              <a:t> </a:t>
            </a:r>
            <a:r>
              <a:rPr dirty="0" baseline="23148" sz="2700" spc="-1019">
                <a:latin typeface="Microsoft Sans Serif"/>
                <a:cs typeface="Microsoft Sans Serif"/>
              </a:rPr>
              <a:t>ت</a:t>
            </a:r>
            <a:r>
              <a:rPr dirty="0" baseline="18518" sz="2700" spc="-1019">
                <a:latin typeface="Microsoft Sans Serif"/>
                <a:cs typeface="Microsoft Sans Serif"/>
              </a:rPr>
              <a:t>,</a:t>
            </a:r>
            <a:r>
              <a:rPr dirty="0" baseline="9259" sz="2700" spc="-1019">
                <a:latin typeface="Microsoft Sans Serif"/>
                <a:cs typeface="Microsoft Sans Serif"/>
              </a:rPr>
              <a:t>اق</a:t>
            </a:r>
            <a:r>
              <a:rPr dirty="0" baseline="18518" sz="2700" spc="-1019">
                <a:latin typeface="Microsoft Sans Serif"/>
                <a:cs typeface="Microsoft Sans Serif"/>
              </a:rPr>
              <a:t>„</a:t>
            </a:r>
            <a:r>
              <a:rPr dirty="0" sz="1800" spc="-680">
                <a:latin typeface="Microsoft Sans Serif"/>
                <a:cs typeface="Microsoft Sans Serif"/>
              </a:rPr>
              <a:t>ر</a:t>
            </a:r>
            <a:r>
              <a:rPr dirty="0" sz="1800" spc="-200">
                <a:latin typeface="Microsoft Sans Serif"/>
                <a:cs typeface="Microsoft Sans Serif"/>
              </a:rPr>
              <a:t> </a:t>
            </a:r>
            <a:r>
              <a:rPr dirty="0" sz="1800" spc="-350">
                <a:latin typeface="Microsoft Sans Serif"/>
                <a:cs typeface="Microsoft Sans Serif"/>
              </a:rPr>
              <a:t>وا</a:t>
            </a:r>
            <a:r>
              <a:rPr dirty="0" baseline="21604" sz="2700" spc="37">
                <a:latin typeface="Microsoft Sans Serif"/>
                <a:cs typeface="Microsoft Sans Serif"/>
              </a:rPr>
              <a:t> </a:t>
            </a:r>
            <a:r>
              <a:rPr dirty="0" baseline="20061" sz="2700" spc="-697">
                <a:latin typeface="Microsoft Sans Serif"/>
                <a:cs typeface="Microsoft Sans Serif"/>
              </a:rPr>
              <a:t>،اهت</a:t>
            </a:r>
            <a:r>
              <a:rPr dirty="0" baseline="10802" sz="2700" spc="-697">
                <a:latin typeface="Microsoft Sans Serif"/>
                <a:cs typeface="Microsoft Sans Serif"/>
              </a:rPr>
              <a:t>„</a:t>
            </a:r>
            <a:r>
              <a:rPr dirty="0" baseline="33950" sz="2700" spc="-697">
                <a:latin typeface="Microsoft Sans Serif"/>
                <a:cs typeface="Microsoft Sans Serif"/>
              </a:rPr>
              <a:t>لع</a:t>
            </a:r>
            <a:endParaRPr baseline="33950" sz="2700">
              <a:latin typeface="Microsoft Sans Serif"/>
              <a:cs typeface="Microsoft Sans Serif"/>
            </a:endParaRPr>
          </a:p>
        </p:txBody>
      </p:sp>
      <p:sp>
        <p:nvSpPr>
          <p:cNvPr id="86" name="object 86" descr=""/>
          <p:cNvSpPr/>
          <p:nvPr/>
        </p:nvSpPr>
        <p:spPr>
          <a:xfrm>
            <a:off x="9040621" y="4666107"/>
            <a:ext cx="2414270" cy="6350"/>
          </a:xfrm>
          <a:custGeom>
            <a:avLst/>
            <a:gdLst/>
            <a:ahLst/>
            <a:cxnLst/>
            <a:rect l="l" t="t" r="r" b="b"/>
            <a:pathLst>
              <a:path w="2414270" h="6350">
                <a:moveTo>
                  <a:pt x="2414016" y="0"/>
                </a:moveTo>
                <a:lnTo>
                  <a:pt x="0" y="0"/>
                </a:lnTo>
                <a:lnTo>
                  <a:pt x="0" y="6096"/>
                </a:lnTo>
                <a:lnTo>
                  <a:pt x="2414016" y="6096"/>
                </a:lnTo>
                <a:lnTo>
                  <a:pt x="2414016" y="0"/>
                </a:lnTo>
                <a:close/>
              </a:path>
            </a:pathLst>
          </a:custGeom>
          <a:solidFill>
            <a:srgbClr val="000000"/>
          </a:solidFill>
        </p:spPr>
        <p:txBody>
          <a:bodyPr wrap="square" lIns="0" tIns="0" rIns="0" bIns="0" rtlCol="0"/>
          <a:lstStyle/>
          <a:p/>
        </p:txBody>
      </p:sp>
      <p:sp>
        <p:nvSpPr>
          <p:cNvPr id="87" name="object 87" descr=""/>
          <p:cNvSpPr txBox="1"/>
          <p:nvPr/>
        </p:nvSpPr>
        <p:spPr>
          <a:xfrm>
            <a:off x="8854440" y="4409058"/>
            <a:ext cx="2639695" cy="299720"/>
          </a:xfrm>
          <a:prstGeom prst="rect">
            <a:avLst/>
          </a:prstGeom>
        </p:spPr>
        <p:txBody>
          <a:bodyPr wrap="square" lIns="0" tIns="12700" rIns="0" bIns="0" rtlCol="0" vert="horz">
            <a:spAutoFit/>
          </a:bodyPr>
          <a:lstStyle/>
          <a:p>
            <a:pPr algn="r" marL="38100" marR="30480">
              <a:lnSpc>
                <a:spcPct val="100000"/>
              </a:lnSpc>
              <a:spcBef>
                <a:spcPts val="100"/>
              </a:spcBef>
            </a:pPr>
            <a:r>
              <a:rPr dirty="0" sz="1800" spc="-350">
                <a:latin typeface="Microsoft Sans Serif"/>
                <a:cs typeface="Microsoft Sans Serif"/>
              </a:rPr>
              <a:t>"...</a:t>
            </a:r>
            <a:r>
              <a:rPr dirty="0" sz="1800" spc="-350">
                <a:latin typeface="Microsoft Sans Serif"/>
                <a:cs typeface="Microsoft Sans Serif"/>
              </a:rPr>
              <a:t>ن</a:t>
            </a:r>
            <a:r>
              <a:rPr dirty="0" baseline="13888" sz="2700" spc="-525">
                <a:latin typeface="Microsoft Sans Serif"/>
                <a:cs typeface="Microsoft Sans Serif"/>
              </a:rPr>
              <a:t>.</a:t>
            </a:r>
            <a:r>
              <a:rPr dirty="0" baseline="13888" sz="2700" spc="-179">
                <a:latin typeface="Microsoft Sans Serif"/>
                <a:cs typeface="Microsoft Sans Serif"/>
              </a:rPr>
              <a:t> </a:t>
            </a:r>
            <a:r>
              <a:rPr dirty="0" baseline="9259" sz="2700" spc="-885">
                <a:latin typeface="Microsoft Sans Serif"/>
                <a:cs typeface="Microsoft Sans Serif"/>
              </a:rPr>
              <a:t>ون</a:t>
            </a:r>
            <a:r>
              <a:rPr dirty="0" baseline="26234" sz="2700" spc="-885">
                <a:latin typeface="Microsoft Sans Serif"/>
                <a:cs typeface="Microsoft Sans Serif"/>
              </a:rPr>
              <a:t>.</a:t>
            </a:r>
            <a:r>
              <a:rPr dirty="0" baseline="26234" sz="2700" spc="-419">
                <a:latin typeface="Microsoft Sans Serif"/>
                <a:cs typeface="Microsoft Sans Serif"/>
              </a:rPr>
              <a:t> </a:t>
            </a:r>
            <a:r>
              <a:rPr dirty="0" baseline="9259" sz="2700" spc="-892">
                <a:latin typeface="Microsoft Sans Serif"/>
                <a:cs typeface="Microsoft Sans Serif"/>
              </a:rPr>
              <a:t>اق</a:t>
            </a:r>
            <a:r>
              <a:rPr dirty="0" baseline="20061" sz="2700" spc="-892">
                <a:latin typeface="Microsoft Sans Serif"/>
                <a:cs typeface="Microsoft Sans Serif"/>
              </a:rPr>
              <a:t>„</a:t>
            </a:r>
            <a:r>
              <a:rPr dirty="0" baseline="20061" sz="2700" spc="-442">
                <a:latin typeface="Microsoft Sans Serif"/>
                <a:cs typeface="Microsoft Sans Serif"/>
              </a:rPr>
              <a:t> </a:t>
            </a:r>
            <a:r>
              <a:rPr dirty="0" baseline="6172" sz="2700" spc="-667">
                <a:latin typeface="Microsoft Sans Serif"/>
                <a:cs typeface="Microsoft Sans Serif"/>
              </a:rPr>
              <a:t>لا</a:t>
            </a:r>
            <a:r>
              <a:rPr dirty="0" baseline="6172" sz="2700" spc="-359">
                <a:latin typeface="Microsoft Sans Serif"/>
                <a:cs typeface="Microsoft Sans Serif"/>
              </a:rPr>
              <a:t> </a:t>
            </a:r>
            <a:r>
              <a:rPr dirty="0" baseline="20061" sz="2700" spc="-757">
                <a:latin typeface="Microsoft Sans Serif"/>
                <a:cs typeface="Microsoft Sans Serif"/>
              </a:rPr>
              <a:t>اهت</a:t>
            </a:r>
            <a:r>
              <a:rPr dirty="0" baseline="32407" sz="2700" spc="-757">
                <a:latin typeface="Microsoft Sans Serif"/>
                <a:cs typeface="Microsoft Sans Serif"/>
              </a:rPr>
              <a:t>.</a:t>
            </a:r>
            <a:r>
              <a:rPr dirty="0" baseline="32407" sz="2700" spc="-397">
                <a:latin typeface="Microsoft Sans Serif"/>
                <a:cs typeface="Microsoft Sans Serif"/>
              </a:rPr>
              <a:t> </a:t>
            </a:r>
            <a:r>
              <a:rPr dirty="0" baseline="23148" sz="2700" spc="-1357">
                <a:latin typeface="Microsoft Sans Serif"/>
                <a:cs typeface="Microsoft Sans Serif"/>
              </a:rPr>
              <a:t>ث</a:t>
            </a:r>
            <a:r>
              <a:rPr dirty="0" baseline="18518" sz="2700" spc="-1357">
                <a:latin typeface="Microsoft Sans Serif"/>
                <a:cs typeface="Microsoft Sans Serif"/>
              </a:rPr>
              <a:t>„</a:t>
            </a:r>
            <a:r>
              <a:rPr dirty="0" baseline="27777" sz="2700" spc="-1357">
                <a:latin typeface="Microsoft Sans Serif"/>
                <a:cs typeface="Microsoft Sans Serif"/>
              </a:rPr>
              <a:t>ن</a:t>
            </a:r>
            <a:r>
              <a:rPr dirty="0" baseline="23148" sz="2700" spc="-1357">
                <a:latin typeface="Microsoft Sans Serif"/>
                <a:cs typeface="Microsoft Sans Serif"/>
              </a:rPr>
              <a:t>,</a:t>
            </a:r>
            <a:r>
              <a:rPr dirty="0" baseline="33950" sz="2700" spc="-1357">
                <a:latin typeface="Microsoft Sans Serif"/>
                <a:cs typeface="Microsoft Sans Serif"/>
              </a:rPr>
              <a:t>ت</a:t>
            </a:r>
            <a:r>
              <a:rPr dirty="0" baseline="27777" sz="2700" spc="-1357">
                <a:latin typeface="Microsoft Sans Serif"/>
                <a:cs typeface="Microsoft Sans Serif"/>
              </a:rPr>
              <a:t>„</a:t>
            </a:r>
            <a:r>
              <a:rPr dirty="0" baseline="27777" sz="2700" spc="-232">
                <a:latin typeface="Microsoft Sans Serif"/>
                <a:cs typeface="Microsoft Sans Serif"/>
              </a:rPr>
              <a:t> </a:t>
            </a:r>
            <a:r>
              <a:rPr dirty="0" sz="1800" spc="-930">
                <a:latin typeface="Microsoft Sans Serif"/>
                <a:cs typeface="Microsoft Sans Serif"/>
              </a:rPr>
              <a:t>ي</a:t>
            </a:r>
            <a:r>
              <a:rPr dirty="0" baseline="-13888" sz="2700" spc="-1395">
                <a:latin typeface="Microsoft Sans Serif"/>
                <a:cs typeface="Microsoft Sans Serif"/>
              </a:rPr>
              <a:t>„</a:t>
            </a:r>
            <a:r>
              <a:rPr dirty="0" baseline="10802" sz="2700" spc="-1395">
                <a:latin typeface="Microsoft Sans Serif"/>
                <a:cs typeface="Microsoft Sans Serif"/>
              </a:rPr>
              <a:t>ت</a:t>
            </a:r>
            <a:r>
              <a:rPr dirty="0" baseline="21604" sz="2700" spc="-1395">
                <a:latin typeface="Microsoft Sans Serif"/>
                <a:cs typeface="Microsoft Sans Serif"/>
              </a:rPr>
              <a:t>„</a:t>
            </a:r>
            <a:r>
              <a:rPr dirty="0" baseline="21604" sz="2700" spc="-397">
                <a:latin typeface="Microsoft Sans Serif"/>
                <a:cs typeface="Microsoft Sans Serif"/>
              </a:rPr>
              <a:t> </a:t>
            </a:r>
            <a:r>
              <a:rPr dirty="0" baseline="10802" sz="2700" spc="-667">
                <a:latin typeface="Microsoft Sans Serif"/>
                <a:cs typeface="Microsoft Sans Serif"/>
              </a:rPr>
              <a:t>لا</a:t>
            </a:r>
            <a:r>
              <a:rPr dirty="0" baseline="10802" sz="2700" spc="-322">
                <a:latin typeface="Microsoft Sans Serif"/>
                <a:cs typeface="Microsoft Sans Serif"/>
              </a:rPr>
              <a:t> </a:t>
            </a:r>
            <a:r>
              <a:rPr dirty="0" sz="1800" spc="-325">
                <a:latin typeface="Microsoft Sans Serif"/>
                <a:cs typeface="Microsoft Sans Serif"/>
              </a:rPr>
              <a:t>لاوحأ</a:t>
            </a:r>
            <a:r>
              <a:rPr dirty="0" baseline="18518" sz="2700" spc="-457">
                <a:latin typeface="Microsoft Sans Serif"/>
                <a:cs typeface="Microsoft Sans Serif"/>
              </a:rPr>
              <a:t> </a:t>
            </a:r>
            <a:r>
              <a:rPr dirty="0" baseline="4629" sz="2700" spc="-630">
                <a:latin typeface="Microsoft Sans Serif"/>
                <a:cs typeface="Microsoft Sans Serif"/>
              </a:rPr>
              <a:t>لا</a:t>
            </a:r>
            <a:r>
              <a:rPr dirty="0" baseline="4629" sz="2700" spc="-345">
                <a:latin typeface="Microsoft Sans Serif"/>
                <a:cs typeface="Microsoft Sans Serif"/>
              </a:rPr>
              <a:t> </a:t>
            </a:r>
            <a:r>
              <a:rPr dirty="0" sz="1800" spc="-720">
                <a:latin typeface="Microsoft Sans Serif"/>
                <a:cs typeface="Microsoft Sans Serif"/>
              </a:rPr>
              <a:t>ي</a:t>
            </a:r>
            <a:r>
              <a:rPr dirty="0" baseline="26234" sz="2700" spc="-1080">
                <a:latin typeface="Microsoft Sans Serif"/>
                <a:cs typeface="Microsoft Sans Serif"/>
              </a:rPr>
              <a:t>.</a:t>
            </a:r>
            <a:r>
              <a:rPr dirty="0" baseline="-13888" sz="2700" spc="-1080">
                <a:latin typeface="Microsoft Sans Serif"/>
                <a:cs typeface="Microsoft Sans Serif"/>
              </a:rPr>
              <a:t>„</a:t>
            </a:r>
            <a:r>
              <a:rPr dirty="0" sz="1800" spc="-720">
                <a:latin typeface="Microsoft Sans Serif"/>
                <a:cs typeface="Microsoft Sans Serif"/>
              </a:rPr>
              <a:t>قو</a:t>
            </a:r>
            <a:r>
              <a:rPr dirty="0" sz="1800" spc="-254">
                <a:latin typeface="Microsoft Sans Serif"/>
                <a:cs typeface="Microsoft Sans Serif"/>
              </a:rPr>
              <a:t> </a:t>
            </a:r>
            <a:r>
              <a:rPr dirty="0" sz="1800" spc="-425">
                <a:latin typeface="Microsoft Sans Serif"/>
                <a:cs typeface="Microsoft Sans Serif"/>
              </a:rPr>
              <a:t>،ة</a:t>
            </a:r>
            <a:r>
              <a:rPr dirty="0" baseline="15432" sz="2700" spc="-637">
                <a:latin typeface="Microsoft Sans Serif"/>
                <a:cs typeface="Microsoft Sans Serif"/>
              </a:rPr>
              <a:t>„</a:t>
            </a:r>
            <a:r>
              <a:rPr dirty="0" baseline="15432" sz="2700" spc="-367">
                <a:latin typeface="Microsoft Sans Serif"/>
                <a:cs typeface="Microsoft Sans Serif"/>
              </a:rPr>
              <a:t> </a:t>
            </a:r>
            <a:r>
              <a:rPr dirty="0" baseline="20061" sz="2700" spc="-427">
                <a:latin typeface="Microsoft Sans Serif"/>
                <a:cs typeface="Microsoft Sans Serif"/>
              </a:rPr>
              <a:t>دذحم</a:t>
            </a:r>
            <a:r>
              <a:rPr dirty="0" baseline="20061" sz="2700" spc="-359">
                <a:latin typeface="Microsoft Sans Serif"/>
                <a:cs typeface="Microsoft Sans Serif"/>
              </a:rPr>
              <a:t> </a:t>
            </a:r>
            <a:r>
              <a:rPr dirty="0" sz="1800" spc="-509">
                <a:latin typeface="Microsoft Sans Serif"/>
                <a:cs typeface="Microsoft Sans Serif"/>
              </a:rPr>
              <a:t>ة</a:t>
            </a:r>
            <a:r>
              <a:rPr dirty="0" baseline="15432" sz="2700" spc="-765">
                <a:latin typeface="Microsoft Sans Serif"/>
                <a:cs typeface="Microsoft Sans Serif"/>
              </a:rPr>
              <a:t>„</a:t>
            </a:r>
            <a:r>
              <a:rPr dirty="0" baseline="15432" sz="2700" spc="-434">
                <a:latin typeface="Microsoft Sans Serif"/>
                <a:cs typeface="Microsoft Sans Serif"/>
              </a:rPr>
              <a:t> </a:t>
            </a:r>
            <a:r>
              <a:rPr dirty="0" sz="1800" spc="-380">
                <a:latin typeface="Microsoft Sans Serif"/>
                <a:cs typeface="Microsoft Sans Serif"/>
              </a:rPr>
              <a:t>ذملو</a:t>
            </a:r>
            <a:r>
              <a:rPr dirty="0" sz="1800" spc="-210">
                <a:latin typeface="Microsoft Sans Serif"/>
                <a:cs typeface="Microsoft Sans Serif"/>
              </a:rPr>
              <a:t> </a:t>
            </a:r>
            <a:r>
              <a:rPr dirty="0" sz="1800" spc="-254">
                <a:latin typeface="Microsoft Sans Serif"/>
                <a:cs typeface="Microsoft Sans Serif"/>
              </a:rPr>
              <a:t>،ت</a:t>
            </a:r>
            <a:r>
              <a:rPr dirty="0" baseline="-9259" sz="2700" spc="-382">
                <a:latin typeface="Microsoft Sans Serif"/>
                <a:cs typeface="Microsoft Sans Serif"/>
              </a:rPr>
              <a:t>,</a:t>
            </a:r>
            <a:r>
              <a:rPr dirty="0" baseline="-9259" sz="2700" spc="-127">
                <a:latin typeface="Microsoft Sans Serif"/>
                <a:cs typeface="Microsoft Sans Serif"/>
              </a:rPr>
              <a:t> </a:t>
            </a:r>
            <a:r>
              <a:rPr dirty="0" baseline="7716" sz="2700" spc="-787">
                <a:latin typeface="Microsoft Sans Serif"/>
                <a:cs typeface="Microsoft Sans Serif"/>
              </a:rPr>
              <a:t>ن</a:t>
            </a:r>
            <a:r>
              <a:rPr dirty="0" baseline="3086" sz="2700" spc="-787">
                <a:latin typeface="Microsoft Sans Serif"/>
                <a:cs typeface="Microsoft Sans Serif"/>
              </a:rPr>
              <a:t>,</a:t>
            </a:r>
            <a:r>
              <a:rPr dirty="0" baseline="21604" sz="2700" spc="-787">
                <a:latin typeface="Microsoft Sans Serif"/>
                <a:cs typeface="Microsoft Sans Serif"/>
              </a:rPr>
              <a:t>سم</a:t>
            </a:r>
            <a:endParaRPr baseline="21604" sz="2700">
              <a:latin typeface="Microsoft Sans Serif"/>
              <a:cs typeface="Microsoft Sans Serif"/>
            </a:endParaRPr>
          </a:p>
        </p:txBody>
      </p:sp>
      <p:pic>
        <p:nvPicPr>
          <p:cNvPr id="88" name="object 88" descr=""/>
          <p:cNvPicPr/>
          <p:nvPr/>
        </p:nvPicPr>
        <p:blipFill>
          <a:blip r:embed="rId3" cstate="print"/>
          <a:stretch>
            <a:fillRect/>
          </a:stretch>
        </p:blipFill>
        <p:spPr>
          <a:xfrm>
            <a:off x="10776204" y="5442203"/>
            <a:ext cx="609600" cy="609599"/>
          </a:xfrm>
          <a:prstGeom prst="rect">
            <a:avLst/>
          </a:prstGeom>
        </p:spPr>
      </p:pic>
    </p:spTree>
  </p:cSld>
  <p:clrMapOvr>
    <a:masterClrMapping/>
  </p:clrMapOvr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 descr=""/>
          <p:cNvSpPr txBox="1"/>
          <p:nvPr/>
        </p:nvSpPr>
        <p:spPr>
          <a:xfrm>
            <a:off x="6302375" y="348792"/>
            <a:ext cx="5737860" cy="345440"/>
          </a:xfrm>
          <a:prstGeom prst="rect">
            <a:avLst/>
          </a:prstGeom>
        </p:spPr>
        <p:txBody>
          <a:bodyPr wrap="square" lIns="0" tIns="12700" rIns="0" bIns="0" rtlCol="0" vert="horz">
            <a:spAutoFit/>
          </a:bodyPr>
          <a:lstStyle/>
          <a:p>
            <a:pPr algn="r" marL="38100" marR="30480">
              <a:lnSpc>
                <a:spcPts val="1260"/>
              </a:lnSpc>
              <a:spcBef>
                <a:spcPts val="100"/>
              </a:spcBef>
            </a:pPr>
            <a:r>
              <a:rPr dirty="0" baseline="1543" sz="2700" spc="-569">
                <a:latin typeface="Microsoft Sans Serif"/>
                <a:cs typeface="Microsoft Sans Serif"/>
              </a:rPr>
              <a:t>.</a:t>
            </a:r>
            <a:r>
              <a:rPr dirty="0" baseline="1543" sz="2700" spc="-569">
                <a:latin typeface="Microsoft Sans Serif"/>
                <a:cs typeface="Microsoft Sans Serif"/>
              </a:rPr>
              <a:t>ب</a:t>
            </a:r>
            <a:r>
              <a:rPr dirty="0" baseline="20061" sz="2700" spc="-569">
                <a:latin typeface="Microsoft Sans Serif"/>
                <a:cs typeface="Microsoft Sans Serif"/>
              </a:rPr>
              <a:t>„</a:t>
            </a:r>
            <a:r>
              <a:rPr dirty="0" baseline="20061" sz="2700" spc="15">
                <a:latin typeface="Microsoft Sans Serif"/>
                <a:cs typeface="Microsoft Sans Serif"/>
              </a:rPr>
              <a:t> </a:t>
            </a:r>
            <a:r>
              <a:rPr dirty="0" baseline="10802" sz="2700" spc="-914">
                <a:latin typeface="Microsoft Sans Serif"/>
                <a:cs typeface="Microsoft Sans Serif"/>
              </a:rPr>
              <a:t>اب</a:t>
            </a:r>
            <a:r>
              <a:rPr dirty="0" baseline="18518" sz="2700" spc="-914">
                <a:latin typeface="Microsoft Sans Serif"/>
                <a:cs typeface="Microsoft Sans Serif"/>
              </a:rPr>
              <a:t>.</a:t>
            </a:r>
            <a:r>
              <a:rPr dirty="0" baseline="18518" sz="2700" spc="-434">
                <a:latin typeface="Microsoft Sans Serif"/>
                <a:cs typeface="Microsoft Sans Serif"/>
              </a:rPr>
              <a:t> </a:t>
            </a:r>
            <a:r>
              <a:rPr dirty="0" baseline="10802" sz="2700" spc="-885">
                <a:latin typeface="Microsoft Sans Serif"/>
                <a:cs typeface="Microsoft Sans Serif"/>
              </a:rPr>
              <a:t>اث</a:t>
            </a:r>
            <a:r>
              <a:rPr dirty="0" sz="1800" spc="-590">
                <a:latin typeface="Microsoft Sans Serif"/>
                <a:cs typeface="Microsoft Sans Serif"/>
              </a:rPr>
              <a:t>„</a:t>
            </a:r>
            <a:r>
              <a:rPr dirty="0" baseline="9259" sz="2700" spc="-885">
                <a:latin typeface="Microsoft Sans Serif"/>
                <a:cs typeface="Microsoft Sans Serif"/>
              </a:rPr>
              <a:t>ث</a:t>
            </a:r>
            <a:r>
              <a:rPr dirty="0" baseline="4629" sz="2700" spc="-885">
                <a:latin typeface="Microsoft Sans Serif"/>
                <a:cs typeface="Microsoft Sans Serif"/>
              </a:rPr>
              <a:t>,</a:t>
            </a:r>
            <a:r>
              <a:rPr dirty="0" baseline="12345" sz="2700" spc="-885">
                <a:latin typeface="Microsoft Sans Serif"/>
                <a:cs typeface="Microsoft Sans Serif"/>
              </a:rPr>
              <a:t>لا</a:t>
            </a:r>
            <a:r>
              <a:rPr dirty="0" baseline="12345" sz="2700" spc="-390">
                <a:latin typeface="Microsoft Sans Serif"/>
                <a:cs typeface="Microsoft Sans Serif"/>
              </a:rPr>
              <a:t> </a:t>
            </a:r>
            <a:r>
              <a:rPr dirty="0" baseline="1543" sz="2700" spc="-735">
                <a:latin typeface="Microsoft Sans Serif"/>
                <a:cs typeface="Microsoft Sans Serif"/>
              </a:rPr>
              <a:t>ة</a:t>
            </a:r>
            <a:r>
              <a:rPr dirty="0" baseline="18518" sz="2700" spc="-735">
                <a:latin typeface="Microsoft Sans Serif"/>
                <a:cs typeface="Microsoft Sans Serif"/>
              </a:rPr>
              <a:t>„</a:t>
            </a:r>
            <a:r>
              <a:rPr dirty="0" baseline="18518" sz="2700" spc="-359">
                <a:latin typeface="Microsoft Sans Serif"/>
                <a:cs typeface="Microsoft Sans Serif"/>
              </a:rPr>
              <a:t> </a:t>
            </a:r>
            <a:r>
              <a:rPr dirty="0" baseline="4629" sz="2700" spc="-960">
                <a:latin typeface="Microsoft Sans Serif"/>
                <a:cs typeface="Microsoft Sans Serif"/>
              </a:rPr>
              <a:t>ت</a:t>
            </a:r>
            <a:r>
              <a:rPr dirty="0" sz="1800" spc="-640">
                <a:latin typeface="Microsoft Sans Serif"/>
                <a:cs typeface="Microsoft Sans Serif"/>
              </a:rPr>
              <a:t>„</a:t>
            </a:r>
            <a:r>
              <a:rPr dirty="0" baseline="32407" sz="2700" spc="-960">
                <a:latin typeface="Microsoft Sans Serif"/>
                <a:cs typeface="Microsoft Sans Serif"/>
              </a:rPr>
              <a:t>امحت</a:t>
            </a:r>
            <a:r>
              <a:rPr dirty="0" baseline="23148" sz="2700" spc="-960">
                <a:latin typeface="Microsoft Sans Serif"/>
                <a:cs typeface="Microsoft Sans Serif"/>
              </a:rPr>
              <a:t>,</a:t>
            </a:r>
            <a:r>
              <a:rPr dirty="0" baseline="23148" sz="2700" spc="-179">
                <a:latin typeface="Microsoft Sans Serif"/>
                <a:cs typeface="Microsoft Sans Serif"/>
              </a:rPr>
              <a:t> </a:t>
            </a:r>
            <a:r>
              <a:rPr dirty="0" baseline="1543" sz="2700" spc="-735">
                <a:latin typeface="Microsoft Sans Serif"/>
                <a:cs typeface="Microsoft Sans Serif"/>
              </a:rPr>
              <a:t>ة</a:t>
            </a:r>
            <a:r>
              <a:rPr dirty="0" baseline="18518" sz="2700" spc="-735">
                <a:latin typeface="Microsoft Sans Serif"/>
                <a:cs typeface="Microsoft Sans Serif"/>
              </a:rPr>
              <a:t>„</a:t>
            </a:r>
            <a:r>
              <a:rPr dirty="0" baseline="18518" sz="2700" spc="-359">
                <a:latin typeface="Microsoft Sans Serif"/>
                <a:cs typeface="Microsoft Sans Serif"/>
              </a:rPr>
              <a:t> </a:t>
            </a:r>
            <a:r>
              <a:rPr dirty="0" baseline="4629" sz="2700" spc="-1095">
                <a:latin typeface="Microsoft Sans Serif"/>
                <a:cs typeface="Microsoft Sans Serif"/>
              </a:rPr>
              <a:t>ق</a:t>
            </a:r>
            <a:r>
              <a:rPr dirty="0" baseline="23148" sz="2700" spc="-1095">
                <a:latin typeface="Microsoft Sans Serif"/>
                <a:cs typeface="Microsoft Sans Serif"/>
              </a:rPr>
              <a:t>„</a:t>
            </a:r>
            <a:r>
              <a:rPr dirty="0" baseline="23148" sz="2700" spc="-450">
                <a:latin typeface="Microsoft Sans Serif"/>
                <a:cs typeface="Microsoft Sans Serif"/>
              </a:rPr>
              <a:t> </a:t>
            </a:r>
            <a:r>
              <a:rPr dirty="0" baseline="24691" sz="2700" spc="-780">
                <a:latin typeface="Microsoft Sans Serif"/>
                <a:cs typeface="Microsoft Sans Serif"/>
              </a:rPr>
              <a:t>لعت</a:t>
            </a:r>
            <a:r>
              <a:rPr dirty="0" baseline="35493" sz="2700" spc="-780">
                <a:latin typeface="Microsoft Sans Serif"/>
                <a:cs typeface="Microsoft Sans Serif"/>
              </a:rPr>
              <a:t>„</a:t>
            </a:r>
            <a:r>
              <a:rPr dirty="0" baseline="46296" sz="2700" spc="-780">
                <a:latin typeface="Microsoft Sans Serif"/>
                <a:cs typeface="Microsoft Sans Serif"/>
              </a:rPr>
              <a:t>مُ</a:t>
            </a:r>
            <a:r>
              <a:rPr dirty="0" baseline="46296" sz="2700" spc="-450">
                <a:latin typeface="Microsoft Sans Serif"/>
                <a:cs typeface="Microsoft Sans Serif"/>
              </a:rPr>
              <a:t> </a:t>
            </a:r>
            <a:r>
              <a:rPr dirty="0" baseline="33950" sz="2700" spc="-742">
                <a:latin typeface="Microsoft Sans Serif"/>
                <a:cs typeface="Microsoft Sans Serif"/>
              </a:rPr>
              <a:t>لا</a:t>
            </a:r>
            <a:r>
              <a:rPr dirty="0" baseline="33950" sz="2700" spc="-375">
                <a:latin typeface="Microsoft Sans Serif"/>
                <a:cs typeface="Microsoft Sans Serif"/>
              </a:rPr>
              <a:t> </a:t>
            </a:r>
            <a:r>
              <a:rPr dirty="0" baseline="1543" sz="2700" spc="-735">
                <a:latin typeface="Microsoft Sans Serif"/>
                <a:cs typeface="Microsoft Sans Serif"/>
              </a:rPr>
              <a:t>ة</a:t>
            </a:r>
            <a:r>
              <a:rPr dirty="0" baseline="18518" sz="2700" spc="-735">
                <a:latin typeface="Microsoft Sans Serif"/>
                <a:cs typeface="Microsoft Sans Serif"/>
              </a:rPr>
              <a:t>„</a:t>
            </a:r>
            <a:r>
              <a:rPr dirty="0" baseline="18518" sz="2700" spc="-359">
                <a:latin typeface="Microsoft Sans Serif"/>
                <a:cs typeface="Microsoft Sans Serif"/>
              </a:rPr>
              <a:t> </a:t>
            </a:r>
            <a:r>
              <a:rPr dirty="0" baseline="4629" sz="2700" spc="-1410">
                <a:latin typeface="Microsoft Sans Serif"/>
                <a:cs typeface="Microsoft Sans Serif"/>
              </a:rPr>
              <a:t>ث</a:t>
            </a:r>
            <a:r>
              <a:rPr dirty="0" baseline="1543" sz="2700" spc="-1410">
                <a:latin typeface="Microsoft Sans Serif"/>
                <a:cs typeface="Microsoft Sans Serif"/>
              </a:rPr>
              <a:t>„</a:t>
            </a:r>
            <a:r>
              <a:rPr dirty="0" baseline="9259" sz="2700" spc="-1410">
                <a:latin typeface="Microsoft Sans Serif"/>
                <a:cs typeface="Microsoft Sans Serif"/>
              </a:rPr>
              <a:t>ت</a:t>
            </a:r>
            <a:r>
              <a:rPr dirty="0" baseline="21604" sz="2700" spc="-517">
                <a:latin typeface="Microsoft Sans Serif"/>
                <a:cs typeface="Microsoft Sans Serif"/>
              </a:rPr>
              <a:t> </a:t>
            </a:r>
            <a:r>
              <a:rPr dirty="0" baseline="9259" sz="2700" spc="-600">
                <a:latin typeface="Microsoft Sans Serif"/>
                <a:cs typeface="Microsoft Sans Serif"/>
              </a:rPr>
              <a:t>ارح</a:t>
            </a:r>
            <a:r>
              <a:rPr dirty="0" baseline="6172" sz="2700" spc="-600">
                <a:latin typeface="Microsoft Sans Serif"/>
                <a:cs typeface="Microsoft Sans Serif"/>
              </a:rPr>
              <a:t>,</a:t>
            </a:r>
            <a:r>
              <a:rPr dirty="0" baseline="1543" sz="2700" spc="-600">
                <a:latin typeface="Microsoft Sans Serif"/>
                <a:cs typeface="Microsoft Sans Serif"/>
              </a:rPr>
              <a:t>أ</a:t>
            </a:r>
            <a:r>
              <a:rPr dirty="0" baseline="-4629" sz="2700" spc="-600">
                <a:latin typeface="Microsoft Sans Serif"/>
                <a:cs typeface="Microsoft Sans Serif"/>
              </a:rPr>
              <a:t>,</a:t>
            </a:r>
            <a:r>
              <a:rPr dirty="0" baseline="6172" sz="2700" spc="-600">
                <a:latin typeface="Microsoft Sans Serif"/>
                <a:cs typeface="Microsoft Sans Serif"/>
              </a:rPr>
              <a:t>لا</a:t>
            </a:r>
            <a:r>
              <a:rPr dirty="0" baseline="6172" sz="2700" spc="-397">
                <a:latin typeface="Microsoft Sans Serif"/>
                <a:cs typeface="Microsoft Sans Serif"/>
              </a:rPr>
              <a:t> </a:t>
            </a:r>
            <a:r>
              <a:rPr dirty="0" baseline="9259" sz="2700" spc="-869">
                <a:latin typeface="Microsoft Sans Serif"/>
                <a:cs typeface="Microsoft Sans Serif"/>
              </a:rPr>
              <a:t>طن</a:t>
            </a:r>
            <a:r>
              <a:rPr dirty="0" baseline="4629" sz="2700" spc="-869">
                <a:latin typeface="Microsoft Sans Serif"/>
                <a:cs typeface="Microsoft Sans Serif"/>
              </a:rPr>
              <a:t>,</a:t>
            </a:r>
            <a:r>
              <a:rPr dirty="0" baseline="10802" sz="2700" spc="-869">
                <a:latin typeface="Microsoft Sans Serif"/>
                <a:cs typeface="Microsoft Sans Serif"/>
              </a:rPr>
              <a:t>اوص</a:t>
            </a:r>
            <a:r>
              <a:rPr dirty="0" baseline="29320" sz="2700" spc="-869">
                <a:latin typeface="Microsoft Sans Serif"/>
                <a:cs typeface="Microsoft Sans Serif"/>
              </a:rPr>
              <a:t>.</a:t>
            </a:r>
            <a:r>
              <a:rPr dirty="0" baseline="29320" sz="2700" spc="-382">
                <a:latin typeface="Microsoft Sans Serif"/>
                <a:cs typeface="Microsoft Sans Serif"/>
              </a:rPr>
              <a:t> </a:t>
            </a:r>
            <a:r>
              <a:rPr dirty="0" baseline="20061" sz="2700" spc="-630">
                <a:latin typeface="Microsoft Sans Serif"/>
                <a:cs typeface="Microsoft Sans Serif"/>
              </a:rPr>
              <a:t>لا</a:t>
            </a:r>
            <a:r>
              <a:rPr dirty="0" baseline="20061" sz="2700" spc="-352">
                <a:latin typeface="Microsoft Sans Serif"/>
                <a:cs typeface="Microsoft Sans Serif"/>
              </a:rPr>
              <a:t> </a:t>
            </a:r>
            <a:r>
              <a:rPr dirty="0" baseline="1543" sz="2700" spc="-817">
                <a:latin typeface="Microsoft Sans Serif"/>
                <a:cs typeface="Microsoft Sans Serif"/>
              </a:rPr>
              <a:t>ن</a:t>
            </a:r>
            <a:r>
              <a:rPr dirty="0" baseline="15432" sz="2700" spc="-817">
                <a:latin typeface="Microsoft Sans Serif"/>
                <a:cs typeface="Microsoft Sans Serif"/>
              </a:rPr>
              <a:t>.</a:t>
            </a:r>
            <a:r>
              <a:rPr dirty="0" baseline="15432" sz="2700" spc="-217">
                <a:latin typeface="Microsoft Sans Serif"/>
                <a:cs typeface="Microsoft Sans Serif"/>
              </a:rPr>
              <a:t> </a:t>
            </a:r>
            <a:r>
              <a:rPr dirty="0" baseline="9259" sz="2700" spc="-75">
                <a:latin typeface="Microsoft Sans Serif"/>
                <a:cs typeface="Microsoft Sans Serif"/>
              </a:rPr>
              <a:t>م</a:t>
            </a:r>
            <a:r>
              <a:rPr dirty="0" baseline="9259" sz="2700" spc="-382">
                <a:latin typeface="Microsoft Sans Serif"/>
                <a:cs typeface="Microsoft Sans Serif"/>
              </a:rPr>
              <a:t> </a:t>
            </a:r>
            <a:r>
              <a:rPr dirty="0" baseline="20061" sz="2700" spc="-330">
                <a:latin typeface="Microsoft Sans Serif"/>
                <a:cs typeface="Microsoft Sans Serif"/>
              </a:rPr>
              <a:t>ارً</a:t>
            </a:r>
            <a:r>
              <a:rPr dirty="0" baseline="20061" sz="2700" spc="-322">
                <a:latin typeface="Microsoft Sans Serif"/>
                <a:cs typeface="Microsoft Sans Serif"/>
              </a:rPr>
              <a:t> </a:t>
            </a:r>
            <a:r>
              <a:rPr dirty="0" baseline="9259" sz="2700" spc="-1027">
                <a:latin typeface="Microsoft Sans Serif"/>
                <a:cs typeface="Microsoft Sans Serif"/>
              </a:rPr>
              <a:t>ي</a:t>
            </a:r>
            <a:r>
              <a:rPr dirty="0" baseline="1543" sz="2700" spc="-1027">
                <a:latin typeface="Microsoft Sans Serif"/>
                <a:cs typeface="Microsoft Sans Serif"/>
              </a:rPr>
              <a:t>„</a:t>
            </a:r>
            <a:r>
              <a:rPr dirty="0" baseline="10802" sz="2700" spc="-1027">
                <a:latin typeface="Microsoft Sans Serif"/>
                <a:cs typeface="Microsoft Sans Serif"/>
              </a:rPr>
              <a:t>ث</a:t>
            </a:r>
            <a:r>
              <a:rPr dirty="0" baseline="6172" sz="2700" spc="-1027">
                <a:latin typeface="Microsoft Sans Serif"/>
                <a:cs typeface="Microsoft Sans Serif"/>
              </a:rPr>
              <a:t>,</a:t>
            </a:r>
            <a:r>
              <a:rPr dirty="0" baseline="15432" sz="2700" spc="-1027">
                <a:latin typeface="Microsoft Sans Serif"/>
                <a:cs typeface="Microsoft Sans Serif"/>
              </a:rPr>
              <a:t>ك</a:t>
            </a:r>
            <a:r>
              <a:rPr dirty="0" baseline="15432" sz="2700" spc="-382">
                <a:latin typeface="Microsoft Sans Serif"/>
                <a:cs typeface="Microsoft Sans Serif"/>
              </a:rPr>
              <a:t> </a:t>
            </a:r>
            <a:r>
              <a:rPr dirty="0" baseline="18518" sz="2700" spc="-307">
                <a:latin typeface="Microsoft Sans Serif"/>
                <a:cs typeface="Microsoft Sans Serif"/>
              </a:rPr>
              <a:t>اءً</a:t>
            </a:r>
            <a:r>
              <a:rPr dirty="0" baseline="18518" sz="2700" spc="-359">
                <a:latin typeface="Microsoft Sans Serif"/>
                <a:cs typeface="Microsoft Sans Serif"/>
              </a:rPr>
              <a:t> </a:t>
            </a:r>
            <a:r>
              <a:rPr dirty="0" baseline="1543" sz="2700" spc="-719">
                <a:latin typeface="Microsoft Sans Serif"/>
                <a:cs typeface="Microsoft Sans Serif"/>
              </a:rPr>
              <a:t>ر</a:t>
            </a:r>
            <a:r>
              <a:rPr dirty="0" baseline="15432" sz="2700" spc="-719">
                <a:latin typeface="Microsoft Sans Serif"/>
                <a:cs typeface="Microsoft Sans Serif"/>
              </a:rPr>
              <a:t>.</a:t>
            </a:r>
            <a:r>
              <a:rPr dirty="0" baseline="15432" sz="2700" spc="-412">
                <a:latin typeface="Microsoft Sans Serif"/>
                <a:cs typeface="Microsoft Sans Serif"/>
              </a:rPr>
              <a:t> </a:t>
            </a:r>
            <a:r>
              <a:rPr dirty="0" baseline="9259" sz="2700" spc="-975">
                <a:latin typeface="Microsoft Sans Serif"/>
                <a:cs typeface="Microsoft Sans Serif"/>
              </a:rPr>
              <a:t>ح</a:t>
            </a:r>
            <a:r>
              <a:rPr dirty="0" baseline="6172" sz="2700" spc="-975">
                <a:latin typeface="Microsoft Sans Serif"/>
                <a:cs typeface="Microsoft Sans Serif"/>
              </a:rPr>
              <a:t>,</a:t>
            </a:r>
            <a:r>
              <a:rPr dirty="0" baseline="6172" sz="2700" spc="-37">
                <a:latin typeface="Microsoft Sans Serif"/>
                <a:cs typeface="Microsoft Sans Serif"/>
              </a:rPr>
              <a:t> </a:t>
            </a:r>
            <a:r>
              <a:rPr dirty="0" baseline="1543" sz="2700" spc="-817">
                <a:latin typeface="Microsoft Sans Serif"/>
                <a:cs typeface="Microsoft Sans Serif"/>
              </a:rPr>
              <a:t>ن</a:t>
            </a:r>
            <a:r>
              <a:rPr dirty="0" baseline="15432" sz="2700" spc="-817">
                <a:latin typeface="Microsoft Sans Serif"/>
                <a:cs typeface="Microsoft Sans Serif"/>
              </a:rPr>
              <a:t>.</a:t>
            </a:r>
            <a:r>
              <a:rPr dirty="0" baseline="15432" sz="2700" spc="-217">
                <a:latin typeface="Microsoft Sans Serif"/>
                <a:cs typeface="Microsoft Sans Serif"/>
              </a:rPr>
              <a:t> </a:t>
            </a:r>
            <a:r>
              <a:rPr dirty="0" baseline="21604" sz="2700" spc="-1132">
                <a:latin typeface="Microsoft Sans Serif"/>
                <a:cs typeface="Microsoft Sans Serif"/>
              </a:rPr>
              <a:t>مض</a:t>
            </a:r>
            <a:r>
              <a:rPr dirty="0" baseline="38580" sz="2700" spc="-1132">
                <a:latin typeface="Microsoft Sans Serif"/>
                <a:cs typeface="Microsoft Sans Serif"/>
              </a:rPr>
              <a:t>.</a:t>
            </a:r>
            <a:r>
              <a:rPr dirty="0" baseline="38580" sz="2700" spc="-382">
                <a:latin typeface="Microsoft Sans Serif"/>
                <a:cs typeface="Microsoft Sans Serif"/>
              </a:rPr>
              <a:t> </a:t>
            </a:r>
            <a:r>
              <a:rPr dirty="0" baseline="27777" sz="2700" spc="-1387">
                <a:latin typeface="Microsoft Sans Serif"/>
                <a:cs typeface="Microsoft Sans Serif"/>
              </a:rPr>
              <a:t>ب</a:t>
            </a:r>
            <a:r>
              <a:rPr dirty="0" baseline="43209" sz="2700" spc="-1387">
                <a:latin typeface="Microsoft Sans Serif"/>
                <a:cs typeface="Microsoft Sans Serif"/>
              </a:rPr>
              <a:t>„</a:t>
            </a:r>
            <a:r>
              <a:rPr dirty="0" baseline="43209" sz="2700" spc="-487">
                <a:latin typeface="Microsoft Sans Serif"/>
                <a:cs typeface="Microsoft Sans Serif"/>
              </a:rPr>
              <a:t> </a:t>
            </a:r>
            <a:r>
              <a:rPr dirty="0" baseline="35493" sz="2700" spc="-1380">
                <a:latin typeface="Microsoft Sans Serif"/>
                <a:cs typeface="Microsoft Sans Serif"/>
              </a:rPr>
              <a:t>ت</a:t>
            </a:r>
            <a:r>
              <a:rPr dirty="0" baseline="30864" sz="2700" spc="-1380">
                <a:latin typeface="Microsoft Sans Serif"/>
                <a:cs typeface="Microsoft Sans Serif"/>
              </a:rPr>
              <a:t>„</a:t>
            </a:r>
            <a:r>
              <a:rPr dirty="0" baseline="30864" sz="2700" spc="-254">
                <a:latin typeface="Microsoft Sans Serif"/>
                <a:cs typeface="Microsoft Sans Serif"/>
              </a:rPr>
              <a:t> </a:t>
            </a:r>
            <a:r>
              <a:rPr dirty="0" baseline="1543" sz="2700" spc="-607">
                <a:latin typeface="Microsoft Sans Serif"/>
                <a:cs typeface="Microsoft Sans Serif"/>
              </a:rPr>
              <a:t>يذ</a:t>
            </a:r>
            <a:r>
              <a:rPr dirty="0" baseline="16975" sz="2700" spc="-607">
                <a:latin typeface="Microsoft Sans Serif"/>
                <a:cs typeface="Microsoft Sans Serif"/>
              </a:rPr>
              <a:t>.</a:t>
            </a:r>
            <a:r>
              <a:rPr dirty="0" baseline="16975" sz="2700" spc="-375">
                <a:latin typeface="Microsoft Sans Serif"/>
                <a:cs typeface="Microsoft Sans Serif"/>
              </a:rPr>
              <a:t> </a:t>
            </a:r>
            <a:r>
              <a:rPr dirty="0" baseline="6172" sz="2700" spc="-652">
                <a:latin typeface="Microsoft Sans Serif"/>
                <a:cs typeface="Microsoft Sans Serif"/>
              </a:rPr>
              <a:t>لا</a:t>
            </a:r>
            <a:r>
              <a:rPr dirty="0" baseline="6172" sz="2700" spc="-300">
                <a:latin typeface="Microsoft Sans Serif"/>
                <a:cs typeface="Microsoft Sans Serif"/>
              </a:rPr>
              <a:t> </a:t>
            </a:r>
            <a:r>
              <a:rPr dirty="0" baseline="1543" sz="2700" spc="-839">
                <a:latin typeface="Microsoft Sans Serif"/>
                <a:cs typeface="Microsoft Sans Serif"/>
              </a:rPr>
              <a:t>2020</a:t>
            </a:r>
            <a:r>
              <a:rPr dirty="0" baseline="1543" sz="2700" spc="-382">
                <a:latin typeface="Microsoft Sans Serif"/>
                <a:cs typeface="Microsoft Sans Serif"/>
              </a:rPr>
              <a:t> </a:t>
            </a:r>
            <a:r>
              <a:rPr dirty="0" baseline="4629" sz="2700" spc="-839">
                <a:latin typeface="Microsoft Sans Serif"/>
                <a:cs typeface="Microsoft Sans Serif"/>
              </a:rPr>
              <a:t>ةث</a:t>
            </a:r>
            <a:r>
              <a:rPr dirty="0" baseline="16975" sz="2700" spc="-839">
                <a:latin typeface="Microsoft Sans Serif"/>
                <a:cs typeface="Microsoft Sans Serif"/>
              </a:rPr>
              <a:t>.</a:t>
            </a:r>
            <a:r>
              <a:rPr dirty="0" baseline="16975" sz="2700" spc="-450">
                <a:latin typeface="Microsoft Sans Serif"/>
                <a:cs typeface="Microsoft Sans Serif"/>
              </a:rPr>
              <a:t> </a:t>
            </a:r>
            <a:r>
              <a:rPr dirty="0" baseline="18518" sz="2700" spc="-1117">
                <a:latin typeface="Microsoft Sans Serif"/>
                <a:cs typeface="Microsoft Sans Serif"/>
              </a:rPr>
              <a:t>سل</a:t>
            </a:r>
            <a:r>
              <a:rPr dirty="0" baseline="18518" sz="2700" spc="-330">
                <a:latin typeface="Microsoft Sans Serif"/>
                <a:cs typeface="Microsoft Sans Serif"/>
              </a:rPr>
              <a:t> </a:t>
            </a:r>
            <a:r>
              <a:rPr dirty="0" baseline="1543" sz="2700" spc="-839">
                <a:latin typeface="Microsoft Sans Serif"/>
                <a:cs typeface="Microsoft Sans Serif"/>
              </a:rPr>
              <a:t>151</a:t>
            </a:r>
            <a:r>
              <a:rPr dirty="0" baseline="1543" sz="2700" spc="-382">
                <a:latin typeface="Microsoft Sans Serif"/>
                <a:cs typeface="Microsoft Sans Serif"/>
              </a:rPr>
              <a:t> </a:t>
            </a:r>
            <a:r>
              <a:rPr dirty="0" baseline="1543" sz="2700" spc="-907">
                <a:latin typeface="Microsoft Sans Serif"/>
                <a:cs typeface="Microsoft Sans Serif"/>
              </a:rPr>
              <a:t>م</a:t>
            </a:r>
            <a:r>
              <a:rPr dirty="0" baseline="37037" sz="2700" spc="-907">
                <a:latin typeface="Microsoft Sans Serif"/>
                <a:cs typeface="Microsoft Sans Serif"/>
              </a:rPr>
              <a:t>„</a:t>
            </a:r>
            <a:r>
              <a:rPr dirty="0" baseline="1543" sz="2700" spc="-907">
                <a:latin typeface="Microsoft Sans Serif"/>
                <a:cs typeface="Microsoft Sans Serif"/>
              </a:rPr>
              <a:t>قر</a:t>
            </a:r>
            <a:r>
              <a:rPr dirty="0" baseline="1543" sz="2700" spc="-352">
                <a:latin typeface="Microsoft Sans Serif"/>
                <a:cs typeface="Microsoft Sans Serif"/>
              </a:rPr>
              <a:t> </a:t>
            </a:r>
            <a:r>
              <a:rPr dirty="0" baseline="1543" sz="2700" spc="-735">
                <a:latin typeface="Microsoft Sans Serif"/>
                <a:cs typeface="Microsoft Sans Serif"/>
              </a:rPr>
              <a:t>ة</a:t>
            </a:r>
            <a:r>
              <a:rPr dirty="0" baseline="18518" sz="2700" spc="-735">
                <a:latin typeface="Microsoft Sans Serif"/>
                <a:cs typeface="Microsoft Sans Serif"/>
              </a:rPr>
              <a:t>„</a:t>
            </a:r>
            <a:r>
              <a:rPr dirty="0" baseline="18518" sz="2700" spc="-359">
                <a:latin typeface="Microsoft Sans Serif"/>
                <a:cs typeface="Microsoft Sans Serif"/>
              </a:rPr>
              <a:t> </a:t>
            </a:r>
            <a:r>
              <a:rPr dirty="0" baseline="4629" sz="2700" spc="-1327">
                <a:latin typeface="Microsoft Sans Serif"/>
                <a:cs typeface="Microsoft Sans Serif"/>
              </a:rPr>
              <a:t>ث</a:t>
            </a:r>
            <a:r>
              <a:rPr dirty="0" baseline="1543" sz="2700" spc="-1327">
                <a:latin typeface="Microsoft Sans Serif"/>
                <a:cs typeface="Microsoft Sans Serif"/>
              </a:rPr>
              <a:t>„</a:t>
            </a:r>
            <a:r>
              <a:rPr dirty="0" baseline="16975" sz="2700" spc="-1327">
                <a:latin typeface="Microsoft Sans Serif"/>
                <a:cs typeface="Microsoft Sans Serif"/>
              </a:rPr>
              <a:t>صخ</a:t>
            </a:r>
            <a:r>
              <a:rPr dirty="0" baseline="38580" sz="2700" spc="-1327">
                <a:latin typeface="Microsoft Sans Serif"/>
                <a:cs typeface="Microsoft Sans Serif"/>
              </a:rPr>
              <a:t>.</a:t>
            </a:r>
            <a:r>
              <a:rPr dirty="0" baseline="33950" sz="2700" spc="-1327">
                <a:latin typeface="Microsoft Sans Serif"/>
                <a:cs typeface="Microsoft Sans Serif"/>
              </a:rPr>
              <a:t>ش</a:t>
            </a:r>
            <a:r>
              <a:rPr dirty="0" baseline="47839" sz="2700" spc="-322">
                <a:latin typeface="Microsoft Sans Serif"/>
                <a:cs typeface="Microsoft Sans Serif"/>
              </a:rPr>
              <a:t> </a:t>
            </a:r>
            <a:r>
              <a:rPr dirty="0" baseline="41666" sz="2700" spc="-652">
                <a:latin typeface="Microsoft Sans Serif"/>
                <a:cs typeface="Microsoft Sans Serif"/>
              </a:rPr>
              <a:t>لا</a:t>
            </a:r>
            <a:r>
              <a:rPr dirty="0" baseline="41666" sz="2700" spc="-375">
                <a:latin typeface="Microsoft Sans Serif"/>
                <a:cs typeface="Microsoft Sans Serif"/>
              </a:rPr>
              <a:t> </a:t>
            </a:r>
            <a:r>
              <a:rPr dirty="0" baseline="1543" sz="2700" spc="-660">
                <a:latin typeface="Microsoft Sans Serif"/>
                <a:cs typeface="Microsoft Sans Serif"/>
              </a:rPr>
              <a:t>ب</a:t>
            </a:r>
            <a:r>
              <a:rPr dirty="0" baseline="20061" sz="2700" spc="-660">
                <a:latin typeface="Microsoft Sans Serif"/>
                <a:cs typeface="Microsoft Sans Serif"/>
              </a:rPr>
              <a:t>„</a:t>
            </a:r>
            <a:r>
              <a:rPr dirty="0" baseline="20061" sz="2700" spc="15">
                <a:latin typeface="Microsoft Sans Serif"/>
                <a:cs typeface="Microsoft Sans Serif"/>
              </a:rPr>
              <a:t> </a:t>
            </a:r>
            <a:r>
              <a:rPr dirty="0" baseline="10802" sz="2700" spc="-914">
                <a:latin typeface="Microsoft Sans Serif"/>
                <a:cs typeface="Microsoft Sans Serif"/>
              </a:rPr>
              <a:t>اب</a:t>
            </a:r>
            <a:r>
              <a:rPr dirty="0" baseline="18518" sz="2700" spc="-914">
                <a:latin typeface="Microsoft Sans Serif"/>
                <a:cs typeface="Microsoft Sans Serif"/>
              </a:rPr>
              <a:t>.</a:t>
            </a:r>
            <a:r>
              <a:rPr dirty="0" baseline="18518" sz="2700" spc="-434">
                <a:latin typeface="Microsoft Sans Serif"/>
                <a:cs typeface="Microsoft Sans Serif"/>
              </a:rPr>
              <a:t> </a:t>
            </a:r>
            <a:r>
              <a:rPr dirty="0" baseline="10802" sz="2700" spc="-885">
                <a:latin typeface="Microsoft Sans Serif"/>
                <a:cs typeface="Microsoft Sans Serif"/>
              </a:rPr>
              <a:t>اث</a:t>
            </a:r>
            <a:r>
              <a:rPr dirty="0" sz="1800" spc="-590">
                <a:latin typeface="Microsoft Sans Serif"/>
                <a:cs typeface="Microsoft Sans Serif"/>
              </a:rPr>
              <a:t>„</a:t>
            </a:r>
            <a:r>
              <a:rPr dirty="0" baseline="9259" sz="2700" spc="-885">
                <a:latin typeface="Microsoft Sans Serif"/>
                <a:cs typeface="Microsoft Sans Serif"/>
              </a:rPr>
              <a:t>ث</a:t>
            </a:r>
            <a:r>
              <a:rPr dirty="0" baseline="4629" sz="2700" spc="-885">
                <a:latin typeface="Microsoft Sans Serif"/>
                <a:cs typeface="Microsoft Sans Serif"/>
              </a:rPr>
              <a:t>,</a:t>
            </a:r>
            <a:r>
              <a:rPr dirty="0" baseline="12345" sz="2700" spc="-885">
                <a:latin typeface="Microsoft Sans Serif"/>
                <a:cs typeface="Microsoft Sans Serif"/>
              </a:rPr>
              <a:t>لا</a:t>
            </a:r>
            <a:r>
              <a:rPr dirty="0" baseline="12345" sz="2700" spc="-375">
                <a:latin typeface="Microsoft Sans Serif"/>
                <a:cs typeface="Microsoft Sans Serif"/>
              </a:rPr>
              <a:t> </a:t>
            </a:r>
            <a:r>
              <a:rPr dirty="0" baseline="1543" sz="2700" spc="-735">
                <a:latin typeface="Microsoft Sans Serif"/>
                <a:cs typeface="Microsoft Sans Serif"/>
              </a:rPr>
              <a:t>ة</a:t>
            </a:r>
            <a:r>
              <a:rPr dirty="0" baseline="18518" sz="2700" spc="-735">
                <a:latin typeface="Microsoft Sans Serif"/>
                <a:cs typeface="Microsoft Sans Serif"/>
              </a:rPr>
              <a:t>„</a:t>
            </a:r>
            <a:r>
              <a:rPr dirty="0" baseline="18518" sz="2700" spc="-359">
                <a:latin typeface="Microsoft Sans Serif"/>
                <a:cs typeface="Microsoft Sans Serif"/>
              </a:rPr>
              <a:t> </a:t>
            </a:r>
            <a:r>
              <a:rPr dirty="0" baseline="4629" sz="2700" spc="-772">
                <a:latin typeface="Microsoft Sans Serif"/>
                <a:cs typeface="Microsoft Sans Serif"/>
              </a:rPr>
              <a:t>ت</a:t>
            </a:r>
            <a:r>
              <a:rPr dirty="0" sz="1800" spc="-515">
                <a:latin typeface="Microsoft Sans Serif"/>
                <a:cs typeface="Microsoft Sans Serif"/>
              </a:rPr>
              <a:t>„</a:t>
            </a:r>
            <a:r>
              <a:rPr dirty="0" baseline="15432" sz="2700" spc="-772">
                <a:latin typeface="Microsoft Sans Serif"/>
                <a:cs typeface="Microsoft Sans Serif"/>
              </a:rPr>
              <a:t>امج</a:t>
            </a:r>
            <a:r>
              <a:rPr dirty="0" baseline="15432" sz="2700" spc="-375">
                <a:latin typeface="Microsoft Sans Serif"/>
                <a:cs typeface="Microsoft Sans Serif"/>
              </a:rPr>
              <a:t> </a:t>
            </a:r>
            <a:r>
              <a:rPr dirty="0" baseline="1543" sz="2700" spc="-825">
                <a:latin typeface="Microsoft Sans Serif"/>
                <a:cs typeface="Microsoft Sans Serif"/>
              </a:rPr>
              <a:t>ن</a:t>
            </a:r>
            <a:r>
              <a:rPr dirty="0" baseline="15432" sz="2700" spc="-825">
                <a:latin typeface="Microsoft Sans Serif"/>
                <a:cs typeface="Microsoft Sans Serif"/>
              </a:rPr>
              <a:t>.</a:t>
            </a:r>
            <a:r>
              <a:rPr dirty="0" baseline="15432" sz="2700" spc="-202">
                <a:latin typeface="Microsoft Sans Serif"/>
                <a:cs typeface="Microsoft Sans Serif"/>
              </a:rPr>
              <a:t> </a:t>
            </a:r>
            <a:r>
              <a:rPr dirty="0" baseline="10802" sz="2700" spc="-832">
                <a:latin typeface="Microsoft Sans Serif"/>
                <a:cs typeface="Microsoft Sans Serif"/>
              </a:rPr>
              <a:t>ون</a:t>
            </a:r>
            <a:r>
              <a:rPr dirty="0" baseline="29320" sz="2700" spc="-832">
                <a:latin typeface="Microsoft Sans Serif"/>
                <a:cs typeface="Microsoft Sans Serif"/>
              </a:rPr>
              <a:t>.</a:t>
            </a:r>
            <a:r>
              <a:rPr dirty="0" baseline="29320" sz="2700" spc="-434">
                <a:latin typeface="Microsoft Sans Serif"/>
                <a:cs typeface="Microsoft Sans Serif"/>
              </a:rPr>
              <a:t> </a:t>
            </a:r>
            <a:r>
              <a:rPr dirty="0" baseline="10802" sz="2700" spc="-922">
                <a:latin typeface="Microsoft Sans Serif"/>
                <a:cs typeface="Microsoft Sans Serif"/>
              </a:rPr>
              <a:t>اق</a:t>
            </a:r>
            <a:r>
              <a:rPr dirty="0" baseline="21604" sz="2700" spc="-922">
                <a:latin typeface="Microsoft Sans Serif"/>
                <a:cs typeface="Microsoft Sans Serif"/>
              </a:rPr>
              <a:t>„</a:t>
            </a:r>
            <a:endParaRPr baseline="21604" sz="2700">
              <a:latin typeface="Microsoft Sans Serif"/>
              <a:cs typeface="Microsoft Sans Serif"/>
            </a:endParaRPr>
          </a:p>
          <a:p>
            <a:pPr algn="ctr" marL="590550">
              <a:lnSpc>
                <a:spcPts val="1260"/>
              </a:lnSpc>
            </a:pPr>
            <a:r>
              <a:rPr dirty="0" sz="1800" spc="-700">
                <a:latin typeface="Microsoft Sans Serif"/>
                <a:cs typeface="Microsoft Sans Serif"/>
              </a:rPr>
              <a:t>„</a:t>
            </a:r>
            <a:endParaRPr sz="1800">
              <a:latin typeface="Microsoft Sans Serif"/>
              <a:cs typeface="Microsoft Sans Serif"/>
            </a:endParaRPr>
          </a:p>
        </p:txBody>
      </p:sp>
      <p:sp>
        <p:nvSpPr>
          <p:cNvPr id="3" name="object 3" descr=""/>
          <p:cNvSpPr txBox="1"/>
          <p:nvPr/>
        </p:nvSpPr>
        <p:spPr>
          <a:xfrm>
            <a:off x="10733278" y="836167"/>
            <a:ext cx="1318895" cy="299720"/>
          </a:xfrm>
          <a:prstGeom prst="rect">
            <a:avLst/>
          </a:prstGeom>
        </p:spPr>
        <p:txBody>
          <a:bodyPr wrap="square" lIns="0" tIns="12700" rIns="0" bIns="0" rtlCol="0" vert="horz">
            <a:spAutoFit/>
          </a:bodyPr>
          <a:lstStyle/>
          <a:p>
            <a:pPr algn="r" marL="38100" marR="43180">
              <a:lnSpc>
                <a:spcPct val="100000"/>
              </a:lnSpc>
              <a:spcBef>
                <a:spcPts val="100"/>
              </a:spcBef>
            </a:pPr>
            <a:r>
              <a:rPr dirty="0" sz="1800" spc="-700">
                <a:latin typeface="Microsoft Sans Serif"/>
                <a:cs typeface="Microsoft Sans Serif"/>
              </a:rPr>
              <a:t>„</a:t>
            </a:r>
            <a:r>
              <a:rPr dirty="0" sz="1800" spc="-60">
                <a:latin typeface="Microsoft Sans Serif"/>
                <a:cs typeface="Microsoft Sans Serif"/>
              </a:rPr>
              <a:t> </a:t>
            </a:r>
            <a:r>
              <a:rPr dirty="0" baseline="-1543" sz="2700" spc="-750">
                <a:latin typeface="Microsoft Sans Serif"/>
                <a:cs typeface="Microsoft Sans Serif"/>
              </a:rPr>
              <a:t>.</a:t>
            </a:r>
            <a:r>
              <a:rPr dirty="0" baseline="-1543" sz="2700" spc="532">
                <a:latin typeface="Microsoft Sans Serif"/>
                <a:cs typeface="Microsoft Sans Serif"/>
              </a:rPr>
              <a:t> </a:t>
            </a:r>
            <a:r>
              <a:rPr dirty="0" sz="1800" spc="-640">
                <a:latin typeface="Microsoft Sans Serif"/>
                <a:cs typeface="Microsoft Sans Serif"/>
              </a:rPr>
              <a:t>ل</a:t>
            </a:r>
            <a:r>
              <a:rPr dirty="0" sz="1800" spc="484">
                <a:latin typeface="Microsoft Sans Serif"/>
                <a:cs typeface="Microsoft Sans Serif"/>
              </a:rPr>
              <a:t>     </a:t>
            </a:r>
            <a:r>
              <a:rPr dirty="0" baseline="3086" sz="2700" spc="-1050">
                <a:latin typeface="Microsoft Sans Serif"/>
                <a:cs typeface="Microsoft Sans Serif"/>
              </a:rPr>
              <a:t>„</a:t>
            </a:r>
            <a:r>
              <a:rPr dirty="0" baseline="3086" sz="2700" spc="427">
                <a:latin typeface="Microsoft Sans Serif"/>
                <a:cs typeface="Microsoft Sans Serif"/>
              </a:rPr>
              <a:t>  </a:t>
            </a:r>
            <a:r>
              <a:rPr dirty="0" baseline="-4629" sz="2700" spc="-1185">
                <a:latin typeface="Microsoft Sans Serif"/>
                <a:cs typeface="Microsoft Sans Serif"/>
              </a:rPr>
              <a:t>ن</a:t>
            </a:r>
            <a:r>
              <a:rPr dirty="0" baseline="13888" sz="2700" spc="-1185">
                <a:latin typeface="Microsoft Sans Serif"/>
                <a:cs typeface="Microsoft Sans Serif"/>
              </a:rPr>
              <a:t>.</a:t>
            </a:r>
            <a:r>
              <a:rPr dirty="0" baseline="13888" sz="2700" spc="82">
                <a:latin typeface="Microsoft Sans Serif"/>
                <a:cs typeface="Microsoft Sans Serif"/>
              </a:rPr>
              <a:t>  </a:t>
            </a:r>
            <a:r>
              <a:rPr dirty="0" baseline="-3086" sz="2700" spc="-885">
                <a:latin typeface="Microsoft Sans Serif"/>
                <a:cs typeface="Microsoft Sans Serif"/>
              </a:rPr>
              <a:t>ك</a:t>
            </a:r>
            <a:endParaRPr baseline="-3086" sz="2700">
              <a:latin typeface="Microsoft Sans Serif"/>
              <a:cs typeface="Microsoft Sans Serif"/>
            </a:endParaRPr>
          </a:p>
        </p:txBody>
      </p:sp>
      <p:sp>
        <p:nvSpPr>
          <p:cNvPr id="4" name="object 4" descr=""/>
          <p:cNvSpPr txBox="1"/>
          <p:nvPr/>
        </p:nvSpPr>
        <p:spPr>
          <a:xfrm>
            <a:off x="8713596" y="791971"/>
            <a:ext cx="120650" cy="299720"/>
          </a:xfrm>
          <a:prstGeom prst="rect">
            <a:avLst/>
          </a:prstGeom>
        </p:spPr>
        <p:txBody>
          <a:bodyPr wrap="square" lIns="0" tIns="12700" rIns="0" bIns="0" rtlCol="0" vert="horz">
            <a:spAutoFit/>
          </a:bodyPr>
          <a:lstStyle/>
          <a:p>
            <a:pPr marL="38100">
              <a:lnSpc>
                <a:spcPct val="100000"/>
              </a:lnSpc>
              <a:spcBef>
                <a:spcPts val="100"/>
              </a:spcBef>
            </a:pPr>
            <a:r>
              <a:rPr dirty="0" baseline="-18518" sz="2700" spc="-1477">
                <a:latin typeface="Microsoft Sans Serif"/>
                <a:cs typeface="Microsoft Sans Serif"/>
              </a:rPr>
              <a:t>ف</a:t>
            </a:r>
            <a:r>
              <a:rPr dirty="0" sz="1800" spc="-985">
                <a:latin typeface="Microsoft Sans Serif"/>
                <a:cs typeface="Microsoft Sans Serif"/>
              </a:rPr>
              <a:t>.</a:t>
            </a:r>
            <a:endParaRPr sz="1800">
              <a:latin typeface="Microsoft Sans Serif"/>
              <a:cs typeface="Microsoft Sans Serif"/>
            </a:endParaRPr>
          </a:p>
        </p:txBody>
      </p:sp>
      <p:sp>
        <p:nvSpPr>
          <p:cNvPr id="5" name="object 5" descr=""/>
          <p:cNvSpPr txBox="1"/>
          <p:nvPr/>
        </p:nvSpPr>
        <p:spPr>
          <a:xfrm>
            <a:off x="8752713" y="817879"/>
            <a:ext cx="1732280" cy="299720"/>
          </a:xfrm>
          <a:prstGeom prst="rect">
            <a:avLst/>
          </a:prstGeom>
        </p:spPr>
        <p:txBody>
          <a:bodyPr wrap="square" lIns="0" tIns="12700" rIns="0" bIns="0" rtlCol="0" vert="horz">
            <a:spAutoFit/>
          </a:bodyPr>
          <a:lstStyle/>
          <a:p>
            <a:pPr algn="r" marL="50800" marR="43180">
              <a:lnSpc>
                <a:spcPct val="100000"/>
              </a:lnSpc>
              <a:spcBef>
                <a:spcPts val="100"/>
              </a:spcBef>
            </a:pPr>
            <a:r>
              <a:rPr dirty="0" baseline="-3086" sz="2700" spc="585">
                <a:latin typeface="Microsoft Sans Serif"/>
                <a:cs typeface="Microsoft Sans Serif"/>
              </a:rPr>
              <a:t>  </a:t>
            </a:r>
            <a:r>
              <a:rPr dirty="0" baseline="-7716" sz="2700" spc="-1312">
                <a:latin typeface="Microsoft Sans Serif"/>
                <a:cs typeface="Microsoft Sans Serif"/>
              </a:rPr>
              <a:t>ب</a:t>
            </a:r>
            <a:r>
              <a:rPr dirty="0" sz="1800" spc="-875">
                <a:latin typeface="Microsoft Sans Serif"/>
                <a:cs typeface="Microsoft Sans Serif"/>
              </a:rPr>
              <a:t>„</a:t>
            </a:r>
            <a:r>
              <a:rPr dirty="0" sz="1800" spc="365">
                <a:latin typeface="Microsoft Sans Serif"/>
                <a:cs typeface="Microsoft Sans Serif"/>
              </a:rPr>
              <a:t>    </a:t>
            </a:r>
            <a:r>
              <a:rPr dirty="0" baseline="-3086" sz="2700" spc="-1050">
                <a:latin typeface="Microsoft Sans Serif"/>
                <a:cs typeface="Microsoft Sans Serif"/>
              </a:rPr>
              <a:t>„</a:t>
            </a:r>
            <a:r>
              <a:rPr dirty="0" baseline="-3086" sz="2700" spc="232">
                <a:latin typeface="Microsoft Sans Serif"/>
                <a:cs typeface="Microsoft Sans Serif"/>
              </a:rPr>
              <a:t>  </a:t>
            </a:r>
            <a:r>
              <a:rPr dirty="0" baseline="6172" sz="2700" spc="-765">
                <a:latin typeface="Microsoft Sans Serif"/>
                <a:cs typeface="Microsoft Sans Serif"/>
              </a:rPr>
              <a:t>لعملا</a:t>
            </a:r>
            <a:r>
              <a:rPr dirty="0" baseline="6172" sz="2700" spc="262">
                <a:latin typeface="Microsoft Sans Serif"/>
                <a:cs typeface="Microsoft Sans Serif"/>
              </a:rPr>
              <a:t> </a:t>
            </a:r>
            <a:r>
              <a:rPr dirty="0" baseline="-3086" sz="2700" spc="-1717">
                <a:latin typeface="Microsoft Sans Serif"/>
                <a:cs typeface="Microsoft Sans Serif"/>
              </a:rPr>
              <a:t>ت</a:t>
            </a:r>
            <a:r>
              <a:rPr dirty="0" baseline="10802" sz="2700" spc="89">
                <a:latin typeface="Microsoft Sans Serif"/>
                <a:cs typeface="Microsoft Sans Serif"/>
              </a:rPr>
              <a:t>  </a:t>
            </a:r>
            <a:r>
              <a:rPr dirty="0" baseline="-6172" sz="2700" spc="-765">
                <a:latin typeface="Microsoft Sans Serif"/>
                <a:cs typeface="Microsoft Sans Serif"/>
              </a:rPr>
              <a:t>لا</a:t>
            </a:r>
            <a:r>
              <a:rPr dirty="0" baseline="-6172" sz="2700" spc="225">
                <a:latin typeface="Microsoft Sans Serif"/>
                <a:cs typeface="Microsoft Sans Serif"/>
              </a:rPr>
              <a:t> </a:t>
            </a:r>
            <a:r>
              <a:rPr dirty="0" baseline="-7716" sz="2700" spc="-750">
                <a:latin typeface="Microsoft Sans Serif"/>
                <a:cs typeface="Microsoft Sans Serif"/>
              </a:rPr>
              <a:t>.</a:t>
            </a:r>
            <a:r>
              <a:rPr dirty="0" baseline="-3086" sz="2700" spc="262">
                <a:latin typeface="Microsoft Sans Serif"/>
                <a:cs typeface="Microsoft Sans Serif"/>
              </a:rPr>
              <a:t>  </a:t>
            </a:r>
            <a:r>
              <a:rPr dirty="0" baseline="-9259" sz="2700" spc="-1530">
                <a:latin typeface="Microsoft Sans Serif"/>
                <a:cs typeface="Microsoft Sans Serif"/>
              </a:rPr>
              <a:t>ت</a:t>
            </a:r>
            <a:endParaRPr baseline="-9259" sz="2700">
              <a:latin typeface="Microsoft Sans Serif"/>
              <a:cs typeface="Microsoft Sans Serif"/>
            </a:endParaRPr>
          </a:p>
        </p:txBody>
      </p:sp>
      <p:sp>
        <p:nvSpPr>
          <p:cNvPr id="6" name="object 6" descr=""/>
          <p:cNvSpPr txBox="1"/>
          <p:nvPr/>
        </p:nvSpPr>
        <p:spPr>
          <a:xfrm>
            <a:off x="6254115" y="831596"/>
            <a:ext cx="5370195" cy="299720"/>
          </a:xfrm>
          <a:prstGeom prst="rect">
            <a:avLst/>
          </a:prstGeom>
        </p:spPr>
        <p:txBody>
          <a:bodyPr wrap="square" lIns="0" tIns="12700" rIns="0" bIns="0" rtlCol="0" vert="horz">
            <a:spAutoFit/>
          </a:bodyPr>
          <a:lstStyle/>
          <a:p>
            <a:pPr algn="r" marL="63500" marR="81280">
              <a:lnSpc>
                <a:spcPct val="100000"/>
              </a:lnSpc>
              <a:spcBef>
                <a:spcPts val="100"/>
              </a:spcBef>
            </a:pPr>
            <a:r>
              <a:rPr dirty="0" sz="1800" spc="-700">
                <a:latin typeface="Microsoft Sans Serif"/>
                <a:cs typeface="Microsoft Sans Serif"/>
              </a:rPr>
              <a:t>„</a:t>
            </a:r>
            <a:r>
              <a:rPr dirty="0" sz="1800" spc="190">
                <a:latin typeface="Microsoft Sans Serif"/>
                <a:cs typeface="Microsoft Sans Serif"/>
              </a:rPr>
              <a:t> </a:t>
            </a:r>
            <a:r>
              <a:rPr dirty="0" baseline="6172" sz="2700" spc="-750">
                <a:latin typeface="Microsoft Sans Serif"/>
                <a:cs typeface="Microsoft Sans Serif"/>
              </a:rPr>
              <a:t>.</a:t>
            </a:r>
            <a:r>
              <a:rPr dirty="0" baseline="6172" sz="2700" spc="15">
                <a:latin typeface="Microsoft Sans Serif"/>
                <a:cs typeface="Microsoft Sans Serif"/>
              </a:rPr>
              <a:t> </a:t>
            </a:r>
            <a:r>
              <a:rPr dirty="0" sz="1800" spc="-700">
                <a:latin typeface="Microsoft Sans Serif"/>
                <a:cs typeface="Microsoft Sans Serif"/>
              </a:rPr>
              <a:t>„</a:t>
            </a:r>
            <a:r>
              <a:rPr dirty="0" sz="1800" spc="-170">
                <a:latin typeface="Microsoft Sans Serif"/>
                <a:cs typeface="Microsoft Sans Serif"/>
              </a:rPr>
              <a:t> </a:t>
            </a:r>
            <a:r>
              <a:rPr dirty="0" sz="1800" spc="-500">
                <a:latin typeface="Microsoft Sans Serif"/>
                <a:cs typeface="Microsoft Sans Serif"/>
              </a:rPr>
              <a:t>.</a:t>
            </a:r>
            <a:r>
              <a:rPr dirty="0" sz="1800" spc="250">
                <a:latin typeface="Microsoft Sans Serif"/>
                <a:cs typeface="Microsoft Sans Serif"/>
              </a:rPr>
              <a:t>  </a:t>
            </a:r>
            <a:r>
              <a:rPr dirty="0" sz="1800" spc="-1145">
                <a:latin typeface="Microsoft Sans Serif"/>
                <a:cs typeface="Microsoft Sans Serif"/>
              </a:rPr>
              <a:t>ت</a:t>
            </a:r>
            <a:r>
              <a:rPr dirty="0" baseline="13888" sz="2700" spc="547">
                <a:latin typeface="Microsoft Sans Serif"/>
                <a:cs typeface="Microsoft Sans Serif"/>
              </a:rPr>
              <a:t>   </a:t>
            </a:r>
            <a:r>
              <a:rPr dirty="0" sz="1800">
                <a:latin typeface="Microsoft Sans Serif"/>
                <a:cs typeface="Microsoft Sans Serif"/>
              </a:rPr>
              <a:t>ً</a:t>
            </a:r>
            <a:r>
              <a:rPr dirty="0" sz="1800" spc="130">
                <a:latin typeface="Microsoft Sans Serif"/>
                <a:cs typeface="Microsoft Sans Serif"/>
              </a:rPr>
              <a:t>  </a:t>
            </a:r>
            <a:r>
              <a:rPr dirty="0" baseline="-4629" sz="2700">
                <a:latin typeface="Microsoft Sans Serif"/>
                <a:cs typeface="Microsoft Sans Serif"/>
              </a:rPr>
              <a:t>ع</a:t>
            </a:r>
            <a:r>
              <a:rPr dirty="0" baseline="-4629" sz="2700" spc="682">
                <a:latin typeface="Microsoft Sans Serif"/>
                <a:cs typeface="Microsoft Sans Serif"/>
              </a:rPr>
              <a:t> </a:t>
            </a:r>
            <a:r>
              <a:rPr dirty="0" baseline="13888" sz="2700" spc="-1095">
                <a:latin typeface="Microsoft Sans Serif"/>
                <a:cs typeface="Microsoft Sans Serif"/>
              </a:rPr>
              <a:t>مست</a:t>
            </a:r>
            <a:r>
              <a:rPr dirty="0" baseline="7716" sz="2700" spc="-1095">
                <a:latin typeface="Microsoft Sans Serif"/>
                <a:cs typeface="Microsoft Sans Serif"/>
              </a:rPr>
              <a:t>„</a:t>
            </a:r>
            <a:r>
              <a:rPr dirty="0" baseline="7716" sz="2700" spc="562">
                <a:latin typeface="Microsoft Sans Serif"/>
                <a:cs typeface="Microsoft Sans Serif"/>
              </a:rPr>
              <a:t>   </a:t>
            </a:r>
            <a:r>
              <a:rPr dirty="0" sz="1800" spc="-700">
                <a:latin typeface="Microsoft Sans Serif"/>
                <a:cs typeface="Microsoft Sans Serif"/>
              </a:rPr>
              <a:t>„</a:t>
            </a:r>
            <a:r>
              <a:rPr dirty="0" sz="1800" spc="260">
                <a:latin typeface="Microsoft Sans Serif"/>
                <a:cs typeface="Microsoft Sans Serif"/>
              </a:rPr>
              <a:t> </a:t>
            </a:r>
            <a:r>
              <a:rPr dirty="0" baseline="4629" sz="2700" spc="-1612">
                <a:latin typeface="Microsoft Sans Serif"/>
                <a:cs typeface="Microsoft Sans Serif"/>
              </a:rPr>
              <a:t>ت</a:t>
            </a:r>
            <a:r>
              <a:rPr dirty="0" baseline="16975" sz="2700" spc="-1612">
                <a:latin typeface="Microsoft Sans Serif"/>
                <a:cs typeface="Microsoft Sans Serif"/>
              </a:rPr>
              <a:t>„</a:t>
            </a:r>
            <a:r>
              <a:rPr dirty="0" baseline="16975" sz="2700" spc="195">
                <a:latin typeface="Microsoft Sans Serif"/>
                <a:cs typeface="Microsoft Sans Serif"/>
              </a:rPr>
              <a:t>  </a:t>
            </a:r>
            <a:r>
              <a:rPr dirty="0" baseline="10802" sz="2700" spc="-1177">
                <a:latin typeface="Microsoft Sans Serif"/>
                <a:cs typeface="Microsoft Sans Serif"/>
              </a:rPr>
              <a:t>عت</a:t>
            </a:r>
            <a:r>
              <a:rPr dirty="0" baseline="7716" sz="2700" spc="-1177">
                <a:latin typeface="Microsoft Sans Serif"/>
                <a:cs typeface="Microsoft Sans Serif"/>
              </a:rPr>
              <a:t>,</a:t>
            </a:r>
            <a:r>
              <a:rPr dirty="0" baseline="16975" sz="2700" spc="-1177">
                <a:latin typeface="Microsoft Sans Serif"/>
                <a:cs typeface="Microsoft Sans Serif"/>
              </a:rPr>
              <a:t>ن</a:t>
            </a:r>
            <a:r>
              <a:rPr dirty="0" baseline="30864" sz="2700" spc="-1177">
                <a:latin typeface="Microsoft Sans Serif"/>
                <a:cs typeface="Microsoft Sans Serif"/>
              </a:rPr>
              <a:t>„</a:t>
            </a:r>
            <a:r>
              <a:rPr dirty="0" baseline="30864" sz="2700" spc="-472">
                <a:latin typeface="Microsoft Sans Serif"/>
                <a:cs typeface="Microsoft Sans Serif"/>
              </a:rPr>
              <a:t> </a:t>
            </a:r>
            <a:r>
              <a:rPr dirty="0" baseline="21604" sz="2700" spc="-1380">
                <a:latin typeface="Microsoft Sans Serif"/>
                <a:cs typeface="Microsoft Sans Serif"/>
              </a:rPr>
              <a:t>ت</a:t>
            </a:r>
            <a:r>
              <a:rPr dirty="0" baseline="16975" sz="2700" spc="-1380">
                <a:latin typeface="Microsoft Sans Serif"/>
                <a:cs typeface="Microsoft Sans Serif"/>
              </a:rPr>
              <a:t>„</a:t>
            </a:r>
            <a:r>
              <a:rPr dirty="0" baseline="16975" sz="2700" spc="652">
                <a:latin typeface="Microsoft Sans Serif"/>
                <a:cs typeface="Microsoft Sans Serif"/>
              </a:rPr>
              <a:t>         </a:t>
            </a:r>
            <a:r>
              <a:rPr dirty="0" baseline="-1543" sz="2700" spc="-1050">
                <a:latin typeface="Microsoft Sans Serif"/>
                <a:cs typeface="Microsoft Sans Serif"/>
              </a:rPr>
              <a:t>„</a:t>
            </a:r>
            <a:r>
              <a:rPr dirty="0" baseline="-1543" sz="2700" spc="697">
                <a:latin typeface="Microsoft Sans Serif"/>
                <a:cs typeface="Microsoft Sans Serif"/>
              </a:rPr>
              <a:t>               </a:t>
            </a:r>
            <a:r>
              <a:rPr dirty="0" baseline="16975" sz="2700" spc="-1035">
                <a:latin typeface="Microsoft Sans Serif"/>
                <a:cs typeface="Microsoft Sans Serif"/>
              </a:rPr>
              <a:t>„</a:t>
            </a:r>
            <a:r>
              <a:rPr dirty="0" sz="1800" spc="-690">
                <a:latin typeface="Microsoft Sans Serif"/>
                <a:cs typeface="Microsoft Sans Serif"/>
              </a:rPr>
              <a:t>ق</a:t>
            </a:r>
            <a:r>
              <a:rPr dirty="0" sz="1800" spc="360">
                <a:latin typeface="Microsoft Sans Serif"/>
                <a:cs typeface="Microsoft Sans Serif"/>
              </a:rPr>
              <a:t> </a:t>
            </a:r>
            <a:r>
              <a:rPr dirty="0" baseline="-4629" sz="2700" spc="-750">
                <a:latin typeface="Microsoft Sans Serif"/>
                <a:cs typeface="Microsoft Sans Serif"/>
              </a:rPr>
              <a:t>.</a:t>
            </a:r>
            <a:r>
              <a:rPr dirty="0" baseline="-4629" sz="2700" spc="405">
                <a:latin typeface="Microsoft Sans Serif"/>
                <a:cs typeface="Microsoft Sans Serif"/>
              </a:rPr>
              <a:t> </a:t>
            </a:r>
            <a:r>
              <a:rPr dirty="0" baseline="-9259" sz="2700" spc="-1064">
                <a:latin typeface="Microsoft Sans Serif"/>
                <a:cs typeface="Microsoft Sans Serif"/>
              </a:rPr>
              <a:t>ن</a:t>
            </a:r>
            <a:r>
              <a:rPr dirty="0" baseline="9259" sz="2700" spc="-1064">
                <a:latin typeface="Microsoft Sans Serif"/>
                <a:cs typeface="Microsoft Sans Serif"/>
              </a:rPr>
              <a:t>.</a:t>
            </a:r>
            <a:endParaRPr baseline="9259" sz="2700">
              <a:latin typeface="Microsoft Sans Serif"/>
              <a:cs typeface="Microsoft Sans Serif"/>
            </a:endParaRPr>
          </a:p>
        </p:txBody>
      </p:sp>
      <p:sp>
        <p:nvSpPr>
          <p:cNvPr id="7" name="object 7" descr=""/>
          <p:cNvSpPr txBox="1"/>
          <p:nvPr/>
        </p:nvSpPr>
        <p:spPr>
          <a:xfrm>
            <a:off x="6025515" y="913891"/>
            <a:ext cx="5958840" cy="299720"/>
          </a:xfrm>
          <a:prstGeom prst="rect">
            <a:avLst/>
          </a:prstGeom>
        </p:spPr>
        <p:txBody>
          <a:bodyPr wrap="square" lIns="0" tIns="12700" rIns="0" bIns="0" rtlCol="0" vert="horz">
            <a:spAutoFit/>
          </a:bodyPr>
          <a:lstStyle/>
          <a:p>
            <a:pPr algn="r" marL="63500" marR="43180">
              <a:lnSpc>
                <a:spcPct val="100000"/>
              </a:lnSpc>
              <a:spcBef>
                <a:spcPts val="100"/>
              </a:spcBef>
            </a:pPr>
            <a:r>
              <a:rPr dirty="0" baseline="1543" sz="2700" spc="-480">
                <a:latin typeface="Microsoft Sans Serif"/>
                <a:cs typeface="Microsoft Sans Serif"/>
              </a:rPr>
              <a:t>."</a:t>
            </a:r>
            <a:r>
              <a:rPr dirty="0" baseline="9259" sz="2700" spc="-480">
                <a:latin typeface="Microsoft Sans Serif"/>
                <a:cs typeface="Microsoft Sans Serif"/>
              </a:rPr>
              <a:t>ترن</a:t>
            </a:r>
            <a:r>
              <a:rPr dirty="0" baseline="9259" sz="2700" spc="-442">
                <a:latin typeface="Microsoft Sans Serif"/>
                <a:cs typeface="Microsoft Sans Serif"/>
              </a:rPr>
              <a:t> </a:t>
            </a:r>
            <a:r>
              <a:rPr dirty="0" baseline="1543" sz="2700" spc="-1019">
                <a:latin typeface="Microsoft Sans Serif"/>
                <a:cs typeface="Microsoft Sans Serif"/>
              </a:rPr>
              <a:t>يتأ</a:t>
            </a:r>
            <a:r>
              <a:rPr dirty="0" baseline="-4629" sz="2700" spc="-1019">
                <a:latin typeface="Microsoft Sans Serif"/>
                <a:cs typeface="Microsoft Sans Serif"/>
              </a:rPr>
              <a:t>,</a:t>
            </a:r>
            <a:r>
              <a:rPr dirty="0" baseline="6172" sz="2700" spc="-1019">
                <a:latin typeface="Microsoft Sans Serif"/>
                <a:cs typeface="Microsoft Sans Serif"/>
              </a:rPr>
              <a:t>لا</a:t>
            </a:r>
            <a:r>
              <a:rPr dirty="0" baseline="6172" sz="2700" spc="-322">
                <a:latin typeface="Microsoft Sans Serif"/>
                <a:cs typeface="Microsoft Sans Serif"/>
              </a:rPr>
              <a:t> </a:t>
            </a:r>
            <a:r>
              <a:rPr dirty="0" baseline="1543" sz="2700" spc="-367">
                <a:latin typeface="Microsoft Sans Serif"/>
                <a:cs typeface="Microsoft Sans Serif"/>
              </a:rPr>
              <a:t>م</a:t>
            </a:r>
            <a:r>
              <a:rPr dirty="0" baseline="1543" sz="2700" spc="-67">
                <a:latin typeface="Microsoft Sans Serif"/>
                <a:cs typeface="Microsoft Sans Serif"/>
              </a:rPr>
              <a:t> </a:t>
            </a:r>
            <a:r>
              <a:rPr dirty="0" baseline="9259" sz="2700" spc="-719">
                <a:latin typeface="Microsoft Sans Serif"/>
                <a:cs typeface="Microsoft Sans Serif"/>
              </a:rPr>
              <a:t>ارح</a:t>
            </a:r>
            <a:r>
              <a:rPr dirty="0" baseline="6172" sz="2700" spc="-719">
                <a:latin typeface="Microsoft Sans Serif"/>
                <a:cs typeface="Microsoft Sans Serif"/>
              </a:rPr>
              <a:t>,</a:t>
            </a:r>
            <a:r>
              <a:rPr dirty="0" baseline="6172" sz="2700" spc="-397">
                <a:latin typeface="Microsoft Sans Serif"/>
                <a:cs typeface="Microsoft Sans Serif"/>
              </a:rPr>
              <a:t> </a:t>
            </a:r>
            <a:r>
              <a:rPr dirty="0" baseline="1543" sz="2700" spc="-337">
                <a:latin typeface="Microsoft Sans Serif"/>
                <a:cs typeface="Microsoft Sans Serif"/>
              </a:rPr>
              <a:t>"</a:t>
            </a:r>
            <a:r>
              <a:rPr dirty="0" baseline="1543" sz="2700" spc="-330">
                <a:latin typeface="Microsoft Sans Serif"/>
                <a:cs typeface="Microsoft Sans Serif"/>
              </a:rPr>
              <a:t> </a:t>
            </a:r>
            <a:r>
              <a:rPr dirty="0" baseline="10802" sz="2700" spc="-712">
                <a:latin typeface="Microsoft Sans Serif"/>
                <a:cs typeface="Microsoft Sans Serif"/>
              </a:rPr>
              <a:t>اث</a:t>
            </a:r>
            <a:r>
              <a:rPr dirty="0" sz="1800" spc="-475">
                <a:latin typeface="Microsoft Sans Serif"/>
                <a:cs typeface="Microsoft Sans Serif"/>
              </a:rPr>
              <a:t>„</a:t>
            </a:r>
            <a:r>
              <a:rPr dirty="0" baseline="1543" sz="2700" spc="-712">
                <a:latin typeface="Microsoft Sans Serif"/>
                <a:cs typeface="Microsoft Sans Serif"/>
              </a:rPr>
              <a:t>مال</a:t>
            </a:r>
            <a:r>
              <a:rPr dirty="0" baseline="1543" sz="2700" spc="390">
                <a:latin typeface="Microsoft Sans Serif"/>
                <a:cs typeface="Microsoft Sans Serif"/>
              </a:rPr>
              <a:t> </a:t>
            </a:r>
            <a:r>
              <a:rPr dirty="0" baseline="1543" sz="2700" spc="-630">
                <a:latin typeface="Microsoft Sans Serif"/>
                <a:cs typeface="Microsoft Sans Serif"/>
              </a:rPr>
              <a:t>ا</a:t>
            </a:r>
            <a:r>
              <a:rPr dirty="0" sz="1800" spc="-420">
                <a:latin typeface="Microsoft Sans Serif"/>
                <a:cs typeface="Microsoft Sans Serif"/>
              </a:rPr>
              <a:t>,</a:t>
            </a:r>
            <a:r>
              <a:rPr dirty="0" sz="1800" spc="-45">
                <a:latin typeface="Microsoft Sans Serif"/>
                <a:cs typeface="Microsoft Sans Serif"/>
              </a:rPr>
              <a:t> </a:t>
            </a:r>
            <a:r>
              <a:rPr dirty="0" baseline="1543" sz="2700" spc="-1087">
                <a:latin typeface="Microsoft Sans Serif"/>
                <a:cs typeface="Microsoft Sans Serif"/>
              </a:rPr>
              <a:t>ي</a:t>
            </a:r>
            <a:r>
              <a:rPr dirty="0" baseline="1543" sz="2700" spc="209">
                <a:latin typeface="Microsoft Sans Serif"/>
                <a:cs typeface="Microsoft Sans Serif"/>
              </a:rPr>
              <a:t>  </a:t>
            </a:r>
            <a:r>
              <a:rPr dirty="0" baseline="10802" sz="2700" spc="-179">
                <a:latin typeface="Microsoft Sans Serif"/>
                <a:cs typeface="Microsoft Sans Serif"/>
              </a:rPr>
              <a:t>ام</a:t>
            </a:r>
            <a:r>
              <a:rPr dirty="0" baseline="10802" sz="2700" spc="-322">
                <a:latin typeface="Microsoft Sans Serif"/>
                <a:cs typeface="Microsoft Sans Serif"/>
              </a:rPr>
              <a:t> </a:t>
            </a:r>
            <a:r>
              <a:rPr dirty="0" baseline="9259" sz="2700" spc="-120">
                <a:latin typeface="Microsoft Sans Serif"/>
                <a:cs typeface="Microsoft Sans Serif"/>
              </a:rPr>
              <a:t>تح</a:t>
            </a:r>
            <a:r>
              <a:rPr dirty="0" baseline="9259" sz="2700" spc="442">
                <a:latin typeface="Microsoft Sans Serif"/>
                <a:cs typeface="Microsoft Sans Serif"/>
              </a:rPr>
              <a:t> </a:t>
            </a:r>
            <a:r>
              <a:rPr dirty="0" baseline="10802" sz="2700">
                <a:latin typeface="Microsoft Sans Serif"/>
                <a:cs typeface="Microsoft Sans Serif"/>
              </a:rPr>
              <a:t>اه</a:t>
            </a:r>
            <a:r>
              <a:rPr dirty="0" baseline="10802" sz="2700" spc="442">
                <a:latin typeface="Microsoft Sans Serif"/>
                <a:cs typeface="Microsoft Sans Serif"/>
              </a:rPr>
              <a:t>  </a:t>
            </a:r>
            <a:r>
              <a:rPr dirty="0" baseline="1543" sz="2700" spc="-330">
                <a:latin typeface="Microsoft Sans Serif"/>
                <a:cs typeface="Microsoft Sans Serif"/>
              </a:rPr>
              <a:t>امو</a:t>
            </a:r>
            <a:r>
              <a:rPr dirty="0" baseline="1543" sz="2700" spc="-322">
                <a:latin typeface="Microsoft Sans Serif"/>
                <a:cs typeface="Microsoft Sans Serif"/>
              </a:rPr>
              <a:t> </a:t>
            </a:r>
            <a:r>
              <a:rPr dirty="0" baseline="10802" sz="2700" spc="-487">
                <a:latin typeface="Microsoft Sans Serif"/>
                <a:cs typeface="Microsoft Sans Serif"/>
              </a:rPr>
              <a:t>لاع</a:t>
            </a:r>
            <a:r>
              <a:rPr dirty="0" baseline="10802" sz="2700" spc="-457">
                <a:latin typeface="Microsoft Sans Serif"/>
                <a:cs typeface="Microsoft Sans Serif"/>
              </a:rPr>
              <a:t> </a:t>
            </a:r>
            <a:r>
              <a:rPr dirty="0" baseline="6172" sz="2700" spc="-434">
                <a:latin typeface="Microsoft Sans Serif"/>
                <a:cs typeface="Microsoft Sans Serif"/>
              </a:rPr>
              <a:t>ألا</a:t>
            </a:r>
            <a:r>
              <a:rPr dirty="0" baseline="6172" sz="2700" spc="-322">
                <a:latin typeface="Microsoft Sans Serif"/>
                <a:cs typeface="Microsoft Sans Serif"/>
              </a:rPr>
              <a:t> </a:t>
            </a:r>
            <a:r>
              <a:rPr dirty="0" baseline="10802" sz="2700" spc="-862">
                <a:latin typeface="Microsoft Sans Serif"/>
                <a:cs typeface="Microsoft Sans Serif"/>
              </a:rPr>
              <a:t>كل</a:t>
            </a:r>
            <a:r>
              <a:rPr dirty="0" baseline="10802" sz="2700" spc="345">
                <a:latin typeface="Microsoft Sans Serif"/>
                <a:cs typeface="Microsoft Sans Serif"/>
              </a:rPr>
              <a:t> </a:t>
            </a:r>
            <a:r>
              <a:rPr dirty="0" baseline="9259" sz="2700" spc="-667">
                <a:latin typeface="Microsoft Sans Serif"/>
                <a:cs typeface="Microsoft Sans Serif"/>
              </a:rPr>
              <a:t>مرح</a:t>
            </a:r>
            <a:r>
              <a:rPr dirty="0" baseline="6172" sz="2700" spc="-667">
                <a:latin typeface="Microsoft Sans Serif"/>
                <a:cs typeface="Microsoft Sans Serif"/>
              </a:rPr>
              <a:t>,</a:t>
            </a:r>
            <a:r>
              <a:rPr dirty="0" baseline="6172" sz="2700" spc="390">
                <a:latin typeface="Microsoft Sans Serif"/>
                <a:cs typeface="Microsoft Sans Serif"/>
              </a:rPr>
              <a:t> </a:t>
            </a:r>
            <a:r>
              <a:rPr dirty="0" baseline="4629" sz="2700" spc="-735">
                <a:latin typeface="Microsoft Sans Serif"/>
                <a:cs typeface="Microsoft Sans Serif"/>
              </a:rPr>
              <a:t>ةث</a:t>
            </a:r>
            <a:r>
              <a:rPr dirty="0" baseline="1543" sz="2700" spc="-735">
                <a:latin typeface="Microsoft Sans Serif"/>
                <a:cs typeface="Microsoft Sans Serif"/>
              </a:rPr>
              <a:t>„</a:t>
            </a:r>
            <a:r>
              <a:rPr dirty="0" baseline="1543" sz="2700" spc="-735">
                <a:latin typeface="Microsoft Sans Serif"/>
                <a:cs typeface="Microsoft Sans Serif"/>
              </a:rPr>
              <a:t>تامو</a:t>
            </a:r>
            <a:r>
              <a:rPr dirty="0" baseline="1543" sz="2700" spc="525">
                <a:latin typeface="Microsoft Sans Serif"/>
                <a:cs typeface="Microsoft Sans Serif"/>
              </a:rPr>
              <a:t>  </a:t>
            </a:r>
            <a:r>
              <a:rPr dirty="0" baseline="1543" sz="2700" spc="-367">
                <a:latin typeface="Microsoft Sans Serif"/>
                <a:cs typeface="Microsoft Sans Serif"/>
              </a:rPr>
              <a:t>م</a:t>
            </a:r>
            <a:r>
              <a:rPr dirty="0" baseline="1543" sz="2700" spc="-67">
                <a:latin typeface="Microsoft Sans Serif"/>
                <a:cs typeface="Microsoft Sans Serif"/>
              </a:rPr>
              <a:t> </a:t>
            </a:r>
            <a:r>
              <a:rPr dirty="0" baseline="9259" sz="2700" spc="-802">
                <a:latin typeface="Microsoft Sans Serif"/>
                <a:cs typeface="Microsoft Sans Serif"/>
              </a:rPr>
              <a:t>ارح</a:t>
            </a:r>
            <a:r>
              <a:rPr dirty="0" baseline="9259" sz="2700" spc="-434">
                <a:latin typeface="Microsoft Sans Serif"/>
                <a:cs typeface="Microsoft Sans Serif"/>
              </a:rPr>
              <a:t> </a:t>
            </a:r>
            <a:r>
              <a:rPr dirty="0" baseline="7716" sz="2700" spc="-750">
                <a:latin typeface="Microsoft Sans Serif"/>
                <a:cs typeface="Microsoft Sans Serif"/>
              </a:rPr>
              <a:t>,</a:t>
            </a:r>
            <a:r>
              <a:rPr dirty="0" baseline="7716" sz="2700" spc="37">
                <a:latin typeface="Microsoft Sans Serif"/>
                <a:cs typeface="Microsoft Sans Serif"/>
              </a:rPr>
              <a:t> </a:t>
            </a:r>
            <a:r>
              <a:rPr dirty="0" baseline="10802" sz="2700" spc="-592">
                <a:latin typeface="Microsoft Sans Serif"/>
                <a:cs typeface="Microsoft Sans Serif"/>
              </a:rPr>
              <a:t>ناس</a:t>
            </a:r>
            <a:r>
              <a:rPr dirty="0" baseline="10802" sz="2700" spc="-397">
                <a:latin typeface="Microsoft Sans Serif"/>
                <a:cs typeface="Microsoft Sans Serif"/>
              </a:rPr>
              <a:t> </a:t>
            </a:r>
            <a:r>
              <a:rPr dirty="0" baseline="9259" sz="2700" spc="-750">
                <a:latin typeface="Microsoft Sans Serif"/>
                <a:cs typeface="Microsoft Sans Serif"/>
              </a:rPr>
              <a:t>,</a:t>
            </a:r>
            <a:r>
              <a:rPr dirty="0" baseline="9259" sz="2700" spc="-127">
                <a:latin typeface="Microsoft Sans Serif"/>
                <a:cs typeface="Microsoft Sans Serif"/>
              </a:rPr>
              <a:t> </a:t>
            </a:r>
            <a:r>
              <a:rPr dirty="0" baseline="1543" sz="2700" spc="-825">
                <a:latin typeface="Microsoft Sans Serif"/>
                <a:cs typeface="Microsoft Sans Serif"/>
              </a:rPr>
              <a:t>2018</a:t>
            </a:r>
            <a:r>
              <a:rPr dirty="0" baseline="1543" sz="2700" spc="-330">
                <a:latin typeface="Microsoft Sans Serif"/>
                <a:cs typeface="Microsoft Sans Serif"/>
              </a:rPr>
              <a:t> </a:t>
            </a:r>
            <a:r>
              <a:rPr dirty="0" baseline="9259" sz="2700" spc="-944">
                <a:latin typeface="Microsoft Sans Serif"/>
                <a:cs typeface="Microsoft Sans Serif"/>
              </a:rPr>
              <a:t>ةثس</a:t>
            </a:r>
            <a:r>
              <a:rPr dirty="0" baseline="9259" sz="2700" spc="112">
                <a:latin typeface="Microsoft Sans Serif"/>
                <a:cs typeface="Microsoft Sans Serif"/>
              </a:rPr>
              <a:t> </a:t>
            </a:r>
            <a:r>
              <a:rPr dirty="0" baseline="1543" sz="2700" spc="-817">
                <a:latin typeface="Microsoft Sans Serif"/>
                <a:cs typeface="Microsoft Sans Serif"/>
              </a:rPr>
              <a:t>175</a:t>
            </a:r>
            <a:r>
              <a:rPr dirty="0" baseline="1543" sz="2700" spc="-352">
                <a:latin typeface="Microsoft Sans Serif"/>
                <a:cs typeface="Microsoft Sans Serif"/>
              </a:rPr>
              <a:t> </a:t>
            </a:r>
            <a:r>
              <a:rPr dirty="0" baseline="1543" sz="2700" spc="-494">
                <a:latin typeface="Microsoft Sans Serif"/>
                <a:cs typeface="Microsoft Sans Serif"/>
              </a:rPr>
              <a:t>مر</a:t>
            </a:r>
            <a:r>
              <a:rPr dirty="0" baseline="1543" sz="2700" spc="-330">
                <a:latin typeface="Microsoft Sans Serif"/>
                <a:cs typeface="Microsoft Sans Serif"/>
              </a:rPr>
              <a:t> </a:t>
            </a:r>
            <a:r>
              <a:rPr dirty="0" baseline="1543" sz="2700" spc="-457">
                <a:latin typeface="Microsoft Sans Serif"/>
                <a:cs typeface="Microsoft Sans Serif"/>
              </a:rPr>
              <a:t>نو</a:t>
            </a:r>
            <a:r>
              <a:rPr dirty="0" baseline="1543" sz="2700" spc="-217">
                <a:latin typeface="Microsoft Sans Serif"/>
                <a:cs typeface="Microsoft Sans Serif"/>
              </a:rPr>
              <a:t> </a:t>
            </a:r>
            <a:r>
              <a:rPr dirty="0" baseline="10802" sz="2700" spc="-667">
                <a:latin typeface="Microsoft Sans Serif"/>
                <a:cs typeface="Microsoft Sans Serif"/>
              </a:rPr>
              <a:t>اق</a:t>
            </a:r>
            <a:r>
              <a:rPr dirty="0" baseline="10802" sz="2700" spc="-330">
                <a:latin typeface="Microsoft Sans Serif"/>
                <a:cs typeface="Microsoft Sans Serif"/>
              </a:rPr>
              <a:t> </a:t>
            </a:r>
            <a:r>
              <a:rPr dirty="0" baseline="1543" sz="2700" spc="-1447">
                <a:latin typeface="Microsoft Sans Serif"/>
                <a:cs typeface="Microsoft Sans Serif"/>
              </a:rPr>
              <a:t>ص</a:t>
            </a:r>
            <a:r>
              <a:rPr dirty="0" baseline="1543" sz="2700" spc="209">
                <a:latin typeface="Microsoft Sans Serif"/>
                <a:cs typeface="Microsoft Sans Serif"/>
              </a:rPr>
              <a:t> </a:t>
            </a:r>
            <a:r>
              <a:rPr dirty="0" baseline="10802" sz="2700" spc="-37">
                <a:latin typeface="Microsoft Sans Serif"/>
                <a:cs typeface="Microsoft Sans Serif"/>
              </a:rPr>
              <a:t>ام</a:t>
            </a:r>
            <a:endParaRPr baseline="10802" sz="2700">
              <a:latin typeface="Microsoft Sans Serif"/>
              <a:cs typeface="Microsoft Sans Serif"/>
            </a:endParaRPr>
          </a:p>
        </p:txBody>
      </p:sp>
      <p:sp>
        <p:nvSpPr>
          <p:cNvPr id="8" name="object 8" descr=""/>
          <p:cNvSpPr txBox="1"/>
          <p:nvPr/>
        </p:nvSpPr>
        <p:spPr>
          <a:xfrm>
            <a:off x="5497703" y="819403"/>
            <a:ext cx="596265" cy="299720"/>
          </a:xfrm>
          <a:prstGeom prst="rect">
            <a:avLst/>
          </a:prstGeom>
        </p:spPr>
        <p:txBody>
          <a:bodyPr wrap="square" lIns="0" tIns="12700" rIns="0" bIns="0" rtlCol="0" vert="horz">
            <a:spAutoFit/>
          </a:bodyPr>
          <a:lstStyle/>
          <a:p>
            <a:pPr algn="r" marL="38100" marR="30480">
              <a:lnSpc>
                <a:spcPct val="100000"/>
              </a:lnSpc>
              <a:spcBef>
                <a:spcPts val="100"/>
              </a:spcBef>
            </a:pPr>
            <a:r>
              <a:rPr dirty="0" baseline="1543" sz="2700" spc="-750">
                <a:latin typeface="Microsoft Sans Serif"/>
                <a:cs typeface="Microsoft Sans Serif"/>
              </a:rPr>
              <a:t>.</a:t>
            </a:r>
            <a:r>
              <a:rPr dirty="0" baseline="1543" sz="2700" spc="270">
                <a:latin typeface="Microsoft Sans Serif"/>
                <a:cs typeface="Microsoft Sans Serif"/>
              </a:rPr>
              <a:t>   </a:t>
            </a:r>
            <a:r>
              <a:rPr dirty="0" baseline="-7716" sz="2700" spc="-750">
                <a:latin typeface="Microsoft Sans Serif"/>
                <a:cs typeface="Microsoft Sans Serif"/>
              </a:rPr>
              <a:t>.</a:t>
            </a:r>
            <a:r>
              <a:rPr dirty="0" baseline="1543" sz="2700" spc="262">
                <a:latin typeface="Microsoft Sans Serif"/>
                <a:cs typeface="Microsoft Sans Serif"/>
              </a:rPr>
              <a:t>  </a:t>
            </a:r>
            <a:r>
              <a:rPr dirty="0" sz="1800" spc="-590">
                <a:latin typeface="Microsoft Sans Serif"/>
                <a:cs typeface="Microsoft Sans Serif"/>
              </a:rPr>
              <a:t>لع</a:t>
            </a:r>
            <a:endParaRPr sz="1800">
              <a:latin typeface="Microsoft Sans Serif"/>
              <a:cs typeface="Microsoft Sans Serif"/>
            </a:endParaRPr>
          </a:p>
        </p:txBody>
      </p:sp>
      <p:sp>
        <p:nvSpPr>
          <p:cNvPr id="9" name="object 9" descr=""/>
          <p:cNvSpPr txBox="1"/>
          <p:nvPr/>
        </p:nvSpPr>
        <p:spPr>
          <a:xfrm>
            <a:off x="4686553" y="836167"/>
            <a:ext cx="565785" cy="299720"/>
          </a:xfrm>
          <a:prstGeom prst="rect">
            <a:avLst/>
          </a:prstGeom>
        </p:spPr>
        <p:txBody>
          <a:bodyPr wrap="square" lIns="0" tIns="12700" rIns="0" bIns="0" rtlCol="0" vert="horz">
            <a:spAutoFit/>
          </a:bodyPr>
          <a:lstStyle/>
          <a:p>
            <a:pPr algn="r" marL="38100" marR="30480">
              <a:lnSpc>
                <a:spcPct val="100000"/>
              </a:lnSpc>
              <a:spcBef>
                <a:spcPts val="100"/>
              </a:spcBef>
            </a:pPr>
            <a:r>
              <a:rPr dirty="0" sz="1800" spc="-700">
                <a:latin typeface="Microsoft Sans Serif"/>
                <a:cs typeface="Microsoft Sans Serif"/>
              </a:rPr>
              <a:t>„</a:t>
            </a:r>
            <a:r>
              <a:rPr dirty="0" baseline="1543" sz="2700" spc="637">
                <a:latin typeface="Microsoft Sans Serif"/>
                <a:cs typeface="Microsoft Sans Serif"/>
              </a:rPr>
              <a:t>   </a:t>
            </a:r>
            <a:r>
              <a:rPr dirty="0" baseline="3086" sz="2700" spc="-1275">
                <a:latin typeface="Microsoft Sans Serif"/>
                <a:cs typeface="Microsoft Sans Serif"/>
              </a:rPr>
              <a:t>تق</a:t>
            </a:r>
            <a:r>
              <a:rPr dirty="0" baseline="21604" sz="2700" spc="-1275">
                <a:latin typeface="Microsoft Sans Serif"/>
                <a:cs typeface="Microsoft Sans Serif"/>
              </a:rPr>
              <a:t>„</a:t>
            </a:r>
            <a:r>
              <a:rPr dirty="0" baseline="21604" sz="2700" spc="-450">
                <a:latin typeface="Microsoft Sans Serif"/>
                <a:cs typeface="Microsoft Sans Serif"/>
              </a:rPr>
              <a:t> </a:t>
            </a:r>
            <a:r>
              <a:rPr dirty="0" baseline="9259" sz="2700" spc="-1035">
                <a:latin typeface="Microsoft Sans Serif"/>
                <a:cs typeface="Microsoft Sans Serif"/>
              </a:rPr>
              <a:t>ل</a:t>
            </a:r>
            <a:endParaRPr baseline="9259" sz="2700">
              <a:latin typeface="Microsoft Sans Serif"/>
              <a:cs typeface="Microsoft Sans Serif"/>
            </a:endParaRPr>
          </a:p>
        </p:txBody>
      </p:sp>
      <p:sp>
        <p:nvSpPr>
          <p:cNvPr id="10" name="object 10" descr=""/>
          <p:cNvSpPr txBox="1"/>
          <p:nvPr/>
        </p:nvSpPr>
        <p:spPr>
          <a:xfrm>
            <a:off x="4439158" y="849884"/>
            <a:ext cx="64135" cy="299720"/>
          </a:xfrm>
          <a:prstGeom prst="rect">
            <a:avLst/>
          </a:prstGeom>
        </p:spPr>
        <p:txBody>
          <a:bodyPr wrap="square" lIns="0" tIns="12700" rIns="0" bIns="0" rtlCol="0" vert="horz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dirty="0" sz="1800" spc="-365">
                <a:latin typeface="Microsoft Sans Serif"/>
                <a:cs typeface="Microsoft Sans Serif"/>
              </a:rPr>
              <a:t>م</a:t>
            </a:r>
            <a:endParaRPr sz="1800">
              <a:latin typeface="Microsoft Sans Serif"/>
              <a:cs typeface="Microsoft Sans Serif"/>
            </a:endParaRPr>
          </a:p>
        </p:txBody>
      </p:sp>
      <p:sp>
        <p:nvSpPr>
          <p:cNvPr id="11" name="object 11" descr=""/>
          <p:cNvSpPr txBox="1"/>
          <p:nvPr/>
        </p:nvSpPr>
        <p:spPr>
          <a:xfrm>
            <a:off x="4498594" y="752347"/>
            <a:ext cx="25400" cy="299720"/>
          </a:xfrm>
          <a:prstGeom prst="rect">
            <a:avLst/>
          </a:prstGeom>
        </p:spPr>
        <p:txBody>
          <a:bodyPr wrap="square" lIns="0" tIns="12700" rIns="0" bIns="0" rtlCol="0" vert="horz">
            <a:spAutoFit/>
          </a:bodyPr>
          <a:lstStyle/>
          <a:p>
            <a:pPr algn="ctr">
              <a:lnSpc>
                <a:spcPct val="100000"/>
              </a:lnSpc>
              <a:spcBef>
                <a:spcPts val="100"/>
              </a:spcBef>
            </a:pPr>
            <a:r>
              <a:rPr dirty="0" sz="1800" spc="-700">
                <a:latin typeface="Microsoft Sans Serif"/>
                <a:cs typeface="Microsoft Sans Serif"/>
              </a:rPr>
              <a:t>„</a:t>
            </a:r>
            <a:endParaRPr sz="1800">
              <a:latin typeface="Microsoft Sans Serif"/>
              <a:cs typeface="Microsoft Sans Serif"/>
            </a:endParaRPr>
          </a:p>
        </p:txBody>
      </p:sp>
      <p:sp>
        <p:nvSpPr>
          <p:cNvPr id="12" name="object 12" descr=""/>
          <p:cNvSpPr txBox="1"/>
          <p:nvPr/>
        </p:nvSpPr>
        <p:spPr>
          <a:xfrm>
            <a:off x="4477258" y="804164"/>
            <a:ext cx="114300" cy="299720"/>
          </a:xfrm>
          <a:prstGeom prst="rect">
            <a:avLst/>
          </a:prstGeom>
        </p:spPr>
        <p:txBody>
          <a:bodyPr wrap="square" lIns="0" tIns="12700" rIns="0" bIns="0" rtlCol="0" vert="horz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dirty="0" sz="1800" spc="-930">
                <a:latin typeface="Microsoft Sans Serif"/>
                <a:cs typeface="Microsoft Sans Serif"/>
              </a:rPr>
              <a:t>ت</a:t>
            </a:r>
            <a:r>
              <a:rPr dirty="0" sz="1800" spc="-155">
                <a:latin typeface="Microsoft Sans Serif"/>
                <a:cs typeface="Microsoft Sans Serif"/>
              </a:rPr>
              <a:t> </a:t>
            </a:r>
            <a:r>
              <a:rPr dirty="0" sz="1800" spc="-500">
                <a:latin typeface="Microsoft Sans Serif"/>
                <a:cs typeface="Microsoft Sans Serif"/>
              </a:rPr>
              <a:t>,</a:t>
            </a:r>
            <a:endParaRPr sz="1800">
              <a:latin typeface="Microsoft Sans Serif"/>
              <a:cs typeface="Microsoft Sans Serif"/>
            </a:endParaRPr>
          </a:p>
        </p:txBody>
      </p:sp>
      <p:sp>
        <p:nvSpPr>
          <p:cNvPr id="13" name="object 13" descr=""/>
          <p:cNvSpPr txBox="1"/>
          <p:nvPr/>
        </p:nvSpPr>
        <p:spPr>
          <a:xfrm>
            <a:off x="4547361" y="731011"/>
            <a:ext cx="68580" cy="299720"/>
          </a:xfrm>
          <a:prstGeom prst="rect">
            <a:avLst/>
          </a:prstGeom>
        </p:spPr>
        <p:txBody>
          <a:bodyPr wrap="square" lIns="0" tIns="12700" rIns="0" bIns="0" rtlCol="0" vert="horz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dirty="0" sz="1800" spc="-330">
                <a:latin typeface="Microsoft Sans Serif"/>
                <a:cs typeface="Microsoft Sans Serif"/>
              </a:rPr>
              <a:t>م</a:t>
            </a:r>
            <a:endParaRPr sz="1800">
              <a:latin typeface="Microsoft Sans Serif"/>
              <a:cs typeface="Microsoft Sans Serif"/>
            </a:endParaRPr>
          </a:p>
        </p:txBody>
      </p:sp>
      <p:sp>
        <p:nvSpPr>
          <p:cNvPr id="14" name="object 14" descr=""/>
          <p:cNvSpPr txBox="1"/>
          <p:nvPr/>
        </p:nvSpPr>
        <p:spPr>
          <a:xfrm>
            <a:off x="4590034" y="680720"/>
            <a:ext cx="31750" cy="299720"/>
          </a:xfrm>
          <a:prstGeom prst="rect">
            <a:avLst/>
          </a:prstGeom>
        </p:spPr>
        <p:txBody>
          <a:bodyPr wrap="square" lIns="0" tIns="12700" rIns="0" bIns="0" rtlCol="0" vert="horz">
            <a:spAutoFit/>
          </a:bodyPr>
          <a:lstStyle/>
          <a:p>
            <a:pPr algn="ctr">
              <a:lnSpc>
                <a:spcPct val="100000"/>
              </a:lnSpc>
              <a:spcBef>
                <a:spcPts val="100"/>
              </a:spcBef>
            </a:pPr>
            <a:r>
              <a:rPr dirty="0" sz="1800" spc="-919">
                <a:latin typeface="Microsoft Sans Serif"/>
                <a:cs typeface="Microsoft Sans Serif"/>
              </a:rPr>
              <a:t>ل</a:t>
            </a:r>
            <a:endParaRPr sz="1800">
              <a:latin typeface="Microsoft Sans Serif"/>
              <a:cs typeface="Microsoft Sans Serif"/>
            </a:endParaRPr>
          </a:p>
        </p:txBody>
      </p:sp>
      <p:sp>
        <p:nvSpPr>
          <p:cNvPr id="15" name="object 15" descr=""/>
          <p:cNvSpPr txBox="1"/>
          <p:nvPr/>
        </p:nvSpPr>
        <p:spPr>
          <a:xfrm>
            <a:off x="4596129" y="638047"/>
            <a:ext cx="71755" cy="299720"/>
          </a:xfrm>
          <a:prstGeom prst="rect">
            <a:avLst/>
          </a:prstGeom>
        </p:spPr>
        <p:txBody>
          <a:bodyPr wrap="square" lIns="0" tIns="12700" rIns="0" bIns="0" rtlCol="0" vert="horz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dirty="0" sz="1800" spc="-610">
                <a:latin typeface="Microsoft Sans Serif"/>
                <a:cs typeface="Microsoft Sans Serif"/>
              </a:rPr>
              <a:t>ل</a:t>
            </a:r>
            <a:endParaRPr sz="1800">
              <a:latin typeface="Microsoft Sans Serif"/>
              <a:cs typeface="Microsoft Sans Serif"/>
            </a:endParaRPr>
          </a:p>
        </p:txBody>
      </p:sp>
      <p:sp>
        <p:nvSpPr>
          <p:cNvPr id="16" name="object 16" descr=""/>
          <p:cNvSpPr txBox="1"/>
          <p:nvPr/>
        </p:nvSpPr>
        <p:spPr>
          <a:xfrm>
            <a:off x="4086097" y="904747"/>
            <a:ext cx="1906270" cy="299720"/>
          </a:xfrm>
          <a:prstGeom prst="rect">
            <a:avLst/>
          </a:prstGeom>
        </p:spPr>
        <p:txBody>
          <a:bodyPr wrap="square" lIns="0" tIns="12700" rIns="0" bIns="0" rtlCol="0" vert="horz">
            <a:spAutoFit/>
          </a:bodyPr>
          <a:lstStyle/>
          <a:p>
            <a:pPr algn="r" marL="38100" marR="30480">
              <a:lnSpc>
                <a:spcPct val="100000"/>
              </a:lnSpc>
              <a:spcBef>
                <a:spcPts val="100"/>
              </a:spcBef>
            </a:pPr>
            <a:r>
              <a:rPr dirty="0" baseline="9259" sz="2700" spc="-1125">
                <a:latin typeface="Microsoft Sans Serif"/>
                <a:cs typeface="Microsoft Sans Serif"/>
              </a:rPr>
              <a:t>لض</a:t>
            </a:r>
            <a:r>
              <a:rPr dirty="0" baseline="9259" sz="2700" spc="217">
                <a:latin typeface="Microsoft Sans Serif"/>
                <a:cs typeface="Microsoft Sans Serif"/>
              </a:rPr>
              <a:t> </a:t>
            </a:r>
            <a:r>
              <a:rPr dirty="0" sz="1800" spc="-420">
                <a:latin typeface="Microsoft Sans Serif"/>
                <a:cs typeface="Microsoft Sans Serif"/>
              </a:rPr>
              <a:t>ع</a:t>
            </a:r>
            <a:r>
              <a:rPr dirty="0" sz="1800" spc="459">
                <a:latin typeface="Microsoft Sans Serif"/>
                <a:cs typeface="Microsoft Sans Serif"/>
              </a:rPr>
              <a:t>  </a:t>
            </a:r>
            <a:r>
              <a:rPr dirty="0" baseline="3086" sz="2700" spc="-1125">
                <a:latin typeface="Microsoft Sans Serif"/>
                <a:cs typeface="Microsoft Sans Serif"/>
              </a:rPr>
              <a:t>ةرت</a:t>
            </a:r>
            <a:r>
              <a:rPr dirty="0" baseline="-1543" sz="2700" spc="-1125">
                <a:latin typeface="Microsoft Sans Serif"/>
                <a:cs typeface="Microsoft Sans Serif"/>
              </a:rPr>
              <a:t>„</a:t>
            </a:r>
            <a:r>
              <a:rPr dirty="0" baseline="-1543" sz="2700" spc="-307">
                <a:latin typeface="Microsoft Sans Serif"/>
                <a:cs typeface="Microsoft Sans Serif"/>
              </a:rPr>
              <a:t> </a:t>
            </a:r>
            <a:r>
              <a:rPr dirty="0" baseline="4629" sz="2700" spc="-780">
                <a:latin typeface="Microsoft Sans Serif"/>
                <a:cs typeface="Microsoft Sans Serif"/>
              </a:rPr>
              <a:t>شألا</a:t>
            </a:r>
            <a:r>
              <a:rPr dirty="0" baseline="4629" sz="2700" spc="-330">
                <a:latin typeface="Microsoft Sans Serif"/>
                <a:cs typeface="Microsoft Sans Serif"/>
              </a:rPr>
              <a:t> </a:t>
            </a:r>
            <a:r>
              <a:rPr dirty="0" sz="1800" spc="-245">
                <a:latin typeface="Microsoft Sans Serif"/>
                <a:cs typeface="Microsoft Sans Serif"/>
              </a:rPr>
              <a:t>م</a:t>
            </a:r>
            <a:r>
              <a:rPr dirty="0" sz="1800" spc="-220">
                <a:latin typeface="Microsoft Sans Serif"/>
                <a:cs typeface="Microsoft Sans Serif"/>
              </a:rPr>
              <a:t> </a:t>
            </a:r>
            <a:r>
              <a:rPr dirty="0" baseline="9259" sz="2700" spc="-1050">
                <a:latin typeface="Microsoft Sans Serif"/>
                <a:cs typeface="Microsoft Sans Serif"/>
              </a:rPr>
              <a:t>„</a:t>
            </a:r>
            <a:r>
              <a:rPr dirty="0" baseline="9259" sz="2700" spc="600">
                <a:latin typeface="Microsoft Sans Serif"/>
                <a:cs typeface="Microsoft Sans Serif"/>
              </a:rPr>
              <a:t> </a:t>
            </a:r>
            <a:r>
              <a:rPr dirty="0" baseline="9259" sz="2700" spc="-1192">
                <a:latin typeface="Microsoft Sans Serif"/>
                <a:cs typeface="Microsoft Sans Serif"/>
              </a:rPr>
              <a:t>اب</a:t>
            </a:r>
            <a:r>
              <a:rPr dirty="0" baseline="-3086" sz="2700" spc="-1192">
                <a:latin typeface="Microsoft Sans Serif"/>
                <a:cs typeface="Microsoft Sans Serif"/>
              </a:rPr>
              <a:t>,</a:t>
            </a:r>
            <a:r>
              <a:rPr dirty="0" baseline="-3086" sz="2700" spc="-172">
                <a:latin typeface="Microsoft Sans Serif"/>
                <a:cs typeface="Microsoft Sans Serif"/>
              </a:rPr>
              <a:t> </a:t>
            </a:r>
            <a:r>
              <a:rPr dirty="0" sz="1800" spc="-495">
                <a:latin typeface="Microsoft Sans Serif"/>
                <a:cs typeface="Microsoft Sans Serif"/>
              </a:rPr>
              <a:t>رارضأ</a:t>
            </a:r>
            <a:r>
              <a:rPr dirty="0" baseline="-6172" sz="2700" spc="-742">
                <a:latin typeface="Microsoft Sans Serif"/>
                <a:cs typeface="Microsoft Sans Serif"/>
              </a:rPr>
              <a:t>,</a:t>
            </a:r>
            <a:r>
              <a:rPr dirty="0" baseline="4629" sz="2700" spc="-742">
                <a:latin typeface="Microsoft Sans Serif"/>
                <a:cs typeface="Microsoft Sans Serif"/>
              </a:rPr>
              <a:t>لا</a:t>
            </a:r>
            <a:r>
              <a:rPr dirty="0" baseline="4629" sz="2700" spc="82">
                <a:latin typeface="Microsoft Sans Serif"/>
                <a:cs typeface="Microsoft Sans Serif"/>
              </a:rPr>
              <a:t> </a:t>
            </a:r>
            <a:r>
              <a:rPr dirty="0" sz="1800" spc="-204">
                <a:latin typeface="Microsoft Sans Serif"/>
                <a:cs typeface="Microsoft Sans Serif"/>
              </a:rPr>
              <a:t>نا</a:t>
            </a:r>
            <a:r>
              <a:rPr dirty="0" sz="1800" spc="-200">
                <a:latin typeface="Microsoft Sans Serif"/>
                <a:cs typeface="Microsoft Sans Serif"/>
              </a:rPr>
              <a:t> </a:t>
            </a:r>
            <a:r>
              <a:rPr dirty="0" sz="1800" spc="-775">
                <a:latin typeface="Microsoft Sans Serif"/>
                <a:cs typeface="Microsoft Sans Serif"/>
              </a:rPr>
              <a:t>ي</a:t>
            </a:r>
            <a:endParaRPr sz="1800">
              <a:latin typeface="Microsoft Sans Serif"/>
              <a:cs typeface="Microsoft Sans Serif"/>
            </a:endParaRPr>
          </a:p>
        </p:txBody>
      </p:sp>
      <p:sp>
        <p:nvSpPr>
          <p:cNvPr id="17" name="object 17" descr=""/>
          <p:cNvSpPr txBox="1"/>
          <p:nvPr/>
        </p:nvSpPr>
        <p:spPr>
          <a:xfrm>
            <a:off x="4309617" y="790447"/>
            <a:ext cx="262890" cy="299720"/>
          </a:xfrm>
          <a:prstGeom prst="rect">
            <a:avLst/>
          </a:prstGeom>
        </p:spPr>
        <p:txBody>
          <a:bodyPr wrap="square" lIns="0" tIns="12700" rIns="0" bIns="0" rtlCol="0" vert="horz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  <a:tabLst>
                <a:tab pos="227329" algn="l"/>
              </a:tabLst>
            </a:pPr>
            <a:r>
              <a:rPr dirty="0" sz="1800" spc="-700">
                <a:latin typeface="Microsoft Sans Serif"/>
                <a:cs typeface="Microsoft Sans Serif"/>
              </a:rPr>
              <a:t>„</a:t>
            </a:r>
            <a:r>
              <a:rPr dirty="0" sz="1800">
                <a:latin typeface="Microsoft Sans Serif"/>
                <a:cs typeface="Microsoft Sans Serif"/>
              </a:rPr>
              <a:t>	</a:t>
            </a:r>
            <a:r>
              <a:rPr dirty="0" sz="1800" spc="-850">
                <a:latin typeface="Microsoft Sans Serif"/>
                <a:cs typeface="Microsoft Sans Serif"/>
              </a:rPr>
              <a:t>ح</a:t>
            </a:r>
            <a:endParaRPr sz="1800">
              <a:latin typeface="Microsoft Sans Serif"/>
              <a:cs typeface="Microsoft Sans Serif"/>
            </a:endParaRPr>
          </a:p>
        </p:txBody>
      </p:sp>
      <p:sp>
        <p:nvSpPr>
          <p:cNvPr id="18" name="object 18" descr=""/>
          <p:cNvSpPr txBox="1"/>
          <p:nvPr/>
        </p:nvSpPr>
        <p:spPr>
          <a:xfrm>
            <a:off x="3849370" y="868171"/>
            <a:ext cx="535305" cy="299720"/>
          </a:xfrm>
          <a:prstGeom prst="rect">
            <a:avLst/>
          </a:prstGeom>
        </p:spPr>
        <p:txBody>
          <a:bodyPr wrap="square" lIns="0" tIns="12700" rIns="0" bIns="0" rtlCol="0" vert="horz">
            <a:spAutoFit/>
          </a:bodyPr>
          <a:lstStyle/>
          <a:p>
            <a:pPr algn="r" marL="50800" marR="30480">
              <a:lnSpc>
                <a:spcPct val="100000"/>
              </a:lnSpc>
              <a:spcBef>
                <a:spcPts val="100"/>
              </a:spcBef>
            </a:pPr>
            <a:r>
              <a:rPr dirty="0" sz="1800">
                <a:latin typeface="Microsoft Sans Serif"/>
                <a:cs typeface="Microsoft Sans Serif"/>
              </a:rPr>
              <a:t>اه</a:t>
            </a:r>
            <a:r>
              <a:rPr dirty="0" sz="1800" spc="235">
                <a:latin typeface="Microsoft Sans Serif"/>
                <a:cs typeface="Microsoft Sans Serif"/>
              </a:rPr>
              <a:t>   </a:t>
            </a:r>
            <a:r>
              <a:rPr dirty="0" sz="1800" spc="-650">
                <a:latin typeface="Microsoft Sans Serif"/>
                <a:cs typeface="Microsoft Sans Serif"/>
              </a:rPr>
              <a:t>ن</a:t>
            </a:r>
            <a:endParaRPr sz="1800">
              <a:latin typeface="Microsoft Sans Serif"/>
              <a:cs typeface="Microsoft Sans Serif"/>
            </a:endParaRPr>
          </a:p>
        </p:txBody>
      </p:sp>
      <p:sp>
        <p:nvSpPr>
          <p:cNvPr id="19" name="object 19" descr=""/>
          <p:cNvSpPr txBox="1"/>
          <p:nvPr/>
        </p:nvSpPr>
        <p:spPr>
          <a:xfrm>
            <a:off x="729487" y="822452"/>
            <a:ext cx="25400" cy="299720"/>
          </a:xfrm>
          <a:prstGeom prst="rect">
            <a:avLst/>
          </a:prstGeom>
        </p:spPr>
        <p:txBody>
          <a:bodyPr wrap="square" lIns="0" tIns="12700" rIns="0" bIns="0" rtlCol="0" vert="horz">
            <a:spAutoFit/>
          </a:bodyPr>
          <a:lstStyle/>
          <a:p>
            <a:pPr algn="ctr">
              <a:lnSpc>
                <a:spcPct val="100000"/>
              </a:lnSpc>
              <a:spcBef>
                <a:spcPts val="100"/>
              </a:spcBef>
            </a:pPr>
            <a:r>
              <a:rPr dirty="0" sz="1800" spc="-500">
                <a:latin typeface="Microsoft Sans Serif"/>
                <a:cs typeface="Microsoft Sans Serif"/>
              </a:rPr>
              <a:t>.</a:t>
            </a:r>
            <a:endParaRPr sz="1800">
              <a:latin typeface="Microsoft Sans Serif"/>
              <a:cs typeface="Microsoft Sans Serif"/>
            </a:endParaRPr>
          </a:p>
        </p:txBody>
      </p:sp>
      <p:sp>
        <p:nvSpPr>
          <p:cNvPr id="20" name="object 20" descr=""/>
          <p:cNvSpPr txBox="1"/>
          <p:nvPr/>
        </p:nvSpPr>
        <p:spPr>
          <a:xfrm>
            <a:off x="741172" y="836167"/>
            <a:ext cx="3399790" cy="299720"/>
          </a:xfrm>
          <a:prstGeom prst="rect">
            <a:avLst/>
          </a:prstGeom>
        </p:spPr>
        <p:txBody>
          <a:bodyPr wrap="square" lIns="0" tIns="12700" rIns="0" bIns="0" rtlCol="0" vert="horz">
            <a:spAutoFit/>
          </a:bodyPr>
          <a:lstStyle/>
          <a:p>
            <a:pPr algn="r" marL="63500" marR="43180">
              <a:lnSpc>
                <a:spcPct val="100000"/>
              </a:lnSpc>
              <a:spcBef>
                <a:spcPts val="100"/>
              </a:spcBef>
            </a:pPr>
            <a:r>
              <a:rPr dirty="0" baseline="20061" sz="2700" spc="412">
                <a:latin typeface="Microsoft Sans Serif"/>
                <a:cs typeface="Microsoft Sans Serif"/>
              </a:rPr>
              <a:t>   </a:t>
            </a:r>
            <a:r>
              <a:rPr dirty="0" baseline="-3086" sz="2700" spc="-750">
                <a:latin typeface="Microsoft Sans Serif"/>
                <a:cs typeface="Microsoft Sans Serif"/>
              </a:rPr>
              <a:t>.</a:t>
            </a:r>
            <a:r>
              <a:rPr dirty="0" baseline="-3086" sz="2700" spc="359">
                <a:latin typeface="Microsoft Sans Serif"/>
                <a:cs typeface="Microsoft Sans Serif"/>
              </a:rPr>
              <a:t>  </a:t>
            </a:r>
            <a:r>
              <a:rPr dirty="0" sz="1800" spc="-700">
                <a:latin typeface="Microsoft Sans Serif"/>
                <a:cs typeface="Microsoft Sans Serif"/>
              </a:rPr>
              <a:t>„</a:t>
            </a:r>
            <a:r>
              <a:rPr dirty="0" sz="1800" spc="275">
                <a:latin typeface="Microsoft Sans Serif"/>
                <a:cs typeface="Microsoft Sans Serif"/>
              </a:rPr>
              <a:t>   </a:t>
            </a:r>
            <a:r>
              <a:rPr dirty="0" sz="1800" spc="-700">
                <a:latin typeface="Microsoft Sans Serif"/>
                <a:cs typeface="Microsoft Sans Serif"/>
              </a:rPr>
              <a:t>„</a:t>
            </a:r>
            <a:r>
              <a:rPr dirty="0" sz="1800" spc="375">
                <a:latin typeface="Microsoft Sans Serif"/>
                <a:cs typeface="Microsoft Sans Serif"/>
              </a:rPr>
              <a:t>  </a:t>
            </a:r>
            <a:r>
              <a:rPr dirty="0" baseline="9259" sz="2700" spc="-750">
                <a:latin typeface="Microsoft Sans Serif"/>
                <a:cs typeface="Microsoft Sans Serif"/>
              </a:rPr>
              <a:t>.</a:t>
            </a:r>
            <a:r>
              <a:rPr dirty="0" baseline="9259" sz="2700" spc="577">
                <a:latin typeface="Microsoft Sans Serif"/>
                <a:cs typeface="Microsoft Sans Serif"/>
              </a:rPr>
              <a:t>   </a:t>
            </a:r>
            <a:r>
              <a:rPr dirty="0" baseline="-4629" sz="2700" spc="-1687">
                <a:latin typeface="Microsoft Sans Serif"/>
                <a:cs typeface="Microsoft Sans Serif"/>
              </a:rPr>
              <a:t>ش</a:t>
            </a:r>
            <a:r>
              <a:rPr dirty="0" baseline="4629" sz="2700" spc="262">
                <a:latin typeface="Microsoft Sans Serif"/>
                <a:cs typeface="Microsoft Sans Serif"/>
              </a:rPr>
              <a:t>   </a:t>
            </a:r>
            <a:r>
              <a:rPr dirty="0" baseline="-3086" sz="2700" spc="-750">
                <a:latin typeface="Microsoft Sans Serif"/>
                <a:cs typeface="Microsoft Sans Serif"/>
              </a:rPr>
              <a:t>.</a:t>
            </a:r>
            <a:r>
              <a:rPr dirty="0" baseline="-3086" sz="2700" spc="367">
                <a:latin typeface="Microsoft Sans Serif"/>
                <a:cs typeface="Microsoft Sans Serif"/>
              </a:rPr>
              <a:t>   </a:t>
            </a:r>
            <a:r>
              <a:rPr dirty="0" baseline="3086" sz="2700" spc="-1050">
                <a:latin typeface="Microsoft Sans Serif"/>
                <a:cs typeface="Microsoft Sans Serif"/>
              </a:rPr>
              <a:t>„</a:t>
            </a:r>
            <a:r>
              <a:rPr dirty="0" baseline="3086" sz="2700" spc="-217">
                <a:latin typeface="Microsoft Sans Serif"/>
                <a:cs typeface="Microsoft Sans Serif"/>
              </a:rPr>
              <a:t> </a:t>
            </a:r>
            <a:r>
              <a:rPr dirty="0" baseline="7716" sz="2700" spc="-1050">
                <a:latin typeface="Microsoft Sans Serif"/>
                <a:cs typeface="Microsoft Sans Serif"/>
              </a:rPr>
              <a:t>„</a:t>
            </a:r>
            <a:r>
              <a:rPr dirty="0" baseline="7716" sz="2700" spc="502">
                <a:latin typeface="Microsoft Sans Serif"/>
                <a:cs typeface="Microsoft Sans Serif"/>
              </a:rPr>
              <a:t>  </a:t>
            </a:r>
            <a:r>
              <a:rPr dirty="0" baseline="-1543" sz="2700" spc="-1050">
                <a:latin typeface="Microsoft Sans Serif"/>
                <a:cs typeface="Microsoft Sans Serif"/>
              </a:rPr>
              <a:t>„</a:t>
            </a:r>
            <a:r>
              <a:rPr dirty="0" baseline="-1543" sz="2700" spc="569">
                <a:latin typeface="Microsoft Sans Serif"/>
                <a:cs typeface="Microsoft Sans Serif"/>
              </a:rPr>
              <a:t>   </a:t>
            </a:r>
            <a:r>
              <a:rPr dirty="0" baseline="3086" sz="2700" spc="-1462">
                <a:latin typeface="Microsoft Sans Serif"/>
                <a:cs typeface="Microsoft Sans Serif"/>
              </a:rPr>
              <a:t>ثح</a:t>
            </a:r>
            <a:r>
              <a:rPr dirty="0" baseline="-6172" sz="2700" spc="-1462">
                <a:latin typeface="Microsoft Sans Serif"/>
                <a:cs typeface="Microsoft Sans Serif"/>
              </a:rPr>
              <a:t>,</a:t>
            </a:r>
            <a:r>
              <a:rPr dirty="0" baseline="-6172" sz="2700" spc="-397">
                <a:latin typeface="Microsoft Sans Serif"/>
                <a:cs typeface="Microsoft Sans Serif"/>
              </a:rPr>
              <a:t> </a:t>
            </a:r>
            <a:r>
              <a:rPr dirty="0" baseline="10802" sz="2700" spc="-765">
                <a:latin typeface="Microsoft Sans Serif"/>
                <a:cs typeface="Microsoft Sans Serif"/>
              </a:rPr>
              <a:t>لا</a:t>
            </a:r>
            <a:r>
              <a:rPr dirty="0" baseline="10802" sz="2700" spc="330">
                <a:latin typeface="Microsoft Sans Serif"/>
                <a:cs typeface="Microsoft Sans Serif"/>
              </a:rPr>
              <a:t> </a:t>
            </a:r>
            <a:r>
              <a:rPr dirty="0" baseline="-6172" sz="2700" spc="-1260">
                <a:latin typeface="Microsoft Sans Serif"/>
                <a:cs typeface="Microsoft Sans Serif"/>
              </a:rPr>
              <a:t>ل</a:t>
            </a:r>
            <a:r>
              <a:rPr dirty="0" baseline="-6172" sz="2700" spc="547">
                <a:latin typeface="Microsoft Sans Serif"/>
                <a:cs typeface="Microsoft Sans Serif"/>
              </a:rPr>
              <a:t> </a:t>
            </a:r>
            <a:r>
              <a:rPr dirty="0" sz="1800" spc="-700">
                <a:latin typeface="Microsoft Sans Serif"/>
                <a:cs typeface="Microsoft Sans Serif"/>
              </a:rPr>
              <a:t>„</a:t>
            </a:r>
            <a:r>
              <a:rPr dirty="0" sz="1800" spc="295">
                <a:latin typeface="Microsoft Sans Serif"/>
                <a:cs typeface="Microsoft Sans Serif"/>
              </a:rPr>
              <a:t> </a:t>
            </a:r>
            <a:r>
              <a:rPr dirty="0" baseline="-7716" sz="2700" spc="-1222">
                <a:latin typeface="Microsoft Sans Serif"/>
                <a:cs typeface="Microsoft Sans Serif"/>
              </a:rPr>
              <a:t>ق</a:t>
            </a:r>
            <a:r>
              <a:rPr dirty="0" baseline="10802" sz="2700" spc="-1222">
                <a:latin typeface="Microsoft Sans Serif"/>
                <a:cs typeface="Microsoft Sans Serif"/>
              </a:rPr>
              <a:t>„</a:t>
            </a:r>
            <a:r>
              <a:rPr dirty="0" baseline="10802" sz="2700" spc="-450">
                <a:latin typeface="Microsoft Sans Serif"/>
                <a:cs typeface="Microsoft Sans Serif"/>
              </a:rPr>
              <a:t> </a:t>
            </a:r>
            <a:r>
              <a:rPr dirty="0" baseline="6172" sz="2700" spc="-705">
                <a:latin typeface="Microsoft Sans Serif"/>
                <a:cs typeface="Microsoft Sans Serif"/>
              </a:rPr>
              <a:t>علا</a:t>
            </a:r>
            <a:r>
              <a:rPr dirty="0" baseline="6172" sz="2700" spc="667">
                <a:latin typeface="Microsoft Sans Serif"/>
                <a:cs typeface="Microsoft Sans Serif"/>
              </a:rPr>
              <a:t> </a:t>
            </a:r>
            <a:r>
              <a:rPr dirty="0" baseline="3086" sz="2700" spc="-1170">
                <a:latin typeface="Microsoft Sans Serif"/>
                <a:cs typeface="Microsoft Sans Serif"/>
              </a:rPr>
              <a:t>ت</a:t>
            </a:r>
            <a:r>
              <a:rPr dirty="0" baseline="-6172" sz="2700" spc="-1170">
                <a:latin typeface="Microsoft Sans Serif"/>
                <a:cs typeface="Microsoft Sans Serif"/>
              </a:rPr>
              <a:t>„</a:t>
            </a:r>
            <a:r>
              <a:rPr dirty="0" baseline="6172" sz="2700" spc="-1170">
                <a:latin typeface="Microsoft Sans Serif"/>
                <a:cs typeface="Microsoft Sans Serif"/>
              </a:rPr>
              <a:t>ق</a:t>
            </a:r>
            <a:r>
              <a:rPr dirty="0" baseline="24691" sz="2700" spc="-1170">
                <a:latin typeface="Microsoft Sans Serif"/>
                <a:cs typeface="Microsoft Sans Serif"/>
              </a:rPr>
              <a:t>.</a:t>
            </a:r>
            <a:endParaRPr baseline="24691" sz="2700">
              <a:latin typeface="Microsoft Sans Serif"/>
              <a:cs typeface="Microsoft Sans Serif"/>
            </a:endParaRPr>
          </a:p>
        </p:txBody>
      </p:sp>
      <p:sp>
        <p:nvSpPr>
          <p:cNvPr id="21" name="object 21" descr=""/>
          <p:cNvSpPr txBox="1"/>
          <p:nvPr/>
        </p:nvSpPr>
        <p:spPr>
          <a:xfrm>
            <a:off x="575563" y="862076"/>
            <a:ext cx="34925" cy="299720"/>
          </a:xfrm>
          <a:prstGeom prst="rect">
            <a:avLst/>
          </a:prstGeom>
        </p:spPr>
        <p:txBody>
          <a:bodyPr wrap="square" lIns="0" tIns="12700" rIns="0" bIns="0" rtlCol="0" vert="horz">
            <a:spAutoFit/>
          </a:bodyPr>
          <a:lstStyle/>
          <a:p>
            <a:pPr algn="ctr">
              <a:lnSpc>
                <a:spcPct val="100000"/>
              </a:lnSpc>
              <a:spcBef>
                <a:spcPts val="100"/>
              </a:spcBef>
            </a:pPr>
            <a:r>
              <a:rPr dirty="0" sz="1800" spc="-890">
                <a:latin typeface="Microsoft Sans Serif"/>
                <a:cs typeface="Microsoft Sans Serif"/>
              </a:rPr>
              <a:t>ل</a:t>
            </a:r>
            <a:endParaRPr sz="1800">
              <a:latin typeface="Microsoft Sans Serif"/>
              <a:cs typeface="Microsoft Sans Serif"/>
            </a:endParaRPr>
          </a:p>
        </p:txBody>
      </p:sp>
      <p:sp>
        <p:nvSpPr>
          <p:cNvPr id="22" name="object 22" descr=""/>
          <p:cNvSpPr txBox="1"/>
          <p:nvPr/>
        </p:nvSpPr>
        <p:spPr>
          <a:xfrm>
            <a:off x="482600" y="913891"/>
            <a:ext cx="3262629" cy="299720"/>
          </a:xfrm>
          <a:prstGeom prst="rect">
            <a:avLst/>
          </a:prstGeom>
        </p:spPr>
        <p:txBody>
          <a:bodyPr wrap="square" lIns="0" tIns="12700" rIns="0" bIns="0" rtlCol="0" vert="horz">
            <a:spAutoFit/>
          </a:bodyPr>
          <a:lstStyle/>
          <a:p>
            <a:pPr algn="r" marL="50800" marR="43180">
              <a:lnSpc>
                <a:spcPct val="100000"/>
              </a:lnSpc>
              <a:spcBef>
                <a:spcPts val="100"/>
              </a:spcBef>
            </a:pPr>
            <a:r>
              <a:rPr dirty="0" baseline="6172" sz="2700" spc="-719">
                <a:latin typeface="Microsoft Sans Serif"/>
                <a:cs typeface="Microsoft Sans Serif"/>
              </a:rPr>
              <a:t>يا</a:t>
            </a:r>
            <a:r>
              <a:rPr dirty="0" baseline="7716" sz="2700" spc="-719">
                <a:latin typeface="Microsoft Sans Serif"/>
                <a:cs typeface="Microsoft Sans Serif"/>
              </a:rPr>
              <a:t>,</a:t>
            </a:r>
            <a:r>
              <a:rPr dirty="0" baseline="7716" sz="2700" spc="-202">
                <a:latin typeface="Microsoft Sans Serif"/>
                <a:cs typeface="Microsoft Sans Serif"/>
              </a:rPr>
              <a:t> </a:t>
            </a:r>
            <a:r>
              <a:rPr dirty="0" baseline="9259" sz="2700" spc="-607">
                <a:latin typeface="Microsoft Sans Serif"/>
                <a:cs typeface="Microsoft Sans Serif"/>
              </a:rPr>
              <a:t>اقلا</a:t>
            </a:r>
            <a:r>
              <a:rPr dirty="0" baseline="9259" sz="2700" spc="97">
                <a:latin typeface="Microsoft Sans Serif"/>
                <a:cs typeface="Microsoft Sans Serif"/>
              </a:rPr>
              <a:t> </a:t>
            </a:r>
            <a:r>
              <a:rPr dirty="0" baseline="1543" sz="2700" spc="-810">
                <a:latin typeface="Microsoft Sans Serif"/>
                <a:cs typeface="Microsoft Sans Serif"/>
              </a:rPr>
              <a:t>50</a:t>
            </a:r>
            <a:r>
              <a:rPr dirty="0" baseline="1543" sz="2700" spc="-330">
                <a:latin typeface="Microsoft Sans Serif"/>
                <a:cs typeface="Microsoft Sans Serif"/>
              </a:rPr>
              <a:t> </a:t>
            </a:r>
            <a:r>
              <a:rPr dirty="0" baseline="9259" sz="2700" spc="-232">
                <a:latin typeface="Microsoft Sans Serif"/>
                <a:cs typeface="Microsoft Sans Serif"/>
              </a:rPr>
              <a:t>نم</a:t>
            </a:r>
            <a:r>
              <a:rPr dirty="0" baseline="9259" sz="2700" spc="-345">
                <a:latin typeface="Microsoft Sans Serif"/>
                <a:cs typeface="Microsoft Sans Serif"/>
              </a:rPr>
              <a:t> </a:t>
            </a:r>
            <a:r>
              <a:rPr dirty="0" baseline="4629" sz="2700" spc="-637">
                <a:latin typeface="Microsoft Sans Serif"/>
                <a:cs typeface="Microsoft Sans Serif"/>
              </a:rPr>
              <a:t>ةث</a:t>
            </a:r>
            <a:r>
              <a:rPr dirty="0" baseline="1543" sz="2700" spc="-637">
                <a:latin typeface="Microsoft Sans Serif"/>
                <a:cs typeface="Microsoft Sans Serif"/>
              </a:rPr>
              <a:t>„</a:t>
            </a:r>
            <a:r>
              <a:rPr dirty="0" baseline="10802" sz="2700" spc="-637">
                <a:latin typeface="Microsoft Sans Serif"/>
                <a:cs typeface="Microsoft Sans Serif"/>
              </a:rPr>
              <a:t>لام</a:t>
            </a:r>
            <a:r>
              <a:rPr dirty="0" baseline="10802" sz="2700" spc="-322">
                <a:latin typeface="Microsoft Sans Serif"/>
                <a:cs typeface="Microsoft Sans Serif"/>
              </a:rPr>
              <a:t> </a:t>
            </a:r>
            <a:r>
              <a:rPr dirty="0" baseline="1543" sz="2700" spc="-397">
                <a:latin typeface="Microsoft Sans Serif"/>
                <a:cs typeface="Microsoft Sans Serif"/>
              </a:rPr>
              <a:t>ةمارعو</a:t>
            </a:r>
            <a:r>
              <a:rPr dirty="0" baseline="1543" sz="2700" spc="-322">
                <a:latin typeface="Microsoft Sans Serif"/>
                <a:cs typeface="Microsoft Sans Serif"/>
              </a:rPr>
              <a:t> </a:t>
            </a:r>
            <a:r>
              <a:rPr dirty="0" baseline="1543" sz="2700" spc="-382">
                <a:latin typeface="Microsoft Sans Serif"/>
                <a:cs typeface="Microsoft Sans Serif"/>
              </a:rPr>
              <a:t>،</a:t>
            </a:r>
            <a:r>
              <a:rPr dirty="0" baseline="1543" sz="2700" spc="-322">
                <a:latin typeface="Microsoft Sans Serif"/>
                <a:cs typeface="Microsoft Sans Serif"/>
              </a:rPr>
              <a:t> </a:t>
            </a:r>
            <a:r>
              <a:rPr dirty="0" baseline="9259" sz="2700" spc="-82">
                <a:latin typeface="Microsoft Sans Serif"/>
                <a:cs typeface="Microsoft Sans Serif"/>
              </a:rPr>
              <a:t>ره</a:t>
            </a:r>
            <a:r>
              <a:rPr dirty="0" baseline="9259" sz="2700" spc="209">
                <a:latin typeface="Microsoft Sans Serif"/>
                <a:cs typeface="Microsoft Sans Serif"/>
              </a:rPr>
              <a:t> </a:t>
            </a:r>
            <a:r>
              <a:rPr dirty="0" baseline="1543" sz="2700" spc="-254">
                <a:latin typeface="Microsoft Sans Serif"/>
                <a:cs typeface="Microsoft Sans Serif"/>
              </a:rPr>
              <a:t>ا</a:t>
            </a:r>
            <a:r>
              <a:rPr dirty="0" baseline="1543" sz="2700" spc="-284">
                <a:latin typeface="Microsoft Sans Serif"/>
                <a:cs typeface="Microsoft Sans Serif"/>
              </a:rPr>
              <a:t> </a:t>
            </a:r>
            <a:r>
              <a:rPr dirty="0" baseline="1543" sz="2700" spc="-780">
                <a:latin typeface="Microsoft Sans Serif"/>
                <a:cs typeface="Microsoft Sans Serif"/>
              </a:rPr>
              <a:t>6</a:t>
            </a:r>
            <a:r>
              <a:rPr dirty="0" baseline="1543" sz="2700" spc="-345">
                <a:latin typeface="Microsoft Sans Serif"/>
                <a:cs typeface="Microsoft Sans Serif"/>
              </a:rPr>
              <a:t> </a:t>
            </a:r>
            <a:r>
              <a:rPr dirty="0" baseline="9259" sz="2700" spc="-457">
                <a:latin typeface="Microsoft Sans Serif"/>
                <a:cs typeface="Microsoft Sans Serif"/>
              </a:rPr>
              <a:t>نع</a:t>
            </a:r>
            <a:r>
              <a:rPr dirty="0" baseline="9259" sz="2700" spc="-330">
                <a:latin typeface="Microsoft Sans Serif"/>
                <a:cs typeface="Microsoft Sans Serif"/>
              </a:rPr>
              <a:t> </a:t>
            </a:r>
            <a:r>
              <a:rPr dirty="0" baseline="9259" sz="2700" spc="-742">
                <a:latin typeface="Microsoft Sans Serif"/>
                <a:cs typeface="Microsoft Sans Serif"/>
              </a:rPr>
              <a:t>لقن</a:t>
            </a:r>
            <a:r>
              <a:rPr dirty="0" baseline="9259" sz="2700" spc="-322">
                <a:latin typeface="Microsoft Sans Serif"/>
                <a:cs typeface="Microsoft Sans Serif"/>
              </a:rPr>
              <a:t> </a:t>
            </a:r>
            <a:r>
              <a:rPr dirty="0" baseline="1543" sz="2700" spc="-525">
                <a:latin typeface="Microsoft Sans Serif"/>
                <a:cs typeface="Microsoft Sans Serif"/>
              </a:rPr>
              <a:t>أل</a:t>
            </a:r>
            <a:r>
              <a:rPr dirty="0" baseline="1543" sz="2700" spc="-322">
                <a:latin typeface="Microsoft Sans Serif"/>
                <a:cs typeface="Microsoft Sans Serif"/>
              </a:rPr>
              <a:t> </a:t>
            </a:r>
            <a:r>
              <a:rPr dirty="0" baseline="7716" sz="2700" spc="-120">
                <a:latin typeface="Microsoft Sans Serif"/>
                <a:cs typeface="Microsoft Sans Serif"/>
              </a:rPr>
              <a:t>ةذم</a:t>
            </a:r>
            <a:r>
              <a:rPr dirty="0" baseline="7716" sz="2700" spc="-322">
                <a:latin typeface="Microsoft Sans Serif"/>
                <a:cs typeface="Microsoft Sans Serif"/>
              </a:rPr>
              <a:t> </a:t>
            </a:r>
            <a:r>
              <a:rPr dirty="0" baseline="1543" sz="2700" spc="-742">
                <a:latin typeface="Microsoft Sans Serif"/>
                <a:cs typeface="Microsoft Sans Serif"/>
              </a:rPr>
              <a:t>س</a:t>
            </a:r>
            <a:r>
              <a:rPr dirty="0" baseline="1543" sz="2700" spc="187">
                <a:latin typeface="Microsoft Sans Serif"/>
                <a:cs typeface="Microsoft Sans Serif"/>
              </a:rPr>
              <a:t>  </a:t>
            </a:r>
            <a:r>
              <a:rPr dirty="0" baseline="6172" sz="2700" spc="-719">
                <a:latin typeface="Microsoft Sans Serif"/>
                <a:cs typeface="Microsoft Sans Serif"/>
              </a:rPr>
              <a:t>يا</a:t>
            </a:r>
            <a:r>
              <a:rPr dirty="0" baseline="7716" sz="2700" spc="-719">
                <a:latin typeface="Microsoft Sans Serif"/>
                <a:cs typeface="Microsoft Sans Serif"/>
              </a:rPr>
              <a:t>,</a:t>
            </a:r>
            <a:r>
              <a:rPr dirty="0" baseline="7716" sz="2700" spc="-202">
                <a:latin typeface="Microsoft Sans Serif"/>
                <a:cs typeface="Microsoft Sans Serif"/>
              </a:rPr>
              <a:t> </a:t>
            </a:r>
            <a:r>
              <a:rPr dirty="0" baseline="1543" sz="2700" spc="-967">
                <a:latin typeface="Microsoft Sans Serif"/>
                <a:cs typeface="Microsoft Sans Serif"/>
              </a:rPr>
              <a:t>ةتو</a:t>
            </a:r>
            <a:r>
              <a:rPr dirty="0" sz="1800" spc="-645">
                <a:latin typeface="Microsoft Sans Serif"/>
                <a:cs typeface="Microsoft Sans Serif"/>
              </a:rPr>
              <a:t>,</a:t>
            </a:r>
            <a:endParaRPr sz="1800">
              <a:latin typeface="Microsoft Sans Serif"/>
              <a:cs typeface="Microsoft Sans Serif"/>
            </a:endParaRPr>
          </a:p>
        </p:txBody>
      </p:sp>
      <p:sp>
        <p:nvSpPr>
          <p:cNvPr id="23" name="object 23" descr=""/>
          <p:cNvSpPr txBox="1"/>
          <p:nvPr/>
        </p:nvSpPr>
        <p:spPr>
          <a:xfrm>
            <a:off x="11167618" y="1348232"/>
            <a:ext cx="874394" cy="299720"/>
          </a:xfrm>
          <a:prstGeom prst="rect">
            <a:avLst/>
          </a:prstGeom>
        </p:spPr>
        <p:txBody>
          <a:bodyPr wrap="square" lIns="0" tIns="12700" rIns="0" bIns="0" rtlCol="0" vert="horz">
            <a:spAutoFit/>
          </a:bodyPr>
          <a:lstStyle/>
          <a:p>
            <a:pPr algn="r" marL="38100" marR="30480">
              <a:lnSpc>
                <a:spcPct val="100000"/>
              </a:lnSpc>
              <a:spcBef>
                <a:spcPts val="100"/>
              </a:spcBef>
            </a:pPr>
            <a:r>
              <a:rPr dirty="0" baseline="1543" sz="2700" spc="-1005">
                <a:latin typeface="Microsoft Sans Serif"/>
                <a:cs typeface="Microsoft Sans Serif"/>
              </a:rPr>
              <a:t>.</a:t>
            </a:r>
            <a:r>
              <a:rPr dirty="0" baseline="4629" sz="2700" spc="-1005">
                <a:latin typeface="Microsoft Sans Serif"/>
                <a:cs typeface="Microsoft Sans Serif"/>
              </a:rPr>
              <a:t>ةث</a:t>
            </a:r>
            <a:r>
              <a:rPr dirty="0" sz="1800" spc="-670">
                <a:latin typeface="Microsoft Sans Serif"/>
                <a:cs typeface="Microsoft Sans Serif"/>
              </a:rPr>
              <a:t>„</a:t>
            </a:r>
            <a:r>
              <a:rPr dirty="0" baseline="9259" sz="2700" spc="-1005">
                <a:latin typeface="Microsoft Sans Serif"/>
                <a:cs typeface="Microsoft Sans Serif"/>
              </a:rPr>
              <a:t>ث</a:t>
            </a:r>
            <a:r>
              <a:rPr dirty="0" baseline="20061" sz="2700" spc="-1005">
                <a:latin typeface="Microsoft Sans Serif"/>
                <a:cs typeface="Microsoft Sans Serif"/>
              </a:rPr>
              <a:t>.</a:t>
            </a:r>
            <a:r>
              <a:rPr dirty="0" baseline="20061" sz="2700" spc="-450">
                <a:latin typeface="Microsoft Sans Serif"/>
                <a:cs typeface="Microsoft Sans Serif"/>
              </a:rPr>
              <a:t> </a:t>
            </a:r>
            <a:r>
              <a:rPr dirty="0" baseline="13888" sz="2700" spc="-810">
                <a:latin typeface="Microsoft Sans Serif"/>
                <a:cs typeface="Microsoft Sans Serif"/>
              </a:rPr>
              <a:t>ح</a:t>
            </a:r>
            <a:r>
              <a:rPr dirty="0" baseline="12345" sz="2700" spc="-810">
                <a:latin typeface="Microsoft Sans Serif"/>
                <a:cs typeface="Microsoft Sans Serif"/>
              </a:rPr>
              <a:t>,</a:t>
            </a:r>
            <a:r>
              <a:rPr dirty="0" baseline="12345" sz="2700">
                <a:latin typeface="Microsoft Sans Serif"/>
                <a:cs typeface="Microsoft Sans Serif"/>
              </a:rPr>
              <a:t> </a:t>
            </a:r>
            <a:r>
              <a:rPr dirty="0" baseline="1543" sz="2700" spc="-330">
                <a:latin typeface="Microsoft Sans Serif"/>
                <a:cs typeface="Microsoft Sans Serif"/>
              </a:rPr>
              <a:t>ف</a:t>
            </a:r>
            <a:r>
              <a:rPr dirty="0" baseline="23148" sz="2700" spc="-330">
                <a:latin typeface="Microsoft Sans Serif"/>
                <a:cs typeface="Microsoft Sans Serif"/>
              </a:rPr>
              <a:t>.</a:t>
            </a:r>
            <a:r>
              <a:rPr dirty="0" baseline="23148" sz="2700" spc="-442">
                <a:latin typeface="Microsoft Sans Serif"/>
                <a:cs typeface="Microsoft Sans Serif"/>
              </a:rPr>
              <a:t> </a:t>
            </a:r>
            <a:r>
              <a:rPr dirty="0" baseline="9259" sz="2700" spc="-937">
                <a:latin typeface="Microsoft Sans Serif"/>
                <a:cs typeface="Microsoft Sans Serif"/>
              </a:rPr>
              <a:t>لا</a:t>
            </a:r>
            <a:r>
              <a:rPr dirty="0" baseline="38580" sz="2700" spc="-37">
                <a:latin typeface="Microsoft Sans Serif"/>
                <a:cs typeface="Microsoft Sans Serif"/>
              </a:rPr>
              <a:t> </a:t>
            </a:r>
            <a:r>
              <a:rPr dirty="0" baseline="1543" sz="2700" spc="-839">
                <a:latin typeface="Microsoft Sans Serif"/>
                <a:cs typeface="Microsoft Sans Serif"/>
              </a:rPr>
              <a:t>100</a:t>
            </a:r>
            <a:endParaRPr baseline="1543" sz="2700">
              <a:latin typeface="Microsoft Sans Serif"/>
              <a:cs typeface="Microsoft Sans Serif"/>
            </a:endParaRPr>
          </a:p>
        </p:txBody>
      </p:sp>
      <p:sp>
        <p:nvSpPr>
          <p:cNvPr id="24" name="object 24" descr=""/>
          <p:cNvSpPr txBox="1"/>
          <p:nvPr/>
        </p:nvSpPr>
        <p:spPr>
          <a:xfrm>
            <a:off x="11917730" y="1782826"/>
            <a:ext cx="121285" cy="299720"/>
          </a:xfrm>
          <a:prstGeom prst="rect">
            <a:avLst/>
          </a:prstGeom>
        </p:spPr>
        <p:txBody>
          <a:bodyPr wrap="square" lIns="0" tIns="12700" rIns="0" bIns="0" rtlCol="0" vert="horz">
            <a:spAutoFit/>
          </a:bodyPr>
          <a:lstStyle/>
          <a:p>
            <a:pPr marL="38100">
              <a:lnSpc>
                <a:spcPct val="100000"/>
              </a:lnSpc>
              <a:spcBef>
                <a:spcPts val="100"/>
              </a:spcBef>
            </a:pPr>
            <a:r>
              <a:rPr dirty="0" baseline="-18518" sz="2700" spc="-1050">
                <a:latin typeface="Microsoft Sans Serif"/>
                <a:cs typeface="Microsoft Sans Serif"/>
              </a:rPr>
              <a:t>ن</a:t>
            </a:r>
            <a:r>
              <a:rPr dirty="0" sz="1800" spc="-700">
                <a:latin typeface="Microsoft Sans Serif"/>
                <a:cs typeface="Microsoft Sans Serif"/>
              </a:rPr>
              <a:t>.</a:t>
            </a:r>
            <a:endParaRPr sz="1800">
              <a:latin typeface="Microsoft Sans Serif"/>
              <a:cs typeface="Microsoft Sans Serif"/>
            </a:endParaRPr>
          </a:p>
        </p:txBody>
      </p:sp>
      <p:sp>
        <p:nvSpPr>
          <p:cNvPr id="25" name="object 25" descr=""/>
          <p:cNvSpPr txBox="1"/>
          <p:nvPr/>
        </p:nvSpPr>
        <p:spPr>
          <a:xfrm>
            <a:off x="11185906" y="1887982"/>
            <a:ext cx="650240" cy="299720"/>
          </a:xfrm>
          <a:prstGeom prst="rect">
            <a:avLst/>
          </a:prstGeom>
        </p:spPr>
        <p:txBody>
          <a:bodyPr wrap="square" lIns="0" tIns="12700" rIns="0" bIns="0" rtlCol="0" vert="horz">
            <a:spAutoFit/>
          </a:bodyPr>
          <a:lstStyle/>
          <a:p>
            <a:pPr algn="r" marL="38100" marR="30480">
              <a:lnSpc>
                <a:spcPct val="100000"/>
              </a:lnSpc>
              <a:spcBef>
                <a:spcPts val="100"/>
              </a:spcBef>
            </a:pPr>
            <a:r>
              <a:rPr dirty="0" baseline="12345" sz="2700" spc="112">
                <a:latin typeface="Microsoft Sans Serif"/>
                <a:cs typeface="Microsoft Sans Serif"/>
              </a:rPr>
              <a:t> </a:t>
            </a:r>
            <a:r>
              <a:rPr dirty="0" baseline="1543" sz="2700" spc="-960">
                <a:latin typeface="Microsoft Sans Serif"/>
                <a:cs typeface="Microsoft Sans Serif"/>
              </a:rPr>
              <a:t>ل</a:t>
            </a:r>
            <a:r>
              <a:rPr dirty="0" baseline="1543" sz="2700" spc="-472">
                <a:latin typeface="Microsoft Sans Serif"/>
                <a:cs typeface="Microsoft Sans Serif"/>
              </a:rPr>
              <a:t> </a:t>
            </a:r>
            <a:r>
              <a:rPr dirty="0" baseline="3086" sz="2700" spc="-1455">
                <a:latin typeface="Microsoft Sans Serif"/>
                <a:cs typeface="Microsoft Sans Serif"/>
              </a:rPr>
              <a:t>ث</a:t>
            </a:r>
            <a:r>
              <a:rPr dirty="0" baseline="9259" sz="2700" spc="-472">
                <a:latin typeface="Microsoft Sans Serif"/>
                <a:cs typeface="Microsoft Sans Serif"/>
              </a:rPr>
              <a:t> </a:t>
            </a:r>
            <a:r>
              <a:rPr dirty="0" sz="1800" spc="-445">
                <a:latin typeface="Microsoft Sans Serif"/>
                <a:cs typeface="Microsoft Sans Serif"/>
              </a:rPr>
              <a:t>لا</a:t>
            </a:r>
            <a:r>
              <a:rPr dirty="0" sz="1800" spc="305">
                <a:latin typeface="Microsoft Sans Serif"/>
                <a:cs typeface="Microsoft Sans Serif"/>
              </a:rPr>
              <a:t> </a:t>
            </a:r>
            <a:r>
              <a:rPr dirty="0" baseline="3086" sz="2700" spc="-1747">
                <a:latin typeface="Microsoft Sans Serif"/>
                <a:cs typeface="Microsoft Sans Serif"/>
              </a:rPr>
              <a:t>ضف</a:t>
            </a:r>
            <a:r>
              <a:rPr dirty="0" baseline="24691" sz="2700" spc="-1747">
                <a:latin typeface="Microsoft Sans Serif"/>
                <a:cs typeface="Microsoft Sans Serif"/>
              </a:rPr>
              <a:t>.</a:t>
            </a:r>
            <a:r>
              <a:rPr dirty="0" baseline="24691" sz="2700" spc="-442">
                <a:latin typeface="Microsoft Sans Serif"/>
                <a:cs typeface="Microsoft Sans Serif"/>
              </a:rPr>
              <a:t> </a:t>
            </a:r>
            <a:r>
              <a:rPr dirty="0" baseline="10802" sz="2700" spc="-735">
                <a:latin typeface="Microsoft Sans Serif"/>
                <a:cs typeface="Microsoft Sans Serif"/>
              </a:rPr>
              <a:t>لا</a:t>
            </a:r>
            <a:endParaRPr baseline="10802" sz="2700">
              <a:latin typeface="Microsoft Sans Serif"/>
              <a:cs typeface="Microsoft Sans Serif"/>
            </a:endParaRPr>
          </a:p>
        </p:txBody>
      </p:sp>
      <p:sp>
        <p:nvSpPr>
          <p:cNvPr id="26" name="object 26" descr=""/>
          <p:cNvSpPr txBox="1"/>
          <p:nvPr/>
        </p:nvSpPr>
        <p:spPr>
          <a:xfrm>
            <a:off x="9838181" y="1915414"/>
            <a:ext cx="2131060" cy="299720"/>
          </a:xfrm>
          <a:prstGeom prst="rect">
            <a:avLst/>
          </a:prstGeom>
        </p:spPr>
        <p:txBody>
          <a:bodyPr wrap="square" lIns="0" tIns="12700" rIns="0" bIns="0" rtlCol="0" vert="horz">
            <a:spAutoFit/>
          </a:bodyPr>
          <a:lstStyle/>
          <a:p>
            <a:pPr algn="r" marL="12700" marR="5080">
              <a:lnSpc>
                <a:spcPct val="100000"/>
              </a:lnSpc>
              <a:spcBef>
                <a:spcPts val="100"/>
              </a:spcBef>
            </a:pPr>
            <a:r>
              <a:rPr dirty="0" sz="1800" spc="-700">
                <a:latin typeface="Microsoft Sans Serif"/>
                <a:cs typeface="Microsoft Sans Serif"/>
              </a:rPr>
              <a:t>„</a:t>
            </a:r>
            <a:r>
              <a:rPr dirty="0" sz="1800" spc="190">
                <a:latin typeface="Microsoft Sans Serif"/>
                <a:cs typeface="Microsoft Sans Serif"/>
              </a:rPr>
              <a:t>  </a:t>
            </a:r>
            <a:r>
              <a:rPr dirty="0" baseline="1543" sz="2700" spc="-367">
                <a:latin typeface="Microsoft Sans Serif"/>
                <a:cs typeface="Microsoft Sans Serif"/>
              </a:rPr>
              <a:t>م</a:t>
            </a:r>
            <a:r>
              <a:rPr dirty="0" baseline="1543" sz="2700" spc="-67">
                <a:latin typeface="Microsoft Sans Serif"/>
                <a:cs typeface="Microsoft Sans Serif"/>
              </a:rPr>
              <a:t> </a:t>
            </a:r>
            <a:r>
              <a:rPr dirty="0" baseline="1543" sz="2700" spc="-427">
                <a:latin typeface="Microsoft Sans Serif"/>
                <a:cs typeface="Microsoft Sans Serif"/>
              </a:rPr>
              <a:t>ار</a:t>
            </a:r>
            <a:r>
              <a:rPr dirty="0" baseline="1543" sz="2700" spc="232">
                <a:latin typeface="Microsoft Sans Serif"/>
                <a:cs typeface="Microsoft Sans Serif"/>
              </a:rPr>
              <a:t> </a:t>
            </a:r>
            <a:r>
              <a:rPr dirty="0" baseline="1543" sz="2700" spc="-67">
                <a:latin typeface="Microsoft Sans Serif"/>
                <a:cs typeface="Microsoft Sans Serif"/>
              </a:rPr>
              <a:t>ة</a:t>
            </a:r>
            <a:r>
              <a:rPr dirty="0" baseline="1543" sz="2700" spc="-179">
                <a:latin typeface="Microsoft Sans Serif"/>
                <a:cs typeface="Microsoft Sans Serif"/>
              </a:rPr>
              <a:t> </a:t>
            </a:r>
            <a:r>
              <a:rPr dirty="0" baseline="1543" sz="2700" spc="-397">
                <a:latin typeface="Microsoft Sans Serif"/>
                <a:cs typeface="Microsoft Sans Serif"/>
              </a:rPr>
              <a:t>أ</a:t>
            </a:r>
            <a:r>
              <a:rPr dirty="0" baseline="1543" sz="2700" spc="127">
                <a:latin typeface="Microsoft Sans Serif"/>
                <a:cs typeface="Microsoft Sans Serif"/>
              </a:rPr>
              <a:t>  </a:t>
            </a:r>
            <a:r>
              <a:rPr dirty="0" baseline="1543" sz="2700" spc="-457">
                <a:latin typeface="Microsoft Sans Serif"/>
                <a:cs typeface="Microsoft Sans Serif"/>
              </a:rPr>
              <a:t>نو</a:t>
            </a:r>
            <a:r>
              <a:rPr dirty="0" baseline="1543" sz="2700" spc="-187">
                <a:latin typeface="Microsoft Sans Serif"/>
                <a:cs typeface="Microsoft Sans Serif"/>
              </a:rPr>
              <a:t> </a:t>
            </a:r>
            <a:r>
              <a:rPr dirty="0" baseline="1543" sz="2700" spc="-397">
                <a:latin typeface="Microsoft Sans Serif"/>
                <a:cs typeface="Microsoft Sans Serif"/>
              </a:rPr>
              <a:t>ا</a:t>
            </a:r>
            <a:r>
              <a:rPr dirty="0" baseline="1543" sz="2700" spc="307">
                <a:latin typeface="Microsoft Sans Serif"/>
                <a:cs typeface="Microsoft Sans Serif"/>
              </a:rPr>
              <a:t> </a:t>
            </a:r>
            <a:r>
              <a:rPr dirty="0" baseline="1543" sz="2700">
                <a:latin typeface="Microsoft Sans Serif"/>
                <a:cs typeface="Microsoft Sans Serif"/>
              </a:rPr>
              <a:t>ن</a:t>
            </a:r>
            <a:r>
              <a:rPr dirty="0" baseline="1543" sz="2700" spc="434">
                <a:latin typeface="Microsoft Sans Serif"/>
                <a:cs typeface="Microsoft Sans Serif"/>
              </a:rPr>
              <a:t> </a:t>
            </a:r>
            <a:r>
              <a:rPr dirty="0" baseline="1543" sz="2700" spc="577">
                <a:latin typeface="Microsoft Sans Serif"/>
                <a:cs typeface="Microsoft Sans Serif"/>
              </a:rPr>
              <a:t>ت</a:t>
            </a:r>
            <a:r>
              <a:rPr dirty="0" baseline="1543" sz="2700" spc="-315">
                <a:latin typeface="Microsoft Sans Serif"/>
                <a:cs typeface="Microsoft Sans Serif"/>
              </a:rPr>
              <a:t> </a:t>
            </a:r>
            <a:r>
              <a:rPr dirty="0" baseline="1543" sz="2700" spc="-397">
                <a:latin typeface="Microsoft Sans Serif"/>
                <a:cs typeface="Microsoft Sans Serif"/>
              </a:rPr>
              <a:t>ا</a:t>
            </a:r>
            <a:r>
              <a:rPr dirty="0" baseline="1543" sz="2700" spc="165">
                <a:latin typeface="Microsoft Sans Serif"/>
                <a:cs typeface="Microsoft Sans Serif"/>
              </a:rPr>
              <a:t>  </a:t>
            </a:r>
            <a:r>
              <a:rPr dirty="0" baseline="1543" sz="2700" spc="-562">
                <a:latin typeface="Microsoft Sans Serif"/>
                <a:cs typeface="Microsoft Sans Serif"/>
              </a:rPr>
              <a:t>ل</a:t>
            </a:r>
            <a:r>
              <a:rPr dirty="0" baseline="1543" sz="2700" spc="262">
                <a:latin typeface="Microsoft Sans Serif"/>
                <a:cs typeface="Microsoft Sans Serif"/>
              </a:rPr>
              <a:t>   </a:t>
            </a:r>
            <a:r>
              <a:rPr dirty="0" baseline="1543" sz="2700" spc="-1522">
                <a:latin typeface="Microsoft Sans Serif"/>
                <a:cs typeface="Microsoft Sans Serif"/>
              </a:rPr>
              <a:t>ص</a:t>
            </a:r>
            <a:endParaRPr baseline="1543" sz="2700">
              <a:latin typeface="Microsoft Sans Serif"/>
              <a:cs typeface="Microsoft Sans Serif"/>
            </a:endParaRPr>
          </a:p>
        </p:txBody>
      </p:sp>
      <p:sp>
        <p:nvSpPr>
          <p:cNvPr id="27" name="object 27" descr=""/>
          <p:cNvSpPr txBox="1"/>
          <p:nvPr/>
        </p:nvSpPr>
        <p:spPr>
          <a:xfrm>
            <a:off x="8611489" y="1878838"/>
            <a:ext cx="2479040" cy="299720"/>
          </a:xfrm>
          <a:prstGeom prst="rect">
            <a:avLst/>
          </a:prstGeom>
        </p:spPr>
        <p:txBody>
          <a:bodyPr wrap="square" lIns="0" tIns="12700" rIns="0" bIns="0" rtlCol="0" vert="horz">
            <a:spAutoFit/>
          </a:bodyPr>
          <a:lstStyle/>
          <a:p>
            <a:pPr algn="r" marL="38100" marR="30480">
              <a:lnSpc>
                <a:spcPct val="100000"/>
              </a:lnSpc>
              <a:spcBef>
                <a:spcPts val="100"/>
              </a:spcBef>
            </a:pPr>
            <a:r>
              <a:rPr dirty="0" baseline="10802" sz="2700" spc="-1050">
                <a:latin typeface="Microsoft Sans Serif"/>
                <a:cs typeface="Microsoft Sans Serif"/>
              </a:rPr>
              <a:t>„</a:t>
            </a:r>
            <a:r>
              <a:rPr dirty="0" baseline="10802" sz="2700" spc="277">
                <a:latin typeface="Microsoft Sans Serif"/>
                <a:cs typeface="Microsoft Sans Serif"/>
              </a:rPr>
              <a:t> </a:t>
            </a:r>
            <a:r>
              <a:rPr dirty="0" baseline="1543" sz="2700" spc="-1275">
                <a:latin typeface="Microsoft Sans Serif"/>
                <a:cs typeface="Microsoft Sans Serif"/>
              </a:rPr>
              <a:t>ب</a:t>
            </a:r>
            <a:r>
              <a:rPr dirty="0" baseline="1543" sz="2700" spc="-292">
                <a:latin typeface="Microsoft Sans Serif"/>
                <a:cs typeface="Microsoft Sans Serif"/>
              </a:rPr>
              <a:t> </a:t>
            </a:r>
            <a:r>
              <a:rPr dirty="0" baseline="1543" sz="2700" spc="-1222">
                <a:latin typeface="Microsoft Sans Serif"/>
                <a:cs typeface="Microsoft Sans Serif"/>
              </a:rPr>
              <a:t>ق</a:t>
            </a:r>
            <a:r>
              <a:rPr dirty="0" baseline="20061" sz="2700" spc="-1222">
                <a:latin typeface="Microsoft Sans Serif"/>
                <a:cs typeface="Microsoft Sans Serif"/>
              </a:rPr>
              <a:t>„</a:t>
            </a:r>
            <a:r>
              <a:rPr dirty="0" baseline="20061" sz="2700" spc="-442">
                <a:latin typeface="Microsoft Sans Serif"/>
                <a:cs typeface="Microsoft Sans Serif"/>
              </a:rPr>
              <a:t> </a:t>
            </a:r>
            <a:r>
              <a:rPr dirty="0" baseline="7716" sz="2700" spc="-600">
                <a:latin typeface="Microsoft Sans Serif"/>
                <a:cs typeface="Microsoft Sans Serif"/>
              </a:rPr>
              <a:t>غ</a:t>
            </a:r>
            <a:r>
              <a:rPr dirty="0" baseline="7716" sz="2700" spc="300">
                <a:latin typeface="Microsoft Sans Serif"/>
                <a:cs typeface="Microsoft Sans Serif"/>
              </a:rPr>
              <a:t> </a:t>
            </a:r>
            <a:r>
              <a:rPr dirty="0" baseline="12345" sz="2700" spc="-847">
                <a:latin typeface="Microsoft Sans Serif"/>
                <a:cs typeface="Microsoft Sans Serif"/>
              </a:rPr>
              <a:t>لع</a:t>
            </a:r>
            <a:r>
              <a:rPr dirty="0" baseline="12345" sz="2700" spc="322">
                <a:latin typeface="Microsoft Sans Serif"/>
                <a:cs typeface="Microsoft Sans Serif"/>
              </a:rPr>
              <a:t>  </a:t>
            </a:r>
            <a:r>
              <a:rPr dirty="0" baseline="10802" sz="2700" spc="-1050">
                <a:latin typeface="Microsoft Sans Serif"/>
                <a:cs typeface="Microsoft Sans Serif"/>
              </a:rPr>
              <a:t>„</a:t>
            </a:r>
            <a:r>
              <a:rPr dirty="0" baseline="10802" sz="2700" spc="292">
                <a:latin typeface="Microsoft Sans Serif"/>
                <a:cs typeface="Microsoft Sans Serif"/>
              </a:rPr>
              <a:t> </a:t>
            </a:r>
            <a:r>
              <a:rPr dirty="0" baseline="1543" sz="2700" spc="82">
                <a:latin typeface="Microsoft Sans Serif"/>
                <a:cs typeface="Microsoft Sans Serif"/>
              </a:rPr>
              <a:t>م</a:t>
            </a:r>
            <a:r>
              <a:rPr dirty="0" baseline="1543" sz="2700" spc="-247">
                <a:latin typeface="Microsoft Sans Serif"/>
                <a:cs typeface="Microsoft Sans Serif"/>
              </a:rPr>
              <a:t> </a:t>
            </a:r>
            <a:r>
              <a:rPr dirty="0" baseline="18518" sz="2700" spc="-765">
                <a:latin typeface="Microsoft Sans Serif"/>
                <a:cs typeface="Microsoft Sans Serif"/>
              </a:rPr>
              <a:t>لعملا</a:t>
            </a:r>
            <a:r>
              <a:rPr dirty="0" baseline="18518" sz="2700" spc="89">
                <a:latin typeface="Microsoft Sans Serif"/>
                <a:cs typeface="Microsoft Sans Serif"/>
              </a:rPr>
              <a:t> </a:t>
            </a:r>
            <a:r>
              <a:rPr dirty="0" baseline="9259" sz="2700" spc="-1050">
                <a:latin typeface="Microsoft Sans Serif"/>
                <a:cs typeface="Microsoft Sans Serif"/>
              </a:rPr>
              <a:t>„</a:t>
            </a:r>
            <a:r>
              <a:rPr dirty="0" baseline="9259" sz="2700" spc="-352">
                <a:latin typeface="Microsoft Sans Serif"/>
                <a:cs typeface="Microsoft Sans Serif"/>
              </a:rPr>
              <a:t> </a:t>
            </a:r>
            <a:r>
              <a:rPr dirty="0" sz="1800" spc="-1030">
                <a:latin typeface="Microsoft Sans Serif"/>
                <a:cs typeface="Microsoft Sans Serif"/>
              </a:rPr>
              <a:t>ثث</a:t>
            </a:r>
            <a:r>
              <a:rPr dirty="0" baseline="12345" sz="2700" spc="-1545">
                <a:latin typeface="Microsoft Sans Serif"/>
                <a:cs typeface="Microsoft Sans Serif"/>
              </a:rPr>
              <a:t>.</a:t>
            </a:r>
            <a:r>
              <a:rPr dirty="0" baseline="12345" sz="2700" spc="-450">
                <a:latin typeface="Microsoft Sans Serif"/>
                <a:cs typeface="Microsoft Sans Serif"/>
              </a:rPr>
              <a:t> </a:t>
            </a:r>
            <a:r>
              <a:rPr dirty="0" baseline="4629" sz="2700" spc="-1139">
                <a:latin typeface="Microsoft Sans Serif"/>
                <a:cs typeface="Microsoft Sans Serif"/>
              </a:rPr>
              <a:t>ق</a:t>
            </a:r>
            <a:r>
              <a:rPr dirty="0" baseline="23148" sz="2700" spc="-1139">
                <a:latin typeface="Microsoft Sans Serif"/>
                <a:cs typeface="Microsoft Sans Serif"/>
              </a:rPr>
              <a:t>„</a:t>
            </a:r>
            <a:r>
              <a:rPr dirty="0" baseline="23148" sz="2700" spc="-442">
                <a:latin typeface="Microsoft Sans Serif"/>
                <a:cs typeface="Microsoft Sans Serif"/>
              </a:rPr>
              <a:t> </a:t>
            </a:r>
            <a:r>
              <a:rPr dirty="0" baseline="10802" sz="2700" spc="-1207">
                <a:latin typeface="Microsoft Sans Serif"/>
                <a:cs typeface="Microsoft Sans Serif"/>
              </a:rPr>
              <a:t>ن</a:t>
            </a:r>
            <a:r>
              <a:rPr dirty="0" baseline="27777" sz="2700" spc="-1207">
                <a:latin typeface="Microsoft Sans Serif"/>
                <a:cs typeface="Microsoft Sans Serif"/>
              </a:rPr>
              <a:t>„</a:t>
            </a:r>
            <a:r>
              <a:rPr dirty="0" baseline="27777" sz="2700" spc="472">
                <a:latin typeface="Microsoft Sans Serif"/>
                <a:cs typeface="Microsoft Sans Serif"/>
              </a:rPr>
              <a:t> </a:t>
            </a:r>
            <a:r>
              <a:rPr dirty="0" baseline="9259" sz="2700" spc="-1717">
                <a:latin typeface="Microsoft Sans Serif"/>
                <a:cs typeface="Microsoft Sans Serif"/>
              </a:rPr>
              <a:t>ت</a:t>
            </a:r>
            <a:r>
              <a:rPr dirty="0" baseline="24691" sz="2700" spc="60">
                <a:latin typeface="Microsoft Sans Serif"/>
                <a:cs typeface="Microsoft Sans Serif"/>
              </a:rPr>
              <a:t>  </a:t>
            </a:r>
            <a:r>
              <a:rPr dirty="0" sz="1800" spc="-800">
                <a:latin typeface="Microsoft Sans Serif"/>
                <a:cs typeface="Microsoft Sans Serif"/>
              </a:rPr>
              <a:t>ح</a:t>
            </a:r>
            <a:r>
              <a:rPr dirty="0" baseline="-3086" sz="2700" spc="-1200">
                <a:latin typeface="Microsoft Sans Serif"/>
                <a:cs typeface="Microsoft Sans Serif"/>
              </a:rPr>
              <a:t>,</a:t>
            </a:r>
            <a:r>
              <a:rPr dirty="0" baseline="-3086" sz="2700" spc="397">
                <a:latin typeface="Microsoft Sans Serif"/>
                <a:cs typeface="Microsoft Sans Serif"/>
              </a:rPr>
              <a:t> </a:t>
            </a:r>
            <a:r>
              <a:rPr dirty="0" baseline="9259" sz="2700" spc="-1050">
                <a:latin typeface="Microsoft Sans Serif"/>
                <a:cs typeface="Microsoft Sans Serif"/>
              </a:rPr>
              <a:t>„</a:t>
            </a:r>
            <a:r>
              <a:rPr dirty="0" baseline="9259" sz="2700" spc="-359">
                <a:latin typeface="Microsoft Sans Serif"/>
                <a:cs typeface="Microsoft Sans Serif"/>
              </a:rPr>
              <a:t> </a:t>
            </a:r>
            <a:r>
              <a:rPr dirty="0" baseline="-4629" sz="2700" spc="-1042">
                <a:latin typeface="Microsoft Sans Serif"/>
                <a:cs typeface="Microsoft Sans Serif"/>
              </a:rPr>
              <a:t>ح</a:t>
            </a:r>
            <a:r>
              <a:rPr dirty="0" baseline="26234" sz="2700" spc="-1042">
                <a:latin typeface="Microsoft Sans Serif"/>
                <a:cs typeface="Microsoft Sans Serif"/>
              </a:rPr>
              <a:t>.</a:t>
            </a:r>
            <a:r>
              <a:rPr dirty="0" baseline="-4629" sz="2700" spc="-1042">
                <a:latin typeface="Microsoft Sans Serif"/>
                <a:cs typeface="Microsoft Sans Serif"/>
              </a:rPr>
              <a:t>فكم</a:t>
            </a:r>
            <a:r>
              <a:rPr dirty="0" baseline="-4629" sz="2700" spc="179">
                <a:latin typeface="Microsoft Sans Serif"/>
                <a:cs typeface="Microsoft Sans Serif"/>
              </a:rPr>
              <a:t> </a:t>
            </a:r>
            <a:r>
              <a:rPr dirty="0" baseline="6172" sz="2700" spc="-750">
                <a:latin typeface="Microsoft Sans Serif"/>
                <a:cs typeface="Microsoft Sans Serif"/>
              </a:rPr>
              <a:t>.</a:t>
            </a:r>
            <a:r>
              <a:rPr dirty="0" baseline="6172" sz="2700" spc="434">
                <a:latin typeface="Microsoft Sans Serif"/>
                <a:cs typeface="Microsoft Sans Serif"/>
              </a:rPr>
              <a:t> </a:t>
            </a:r>
            <a:r>
              <a:rPr dirty="0" baseline="1543" sz="2700" spc="-1214">
                <a:latin typeface="Microsoft Sans Serif"/>
                <a:cs typeface="Microsoft Sans Serif"/>
              </a:rPr>
              <a:t>ن</a:t>
            </a:r>
            <a:r>
              <a:rPr dirty="0" baseline="18518" sz="2700" spc="-1214">
                <a:latin typeface="Microsoft Sans Serif"/>
                <a:cs typeface="Microsoft Sans Serif"/>
              </a:rPr>
              <a:t>.</a:t>
            </a:r>
            <a:r>
              <a:rPr dirty="0" baseline="18518" sz="2700" spc="-172">
                <a:latin typeface="Microsoft Sans Serif"/>
                <a:cs typeface="Microsoft Sans Serif"/>
              </a:rPr>
              <a:t> </a:t>
            </a:r>
            <a:r>
              <a:rPr dirty="0" baseline="1543" sz="2700" spc="-1312">
                <a:latin typeface="Microsoft Sans Serif"/>
                <a:cs typeface="Microsoft Sans Serif"/>
              </a:rPr>
              <a:t>ق</a:t>
            </a:r>
            <a:r>
              <a:rPr dirty="0" baseline="10802" sz="2700" spc="-1312">
                <a:latin typeface="Microsoft Sans Serif"/>
                <a:cs typeface="Microsoft Sans Serif"/>
              </a:rPr>
              <a:t>„</a:t>
            </a:r>
            <a:r>
              <a:rPr dirty="0" baseline="10802" sz="2700" spc="600">
                <a:latin typeface="Microsoft Sans Serif"/>
                <a:cs typeface="Microsoft Sans Serif"/>
              </a:rPr>
              <a:t> </a:t>
            </a:r>
            <a:r>
              <a:rPr dirty="0" baseline="6172" sz="2700" spc="-750">
                <a:latin typeface="Microsoft Sans Serif"/>
                <a:cs typeface="Microsoft Sans Serif"/>
              </a:rPr>
              <a:t>.</a:t>
            </a:r>
            <a:r>
              <a:rPr dirty="0" baseline="6172" sz="2700" spc="-217">
                <a:latin typeface="Microsoft Sans Serif"/>
                <a:cs typeface="Microsoft Sans Serif"/>
              </a:rPr>
              <a:t> </a:t>
            </a:r>
            <a:r>
              <a:rPr dirty="0" sz="1800" spc="-50">
                <a:latin typeface="Microsoft Sans Serif"/>
                <a:cs typeface="Microsoft Sans Serif"/>
              </a:rPr>
              <a:t>م</a:t>
            </a:r>
            <a:endParaRPr sz="1800">
              <a:latin typeface="Microsoft Sans Serif"/>
              <a:cs typeface="Microsoft Sans Serif"/>
            </a:endParaRPr>
          </a:p>
        </p:txBody>
      </p:sp>
      <p:sp>
        <p:nvSpPr>
          <p:cNvPr id="28" name="object 28" descr=""/>
          <p:cNvSpPr txBox="1"/>
          <p:nvPr/>
        </p:nvSpPr>
        <p:spPr>
          <a:xfrm>
            <a:off x="8201025" y="1910841"/>
            <a:ext cx="1619885" cy="299720"/>
          </a:xfrm>
          <a:prstGeom prst="rect">
            <a:avLst/>
          </a:prstGeom>
        </p:spPr>
        <p:txBody>
          <a:bodyPr wrap="square" lIns="0" tIns="12700" rIns="0" bIns="0" rtlCol="0" vert="horz">
            <a:spAutoFit/>
          </a:bodyPr>
          <a:lstStyle/>
          <a:p>
            <a:pPr algn="r" marL="12700" marR="5080">
              <a:lnSpc>
                <a:spcPct val="100000"/>
              </a:lnSpc>
              <a:spcBef>
                <a:spcPts val="100"/>
              </a:spcBef>
            </a:pPr>
            <a:r>
              <a:rPr dirty="0" sz="1800" spc="-245">
                <a:latin typeface="Microsoft Sans Serif"/>
                <a:cs typeface="Microsoft Sans Serif"/>
              </a:rPr>
              <a:t>م</a:t>
            </a:r>
            <a:r>
              <a:rPr dirty="0" sz="1800" spc="-45">
                <a:latin typeface="Microsoft Sans Serif"/>
                <a:cs typeface="Microsoft Sans Serif"/>
              </a:rPr>
              <a:t> </a:t>
            </a:r>
            <a:r>
              <a:rPr dirty="0" sz="1800" spc="-285">
                <a:latin typeface="Microsoft Sans Serif"/>
                <a:cs typeface="Microsoft Sans Serif"/>
              </a:rPr>
              <a:t>ار</a:t>
            </a:r>
            <a:r>
              <a:rPr dirty="0" sz="1800" spc="250">
                <a:latin typeface="Microsoft Sans Serif"/>
                <a:cs typeface="Microsoft Sans Serif"/>
              </a:rPr>
              <a:t> </a:t>
            </a:r>
            <a:r>
              <a:rPr dirty="0" sz="1800">
                <a:latin typeface="Microsoft Sans Serif"/>
                <a:cs typeface="Microsoft Sans Serif"/>
              </a:rPr>
              <a:t>با</a:t>
            </a:r>
            <a:r>
              <a:rPr dirty="0" sz="1800" spc="-165">
                <a:latin typeface="Microsoft Sans Serif"/>
                <a:cs typeface="Microsoft Sans Serif"/>
              </a:rPr>
              <a:t> </a:t>
            </a:r>
            <a:r>
              <a:rPr dirty="0" sz="1800" spc="-620">
                <a:latin typeface="Microsoft Sans Serif"/>
                <a:cs typeface="Microsoft Sans Serif"/>
              </a:rPr>
              <a:t>و</a:t>
            </a:r>
            <a:r>
              <a:rPr dirty="0" baseline="-3086" sz="2700" spc="-930">
                <a:latin typeface="Microsoft Sans Serif"/>
                <a:cs typeface="Microsoft Sans Serif"/>
              </a:rPr>
              <a:t>,</a:t>
            </a:r>
            <a:r>
              <a:rPr dirty="0" baseline="-3086" sz="2700" spc="517">
                <a:latin typeface="Microsoft Sans Serif"/>
                <a:cs typeface="Microsoft Sans Serif"/>
              </a:rPr>
              <a:t>  </a:t>
            </a:r>
            <a:r>
              <a:rPr dirty="0" sz="1800" spc="-725">
                <a:latin typeface="Microsoft Sans Serif"/>
                <a:cs typeface="Microsoft Sans Serif"/>
              </a:rPr>
              <a:t>ي</a:t>
            </a:r>
            <a:r>
              <a:rPr dirty="0" sz="1800" spc="45">
                <a:latin typeface="Microsoft Sans Serif"/>
                <a:cs typeface="Microsoft Sans Serif"/>
              </a:rPr>
              <a:t>  </a:t>
            </a:r>
            <a:r>
              <a:rPr dirty="0" sz="1800">
                <a:latin typeface="Microsoft Sans Serif"/>
                <a:cs typeface="Microsoft Sans Serif"/>
              </a:rPr>
              <a:t>با</a:t>
            </a:r>
            <a:r>
              <a:rPr dirty="0" sz="1800" spc="95">
                <a:latin typeface="Microsoft Sans Serif"/>
                <a:cs typeface="Microsoft Sans Serif"/>
              </a:rPr>
              <a:t> </a:t>
            </a:r>
            <a:r>
              <a:rPr dirty="0" sz="1800" spc="-355">
                <a:latin typeface="Microsoft Sans Serif"/>
                <a:cs typeface="Microsoft Sans Serif"/>
              </a:rPr>
              <a:t>و</a:t>
            </a:r>
            <a:r>
              <a:rPr dirty="0" sz="1800" spc="365">
                <a:latin typeface="Microsoft Sans Serif"/>
                <a:cs typeface="Microsoft Sans Serif"/>
              </a:rPr>
              <a:t>  </a:t>
            </a:r>
            <a:r>
              <a:rPr dirty="0" sz="1800" spc="-50">
                <a:latin typeface="Microsoft Sans Serif"/>
                <a:cs typeface="Microsoft Sans Serif"/>
              </a:rPr>
              <a:t>ة</a:t>
            </a:r>
            <a:endParaRPr sz="1800">
              <a:latin typeface="Microsoft Sans Serif"/>
              <a:cs typeface="Microsoft Sans Serif"/>
            </a:endParaRPr>
          </a:p>
        </p:txBody>
      </p:sp>
      <p:sp>
        <p:nvSpPr>
          <p:cNvPr id="29" name="object 29" descr=""/>
          <p:cNvSpPr txBox="1"/>
          <p:nvPr/>
        </p:nvSpPr>
        <p:spPr>
          <a:xfrm>
            <a:off x="7488301" y="1778253"/>
            <a:ext cx="1026160" cy="299720"/>
          </a:xfrm>
          <a:prstGeom prst="rect">
            <a:avLst/>
          </a:prstGeom>
        </p:spPr>
        <p:txBody>
          <a:bodyPr wrap="square" lIns="0" tIns="12700" rIns="0" bIns="0" rtlCol="0" vert="horz">
            <a:spAutoFit/>
          </a:bodyPr>
          <a:lstStyle/>
          <a:p>
            <a:pPr algn="r" marL="38100" marR="30480">
              <a:lnSpc>
                <a:spcPct val="100000"/>
              </a:lnSpc>
              <a:spcBef>
                <a:spcPts val="100"/>
              </a:spcBef>
            </a:pPr>
            <a:r>
              <a:rPr dirty="0" baseline="-26234" sz="2700" spc="-1672">
                <a:latin typeface="Microsoft Sans Serif"/>
                <a:cs typeface="Microsoft Sans Serif"/>
              </a:rPr>
              <a:t>ث</a:t>
            </a:r>
            <a:r>
              <a:rPr dirty="0" baseline="-13888" sz="2700" spc="-1672">
                <a:latin typeface="Microsoft Sans Serif"/>
                <a:cs typeface="Microsoft Sans Serif"/>
              </a:rPr>
              <a:t>„</a:t>
            </a:r>
            <a:r>
              <a:rPr dirty="0" baseline="-13888" sz="2700" spc="-450">
                <a:latin typeface="Microsoft Sans Serif"/>
                <a:cs typeface="Microsoft Sans Serif"/>
              </a:rPr>
              <a:t> </a:t>
            </a:r>
            <a:r>
              <a:rPr dirty="0" baseline="-21604" sz="2700" spc="-532">
                <a:latin typeface="Microsoft Sans Serif"/>
                <a:cs typeface="Microsoft Sans Serif"/>
              </a:rPr>
              <a:t>ع</a:t>
            </a:r>
            <a:r>
              <a:rPr dirty="0" baseline="-21604" sz="2700" spc="337">
                <a:latin typeface="Microsoft Sans Serif"/>
                <a:cs typeface="Microsoft Sans Serif"/>
              </a:rPr>
              <a:t> </a:t>
            </a:r>
            <a:r>
              <a:rPr dirty="0" baseline="-23148" sz="2700" spc="-1275">
                <a:latin typeface="Microsoft Sans Serif"/>
                <a:cs typeface="Microsoft Sans Serif"/>
              </a:rPr>
              <a:t>ب</a:t>
            </a:r>
            <a:r>
              <a:rPr dirty="0" baseline="-23148" sz="2700" spc="75">
                <a:latin typeface="Microsoft Sans Serif"/>
                <a:cs typeface="Microsoft Sans Serif"/>
              </a:rPr>
              <a:t> </a:t>
            </a:r>
            <a:r>
              <a:rPr dirty="0" baseline="-15432" sz="2700" spc="-1050">
                <a:latin typeface="Microsoft Sans Serif"/>
                <a:cs typeface="Microsoft Sans Serif"/>
              </a:rPr>
              <a:t>„</a:t>
            </a:r>
            <a:r>
              <a:rPr dirty="0" baseline="-15432" sz="2700" spc="-359">
                <a:latin typeface="Microsoft Sans Serif"/>
                <a:cs typeface="Microsoft Sans Serif"/>
              </a:rPr>
              <a:t> </a:t>
            </a:r>
            <a:r>
              <a:rPr dirty="0" baseline="-29320" sz="2700" spc="-1139">
                <a:latin typeface="Microsoft Sans Serif"/>
                <a:cs typeface="Microsoft Sans Serif"/>
              </a:rPr>
              <a:t>ق</a:t>
            </a:r>
            <a:r>
              <a:rPr dirty="0" baseline="-10802" sz="2700" spc="-1139">
                <a:latin typeface="Microsoft Sans Serif"/>
                <a:cs typeface="Microsoft Sans Serif"/>
              </a:rPr>
              <a:t>„</a:t>
            </a:r>
            <a:r>
              <a:rPr dirty="0" baseline="-10802" sz="2700" spc="-442">
                <a:latin typeface="Microsoft Sans Serif"/>
                <a:cs typeface="Microsoft Sans Serif"/>
              </a:rPr>
              <a:t> </a:t>
            </a:r>
            <a:r>
              <a:rPr dirty="0" baseline="-10802" sz="2700" spc="-914">
                <a:latin typeface="Microsoft Sans Serif"/>
                <a:cs typeface="Microsoft Sans Serif"/>
              </a:rPr>
              <a:t>لعت</a:t>
            </a:r>
            <a:r>
              <a:rPr dirty="0" baseline="1543" sz="2700" spc="-914">
                <a:latin typeface="Microsoft Sans Serif"/>
                <a:cs typeface="Microsoft Sans Serif"/>
              </a:rPr>
              <a:t>„</a:t>
            </a:r>
            <a:r>
              <a:rPr dirty="0" sz="1800" spc="-610">
                <a:latin typeface="Microsoft Sans Serif"/>
                <a:cs typeface="Microsoft Sans Serif"/>
              </a:rPr>
              <a:t>ملا</a:t>
            </a:r>
            <a:r>
              <a:rPr dirty="0" sz="1800" spc="140">
                <a:latin typeface="Microsoft Sans Serif"/>
                <a:cs typeface="Microsoft Sans Serif"/>
              </a:rPr>
              <a:t> </a:t>
            </a:r>
            <a:r>
              <a:rPr dirty="0" baseline="-13888" sz="2700" spc="-1717">
                <a:latin typeface="Microsoft Sans Serif"/>
                <a:cs typeface="Microsoft Sans Serif"/>
              </a:rPr>
              <a:t>ت</a:t>
            </a:r>
            <a:r>
              <a:rPr dirty="0" sz="1800" spc="45">
                <a:latin typeface="Microsoft Sans Serif"/>
                <a:cs typeface="Microsoft Sans Serif"/>
              </a:rPr>
              <a:t>  </a:t>
            </a:r>
            <a:r>
              <a:rPr dirty="0" baseline="1543" sz="2700" spc="-1192">
                <a:latin typeface="Microsoft Sans Serif"/>
                <a:cs typeface="Microsoft Sans Serif"/>
              </a:rPr>
              <a:t>حلل</a:t>
            </a:r>
            <a:r>
              <a:rPr dirty="0" baseline="-27777" sz="2700" spc="-1192">
                <a:latin typeface="Microsoft Sans Serif"/>
                <a:cs typeface="Microsoft Sans Serif"/>
              </a:rPr>
              <a:t>,</a:t>
            </a:r>
            <a:endParaRPr baseline="-27777" sz="2700">
              <a:latin typeface="Microsoft Sans Serif"/>
              <a:cs typeface="Microsoft Sans Serif"/>
            </a:endParaRPr>
          </a:p>
        </p:txBody>
      </p:sp>
      <p:sp>
        <p:nvSpPr>
          <p:cNvPr id="30" name="object 30" descr=""/>
          <p:cNvSpPr txBox="1"/>
          <p:nvPr/>
        </p:nvSpPr>
        <p:spPr>
          <a:xfrm>
            <a:off x="6076822" y="1851405"/>
            <a:ext cx="1298575" cy="299720"/>
          </a:xfrm>
          <a:prstGeom prst="rect">
            <a:avLst/>
          </a:prstGeom>
        </p:spPr>
        <p:txBody>
          <a:bodyPr wrap="square" lIns="0" tIns="12700" rIns="0" bIns="0" rtlCol="0" vert="horz">
            <a:spAutoFit/>
          </a:bodyPr>
          <a:lstStyle/>
          <a:p>
            <a:pPr algn="r" marL="38100" marR="30480">
              <a:lnSpc>
                <a:spcPct val="100000"/>
              </a:lnSpc>
              <a:spcBef>
                <a:spcPts val="100"/>
              </a:spcBef>
            </a:pPr>
            <a:r>
              <a:rPr dirty="0" baseline="-4629" sz="2700" spc="-1035">
                <a:latin typeface="Microsoft Sans Serif"/>
                <a:cs typeface="Microsoft Sans Serif"/>
              </a:rPr>
              <a:t>ت</a:t>
            </a:r>
            <a:r>
              <a:rPr dirty="0" baseline="6172" sz="2700" spc="-1035">
                <a:latin typeface="Microsoft Sans Serif"/>
                <a:cs typeface="Microsoft Sans Serif"/>
              </a:rPr>
              <a:t>„</a:t>
            </a:r>
            <a:r>
              <a:rPr dirty="0" baseline="20061" sz="2700" spc="-1035">
                <a:latin typeface="Microsoft Sans Serif"/>
                <a:cs typeface="Microsoft Sans Serif"/>
              </a:rPr>
              <a:t>حملا</a:t>
            </a:r>
            <a:r>
              <a:rPr dirty="0" baseline="20061" sz="2700" spc="712">
                <a:latin typeface="Microsoft Sans Serif"/>
                <a:cs typeface="Microsoft Sans Serif"/>
              </a:rPr>
              <a:t> </a:t>
            </a:r>
            <a:r>
              <a:rPr dirty="0" baseline="1543" sz="2700" spc="-1050">
                <a:latin typeface="Microsoft Sans Serif"/>
                <a:cs typeface="Microsoft Sans Serif"/>
              </a:rPr>
              <a:t>„</a:t>
            </a:r>
            <a:r>
              <a:rPr dirty="0" baseline="1543" sz="2700" spc="-352">
                <a:latin typeface="Microsoft Sans Serif"/>
                <a:cs typeface="Microsoft Sans Serif"/>
              </a:rPr>
              <a:t> </a:t>
            </a:r>
            <a:r>
              <a:rPr dirty="0" baseline="-6172" sz="2700" spc="-1087">
                <a:latin typeface="Microsoft Sans Serif"/>
                <a:cs typeface="Microsoft Sans Serif"/>
              </a:rPr>
              <a:t>صح</a:t>
            </a:r>
            <a:r>
              <a:rPr dirty="0" baseline="7716" sz="2700" spc="-1087">
                <a:latin typeface="Microsoft Sans Serif"/>
                <a:cs typeface="Microsoft Sans Serif"/>
              </a:rPr>
              <a:t>.</a:t>
            </a:r>
            <a:r>
              <a:rPr dirty="0" baseline="-4629" sz="2700" spc="-1087">
                <a:latin typeface="Microsoft Sans Serif"/>
                <a:cs typeface="Microsoft Sans Serif"/>
              </a:rPr>
              <a:t>لا</a:t>
            </a:r>
            <a:r>
              <a:rPr dirty="0" baseline="-4629" sz="2700" spc="15">
                <a:latin typeface="Microsoft Sans Serif"/>
                <a:cs typeface="Microsoft Sans Serif"/>
              </a:rPr>
              <a:t> </a:t>
            </a:r>
            <a:r>
              <a:rPr dirty="0" baseline="1543" sz="2700" spc="-1050">
                <a:latin typeface="Microsoft Sans Serif"/>
                <a:cs typeface="Microsoft Sans Serif"/>
              </a:rPr>
              <a:t>„</a:t>
            </a:r>
            <a:r>
              <a:rPr dirty="0" baseline="1543" sz="2700" spc="-120">
                <a:latin typeface="Microsoft Sans Serif"/>
                <a:cs typeface="Microsoft Sans Serif"/>
              </a:rPr>
              <a:t> </a:t>
            </a:r>
            <a:r>
              <a:rPr dirty="0" sz="1800" spc="-715">
                <a:latin typeface="Microsoft Sans Serif"/>
                <a:cs typeface="Microsoft Sans Serif"/>
              </a:rPr>
              <a:t>ثحلا</a:t>
            </a:r>
            <a:r>
              <a:rPr dirty="0" sz="1800" spc="50">
                <a:latin typeface="Microsoft Sans Serif"/>
                <a:cs typeface="Microsoft Sans Serif"/>
              </a:rPr>
              <a:t> </a:t>
            </a:r>
            <a:r>
              <a:rPr dirty="0" baseline="1543" sz="2700" spc="-1050">
                <a:latin typeface="Microsoft Sans Serif"/>
                <a:cs typeface="Microsoft Sans Serif"/>
              </a:rPr>
              <a:t>„</a:t>
            </a:r>
            <a:r>
              <a:rPr dirty="0" baseline="1543" sz="2700" spc="-352">
                <a:latin typeface="Microsoft Sans Serif"/>
                <a:cs typeface="Microsoft Sans Serif"/>
              </a:rPr>
              <a:t> </a:t>
            </a:r>
            <a:r>
              <a:rPr dirty="0" baseline="-10802" sz="2700" spc="-82">
                <a:latin typeface="Microsoft Sans Serif"/>
                <a:cs typeface="Microsoft Sans Serif"/>
              </a:rPr>
              <a:t>م</a:t>
            </a:r>
            <a:r>
              <a:rPr dirty="0" baseline="-10802" sz="2700" spc="-172">
                <a:latin typeface="Microsoft Sans Serif"/>
                <a:cs typeface="Microsoft Sans Serif"/>
              </a:rPr>
              <a:t> </a:t>
            </a:r>
            <a:r>
              <a:rPr dirty="0" baseline="-6172" sz="2700" spc="-869">
                <a:latin typeface="Microsoft Sans Serif"/>
                <a:cs typeface="Microsoft Sans Serif"/>
              </a:rPr>
              <a:t>ح</a:t>
            </a:r>
            <a:r>
              <a:rPr dirty="0" baseline="-6172" sz="2700" spc="315">
                <a:latin typeface="Microsoft Sans Serif"/>
                <a:cs typeface="Microsoft Sans Serif"/>
              </a:rPr>
              <a:t> </a:t>
            </a:r>
            <a:r>
              <a:rPr dirty="0" baseline="6172" sz="2700" spc="-885">
                <a:latin typeface="Microsoft Sans Serif"/>
                <a:cs typeface="Microsoft Sans Serif"/>
              </a:rPr>
              <a:t>لع</a:t>
            </a:r>
            <a:endParaRPr baseline="6172" sz="2700">
              <a:latin typeface="Microsoft Sans Serif"/>
              <a:cs typeface="Microsoft Sans Serif"/>
            </a:endParaRPr>
          </a:p>
        </p:txBody>
      </p:sp>
      <p:sp>
        <p:nvSpPr>
          <p:cNvPr id="31" name="object 31" descr=""/>
          <p:cNvSpPr txBox="1"/>
          <p:nvPr/>
        </p:nvSpPr>
        <p:spPr>
          <a:xfrm>
            <a:off x="5063363" y="1878838"/>
            <a:ext cx="920115" cy="299720"/>
          </a:xfrm>
          <a:prstGeom prst="rect">
            <a:avLst/>
          </a:prstGeom>
        </p:spPr>
        <p:txBody>
          <a:bodyPr wrap="square" lIns="0" tIns="12700" rIns="0" bIns="0" rtlCol="0" vert="horz">
            <a:spAutoFit/>
          </a:bodyPr>
          <a:lstStyle/>
          <a:p>
            <a:pPr algn="r" marL="38100" marR="30480">
              <a:lnSpc>
                <a:spcPct val="100000"/>
              </a:lnSpc>
              <a:spcBef>
                <a:spcPts val="100"/>
              </a:spcBef>
            </a:pPr>
            <a:r>
              <a:rPr dirty="0" sz="1800" spc="-1150">
                <a:latin typeface="Microsoft Sans Serif"/>
                <a:cs typeface="Microsoft Sans Serif"/>
              </a:rPr>
              <a:t>ش</a:t>
            </a:r>
            <a:r>
              <a:rPr dirty="0" baseline="12345" sz="2700" spc="-322">
                <a:latin typeface="Microsoft Sans Serif"/>
                <a:cs typeface="Microsoft Sans Serif"/>
              </a:rPr>
              <a:t> </a:t>
            </a:r>
            <a:r>
              <a:rPr dirty="0" baseline="12345" sz="2700" spc="-637">
                <a:latin typeface="Microsoft Sans Serif"/>
                <a:cs typeface="Microsoft Sans Serif"/>
              </a:rPr>
              <a:t>ملا</a:t>
            </a:r>
            <a:r>
              <a:rPr dirty="0" baseline="12345" sz="2700" spc="585">
                <a:latin typeface="Microsoft Sans Serif"/>
                <a:cs typeface="Microsoft Sans Serif"/>
              </a:rPr>
              <a:t> </a:t>
            </a:r>
            <a:r>
              <a:rPr dirty="0" sz="1800" spc="-800">
                <a:latin typeface="Microsoft Sans Serif"/>
                <a:cs typeface="Microsoft Sans Serif"/>
              </a:rPr>
              <a:t>يع</a:t>
            </a:r>
            <a:r>
              <a:rPr dirty="0" baseline="20061" sz="2700" spc="-1200">
                <a:latin typeface="Microsoft Sans Serif"/>
                <a:cs typeface="Microsoft Sans Serif"/>
              </a:rPr>
              <a:t>.</a:t>
            </a:r>
            <a:r>
              <a:rPr dirty="0" baseline="20061" sz="2700" spc="682">
                <a:latin typeface="Microsoft Sans Serif"/>
                <a:cs typeface="Microsoft Sans Serif"/>
              </a:rPr>
              <a:t> </a:t>
            </a:r>
            <a:r>
              <a:rPr dirty="0" baseline="16975" sz="2700" spc="-960">
                <a:latin typeface="Microsoft Sans Serif"/>
                <a:cs typeface="Microsoft Sans Serif"/>
              </a:rPr>
              <a:t>„</a:t>
            </a:r>
            <a:r>
              <a:rPr dirty="0" baseline="3086" sz="2700" spc="-960">
                <a:latin typeface="Microsoft Sans Serif"/>
                <a:cs typeface="Microsoft Sans Serif"/>
              </a:rPr>
              <a:t>ن</a:t>
            </a:r>
            <a:r>
              <a:rPr dirty="0" baseline="3086" sz="2700" spc="-472">
                <a:latin typeface="Microsoft Sans Serif"/>
                <a:cs typeface="Microsoft Sans Serif"/>
              </a:rPr>
              <a:t> </a:t>
            </a:r>
            <a:r>
              <a:rPr dirty="0" baseline="1543" sz="2700" spc="82">
                <a:latin typeface="Microsoft Sans Serif"/>
                <a:cs typeface="Microsoft Sans Serif"/>
              </a:rPr>
              <a:t>م</a:t>
            </a:r>
            <a:r>
              <a:rPr dirty="0" baseline="1543" sz="2700" spc="-240">
                <a:latin typeface="Microsoft Sans Serif"/>
                <a:cs typeface="Microsoft Sans Serif"/>
              </a:rPr>
              <a:t> </a:t>
            </a:r>
            <a:r>
              <a:rPr dirty="0" baseline="18518" sz="2700" spc="-765">
                <a:latin typeface="Microsoft Sans Serif"/>
                <a:cs typeface="Microsoft Sans Serif"/>
              </a:rPr>
              <a:t>لعملا</a:t>
            </a:r>
            <a:endParaRPr baseline="18518" sz="2700">
              <a:latin typeface="Microsoft Sans Serif"/>
              <a:cs typeface="Microsoft Sans Serif"/>
            </a:endParaRPr>
          </a:p>
        </p:txBody>
      </p:sp>
      <p:sp>
        <p:nvSpPr>
          <p:cNvPr id="32" name="object 32" descr=""/>
          <p:cNvSpPr txBox="1"/>
          <p:nvPr/>
        </p:nvSpPr>
        <p:spPr>
          <a:xfrm>
            <a:off x="4825619" y="1910841"/>
            <a:ext cx="3106420" cy="299720"/>
          </a:xfrm>
          <a:prstGeom prst="rect">
            <a:avLst/>
          </a:prstGeom>
        </p:spPr>
        <p:txBody>
          <a:bodyPr wrap="square" lIns="0" tIns="12700" rIns="0" bIns="0" rtlCol="0" vert="horz">
            <a:spAutoFit/>
          </a:bodyPr>
          <a:lstStyle/>
          <a:p>
            <a:pPr algn="r" marL="38100" marR="30480">
              <a:lnSpc>
                <a:spcPct val="100000"/>
              </a:lnSpc>
              <a:spcBef>
                <a:spcPts val="100"/>
              </a:spcBef>
            </a:pPr>
            <a:r>
              <a:rPr dirty="0" sz="1800" spc="-320">
                <a:latin typeface="Microsoft Sans Serif"/>
                <a:cs typeface="Microsoft Sans Serif"/>
              </a:rPr>
              <a:t>.</a:t>
            </a:r>
            <a:r>
              <a:rPr dirty="0" sz="1800" spc="-320">
                <a:latin typeface="Microsoft Sans Serif"/>
                <a:cs typeface="Microsoft Sans Serif"/>
              </a:rPr>
              <a:t>عور</a:t>
            </a:r>
            <a:r>
              <a:rPr dirty="0" sz="1800" spc="240">
                <a:latin typeface="Microsoft Sans Serif"/>
                <a:cs typeface="Microsoft Sans Serif"/>
              </a:rPr>
              <a:t>  </a:t>
            </a:r>
            <a:r>
              <a:rPr dirty="0" sz="1800" spc="-409">
                <a:latin typeface="Microsoft Sans Serif"/>
                <a:cs typeface="Microsoft Sans Serif"/>
              </a:rPr>
              <a:t>ر</a:t>
            </a:r>
            <a:r>
              <a:rPr dirty="0" sz="1800" spc="-409">
                <a:latin typeface="Microsoft Sans Serif"/>
                <a:cs typeface="Microsoft Sans Serif"/>
              </a:rPr>
              <a:t>„</a:t>
            </a:r>
            <a:r>
              <a:rPr dirty="0" sz="1800" spc="15">
                <a:latin typeface="Microsoft Sans Serif"/>
                <a:cs typeface="Microsoft Sans Serif"/>
              </a:rPr>
              <a:t>  </a:t>
            </a:r>
            <a:r>
              <a:rPr dirty="0" sz="1800" spc="-805">
                <a:latin typeface="Microsoft Sans Serif"/>
                <a:cs typeface="Microsoft Sans Serif"/>
              </a:rPr>
              <a:t>ي</a:t>
            </a:r>
            <a:r>
              <a:rPr dirty="0" baseline="-13888" sz="2700" spc="-1207">
                <a:latin typeface="Microsoft Sans Serif"/>
                <a:cs typeface="Microsoft Sans Serif"/>
              </a:rPr>
              <a:t>„</a:t>
            </a:r>
            <a:r>
              <a:rPr dirty="0" baseline="-13888" sz="2700" spc="-172">
                <a:latin typeface="Microsoft Sans Serif"/>
                <a:cs typeface="Microsoft Sans Serif"/>
              </a:rPr>
              <a:t> </a:t>
            </a:r>
            <a:r>
              <a:rPr dirty="0" sz="1800" spc="-265">
                <a:latin typeface="Microsoft Sans Serif"/>
                <a:cs typeface="Microsoft Sans Serif"/>
              </a:rPr>
              <a:t>ا</a:t>
            </a:r>
            <a:r>
              <a:rPr dirty="0" sz="1800" spc="90">
                <a:latin typeface="Microsoft Sans Serif"/>
                <a:cs typeface="Microsoft Sans Serif"/>
              </a:rPr>
              <a:t> </a:t>
            </a:r>
            <a:r>
              <a:rPr dirty="0" sz="1800" spc="-355">
                <a:latin typeface="Microsoft Sans Serif"/>
                <a:cs typeface="Microsoft Sans Serif"/>
              </a:rPr>
              <a:t>و</a:t>
            </a:r>
            <a:r>
              <a:rPr dirty="0" sz="1800" spc="355">
                <a:latin typeface="Microsoft Sans Serif"/>
                <a:cs typeface="Microsoft Sans Serif"/>
              </a:rPr>
              <a:t>  </a:t>
            </a:r>
            <a:r>
              <a:rPr dirty="0" sz="1800" spc="-430">
                <a:latin typeface="Microsoft Sans Serif"/>
                <a:cs typeface="Microsoft Sans Serif"/>
              </a:rPr>
              <a:t>يو</a:t>
            </a:r>
            <a:r>
              <a:rPr dirty="0" sz="1800" spc="90">
                <a:latin typeface="Microsoft Sans Serif"/>
                <a:cs typeface="Microsoft Sans Serif"/>
              </a:rPr>
              <a:t>  </a:t>
            </a:r>
            <a:r>
              <a:rPr dirty="0" sz="1800" spc="-300">
                <a:latin typeface="Microsoft Sans Serif"/>
                <a:cs typeface="Microsoft Sans Serif"/>
              </a:rPr>
              <a:t>و</a:t>
            </a:r>
            <a:r>
              <a:rPr dirty="0" sz="1800" spc="-245">
                <a:latin typeface="Microsoft Sans Serif"/>
                <a:cs typeface="Microsoft Sans Serif"/>
              </a:rPr>
              <a:t> </a:t>
            </a:r>
            <a:r>
              <a:rPr dirty="0" sz="1800">
                <a:latin typeface="Microsoft Sans Serif"/>
                <a:cs typeface="Microsoft Sans Serif"/>
              </a:rPr>
              <a:t>ة</a:t>
            </a:r>
            <a:r>
              <a:rPr dirty="0" sz="1800" spc="320">
                <a:latin typeface="Microsoft Sans Serif"/>
                <a:cs typeface="Microsoft Sans Serif"/>
              </a:rPr>
              <a:t> </a:t>
            </a:r>
            <a:r>
              <a:rPr dirty="0" sz="1800" spc="-265">
                <a:latin typeface="Microsoft Sans Serif"/>
                <a:cs typeface="Microsoft Sans Serif"/>
              </a:rPr>
              <a:t>ا</a:t>
            </a:r>
            <a:r>
              <a:rPr dirty="0" sz="1800" spc="459">
                <a:latin typeface="Microsoft Sans Serif"/>
                <a:cs typeface="Microsoft Sans Serif"/>
              </a:rPr>
              <a:t> </a:t>
            </a:r>
            <a:r>
              <a:rPr dirty="0" sz="1800" spc="-185">
                <a:latin typeface="Microsoft Sans Serif"/>
                <a:cs typeface="Microsoft Sans Serif"/>
              </a:rPr>
              <a:t>ةا</a:t>
            </a:r>
            <a:r>
              <a:rPr dirty="0" sz="1800" spc="-45">
                <a:latin typeface="Microsoft Sans Serif"/>
                <a:cs typeface="Microsoft Sans Serif"/>
              </a:rPr>
              <a:t> </a:t>
            </a:r>
            <a:r>
              <a:rPr dirty="0" baseline="-1543" sz="2700" spc="-1050">
                <a:latin typeface="Microsoft Sans Serif"/>
                <a:cs typeface="Microsoft Sans Serif"/>
              </a:rPr>
              <a:t>„</a:t>
            </a:r>
            <a:r>
              <a:rPr dirty="0" baseline="-1543" sz="2700" spc="607">
                <a:latin typeface="Microsoft Sans Serif"/>
                <a:cs typeface="Microsoft Sans Serif"/>
              </a:rPr>
              <a:t> </a:t>
            </a:r>
            <a:r>
              <a:rPr dirty="0" sz="1800" spc="-45">
                <a:latin typeface="Microsoft Sans Serif"/>
                <a:cs typeface="Microsoft Sans Serif"/>
              </a:rPr>
              <a:t>ة</a:t>
            </a:r>
            <a:r>
              <a:rPr dirty="0" sz="1800" spc="-180">
                <a:latin typeface="Microsoft Sans Serif"/>
                <a:cs typeface="Microsoft Sans Serif"/>
              </a:rPr>
              <a:t> </a:t>
            </a:r>
            <a:r>
              <a:rPr dirty="0" sz="1800" spc="-254">
                <a:latin typeface="Microsoft Sans Serif"/>
                <a:cs typeface="Microsoft Sans Serif"/>
              </a:rPr>
              <a:t>ر</a:t>
            </a:r>
            <a:r>
              <a:rPr dirty="0" sz="1800" spc="155">
                <a:latin typeface="Microsoft Sans Serif"/>
                <a:cs typeface="Microsoft Sans Serif"/>
              </a:rPr>
              <a:t> </a:t>
            </a:r>
            <a:r>
              <a:rPr dirty="0" sz="1800" spc="-725">
                <a:latin typeface="Microsoft Sans Serif"/>
                <a:cs typeface="Microsoft Sans Serif"/>
              </a:rPr>
              <a:t>ي</a:t>
            </a:r>
            <a:r>
              <a:rPr dirty="0" sz="1800" spc="40">
                <a:latin typeface="Microsoft Sans Serif"/>
                <a:cs typeface="Microsoft Sans Serif"/>
              </a:rPr>
              <a:t>  </a:t>
            </a:r>
            <a:r>
              <a:rPr dirty="0" sz="1800" spc="-90">
                <a:latin typeface="Microsoft Sans Serif"/>
                <a:cs typeface="Microsoft Sans Serif"/>
              </a:rPr>
              <a:t>ءاذ</a:t>
            </a:r>
            <a:r>
              <a:rPr dirty="0" sz="1800" spc="350">
                <a:latin typeface="Microsoft Sans Serif"/>
                <a:cs typeface="Microsoft Sans Serif"/>
              </a:rPr>
              <a:t> </a:t>
            </a:r>
            <a:r>
              <a:rPr dirty="0" sz="1800" spc="-320">
                <a:latin typeface="Microsoft Sans Serif"/>
                <a:cs typeface="Microsoft Sans Serif"/>
              </a:rPr>
              <a:t>ألا</a:t>
            </a:r>
            <a:r>
              <a:rPr dirty="0" sz="1800" spc="-130">
                <a:latin typeface="Microsoft Sans Serif"/>
                <a:cs typeface="Microsoft Sans Serif"/>
              </a:rPr>
              <a:t> </a:t>
            </a:r>
            <a:r>
              <a:rPr dirty="0" baseline="-3086" sz="2700" spc="-750">
                <a:latin typeface="Microsoft Sans Serif"/>
                <a:cs typeface="Microsoft Sans Serif"/>
              </a:rPr>
              <a:t>,</a:t>
            </a:r>
            <a:r>
              <a:rPr dirty="0" baseline="-3086" sz="2700" spc="-217">
                <a:latin typeface="Microsoft Sans Serif"/>
                <a:cs typeface="Microsoft Sans Serif"/>
              </a:rPr>
              <a:t> </a:t>
            </a:r>
            <a:r>
              <a:rPr dirty="0" sz="1800" spc="-50">
                <a:latin typeface="Microsoft Sans Serif"/>
                <a:cs typeface="Microsoft Sans Serif"/>
              </a:rPr>
              <a:t>ة</a:t>
            </a:r>
            <a:endParaRPr sz="1800">
              <a:latin typeface="Microsoft Sans Serif"/>
              <a:cs typeface="Microsoft Sans Serif"/>
            </a:endParaRPr>
          </a:p>
        </p:txBody>
      </p:sp>
      <p:sp>
        <p:nvSpPr>
          <p:cNvPr id="33" name="object 33" descr=""/>
          <p:cNvSpPr txBox="1"/>
          <p:nvPr/>
        </p:nvSpPr>
        <p:spPr>
          <a:xfrm>
            <a:off x="11711685" y="2413761"/>
            <a:ext cx="284480" cy="299720"/>
          </a:xfrm>
          <a:prstGeom prst="rect">
            <a:avLst/>
          </a:prstGeom>
        </p:spPr>
        <p:txBody>
          <a:bodyPr wrap="square" lIns="0" tIns="12700" rIns="0" bIns="0" rtlCol="0" vert="horz">
            <a:spAutoFit/>
          </a:bodyPr>
          <a:lstStyle/>
          <a:p>
            <a:pPr algn="r" marL="38100" marR="30480">
              <a:lnSpc>
                <a:spcPct val="100000"/>
              </a:lnSpc>
              <a:spcBef>
                <a:spcPts val="100"/>
              </a:spcBef>
            </a:pPr>
            <a:r>
              <a:rPr dirty="0" baseline="3086" sz="2700" spc="-1050">
                <a:latin typeface="Microsoft Sans Serif"/>
                <a:cs typeface="Microsoft Sans Serif"/>
              </a:rPr>
              <a:t>„</a:t>
            </a:r>
            <a:r>
              <a:rPr dirty="0" baseline="3086" sz="2700" spc="104">
                <a:latin typeface="Microsoft Sans Serif"/>
                <a:cs typeface="Microsoft Sans Serif"/>
              </a:rPr>
              <a:t> </a:t>
            </a:r>
            <a:r>
              <a:rPr dirty="0" sz="1800" spc="-935">
                <a:latin typeface="Microsoft Sans Serif"/>
                <a:cs typeface="Microsoft Sans Serif"/>
              </a:rPr>
              <a:t>صن</a:t>
            </a:r>
            <a:r>
              <a:rPr dirty="0" baseline="18518" sz="2700" spc="-1402">
                <a:latin typeface="Microsoft Sans Serif"/>
                <a:cs typeface="Microsoft Sans Serif"/>
              </a:rPr>
              <a:t>.</a:t>
            </a:r>
            <a:endParaRPr baseline="18518" sz="2700">
              <a:latin typeface="Microsoft Sans Serif"/>
              <a:cs typeface="Microsoft Sans Serif"/>
            </a:endParaRPr>
          </a:p>
        </p:txBody>
      </p:sp>
      <p:sp>
        <p:nvSpPr>
          <p:cNvPr id="34" name="object 34" descr=""/>
          <p:cNvSpPr txBox="1"/>
          <p:nvPr/>
        </p:nvSpPr>
        <p:spPr>
          <a:xfrm>
            <a:off x="11321542" y="2421382"/>
            <a:ext cx="287655" cy="299720"/>
          </a:xfrm>
          <a:prstGeom prst="rect">
            <a:avLst/>
          </a:prstGeom>
        </p:spPr>
        <p:txBody>
          <a:bodyPr wrap="square" lIns="0" tIns="12700" rIns="0" bIns="0" rtlCol="0" vert="horz">
            <a:spAutoFit/>
          </a:bodyPr>
          <a:lstStyle/>
          <a:p>
            <a:pPr algn="r" marL="38100" marR="30480">
              <a:lnSpc>
                <a:spcPct val="100000"/>
              </a:lnSpc>
              <a:spcBef>
                <a:spcPts val="100"/>
              </a:spcBef>
            </a:pPr>
            <a:r>
              <a:rPr dirty="0" baseline="1543" sz="2700" spc="-1050">
                <a:latin typeface="Microsoft Sans Serif"/>
                <a:cs typeface="Microsoft Sans Serif"/>
              </a:rPr>
              <a:t>„</a:t>
            </a:r>
            <a:r>
              <a:rPr dirty="0" baseline="1543" sz="2700" spc="555">
                <a:latin typeface="Microsoft Sans Serif"/>
                <a:cs typeface="Microsoft Sans Serif"/>
              </a:rPr>
              <a:t> </a:t>
            </a:r>
            <a:r>
              <a:rPr dirty="0" baseline="-6172" sz="2700" spc="-615">
                <a:latin typeface="Microsoft Sans Serif"/>
                <a:cs typeface="Microsoft Sans Serif"/>
              </a:rPr>
              <a:t>ملا</a:t>
            </a:r>
            <a:endParaRPr baseline="-6172" sz="2700">
              <a:latin typeface="Microsoft Sans Serif"/>
              <a:cs typeface="Microsoft Sans Serif"/>
            </a:endParaRPr>
          </a:p>
        </p:txBody>
      </p:sp>
      <p:sp>
        <p:nvSpPr>
          <p:cNvPr id="35" name="object 35" descr=""/>
          <p:cNvSpPr txBox="1"/>
          <p:nvPr/>
        </p:nvSpPr>
        <p:spPr>
          <a:xfrm>
            <a:off x="10135869" y="2444241"/>
            <a:ext cx="1039494" cy="299720"/>
          </a:xfrm>
          <a:prstGeom prst="rect">
            <a:avLst/>
          </a:prstGeom>
        </p:spPr>
        <p:txBody>
          <a:bodyPr wrap="square" lIns="0" tIns="12700" rIns="0" bIns="0" rtlCol="0" vert="horz">
            <a:spAutoFit/>
          </a:bodyPr>
          <a:lstStyle/>
          <a:p>
            <a:pPr algn="r" marL="38100" marR="30480">
              <a:lnSpc>
                <a:spcPct val="100000"/>
              </a:lnSpc>
              <a:spcBef>
                <a:spcPts val="100"/>
              </a:spcBef>
            </a:pPr>
            <a:r>
              <a:rPr dirty="0" sz="1800" spc="-919">
                <a:latin typeface="Microsoft Sans Serif"/>
                <a:cs typeface="Microsoft Sans Serif"/>
              </a:rPr>
              <a:t>ق</a:t>
            </a:r>
            <a:r>
              <a:rPr dirty="0" baseline="18518" sz="2700" spc="-1380">
                <a:latin typeface="Microsoft Sans Serif"/>
                <a:cs typeface="Microsoft Sans Serif"/>
              </a:rPr>
              <a:t>„</a:t>
            </a:r>
            <a:r>
              <a:rPr dirty="0" baseline="18518" sz="2700" spc="-52">
                <a:latin typeface="Microsoft Sans Serif"/>
                <a:cs typeface="Microsoft Sans Serif"/>
              </a:rPr>
              <a:t> </a:t>
            </a:r>
            <a:r>
              <a:rPr dirty="0" baseline="1543" sz="2700" spc="-914">
                <a:latin typeface="Microsoft Sans Serif"/>
                <a:cs typeface="Microsoft Sans Serif"/>
              </a:rPr>
              <a:t>عن</a:t>
            </a:r>
            <a:r>
              <a:rPr dirty="0" baseline="-3086" sz="2700" spc="-914">
                <a:latin typeface="Microsoft Sans Serif"/>
                <a:cs typeface="Microsoft Sans Serif"/>
              </a:rPr>
              <a:t>„</a:t>
            </a:r>
            <a:r>
              <a:rPr dirty="0" baseline="-3086" sz="2700" spc="532">
                <a:latin typeface="Microsoft Sans Serif"/>
                <a:cs typeface="Microsoft Sans Serif"/>
              </a:rPr>
              <a:t> </a:t>
            </a:r>
            <a:r>
              <a:rPr dirty="0" baseline="12345" sz="2700" spc="-847">
                <a:latin typeface="Microsoft Sans Serif"/>
                <a:cs typeface="Microsoft Sans Serif"/>
              </a:rPr>
              <a:t>لع</a:t>
            </a:r>
            <a:r>
              <a:rPr dirty="0" baseline="12345" sz="2700" spc="240">
                <a:latin typeface="Microsoft Sans Serif"/>
                <a:cs typeface="Microsoft Sans Serif"/>
              </a:rPr>
              <a:t> </a:t>
            </a:r>
            <a:r>
              <a:rPr dirty="0" baseline="6172" sz="2700" spc="-750">
                <a:latin typeface="Microsoft Sans Serif"/>
                <a:cs typeface="Microsoft Sans Serif"/>
              </a:rPr>
              <a:t>.</a:t>
            </a:r>
            <a:r>
              <a:rPr dirty="0" baseline="6172" sz="2700" spc="434">
                <a:latin typeface="Microsoft Sans Serif"/>
                <a:cs typeface="Microsoft Sans Serif"/>
              </a:rPr>
              <a:t> </a:t>
            </a:r>
            <a:r>
              <a:rPr dirty="0" baseline="1543" sz="2700" spc="-1214">
                <a:latin typeface="Microsoft Sans Serif"/>
                <a:cs typeface="Microsoft Sans Serif"/>
              </a:rPr>
              <a:t>ن</a:t>
            </a:r>
            <a:r>
              <a:rPr dirty="0" baseline="18518" sz="2700" spc="-1214">
                <a:latin typeface="Microsoft Sans Serif"/>
                <a:cs typeface="Microsoft Sans Serif"/>
              </a:rPr>
              <a:t>.</a:t>
            </a:r>
            <a:r>
              <a:rPr dirty="0" baseline="18518" sz="2700" spc="-172">
                <a:latin typeface="Microsoft Sans Serif"/>
                <a:cs typeface="Microsoft Sans Serif"/>
              </a:rPr>
              <a:t> </a:t>
            </a:r>
            <a:r>
              <a:rPr dirty="0" baseline="1543" sz="2700" spc="-1012">
                <a:latin typeface="Microsoft Sans Serif"/>
                <a:cs typeface="Microsoft Sans Serif"/>
              </a:rPr>
              <a:t>ق</a:t>
            </a:r>
            <a:r>
              <a:rPr dirty="0" baseline="12345" sz="2700" spc="-1012">
                <a:latin typeface="Microsoft Sans Serif"/>
                <a:cs typeface="Microsoft Sans Serif"/>
              </a:rPr>
              <a:t>„</a:t>
            </a:r>
            <a:r>
              <a:rPr dirty="0" baseline="12345" sz="2700" spc="-450">
                <a:latin typeface="Microsoft Sans Serif"/>
                <a:cs typeface="Microsoft Sans Serif"/>
              </a:rPr>
              <a:t> </a:t>
            </a:r>
            <a:r>
              <a:rPr dirty="0" baseline="-1543" sz="2700" spc="-667">
                <a:latin typeface="Microsoft Sans Serif"/>
                <a:cs typeface="Microsoft Sans Serif"/>
              </a:rPr>
              <a:t>لا</a:t>
            </a:r>
            <a:r>
              <a:rPr dirty="0" baseline="-1543" sz="2700" spc="262">
                <a:latin typeface="Microsoft Sans Serif"/>
                <a:cs typeface="Microsoft Sans Serif"/>
              </a:rPr>
              <a:t> </a:t>
            </a:r>
            <a:r>
              <a:rPr dirty="0" baseline="6172" sz="2700" spc="-750">
                <a:latin typeface="Microsoft Sans Serif"/>
                <a:cs typeface="Microsoft Sans Serif"/>
              </a:rPr>
              <a:t>.</a:t>
            </a:r>
            <a:r>
              <a:rPr dirty="0" baseline="6172" sz="2700" spc="-209">
                <a:latin typeface="Microsoft Sans Serif"/>
                <a:cs typeface="Microsoft Sans Serif"/>
              </a:rPr>
              <a:t> </a:t>
            </a:r>
            <a:r>
              <a:rPr dirty="0" sz="1800" spc="-50">
                <a:latin typeface="Microsoft Sans Serif"/>
                <a:cs typeface="Microsoft Sans Serif"/>
              </a:rPr>
              <a:t>م</a:t>
            </a:r>
            <a:endParaRPr sz="1800">
              <a:latin typeface="Microsoft Sans Serif"/>
              <a:cs typeface="Microsoft Sans Serif"/>
            </a:endParaRPr>
          </a:p>
        </p:txBody>
      </p:sp>
      <p:sp>
        <p:nvSpPr>
          <p:cNvPr id="36" name="object 36" descr=""/>
          <p:cNvSpPr txBox="1"/>
          <p:nvPr/>
        </p:nvSpPr>
        <p:spPr>
          <a:xfrm>
            <a:off x="9719818" y="2439670"/>
            <a:ext cx="244475" cy="299720"/>
          </a:xfrm>
          <a:prstGeom prst="rect">
            <a:avLst/>
          </a:prstGeom>
        </p:spPr>
        <p:txBody>
          <a:bodyPr wrap="square" lIns="0" tIns="12700" rIns="0" bIns="0" rtlCol="0" vert="horz">
            <a:spAutoFit/>
          </a:bodyPr>
          <a:lstStyle/>
          <a:p>
            <a:pPr algn="r" marL="38100" marR="30480">
              <a:lnSpc>
                <a:spcPct val="100000"/>
              </a:lnSpc>
              <a:spcBef>
                <a:spcPts val="100"/>
              </a:spcBef>
            </a:pPr>
            <a:r>
              <a:rPr dirty="0" baseline="6172" sz="2700" spc="-1252">
                <a:latin typeface="Microsoft Sans Serif"/>
                <a:cs typeface="Microsoft Sans Serif"/>
              </a:rPr>
              <a:t>ث</a:t>
            </a:r>
            <a:r>
              <a:rPr dirty="0" baseline="1543" sz="2700" spc="-1252">
                <a:latin typeface="Microsoft Sans Serif"/>
                <a:cs typeface="Microsoft Sans Serif"/>
              </a:rPr>
              <a:t>,</a:t>
            </a:r>
            <a:r>
              <a:rPr dirty="0" baseline="24691" sz="2700" spc="-1252">
                <a:latin typeface="Microsoft Sans Serif"/>
                <a:cs typeface="Microsoft Sans Serif"/>
              </a:rPr>
              <a:t>حل</a:t>
            </a:r>
            <a:r>
              <a:rPr dirty="0" baseline="24691" sz="2700" spc="-450">
                <a:latin typeface="Microsoft Sans Serif"/>
                <a:cs typeface="Microsoft Sans Serif"/>
              </a:rPr>
              <a:t> </a:t>
            </a:r>
            <a:r>
              <a:rPr dirty="0" sz="1800" spc="-900">
                <a:latin typeface="Microsoft Sans Serif"/>
                <a:cs typeface="Microsoft Sans Serif"/>
              </a:rPr>
              <a:t>ب</a:t>
            </a:r>
            <a:endParaRPr sz="1800">
              <a:latin typeface="Microsoft Sans Serif"/>
              <a:cs typeface="Microsoft Sans Serif"/>
            </a:endParaRPr>
          </a:p>
        </p:txBody>
      </p:sp>
      <p:sp>
        <p:nvSpPr>
          <p:cNvPr id="37" name="object 37" descr=""/>
          <p:cNvSpPr txBox="1"/>
          <p:nvPr/>
        </p:nvSpPr>
        <p:spPr>
          <a:xfrm>
            <a:off x="9388729" y="2412238"/>
            <a:ext cx="245745" cy="299720"/>
          </a:xfrm>
          <a:prstGeom prst="rect">
            <a:avLst/>
          </a:prstGeom>
        </p:spPr>
        <p:txBody>
          <a:bodyPr wrap="square" lIns="0" tIns="12700" rIns="0" bIns="0" rtlCol="0" vert="horz">
            <a:spAutoFit/>
          </a:bodyPr>
          <a:lstStyle/>
          <a:p>
            <a:pPr marL="38100">
              <a:lnSpc>
                <a:spcPct val="100000"/>
              </a:lnSpc>
              <a:spcBef>
                <a:spcPts val="100"/>
              </a:spcBef>
            </a:pPr>
            <a:r>
              <a:rPr dirty="0" sz="1800" spc="-700">
                <a:latin typeface="Microsoft Sans Serif"/>
                <a:cs typeface="Microsoft Sans Serif"/>
              </a:rPr>
              <a:t>„</a:t>
            </a:r>
            <a:r>
              <a:rPr dirty="0" sz="1800" spc="285">
                <a:latin typeface="Microsoft Sans Serif"/>
                <a:cs typeface="Microsoft Sans Serif"/>
              </a:rPr>
              <a:t> </a:t>
            </a:r>
            <a:r>
              <a:rPr dirty="0" baseline="-9259" sz="2700" spc="-75">
                <a:latin typeface="Microsoft Sans Serif"/>
                <a:cs typeface="Microsoft Sans Serif"/>
              </a:rPr>
              <a:t>م</a:t>
            </a:r>
            <a:endParaRPr baseline="-9259" sz="2700">
              <a:latin typeface="Microsoft Sans Serif"/>
              <a:cs typeface="Microsoft Sans Serif"/>
            </a:endParaRPr>
          </a:p>
        </p:txBody>
      </p:sp>
      <p:sp>
        <p:nvSpPr>
          <p:cNvPr id="38" name="object 38" descr=""/>
          <p:cNvSpPr txBox="1"/>
          <p:nvPr/>
        </p:nvSpPr>
        <p:spPr>
          <a:xfrm>
            <a:off x="8353932" y="2445765"/>
            <a:ext cx="925194" cy="299720"/>
          </a:xfrm>
          <a:prstGeom prst="rect">
            <a:avLst/>
          </a:prstGeom>
        </p:spPr>
        <p:txBody>
          <a:bodyPr wrap="square" lIns="0" tIns="12700" rIns="0" bIns="0" rtlCol="0" vert="horz">
            <a:spAutoFit/>
          </a:bodyPr>
          <a:lstStyle/>
          <a:p>
            <a:pPr algn="r" marL="38100" marR="30480">
              <a:lnSpc>
                <a:spcPct val="100000"/>
              </a:lnSpc>
              <a:spcBef>
                <a:spcPts val="100"/>
              </a:spcBef>
            </a:pPr>
            <a:r>
              <a:rPr dirty="0" baseline="4629" sz="2700" spc="-907">
                <a:latin typeface="Microsoft Sans Serif"/>
                <a:cs typeface="Microsoft Sans Serif"/>
              </a:rPr>
              <a:t>هش</a:t>
            </a:r>
            <a:r>
              <a:rPr dirty="0" baseline="13888" sz="2700" spc="112">
                <a:latin typeface="Microsoft Sans Serif"/>
                <a:cs typeface="Microsoft Sans Serif"/>
              </a:rPr>
              <a:t>  </a:t>
            </a:r>
            <a:r>
              <a:rPr dirty="0" baseline="9259" sz="2700" spc="-1050">
                <a:latin typeface="Microsoft Sans Serif"/>
                <a:cs typeface="Microsoft Sans Serif"/>
              </a:rPr>
              <a:t>„</a:t>
            </a:r>
            <a:r>
              <a:rPr dirty="0" baseline="9259" sz="2700" spc="-359">
                <a:latin typeface="Microsoft Sans Serif"/>
                <a:cs typeface="Microsoft Sans Serif"/>
              </a:rPr>
              <a:t> </a:t>
            </a:r>
            <a:r>
              <a:rPr dirty="0" baseline="-4629" sz="2700" spc="-1672">
                <a:latin typeface="Microsoft Sans Serif"/>
                <a:cs typeface="Microsoft Sans Serif"/>
              </a:rPr>
              <a:t>ث</a:t>
            </a:r>
            <a:r>
              <a:rPr dirty="0" baseline="7716" sz="2700" spc="-1672">
                <a:latin typeface="Microsoft Sans Serif"/>
                <a:cs typeface="Microsoft Sans Serif"/>
              </a:rPr>
              <a:t>„</a:t>
            </a:r>
            <a:r>
              <a:rPr dirty="0" baseline="7716" sz="2700" spc="-450">
                <a:latin typeface="Microsoft Sans Serif"/>
                <a:cs typeface="Microsoft Sans Serif"/>
              </a:rPr>
              <a:t> </a:t>
            </a:r>
            <a:r>
              <a:rPr dirty="0" sz="1800" spc="-790">
                <a:latin typeface="Microsoft Sans Serif"/>
                <a:cs typeface="Microsoft Sans Serif"/>
              </a:rPr>
              <a:t>س</a:t>
            </a:r>
            <a:r>
              <a:rPr dirty="0" sz="1800" spc="170">
                <a:latin typeface="Microsoft Sans Serif"/>
                <a:cs typeface="Microsoft Sans Serif"/>
              </a:rPr>
              <a:t> </a:t>
            </a:r>
            <a:r>
              <a:rPr dirty="0" baseline="6172" sz="2700" spc="-750">
                <a:latin typeface="Microsoft Sans Serif"/>
                <a:cs typeface="Microsoft Sans Serif"/>
              </a:rPr>
              <a:t>.</a:t>
            </a:r>
            <a:r>
              <a:rPr dirty="0" baseline="6172" sz="2700" spc="-217">
                <a:latin typeface="Microsoft Sans Serif"/>
                <a:cs typeface="Microsoft Sans Serif"/>
              </a:rPr>
              <a:t> </a:t>
            </a:r>
            <a:r>
              <a:rPr dirty="0" sz="1800" spc="-355">
                <a:latin typeface="Microsoft Sans Serif"/>
                <a:cs typeface="Microsoft Sans Serif"/>
              </a:rPr>
              <a:t>ع</a:t>
            </a:r>
            <a:r>
              <a:rPr dirty="0" sz="1800" spc="340">
                <a:latin typeface="Microsoft Sans Serif"/>
                <a:cs typeface="Microsoft Sans Serif"/>
              </a:rPr>
              <a:t> </a:t>
            </a:r>
            <a:r>
              <a:rPr dirty="0" baseline="1543" sz="2700" spc="-1012">
                <a:latin typeface="Microsoft Sans Serif"/>
                <a:cs typeface="Microsoft Sans Serif"/>
              </a:rPr>
              <a:t>ق</a:t>
            </a:r>
            <a:r>
              <a:rPr dirty="0" baseline="12345" sz="2700" spc="-1012">
                <a:latin typeface="Microsoft Sans Serif"/>
                <a:cs typeface="Microsoft Sans Serif"/>
              </a:rPr>
              <a:t>„</a:t>
            </a:r>
            <a:r>
              <a:rPr dirty="0" baseline="12345" sz="2700" spc="-450">
                <a:latin typeface="Microsoft Sans Serif"/>
                <a:cs typeface="Microsoft Sans Serif"/>
              </a:rPr>
              <a:t> </a:t>
            </a:r>
            <a:r>
              <a:rPr dirty="0" sz="1800" spc="-810">
                <a:latin typeface="Microsoft Sans Serif"/>
                <a:cs typeface="Microsoft Sans Serif"/>
              </a:rPr>
              <a:t>ن</a:t>
            </a:r>
            <a:r>
              <a:rPr dirty="0" baseline="16975" sz="2700" spc="-1214">
                <a:latin typeface="Microsoft Sans Serif"/>
                <a:cs typeface="Microsoft Sans Serif"/>
              </a:rPr>
              <a:t>„</a:t>
            </a:r>
            <a:endParaRPr baseline="16975" sz="2700">
              <a:latin typeface="Microsoft Sans Serif"/>
              <a:cs typeface="Microsoft Sans Serif"/>
            </a:endParaRPr>
          </a:p>
        </p:txBody>
      </p:sp>
      <p:sp>
        <p:nvSpPr>
          <p:cNvPr id="39" name="object 39" descr=""/>
          <p:cNvSpPr txBox="1"/>
          <p:nvPr/>
        </p:nvSpPr>
        <p:spPr>
          <a:xfrm>
            <a:off x="7875396" y="2415285"/>
            <a:ext cx="361315" cy="299720"/>
          </a:xfrm>
          <a:prstGeom prst="rect">
            <a:avLst/>
          </a:prstGeom>
        </p:spPr>
        <p:txBody>
          <a:bodyPr wrap="square" lIns="0" tIns="12700" rIns="0" bIns="0" rtlCol="0" vert="horz">
            <a:spAutoFit/>
          </a:bodyPr>
          <a:lstStyle/>
          <a:p>
            <a:pPr algn="r" marL="38100" marR="30480">
              <a:lnSpc>
                <a:spcPct val="100000"/>
              </a:lnSpc>
              <a:spcBef>
                <a:spcPts val="100"/>
              </a:spcBef>
            </a:pPr>
            <a:r>
              <a:rPr dirty="0" baseline="1543" sz="2700" spc="-1050">
                <a:latin typeface="Microsoft Sans Serif"/>
                <a:cs typeface="Microsoft Sans Serif"/>
              </a:rPr>
              <a:t>„</a:t>
            </a:r>
            <a:r>
              <a:rPr dirty="0" baseline="1543" sz="2700" spc="-359">
                <a:latin typeface="Microsoft Sans Serif"/>
                <a:cs typeface="Microsoft Sans Serif"/>
              </a:rPr>
              <a:t> </a:t>
            </a:r>
            <a:r>
              <a:rPr dirty="0" baseline="-12345" sz="2700">
                <a:latin typeface="Microsoft Sans Serif"/>
                <a:cs typeface="Microsoft Sans Serif"/>
              </a:rPr>
              <a:t>م</a:t>
            </a:r>
            <a:r>
              <a:rPr dirty="0" baseline="-12345" sz="2700" spc="330">
                <a:latin typeface="Microsoft Sans Serif"/>
                <a:cs typeface="Microsoft Sans Serif"/>
              </a:rPr>
              <a:t> </a:t>
            </a:r>
            <a:r>
              <a:rPr dirty="0" baseline="-7716" sz="2700" spc="-1289">
                <a:latin typeface="Microsoft Sans Serif"/>
                <a:cs typeface="Microsoft Sans Serif"/>
              </a:rPr>
              <a:t>ع</a:t>
            </a:r>
            <a:r>
              <a:rPr dirty="0" baseline="7716" sz="2700" spc="-1289">
                <a:latin typeface="Microsoft Sans Serif"/>
                <a:cs typeface="Microsoft Sans Serif"/>
              </a:rPr>
              <a:t>.</a:t>
            </a:r>
            <a:r>
              <a:rPr dirty="0" baseline="7716" sz="2700" spc="-397">
                <a:latin typeface="Microsoft Sans Serif"/>
                <a:cs typeface="Microsoft Sans Serif"/>
              </a:rPr>
              <a:t> </a:t>
            </a:r>
            <a:r>
              <a:rPr dirty="0" sz="1800" spc="-670">
                <a:latin typeface="Microsoft Sans Serif"/>
                <a:cs typeface="Microsoft Sans Serif"/>
              </a:rPr>
              <a:t>ن</a:t>
            </a:r>
            <a:r>
              <a:rPr dirty="0" baseline="-6172" sz="2700" spc="-1005">
                <a:latin typeface="Microsoft Sans Serif"/>
                <a:cs typeface="Microsoft Sans Serif"/>
              </a:rPr>
              <a:t>,</a:t>
            </a:r>
            <a:endParaRPr baseline="-6172" sz="2700">
              <a:latin typeface="Microsoft Sans Serif"/>
              <a:cs typeface="Microsoft Sans Serif"/>
            </a:endParaRPr>
          </a:p>
        </p:txBody>
      </p:sp>
      <p:sp>
        <p:nvSpPr>
          <p:cNvPr id="40" name="object 40" descr=""/>
          <p:cNvSpPr txBox="1"/>
          <p:nvPr/>
        </p:nvSpPr>
        <p:spPr>
          <a:xfrm>
            <a:off x="7719948" y="2476246"/>
            <a:ext cx="4319905" cy="299720"/>
          </a:xfrm>
          <a:prstGeom prst="rect">
            <a:avLst/>
          </a:prstGeom>
        </p:spPr>
        <p:txBody>
          <a:bodyPr wrap="square" lIns="0" tIns="12700" rIns="0" bIns="0" rtlCol="0" vert="horz">
            <a:spAutoFit/>
          </a:bodyPr>
          <a:lstStyle/>
          <a:p>
            <a:pPr algn="r" marL="38100" marR="30480">
              <a:lnSpc>
                <a:spcPct val="100000"/>
              </a:lnSpc>
              <a:spcBef>
                <a:spcPts val="100"/>
              </a:spcBef>
            </a:pPr>
            <a:r>
              <a:rPr dirty="0" sz="1800" spc="-350">
                <a:latin typeface="Microsoft Sans Serif"/>
                <a:cs typeface="Microsoft Sans Serif"/>
              </a:rPr>
              <a:t>أل</a:t>
            </a:r>
            <a:r>
              <a:rPr dirty="0" sz="1800" spc="-204">
                <a:latin typeface="Microsoft Sans Serif"/>
                <a:cs typeface="Microsoft Sans Serif"/>
              </a:rPr>
              <a:t> </a:t>
            </a:r>
            <a:r>
              <a:rPr dirty="0" sz="1800">
                <a:latin typeface="Microsoft Sans Serif"/>
                <a:cs typeface="Microsoft Sans Serif"/>
              </a:rPr>
              <a:t>ة</a:t>
            </a:r>
            <a:r>
              <a:rPr dirty="0" sz="1800" spc="-114">
                <a:latin typeface="Microsoft Sans Serif"/>
                <a:cs typeface="Microsoft Sans Serif"/>
              </a:rPr>
              <a:t> </a:t>
            </a:r>
            <a:r>
              <a:rPr dirty="0" sz="1800" spc="-285">
                <a:latin typeface="Microsoft Sans Serif"/>
                <a:cs typeface="Microsoft Sans Serif"/>
              </a:rPr>
              <a:t>ار</a:t>
            </a:r>
            <a:r>
              <a:rPr dirty="0" sz="1800" spc="70">
                <a:latin typeface="Microsoft Sans Serif"/>
                <a:cs typeface="Microsoft Sans Serif"/>
              </a:rPr>
              <a:t> </a:t>
            </a:r>
            <a:r>
              <a:rPr dirty="0" sz="1800" spc="-300">
                <a:latin typeface="Microsoft Sans Serif"/>
                <a:cs typeface="Microsoft Sans Serif"/>
              </a:rPr>
              <a:t>و</a:t>
            </a:r>
            <a:r>
              <a:rPr dirty="0" sz="1800" spc="-204">
                <a:latin typeface="Microsoft Sans Serif"/>
                <a:cs typeface="Microsoft Sans Serif"/>
              </a:rPr>
              <a:t> </a:t>
            </a:r>
            <a:r>
              <a:rPr dirty="0" sz="1800" spc="-254">
                <a:latin typeface="Microsoft Sans Serif"/>
                <a:cs typeface="Microsoft Sans Serif"/>
              </a:rPr>
              <a:t>،ر</a:t>
            </a:r>
            <a:r>
              <a:rPr dirty="0" sz="1800" spc="490">
                <a:latin typeface="Microsoft Sans Serif"/>
                <a:cs typeface="Microsoft Sans Serif"/>
              </a:rPr>
              <a:t> </a:t>
            </a:r>
            <a:r>
              <a:rPr dirty="0" sz="1800" spc="-170">
                <a:latin typeface="Microsoft Sans Serif"/>
                <a:cs typeface="Microsoft Sans Serif"/>
              </a:rPr>
              <a:t>ا</a:t>
            </a:r>
            <a:r>
              <a:rPr dirty="0" sz="1800" spc="-204">
                <a:latin typeface="Microsoft Sans Serif"/>
                <a:cs typeface="Microsoft Sans Serif"/>
              </a:rPr>
              <a:t> </a:t>
            </a:r>
            <a:r>
              <a:rPr dirty="0" sz="1800">
                <a:latin typeface="Microsoft Sans Serif"/>
                <a:cs typeface="Microsoft Sans Serif"/>
              </a:rPr>
              <a:t>ة</a:t>
            </a:r>
            <a:r>
              <a:rPr dirty="0" sz="1800" spc="150">
                <a:latin typeface="Microsoft Sans Serif"/>
                <a:cs typeface="Microsoft Sans Serif"/>
              </a:rPr>
              <a:t>  </a:t>
            </a:r>
            <a:r>
              <a:rPr dirty="0" sz="1800">
                <a:latin typeface="Microsoft Sans Serif"/>
                <a:cs typeface="Microsoft Sans Serif"/>
              </a:rPr>
              <a:t>ن</a:t>
            </a:r>
            <a:r>
              <a:rPr dirty="0" sz="1800" spc="375">
                <a:latin typeface="Microsoft Sans Serif"/>
                <a:cs typeface="Microsoft Sans Serif"/>
              </a:rPr>
              <a:t> </a:t>
            </a:r>
            <a:r>
              <a:rPr dirty="0" sz="1800" spc="-375">
                <a:latin typeface="Microsoft Sans Serif"/>
                <a:cs typeface="Microsoft Sans Serif"/>
              </a:rPr>
              <a:t>ل</a:t>
            </a:r>
            <a:r>
              <a:rPr dirty="0" sz="1800" spc="90">
                <a:latin typeface="Microsoft Sans Serif"/>
                <a:cs typeface="Microsoft Sans Serif"/>
              </a:rPr>
              <a:t>  </a:t>
            </a:r>
            <a:r>
              <a:rPr dirty="0" sz="1800" spc="-350">
                <a:latin typeface="Microsoft Sans Serif"/>
                <a:cs typeface="Microsoft Sans Serif"/>
              </a:rPr>
              <a:t>أل</a:t>
            </a:r>
            <a:r>
              <a:rPr dirty="0" sz="1800" spc="-204">
                <a:latin typeface="Microsoft Sans Serif"/>
                <a:cs typeface="Microsoft Sans Serif"/>
              </a:rPr>
              <a:t> </a:t>
            </a:r>
            <a:r>
              <a:rPr dirty="0" sz="1800">
                <a:latin typeface="Microsoft Sans Serif"/>
                <a:cs typeface="Microsoft Sans Serif"/>
              </a:rPr>
              <a:t>ةذ</a:t>
            </a:r>
            <a:r>
              <a:rPr dirty="0" sz="1800" spc="300">
                <a:latin typeface="Microsoft Sans Serif"/>
                <a:cs typeface="Microsoft Sans Serif"/>
              </a:rPr>
              <a:t> </a:t>
            </a:r>
            <a:r>
              <a:rPr dirty="0" sz="1800" spc="-495">
                <a:latin typeface="Microsoft Sans Serif"/>
                <a:cs typeface="Microsoft Sans Serif"/>
              </a:rPr>
              <a:t>س</a:t>
            </a:r>
            <a:r>
              <a:rPr dirty="0" sz="1800" spc="225">
                <a:latin typeface="Microsoft Sans Serif"/>
                <a:cs typeface="Microsoft Sans Serif"/>
              </a:rPr>
              <a:t> </a:t>
            </a:r>
            <a:r>
              <a:rPr dirty="0" sz="1800" spc="-265">
                <a:latin typeface="Microsoft Sans Serif"/>
                <a:cs typeface="Microsoft Sans Serif"/>
              </a:rPr>
              <a:t>ا</a:t>
            </a:r>
            <a:r>
              <a:rPr dirty="0" sz="1800" spc="-130">
                <a:latin typeface="Microsoft Sans Serif"/>
                <a:cs typeface="Microsoft Sans Serif"/>
              </a:rPr>
              <a:t> </a:t>
            </a:r>
            <a:r>
              <a:rPr dirty="0" baseline="-3086" sz="2700" spc="-750">
                <a:latin typeface="Microsoft Sans Serif"/>
                <a:cs typeface="Microsoft Sans Serif"/>
              </a:rPr>
              <a:t>,</a:t>
            </a:r>
            <a:r>
              <a:rPr dirty="0" baseline="-3086" sz="2700" spc="-165">
                <a:latin typeface="Microsoft Sans Serif"/>
                <a:cs typeface="Microsoft Sans Serif"/>
              </a:rPr>
              <a:t> </a:t>
            </a:r>
            <a:r>
              <a:rPr dirty="0" sz="1800" spc="-254">
                <a:latin typeface="Microsoft Sans Serif"/>
                <a:cs typeface="Microsoft Sans Serif"/>
              </a:rPr>
              <a:t>ت</a:t>
            </a:r>
            <a:r>
              <a:rPr dirty="0" baseline="-9259" sz="2700" spc="-382">
                <a:latin typeface="Microsoft Sans Serif"/>
                <a:cs typeface="Microsoft Sans Serif"/>
              </a:rPr>
              <a:t>,</a:t>
            </a:r>
            <a:r>
              <a:rPr dirty="0" baseline="-9259" sz="2700" spc="405">
                <a:latin typeface="Microsoft Sans Serif"/>
                <a:cs typeface="Microsoft Sans Serif"/>
              </a:rPr>
              <a:t> </a:t>
            </a:r>
            <a:r>
              <a:rPr dirty="0" sz="1800" spc="-265">
                <a:latin typeface="Microsoft Sans Serif"/>
                <a:cs typeface="Microsoft Sans Serif"/>
              </a:rPr>
              <a:t>ا</a:t>
            </a:r>
            <a:r>
              <a:rPr dirty="0" sz="1800" spc="95">
                <a:latin typeface="Microsoft Sans Serif"/>
                <a:cs typeface="Microsoft Sans Serif"/>
              </a:rPr>
              <a:t>  </a:t>
            </a:r>
            <a:r>
              <a:rPr dirty="0" sz="1800" spc="-725">
                <a:latin typeface="Microsoft Sans Serif"/>
                <a:cs typeface="Microsoft Sans Serif"/>
              </a:rPr>
              <a:t>ي</a:t>
            </a:r>
            <a:r>
              <a:rPr dirty="0" sz="1800" spc="60">
                <a:latin typeface="Microsoft Sans Serif"/>
                <a:cs typeface="Microsoft Sans Serif"/>
              </a:rPr>
              <a:t>  </a:t>
            </a:r>
            <a:r>
              <a:rPr dirty="0" sz="1800" spc="-305">
                <a:latin typeface="Microsoft Sans Serif"/>
                <a:cs typeface="Microsoft Sans Serif"/>
              </a:rPr>
              <a:t>نو</a:t>
            </a:r>
            <a:r>
              <a:rPr dirty="0" sz="1800" spc="-135">
                <a:latin typeface="Microsoft Sans Serif"/>
                <a:cs typeface="Microsoft Sans Serif"/>
              </a:rPr>
              <a:t> </a:t>
            </a:r>
            <a:r>
              <a:rPr dirty="0" sz="1800" spc="-265">
                <a:latin typeface="Microsoft Sans Serif"/>
                <a:cs typeface="Microsoft Sans Serif"/>
              </a:rPr>
              <a:t>ا</a:t>
            </a:r>
            <a:r>
              <a:rPr dirty="0" sz="1800" spc="160">
                <a:latin typeface="Microsoft Sans Serif"/>
                <a:cs typeface="Microsoft Sans Serif"/>
              </a:rPr>
              <a:t>  </a:t>
            </a:r>
            <a:r>
              <a:rPr dirty="0" sz="1800">
                <a:latin typeface="Microsoft Sans Serif"/>
                <a:cs typeface="Microsoft Sans Serif"/>
              </a:rPr>
              <a:t>ن</a:t>
            </a:r>
            <a:r>
              <a:rPr dirty="0" sz="1800" spc="315">
                <a:latin typeface="Microsoft Sans Serif"/>
                <a:cs typeface="Microsoft Sans Serif"/>
              </a:rPr>
              <a:t> </a:t>
            </a:r>
            <a:r>
              <a:rPr dirty="0" sz="1800" spc="-535">
                <a:latin typeface="Microsoft Sans Serif"/>
                <a:cs typeface="Microsoft Sans Serif"/>
              </a:rPr>
              <a:t>25</a:t>
            </a:r>
            <a:r>
              <a:rPr dirty="0" sz="1800" spc="-204">
                <a:latin typeface="Microsoft Sans Serif"/>
                <a:cs typeface="Microsoft Sans Serif"/>
              </a:rPr>
              <a:t> </a:t>
            </a:r>
            <a:r>
              <a:rPr dirty="0" sz="1800" spc="-55">
                <a:latin typeface="Microsoft Sans Serif"/>
                <a:cs typeface="Microsoft Sans Serif"/>
              </a:rPr>
              <a:t>ةدا</a:t>
            </a:r>
            <a:r>
              <a:rPr dirty="0" sz="1800" spc="35">
                <a:latin typeface="Microsoft Sans Serif"/>
                <a:cs typeface="Microsoft Sans Serif"/>
              </a:rPr>
              <a:t>  </a:t>
            </a:r>
            <a:r>
              <a:rPr dirty="0" sz="1800" spc="385">
                <a:latin typeface="Microsoft Sans Serif"/>
                <a:cs typeface="Microsoft Sans Serif"/>
              </a:rPr>
              <a:t>ت</a:t>
            </a:r>
            <a:r>
              <a:rPr dirty="0" sz="1800" spc="415">
                <a:latin typeface="Microsoft Sans Serif"/>
                <a:cs typeface="Microsoft Sans Serif"/>
              </a:rPr>
              <a:t> </a:t>
            </a:r>
            <a:r>
              <a:rPr dirty="0" sz="1800" spc="-350">
                <a:latin typeface="Microsoft Sans Serif"/>
                <a:cs typeface="Microsoft Sans Serif"/>
              </a:rPr>
              <a:t>و</a:t>
            </a:r>
            <a:endParaRPr sz="1800">
              <a:latin typeface="Microsoft Sans Serif"/>
              <a:cs typeface="Microsoft Sans Serif"/>
            </a:endParaRPr>
          </a:p>
        </p:txBody>
      </p:sp>
      <p:sp>
        <p:nvSpPr>
          <p:cNvPr id="41" name="object 41" descr=""/>
          <p:cNvSpPr txBox="1"/>
          <p:nvPr/>
        </p:nvSpPr>
        <p:spPr>
          <a:xfrm>
            <a:off x="7643241" y="2395473"/>
            <a:ext cx="25400" cy="299720"/>
          </a:xfrm>
          <a:prstGeom prst="rect">
            <a:avLst/>
          </a:prstGeom>
        </p:spPr>
        <p:txBody>
          <a:bodyPr wrap="square" lIns="0" tIns="12700" rIns="0" bIns="0" rtlCol="0" vert="horz">
            <a:spAutoFit/>
          </a:bodyPr>
          <a:lstStyle/>
          <a:p>
            <a:pPr algn="ctr">
              <a:lnSpc>
                <a:spcPct val="100000"/>
              </a:lnSpc>
              <a:spcBef>
                <a:spcPts val="100"/>
              </a:spcBef>
            </a:pPr>
            <a:r>
              <a:rPr dirty="0" sz="1800" spc="-700">
                <a:latin typeface="Microsoft Sans Serif"/>
                <a:cs typeface="Microsoft Sans Serif"/>
              </a:rPr>
              <a:t>„</a:t>
            </a:r>
            <a:endParaRPr sz="1800">
              <a:latin typeface="Microsoft Sans Serif"/>
              <a:cs typeface="Microsoft Sans Serif"/>
            </a:endParaRPr>
          </a:p>
        </p:txBody>
      </p:sp>
      <p:sp>
        <p:nvSpPr>
          <p:cNvPr id="42" name="object 42" descr=""/>
          <p:cNvSpPr txBox="1"/>
          <p:nvPr/>
        </p:nvSpPr>
        <p:spPr>
          <a:xfrm>
            <a:off x="7685913" y="2374138"/>
            <a:ext cx="25400" cy="299720"/>
          </a:xfrm>
          <a:prstGeom prst="rect">
            <a:avLst/>
          </a:prstGeom>
        </p:spPr>
        <p:txBody>
          <a:bodyPr wrap="square" lIns="0" tIns="12700" rIns="0" bIns="0" rtlCol="0" vert="horz">
            <a:spAutoFit/>
          </a:bodyPr>
          <a:lstStyle/>
          <a:p>
            <a:pPr algn="ctr">
              <a:lnSpc>
                <a:spcPct val="100000"/>
              </a:lnSpc>
              <a:spcBef>
                <a:spcPts val="100"/>
              </a:spcBef>
            </a:pPr>
            <a:r>
              <a:rPr dirty="0" sz="1800" spc="-700">
                <a:latin typeface="Microsoft Sans Serif"/>
                <a:cs typeface="Microsoft Sans Serif"/>
              </a:rPr>
              <a:t>„</a:t>
            </a:r>
            <a:endParaRPr sz="1800">
              <a:latin typeface="Microsoft Sans Serif"/>
              <a:cs typeface="Microsoft Sans Serif"/>
            </a:endParaRPr>
          </a:p>
        </p:txBody>
      </p:sp>
      <p:sp>
        <p:nvSpPr>
          <p:cNvPr id="43" name="object 43" descr=""/>
          <p:cNvSpPr txBox="1"/>
          <p:nvPr/>
        </p:nvSpPr>
        <p:spPr>
          <a:xfrm>
            <a:off x="7407020" y="2445765"/>
            <a:ext cx="328930" cy="299720"/>
          </a:xfrm>
          <a:prstGeom prst="rect">
            <a:avLst/>
          </a:prstGeom>
        </p:spPr>
        <p:txBody>
          <a:bodyPr wrap="square" lIns="0" tIns="12700" rIns="0" bIns="0" rtlCol="0" vert="horz">
            <a:spAutoFit/>
          </a:bodyPr>
          <a:lstStyle/>
          <a:p>
            <a:pPr algn="r" marL="12700" marR="5080">
              <a:lnSpc>
                <a:spcPct val="100000"/>
              </a:lnSpc>
              <a:spcBef>
                <a:spcPts val="100"/>
              </a:spcBef>
            </a:pPr>
            <a:r>
              <a:rPr dirty="0" sz="1800" spc="-355">
                <a:latin typeface="Microsoft Sans Serif"/>
                <a:cs typeface="Microsoft Sans Serif"/>
              </a:rPr>
              <a:t>ع</a:t>
            </a:r>
            <a:r>
              <a:rPr dirty="0" sz="1800" spc="345">
                <a:latin typeface="Microsoft Sans Serif"/>
                <a:cs typeface="Microsoft Sans Serif"/>
              </a:rPr>
              <a:t> </a:t>
            </a:r>
            <a:r>
              <a:rPr dirty="0" sz="1800" spc="-565">
                <a:latin typeface="Microsoft Sans Serif"/>
                <a:cs typeface="Microsoft Sans Serif"/>
              </a:rPr>
              <a:t>قن</a:t>
            </a:r>
            <a:endParaRPr sz="1800">
              <a:latin typeface="Microsoft Sans Serif"/>
              <a:cs typeface="Microsoft Sans Serif"/>
            </a:endParaRPr>
          </a:p>
        </p:txBody>
      </p:sp>
      <p:sp>
        <p:nvSpPr>
          <p:cNvPr id="44" name="object 44" descr=""/>
          <p:cNvSpPr txBox="1"/>
          <p:nvPr/>
        </p:nvSpPr>
        <p:spPr>
          <a:xfrm>
            <a:off x="6993763" y="2421382"/>
            <a:ext cx="396240" cy="299720"/>
          </a:xfrm>
          <a:prstGeom prst="rect">
            <a:avLst/>
          </a:prstGeom>
        </p:spPr>
        <p:txBody>
          <a:bodyPr wrap="square" lIns="0" tIns="12700" rIns="0" bIns="0" rtlCol="0" vert="horz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  <a:tabLst>
                <a:tab pos="382905" algn="l"/>
              </a:tabLst>
            </a:pPr>
            <a:r>
              <a:rPr dirty="0" sz="1800" spc="-500">
                <a:latin typeface="Microsoft Sans Serif"/>
                <a:cs typeface="Microsoft Sans Serif"/>
              </a:rPr>
              <a:t>.</a:t>
            </a:r>
            <a:r>
              <a:rPr dirty="0" sz="1800">
                <a:latin typeface="Microsoft Sans Serif"/>
                <a:cs typeface="Microsoft Sans Serif"/>
              </a:rPr>
              <a:t>	</a:t>
            </a:r>
            <a:r>
              <a:rPr dirty="0" sz="1800" spc="-500">
                <a:latin typeface="Microsoft Sans Serif"/>
                <a:cs typeface="Microsoft Sans Serif"/>
              </a:rPr>
              <a:t>.</a:t>
            </a:r>
            <a:endParaRPr sz="1800">
              <a:latin typeface="Microsoft Sans Serif"/>
              <a:cs typeface="Microsoft Sans Serif"/>
            </a:endParaRPr>
          </a:p>
        </p:txBody>
      </p:sp>
      <p:sp>
        <p:nvSpPr>
          <p:cNvPr id="45" name="object 45" descr=""/>
          <p:cNvSpPr txBox="1"/>
          <p:nvPr/>
        </p:nvSpPr>
        <p:spPr>
          <a:xfrm>
            <a:off x="7039482" y="2435097"/>
            <a:ext cx="147320" cy="299720"/>
          </a:xfrm>
          <a:prstGeom prst="rect">
            <a:avLst/>
          </a:prstGeom>
        </p:spPr>
        <p:txBody>
          <a:bodyPr wrap="square" lIns="0" tIns="12700" rIns="0" bIns="0" rtlCol="0" vert="horz">
            <a:spAutoFit/>
          </a:bodyPr>
          <a:lstStyle/>
          <a:p>
            <a:pPr algn="r" marL="12700" marR="5080">
              <a:lnSpc>
                <a:spcPct val="100000"/>
              </a:lnSpc>
              <a:spcBef>
                <a:spcPts val="100"/>
              </a:spcBef>
            </a:pPr>
            <a:r>
              <a:rPr dirty="0" sz="1800" spc="-885">
                <a:latin typeface="Microsoft Sans Serif"/>
                <a:cs typeface="Microsoft Sans Serif"/>
              </a:rPr>
              <a:t>يس</a:t>
            </a:r>
            <a:endParaRPr sz="1800">
              <a:latin typeface="Microsoft Sans Serif"/>
              <a:cs typeface="Microsoft Sans Serif"/>
            </a:endParaRPr>
          </a:p>
        </p:txBody>
      </p:sp>
      <p:sp>
        <p:nvSpPr>
          <p:cNvPr id="46" name="object 46" descr=""/>
          <p:cNvSpPr txBox="1"/>
          <p:nvPr/>
        </p:nvSpPr>
        <p:spPr>
          <a:xfrm>
            <a:off x="7161403" y="2396997"/>
            <a:ext cx="69215" cy="299720"/>
          </a:xfrm>
          <a:prstGeom prst="rect">
            <a:avLst/>
          </a:prstGeom>
        </p:spPr>
        <p:txBody>
          <a:bodyPr wrap="square" lIns="0" tIns="12700" rIns="0" bIns="0" rtlCol="0" vert="horz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dirty="0" sz="1800" spc="-330">
                <a:latin typeface="Microsoft Sans Serif"/>
                <a:cs typeface="Microsoft Sans Serif"/>
              </a:rPr>
              <a:t>م</a:t>
            </a:r>
            <a:endParaRPr sz="1800">
              <a:latin typeface="Microsoft Sans Serif"/>
              <a:cs typeface="Microsoft Sans Serif"/>
            </a:endParaRPr>
          </a:p>
        </p:txBody>
      </p:sp>
      <p:sp>
        <p:nvSpPr>
          <p:cNvPr id="47" name="object 47" descr=""/>
          <p:cNvSpPr txBox="1"/>
          <p:nvPr/>
        </p:nvSpPr>
        <p:spPr>
          <a:xfrm>
            <a:off x="7233031" y="2268982"/>
            <a:ext cx="25400" cy="299720"/>
          </a:xfrm>
          <a:prstGeom prst="rect">
            <a:avLst/>
          </a:prstGeom>
        </p:spPr>
        <p:txBody>
          <a:bodyPr wrap="square" lIns="0" tIns="12700" rIns="0" bIns="0" rtlCol="0" vert="horz">
            <a:spAutoFit/>
          </a:bodyPr>
          <a:lstStyle/>
          <a:p>
            <a:pPr algn="ctr">
              <a:lnSpc>
                <a:spcPct val="100000"/>
              </a:lnSpc>
              <a:spcBef>
                <a:spcPts val="100"/>
              </a:spcBef>
            </a:pPr>
            <a:r>
              <a:rPr dirty="0" sz="1800" spc="-500">
                <a:latin typeface="Microsoft Sans Serif"/>
                <a:cs typeface="Microsoft Sans Serif"/>
              </a:rPr>
              <a:t>.</a:t>
            </a:r>
            <a:endParaRPr sz="1800">
              <a:latin typeface="Microsoft Sans Serif"/>
              <a:cs typeface="Microsoft Sans Serif"/>
            </a:endParaRPr>
          </a:p>
        </p:txBody>
      </p:sp>
      <p:sp>
        <p:nvSpPr>
          <p:cNvPr id="48" name="object 48" descr=""/>
          <p:cNvSpPr txBox="1"/>
          <p:nvPr/>
        </p:nvSpPr>
        <p:spPr>
          <a:xfrm>
            <a:off x="7204075" y="2348229"/>
            <a:ext cx="103505" cy="299720"/>
          </a:xfrm>
          <a:prstGeom prst="rect">
            <a:avLst/>
          </a:prstGeom>
        </p:spPr>
        <p:txBody>
          <a:bodyPr wrap="square" lIns="0" tIns="12700" rIns="0" bIns="0" rtlCol="0" vert="horz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dirty="0" sz="1800" spc="-425">
                <a:latin typeface="Microsoft Sans Serif"/>
                <a:cs typeface="Microsoft Sans Serif"/>
              </a:rPr>
              <a:t>ج</a:t>
            </a:r>
            <a:endParaRPr sz="1800">
              <a:latin typeface="Microsoft Sans Serif"/>
              <a:cs typeface="Microsoft Sans Serif"/>
            </a:endParaRPr>
          </a:p>
        </p:txBody>
      </p:sp>
      <p:sp>
        <p:nvSpPr>
          <p:cNvPr id="49" name="object 49" descr=""/>
          <p:cNvSpPr txBox="1"/>
          <p:nvPr/>
        </p:nvSpPr>
        <p:spPr>
          <a:xfrm>
            <a:off x="6826122" y="2386329"/>
            <a:ext cx="25400" cy="299720"/>
          </a:xfrm>
          <a:prstGeom prst="rect">
            <a:avLst/>
          </a:prstGeom>
        </p:spPr>
        <p:txBody>
          <a:bodyPr wrap="square" lIns="0" tIns="12700" rIns="0" bIns="0" rtlCol="0" vert="horz">
            <a:spAutoFit/>
          </a:bodyPr>
          <a:lstStyle/>
          <a:p>
            <a:pPr algn="ctr">
              <a:lnSpc>
                <a:spcPct val="100000"/>
              </a:lnSpc>
              <a:spcBef>
                <a:spcPts val="100"/>
              </a:spcBef>
            </a:pPr>
            <a:r>
              <a:rPr dirty="0" sz="1800" spc="-500">
                <a:latin typeface="Microsoft Sans Serif"/>
                <a:cs typeface="Microsoft Sans Serif"/>
              </a:rPr>
              <a:t>.</a:t>
            </a:r>
            <a:endParaRPr sz="1800">
              <a:latin typeface="Microsoft Sans Serif"/>
              <a:cs typeface="Microsoft Sans Serif"/>
            </a:endParaRPr>
          </a:p>
        </p:txBody>
      </p:sp>
      <p:sp>
        <p:nvSpPr>
          <p:cNvPr id="50" name="object 50" descr=""/>
          <p:cNvSpPr txBox="1"/>
          <p:nvPr/>
        </p:nvSpPr>
        <p:spPr>
          <a:xfrm>
            <a:off x="6888606" y="2319273"/>
            <a:ext cx="25400" cy="299720"/>
          </a:xfrm>
          <a:prstGeom prst="rect">
            <a:avLst/>
          </a:prstGeom>
        </p:spPr>
        <p:txBody>
          <a:bodyPr wrap="square" lIns="0" tIns="12700" rIns="0" bIns="0" rtlCol="0" vert="horz">
            <a:spAutoFit/>
          </a:bodyPr>
          <a:lstStyle/>
          <a:p>
            <a:pPr algn="ctr">
              <a:lnSpc>
                <a:spcPct val="100000"/>
              </a:lnSpc>
              <a:spcBef>
                <a:spcPts val="100"/>
              </a:spcBef>
            </a:pPr>
            <a:r>
              <a:rPr dirty="0" sz="1800">
                <a:latin typeface="Microsoft Sans Serif"/>
                <a:cs typeface="Microsoft Sans Serif"/>
              </a:rPr>
              <a:t> </a:t>
            </a:r>
            <a:endParaRPr sz="1800">
              <a:latin typeface="Microsoft Sans Serif"/>
              <a:cs typeface="Microsoft Sans Serif"/>
            </a:endParaRPr>
          </a:p>
        </p:txBody>
      </p:sp>
      <p:sp>
        <p:nvSpPr>
          <p:cNvPr id="51" name="object 51" descr=""/>
          <p:cNvSpPr txBox="1"/>
          <p:nvPr/>
        </p:nvSpPr>
        <p:spPr>
          <a:xfrm>
            <a:off x="6489319" y="2395473"/>
            <a:ext cx="25400" cy="299720"/>
          </a:xfrm>
          <a:prstGeom prst="rect">
            <a:avLst/>
          </a:prstGeom>
        </p:spPr>
        <p:txBody>
          <a:bodyPr wrap="square" lIns="0" tIns="12700" rIns="0" bIns="0" rtlCol="0" vert="horz">
            <a:spAutoFit/>
          </a:bodyPr>
          <a:lstStyle/>
          <a:p>
            <a:pPr algn="ctr">
              <a:lnSpc>
                <a:spcPct val="100000"/>
              </a:lnSpc>
              <a:spcBef>
                <a:spcPts val="100"/>
              </a:spcBef>
            </a:pPr>
            <a:r>
              <a:rPr dirty="0" sz="1800" spc="-500">
                <a:latin typeface="Microsoft Sans Serif"/>
                <a:cs typeface="Microsoft Sans Serif"/>
              </a:rPr>
              <a:t>.</a:t>
            </a:r>
            <a:endParaRPr sz="1800">
              <a:latin typeface="Microsoft Sans Serif"/>
              <a:cs typeface="Microsoft Sans Serif"/>
            </a:endParaRPr>
          </a:p>
        </p:txBody>
      </p:sp>
      <p:sp>
        <p:nvSpPr>
          <p:cNvPr id="52" name="object 52" descr=""/>
          <p:cNvSpPr txBox="1"/>
          <p:nvPr/>
        </p:nvSpPr>
        <p:spPr>
          <a:xfrm>
            <a:off x="6466459" y="2444241"/>
            <a:ext cx="469900" cy="299720"/>
          </a:xfrm>
          <a:prstGeom prst="rect">
            <a:avLst/>
          </a:prstGeom>
        </p:spPr>
        <p:txBody>
          <a:bodyPr wrap="square" lIns="0" tIns="12700" rIns="0" bIns="0" rtlCol="0" vert="horz">
            <a:spAutoFit/>
          </a:bodyPr>
          <a:lstStyle/>
          <a:p>
            <a:pPr algn="r" marL="12700" marR="5080">
              <a:lnSpc>
                <a:spcPct val="100000"/>
              </a:lnSpc>
              <a:spcBef>
                <a:spcPts val="100"/>
              </a:spcBef>
            </a:pPr>
            <a:r>
              <a:rPr dirty="0" sz="1800" spc="-930">
                <a:latin typeface="Microsoft Sans Serif"/>
                <a:cs typeface="Microsoft Sans Serif"/>
              </a:rPr>
              <a:t>ث</a:t>
            </a:r>
            <a:r>
              <a:rPr dirty="0" sz="1800" spc="400">
                <a:latin typeface="Microsoft Sans Serif"/>
                <a:cs typeface="Microsoft Sans Serif"/>
              </a:rPr>
              <a:t>   </a:t>
            </a:r>
            <a:r>
              <a:rPr dirty="0" sz="1800" spc="-490">
                <a:latin typeface="Microsoft Sans Serif"/>
                <a:cs typeface="Microsoft Sans Serif"/>
              </a:rPr>
              <a:t>لا</a:t>
            </a:r>
            <a:endParaRPr sz="1800">
              <a:latin typeface="Microsoft Sans Serif"/>
              <a:cs typeface="Microsoft Sans Serif"/>
            </a:endParaRPr>
          </a:p>
        </p:txBody>
      </p:sp>
      <p:sp>
        <p:nvSpPr>
          <p:cNvPr id="53" name="object 53" descr=""/>
          <p:cNvSpPr txBox="1"/>
          <p:nvPr/>
        </p:nvSpPr>
        <p:spPr>
          <a:xfrm>
            <a:off x="6512179" y="2427478"/>
            <a:ext cx="113030" cy="299720"/>
          </a:xfrm>
          <a:prstGeom prst="rect">
            <a:avLst/>
          </a:prstGeom>
        </p:spPr>
        <p:txBody>
          <a:bodyPr wrap="square" lIns="0" tIns="12700" rIns="0" bIns="0" rtlCol="0" vert="horz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dirty="0" sz="1800" spc="-575">
                <a:latin typeface="Microsoft Sans Serif"/>
                <a:cs typeface="Microsoft Sans Serif"/>
              </a:rPr>
              <a:t>ح</a:t>
            </a:r>
            <a:r>
              <a:rPr dirty="0" sz="1800" spc="-575">
                <a:latin typeface="Microsoft Sans Serif"/>
                <a:cs typeface="Microsoft Sans Serif"/>
              </a:rPr>
              <a:t>,</a:t>
            </a:r>
            <a:endParaRPr sz="1800">
              <a:latin typeface="Microsoft Sans Serif"/>
              <a:cs typeface="Microsoft Sans Serif"/>
            </a:endParaRPr>
          </a:p>
        </p:txBody>
      </p:sp>
      <p:sp>
        <p:nvSpPr>
          <p:cNvPr id="54" name="object 54" descr=""/>
          <p:cNvSpPr txBox="1"/>
          <p:nvPr/>
        </p:nvSpPr>
        <p:spPr>
          <a:xfrm>
            <a:off x="5966586" y="2480817"/>
            <a:ext cx="1116965" cy="299720"/>
          </a:xfrm>
          <a:prstGeom prst="rect">
            <a:avLst/>
          </a:prstGeom>
        </p:spPr>
        <p:txBody>
          <a:bodyPr wrap="square" lIns="0" tIns="12700" rIns="0" bIns="0" rtlCol="0" vert="horz">
            <a:spAutoFit/>
          </a:bodyPr>
          <a:lstStyle/>
          <a:p>
            <a:pPr algn="r" marL="12700" marR="5080">
              <a:lnSpc>
                <a:spcPct val="100000"/>
              </a:lnSpc>
              <a:spcBef>
                <a:spcPts val="100"/>
              </a:spcBef>
            </a:pPr>
            <a:r>
              <a:rPr dirty="0" baseline="1543" sz="2700" spc="-434">
                <a:latin typeface="Microsoft Sans Serif"/>
                <a:cs typeface="Microsoft Sans Serif"/>
              </a:rPr>
              <a:t>وا</a:t>
            </a:r>
            <a:r>
              <a:rPr dirty="0" baseline="1543" sz="2700" spc="112">
                <a:latin typeface="Microsoft Sans Serif"/>
                <a:cs typeface="Microsoft Sans Serif"/>
              </a:rPr>
              <a:t>  </a:t>
            </a:r>
            <a:r>
              <a:rPr dirty="0" baseline="1543" sz="2700" spc="-547">
                <a:latin typeface="Microsoft Sans Serif"/>
                <a:cs typeface="Microsoft Sans Serif"/>
              </a:rPr>
              <a:t>ألو</a:t>
            </a:r>
            <a:r>
              <a:rPr dirty="0" baseline="1543" sz="2700" spc="-307">
                <a:latin typeface="Microsoft Sans Serif"/>
                <a:cs typeface="Microsoft Sans Serif"/>
              </a:rPr>
              <a:t> </a:t>
            </a:r>
            <a:r>
              <a:rPr dirty="0" baseline="4629" sz="2700" spc="-855">
                <a:latin typeface="Microsoft Sans Serif"/>
                <a:cs typeface="Microsoft Sans Serif"/>
              </a:rPr>
              <a:t>ةث</a:t>
            </a:r>
            <a:r>
              <a:rPr dirty="0" sz="1800" spc="-570">
                <a:latin typeface="Microsoft Sans Serif"/>
                <a:cs typeface="Microsoft Sans Serif"/>
              </a:rPr>
              <a:t>„</a:t>
            </a:r>
            <a:r>
              <a:rPr dirty="0" sz="1800" spc="190">
                <a:latin typeface="Microsoft Sans Serif"/>
                <a:cs typeface="Microsoft Sans Serif"/>
              </a:rPr>
              <a:t>  </a:t>
            </a:r>
            <a:r>
              <a:rPr dirty="0" baseline="1543" sz="2700" spc="382">
                <a:latin typeface="Microsoft Sans Serif"/>
                <a:cs typeface="Microsoft Sans Serif"/>
              </a:rPr>
              <a:t>ف</a:t>
            </a:r>
            <a:r>
              <a:rPr dirty="0" baseline="1543" sz="2700" spc="427">
                <a:latin typeface="Microsoft Sans Serif"/>
                <a:cs typeface="Microsoft Sans Serif"/>
              </a:rPr>
              <a:t> </a:t>
            </a:r>
            <a:r>
              <a:rPr dirty="0" baseline="1543" sz="2700" spc="-622">
                <a:latin typeface="Microsoft Sans Serif"/>
                <a:cs typeface="Microsoft Sans Serif"/>
              </a:rPr>
              <a:t>ن</a:t>
            </a:r>
            <a:r>
              <a:rPr dirty="0" baseline="1543" sz="2700" spc="-622">
                <a:latin typeface="Microsoft Sans Serif"/>
                <a:cs typeface="Microsoft Sans Serif"/>
              </a:rPr>
              <a:t>„</a:t>
            </a:r>
            <a:endParaRPr baseline="1543" sz="2700">
              <a:latin typeface="Microsoft Sans Serif"/>
              <a:cs typeface="Microsoft Sans Serif"/>
            </a:endParaRPr>
          </a:p>
        </p:txBody>
      </p:sp>
      <p:sp>
        <p:nvSpPr>
          <p:cNvPr id="55" name="object 55" descr=""/>
          <p:cNvSpPr txBox="1"/>
          <p:nvPr/>
        </p:nvSpPr>
        <p:spPr>
          <a:xfrm>
            <a:off x="6114415" y="2358897"/>
            <a:ext cx="25400" cy="299720"/>
          </a:xfrm>
          <a:prstGeom prst="rect">
            <a:avLst/>
          </a:prstGeom>
        </p:spPr>
        <p:txBody>
          <a:bodyPr wrap="square" lIns="0" tIns="12700" rIns="0" bIns="0" rtlCol="0" vert="horz">
            <a:spAutoFit/>
          </a:bodyPr>
          <a:lstStyle/>
          <a:p>
            <a:pPr algn="ctr">
              <a:lnSpc>
                <a:spcPct val="100000"/>
              </a:lnSpc>
              <a:spcBef>
                <a:spcPts val="100"/>
              </a:spcBef>
            </a:pPr>
            <a:r>
              <a:rPr dirty="0" sz="1800" spc="-700">
                <a:latin typeface="Microsoft Sans Serif"/>
                <a:cs typeface="Microsoft Sans Serif"/>
              </a:rPr>
              <a:t>„</a:t>
            </a:r>
            <a:endParaRPr sz="1800">
              <a:latin typeface="Microsoft Sans Serif"/>
              <a:cs typeface="Microsoft Sans Serif"/>
            </a:endParaRPr>
          </a:p>
        </p:txBody>
      </p:sp>
      <p:sp>
        <p:nvSpPr>
          <p:cNvPr id="56" name="object 56" descr=""/>
          <p:cNvSpPr txBox="1"/>
          <p:nvPr/>
        </p:nvSpPr>
        <p:spPr>
          <a:xfrm>
            <a:off x="5712078" y="2413761"/>
            <a:ext cx="465455" cy="299720"/>
          </a:xfrm>
          <a:prstGeom prst="rect">
            <a:avLst/>
          </a:prstGeom>
        </p:spPr>
        <p:txBody>
          <a:bodyPr wrap="square" lIns="0" tIns="12700" rIns="0" bIns="0" rtlCol="0" vert="horz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  <a:tabLst>
                <a:tab pos="260985" algn="l"/>
              </a:tabLst>
            </a:pPr>
            <a:r>
              <a:rPr dirty="0" baseline="1543" sz="2700" spc="-1050">
                <a:latin typeface="Microsoft Sans Serif"/>
                <a:cs typeface="Microsoft Sans Serif"/>
              </a:rPr>
              <a:t>„</a:t>
            </a:r>
            <a:r>
              <a:rPr dirty="0" sz="1800">
                <a:latin typeface="Microsoft Sans Serif"/>
                <a:cs typeface="Microsoft Sans Serif"/>
              </a:rPr>
              <a:t>	</a:t>
            </a:r>
            <a:r>
              <a:rPr dirty="0" sz="1800" spc="-500">
                <a:latin typeface="Microsoft Sans Serif"/>
                <a:cs typeface="Microsoft Sans Serif"/>
              </a:rPr>
              <a:t>.</a:t>
            </a:r>
            <a:r>
              <a:rPr dirty="0" sz="1800" spc="490">
                <a:latin typeface="Microsoft Sans Serif"/>
                <a:cs typeface="Microsoft Sans Serif"/>
              </a:rPr>
              <a:t> </a:t>
            </a:r>
            <a:r>
              <a:rPr dirty="0" sz="1800" spc="-825">
                <a:latin typeface="Microsoft Sans Serif"/>
                <a:cs typeface="Microsoft Sans Serif"/>
              </a:rPr>
              <a:t>ت</a:t>
            </a:r>
            <a:endParaRPr sz="1800">
              <a:latin typeface="Microsoft Sans Serif"/>
              <a:cs typeface="Microsoft Sans Serif"/>
            </a:endParaRPr>
          </a:p>
        </p:txBody>
      </p:sp>
      <p:sp>
        <p:nvSpPr>
          <p:cNvPr id="57" name="object 57" descr=""/>
          <p:cNvSpPr txBox="1"/>
          <p:nvPr/>
        </p:nvSpPr>
        <p:spPr>
          <a:xfrm>
            <a:off x="5742559" y="2464053"/>
            <a:ext cx="58419" cy="299720"/>
          </a:xfrm>
          <a:prstGeom prst="rect">
            <a:avLst/>
          </a:prstGeom>
        </p:spPr>
        <p:txBody>
          <a:bodyPr wrap="square" lIns="0" tIns="12700" rIns="0" bIns="0" rtlCol="0" vert="horz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dirty="0" sz="1800" spc="-1095">
                <a:latin typeface="Microsoft Sans Serif"/>
                <a:cs typeface="Microsoft Sans Serif"/>
              </a:rPr>
              <a:t>ت</a:t>
            </a:r>
            <a:endParaRPr sz="1800">
              <a:latin typeface="Microsoft Sans Serif"/>
              <a:cs typeface="Microsoft Sans Serif"/>
            </a:endParaRPr>
          </a:p>
        </p:txBody>
      </p:sp>
      <p:sp>
        <p:nvSpPr>
          <p:cNvPr id="58" name="object 58" descr=""/>
          <p:cNvSpPr txBox="1"/>
          <p:nvPr/>
        </p:nvSpPr>
        <p:spPr>
          <a:xfrm>
            <a:off x="5555107" y="2386329"/>
            <a:ext cx="25400" cy="299720"/>
          </a:xfrm>
          <a:prstGeom prst="rect">
            <a:avLst/>
          </a:prstGeom>
        </p:spPr>
        <p:txBody>
          <a:bodyPr wrap="square" lIns="0" tIns="12700" rIns="0" bIns="0" rtlCol="0" vert="horz">
            <a:spAutoFit/>
          </a:bodyPr>
          <a:lstStyle/>
          <a:p>
            <a:pPr algn="ctr">
              <a:lnSpc>
                <a:spcPct val="100000"/>
              </a:lnSpc>
              <a:spcBef>
                <a:spcPts val="100"/>
              </a:spcBef>
            </a:pPr>
            <a:r>
              <a:rPr dirty="0" sz="1800" spc="-500">
                <a:latin typeface="Microsoft Sans Serif"/>
                <a:cs typeface="Microsoft Sans Serif"/>
              </a:rPr>
              <a:t>.</a:t>
            </a:r>
            <a:endParaRPr sz="1800">
              <a:latin typeface="Microsoft Sans Serif"/>
              <a:cs typeface="Microsoft Sans Serif"/>
            </a:endParaRPr>
          </a:p>
        </p:txBody>
      </p:sp>
      <p:sp>
        <p:nvSpPr>
          <p:cNvPr id="59" name="object 59" descr=""/>
          <p:cNvSpPr txBox="1"/>
          <p:nvPr/>
        </p:nvSpPr>
        <p:spPr>
          <a:xfrm>
            <a:off x="5617590" y="2319273"/>
            <a:ext cx="25400" cy="299720"/>
          </a:xfrm>
          <a:prstGeom prst="rect">
            <a:avLst/>
          </a:prstGeom>
        </p:spPr>
        <p:txBody>
          <a:bodyPr wrap="square" lIns="0" tIns="12700" rIns="0" bIns="0" rtlCol="0" vert="horz">
            <a:spAutoFit/>
          </a:bodyPr>
          <a:lstStyle/>
          <a:p>
            <a:pPr algn="ctr">
              <a:lnSpc>
                <a:spcPct val="100000"/>
              </a:lnSpc>
              <a:spcBef>
                <a:spcPts val="100"/>
              </a:spcBef>
            </a:pPr>
            <a:r>
              <a:rPr dirty="0" sz="1800">
                <a:latin typeface="Microsoft Sans Serif"/>
                <a:cs typeface="Microsoft Sans Serif"/>
              </a:rPr>
              <a:t> </a:t>
            </a:r>
            <a:endParaRPr sz="1800">
              <a:latin typeface="Microsoft Sans Serif"/>
              <a:cs typeface="Microsoft Sans Serif"/>
            </a:endParaRPr>
          </a:p>
        </p:txBody>
      </p:sp>
      <p:sp>
        <p:nvSpPr>
          <p:cNvPr id="60" name="object 60" descr=""/>
          <p:cNvSpPr txBox="1"/>
          <p:nvPr/>
        </p:nvSpPr>
        <p:spPr>
          <a:xfrm>
            <a:off x="5218303" y="2395473"/>
            <a:ext cx="25400" cy="299720"/>
          </a:xfrm>
          <a:prstGeom prst="rect">
            <a:avLst/>
          </a:prstGeom>
        </p:spPr>
        <p:txBody>
          <a:bodyPr wrap="square" lIns="0" tIns="12700" rIns="0" bIns="0" rtlCol="0" vert="horz">
            <a:spAutoFit/>
          </a:bodyPr>
          <a:lstStyle/>
          <a:p>
            <a:pPr algn="ctr">
              <a:lnSpc>
                <a:spcPct val="100000"/>
              </a:lnSpc>
              <a:spcBef>
                <a:spcPts val="100"/>
              </a:spcBef>
            </a:pPr>
            <a:r>
              <a:rPr dirty="0" sz="1800" spc="-500">
                <a:latin typeface="Microsoft Sans Serif"/>
                <a:cs typeface="Microsoft Sans Serif"/>
              </a:rPr>
              <a:t>.</a:t>
            </a:r>
            <a:endParaRPr sz="1800">
              <a:latin typeface="Microsoft Sans Serif"/>
              <a:cs typeface="Microsoft Sans Serif"/>
            </a:endParaRPr>
          </a:p>
        </p:txBody>
      </p:sp>
      <p:sp>
        <p:nvSpPr>
          <p:cNvPr id="61" name="object 61" descr=""/>
          <p:cNvSpPr txBox="1"/>
          <p:nvPr/>
        </p:nvSpPr>
        <p:spPr>
          <a:xfrm>
            <a:off x="5195442" y="2444241"/>
            <a:ext cx="915669" cy="299720"/>
          </a:xfrm>
          <a:prstGeom prst="rect">
            <a:avLst/>
          </a:prstGeom>
        </p:spPr>
        <p:txBody>
          <a:bodyPr wrap="square" lIns="0" tIns="12700" rIns="0" bIns="0" rtlCol="0" vert="horz">
            <a:spAutoFit/>
          </a:bodyPr>
          <a:lstStyle/>
          <a:p>
            <a:pPr algn="r" marL="12700" marR="5080">
              <a:lnSpc>
                <a:spcPct val="100000"/>
              </a:lnSpc>
              <a:spcBef>
                <a:spcPts val="100"/>
              </a:spcBef>
            </a:pPr>
            <a:r>
              <a:rPr dirty="0" sz="1800" spc="-930">
                <a:latin typeface="Microsoft Sans Serif"/>
                <a:cs typeface="Microsoft Sans Serif"/>
              </a:rPr>
              <a:t>ث</a:t>
            </a:r>
            <a:r>
              <a:rPr dirty="0" sz="1800" spc="400">
                <a:latin typeface="Microsoft Sans Serif"/>
                <a:cs typeface="Microsoft Sans Serif"/>
              </a:rPr>
              <a:t>   </a:t>
            </a:r>
            <a:r>
              <a:rPr dirty="0" sz="1800" spc="-434">
                <a:latin typeface="Microsoft Sans Serif"/>
                <a:cs typeface="Microsoft Sans Serif"/>
              </a:rPr>
              <a:t>لا</a:t>
            </a:r>
            <a:r>
              <a:rPr dirty="0" sz="1800" spc="130">
                <a:latin typeface="Microsoft Sans Serif"/>
                <a:cs typeface="Microsoft Sans Serif"/>
              </a:rPr>
              <a:t>  </a:t>
            </a:r>
            <a:r>
              <a:rPr dirty="0" baseline="1543" sz="2700" spc="82">
                <a:latin typeface="Microsoft Sans Serif"/>
                <a:cs typeface="Microsoft Sans Serif"/>
              </a:rPr>
              <a:t>م</a:t>
            </a:r>
            <a:r>
              <a:rPr dirty="0" baseline="1543" sz="2700" spc="262">
                <a:latin typeface="Microsoft Sans Serif"/>
                <a:cs typeface="Microsoft Sans Serif"/>
              </a:rPr>
              <a:t>  </a:t>
            </a:r>
            <a:r>
              <a:rPr dirty="0" baseline="1543" sz="2700" spc="-1102">
                <a:latin typeface="Microsoft Sans Serif"/>
                <a:cs typeface="Microsoft Sans Serif"/>
              </a:rPr>
              <a:t>ح</a:t>
            </a:r>
            <a:endParaRPr baseline="1543" sz="2700">
              <a:latin typeface="Microsoft Sans Serif"/>
              <a:cs typeface="Microsoft Sans Serif"/>
            </a:endParaRPr>
          </a:p>
        </p:txBody>
      </p:sp>
      <p:sp>
        <p:nvSpPr>
          <p:cNvPr id="62" name="object 62" descr=""/>
          <p:cNvSpPr txBox="1"/>
          <p:nvPr/>
        </p:nvSpPr>
        <p:spPr>
          <a:xfrm>
            <a:off x="5241163" y="2427478"/>
            <a:ext cx="113030" cy="299720"/>
          </a:xfrm>
          <a:prstGeom prst="rect">
            <a:avLst/>
          </a:prstGeom>
        </p:spPr>
        <p:txBody>
          <a:bodyPr wrap="square" lIns="0" tIns="12700" rIns="0" bIns="0" rtlCol="0" vert="horz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dirty="0" sz="1800" spc="-575">
                <a:latin typeface="Microsoft Sans Serif"/>
                <a:cs typeface="Microsoft Sans Serif"/>
              </a:rPr>
              <a:t>ح</a:t>
            </a:r>
            <a:r>
              <a:rPr dirty="0" sz="1800" spc="-575">
                <a:latin typeface="Microsoft Sans Serif"/>
                <a:cs typeface="Microsoft Sans Serif"/>
              </a:rPr>
              <a:t>,</a:t>
            </a:r>
            <a:endParaRPr sz="1800">
              <a:latin typeface="Microsoft Sans Serif"/>
              <a:cs typeface="Microsoft Sans Serif"/>
            </a:endParaRPr>
          </a:p>
        </p:txBody>
      </p:sp>
      <p:sp>
        <p:nvSpPr>
          <p:cNvPr id="63" name="object 63" descr=""/>
          <p:cNvSpPr txBox="1"/>
          <p:nvPr/>
        </p:nvSpPr>
        <p:spPr>
          <a:xfrm>
            <a:off x="4983607" y="2386329"/>
            <a:ext cx="25400" cy="299720"/>
          </a:xfrm>
          <a:prstGeom prst="rect">
            <a:avLst/>
          </a:prstGeom>
        </p:spPr>
        <p:txBody>
          <a:bodyPr wrap="square" lIns="0" tIns="12700" rIns="0" bIns="0" rtlCol="0" vert="horz">
            <a:spAutoFit/>
          </a:bodyPr>
          <a:lstStyle/>
          <a:p>
            <a:pPr algn="ctr">
              <a:lnSpc>
                <a:spcPct val="100000"/>
              </a:lnSpc>
              <a:spcBef>
                <a:spcPts val="100"/>
              </a:spcBef>
            </a:pPr>
            <a:r>
              <a:rPr dirty="0" sz="1800">
                <a:latin typeface="Microsoft Sans Serif"/>
                <a:cs typeface="Microsoft Sans Serif"/>
              </a:rPr>
              <a:t> </a:t>
            </a:r>
            <a:endParaRPr sz="1800">
              <a:latin typeface="Microsoft Sans Serif"/>
              <a:cs typeface="Microsoft Sans Serif"/>
            </a:endParaRPr>
          </a:p>
        </p:txBody>
      </p:sp>
      <p:sp>
        <p:nvSpPr>
          <p:cNvPr id="64" name="object 64" descr=""/>
          <p:cNvSpPr txBox="1"/>
          <p:nvPr/>
        </p:nvSpPr>
        <p:spPr>
          <a:xfrm>
            <a:off x="4918075" y="2480817"/>
            <a:ext cx="1088390" cy="299720"/>
          </a:xfrm>
          <a:prstGeom prst="rect">
            <a:avLst/>
          </a:prstGeom>
        </p:spPr>
        <p:txBody>
          <a:bodyPr wrap="square" lIns="0" tIns="12700" rIns="0" bIns="0" rtlCol="0" vert="horz">
            <a:spAutoFit/>
          </a:bodyPr>
          <a:lstStyle/>
          <a:p>
            <a:pPr algn="r" marL="12700" marR="5080">
              <a:lnSpc>
                <a:spcPct val="100000"/>
              </a:lnSpc>
              <a:spcBef>
                <a:spcPts val="100"/>
              </a:spcBef>
            </a:pPr>
            <a:r>
              <a:rPr dirty="0" baseline="1543" sz="2700" spc="-367">
                <a:latin typeface="Microsoft Sans Serif"/>
                <a:cs typeface="Microsoft Sans Serif"/>
              </a:rPr>
              <a:t>وا</a:t>
            </a:r>
            <a:r>
              <a:rPr dirty="0" baseline="1543" sz="2700" spc="-307">
                <a:latin typeface="Microsoft Sans Serif"/>
                <a:cs typeface="Microsoft Sans Serif"/>
              </a:rPr>
              <a:t> </a:t>
            </a:r>
            <a:r>
              <a:rPr dirty="0" baseline="4629" sz="2700" spc="-735">
                <a:latin typeface="Microsoft Sans Serif"/>
                <a:cs typeface="Microsoft Sans Serif"/>
              </a:rPr>
              <a:t>،ةث</a:t>
            </a:r>
            <a:r>
              <a:rPr dirty="0" sz="1800" spc="-490">
                <a:latin typeface="Microsoft Sans Serif"/>
                <a:cs typeface="Microsoft Sans Serif"/>
              </a:rPr>
              <a:t>„</a:t>
            </a:r>
            <a:r>
              <a:rPr dirty="0" sz="1800" spc="195">
                <a:latin typeface="Microsoft Sans Serif"/>
                <a:cs typeface="Microsoft Sans Serif"/>
              </a:rPr>
              <a:t>  </a:t>
            </a:r>
            <a:r>
              <a:rPr dirty="0" baseline="1543" sz="2700" spc="382">
                <a:latin typeface="Microsoft Sans Serif"/>
                <a:cs typeface="Microsoft Sans Serif"/>
              </a:rPr>
              <a:t>ف</a:t>
            </a:r>
            <a:r>
              <a:rPr dirty="0" baseline="1543" sz="2700" spc="434">
                <a:latin typeface="Microsoft Sans Serif"/>
                <a:cs typeface="Microsoft Sans Serif"/>
              </a:rPr>
              <a:t> </a:t>
            </a:r>
            <a:r>
              <a:rPr dirty="0" baseline="1543" sz="2700" spc="-67">
                <a:latin typeface="Microsoft Sans Serif"/>
                <a:cs typeface="Microsoft Sans Serif"/>
              </a:rPr>
              <a:t>ة</a:t>
            </a:r>
            <a:r>
              <a:rPr dirty="0" baseline="1543" sz="2700" spc="-330">
                <a:latin typeface="Microsoft Sans Serif"/>
                <a:cs typeface="Microsoft Sans Serif"/>
              </a:rPr>
              <a:t> </a:t>
            </a:r>
            <a:r>
              <a:rPr dirty="0" baseline="1543" sz="2700" spc="-397">
                <a:latin typeface="Microsoft Sans Serif"/>
                <a:cs typeface="Microsoft Sans Serif"/>
              </a:rPr>
              <a:t>ا</a:t>
            </a:r>
            <a:r>
              <a:rPr dirty="0" baseline="1543" sz="2700" spc="727">
                <a:latin typeface="Microsoft Sans Serif"/>
                <a:cs typeface="Microsoft Sans Serif"/>
              </a:rPr>
              <a:t> </a:t>
            </a:r>
            <a:r>
              <a:rPr dirty="0" baseline="1543" sz="2700" spc="-652">
                <a:latin typeface="Microsoft Sans Serif"/>
                <a:cs typeface="Microsoft Sans Serif"/>
              </a:rPr>
              <a:t>ر</a:t>
            </a:r>
            <a:endParaRPr baseline="1543" sz="2700">
              <a:latin typeface="Microsoft Sans Serif"/>
              <a:cs typeface="Microsoft Sans Serif"/>
            </a:endParaRPr>
          </a:p>
        </p:txBody>
      </p:sp>
      <p:sp>
        <p:nvSpPr>
          <p:cNvPr id="65" name="object 65" descr=""/>
          <p:cNvSpPr txBox="1"/>
          <p:nvPr/>
        </p:nvSpPr>
        <p:spPr>
          <a:xfrm>
            <a:off x="4718050" y="2451861"/>
            <a:ext cx="113030" cy="299720"/>
          </a:xfrm>
          <a:prstGeom prst="rect">
            <a:avLst/>
          </a:prstGeom>
        </p:spPr>
        <p:txBody>
          <a:bodyPr wrap="square" lIns="0" tIns="12700" rIns="0" bIns="0" rtlCol="0" vert="horz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dirty="0" sz="1800" spc="-345">
                <a:latin typeface="Microsoft Sans Serif"/>
                <a:cs typeface="Microsoft Sans Serif"/>
              </a:rPr>
              <a:t>ح</a:t>
            </a:r>
            <a:endParaRPr sz="1800">
              <a:latin typeface="Microsoft Sans Serif"/>
              <a:cs typeface="Microsoft Sans Serif"/>
            </a:endParaRPr>
          </a:p>
        </p:txBody>
      </p:sp>
      <p:sp>
        <p:nvSpPr>
          <p:cNvPr id="66" name="object 66" descr=""/>
          <p:cNvSpPr txBox="1"/>
          <p:nvPr/>
        </p:nvSpPr>
        <p:spPr>
          <a:xfrm>
            <a:off x="4388865" y="2392426"/>
            <a:ext cx="25400" cy="299720"/>
          </a:xfrm>
          <a:prstGeom prst="rect">
            <a:avLst/>
          </a:prstGeom>
        </p:spPr>
        <p:txBody>
          <a:bodyPr wrap="square" lIns="0" tIns="12700" rIns="0" bIns="0" rtlCol="0" vert="horz">
            <a:spAutoFit/>
          </a:bodyPr>
          <a:lstStyle/>
          <a:p>
            <a:pPr algn="ctr">
              <a:lnSpc>
                <a:spcPct val="100000"/>
              </a:lnSpc>
              <a:spcBef>
                <a:spcPts val="100"/>
              </a:spcBef>
            </a:pPr>
            <a:r>
              <a:rPr dirty="0" sz="1800" spc="-700">
                <a:latin typeface="Microsoft Sans Serif"/>
                <a:cs typeface="Microsoft Sans Serif"/>
              </a:rPr>
              <a:t>„</a:t>
            </a:r>
            <a:endParaRPr sz="1800">
              <a:latin typeface="Microsoft Sans Serif"/>
              <a:cs typeface="Microsoft Sans Serif"/>
            </a:endParaRPr>
          </a:p>
        </p:txBody>
      </p:sp>
      <p:sp>
        <p:nvSpPr>
          <p:cNvPr id="67" name="object 67" descr=""/>
          <p:cNvSpPr txBox="1"/>
          <p:nvPr/>
        </p:nvSpPr>
        <p:spPr>
          <a:xfrm>
            <a:off x="3946905" y="2372614"/>
            <a:ext cx="25400" cy="299720"/>
          </a:xfrm>
          <a:prstGeom prst="rect">
            <a:avLst/>
          </a:prstGeom>
        </p:spPr>
        <p:txBody>
          <a:bodyPr wrap="square" lIns="0" tIns="12700" rIns="0" bIns="0" rtlCol="0" vert="horz">
            <a:spAutoFit/>
          </a:bodyPr>
          <a:lstStyle/>
          <a:p>
            <a:pPr algn="ctr">
              <a:lnSpc>
                <a:spcPct val="100000"/>
              </a:lnSpc>
              <a:spcBef>
                <a:spcPts val="100"/>
              </a:spcBef>
            </a:pPr>
            <a:r>
              <a:rPr dirty="0" sz="1800" spc="-700">
                <a:latin typeface="Microsoft Sans Serif"/>
                <a:cs typeface="Microsoft Sans Serif"/>
              </a:rPr>
              <a:t>„</a:t>
            </a:r>
            <a:endParaRPr sz="1800">
              <a:latin typeface="Microsoft Sans Serif"/>
              <a:cs typeface="Microsoft Sans Serif"/>
            </a:endParaRPr>
          </a:p>
        </p:txBody>
      </p:sp>
      <p:sp>
        <p:nvSpPr>
          <p:cNvPr id="68" name="object 68" descr=""/>
          <p:cNvSpPr txBox="1"/>
          <p:nvPr/>
        </p:nvSpPr>
        <p:spPr>
          <a:xfrm>
            <a:off x="3887470" y="2435097"/>
            <a:ext cx="544195" cy="299720"/>
          </a:xfrm>
          <a:prstGeom prst="rect">
            <a:avLst/>
          </a:prstGeom>
        </p:spPr>
        <p:txBody>
          <a:bodyPr wrap="square" lIns="0" tIns="12700" rIns="0" bIns="0" rtlCol="0" vert="horz">
            <a:spAutoFit/>
          </a:bodyPr>
          <a:lstStyle/>
          <a:p>
            <a:pPr algn="r" marL="12700" marR="5080">
              <a:lnSpc>
                <a:spcPct val="100000"/>
              </a:lnSpc>
              <a:spcBef>
                <a:spcPts val="100"/>
              </a:spcBef>
            </a:pPr>
            <a:r>
              <a:rPr dirty="0" sz="1800" spc="-740">
                <a:latin typeface="Microsoft Sans Serif"/>
                <a:cs typeface="Microsoft Sans Serif"/>
              </a:rPr>
              <a:t>ين</a:t>
            </a:r>
            <a:r>
              <a:rPr dirty="0" sz="1800" spc="480">
                <a:latin typeface="Microsoft Sans Serif"/>
                <a:cs typeface="Microsoft Sans Serif"/>
              </a:rPr>
              <a:t>   </a:t>
            </a:r>
            <a:r>
              <a:rPr dirty="0" sz="1800" spc="-994">
                <a:latin typeface="Microsoft Sans Serif"/>
                <a:cs typeface="Microsoft Sans Serif"/>
              </a:rPr>
              <a:t>يت</a:t>
            </a:r>
            <a:endParaRPr sz="1800">
              <a:latin typeface="Microsoft Sans Serif"/>
              <a:cs typeface="Microsoft Sans Serif"/>
            </a:endParaRPr>
          </a:p>
        </p:txBody>
      </p:sp>
      <p:sp>
        <p:nvSpPr>
          <p:cNvPr id="69" name="object 69" descr=""/>
          <p:cNvSpPr txBox="1"/>
          <p:nvPr/>
        </p:nvSpPr>
        <p:spPr>
          <a:xfrm>
            <a:off x="4068826" y="2360421"/>
            <a:ext cx="25400" cy="299720"/>
          </a:xfrm>
          <a:prstGeom prst="rect">
            <a:avLst/>
          </a:prstGeom>
        </p:spPr>
        <p:txBody>
          <a:bodyPr wrap="square" lIns="0" tIns="12700" rIns="0" bIns="0" rtlCol="0" vert="horz">
            <a:spAutoFit/>
          </a:bodyPr>
          <a:lstStyle/>
          <a:p>
            <a:pPr algn="ctr">
              <a:lnSpc>
                <a:spcPct val="100000"/>
              </a:lnSpc>
              <a:spcBef>
                <a:spcPts val="100"/>
              </a:spcBef>
            </a:pPr>
            <a:r>
              <a:rPr dirty="0" sz="1800" spc="-700">
                <a:latin typeface="Microsoft Sans Serif"/>
                <a:cs typeface="Microsoft Sans Serif"/>
              </a:rPr>
              <a:t>„</a:t>
            </a:r>
            <a:endParaRPr sz="1800">
              <a:latin typeface="Microsoft Sans Serif"/>
              <a:cs typeface="Microsoft Sans Serif"/>
            </a:endParaRPr>
          </a:p>
        </p:txBody>
      </p:sp>
      <p:sp>
        <p:nvSpPr>
          <p:cNvPr id="70" name="object 70" descr=""/>
          <p:cNvSpPr txBox="1"/>
          <p:nvPr/>
        </p:nvSpPr>
        <p:spPr>
          <a:xfrm>
            <a:off x="3968241" y="2410714"/>
            <a:ext cx="203835" cy="299720"/>
          </a:xfrm>
          <a:prstGeom prst="rect">
            <a:avLst/>
          </a:prstGeom>
        </p:spPr>
        <p:txBody>
          <a:bodyPr wrap="square" lIns="0" tIns="12700" rIns="0" bIns="0" rtlCol="0" vert="horz">
            <a:spAutoFit/>
          </a:bodyPr>
          <a:lstStyle/>
          <a:p>
            <a:pPr algn="r" marL="12700" marR="5080">
              <a:lnSpc>
                <a:spcPct val="100000"/>
              </a:lnSpc>
              <a:spcBef>
                <a:spcPts val="100"/>
              </a:spcBef>
            </a:pPr>
            <a:r>
              <a:rPr dirty="0" sz="1800" spc="-1045">
                <a:latin typeface="Microsoft Sans Serif"/>
                <a:cs typeface="Microsoft Sans Serif"/>
              </a:rPr>
              <a:t>ت</a:t>
            </a:r>
            <a:r>
              <a:rPr dirty="0" sz="1800" spc="235">
                <a:latin typeface="Microsoft Sans Serif"/>
                <a:cs typeface="Microsoft Sans Serif"/>
              </a:rPr>
              <a:t> </a:t>
            </a:r>
            <a:r>
              <a:rPr dirty="0" sz="1800" spc="-600">
                <a:latin typeface="Microsoft Sans Serif"/>
                <a:cs typeface="Microsoft Sans Serif"/>
              </a:rPr>
              <a:t>ع</a:t>
            </a:r>
            <a:endParaRPr sz="1800">
              <a:latin typeface="Microsoft Sans Serif"/>
              <a:cs typeface="Microsoft Sans Serif"/>
            </a:endParaRPr>
          </a:p>
        </p:txBody>
      </p:sp>
      <p:sp>
        <p:nvSpPr>
          <p:cNvPr id="71" name="object 71" descr=""/>
          <p:cNvSpPr txBox="1"/>
          <p:nvPr/>
        </p:nvSpPr>
        <p:spPr>
          <a:xfrm>
            <a:off x="4146550" y="2384805"/>
            <a:ext cx="87630" cy="299720"/>
          </a:xfrm>
          <a:prstGeom prst="rect">
            <a:avLst/>
          </a:prstGeom>
        </p:spPr>
        <p:txBody>
          <a:bodyPr wrap="square" lIns="0" tIns="12700" rIns="0" bIns="0" rtlCol="0" vert="horz">
            <a:spAutoFit/>
          </a:bodyPr>
          <a:lstStyle/>
          <a:p>
            <a:pPr algn="r" marL="12700" marR="5080">
              <a:lnSpc>
                <a:spcPct val="100000"/>
              </a:lnSpc>
              <a:spcBef>
                <a:spcPts val="100"/>
              </a:spcBef>
            </a:pPr>
            <a:r>
              <a:rPr dirty="0" sz="1800" spc="-490">
                <a:latin typeface="Microsoft Sans Serif"/>
                <a:cs typeface="Microsoft Sans Serif"/>
              </a:rPr>
              <a:t>لا</a:t>
            </a:r>
            <a:endParaRPr sz="1800">
              <a:latin typeface="Microsoft Sans Serif"/>
              <a:cs typeface="Microsoft Sans Serif"/>
            </a:endParaRPr>
          </a:p>
        </p:txBody>
      </p:sp>
      <p:sp>
        <p:nvSpPr>
          <p:cNvPr id="72" name="object 72" descr=""/>
          <p:cNvSpPr txBox="1"/>
          <p:nvPr/>
        </p:nvSpPr>
        <p:spPr>
          <a:xfrm>
            <a:off x="3472941" y="2421382"/>
            <a:ext cx="842644" cy="299720"/>
          </a:xfrm>
          <a:prstGeom prst="rect">
            <a:avLst/>
          </a:prstGeom>
        </p:spPr>
        <p:txBody>
          <a:bodyPr wrap="square" lIns="0" tIns="12700" rIns="0" bIns="0" rtlCol="0" vert="horz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  <a:tabLst>
                <a:tab pos="381000" algn="l"/>
                <a:tab pos="829310" algn="l"/>
              </a:tabLst>
            </a:pPr>
            <a:r>
              <a:rPr dirty="0" sz="1800" spc="-500">
                <a:latin typeface="Microsoft Sans Serif"/>
                <a:cs typeface="Microsoft Sans Serif"/>
              </a:rPr>
              <a:t>.</a:t>
            </a:r>
            <a:r>
              <a:rPr dirty="0" sz="1800">
                <a:latin typeface="Microsoft Sans Serif"/>
                <a:cs typeface="Microsoft Sans Serif"/>
              </a:rPr>
              <a:t>	</a:t>
            </a:r>
            <a:r>
              <a:rPr dirty="0" sz="1800" spc="-500">
                <a:latin typeface="Microsoft Sans Serif"/>
                <a:cs typeface="Microsoft Sans Serif"/>
              </a:rPr>
              <a:t>.</a:t>
            </a:r>
            <a:r>
              <a:rPr dirty="0" sz="1800">
                <a:latin typeface="Microsoft Sans Serif"/>
                <a:cs typeface="Microsoft Sans Serif"/>
              </a:rPr>
              <a:t>	</a:t>
            </a:r>
            <a:r>
              <a:rPr dirty="0" sz="1800" spc="-500">
                <a:latin typeface="Microsoft Sans Serif"/>
                <a:cs typeface="Microsoft Sans Serif"/>
              </a:rPr>
              <a:t>.</a:t>
            </a:r>
            <a:endParaRPr sz="1800">
              <a:latin typeface="Microsoft Sans Serif"/>
              <a:cs typeface="Microsoft Sans Serif"/>
            </a:endParaRPr>
          </a:p>
        </p:txBody>
      </p:sp>
      <p:sp>
        <p:nvSpPr>
          <p:cNvPr id="73" name="object 73" descr=""/>
          <p:cNvSpPr txBox="1"/>
          <p:nvPr/>
        </p:nvSpPr>
        <p:spPr>
          <a:xfrm>
            <a:off x="3515614" y="2444241"/>
            <a:ext cx="1392555" cy="299720"/>
          </a:xfrm>
          <a:prstGeom prst="rect">
            <a:avLst/>
          </a:prstGeom>
        </p:spPr>
        <p:txBody>
          <a:bodyPr wrap="square" lIns="0" tIns="12700" rIns="0" bIns="0" rtlCol="0" vert="horz">
            <a:spAutoFit/>
          </a:bodyPr>
          <a:lstStyle/>
          <a:p>
            <a:pPr algn="r" marL="12700" marR="5080">
              <a:lnSpc>
                <a:spcPct val="100000"/>
              </a:lnSpc>
              <a:spcBef>
                <a:spcPts val="100"/>
              </a:spcBef>
            </a:pPr>
            <a:r>
              <a:rPr dirty="0" sz="1800">
                <a:latin typeface="Microsoft Sans Serif"/>
                <a:cs typeface="Microsoft Sans Serif"/>
              </a:rPr>
              <a:t>م</a:t>
            </a:r>
            <a:r>
              <a:rPr dirty="0" sz="1800" spc="335">
                <a:latin typeface="Microsoft Sans Serif"/>
                <a:cs typeface="Microsoft Sans Serif"/>
              </a:rPr>
              <a:t> </a:t>
            </a:r>
            <a:r>
              <a:rPr dirty="0" sz="1800" spc="-550">
                <a:latin typeface="Microsoft Sans Serif"/>
                <a:cs typeface="Microsoft Sans Serif"/>
              </a:rPr>
              <a:t>ك</a:t>
            </a:r>
            <a:r>
              <a:rPr dirty="0" sz="1800" spc="415">
                <a:latin typeface="Microsoft Sans Serif"/>
                <a:cs typeface="Microsoft Sans Serif"/>
              </a:rPr>
              <a:t>  </a:t>
            </a:r>
            <a:r>
              <a:rPr dirty="0" baseline="3086" sz="2700" spc="-750">
                <a:latin typeface="Microsoft Sans Serif"/>
                <a:cs typeface="Microsoft Sans Serif"/>
              </a:rPr>
              <a:t>,</a:t>
            </a:r>
            <a:r>
              <a:rPr dirty="0" baseline="3086" sz="2700" spc="-165">
                <a:latin typeface="Microsoft Sans Serif"/>
                <a:cs typeface="Microsoft Sans Serif"/>
              </a:rPr>
              <a:t> </a:t>
            </a:r>
            <a:r>
              <a:rPr dirty="0" baseline="1543" sz="2700" spc="-944">
                <a:latin typeface="Microsoft Sans Serif"/>
                <a:cs typeface="Microsoft Sans Serif"/>
              </a:rPr>
              <a:t>ق</a:t>
            </a:r>
            <a:r>
              <a:rPr dirty="0" baseline="1543" sz="2700" spc="592">
                <a:latin typeface="Microsoft Sans Serif"/>
                <a:cs typeface="Microsoft Sans Serif"/>
              </a:rPr>
              <a:t>   </a:t>
            </a:r>
            <a:r>
              <a:rPr dirty="0" baseline="1543" sz="2700" spc="232">
                <a:latin typeface="Microsoft Sans Serif"/>
                <a:cs typeface="Microsoft Sans Serif"/>
              </a:rPr>
              <a:t>ه</a:t>
            </a:r>
            <a:r>
              <a:rPr dirty="0" baseline="1543" sz="2700" spc="480">
                <a:latin typeface="Microsoft Sans Serif"/>
                <a:cs typeface="Microsoft Sans Serif"/>
              </a:rPr>
              <a:t>   </a:t>
            </a:r>
            <a:r>
              <a:rPr dirty="0" baseline="1543" sz="2700" spc="-1350">
                <a:latin typeface="Microsoft Sans Serif"/>
                <a:cs typeface="Microsoft Sans Serif"/>
              </a:rPr>
              <a:t>ب</a:t>
            </a:r>
            <a:endParaRPr baseline="1543" sz="2700">
              <a:latin typeface="Microsoft Sans Serif"/>
              <a:cs typeface="Microsoft Sans Serif"/>
            </a:endParaRPr>
          </a:p>
        </p:txBody>
      </p:sp>
      <p:sp>
        <p:nvSpPr>
          <p:cNvPr id="74" name="object 74" descr=""/>
          <p:cNvSpPr txBox="1"/>
          <p:nvPr/>
        </p:nvSpPr>
        <p:spPr>
          <a:xfrm>
            <a:off x="3253485" y="2403094"/>
            <a:ext cx="25400" cy="299720"/>
          </a:xfrm>
          <a:prstGeom prst="rect">
            <a:avLst/>
          </a:prstGeom>
        </p:spPr>
        <p:txBody>
          <a:bodyPr wrap="square" lIns="0" tIns="12700" rIns="0" bIns="0" rtlCol="0" vert="horz">
            <a:spAutoFit/>
          </a:bodyPr>
          <a:lstStyle/>
          <a:p>
            <a:pPr algn="ctr">
              <a:lnSpc>
                <a:spcPct val="100000"/>
              </a:lnSpc>
              <a:spcBef>
                <a:spcPts val="100"/>
              </a:spcBef>
            </a:pPr>
            <a:r>
              <a:rPr dirty="0" sz="1800" spc="-700">
                <a:latin typeface="Microsoft Sans Serif"/>
                <a:cs typeface="Microsoft Sans Serif"/>
              </a:rPr>
              <a:t>„</a:t>
            </a:r>
            <a:endParaRPr sz="1800">
              <a:latin typeface="Microsoft Sans Serif"/>
              <a:cs typeface="Microsoft Sans Serif"/>
            </a:endParaRPr>
          </a:p>
        </p:txBody>
      </p:sp>
      <p:sp>
        <p:nvSpPr>
          <p:cNvPr id="75" name="object 75" descr=""/>
          <p:cNvSpPr txBox="1"/>
          <p:nvPr/>
        </p:nvSpPr>
        <p:spPr>
          <a:xfrm>
            <a:off x="3230626" y="2451861"/>
            <a:ext cx="71755" cy="299720"/>
          </a:xfrm>
          <a:prstGeom prst="rect">
            <a:avLst/>
          </a:prstGeom>
        </p:spPr>
        <p:txBody>
          <a:bodyPr wrap="square" lIns="0" tIns="12700" rIns="0" bIns="0" rtlCol="0" vert="horz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dirty="0" sz="1800" spc="-980">
                <a:latin typeface="Microsoft Sans Serif"/>
                <a:cs typeface="Microsoft Sans Serif"/>
              </a:rPr>
              <a:t>ث</a:t>
            </a:r>
            <a:endParaRPr sz="1800">
              <a:latin typeface="Microsoft Sans Serif"/>
              <a:cs typeface="Microsoft Sans Serif"/>
            </a:endParaRPr>
          </a:p>
        </p:txBody>
      </p:sp>
      <p:sp>
        <p:nvSpPr>
          <p:cNvPr id="76" name="object 76" descr=""/>
          <p:cNvSpPr txBox="1"/>
          <p:nvPr/>
        </p:nvSpPr>
        <p:spPr>
          <a:xfrm>
            <a:off x="3276346" y="2432050"/>
            <a:ext cx="104775" cy="299720"/>
          </a:xfrm>
          <a:prstGeom prst="rect">
            <a:avLst/>
          </a:prstGeom>
        </p:spPr>
        <p:txBody>
          <a:bodyPr wrap="square" lIns="0" tIns="12700" rIns="0" bIns="0" rtlCol="0" vert="horz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dirty="0" sz="1800" spc="-405">
                <a:latin typeface="Microsoft Sans Serif"/>
                <a:cs typeface="Microsoft Sans Serif"/>
              </a:rPr>
              <a:t>ع</a:t>
            </a:r>
            <a:endParaRPr sz="1800">
              <a:latin typeface="Microsoft Sans Serif"/>
              <a:cs typeface="Microsoft Sans Serif"/>
            </a:endParaRPr>
          </a:p>
        </p:txBody>
      </p:sp>
      <p:sp>
        <p:nvSpPr>
          <p:cNvPr id="77" name="object 77" descr=""/>
          <p:cNvSpPr txBox="1"/>
          <p:nvPr/>
        </p:nvSpPr>
        <p:spPr>
          <a:xfrm>
            <a:off x="2245867" y="2476246"/>
            <a:ext cx="5371465" cy="299720"/>
          </a:xfrm>
          <a:prstGeom prst="rect">
            <a:avLst/>
          </a:prstGeom>
        </p:spPr>
        <p:txBody>
          <a:bodyPr wrap="square" lIns="0" tIns="12700" rIns="0" bIns="0" rtlCol="0" vert="horz">
            <a:spAutoFit/>
          </a:bodyPr>
          <a:lstStyle/>
          <a:p>
            <a:pPr algn="r" marL="12700" marR="5080">
              <a:lnSpc>
                <a:spcPct val="100000"/>
              </a:lnSpc>
              <a:spcBef>
                <a:spcPts val="100"/>
              </a:spcBef>
            </a:pPr>
            <a:r>
              <a:rPr dirty="0" sz="1800">
                <a:latin typeface="Microsoft Sans Serif"/>
                <a:cs typeface="Microsoft Sans Serif"/>
              </a:rPr>
              <a:t>دا</a:t>
            </a:r>
            <a:r>
              <a:rPr dirty="0" sz="1800" spc="140">
                <a:latin typeface="Microsoft Sans Serif"/>
                <a:cs typeface="Microsoft Sans Serif"/>
              </a:rPr>
              <a:t>  </a:t>
            </a:r>
            <a:r>
              <a:rPr dirty="0" sz="1800">
                <a:latin typeface="Microsoft Sans Serif"/>
                <a:cs typeface="Microsoft Sans Serif"/>
              </a:rPr>
              <a:t>ن</a:t>
            </a:r>
            <a:r>
              <a:rPr dirty="0" sz="1800" spc="325">
                <a:latin typeface="Microsoft Sans Serif"/>
                <a:cs typeface="Microsoft Sans Serif"/>
              </a:rPr>
              <a:t> </a:t>
            </a:r>
            <a:r>
              <a:rPr dirty="0" sz="1800" spc="-280">
                <a:latin typeface="Microsoft Sans Serif"/>
                <a:cs typeface="Microsoft Sans Serif"/>
              </a:rPr>
              <a:t>يا</a:t>
            </a:r>
            <a:r>
              <a:rPr dirty="0" sz="1800" spc="-215">
                <a:latin typeface="Microsoft Sans Serif"/>
                <a:cs typeface="Microsoft Sans Serif"/>
              </a:rPr>
              <a:t> </a:t>
            </a:r>
            <a:r>
              <a:rPr dirty="0" sz="1800" spc="-725">
                <a:latin typeface="Microsoft Sans Serif"/>
                <a:cs typeface="Microsoft Sans Serif"/>
              </a:rPr>
              <a:t>ي</a:t>
            </a:r>
            <a:r>
              <a:rPr dirty="0" sz="1800" spc="60">
                <a:latin typeface="Microsoft Sans Serif"/>
                <a:cs typeface="Microsoft Sans Serif"/>
              </a:rPr>
              <a:t>  </a:t>
            </a:r>
            <a:r>
              <a:rPr dirty="0" sz="1800" spc="-80">
                <a:latin typeface="Microsoft Sans Serif"/>
                <a:cs typeface="Microsoft Sans Serif"/>
              </a:rPr>
              <a:t>يذ</a:t>
            </a:r>
            <a:r>
              <a:rPr dirty="0" sz="1800" spc="450">
                <a:latin typeface="Microsoft Sans Serif"/>
                <a:cs typeface="Microsoft Sans Serif"/>
              </a:rPr>
              <a:t> </a:t>
            </a:r>
            <a:r>
              <a:rPr dirty="0" sz="1800" spc="-170">
                <a:latin typeface="Microsoft Sans Serif"/>
                <a:cs typeface="Microsoft Sans Serif"/>
              </a:rPr>
              <a:t>ا</a:t>
            </a:r>
            <a:r>
              <a:rPr dirty="0" sz="1800" spc="-190">
                <a:latin typeface="Microsoft Sans Serif"/>
                <a:cs typeface="Microsoft Sans Serif"/>
              </a:rPr>
              <a:t> </a:t>
            </a:r>
            <a:r>
              <a:rPr dirty="0" sz="1800">
                <a:latin typeface="Microsoft Sans Serif"/>
                <a:cs typeface="Microsoft Sans Serif"/>
              </a:rPr>
              <a:t>ن</a:t>
            </a:r>
            <a:r>
              <a:rPr dirty="0" sz="1800" spc="330">
                <a:latin typeface="Microsoft Sans Serif"/>
                <a:cs typeface="Microsoft Sans Serif"/>
              </a:rPr>
              <a:t> </a:t>
            </a:r>
            <a:r>
              <a:rPr dirty="0" sz="1800" spc="-375">
                <a:latin typeface="Microsoft Sans Serif"/>
                <a:cs typeface="Microsoft Sans Serif"/>
              </a:rPr>
              <a:t>ل</a:t>
            </a:r>
            <a:r>
              <a:rPr dirty="0" sz="1800" spc="290">
                <a:latin typeface="Microsoft Sans Serif"/>
                <a:cs typeface="Microsoft Sans Serif"/>
              </a:rPr>
              <a:t> </a:t>
            </a:r>
            <a:r>
              <a:rPr dirty="0" sz="1800" spc="-400">
                <a:latin typeface="Microsoft Sans Serif"/>
                <a:cs typeface="Microsoft Sans Serif"/>
              </a:rPr>
              <a:t>ن</a:t>
            </a:r>
            <a:r>
              <a:rPr dirty="0" sz="1800" spc="-400">
                <a:latin typeface="Microsoft Sans Serif"/>
                <a:cs typeface="Microsoft Sans Serif"/>
              </a:rPr>
              <a:t>„</a:t>
            </a:r>
            <a:r>
              <a:rPr dirty="0" sz="1800" spc="130">
                <a:latin typeface="Microsoft Sans Serif"/>
                <a:cs typeface="Microsoft Sans Serif"/>
              </a:rPr>
              <a:t> </a:t>
            </a:r>
            <a:r>
              <a:rPr dirty="0" sz="1800" spc="-355">
                <a:latin typeface="Microsoft Sans Serif"/>
                <a:cs typeface="Microsoft Sans Serif"/>
              </a:rPr>
              <a:t>و</a:t>
            </a:r>
            <a:r>
              <a:rPr dirty="0" sz="1800" spc="295">
                <a:latin typeface="Microsoft Sans Serif"/>
                <a:cs typeface="Microsoft Sans Serif"/>
              </a:rPr>
              <a:t>  </a:t>
            </a:r>
            <a:r>
              <a:rPr dirty="0" sz="1800" spc="-400">
                <a:latin typeface="Microsoft Sans Serif"/>
                <a:cs typeface="Microsoft Sans Serif"/>
              </a:rPr>
              <a:t>ن</a:t>
            </a:r>
            <a:r>
              <a:rPr dirty="0" sz="1800" spc="-400">
                <a:latin typeface="Microsoft Sans Serif"/>
                <a:cs typeface="Microsoft Sans Serif"/>
              </a:rPr>
              <a:t>„</a:t>
            </a:r>
            <a:r>
              <a:rPr dirty="0" sz="1800" spc="-75">
                <a:latin typeface="Microsoft Sans Serif"/>
                <a:cs typeface="Microsoft Sans Serif"/>
              </a:rPr>
              <a:t> </a:t>
            </a:r>
            <a:r>
              <a:rPr dirty="0" sz="1800" spc="-265">
                <a:latin typeface="Microsoft Sans Serif"/>
                <a:cs typeface="Microsoft Sans Serif"/>
              </a:rPr>
              <a:t>ا</a:t>
            </a:r>
            <a:r>
              <a:rPr dirty="0" sz="1800" spc="465">
                <a:latin typeface="Microsoft Sans Serif"/>
                <a:cs typeface="Microsoft Sans Serif"/>
              </a:rPr>
              <a:t> </a:t>
            </a:r>
            <a:r>
              <a:rPr dirty="0" sz="1800" spc="-170">
                <a:latin typeface="Microsoft Sans Serif"/>
                <a:cs typeface="Microsoft Sans Serif"/>
              </a:rPr>
              <a:t>يذ</a:t>
            </a:r>
            <a:r>
              <a:rPr dirty="0" sz="1800" spc="165">
                <a:latin typeface="Microsoft Sans Serif"/>
                <a:cs typeface="Microsoft Sans Serif"/>
              </a:rPr>
              <a:t> </a:t>
            </a:r>
            <a:r>
              <a:rPr dirty="0" sz="1800" spc="-265">
                <a:latin typeface="Microsoft Sans Serif"/>
                <a:cs typeface="Microsoft Sans Serif"/>
              </a:rPr>
              <a:t>ا</a:t>
            </a:r>
            <a:r>
              <a:rPr dirty="0" sz="1800" spc="-130">
                <a:latin typeface="Microsoft Sans Serif"/>
                <a:cs typeface="Microsoft Sans Serif"/>
              </a:rPr>
              <a:t> </a:t>
            </a:r>
            <a:r>
              <a:rPr dirty="0" baseline="-3086" sz="2700" spc="-750">
                <a:latin typeface="Microsoft Sans Serif"/>
                <a:cs typeface="Microsoft Sans Serif"/>
              </a:rPr>
              <a:t>,</a:t>
            </a:r>
            <a:r>
              <a:rPr dirty="0" baseline="-3086" sz="2700" spc="652">
                <a:latin typeface="Microsoft Sans Serif"/>
                <a:cs typeface="Microsoft Sans Serif"/>
              </a:rPr>
              <a:t>          </a:t>
            </a:r>
            <a:r>
              <a:rPr dirty="0" baseline="-1543" sz="2700" spc="-750">
                <a:latin typeface="Microsoft Sans Serif"/>
                <a:cs typeface="Microsoft Sans Serif"/>
              </a:rPr>
              <a:t>,</a:t>
            </a:r>
            <a:r>
              <a:rPr dirty="0" baseline="-1543" sz="2700" spc="644">
                <a:latin typeface="Microsoft Sans Serif"/>
                <a:cs typeface="Microsoft Sans Serif"/>
              </a:rPr>
              <a:t>          </a:t>
            </a:r>
            <a:r>
              <a:rPr dirty="0" sz="1800">
                <a:latin typeface="Microsoft Sans Serif"/>
                <a:cs typeface="Microsoft Sans Serif"/>
              </a:rPr>
              <a:t>ن</a:t>
            </a:r>
            <a:r>
              <a:rPr dirty="0" sz="1800" spc="385">
                <a:latin typeface="Microsoft Sans Serif"/>
                <a:cs typeface="Microsoft Sans Serif"/>
              </a:rPr>
              <a:t> </a:t>
            </a:r>
            <a:r>
              <a:rPr dirty="0" sz="1800" spc="-425">
                <a:latin typeface="Microsoft Sans Serif"/>
                <a:cs typeface="Microsoft Sans Serif"/>
              </a:rPr>
              <a:t>ل</a:t>
            </a:r>
            <a:endParaRPr sz="1800">
              <a:latin typeface="Microsoft Sans Serif"/>
              <a:cs typeface="Microsoft Sans Serif"/>
            </a:endParaRPr>
          </a:p>
        </p:txBody>
      </p:sp>
      <p:sp>
        <p:nvSpPr>
          <p:cNvPr id="78" name="object 78" descr=""/>
          <p:cNvSpPr txBox="1"/>
          <p:nvPr/>
        </p:nvSpPr>
        <p:spPr>
          <a:xfrm>
            <a:off x="2323592" y="2447290"/>
            <a:ext cx="375285" cy="299720"/>
          </a:xfrm>
          <a:prstGeom prst="rect">
            <a:avLst/>
          </a:prstGeom>
        </p:spPr>
        <p:txBody>
          <a:bodyPr wrap="square" lIns="0" tIns="12700" rIns="0" bIns="0" rtlCol="0" vert="horz">
            <a:spAutoFit/>
          </a:bodyPr>
          <a:lstStyle/>
          <a:p>
            <a:pPr algn="r" marL="12700" marR="5080">
              <a:lnSpc>
                <a:spcPct val="100000"/>
              </a:lnSpc>
              <a:spcBef>
                <a:spcPts val="100"/>
              </a:spcBef>
            </a:pPr>
            <a:r>
              <a:rPr dirty="0" sz="1800" spc="-550">
                <a:latin typeface="Microsoft Sans Serif"/>
                <a:cs typeface="Microsoft Sans Serif"/>
              </a:rPr>
              <a:t>ثم</a:t>
            </a:r>
            <a:r>
              <a:rPr dirty="0" sz="1800" spc="200">
                <a:latin typeface="Microsoft Sans Serif"/>
                <a:cs typeface="Microsoft Sans Serif"/>
              </a:rPr>
              <a:t>  </a:t>
            </a:r>
            <a:r>
              <a:rPr dirty="0" sz="1800" spc="-65">
                <a:latin typeface="Microsoft Sans Serif"/>
                <a:cs typeface="Microsoft Sans Serif"/>
              </a:rPr>
              <a:t>م</a:t>
            </a:r>
            <a:endParaRPr sz="1800">
              <a:latin typeface="Microsoft Sans Serif"/>
              <a:cs typeface="Microsoft Sans Serif"/>
            </a:endParaRPr>
          </a:p>
        </p:txBody>
      </p:sp>
      <p:sp>
        <p:nvSpPr>
          <p:cNvPr id="79" name="object 79" descr=""/>
          <p:cNvSpPr txBox="1"/>
          <p:nvPr/>
        </p:nvSpPr>
        <p:spPr>
          <a:xfrm>
            <a:off x="2427223" y="2398521"/>
            <a:ext cx="628015" cy="299720"/>
          </a:xfrm>
          <a:prstGeom prst="rect">
            <a:avLst/>
          </a:prstGeom>
        </p:spPr>
        <p:txBody>
          <a:bodyPr wrap="square" lIns="0" tIns="12700" rIns="0" bIns="0" rtlCol="0" vert="horz">
            <a:spAutoFit/>
          </a:bodyPr>
          <a:lstStyle/>
          <a:p>
            <a:pPr algn="r" marL="12700" marR="5080">
              <a:lnSpc>
                <a:spcPct val="100000"/>
              </a:lnSpc>
              <a:spcBef>
                <a:spcPts val="100"/>
              </a:spcBef>
            </a:pPr>
            <a:r>
              <a:rPr dirty="0" sz="1800" spc="-840">
                <a:latin typeface="Microsoft Sans Serif"/>
                <a:cs typeface="Microsoft Sans Serif"/>
              </a:rPr>
              <a:t>ل</a:t>
            </a:r>
            <a:r>
              <a:rPr dirty="0" baseline="3086" sz="2700" spc="742">
                <a:latin typeface="Microsoft Sans Serif"/>
                <a:cs typeface="Microsoft Sans Serif"/>
              </a:rPr>
              <a:t>    </a:t>
            </a:r>
            <a:r>
              <a:rPr dirty="0" baseline="1543" sz="2700" spc="-367">
                <a:latin typeface="Microsoft Sans Serif"/>
                <a:cs typeface="Microsoft Sans Serif"/>
              </a:rPr>
              <a:t>ع</a:t>
            </a:r>
            <a:endParaRPr baseline="1543" sz="2700">
              <a:latin typeface="Microsoft Sans Serif"/>
              <a:cs typeface="Microsoft Sans Serif"/>
            </a:endParaRPr>
          </a:p>
        </p:txBody>
      </p:sp>
      <p:sp>
        <p:nvSpPr>
          <p:cNvPr id="80" name="object 80" descr=""/>
          <p:cNvSpPr txBox="1"/>
          <p:nvPr/>
        </p:nvSpPr>
        <p:spPr>
          <a:xfrm>
            <a:off x="2436367" y="2433573"/>
            <a:ext cx="524510" cy="299720"/>
          </a:xfrm>
          <a:prstGeom prst="rect">
            <a:avLst/>
          </a:prstGeom>
        </p:spPr>
        <p:txBody>
          <a:bodyPr wrap="square" lIns="0" tIns="12700" rIns="0" bIns="0" rtlCol="0" vert="horz">
            <a:spAutoFit/>
          </a:bodyPr>
          <a:lstStyle/>
          <a:p>
            <a:pPr algn="r" marL="12700" marR="5080">
              <a:lnSpc>
                <a:spcPct val="100000"/>
              </a:lnSpc>
              <a:spcBef>
                <a:spcPts val="100"/>
              </a:spcBef>
            </a:pPr>
            <a:r>
              <a:rPr dirty="0" baseline="1543" sz="2700" spc="-202">
                <a:latin typeface="Microsoft Sans Serif"/>
                <a:cs typeface="Microsoft Sans Serif"/>
              </a:rPr>
              <a:t>ا</a:t>
            </a:r>
            <a:r>
              <a:rPr dirty="0" baseline="1543" sz="2700" spc="277">
                <a:latin typeface="Microsoft Sans Serif"/>
                <a:cs typeface="Microsoft Sans Serif"/>
              </a:rPr>
              <a:t> </a:t>
            </a:r>
            <a:r>
              <a:rPr dirty="0" baseline="3086" sz="2700" spc="-750">
                <a:latin typeface="Microsoft Sans Serif"/>
                <a:cs typeface="Microsoft Sans Serif"/>
              </a:rPr>
              <a:t>.</a:t>
            </a:r>
            <a:r>
              <a:rPr dirty="0" baseline="3086" sz="2700" spc="3629">
                <a:latin typeface="Microsoft Sans Serif"/>
                <a:cs typeface="Microsoft Sans Serif"/>
              </a:rPr>
              <a:t> </a:t>
            </a:r>
            <a:r>
              <a:rPr dirty="0" sz="1800" spc="-869">
                <a:latin typeface="Microsoft Sans Serif"/>
                <a:cs typeface="Microsoft Sans Serif"/>
              </a:rPr>
              <a:t>ل</a:t>
            </a:r>
            <a:endParaRPr sz="1800">
              <a:latin typeface="Microsoft Sans Serif"/>
              <a:cs typeface="Microsoft Sans Serif"/>
            </a:endParaRPr>
          </a:p>
        </p:txBody>
      </p:sp>
      <p:sp>
        <p:nvSpPr>
          <p:cNvPr id="81" name="object 81" descr=""/>
          <p:cNvSpPr txBox="1"/>
          <p:nvPr/>
        </p:nvSpPr>
        <p:spPr>
          <a:xfrm>
            <a:off x="2084323" y="2386329"/>
            <a:ext cx="25400" cy="299720"/>
          </a:xfrm>
          <a:prstGeom prst="rect">
            <a:avLst/>
          </a:prstGeom>
        </p:spPr>
        <p:txBody>
          <a:bodyPr wrap="square" lIns="0" tIns="12700" rIns="0" bIns="0" rtlCol="0" vert="horz">
            <a:spAutoFit/>
          </a:bodyPr>
          <a:lstStyle/>
          <a:p>
            <a:pPr algn="ctr">
              <a:lnSpc>
                <a:spcPct val="100000"/>
              </a:lnSpc>
              <a:spcBef>
                <a:spcPts val="100"/>
              </a:spcBef>
            </a:pPr>
            <a:r>
              <a:rPr dirty="0" sz="1800">
                <a:latin typeface="Microsoft Sans Serif"/>
                <a:cs typeface="Microsoft Sans Serif"/>
              </a:rPr>
              <a:t> </a:t>
            </a:r>
            <a:endParaRPr sz="1800">
              <a:latin typeface="Microsoft Sans Serif"/>
              <a:cs typeface="Microsoft Sans Serif"/>
            </a:endParaRPr>
          </a:p>
        </p:txBody>
      </p:sp>
      <p:sp>
        <p:nvSpPr>
          <p:cNvPr id="82" name="object 82" descr=""/>
          <p:cNvSpPr txBox="1"/>
          <p:nvPr/>
        </p:nvSpPr>
        <p:spPr>
          <a:xfrm>
            <a:off x="1814576" y="2410714"/>
            <a:ext cx="385445" cy="299720"/>
          </a:xfrm>
          <a:prstGeom prst="rect">
            <a:avLst/>
          </a:prstGeom>
        </p:spPr>
        <p:txBody>
          <a:bodyPr wrap="square" lIns="0" tIns="12700" rIns="0" bIns="0" rtlCol="0" vert="horz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  <a:tabLst>
                <a:tab pos="372110" algn="l"/>
              </a:tabLst>
            </a:pPr>
            <a:r>
              <a:rPr dirty="0" baseline="1543" sz="2700" spc="-1470">
                <a:latin typeface="Microsoft Sans Serif"/>
                <a:cs typeface="Microsoft Sans Serif"/>
              </a:rPr>
              <a:t>ت</a:t>
            </a:r>
            <a:r>
              <a:rPr dirty="0" baseline="1543" sz="2700">
                <a:latin typeface="Microsoft Sans Serif"/>
                <a:cs typeface="Microsoft Sans Serif"/>
              </a:rPr>
              <a:t>	</a:t>
            </a:r>
            <a:r>
              <a:rPr dirty="0" sz="1800">
                <a:latin typeface="Microsoft Sans Serif"/>
                <a:cs typeface="Microsoft Sans Serif"/>
              </a:rPr>
              <a:t> </a:t>
            </a:r>
            <a:endParaRPr sz="1800">
              <a:latin typeface="Microsoft Sans Serif"/>
              <a:cs typeface="Microsoft Sans Serif"/>
            </a:endParaRPr>
          </a:p>
        </p:txBody>
      </p:sp>
      <p:sp>
        <p:nvSpPr>
          <p:cNvPr id="83" name="object 83" descr=""/>
          <p:cNvSpPr txBox="1"/>
          <p:nvPr/>
        </p:nvSpPr>
        <p:spPr>
          <a:xfrm>
            <a:off x="1899920" y="2316226"/>
            <a:ext cx="25400" cy="299720"/>
          </a:xfrm>
          <a:prstGeom prst="rect">
            <a:avLst/>
          </a:prstGeom>
        </p:spPr>
        <p:txBody>
          <a:bodyPr wrap="square" lIns="0" tIns="12700" rIns="0" bIns="0" rtlCol="0" vert="horz">
            <a:spAutoFit/>
          </a:bodyPr>
          <a:lstStyle/>
          <a:p>
            <a:pPr algn="ctr">
              <a:lnSpc>
                <a:spcPct val="100000"/>
              </a:lnSpc>
              <a:spcBef>
                <a:spcPts val="100"/>
              </a:spcBef>
            </a:pPr>
            <a:r>
              <a:rPr dirty="0" sz="1800" spc="-700">
                <a:latin typeface="Microsoft Sans Serif"/>
                <a:cs typeface="Microsoft Sans Serif"/>
              </a:rPr>
              <a:t>„</a:t>
            </a:r>
            <a:endParaRPr sz="1800">
              <a:latin typeface="Microsoft Sans Serif"/>
              <a:cs typeface="Microsoft Sans Serif"/>
            </a:endParaRPr>
          </a:p>
        </p:txBody>
      </p:sp>
      <p:sp>
        <p:nvSpPr>
          <p:cNvPr id="84" name="object 84" descr=""/>
          <p:cNvSpPr txBox="1"/>
          <p:nvPr/>
        </p:nvSpPr>
        <p:spPr>
          <a:xfrm>
            <a:off x="1861820" y="2392426"/>
            <a:ext cx="85725" cy="299720"/>
          </a:xfrm>
          <a:prstGeom prst="rect">
            <a:avLst/>
          </a:prstGeom>
        </p:spPr>
        <p:txBody>
          <a:bodyPr wrap="square" lIns="0" tIns="12700" rIns="0" bIns="0" rtlCol="0" vert="horz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dirty="0" sz="1800" spc="-630">
                <a:latin typeface="Microsoft Sans Serif"/>
                <a:cs typeface="Microsoft Sans Serif"/>
              </a:rPr>
              <a:t>ق</a:t>
            </a:r>
            <a:endParaRPr sz="1800">
              <a:latin typeface="Microsoft Sans Serif"/>
              <a:cs typeface="Microsoft Sans Serif"/>
            </a:endParaRPr>
          </a:p>
        </p:txBody>
      </p:sp>
      <p:sp>
        <p:nvSpPr>
          <p:cNvPr id="85" name="object 85" descr=""/>
          <p:cNvSpPr txBox="1"/>
          <p:nvPr/>
        </p:nvSpPr>
        <p:spPr>
          <a:xfrm>
            <a:off x="1922779" y="2372614"/>
            <a:ext cx="85725" cy="299720"/>
          </a:xfrm>
          <a:prstGeom prst="rect">
            <a:avLst/>
          </a:prstGeom>
        </p:spPr>
        <p:txBody>
          <a:bodyPr wrap="square" lIns="0" tIns="12700" rIns="0" bIns="0" rtlCol="0" vert="horz">
            <a:spAutoFit/>
          </a:bodyPr>
          <a:lstStyle/>
          <a:p>
            <a:pPr algn="r" marL="12700" marR="5080">
              <a:lnSpc>
                <a:spcPct val="100000"/>
              </a:lnSpc>
              <a:spcBef>
                <a:spcPts val="100"/>
              </a:spcBef>
            </a:pPr>
            <a:r>
              <a:rPr dirty="0" sz="1800" spc="-500">
                <a:latin typeface="Microsoft Sans Serif"/>
                <a:cs typeface="Microsoft Sans Serif"/>
              </a:rPr>
              <a:t>لا</a:t>
            </a:r>
            <a:endParaRPr sz="1800">
              <a:latin typeface="Microsoft Sans Serif"/>
              <a:cs typeface="Microsoft Sans Serif"/>
            </a:endParaRPr>
          </a:p>
        </p:txBody>
      </p:sp>
      <p:sp>
        <p:nvSpPr>
          <p:cNvPr id="86" name="object 86" descr=""/>
          <p:cNvSpPr txBox="1"/>
          <p:nvPr/>
        </p:nvSpPr>
        <p:spPr>
          <a:xfrm>
            <a:off x="1467103" y="2407665"/>
            <a:ext cx="25400" cy="299720"/>
          </a:xfrm>
          <a:prstGeom prst="rect">
            <a:avLst/>
          </a:prstGeom>
        </p:spPr>
        <p:txBody>
          <a:bodyPr wrap="square" lIns="0" tIns="12700" rIns="0" bIns="0" rtlCol="0" vert="horz">
            <a:spAutoFit/>
          </a:bodyPr>
          <a:lstStyle/>
          <a:p>
            <a:pPr algn="ctr">
              <a:lnSpc>
                <a:spcPct val="100000"/>
              </a:lnSpc>
              <a:spcBef>
                <a:spcPts val="100"/>
              </a:spcBef>
            </a:pPr>
            <a:r>
              <a:rPr dirty="0" sz="1800" spc="-700">
                <a:latin typeface="Microsoft Sans Serif"/>
                <a:cs typeface="Microsoft Sans Serif"/>
              </a:rPr>
              <a:t>„</a:t>
            </a:r>
            <a:endParaRPr sz="1800">
              <a:latin typeface="Microsoft Sans Serif"/>
              <a:cs typeface="Microsoft Sans Serif"/>
            </a:endParaRPr>
          </a:p>
        </p:txBody>
      </p:sp>
      <p:sp>
        <p:nvSpPr>
          <p:cNvPr id="87" name="object 87" descr=""/>
          <p:cNvSpPr txBox="1"/>
          <p:nvPr/>
        </p:nvSpPr>
        <p:spPr>
          <a:xfrm>
            <a:off x="1552447" y="2444241"/>
            <a:ext cx="320040" cy="299720"/>
          </a:xfrm>
          <a:prstGeom prst="rect">
            <a:avLst/>
          </a:prstGeom>
        </p:spPr>
        <p:txBody>
          <a:bodyPr wrap="square" lIns="0" tIns="12700" rIns="0" bIns="0" rtlCol="0" vert="horz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  <a:tabLst>
                <a:tab pos="306705" algn="l"/>
              </a:tabLst>
            </a:pPr>
            <a:r>
              <a:rPr dirty="0" sz="1800" spc="-885">
                <a:latin typeface="Microsoft Sans Serif"/>
                <a:cs typeface="Microsoft Sans Serif"/>
              </a:rPr>
              <a:t>ش</a:t>
            </a:r>
            <a:r>
              <a:rPr dirty="0" sz="1800">
                <a:latin typeface="Microsoft Sans Serif"/>
                <a:cs typeface="Microsoft Sans Serif"/>
              </a:rPr>
              <a:t>	</a:t>
            </a:r>
            <a:r>
              <a:rPr dirty="0" sz="1800" spc="-700">
                <a:latin typeface="Microsoft Sans Serif"/>
                <a:cs typeface="Microsoft Sans Serif"/>
              </a:rPr>
              <a:t>„</a:t>
            </a:r>
            <a:endParaRPr sz="1800">
              <a:latin typeface="Microsoft Sans Serif"/>
              <a:cs typeface="Microsoft Sans Serif"/>
            </a:endParaRPr>
          </a:p>
        </p:txBody>
      </p:sp>
      <p:sp>
        <p:nvSpPr>
          <p:cNvPr id="88" name="object 88" descr=""/>
          <p:cNvSpPr txBox="1"/>
          <p:nvPr/>
        </p:nvSpPr>
        <p:spPr>
          <a:xfrm>
            <a:off x="1643888" y="2400046"/>
            <a:ext cx="25400" cy="299720"/>
          </a:xfrm>
          <a:prstGeom prst="rect">
            <a:avLst/>
          </a:prstGeom>
        </p:spPr>
        <p:txBody>
          <a:bodyPr wrap="square" lIns="0" tIns="12700" rIns="0" bIns="0" rtlCol="0" vert="horz">
            <a:spAutoFit/>
          </a:bodyPr>
          <a:lstStyle/>
          <a:p>
            <a:pPr algn="ctr">
              <a:lnSpc>
                <a:spcPct val="100000"/>
              </a:lnSpc>
              <a:spcBef>
                <a:spcPts val="100"/>
              </a:spcBef>
            </a:pPr>
            <a:r>
              <a:rPr dirty="0" sz="1800">
                <a:latin typeface="Microsoft Sans Serif"/>
                <a:cs typeface="Microsoft Sans Serif"/>
              </a:rPr>
              <a:t> </a:t>
            </a:r>
            <a:endParaRPr sz="1800">
              <a:latin typeface="Microsoft Sans Serif"/>
              <a:cs typeface="Microsoft Sans Serif"/>
            </a:endParaRPr>
          </a:p>
        </p:txBody>
      </p:sp>
      <p:sp>
        <p:nvSpPr>
          <p:cNvPr id="89" name="object 89" descr=""/>
          <p:cNvSpPr txBox="1"/>
          <p:nvPr/>
        </p:nvSpPr>
        <p:spPr>
          <a:xfrm>
            <a:off x="1473200" y="2476246"/>
            <a:ext cx="798830" cy="299720"/>
          </a:xfrm>
          <a:prstGeom prst="rect">
            <a:avLst/>
          </a:prstGeom>
        </p:spPr>
        <p:txBody>
          <a:bodyPr wrap="square" lIns="0" tIns="12700" rIns="0" bIns="0" rtlCol="0" vert="horz">
            <a:spAutoFit/>
          </a:bodyPr>
          <a:lstStyle/>
          <a:p>
            <a:pPr algn="r" marL="12700" marR="5080">
              <a:lnSpc>
                <a:spcPct val="100000"/>
              </a:lnSpc>
              <a:spcBef>
                <a:spcPts val="100"/>
              </a:spcBef>
            </a:pPr>
            <a:r>
              <a:rPr dirty="0" baseline="3086" sz="2700" spc="-1305">
                <a:latin typeface="Microsoft Sans Serif"/>
                <a:cs typeface="Microsoft Sans Serif"/>
              </a:rPr>
              <a:t>رت</a:t>
            </a:r>
            <a:r>
              <a:rPr dirty="0" baseline="3086" sz="2700" spc="262">
                <a:latin typeface="Microsoft Sans Serif"/>
                <a:cs typeface="Microsoft Sans Serif"/>
              </a:rPr>
              <a:t> </a:t>
            </a:r>
            <a:r>
              <a:rPr dirty="0" sz="1800" spc="-355">
                <a:latin typeface="Microsoft Sans Serif"/>
                <a:cs typeface="Microsoft Sans Serif"/>
              </a:rPr>
              <a:t>أل</a:t>
            </a:r>
            <a:r>
              <a:rPr dirty="0" sz="1800" spc="70">
                <a:latin typeface="Microsoft Sans Serif"/>
                <a:cs typeface="Microsoft Sans Serif"/>
              </a:rPr>
              <a:t> </a:t>
            </a:r>
            <a:r>
              <a:rPr dirty="0" sz="1800">
                <a:latin typeface="Microsoft Sans Serif"/>
                <a:cs typeface="Microsoft Sans Serif"/>
              </a:rPr>
              <a:t>م</a:t>
            </a:r>
            <a:r>
              <a:rPr dirty="0" sz="1800" spc="215">
                <a:latin typeface="Microsoft Sans Serif"/>
                <a:cs typeface="Microsoft Sans Serif"/>
              </a:rPr>
              <a:t>  </a:t>
            </a:r>
            <a:r>
              <a:rPr dirty="0" sz="1800" spc="-250">
                <a:latin typeface="Microsoft Sans Serif"/>
                <a:cs typeface="Microsoft Sans Serif"/>
              </a:rPr>
              <a:t>وا</a:t>
            </a:r>
            <a:r>
              <a:rPr dirty="0" sz="1800" spc="-185">
                <a:latin typeface="Microsoft Sans Serif"/>
                <a:cs typeface="Microsoft Sans Serif"/>
              </a:rPr>
              <a:t> </a:t>
            </a:r>
            <a:r>
              <a:rPr dirty="0" sz="1800" spc="-445">
                <a:latin typeface="Microsoft Sans Serif"/>
                <a:cs typeface="Microsoft Sans Serif"/>
              </a:rPr>
              <a:t>ي</a:t>
            </a:r>
            <a:endParaRPr sz="1800">
              <a:latin typeface="Microsoft Sans Serif"/>
              <a:cs typeface="Microsoft Sans Serif"/>
            </a:endParaRPr>
          </a:p>
        </p:txBody>
      </p:sp>
      <p:sp>
        <p:nvSpPr>
          <p:cNvPr id="90" name="object 90" descr=""/>
          <p:cNvSpPr txBox="1"/>
          <p:nvPr/>
        </p:nvSpPr>
        <p:spPr>
          <a:xfrm>
            <a:off x="1697227" y="2459482"/>
            <a:ext cx="59055" cy="299720"/>
          </a:xfrm>
          <a:prstGeom prst="rect">
            <a:avLst/>
          </a:prstGeom>
        </p:spPr>
        <p:txBody>
          <a:bodyPr wrap="square" lIns="0" tIns="12700" rIns="0" bIns="0" rtlCol="0" vert="horz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dirty="0" sz="1800" spc="-110">
                <a:latin typeface="Microsoft Sans Serif"/>
                <a:cs typeface="Microsoft Sans Serif"/>
              </a:rPr>
              <a:t>ا</a:t>
            </a:r>
            <a:endParaRPr sz="1800">
              <a:latin typeface="Microsoft Sans Serif"/>
              <a:cs typeface="Microsoft Sans Serif"/>
            </a:endParaRPr>
          </a:p>
        </p:txBody>
      </p:sp>
      <p:sp>
        <p:nvSpPr>
          <p:cNvPr id="91" name="object 91" descr=""/>
          <p:cNvSpPr txBox="1"/>
          <p:nvPr/>
        </p:nvSpPr>
        <p:spPr>
          <a:xfrm>
            <a:off x="1345183" y="2366517"/>
            <a:ext cx="25400" cy="299720"/>
          </a:xfrm>
          <a:prstGeom prst="rect">
            <a:avLst/>
          </a:prstGeom>
        </p:spPr>
        <p:txBody>
          <a:bodyPr wrap="square" lIns="0" tIns="12700" rIns="0" bIns="0" rtlCol="0" vert="horz">
            <a:spAutoFit/>
          </a:bodyPr>
          <a:lstStyle/>
          <a:p>
            <a:pPr algn="ctr">
              <a:lnSpc>
                <a:spcPct val="100000"/>
              </a:lnSpc>
              <a:spcBef>
                <a:spcPts val="100"/>
              </a:spcBef>
            </a:pPr>
            <a:r>
              <a:rPr dirty="0" sz="1800" spc="-500">
                <a:latin typeface="Microsoft Sans Serif"/>
                <a:cs typeface="Microsoft Sans Serif"/>
              </a:rPr>
              <a:t>.</a:t>
            </a:r>
            <a:endParaRPr sz="1800">
              <a:latin typeface="Microsoft Sans Serif"/>
              <a:cs typeface="Microsoft Sans Serif"/>
            </a:endParaRPr>
          </a:p>
        </p:txBody>
      </p:sp>
      <p:sp>
        <p:nvSpPr>
          <p:cNvPr id="92" name="object 92" descr=""/>
          <p:cNvSpPr txBox="1"/>
          <p:nvPr/>
        </p:nvSpPr>
        <p:spPr>
          <a:xfrm>
            <a:off x="1358900" y="2433573"/>
            <a:ext cx="60960" cy="299720"/>
          </a:xfrm>
          <a:prstGeom prst="rect">
            <a:avLst/>
          </a:prstGeom>
        </p:spPr>
        <p:txBody>
          <a:bodyPr wrap="square" lIns="0" tIns="12700" rIns="0" bIns="0" rtlCol="0" vert="horz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dirty="0" sz="1800" spc="-830">
                <a:latin typeface="Microsoft Sans Serif"/>
                <a:cs typeface="Microsoft Sans Serif"/>
              </a:rPr>
              <a:t>ق</a:t>
            </a:r>
            <a:endParaRPr sz="1800">
              <a:latin typeface="Microsoft Sans Serif"/>
              <a:cs typeface="Microsoft Sans Serif"/>
            </a:endParaRPr>
          </a:p>
        </p:txBody>
      </p:sp>
      <p:sp>
        <p:nvSpPr>
          <p:cNvPr id="93" name="object 93" descr=""/>
          <p:cNvSpPr txBox="1"/>
          <p:nvPr/>
        </p:nvSpPr>
        <p:spPr>
          <a:xfrm>
            <a:off x="1072388" y="2421382"/>
            <a:ext cx="64135" cy="299720"/>
          </a:xfrm>
          <a:prstGeom prst="rect">
            <a:avLst/>
          </a:prstGeom>
        </p:spPr>
        <p:txBody>
          <a:bodyPr wrap="square" lIns="0" tIns="12700" rIns="0" bIns="0" rtlCol="0" vert="horz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dirty="0" sz="1800" spc="-365">
                <a:latin typeface="Microsoft Sans Serif"/>
                <a:cs typeface="Microsoft Sans Serif"/>
              </a:rPr>
              <a:t>م</a:t>
            </a:r>
            <a:endParaRPr sz="1800">
              <a:latin typeface="Microsoft Sans Serif"/>
              <a:cs typeface="Microsoft Sans Serif"/>
            </a:endParaRPr>
          </a:p>
        </p:txBody>
      </p:sp>
      <p:sp>
        <p:nvSpPr>
          <p:cNvPr id="94" name="object 94" descr=""/>
          <p:cNvSpPr txBox="1"/>
          <p:nvPr/>
        </p:nvSpPr>
        <p:spPr>
          <a:xfrm>
            <a:off x="1131824" y="2323846"/>
            <a:ext cx="25400" cy="299720"/>
          </a:xfrm>
          <a:prstGeom prst="rect">
            <a:avLst/>
          </a:prstGeom>
        </p:spPr>
        <p:txBody>
          <a:bodyPr wrap="square" lIns="0" tIns="12700" rIns="0" bIns="0" rtlCol="0" vert="horz">
            <a:spAutoFit/>
          </a:bodyPr>
          <a:lstStyle/>
          <a:p>
            <a:pPr algn="ctr">
              <a:lnSpc>
                <a:spcPct val="100000"/>
              </a:lnSpc>
              <a:spcBef>
                <a:spcPts val="100"/>
              </a:spcBef>
            </a:pPr>
            <a:r>
              <a:rPr dirty="0" sz="1800" spc="-700">
                <a:latin typeface="Microsoft Sans Serif"/>
                <a:cs typeface="Microsoft Sans Serif"/>
              </a:rPr>
              <a:t>„</a:t>
            </a:r>
            <a:endParaRPr sz="1800">
              <a:latin typeface="Microsoft Sans Serif"/>
              <a:cs typeface="Microsoft Sans Serif"/>
            </a:endParaRPr>
          </a:p>
        </p:txBody>
      </p:sp>
      <p:sp>
        <p:nvSpPr>
          <p:cNvPr id="95" name="object 95" descr=""/>
          <p:cNvSpPr txBox="1"/>
          <p:nvPr/>
        </p:nvSpPr>
        <p:spPr>
          <a:xfrm>
            <a:off x="1110488" y="2372614"/>
            <a:ext cx="72390" cy="299720"/>
          </a:xfrm>
          <a:prstGeom prst="rect">
            <a:avLst/>
          </a:prstGeom>
        </p:spPr>
        <p:txBody>
          <a:bodyPr wrap="square" lIns="0" tIns="12700" rIns="0" bIns="0" rtlCol="0" vert="horz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dirty="0" sz="1800" spc="-980">
                <a:latin typeface="Microsoft Sans Serif"/>
                <a:cs typeface="Microsoft Sans Serif"/>
              </a:rPr>
              <a:t>ت</a:t>
            </a:r>
            <a:endParaRPr sz="1800">
              <a:latin typeface="Microsoft Sans Serif"/>
              <a:cs typeface="Microsoft Sans Serif"/>
            </a:endParaRPr>
          </a:p>
        </p:txBody>
      </p:sp>
      <p:sp>
        <p:nvSpPr>
          <p:cNvPr id="96" name="object 96" descr=""/>
          <p:cNvSpPr txBox="1"/>
          <p:nvPr/>
        </p:nvSpPr>
        <p:spPr>
          <a:xfrm>
            <a:off x="1198880" y="2375661"/>
            <a:ext cx="25400" cy="299720"/>
          </a:xfrm>
          <a:prstGeom prst="rect">
            <a:avLst/>
          </a:prstGeom>
        </p:spPr>
        <p:txBody>
          <a:bodyPr wrap="square" lIns="0" tIns="12700" rIns="0" bIns="0" rtlCol="0" vert="horz">
            <a:spAutoFit/>
          </a:bodyPr>
          <a:lstStyle/>
          <a:p>
            <a:pPr algn="ctr">
              <a:lnSpc>
                <a:spcPct val="100000"/>
              </a:lnSpc>
              <a:spcBef>
                <a:spcPts val="100"/>
              </a:spcBef>
            </a:pPr>
            <a:r>
              <a:rPr dirty="0" sz="1800" spc="-500">
                <a:latin typeface="Microsoft Sans Serif"/>
                <a:cs typeface="Microsoft Sans Serif"/>
              </a:rPr>
              <a:t>,</a:t>
            </a:r>
            <a:endParaRPr sz="1800">
              <a:latin typeface="Microsoft Sans Serif"/>
              <a:cs typeface="Microsoft Sans Serif"/>
            </a:endParaRPr>
          </a:p>
        </p:txBody>
      </p:sp>
      <p:sp>
        <p:nvSpPr>
          <p:cNvPr id="97" name="object 97" descr=""/>
          <p:cNvSpPr txBox="1"/>
          <p:nvPr/>
        </p:nvSpPr>
        <p:spPr>
          <a:xfrm>
            <a:off x="1157732" y="2361946"/>
            <a:ext cx="48260" cy="299720"/>
          </a:xfrm>
          <a:prstGeom prst="rect">
            <a:avLst/>
          </a:prstGeom>
        </p:spPr>
        <p:txBody>
          <a:bodyPr wrap="square" lIns="0" tIns="12700" rIns="0" bIns="0" rtlCol="0" vert="horz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dirty="0" sz="1800" spc="-850">
                <a:latin typeface="Microsoft Sans Serif"/>
                <a:cs typeface="Microsoft Sans Serif"/>
              </a:rPr>
              <a:t>ح</a:t>
            </a:r>
            <a:endParaRPr sz="1800">
              <a:latin typeface="Microsoft Sans Serif"/>
              <a:cs typeface="Microsoft Sans Serif"/>
            </a:endParaRPr>
          </a:p>
        </p:txBody>
      </p:sp>
      <p:sp>
        <p:nvSpPr>
          <p:cNvPr id="98" name="object 98" descr=""/>
          <p:cNvSpPr txBox="1"/>
          <p:nvPr/>
        </p:nvSpPr>
        <p:spPr>
          <a:xfrm>
            <a:off x="1180591" y="2302509"/>
            <a:ext cx="68580" cy="299720"/>
          </a:xfrm>
          <a:prstGeom prst="rect">
            <a:avLst/>
          </a:prstGeom>
        </p:spPr>
        <p:txBody>
          <a:bodyPr wrap="square" lIns="0" tIns="12700" rIns="0" bIns="0" rtlCol="0" vert="horz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dirty="0" sz="1800" spc="-330">
                <a:latin typeface="Microsoft Sans Serif"/>
                <a:cs typeface="Microsoft Sans Serif"/>
              </a:rPr>
              <a:t>م</a:t>
            </a:r>
            <a:endParaRPr sz="1800">
              <a:latin typeface="Microsoft Sans Serif"/>
              <a:cs typeface="Microsoft Sans Serif"/>
            </a:endParaRPr>
          </a:p>
        </p:txBody>
      </p:sp>
      <p:sp>
        <p:nvSpPr>
          <p:cNvPr id="99" name="object 99" descr=""/>
          <p:cNvSpPr txBox="1"/>
          <p:nvPr/>
        </p:nvSpPr>
        <p:spPr>
          <a:xfrm>
            <a:off x="1223263" y="2252217"/>
            <a:ext cx="34925" cy="299720"/>
          </a:xfrm>
          <a:prstGeom prst="rect">
            <a:avLst/>
          </a:prstGeom>
        </p:spPr>
        <p:txBody>
          <a:bodyPr wrap="square" lIns="0" tIns="12700" rIns="0" bIns="0" rtlCol="0" vert="horz">
            <a:spAutoFit/>
          </a:bodyPr>
          <a:lstStyle/>
          <a:p>
            <a:pPr algn="ctr">
              <a:lnSpc>
                <a:spcPct val="100000"/>
              </a:lnSpc>
              <a:spcBef>
                <a:spcPts val="100"/>
              </a:spcBef>
            </a:pPr>
            <a:r>
              <a:rPr dirty="0" sz="1800" spc="-890">
                <a:latin typeface="Microsoft Sans Serif"/>
                <a:cs typeface="Microsoft Sans Serif"/>
              </a:rPr>
              <a:t>ل</a:t>
            </a:r>
            <a:endParaRPr sz="1800">
              <a:latin typeface="Microsoft Sans Serif"/>
              <a:cs typeface="Microsoft Sans Serif"/>
            </a:endParaRPr>
          </a:p>
        </p:txBody>
      </p:sp>
      <p:sp>
        <p:nvSpPr>
          <p:cNvPr id="100" name="object 100" descr=""/>
          <p:cNvSpPr txBox="1"/>
          <p:nvPr/>
        </p:nvSpPr>
        <p:spPr>
          <a:xfrm>
            <a:off x="1232408" y="2279650"/>
            <a:ext cx="62865" cy="299720"/>
          </a:xfrm>
          <a:prstGeom prst="rect">
            <a:avLst/>
          </a:prstGeom>
        </p:spPr>
        <p:txBody>
          <a:bodyPr wrap="square" lIns="0" tIns="12700" rIns="0" bIns="0" rtlCol="0" vert="horz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dirty="0" sz="1800" spc="-80">
                <a:latin typeface="Microsoft Sans Serif"/>
                <a:cs typeface="Microsoft Sans Serif"/>
              </a:rPr>
              <a:t>ا</a:t>
            </a:r>
            <a:endParaRPr sz="1800">
              <a:latin typeface="Microsoft Sans Serif"/>
              <a:cs typeface="Microsoft Sans Serif"/>
            </a:endParaRPr>
          </a:p>
        </p:txBody>
      </p:sp>
      <p:sp>
        <p:nvSpPr>
          <p:cNvPr id="101" name="object 101" descr=""/>
          <p:cNvSpPr txBox="1"/>
          <p:nvPr/>
        </p:nvSpPr>
        <p:spPr>
          <a:xfrm>
            <a:off x="669036" y="2531109"/>
            <a:ext cx="4202430" cy="299720"/>
          </a:xfrm>
          <a:prstGeom prst="rect">
            <a:avLst/>
          </a:prstGeom>
        </p:spPr>
        <p:txBody>
          <a:bodyPr wrap="square" lIns="0" tIns="12700" rIns="0" bIns="0" rtlCol="0" vert="horz">
            <a:spAutoFit/>
          </a:bodyPr>
          <a:lstStyle/>
          <a:p>
            <a:pPr marL="38100">
              <a:lnSpc>
                <a:spcPct val="100000"/>
              </a:lnSpc>
              <a:spcBef>
                <a:spcPts val="100"/>
              </a:spcBef>
              <a:tabLst>
                <a:tab pos="691515" algn="l"/>
                <a:tab pos="862330" algn="l"/>
                <a:tab pos="1721485" algn="l"/>
                <a:tab pos="2096770" algn="l"/>
                <a:tab pos="4163695" algn="l"/>
              </a:tabLst>
            </a:pPr>
            <a:r>
              <a:rPr dirty="0" sz="1800" spc="-700">
                <a:latin typeface="Microsoft Sans Serif"/>
                <a:cs typeface="Microsoft Sans Serif"/>
              </a:rPr>
              <a:t>„</a:t>
            </a:r>
            <a:r>
              <a:rPr dirty="0" sz="1800">
                <a:latin typeface="Microsoft Sans Serif"/>
                <a:cs typeface="Microsoft Sans Serif"/>
              </a:rPr>
              <a:t>	</a:t>
            </a:r>
            <a:r>
              <a:rPr dirty="0" sz="1800" spc="-700">
                <a:latin typeface="Microsoft Sans Serif"/>
                <a:cs typeface="Microsoft Sans Serif"/>
              </a:rPr>
              <a:t>„</a:t>
            </a:r>
            <a:r>
              <a:rPr dirty="0" sz="1800">
                <a:latin typeface="Microsoft Sans Serif"/>
                <a:cs typeface="Microsoft Sans Serif"/>
              </a:rPr>
              <a:t>	</a:t>
            </a:r>
            <a:r>
              <a:rPr dirty="0" baseline="10802" sz="2700" spc="-1050">
                <a:latin typeface="Microsoft Sans Serif"/>
                <a:cs typeface="Microsoft Sans Serif"/>
              </a:rPr>
              <a:t>„</a:t>
            </a:r>
            <a:r>
              <a:rPr dirty="0" baseline="10802" sz="2700">
                <a:latin typeface="Microsoft Sans Serif"/>
                <a:cs typeface="Microsoft Sans Serif"/>
              </a:rPr>
              <a:t>	</a:t>
            </a:r>
            <a:r>
              <a:rPr dirty="0" baseline="10802" sz="2700" spc="-750">
                <a:latin typeface="Microsoft Sans Serif"/>
                <a:cs typeface="Microsoft Sans Serif"/>
              </a:rPr>
              <a:t>,</a:t>
            </a:r>
            <a:r>
              <a:rPr dirty="0" baseline="10802" sz="2700">
                <a:latin typeface="Microsoft Sans Serif"/>
                <a:cs typeface="Microsoft Sans Serif"/>
              </a:rPr>
              <a:t>	</a:t>
            </a:r>
            <a:r>
              <a:rPr dirty="0" sz="1800" spc="-700">
                <a:latin typeface="Microsoft Sans Serif"/>
                <a:cs typeface="Microsoft Sans Serif"/>
              </a:rPr>
              <a:t>„</a:t>
            </a:r>
            <a:r>
              <a:rPr dirty="0" sz="1800">
                <a:latin typeface="Microsoft Sans Serif"/>
                <a:cs typeface="Microsoft Sans Serif"/>
              </a:rPr>
              <a:t>	</a:t>
            </a:r>
            <a:r>
              <a:rPr dirty="0" baseline="10802" sz="2700" spc="-750">
                <a:latin typeface="Microsoft Sans Serif"/>
                <a:cs typeface="Microsoft Sans Serif"/>
              </a:rPr>
              <a:t>,</a:t>
            </a:r>
            <a:endParaRPr baseline="10802" sz="2700">
              <a:latin typeface="Microsoft Sans Serif"/>
              <a:cs typeface="Microsoft Sans Serif"/>
            </a:endParaRPr>
          </a:p>
        </p:txBody>
      </p:sp>
      <p:sp>
        <p:nvSpPr>
          <p:cNvPr id="102" name="object 102" descr=""/>
          <p:cNvSpPr txBox="1"/>
          <p:nvPr/>
        </p:nvSpPr>
        <p:spPr>
          <a:xfrm>
            <a:off x="802640" y="2444241"/>
            <a:ext cx="140335" cy="299720"/>
          </a:xfrm>
          <a:prstGeom prst="rect">
            <a:avLst/>
          </a:prstGeom>
        </p:spPr>
        <p:txBody>
          <a:bodyPr wrap="square" lIns="0" tIns="12700" rIns="0" bIns="0" rtlCol="0" vert="horz">
            <a:spAutoFit/>
          </a:bodyPr>
          <a:lstStyle/>
          <a:p>
            <a:pPr algn="r" marL="12700" marR="5080">
              <a:lnSpc>
                <a:spcPct val="100000"/>
              </a:lnSpc>
              <a:spcBef>
                <a:spcPts val="100"/>
              </a:spcBef>
            </a:pPr>
            <a:r>
              <a:rPr dirty="0" baseline="3086" sz="2700" spc="-1650">
                <a:latin typeface="Microsoft Sans Serif"/>
                <a:cs typeface="Microsoft Sans Serif"/>
              </a:rPr>
              <a:t>ضم</a:t>
            </a:r>
            <a:endParaRPr baseline="3086" sz="2700">
              <a:latin typeface="Microsoft Sans Serif"/>
              <a:cs typeface="Microsoft Sans Serif"/>
            </a:endParaRPr>
          </a:p>
        </p:txBody>
      </p:sp>
      <p:sp>
        <p:nvSpPr>
          <p:cNvPr id="103" name="object 103" descr=""/>
          <p:cNvSpPr txBox="1"/>
          <p:nvPr/>
        </p:nvSpPr>
        <p:spPr>
          <a:xfrm>
            <a:off x="926083" y="2407665"/>
            <a:ext cx="62865" cy="299720"/>
          </a:xfrm>
          <a:prstGeom prst="rect">
            <a:avLst/>
          </a:prstGeom>
        </p:spPr>
        <p:txBody>
          <a:bodyPr wrap="square" lIns="0" tIns="12700" rIns="0" bIns="0" rtlCol="0" vert="horz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dirty="0" sz="1800" spc="-80">
                <a:latin typeface="Microsoft Sans Serif"/>
                <a:cs typeface="Microsoft Sans Serif"/>
              </a:rPr>
              <a:t>ا</a:t>
            </a:r>
            <a:endParaRPr sz="1800">
              <a:latin typeface="Microsoft Sans Serif"/>
              <a:cs typeface="Microsoft Sans Serif"/>
            </a:endParaRPr>
          </a:p>
        </p:txBody>
      </p:sp>
      <p:sp>
        <p:nvSpPr>
          <p:cNvPr id="104" name="object 104" descr=""/>
          <p:cNvSpPr txBox="1"/>
          <p:nvPr/>
        </p:nvSpPr>
        <p:spPr>
          <a:xfrm>
            <a:off x="586231" y="2386329"/>
            <a:ext cx="365760" cy="299720"/>
          </a:xfrm>
          <a:prstGeom prst="rect">
            <a:avLst/>
          </a:prstGeom>
        </p:spPr>
        <p:txBody>
          <a:bodyPr wrap="square" lIns="0" tIns="12700" rIns="0" bIns="0" rtlCol="0" vert="horz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  <a:tabLst>
                <a:tab pos="342900" algn="l"/>
              </a:tabLst>
            </a:pPr>
            <a:r>
              <a:rPr dirty="0" sz="1800">
                <a:solidFill>
                  <a:srgbClr val="FF0000"/>
                </a:solidFill>
                <a:latin typeface="Microsoft Sans Serif"/>
                <a:cs typeface="Microsoft Sans Serif"/>
              </a:rPr>
              <a:t>	</a:t>
            </a:r>
            <a:r>
              <a:rPr dirty="0" baseline="1543" sz="2700" spc="-1335">
                <a:latin typeface="Microsoft Sans Serif"/>
                <a:cs typeface="Microsoft Sans Serif"/>
              </a:rPr>
              <a:t>ل</a:t>
            </a:r>
            <a:endParaRPr baseline="1543" sz="2700">
              <a:latin typeface="Microsoft Sans Serif"/>
              <a:cs typeface="Microsoft Sans Serif"/>
            </a:endParaRPr>
          </a:p>
        </p:txBody>
      </p:sp>
      <p:sp>
        <p:nvSpPr>
          <p:cNvPr id="105" name="object 105" descr=""/>
          <p:cNvSpPr txBox="1"/>
          <p:nvPr/>
        </p:nvSpPr>
        <p:spPr>
          <a:xfrm>
            <a:off x="520700" y="2476246"/>
            <a:ext cx="1002665" cy="299720"/>
          </a:xfrm>
          <a:prstGeom prst="rect">
            <a:avLst/>
          </a:prstGeom>
        </p:spPr>
        <p:txBody>
          <a:bodyPr wrap="square" lIns="0" tIns="12700" rIns="0" bIns="0" rtlCol="0" vert="horz">
            <a:spAutoFit/>
          </a:bodyPr>
          <a:lstStyle/>
          <a:p>
            <a:pPr algn="r" marL="12700" marR="5080">
              <a:lnSpc>
                <a:spcPct val="100000"/>
              </a:lnSpc>
              <a:spcBef>
                <a:spcPts val="100"/>
              </a:spcBef>
            </a:pPr>
            <a:r>
              <a:rPr dirty="0" sz="1800" spc="-240">
                <a:solidFill>
                  <a:srgbClr val="FF0000"/>
                </a:solidFill>
                <a:latin typeface="Microsoft Sans Serif"/>
                <a:cs typeface="Microsoft Sans Serif"/>
              </a:rPr>
              <a:t>وا</a:t>
            </a:r>
            <a:r>
              <a:rPr dirty="0" sz="1800" spc="-204">
                <a:solidFill>
                  <a:srgbClr val="FF0000"/>
                </a:solidFill>
                <a:latin typeface="Microsoft Sans Serif"/>
                <a:cs typeface="Microsoft Sans Serif"/>
              </a:rPr>
              <a:t> </a:t>
            </a:r>
            <a:r>
              <a:rPr dirty="0" sz="1800" spc="-420">
                <a:latin typeface="Microsoft Sans Serif"/>
                <a:cs typeface="Microsoft Sans Serif"/>
              </a:rPr>
              <a:t>ير</a:t>
            </a:r>
            <a:r>
              <a:rPr dirty="0" sz="1800" spc="300">
                <a:latin typeface="Microsoft Sans Serif"/>
                <a:cs typeface="Microsoft Sans Serif"/>
              </a:rPr>
              <a:t>  </a:t>
            </a:r>
            <a:r>
              <a:rPr dirty="0" sz="1800" spc="-420">
                <a:latin typeface="Microsoft Sans Serif"/>
                <a:cs typeface="Microsoft Sans Serif"/>
              </a:rPr>
              <a:t>ع</a:t>
            </a:r>
            <a:r>
              <a:rPr dirty="0" sz="1800" spc="445">
                <a:latin typeface="Microsoft Sans Serif"/>
                <a:cs typeface="Microsoft Sans Serif"/>
              </a:rPr>
              <a:t>  </a:t>
            </a:r>
            <a:r>
              <a:rPr dirty="0" sz="1800" spc="-725">
                <a:latin typeface="Microsoft Sans Serif"/>
                <a:cs typeface="Microsoft Sans Serif"/>
              </a:rPr>
              <a:t>ي</a:t>
            </a:r>
            <a:r>
              <a:rPr dirty="0" sz="1800" spc="80">
                <a:latin typeface="Microsoft Sans Serif"/>
                <a:cs typeface="Microsoft Sans Serif"/>
              </a:rPr>
              <a:t> </a:t>
            </a:r>
            <a:r>
              <a:rPr dirty="0" sz="1800" spc="-50">
                <a:latin typeface="Microsoft Sans Serif"/>
                <a:cs typeface="Microsoft Sans Serif"/>
              </a:rPr>
              <a:t>ة</a:t>
            </a:r>
            <a:endParaRPr sz="1800">
              <a:latin typeface="Microsoft Sans Serif"/>
              <a:cs typeface="Microsoft Sans Serif"/>
            </a:endParaRPr>
          </a:p>
        </p:txBody>
      </p:sp>
      <p:sp>
        <p:nvSpPr>
          <p:cNvPr id="106" name="object 106" descr=""/>
          <p:cNvSpPr txBox="1"/>
          <p:nvPr/>
        </p:nvSpPr>
        <p:spPr>
          <a:xfrm>
            <a:off x="7360284" y="2860294"/>
            <a:ext cx="1068070" cy="299720"/>
          </a:xfrm>
          <a:prstGeom prst="rect">
            <a:avLst/>
          </a:prstGeom>
        </p:spPr>
        <p:txBody>
          <a:bodyPr wrap="square" lIns="0" tIns="12700" rIns="0" bIns="0" rtlCol="0" vert="horz">
            <a:spAutoFit/>
          </a:bodyPr>
          <a:lstStyle/>
          <a:p>
            <a:pPr algn="r" marL="38100" marR="30480">
              <a:lnSpc>
                <a:spcPct val="100000"/>
              </a:lnSpc>
              <a:spcBef>
                <a:spcPts val="100"/>
              </a:spcBef>
            </a:pPr>
            <a:r>
              <a:rPr dirty="0" baseline="9259" sz="2700" spc="217">
                <a:latin typeface="Microsoft Sans Serif"/>
                <a:cs typeface="Microsoft Sans Serif"/>
              </a:rPr>
              <a:t>  </a:t>
            </a:r>
            <a:r>
              <a:rPr dirty="0" baseline="-10802" sz="2700" spc="-1672">
                <a:solidFill>
                  <a:srgbClr val="FF0000"/>
                </a:solidFill>
                <a:latin typeface="Microsoft Sans Serif"/>
                <a:cs typeface="Microsoft Sans Serif"/>
              </a:rPr>
              <a:t>ث</a:t>
            </a:r>
            <a:r>
              <a:rPr dirty="0" baseline="1543" sz="2700" spc="-1672">
                <a:solidFill>
                  <a:srgbClr val="FF0000"/>
                </a:solidFill>
                <a:latin typeface="Microsoft Sans Serif"/>
                <a:cs typeface="Microsoft Sans Serif"/>
              </a:rPr>
              <a:t>„</a:t>
            </a:r>
            <a:r>
              <a:rPr dirty="0" baseline="1543" sz="2700" spc="-450">
                <a:solidFill>
                  <a:srgbClr val="FF0000"/>
                </a:solidFill>
                <a:latin typeface="Microsoft Sans Serif"/>
                <a:cs typeface="Microsoft Sans Serif"/>
              </a:rPr>
              <a:t> </a:t>
            </a:r>
            <a:r>
              <a:rPr dirty="0" baseline="-6172" sz="2700" spc="-1132">
                <a:solidFill>
                  <a:srgbClr val="FF0000"/>
                </a:solidFill>
                <a:latin typeface="Microsoft Sans Serif"/>
                <a:cs typeface="Microsoft Sans Serif"/>
              </a:rPr>
              <a:t>ق</a:t>
            </a:r>
            <a:r>
              <a:rPr dirty="0" baseline="12345" sz="2700" spc="-1132">
                <a:solidFill>
                  <a:srgbClr val="FF0000"/>
                </a:solidFill>
                <a:latin typeface="Microsoft Sans Serif"/>
                <a:cs typeface="Microsoft Sans Serif"/>
              </a:rPr>
              <a:t>:</a:t>
            </a:r>
            <a:r>
              <a:rPr dirty="0" baseline="12345" sz="2700" spc="-450">
                <a:solidFill>
                  <a:srgbClr val="FF0000"/>
                </a:solidFill>
                <a:latin typeface="Microsoft Sans Serif"/>
                <a:cs typeface="Microsoft Sans Serif"/>
              </a:rPr>
              <a:t> </a:t>
            </a:r>
            <a:r>
              <a:rPr dirty="0" sz="1800" spc="-1355">
                <a:solidFill>
                  <a:srgbClr val="FF0000"/>
                </a:solidFill>
                <a:latin typeface="Microsoft Sans Serif"/>
                <a:cs typeface="Microsoft Sans Serif"/>
              </a:rPr>
              <a:t>ف</a:t>
            </a:r>
            <a:r>
              <a:rPr dirty="0" baseline="18518" sz="2700" spc="-2032">
                <a:solidFill>
                  <a:srgbClr val="FF0000"/>
                </a:solidFill>
                <a:latin typeface="Microsoft Sans Serif"/>
                <a:cs typeface="Microsoft Sans Serif"/>
              </a:rPr>
              <a:t>.</a:t>
            </a:r>
            <a:r>
              <a:rPr dirty="0" baseline="18518" sz="2700" spc="607">
                <a:solidFill>
                  <a:srgbClr val="FF0000"/>
                </a:solidFill>
                <a:latin typeface="Microsoft Sans Serif"/>
                <a:cs typeface="Microsoft Sans Serif"/>
              </a:rPr>
              <a:t> </a:t>
            </a:r>
            <a:r>
              <a:rPr dirty="0" baseline="-4629" sz="2700">
                <a:solidFill>
                  <a:srgbClr val="FF0000"/>
                </a:solidFill>
                <a:latin typeface="Microsoft Sans Serif"/>
                <a:cs typeface="Microsoft Sans Serif"/>
              </a:rPr>
              <a:t>م</a:t>
            </a:r>
            <a:r>
              <a:rPr dirty="0" baseline="-4629" sz="2700" spc="187">
                <a:solidFill>
                  <a:srgbClr val="FF0000"/>
                </a:solidFill>
                <a:latin typeface="Microsoft Sans Serif"/>
                <a:cs typeface="Microsoft Sans Serif"/>
              </a:rPr>
              <a:t> </a:t>
            </a:r>
            <a:r>
              <a:rPr dirty="0" sz="1800" spc="-500">
                <a:solidFill>
                  <a:srgbClr val="FF0000"/>
                </a:solidFill>
                <a:latin typeface="Microsoft Sans Serif"/>
                <a:cs typeface="Microsoft Sans Serif"/>
              </a:rPr>
              <a:t>.</a:t>
            </a:r>
            <a:r>
              <a:rPr dirty="0" sz="1800" spc="450">
                <a:solidFill>
                  <a:srgbClr val="FF0000"/>
                </a:solidFill>
                <a:latin typeface="Microsoft Sans Serif"/>
                <a:cs typeface="Microsoft Sans Serif"/>
              </a:rPr>
              <a:t>  </a:t>
            </a:r>
            <a:r>
              <a:rPr dirty="0" sz="1800" spc="-500">
                <a:solidFill>
                  <a:srgbClr val="FF0000"/>
                </a:solidFill>
                <a:latin typeface="Microsoft Sans Serif"/>
                <a:cs typeface="Microsoft Sans Serif"/>
              </a:rPr>
              <a:t>.</a:t>
            </a:r>
            <a:r>
              <a:rPr dirty="0" sz="1800" spc="-114">
                <a:solidFill>
                  <a:srgbClr val="FF0000"/>
                </a:solidFill>
                <a:latin typeface="Microsoft Sans Serif"/>
                <a:cs typeface="Microsoft Sans Serif"/>
              </a:rPr>
              <a:t> </a:t>
            </a:r>
            <a:r>
              <a:rPr dirty="0" baseline="-3086" sz="2700" spc="-1537">
                <a:solidFill>
                  <a:srgbClr val="FF0000"/>
                </a:solidFill>
                <a:latin typeface="Microsoft Sans Serif"/>
                <a:cs typeface="Microsoft Sans Serif"/>
              </a:rPr>
              <a:t>ي</a:t>
            </a:r>
            <a:r>
              <a:rPr dirty="0" baseline="-12345" sz="2700" spc="-1537">
                <a:solidFill>
                  <a:srgbClr val="FF0000"/>
                </a:solidFill>
                <a:latin typeface="Microsoft Sans Serif"/>
                <a:cs typeface="Microsoft Sans Serif"/>
              </a:rPr>
              <a:t>„</a:t>
            </a:r>
            <a:r>
              <a:rPr dirty="0" baseline="-12345" sz="2700" spc="-487">
                <a:solidFill>
                  <a:srgbClr val="FF0000"/>
                </a:solidFill>
                <a:latin typeface="Microsoft Sans Serif"/>
                <a:cs typeface="Microsoft Sans Serif"/>
              </a:rPr>
              <a:t> </a:t>
            </a:r>
            <a:r>
              <a:rPr dirty="0" baseline="4629" sz="2700" spc="-487">
                <a:solidFill>
                  <a:srgbClr val="FF0000"/>
                </a:solidFill>
                <a:latin typeface="Microsoft Sans Serif"/>
                <a:cs typeface="Microsoft Sans Serif"/>
              </a:rPr>
              <a:t>عم</a:t>
            </a:r>
            <a:endParaRPr baseline="4629" sz="2700">
              <a:latin typeface="Microsoft Sans Serif"/>
              <a:cs typeface="Microsoft Sans Serif"/>
            </a:endParaRPr>
          </a:p>
        </p:txBody>
      </p:sp>
      <p:sp>
        <p:nvSpPr>
          <p:cNvPr id="107" name="object 107" descr=""/>
          <p:cNvSpPr txBox="1"/>
          <p:nvPr/>
        </p:nvSpPr>
        <p:spPr>
          <a:xfrm>
            <a:off x="1254252" y="2883153"/>
            <a:ext cx="10765155" cy="299720"/>
          </a:xfrm>
          <a:prstGeom prst="rect">
            <a:avLst/>
          </a:prstGeom>
        </p:spPr>
        <p:txBody>
          <a:bodyPr wrap="square" lIns="0" tIns="12700" rIns="0" bIns="0" rtlCol="0" vert="horz">
            <a:spAutoFit/>
          </a:bodyPr>
          <a:lstStyle/>
          <a:p>
            <a:pPr algn="r" marL="76200" marR="43180">
              <a:lnSpc>
                <a:spcPct val="100000"/>
              </a:lnSpc>
              <a:spcBef>
                <a:spcPts val="100"/>
              </a:spcBef>
            </a:pPr>
            <a:r>
              <a:rPr dirty="0" baseline="-1543" sz="2700" spc="-787">
                <a:latin typeface="Microsoft Sans Serif"/>
                <a:cs typeface="Microsoft Sans Serif"/>
              </a:rPr>
              <a:t>ح</a:t>
            </a:r>
            <a:r>
              <a:rPr dirty="0" baseline="-10802" sz="2700" spc="-787">
                <a:latin typeface="Microsoft Sans Serif"/>
                <a:cs typeface="Microsoft Sans Serif"/>
              </a:rPr>
              <a:t>,</a:t>
            </a:r>
            <a:r>
              <a:rPr dirty="0" baseline="1543" sz="2700" spc="-787">
                <a:latin typeface="Microsoft Sans Serif"/>
                <a:cs typeface="Microsoft Sans Serif"/>
              </a:rPr>
              <a:t>ب</a:t>
            </a:r>
            <a:r>
              <a:rPr dirty="0" baseline="-10802" sz="2700" spc="-787">
                <a:latin typeface="Microsoft Sans Serif"/>
                <a:cs typeface="Microsoft Sans Serif"/>
              </a:rPr>
              <a:t>,</a:t>
            </a:r>
            <a:r>
              <a:rPr dirty="0" baseline="13888" sz="2700" spc="1739">
                <a:latin typeface="Microsoft Sans Serif"/>
                <a:cs typeface="Microsoft Sans Serif"/>
              </a:rPr>
              <a:t> </a:t>
            </a:r>
            <a:r>
              <a:rPr dirty="0" baseline="9259" sz="2700" spc="-1050">
                <a:latin typeface="Microsoft Sans Serif"/>
                <a:cs typeface="Microsoft Sans Serif"/>
              </a:rPr>
              <a:t>„</a:t>
            </a:r>
            <a:r>
              <a:rPr dirty="0" baseline="9259" sz="2700" spc="-359">
                <a:latin typeface="Microsoft Sans Serif"/>
                <a:cs typeface="Microsoft Sans Serif"/>
              </a:rPr>
              <a:t> </a:t>
            </a:r>
            <a:r>
              <a:rPr dirty="0" baseline="-4629" sz="2700" spc="-1320">
                <a:latin typeface="Microsoft Sans Serif"/>
                <a:cs typeface="Microsoft Sans Serif"/>
              </a:rPr>
              <a:t>ث</a:t>
            </a:r>
            <a:r>
              <a:rPr dirty="0" baseline="-9259" sz="2700" spc="-1320">
                <a:latin typeface="Microsoft Sans Serif"/>
                <a:cs typeface="Microsoft Sans Serif"/>
              </a:rPr>
              <a:t>„</a:t>
            </a:r>
            <a:r>
              <a:rPr dirty="0" sz="1800" spc="-880">
                <a:latin typeface="Microsoft Sans Serif"/>
                <a:cs typeface="Microsoft Sans Serif"/>
              </a:rPr>
              <a:t>ت</a:t>
            </a:r>
            <a:r>
              <a:rPr dirty="0" baseline="9259" sz="2700" spc="-1320">
                <a:latin typeface="Microsoft Sans Serif"/>
                <a:cs typeface="Microsoft Sans Serif"/>
              </a:rPr>
              <a:t>„</a:t>
            </a:r>
            <a:r>
              <a:rPr dirty="0" baseline="9259" sz="2700" spc="-270">
                <a:latin typeface="Microsoft Sans Serif"/>
                <a:cs typeface="Microsoft Sans Serif"/>
              </a:rPr>
              <a:t> </a:t>
            </a:r>
            <a:r>
              <a:rPr dirty="0" baseline="1543" sz="2700" spc="82">
                <a:latin typeface="Microsoft Sans Serif"/>
                <a:cs typeface="Microsoft Sans Serif"/>
              </a:rPr>
              <a:t>م</a:t>
            </a:r>
            <a:r>
              <a:rPr dirty="0" baseline="1543" sz="2700" spc="-247">
                <a:latin typeface="Microsoft Sans Serif"/>
                <a:cs typeface="Microsoft Sans Serif"/>
              </a:rPr>
              <a:t> </a:t>
            </a:r>
            <a:r>
              <a:rPr dirty="0" baseline="18518" sz="2700" spc="-735">
                <a:latin typeface="Microsoft Sans Serif"/>
                <a:cs typeface="Microsoft Sans Serif"/>
              </a:rPr>
              <a:t>لعملا</a:t>
            </a:r>
            <a:r>
              <a:rPr dirty="0" baseline="18518" sz="2700" spc="225">
                <a:latin typeface="Microsoft Sans Serif"/>
                <a:cs typeface="Microsoft Sans Serif"/>
              </a:rPr>
              <a:t> </a:t>
            </a:r>
            <a:r>
              <a:rPr dirty="0" baseline="9259" sz="2700" spc="-1050">
                <a:latin typeface="Microsoft Sans Serif"/>
                <a:cs typeface="Microsoft Sans Serif"/>
              </a:rPr>
              <a:t>„</a:t>
            </a:r>
            <a:r>
              <a:rPr dirty="0" baseline="9259" sz="2700" spc="-345">
                <a:latin typeface="Microsoft Sans Serif"/>
                <a:cs typeface="Microsoft Sans Serif"/>
              </a:rPr>
              <a:t> </a:t>
            </a:r>
            <a:r>
              <a:rPr dirty="0" baseline="7716" sz="2700" spc="-1245">
                <a:latin typeface="Microsoft Sans Serif"/>
                <a:cs typeface="Microsoft Sans Serif"/>
              </a:rPr>
              <a:t>كث</a:t>
            </a:r>
            <a:r>
              <a:rPr dirty="0" baseline="-3086" sz="2700" spc="-1245">
                <a:latin typeface="Microsoft Sans Serif"/>
                <a:cs typeface="Microsoft Sans Serif"/>
              </a:rPr>
              <a:t>,</a:t>
            </a:r>
            <a:r>
              <a:rPr dirty="0" baseline="6172" sz="2700" spc="-1245">
                <a:latin typeface="Microsoft Sans Serif"/>
                <a:cs typeface="Microsoft Sans Serif"/>
              </a:rPr>
              <a:t>س</a:t>
            </a:r>
            <a:r>
              <a:rPr dirty="0" baseline="20061" sz="2700" spc="-322">
                <a:latin typeface="Microsoft Sans Serif"/>
                <a:cs typeface="Microsoft Sans Serif"/>
              </a:rPr>
              <a:t> </a:t>
            </a:r>
            <a:r>
              <a:rPr dirty="0" baseline="13888" sz="2700" spc="-652">
                <a:latin typeface="Microsoft Sans Serif"/>
                <a:cs typeface="Microsoft Sans Serif"/>
              </a:rPr>
              <a:t>لا</a:t>
            </a:r>
            <a:r>
              <a:rPr dirty="0" baseline="13888" sz="2700" spc="487">
                <a:latin typeface="Microsoft Sans Serif"/>
                <a:cs typeface="Microsoft Sans Serif"/>
              </a:rPr>
              <a:t> </a:t>
            </a:r>
            <a:r>
              <a:rPr dirty="0" baseline="7716" sz="2700" spc="-1050">
                <a:latin typeface="Microsoft Sans Serif"/>
                <a:cs typeface="Microsoft Sans Serif"/>
              </a:rPr>
              <a:t>„</a:t>
            </a:r>
            <a:r>
              <a:rPr dirty="0" baseline="7716" sz="2700" spc="-472">
                <a:latin typeface="Microsoft Sans Serif"/>
                <a:cs typeface="Microsoft Sans Serif"/>
              </a:rPr>
              <a:t> </a:t>
            </a:r>
            <a:r>
              <a:rPr dirty="0" sz="1800" spc="-715">
                <a:latin typeface="Microsoft Sans Serif"/>
                <a:cs typeface="Microsoft Sans Serif"/>
              </a:rPr>
              <a:t>ن</a:t>
            </a:r>
            <a:r>
              <a:rPr dirty="0" baseline="-6172" sz="2700" spc="-1072">
                <a:latin typeface="Microsoft Sans Serif"/>
                <a:cs typeface="Microsoft Sans Serif"/>
              </a:rPr>
              <a:t>„</a:t>
            </a:r>
            <a:r>
              <a:rPr dirty="0" baseline="-6172" sz="2700" spc="-270">
                <a:latin typeface="Microsoft Sans Serif"/>
                <a:cs typeface="Microsoft Sans Serif"/>
              </a:rPr>
              <a:t> </a:t>
            </a:r>
            <a:r>
              <a:rPr dirty="0" sz="1800" spc="-655">
                <a:latin typeface="Microsoft Sans Serif"/>
                <a:cs typeface="Microsoft Sans Serif"/>
              </a:rPr>
              <a:t>ط</a:t>
            </a:r>
            <a:r>
              <a:rPr dirty="0" sz="1800" spc="170">
                <a:latin typeface="Microsoft Sans Serif"/>
                <a:cs typeface="Microsoft Sans Serif"/>
              </a:rPr>
              <a:t> </a:t>
            </a:r>
            <a:r>
              <a:rPr dirty="0" baseline="6172" sz="2700" spc="-750">
                <a:latin typeface="Microsoft Sans Serif"/>
                <a:cs typeface="Microsoft Sans Serif"/>
              </a:rPr>
              <a:t>.</a:t>
            </a:r>
            <a:r>
              <a:rPr dirty="0" baseline="6172" sz="2700" spc="-217">
                <a:latin typeface="Microsoft Sans Serif"/>
                <a:cs typeface="Microsoft Sans Serif"/>
              </a:rPr>
              <a:t> </a:t>
            </a:r>
            <a:r>
              <a:rPr dirty="0" sz="1800" spc="-355">
                <a:latin typeface="Microsoft Sans Serif"/>
                <a:cs typeface="Microsoft Sans Serif"/>
              </a:rPr>
              <a:t>ع</a:t>
            </a:r>
            <a:r>
              <a:rPr dirty="0" sz="1800" spc="405">
                <a:latin typeface="Microsoft Sans Serif"/>
                <a:cs typeface="Microsoft Sans Serif"/>
              </a:rPr>
              <a:t> </a:t>
            </a:r>
            <a:r>
              <a:rPr dirty="0" sz="1800" spc="-1150">
                <a:latin typeface="Microsoft Sans Serif"/>
                <a:cs typeface="Microsoft Sans Serif"/>
              </a:rPr>
              <a:t>ش</a:t>
            </a:r>
            <a:r>
              <a:rPr dirty="0" baseline="12345" sz="2700" spc="-322">
                <a:latin typeface="Microsoft Sans Serif"/>
                <a:cs typeface="Microsoft Sans Serif"/>
              </a:rPr>
              <a:t> </a:t>
            </a:r>
            <a:r>
              <a:rPr dirty="0" baseline="6172" sz="2700" spc="-1267">
                <a:latin typeface="Microsoft Sans Serif"/>
                <a:cs typeface="Microsoft Sans Serif"/>
              </a:rPr>
              <a:t>ت</a:t>
            </a:r>
            <a:r>
              <a:rPr dirty="0" baseline="23148" sz="2700" spc="-1267">
                <a:latin typeface="Microsoft Sans Serif"/>
                <a:cs typeface="Microsoft Sans Serif"/>
              </a:rPr>
              <a:t>.</a:t>
            </a:r>
            <a:r>
              <a:rPr dirty="0" baseline="13888" sz="2700" spc="17505">
                <a:latin typeface="Microsoft Sans Serif"/>
                <a:cs typeface="Microsoft Sans Serif"/>
              </a:rPr>
              <a:t> </a:t>
            </a:r>
            <a:r>
              <a:rPr dirty="0" baseline="18518" sz="2700" spc="-862">
                <a:latin typeface="Microsoft Sans Serif"/>
                <a:cs typeface="Microsoft Sans Serif"/>
              </a:rPr>
              <a:t>لسلا</a:t>
            </a:r>
            <a:r>
              <a:rPr dirty="0" baseline="18518" sz="2700" spc="67">
                <a:latin typeface="Microsoft Sans Serif"/>
                <a:cs typeface="Microsoft Sans Serif"/>
              </a:rPr>
              <a:t> </a:t>
            </a:r>
            <a:r>
              <a:rPr dirty="0" baseline="12345" sz="2700" spc="-1050">
                <a:latin typeface="Microsoft Sans Serif"/>
                <a:cs typeface="Microsoft Sans Serif"/>
              </a:rPr>
              <a:t>ت</a:t>
            </a:r>
            <a:r>
              <a:rPr dirty="0" baseline="3086" sz="2700" spc="-1050">
                <a:latin typeface="Microsoft Sans Serif"/>
                <a:cs typeface="Microsoft Sans Serif"/>
              </a:rPr>
              <a:t>„</a:t>
            </a:r>
            <a:r>
              <a:rPr dirty="0" baseline="-4629" sz="2700" spc="-1050">
                <a:latin typeface="Microsoft Sans Serif"/>
                <a:cs typeface="Microsoft Sans Serif"/>
              </a:rPr>
              <a:t>,</a:t>
            </a:r>
            <a:r>
              <a:rPr dirty="0" baseline="-4629" sz="2700" spc="1177">
                <a:latin typeface="Microsoft Sans Serif"/>
                <a:cs typeface="Microsoft Sans Serif"/>
              </a:rPr>
              <a:t> </a:t>
            </a:r>
            <a:r>
              <a:rPr dirty="0" sz="1800" spc="-905">
                <a:latin typeface="Microsoft Sans Serif"/>
                <a:cs typeface="Microsoft Sans Serif"/>
              </a:rPr>
              <a:t>يل</a:t>
            </a:r>
            <a:r>
              <a:rPr dirty="0" baseline="10802" sz="2700" spc="-1357">
                <a:latin typeface="Microsoft Sans Serif"/>
                <a:cs typeface="Microsoft Sans Serif"/>
              </a:rPr>
              <a:t>„</a:t>
            </a:r>
            <a:r>
              <a:rPr dirty="0" baseline="10802" sz="2700" spc="877">
                <a:latin typeface="Microsoft Sans Serif"/>
                <a:cs typeface="Microsoft Sans Serif"/>
              </a:rPr>
              <a:t> </a:t>
            </a:r>
            <a:r>
              <a:rPr dirty="0" baseline="16975" sz="2700" spc="-802">
                <a:latin typeface="Microsoft Sans Serif"/>
                <a:cs typeface="Microsoft Sans Serif"/>
              </a:rPr>
              <a:t>.</a:t>
            </a:r>
            <a:r>
              <a:rPr dirty="0" baseline="3086" sz="2700" spc="-802">
                <a:latin typeface="Microsoft Sans Serif"/>
                <a:cs typeface="Microsoft Sans Serif"/>
              </a:rPr>
              <a:t>ن</a:t>
            </a:r>
            <a:r>
              <a:rPr dirty="0" baseline="3086" sz="2700" spc="172">
                <a:latin typeface="Microsoft Sans Serif"/>
                <a:cs typeface="Microsoft Sans Serif"/>
              </a:rPr>
              <a:t> </a:t>
            </a:r>
            <a:r>
              <a:rPr dirty="0" sz="1800" spc="-885">
                <a:latin typeface="Microsoft Sans Serif"/>
                <a:cs typeface="Microsoft Sans Serif"/>
              </a:rPr>
              <a:t>ي</a:t>
            </a:r>
            <a:r>
              <a:rPr dirty="0" baseline="10802" sz="2700" spc="-1327">
                <a:latin typeface="Microsoft Sans Serif"/>
                <a:cs typeface="Microsoft Sans Serif"/>
              </a:rPr>
              <a:t>„</a:t>
            </a:r>
            <a:r>
              <a:rPr dirty="0" baseline="10802" sz="2700" spc="-434">
                <a:latin typeface="Microsoft Sans Serif"/>
                <a:cs typeface="Microsoft Sans Serif"/>
              </a:rPr>
              <a:t> </a:t>
            </a:r>
            <a:r>
              <a:rPr dirty="0" baseline="3086" sz="2700" spc="-855">
                <a:latin typeface="Microsoft Sans Serif"/>
                <a:cs typeface="Microsoft Sans Serif"/>
              </a:rPr>
              <a:t>كلا</a:t>
            </a:r>
            <a:r>
              <a:rPr dirty="0" baseline="6172" sz="2700" spc="-855">
                <a:latin typeface="Microsoft Sans Serif"/>
                <a:cs typeface="Microsoft Sans Serif"/>
              </a:rPr>
              <a:t>,</a:t>
            </a:r>
            <a:r>
              <a:rPr dirty="0" baseline="6172" sz="2700" spc="675">
                <a:latin typeface="Microsoft Sans Serif"/>
                <a:cs typeface="Microsoft Sans Serif"/>
              </a:rPr>
              <a:t> </a:t>
            </a:r>
            <a:r>
              <a:rPr dirty="0" baseline="6172" sz="2700" spc="-1545">
                <a:latin typeface="Microsoft Sans Serif"/>
                <a:cs typeface="Microsoft Sans Serif"/>
              </a:rPr>
              <a:t>ف</a:t>
            </a:r>
            <a:r>
              <a:rPr dirty="0" baseline="23148" sz="2700" spc="-1545">
                <a:latin typeface="Microsoft Sans Serif"/>
                <a:cs typeface="Microsoft Sans Serif"/>
              </a:rPr>
              <a:t>„</a:t>
            </a:r>
            <a:r>
              <a:rPr dirty="0" baseline="23148" sz="2700" spc="37">
                <a:latin typeface="Microsoft Sans Serif"/>
                <a:cs typeface="Microsoft Sans Serif"/>
              </a:rPr>
              <a:t> </a:t>
            </a:r>
            <a:r>
              <a:rPr dirty="0" baseline="1543" sz="2700" spc="-142">
                <a:latin typeface="Microsoft Sans Serif"/>
                <a:cs typeface="Microsoft Sans Serif"/>
              </a:rPr>
              <a:t>م</a:t>
            </a:r>
            <a:r>
              <a:rPr dirty="0" baseline="13888" sz="2700" spc="2392">
                <a:latin typeface="Microsoft Sans Serif"/>
                <a:cs typeface="Microsoft Sans Serif"/>
              </a:rPr>
              <a:t> </a:t>
            </a:r>
            <a:r>
              <a:rPr dirty="0" sz="1800" spc="-525">
                <a:latin typeface="Microsoft Sans Serif"/>
                <a:cs typeface="Microsoft Sans Serif"/>
              </a:rPr>
              <a:t>طن</a:t>
            </a:r>
            <a:r>
              <a:rPr dirty="0" baseline="15432" sz="2700" spc="-787">
                <a:latin typeface="Microsoft Sans Serif"/>
                <a:cs typeface="Microsoft Sans Serif"/>
              </a:rPr>
              <a:t>.</a:t>
            </a:r>
            <a:r>
              <a:rPr dirty="0" baseline="10802" sz="2700" spc="-787">
                <a:latin typeface="Microsoft Sans Serif"/>
                <a:cs typeface="Microsoft Sans Serif"/>
              </a:rPr>
              <a:t>.</a:t>
            </a:r>
            <a:r>
              <a:rPr dirty="0" baseline="10802" sz="2700" spc="1522">
                <a:latin typeface="Microsoft Sans Serif"/>
                <a:cs typeface="Microsoft Sans Serif"/>
              </a:rPr>
              <a:t> </a:t>
            </a:r>
            <a:r>
              <a:rPr dirty="0" baseline="-4629" sz="2700" spc="-787">
                <a:latin typeface="Microsoft Sans Serif"/>
                <a:cs typeface="Microsoft Sans Serif"/>
              </a:rPr>
              <a:t>لا</a:t>
            </a:r>
            <a:r>
              <a:rPr dirty="0" baseline="-3086" sz="2700" spc="-787">
                <a:latin typeface="Microsoft Sans Serif"/>
                <a:cs typeface="Microsoft Sans Serif"/>
              </a:rPr>
              <a:t>,</a:t>
            </a:r>
            <a:r>
              <a:rPr dirty="0" baseline="-3086" sz="2700" spc="247">
                <a:latin typeface="Microsoft Sans Serif"/>
                <a:cs typeface="Microsoft Sans Serif"/>
              </a:rPr>
              <a:t> </a:t>
            </a:r>
            <a:r>
              <a:rPr dirty="0" baseline="9259" sz="2700" spc="-1050">
                <a:latin typeface="Microsoft Sans Serif"/>
                <a:cs typeface="Microsoft Sans Serif"/>
              </a:rPr>
              <a:t>„</a:t>
            </a:r>
            <a:r>
              <a:rPr dirty="0" baseline="9259" sz="2700" spc="-359">
                <a:latin typeface="Microsoft Sans Serif"/>
                <a:cs typeface="Microsoft Sans Serif"/>
              </a:rPr>
              <a:t> </a:t>
            </a:r>
            <a:r>
              <a:rPr dirty="0" baseline="7716" sz="2700" spc="-1305">
                <a:latin typeface="Microsoft Sans Serif"/>
                <a:cs typeface="Microsoft Sans Serif"/>
              </a:rPr>
              <a:t>ثصخ</a:t>
            </a:r>
            <a:r>
              <a:rPr dirty="0" baseline="29320" sz="2700" spc="-1305">
                <a:latin typeface="Microsoft Sans Serif"/>
                <a:cs typeface="Microsoft Sans Serif"/>
              </a:rPr>
              <a:t>.</a:t>
            </a:r>
            <a:r>
              <a:rPr dirty="0" baseline="-9259" sz="2700" spc="-1305">
                <a:latin typeface="Microsoft Sans Serif"/>
                <a:cs typeface="Microsoft Sans Serif"/>
              </a:rPr>
              <a:t>„</a:t>
            </a:r>
            <a:r>
              <a:rPr dirty="0" baseline="-9259" sz="2700" spc="585">
                <a:latin typeface="Microsoft Sans Serif"/>
                <a:cs typeface="Microsoft Sans Serif"/>
              </a:rPr>
              <a:t> </a:t>
            </a:r>
            <a:r>
              <a:rPr dirty="0" baseline="24691" sz="2700" spc="-1545">
                <a:latin typeface="Microsoft Sans Serif"/>
                <a:cs typeface="Microsoft Sans Serif"/>
              </a:rPr>
              <a:t>ش</a:t>
            </a:r>
            <a:r>
              <a:rPr dirty="0" baseline="38580" sz="2700" spc="21764">
                <a:latin typeface="Microsoft Sans Serif"/>
                <a:cs typeface="Microsoft Sans Serif"/>
              </a:rPr>
              <a:t> </a:t>
            </a:r>
            <a:r>
              <a:rPr dirty="0" baseline="4629" sz="2700" spc="-1252">
                <a:solidFill>
                  <a:srgbClr val="FF0000"/>
                </a:solidFill>
                <a:latin typeface="Microsoft Sans Serif"/>
                <a:cs typeface="Microsoft Sans Serif"/>
              </a:rPr>
              <a:t>خ</a:t>
            </a:r>
            <a:r>
              <a:rPr dirty="0" baseline="26234" sz="2700" spc="-1252">
                <a:solidFill>
                  <a:srgbClr val="FF0000"/>
                </a:solidFill>
                <a:latin typeface="Microsoft Sans Serif"/>
                <a:cs typeface="Microsoft Sans Serif"/>
              </a:rPr>
              <a:t>.</a:t>
            </a:r>
            <a:r>
              <a:rPr dirty="0" baseline="29320" sz="2700" spc="-1252">
                <a:solidFill>
                  <a:srgbClr val="FF0000"/>
                </a:solidFill>
                <a:latin typeface="Microsoft Sans Serif"/>
                <a:cs typeface="Microsoft Sans Serif"/>
              </a:rPr>
              <a:t>شل</a:t>
            </a:r>
            <a:r>
              <a:rPr dirty="0" baseline="35493" sz="2700" spc="930">
                <a:solidFill>
                  <a:srgbClr val="FF0000"/>
                </a:solidFill>
                <a:latin typeface="Microsoft Sans Serif"/>
                <a:cs typeface="Microsoft Sans Serif"/>
              </a:rPr>
              <a:t> </a:t>
            </a:r>
            <a:r>
              <a:rPr dirty="0" baseline="9259" sz="2700" spc="-1050">
                <a:solidFill>
                  <a:srgbClr val="FF0000"/>
                </a:solidFill>
                <a:latin typeface="Microsoft Sans Serif"/>
                <a:cs typeface="Microsoft Sans Serif"/>
              </a:rPr>
              <a:t>„</a:t>
            </a:r>
            <a:r>
              <a:rPr dirty="0" baseline="9259" sz="2700" spc="-359">
                <a:solidFill>
                  <a:srgbClr val="FF0000"/>
                </a:solidFill>
                <a:latin typeface="Microsoft Sans Serif"/>
                <a:cs typeface="Microsoft Sans Serif"/>
              </a:rPr>
              <a:t> </a:t>
            </a:r>
            <a:r>
              <a:rPr dirty="0" sz="1800" spc="-835">
                <a:solidFill>
                  <a:srgbClr val="FF0000"/>
                </a:solidFill>
                <a:latin typeface="Microsoft Sans Serif"/>
                <a:cs typeface="Microsoft Sans Serif"/>
              </a:rPr>
              <a:t>ثت</a:t>
            </a:r>
            <a:r>
              <a:rPr dirty="0" baseline="9259" sz="2700" spc="-1252">
                <a:solidFill>
                  <a:srgbClr val="FF0000"/>
                </a:solidFill>
                <a:latin typeface="Microsoft Sans Serif"/>
                <a:cs typeface="Microsoft Sans Serif"/>
              </a:rPr>
              <a:t>.</a:t>
            </a:r>
            <a:r>
              <a:rPr dirty="0" baseline="-9259" sz="2700" spc="-1252">
                <a:solidFill>
                  <a:srgbClr val="FF0000"/>
                </a:solidFill>
                <a:latin typeface="Microsoft Sans Serif"/>
                <a:cs typeface="Microsoft Sans Serif"/>
              </a:rPr>
              <a:t>„</a:t>
            </a:r>
            <a:r>
              <a:rPr dirty="0" baseline="-9259" sz="2700" spc="802">
                <a:solidFill>
                  <a:srgbClr val="FF0000"/>
                </a:solidFill>
                <a:latin typeface="Microsoft Sans Serif"/>
                <a:cs typeface="Microsoft Sans Serif"/>
              </a:rPr>
              <a:t> </a:t>
            </a:r>
            <a:r>
              <a:rPr dirty="0" sz="1800" spc="-885">
                <a:solidFill>
                  <a:srgbClr val="FF0000"/>
                </a:solidFill>
                <a:latin typeface="Microsoft Sans Serif"/>
                <a:cs typeface="Microsoft Sans Serif"/>
              </a:rPr>
              <a:t>ي</a:t>
            </a:r>
            <a:r>
              <a:rPr dirty="0" baseline="10802" sz="2700" spc="-1327">
                <a:solidFill>
                  <a:srgbClr val="FF0000"/>
                </a:solidFill>
                <a:latin typeface="Microsoft Sans Serif"/>
                <a:cs typeface="Microsoft Sans Serif"/>
              </a:rPr>
              <a:t>„</a:t>
            </a:r>
            <a:r>
              <a:rPr dirty="0" baseline="10802" sz="2700" spc="-434">
                <a:solidFill>
                  <a:srgbClr val="FF0000"/>
                </a:solidFill>
                <a:latin typeface="Microsoft Sans Serif"/>
                <a:cs typeface="Microsoft Sans Serif"/>
              </a:rPr>
              <a:t> </a:t>
            </a:r>
            <a:r>
              <a:rPr dirty="0" baseline="10802" sz="2700" spc="-1080">
                <a:solidFill>
                  <a:srgbClr val="FF0000"/>
                </a:solidFill>
                <a:latin typeface="Microsoft Sans Serif"/>
                <a:cs typeface="Microsoft Sans Serif"/>
              </a:rPr>
              <a:t>كل</a:t>
            </a:r>
            <a:r>
              <a:rPr dirty="0" baseline="10802" sz="2700" spc="-397">
                <a:solidFill>
                  <a:srgbClr val="FF0000"/>
                </a:solidFill>
                <a:latin typeface="Microsoft Sans Serif"/>
                <a:cs typeface="Microsoft Sans Serif"/>
              </a:rPr>
              <a:t> </a:t>
            </a:r>
            <a:r>
              <a:rPr dirty="0" baseline="-13888" sz="2700" spc="-750">
                <a:solidFill>
                  <a:srgbClr val="FF0000"/>
                </a:solidFill>
                <a:latin typeface="Microsoft Sans Serif"/>
                <a:cs typeface="Microsoft Sans Serif"/>
              </a:rPr>
              <a:t>,</a:t>
            </a:r>
            <a:r>
              <a:rPr dirty="0" baseline="-13888" sz="2700" spc="-127">
                <a:solidFill>
                  <a:srgbClr val="FF0000"/>
                </a:solidFill>
                <a:latin typeface="Microsoft Sans Serif"/>
                <a:cs typeface="Microsoft Sans Serif"/>
              </a:rPr>
              <a:t> </a:t>
            </a:r>
            <a:r>
              <a:rPr dirty="0" baseline="-3086" sz="2700" spc="-247">
                <a:solidFill>
                  <a:srgbClr val="FF0000"/>
                </a:solidFill>
                <a:latin typeface="Microsoft Sans Serif"/>
                <a:cs typeface="Microsoft Sans Serif"/>
              </a:rPr>
              <a:t>ا</a:t>
            </a:r>
            <a:r>
              <a:rPr dirty="0" baseline="-3086" sz="2700" spc="480">
                <a:solidFill>
                  <a:srgbClr val="FF0000"/>
                </a:solidFill>
                <a:latin typeface="Microsoft Sans Serif"/>
                <a:cs typeface="Microsoft Sans Serif"/>
              </a:rPr>
              <a:t> </a:t>
            </a:r>
            <a:r>
              <a:rPr dirty="0" sz="1800" spc="-1055">
                <a:solidFill>
                  <a:srgbClr val="FF0000"/>
                </a:solidFill>
                <a:latin typeface="Microsoft Sans Serif"/>
                <a:cs typeface="Microsoft Sans Serif"/>
              </a:rPr>
              <a:t>ب</a:t>
            </a:r>
            <a:r>
              <a:rPr dirty="0" baseline="10802" sz="2700" spc="-165">
                <a:solidFill>
                  <a:srgbClr val="FF0000"/>
                </a:solidFill>
                <a:latin typeface="Microsoft Sans Serif"/>
                <a:cs typeface="Microsoft Sans Serif"/>
              </a:rPr>
              <a:t> </a:t>
            </a:r>
            <a:r>
              <a:rPr dirty="0" baseline="1543" sz="2700" spc="-937">
                <a:solidFill>
                  <a:srgbClr val="FF0000"/>
                </a:solidFill>
                <a:latin typeface="Microsoft Sans Serif"/>
                <a:cs typeface="Microsoft Sans Serif"/>
              </a:rPr>
              <a:t>س</a:t>
            </a:r>
            <a:r>
              <a:rPr dirty="0" baseline="1543" sz="2700" spc="-209">
                <a:solidFill>
                  <a:srgbClr val="FF0000"/>
                </a:solidFill>
                <a:latin typeface="Microsoft Sans Serif"/>
                <a:cs typeface="Microsoft Sans Serif"/>
              </a:rPr>
              <a:t> </a:t>
            </a:r>
            <a:r>
              <a:rPr dirty="0" sz="1800" spc="-455">
                <a:solidFill>
                  <a:srgbClr val="FF0000"/>
                </a:solidFill>
                <a:latin typeface="Microsoft Sans Serif"/>
                <a:cs typeface="Microsoft Sans Serif"/>
              </a:rPr>
              <a:t>لا</a:t>
            </a:r>
            <a:r>
              <a:rPr dirty="0" sz="1800" spc="165">
                <a:solidFill>
                  <a:srgbClr val="FF0000"/>
                </a:solidFill>
                <a:latin typeface="Microsoft Sans Serif"/>
                <a:cs typeface="Microsoft Sans Serif"/>
              </a:rPr>
              <a:t> </a:t>
            </a:r>
            <a:r>
              <a:rPr dirty="0" baseline="6172" sz="2700" spc="-750">
                <a:solidFill>
                  <a:srgbClr val="FF0000"/>
                </a:solidFill>
                <a:latin typeface="Microsoft Sans Serif"/>
                <a:cs typeface="Microsoft Sans Serif"/>
              </a:rPr>
              <a:t>.</a:t>
            </a:r>
            <a:r>
              <a:rPr dirty="0" baseline="6172" sz="2700" spc="-217">
                <a:solidFill>
                  <a:srgbClr val="FF0000"/>
                </a:solidFill>
                <a:latin typeface="Microsoft Sans Serif"/>
                <a:cs typeface="Microsoft Sans Serif"/>
              </a:rPr>
              <a:t> </a:t>
            </a:r>
            <a:r>
              <a:rPr dirty="0" sz="1800" spc="-50">
                <a:solidFill>
                  <a:srgbClr val="FF0000"/>
                </a:solidFill>
                <a:latin typeface="Microsoft Sans Serif"/>
                <a:cs typeface="Microsoft Sans Serif"/>
              </a:rPr>
              <a:t>م</a:t>
            </a:r>
            <a:r>
              <a:rPr dirty="0" sz="1800" spc="380">
                <a:solidFill>
                  <a:srgbClr val="FF0000"/>
                </a:solidFill>
                <a:latin typeface="Microsoft Sans Serif"/>
                <a:cs typeface="Microsoft Sans Serif"/>
              </a:rPr>
              <a:t> </a:t>
            </a:r>
            <a:r>
              <a:rPr dirty="0" baseline="-1543" sz="2700" spc="-1380">
                <a:solidFill>
                  <a:srgbClr val="FF0000"/>
                </a:solidFill>
                <a:latin typeface="Microsoft Sans Serif"/>
                <a:cs typeface="Microsoft Sans Serif"/>
              </a:rPr>
              <a:t>ت</a:t>
            </a:r>
            <a:r>
              <a:rPr dirty="0" baseline="-7716" sz="2700" spc="-1380">
                <a:solidFill>
                  <a:srgbClr val="FF0000"/>
                </a:solidFill>
                <a:latin typeface="Microsoft Sans Serif"/>
                <a:cs typeface="Microsoft Sans Serif"/>
              </a:rPr>
              <a:t>„</a:t>
            </a:r>
            <a:r>
              <a:rPr dirty="0" baseline="-7716" sz="2700" spc="15">
                <a:solidFill>
                  <a:srgbClr val="FF0000"/>
                </a:solidFill>
                <a:latin typeface="Microsoft Sans Serif"/>
                <a:cs typeface="Microsoft Sans Serif"/>
              </a:rPr>
              <a:t> </a:t>
            </a:r>
            <a:r>
              <a:rPr dirty="0" baseline="4629" sz="2700" spc="-690">
                <a:solidFill>
                  <a:srgbClr val="FF0000"/>
                </a:solidFill>
                <a:latin typeface="Microsoft Sans Serif"/>
                <a:cs typeface="Microsoft Sans Serif"/>
              </a:rPr>
              <a:t>علا</a:t>
            </a:r>
            <a:r>
              <a:rPr dirty="0" baseline="4629" sz="2700" spc="112">
                <a:solidFill>
                  <a:srgbClr val="FF0000"/>
                </a:solidFill>
                <a:latin typeface="Microsoft Sans Serif"/>
                <a:cs typeface="Microsoft Sans Serif"/>
              </a:rPr>
              <a:t> </a:t>
            </a:r>
            <a:r>
              <a:rPr dirty="0" baseline="9259" sz="2700" spc="-1050">
                <a:solidFill>
                  <a:srgbClr val="FF0000"/>
                </a:solidFill>
                <a:latin typeface="Microsoft Sans Serif"/>
                <a:cs typeface="Microsoft Sans Serif"/>
              </a:rPr>
              <a:t>„</a:t>
            </a:r>
            <a:r>
              <a:rPr dirty="0" baseline="9259" sz="2700" spc="-359">
                <a:solidFill>
                  <a:srgbClr val="FF0000"/>
                </a:solidFill>
                <a:latin typeface="Microsoft Sans Serif"/>
                <a:cs typeface="Microsoft Sans Serif"/>
              </a:rPr>
              <a:t> </a:t>
            </a:r>
            <a:r>
              <a:rPr dirty="0" baseline="-4629" sz="2700" spc="-1064">
                <a:solidFill>
                  <a:srgbClr val="FF0000"/>
                </a:solidFill>
                <a:latin typeface="Microsoft Sans Serif"/>
                <a:cs typeface="Microsoft Sans Serif"/>
              </a:rPr>
              <a:t>ق</a:t>
            </a:r>
            <a:r>
              <a:rPr dirty="0" baseline="13888" sz="2700" spc="-1064">
                <a:solidFill>
                  <a:srgbClr val="FF0000"/>
                </a:solidFill>
                <a:latin typeface="Microsoft Sans Serif"/>
                <a:cs typeface="Microsoft Sans Serif"/>
              </a:rPr>
              <a:t>.</a:t>
            </a:r>
            <a:r>
              <a:rPr dirty="0" baseline="13888" sz="2700" spc="-75">
                <a:solidFill>
                  <a:srgbClr val="FF0000"/>
                </a:solidFill>
                <a:latin typeface="Microsoft Sans Serif"/>
                <a:cs typeface="Microsoft Sans Serif"/>
              </a:rPr>
              <a:t> </a:t>
            </a:r>
            <a:r>
              <a:rPr dirty="0" baseline="1543" sz="2700" spc="-1455">
                <a:solidFill>
                  <a:srgbClr val="FF0000"/>
                </a:solidFill>
                <a:latin typeface="Microsoft Sans Serif"/>
                <a:cs typeface="Microsoft Sans Serif"/>
              </a:rPr>
              <a:t>ث</a:t>
            </a:r>
            <a:r>
              <a:rPr dirty="0" baseline="6172" sz="2700" spc="-480">
                <a:solidFill>
                  <a:srgbClr val="FF0000"/>
                </a:solidFill>
                <a:latin typeface="Microsoft Sans Serif"/>
                <a:cs typeface="Microsoft Sans Serif"/>
              </a:rPr>
              <a:t> </a:t>
            </a:r>
            <a:r>
              <a:rPr dirty="0" baseline="9259" sz="2700" spc="-1072">
                <a:solidFill>
                  <a:srgbClr val="FF0000"/>
                </a:solidFill>
                <a:latin typeface="Microsoft Sans Serif"/>
                <a:cs typeface="Microsoft Sans Serif"/>
              </a:rPr>
              <a:t>كي</a:t>
            </a:r>
            <a:r>
              <a:rPr dirty="0" baseline="3086" sz="2700" spc="-1072">
                <a:solidFill>
                  <a:srgbClr val="FF0000"/>
                </a:solidFill>
                <a:latin typeface="Microsoft Sans Serif"/>
                <a:cs typeface="Microsoft Sans Serif"/>
              </a:rPr>
              <a:t>,</a:t>
            </a:r>
            <a:r>
              <a:rPr dirty="0" baseline="3086" sz="2700" spc="675">
                <a:solidFill>
                  <a:srgbClr val="FF0000"/>
                </a:solidFill>
                <a:latin typeface="Microsoft Sans Serif"/>
                <a:cs typeface="Microsoft Sans Serif"/>
              </a:rPr>
              <a:t> </a:t>
            </a:r>
            <a:r>
              <a:rPr dirty="0" sz="1800" spc="-625">
                <a:solidFill>
                  <a:srgbClr val="FF0000"/>
                </a:solidFill>
                <a:latin typeface="Microsoft Sans Serif"/>
                <a:cs typeface="Microsoft Sans Serif"/>
              </a:rPr>
              <a:t>س</a:t>
            </a:r>
            <a:r>
              <a:rPr dirty="0" baseline="13888" sz="2700" spc="2872">
                <a:latin typeface="Microsoft Sans Serif"/>
                <a:cs typeface="Microsoft Sans Serif"/>
              </a:rPr>
              <a:t> </a:t>
            </a:r>
            <a:r>
              <a:rPr dirty="0" baseline="9259" sz="2700" spc="-1050">
                <a:solidFill>
                  <a:srgbClr val="FF0000"/>
                </a:solidFill>
                <a:latin typeface="Microsoft Sans Serif"/>
                <a:cs typeface="Microsoft Sans Serif"/>
              </a:rPr>
              <a:t>„</a:t>
            </a:r>
            <a:r>
              <a:rPr dirty="0" baseline="9259" sz="2700" spc="-359">
                <a:solidFill>
                  <a:srgbClr val="FF0000"/>
                </a:solidFill>
                <a:latin typeface="Microsoft Sans Serif"/>
                <a:cs typeface="Microsoft Sans Serif"/>
              </a:rPr>
              <a:t> </a:t>
            </a:r>
            <a:r>
              <a:rPr dirty="0" baseline="1543" sz="2700" spc="-930">
                <a:solidFill>
                  <a:srgbClr val="FF0000"/>
                </a:solidFill>
                <a:latin typeface="Microsoft Sans Serif"/>
                <a:cs typeface="Microsoft Sans Serif"/>
              </a:rPr>
              <a:t>صح</a:t>
            </a:r>
            <a:r>
              <a:rPr dirty="0" baseline="13888" sz="2700" spc="-930">
                <a:solidFill>
                  <a:srgbClr val="FF0000"/>
                </a:solidFill>
                <a:latin typeface="Microsoft Sans Serif"/>
                <a:cs typeface="Microsoft Sans Serif"/>
              </a:rPr>
              <a:t>.</a:t>
            </a:r>
            <a:r>
              <a:rPr dirty="0" baseline="1543" sz="2700" spc="-930">
                <a:solidFill>
                  <a:srgbClr val="FF0000"/>
                </a:solidFill>
                <a:latin typeface="Microsoft Sans Serif"/>
                <a:cs typeface="Microsoft Sans Serif"/>
              </a:rPr>
              <a:t>لا</a:t>
            </a:r>
            <a:r>
              <a:rPr dirty="0" baseline="1543" sz="2700" spc="652">
                <a:solidFill>
                  <a:srgbClr val="FF0000"/>
                </a:solidFill>
                <a:latin typeface="Microsoft Sans Serif"/>
                <a:cs typeface="Microsoft Sans Serif"/>
              </a:rPr>
              <a:t> </a:t>
            </a:r>
            <a:r>
              <a:rPr dirty="0" baseline="1543" sz="2700" spc="-982">
                <a:solidFill>
                  <a:srgbClr val="FF0000"/>
                </a:solidFill>
                <a:latin typeface="Microsoft Sans Serif"/>
                <a:cs typeface="Microsoft Sans Serif"/>
              </a:rPr>
              <a:t>ث</a:t>
            </a:r>
            <a:r>
              <a:rPr dirty="0" baseline="-9259" sz="2700" spc="-982">
                <a:solidFill>
                  <a:srgbClr val="FF0000"/>
                </a:solidFill>
                <a:latin typeface="Microsoft Sans Serif"/>
                <a:cs typeface="Microsoft Sans Serif"/>
              </a:rPr>
              <a:t>„</a:t>
            </a:r>
            <a:r>
              <a:rPr dirty="0" baseline="7716" sz="2700" spc="-982">
                <a:solidFill>
                  <a:srgbClr val="FF0000"/>
                </a:solidFill>
                <a:latin typeface="Microsoft Sans Serif"/>
                <a:cs typeface="Microsoft Sans Serif"/>
              </a:rPr>
              <a:t>حلا</a:t>
            </a:r>
            <a:r>
              <a:rPr dirty="0" baseline="7716" sz="2700" spc="135">
                <a:solidFill>
                  <a:srgbClr val="FF0000"/>
                </a:solidFill>
                <a:latin typeface="Microsoft Sans Serif"/>
                <a:cs typeface="Microsoft Sans Serif"/>
              </a:rPr>
              <a:t> </a:t>
            </a:r>
            <a:r>
              <a:rPr dirty="0" baseline="9259" sz="2700" spc="-1050">
                <a:solidFill>
                  <a:srgbClr val="FF0000"/>
                </a:solidFill>
                <a:latin typeface="Microsoft Sans Serif"/>
                <a:cs typeface="Microsoft Sans Serif"/>
              </a:rPr>
              <a:t>„</a:t>
            </a:r>
            <a:r>
              <a:rPr dirty="0" baseline="9259" sz="2700" spc="-359">
                <a:solidFill>
                  <a:srgbClr val="FF0000"/>
                </a:solidFill>
                <a:latin typeface="Microsoft Sans Serif"/>
                <a:cs typeface="Microsoft Sans Serif"/>
              </a:rPr>
              <a:t> </a:t>
            </a:r>
            <a:r>
              <a:rPr dirty="0" baseline="-4629" sz="2700" spc="-75">
                <a:solidFill>
                  <a:srgbClr val="FF0000"/>
                </a:solidFill>
                <a:latin typeface="Microsoft Sans Serif"/>
                <a:cs typeface="Microsoft Sans Serif"/>
              </a:rPr>
              <a:t>م</a:t>
            </a:r>
            <a:r>
              <a:rPr dirty="0" baseline="-4629" sz="2700" spc="-179">
                <a:solidFill>
                  <a:srgbClr val="FF0000"/>
                </a:solidFill>
                <a:latin typeface="Microsoft Sans Serif"/>
                <a:cs typeface="Microsoft Sans Serif"/>
              </a:rPr>
              <a:t> </a:t>
            </a:r>
            <a:r>
              <a:rPr dirty="0" sz="1800" spc="-580">
                <a:solidFill>
                  <a:srgbClr val="FF0000"/>
                </a:solidFill>
                <a:latin typeface="Microsoft Sans Serif"/>
                <a:cs typeface="Microsoft Sans Serif"/>
              </a:rPr>
              <a:t>ح</a:t>
            </a:r>
            <a:r>
              <a:rPr dirty="0" sz="1800" spc="325">
                <a:solidFill>
                  <a:srgbClr val="FF0000"/>
                </a:solidFill>
                <a:latin typeface="Microsoft Sans Serif"/>
                <a:cs typeface="Microsoft Sans Serif"/>
              </a:rPr>
              <a:t> </a:t>
            </a:r>
            <a:r>
              <a:rPr dirty="0" baseline="12345" sz="2700" spc="-1095">
                <a:solidFill>
                  <a:srgbClr val="FF0000"/>
                </a:solidFill>
                <a:latin typeface="Microsoft Sans Serif"/>
                <a:cs typeface="Microsoft Sans Serif"/>
              </a:rPr>
              <a:t>هت</a:t>
            </a:r>
            <a:r>
              <a:rPr dirty="0" baseline="24691" sz="2700" spc="-1095">
                <a:solidFill>
                  <a:srgbClr val="FF0000"/>
                </a:solidFill>
                <a:latin typeface="Microsoft Sans Serif"/>
                <a:cs typeface="Microsoft Sans Serif"/>
              </a:rPr>
              <a:t>„</a:t>
            </a:r>
            <a:r>
              <a:rPr dirty="0" baseline="24691" sz="2700" spc="-412">
                <a:solidFill>
                  <a:srgbClr val="FF0000"/>
                </a:solidFill>
                <a:latin typeface="Microsoft Sans Serif"/>
                <a:cs typeface="Microsoft Sans Serif"/>
              </a:rPr>
              <a:t> </a:t>
            </a:r>
            <a:r>
              <a:rPr dirty="0" baseline="15432" sz="2700" spc="-1267">
                <a:solidFill>
                  <a:srgbClr val="FF0000"/>
                </a:solidFill>
                <a:latin typeface="Microsoft Sans Serif"/>
                <a:cs typeface="Microsoft Sans Serif"/>
              </a:rPr>
              <a:t>ت</a:t>
            </a:r>
            <a:r>
              <a:rPr dirty="0" baseline="24691" sz="2700" spc="-1267">
                <a:solidFill>
                  <a:srgbClr val="FF0000"/>
                </a:solidFill>
                <a:latin typeface="Microsoft Sans Serif"/>
                <a:cs typeface="Microsoft Sans Serif"/>
              </a:rPr>
              <a:t>.</a:t>
            </a:r>
            <a:endParaRPr baseline="24691" sz="2700">
              <a:latin typeface="Microsoft Sans Serif"/>
              <a:cs typeface="Microsoft Sans Serif"/>
            </a:endParaRPr>
          </a:p>
        </p:txBody>
      </p:sp>
      <p:sp>
        <p:nvSpPr>
          <p:cNvPr id="108" name="object 108" descr=""/>
          <p:cNvSpPr txBox="1"/>
          <p:nvPr/>
        </p:nvSpPr>
        <p:spPr>
          <a:xfrm>
            <a:off x="792480" y="2915158"/>
            <a:ext cx="11247120" cy="299720"/>
          </a:xfrm>
          <a:prstGeom prst="rect">
            <a:avLst/>
          </a:prstGeom>
        </p:spPr>
        <p:txBody>
          <a:bodyPr wrap="square" lIns="0" tIns="12700" rIns="0" bIns="0" rtlCol="0" vert="horz">
            <a:spAutoFit/>
          </a:bodyPr>
          <a:lstStyle/>
          <a:p>
            <a:pPr algn="r" marL="38100" marR="30480">
              <a:lnSpc>
                <a:spcPct val="100000"/>
              </a:lnSpc>
              <a:spcBef>
                <a:spcPts val="100"/>
              </a:spcBef>
            </a:pPr>
            <a:r>
              <a:rPr dirty="0" sz="1800" spc="-375">
                <a:latin typeface="Microsoft Sans Serif"/>
                <a:cs typeface="Microsoft Sans Serif"/>
              </a:rPr>
              <a:t>ل</a:t>
            </a:r>
            <a:r>
              <a:rPr dirty="0" sz="1800" spc="-35">
                <a:latin typeface="Microsoft Sans Serif"/>
                <a:cs typeface="Microsoft Sans Serif"/>
              </a:rPr>
              <a:t> </a:t>
            </a:r>
            <a:r>
              <a:rPr dirty="0" sz="1800" spc="-265">
                <a:latin typeface="Microsoft Sans Serif"/>
                <a:cs typeface="Microsoft Sans Serif"/>
              </a:rPr>
              <a:t>ا</a:t>
            </a:r>
            <a:r>
              <a:rPr dirty="0" sz="1800" spc="145">
                <a:latin typeface="Microsoft Sans Serif"/>
                <a:cs typeface="Microsoft Sans Serif"/>
              </a:rPr>
              <a:t> </a:t>
            </a:r>
            <a:r>
              <a:rPr dirty="0" sz="1800" spc="-300">
                <a:latin typeface="Microsoft Sans Serif"/>
                <a:cs typeface="Microsoft Sans Serif"/>
              </a:rPr>
              <a:t>و</a:t>
            </a:r>
            <a:r>
              <a:rPr dirty="0" sz="1800" spc="-204">
                <a:latin typeface="Microsoft Sans Serif"/>
                <a:cs typeface="Microsoft Sans Serif"/>
              </a:rPr>
              <a:t> </a:t>
            </a:r>
            <a:r>
              <a:rPr dirty="0" sz="1800" spc="-170">
                <a:latin typeface="Microsoft Sans Serif"/>
                <a:cs typeface="Microsoft Sans Serif"/>
              </a:rPr>
              <a:t>يذ</a:t>
            </a:r>
            <a:r>
              <a:rPr dirty="0" sz="1800" spc="50">
                <a:latin typeface="Microsoft Sans Serif"/>
                <a:cs typeface="Microsoft Sans Serif"/>
              </a:rPr>
              <a:t> </a:t>
            </a:r>
            <a:r>
              <a:rPr dirty="0" sz="1800" spc="-265">
                <a:latin typeface="Microsoft Sans Serif"/>
                <a:cs typeface="Microsoft Sans Serif"/>
              </a:rPr>
              <a:t>ا</a:t>
            </a:r>
            <a:r>
              <a:rPr dirty="0" sz="1800" spc="145">
                <a:latin typeface="Microsoft Sans Serif"/>
                <a:cs typeface="Microsoft Sans Serif"/>
              </a:rPr>
              <a:t> </a:t>
            </a:r>
            <a:r>
              <a:rPr dirty="0" sz="1800" spc="-250">
                <a:latin typeface="Microsoft Sans Serif"/>
                <a:cs typeface="Microsoft Sans Serif"/>
              </a:rPr>
              <a:t>وا</a:t>
            </a:r>
            <a:r>
              <a:rPr dirty="0" sz="1800" spc="-204">
                <a:latin typeface="Microsoft Sans Serif"/>
                <a:cs typeface="Microsoft Sans Serif"/>
              </a:rPr>
              <a:t> </a:t>
            </a:r>
            <a:r>
              <a:rPr dirty="0" sz="1800">
                <a:latin typeface="Microsoft Sans Serif"/>
                <a:cs typeface="Microsoft Sans Serif"/>
              </a:rPr>
              <a:t>ة</a:t>
            </a:r>
            <a:r>
              <a:rPr dirty="0" sz="1800">
                <a:latin typeface="Microsoft Sans Serif"/>
                <a:cs typeface="Microsoft Sans Serif"/>
              </a:rPr>
              <a:t> </a:t>
            </a:r>
            <a:r>
              <a:rPr dirty="0" sz="1800" spc="-265">
                <a:latin typeface="Microsoft Sans Serif"/>
                <a:cs typeface="Microsoft Sans Serif"/>
              </a:rPr>
              <a:t>ا</a:t>
            </a:r>
            <a:r>
              <a:rPr dirty="0" sz="1800" spc="90">
                <a:latin typeface="Microsoft Sans Serif"/>
                <a:cs typeface="Microsoft Sans Serif"/>
              </a:rPr>
              <a:t> </a:t>
            </a:r>
            <a:r>
              <a:rPr dirty="0" sz="1800" spc="-355">
                <a:latin typeface="Microsoft Sans Serif"/>
                <a:cs typeface="Microsoft Sans Serif"/>
              </a:rPr>
              <a:t>و</a:t>
            </a:r>
            <a:r>
              <a:rPr dirty="0" sz="1800" spc="340">
                <a:latin typeface="Microsoft Sans Serif"/>
                <a:cs typeface="Microsoft Sans Serif"/>
              </a:rPr>
              <a:t>  </a:t>
            </a:r>
            <a:r>
              <a:rPr dirty="0" sz="1800">
                <a:latin typeface="Microsoft Sans Serif"/>
                <a:cs typeface="Microsoft Sans Serif"/>
              </a:rPr>
              <a:t>ة</a:t>
            </a:r>
            <a:r>
              <a:rPr dirty="0" sz="1800" spc="185">
                <a:latin typeface="Microsoft Sans Serif"/>
                <a:cs typeface="Microsoft Sans Serif"/>
              </a:rPr>
              <a:t>   </a:t>
            </a:r>
            <a:r>
              <a:rPr dirty="0" sz="1800" spc="-365">
                <a:latin typeface="Microsoft Sans Serif"/>
                <a:cs typeface="Microsoft Sans Serif"/>
              </a:rPr>
              <a:t>قر</a:t>
            </a:r>
            <a:r>
              <a:rPr dirty="0" sz="1800" spc="215">
                <a:latin typeface="Microsoft Sans Serif"/>
                <a:cs typeface="Microsoft Sans Serif"/>
              </a:rPr>
              <a:t> </a:t>
            </a:r>
            <a:r>
              <a:rPr dirty="0" sz="1800">
                <a:latin typeface="Microsoft Sans Serif"/>
                <a:cs typeface="Microsoft Sans Serif"/>
              </a:rPr>
              <a:t>ن</a:t>
            </a:r>
            <a:r>
              <a:rPr dirty="0" sz="1800" spc="365">
                <a:latin typeface="Microsoft Sans Serif"/>
                <a:cs typeface="Microsoft Sans Serif"/>
              </a:rPr>
              <a:t> </a:t>
            </a:r>
            <a:r>
              <a:rPr dirty="0" sz="1800" spc="-254">
                <a:latin typeface="Microsoft Sans Serif"/>
                <a:cs typeface="Microsoft Sans Serif"/>
              </a:rPr>
              <a:t>ر</a:t>
            </a:r>
            <a:r>
              <a:rPr dirty="0" sz="1800" spc="105">
                <a:latin typeface="Microsoft Sans Serif"/>
                <a:cs typeface="Microsoft Sans Serif"/>
              </a:rPr>
              <a:t>  </a:t>
            </a:r>
            <a:r>
              <a:rPr dirty="0" sz="1800" spc="-250">
                <a:latin typeface="Microsoft Sans Serif"/>
                <a:cs typeface="Microsoft Sans Serif"/>
              </a:rPr>
              <a:t>وا</a:t>
            </a:r>
            <a:r>
              <a:rPr dirty="0" sz="1800" spc="-210">
                <a:latin typeface="Microsoft Sans Serif"/>
                <a:cs typeface="Microsoft Sans Serif"/>
              </a:rPr>
              <a:t> </a:t>
            </a:r>
            <a:r>
              <a:rPr dirty="0" sz="1800">
                <a:latin typeface="Microsoft Sans Serif"/>
                <a:cs typeface="Microsoft Sans Serif"/>
              </a:rPr>
              <a:t>،ة</a:t>
            </a:r>
            <a:r>
              <a:rPr dirty="0" sz="1800" spc="90">
                <a:latin typeface="Microsoft Sans Serif"/>
                <a:cs typeface="Microsoft Sans Serif"/>
              </a:rPr>
              <a:t>  </a:t>
            </a:r>
            <a:r>
              <a:rPr dirty="0" sz="1800" spc="-290">
                <a:latin typeface="Microsoft Sans Serif"/>
                <a:cs typeface="Microsoft Sans Serif"/>
              </a:rPr>
              <a:t>او</a:t>
            </a:r>
            <a:r>
              <a:rPr dirty="0" sz="1800" spc="275">
                <a:latin typeface="Microsoft Sans Serif"/>
                <a:cs typeface="Microsoft Sans Serif"/>
              </a:rPr>
              <a:t> </a:t>
            </a:r>
            <a:r>
              <a:rPr dirty="0" sz="1800" spc="-254">
                <a:latin typeface="Microsoft Sans Serif"/>
                <a:cs typeface="Microsoft Sans Serif"/>
              </a:rPr>
              <a:t>نود</a:t>
            </a:r>
            <a:r>
              <a:rPr dirty="0" sz="1800" spc="-200">
                <a:latin typeface="Microsoft Sans Serif"/>
                <a:cs typeface="Microsoft Sans Serif"/>
              </a:rPr>
              <a:t> </a:t>
            </a:r>
            <a:r>
              <a:rPr dirty="0" sz="1800">
                <a:latin typeface="Microsoft Sans Serif"/>
                <a:cs typeface="Microsoft Sans Serif"/>
              </a:rPr>
              <a:t>با</a:t>
            </a:r>
            <a:r>
              <a:rPr dirty="0" sz="1800" spc="120">
                <a:latin typeface="Microsoft Sans Serif"/>
                <a:cs typeface="Microsoft Sans Serif"/>
              </a:rPr>
              <a:t> </a:t>
            </a:r>
            <a:r>
              <a:rPr dirty="0" sz="1800">
                <a:latin typeface="Microsoft Sans Serif"/>
                <a:cs typeface="Microsoft Sans Serif"/>
              </a:rPr>
              <a:t>ذ</a:t>
            </a:r>
            <a:r>
              <a:rPr dirty="0" sz="1800" spc="350">
                <a:latin typeface="Microsoft Sans Serif"/>
                <a:cs typeface="Microsoft Sans Serif"/>
              </a:rPr>
              <a:t> </a:t>
            </a:r>
            <a:r>
              <a:rPr dirty="0" sz="1800" spc="-245">
                <a:latin typeface="Microsoft Sans Serif"/>
                <a:cs typeface="Microsoft Sans Serif"/>
              </a:rPr>
              <a:t>وا</a:t>
            </a:r>
            <a:r>
              <a:rPr dirty="0" sz="1800" spc="-215">
                <a:latin typeface="Microsoft Sans Serif"/>
                <a:cs typeface="Microsoft Sans Serif"/>
              </a:rPr>
              <a:t> </a:t>
            </a:r>
            <a:r>
              <a:rPr dirty="0" sz="1800" spc="-420">
                <a:latin typeface="Microsoft Sans Serif"/>
                <a:cs typeface="Microsoft Sans Serif"/>
              </a:rPr>
              <a:t>ع</a:t>
            </a:r>
            <a:r>
              <a:rPr dirty="0" sz="1800" spc="365">
                <a:latin typeface="Microsoft Sans Serif"/>
                <a:cs typeface="Microsoft Sans Serif"/>
              </a:rPr>
              <a:t>  </a:t>
            </a:r>
            <a:r>
              <a:rPr dirty="0" sz="1800" spc="-735">
                <a:latin typeface="Microsoft Sans Serif"/>
                <a:cs typeface="Microsoft Sans Serif"/>
              </a:rPr>
              <a:t>ح</a:t>
            </a:r>
            <a:r>
              <a:rPr dirty="0" sz="1800" spc="70">
                <a:latin typeface="Microsoft Sans Serif"/>
                <a:cs typeface="Microsoft Sans Serif"/>
              </a:rPr>
              <a:t> </a:t>
            </a:r>
            <a:r>
              <a:rPr dirty="0" sz="1800" spc="-390">
                <a:latin typeface="Microsoft Sans Serif"/>
                <a:cs typeface="Microsoft Sans Serif"/>
              </a:rPr>
              <a:t>ور</a:t>
            </a:r>
            <a:r>
              <a:rPr dirty="0" sz="1800" spc="295">
                <a:latin typeface="Microsoft Sans Serif"/>
                <a:cs typeface="Microsoft Sans Serif"/>
              </a:rPr>
              <a:t> </a:t>
            </a:r>
            <a:r>
              <a:rPr dirty="0" sz="1800" spc="-555">
                <a:latin typeface="Microsoft Sans Serif"/>
                <a:cs typeface="Microsoft Sans Serif"/>
              </a:rPr>
              <a:t>ي</a:t>
            </a:r>
            <a:r>
              <a:rPr dirty="0" baseline="-13888" sz="2700" spc="-832">
                <a:latin typeface="Microsoft Sans Serif"/>
                <a:cs typeface="Microsoft Sans Serif"/>
              </a:rPr>
              <a:t>„</a:t>
            </a:r>
            <a:r>
              <a:rPr dirty="0" sz="1800" spc="-555">
                <a:latin typeface="Microsoft Sans Serif"/>
                <a:cs typeface="Microsoft Sans Serif"/>
              </a:rPr>
              <a:t>ور</a:t>
            </a:r>
            <a:r>
              <a:rPr dirty="0" sz="1800" spc="160">
                <a:latin typeface="Microsoft Sans Serif"/>
                <a:cs typeface="Microsoft Sans Serif"/>
              </a:rPr>
              <a:t>  </a:t>
            </a:r>
            <a:r>
              <a:rPr dirty="0" sz="1800" spc="-420">
                <a:latin typeface="Microsoft Sans Serif"/>
                <a:cs typeface="Microsoft Sans Serif"/>
              </a:rPr>
              <a:t>ع</a:t>
            </a:r>
            <a:r>
              <a:rPr dirty="0" sz="1800" spc="-320">
                <a:latin typeface="Microsoft Sans Serif"/>
                <a:cs typeface="Microsoft Sans Serif"/>
              </a:rPr>
              <a:t> </a:t>
            </a:r>
            <a:r>
              <a:rPr dirty="0" sz="1800" spc="-355">
                <a:latin typeface="Microsoft Sans Serif"/>
                <a:cs typeface="Microsoft Sans Serif"/>
              </a:rPr>
              <a:t>و</a:t>
            </a:r>
            <a:r>
              <a:rPr dirty="0" sz="1800" spc="285">
                <a:latin typeface="Microsoft Sans Serif"/>
                <a:cs typeface="Microsoft Sans Serif"/>
              </a:rPr>
              <a:t> </a:t>
            </a:r>
            <a:r>
              <a:rPr dirty="0" sz="1800" spc="-245">
                <a:latin typeface="Microsoft Sans Serif"/>
                <a:cs typeface="Microsoft Sans Serif"/>
              </a:rPr>
              <a:t>وا</a:t>
            </a:r>
            <a:r>
              <a:rPr dirty="0" sz="1800" spc="-215">
                <a:latin typeface="Microsoft Sans Serif"/>
                <a:cs typeface="Microsoft Sans Serif"/>
              </a:rPr>
              <a:t> </a:t>
            </a:r>
            <a:r>
              <a:rPr dirty="0" sz="1800">
                <a:latin typeface="Microsoft Sans Serif"/>
                <a:cs typeface="Microsoft Sans Serif"/>
              </a:rPr>
              <a:t>ما</a:t>
            </a:r>
            <a:r>
              <a:rPr dirty="0" sz="1800" spc="215">
                <a:latin typeface="Microsoft Sans Serif"/>
                <a:cs typeface="Microsoft Sans Serif"/>
              </a:rPr>
              <a:t>  </a:t>
            </a:r>
            <a:r>
              <a:rPr dirty="0" sz="1800" spc="-725">
                <a:latin typeface="Microsoft Sans Serif"/>
                <a:cs typeface="Microsoft Sans Serif"/>
              </a:rPr>
              <a:t>ي</a:t>
            </a:r>
            <a:r>
              <a:rPr dirty="0" sz="1800" spc="180">
                <a:latin typeface="Microsoft Sans Serif"/>
                <a:cs typeface="Microsoft Sans Serif"/>
              </a:rPr>
              <a:t> </a:t>
            </a:r>
            <a:r>
              <a:rPr dirty="0" sz="1800">
                <a:latin typeface="Microsoft Sans Serif"/>
                <a:cs typeface="Microsoft Sans Serif"/>
              </a:rPr>
              <a:t>ة</a:t>
            </a:r>
            <a:r>
              <a:rPr dirty="0" sz="1800" spc="235">
                <a:latin typeface="Microsoft Sans Serif"/>
                <a:cs typeface="Microsoft Sans Serif"/>
              </a:rPr>
              <a:t>   </a:t>
            </a:r>
            <a:r>
              <a:rPr dirty="0" sz="1800">
                <a:latin typeface="Microsoft Sans Serif"/>
                <a:cs typeface="Microsoft Sans Serif"/>
              </a:rPr>
              <a:t>با</a:t>
            </a:r>
            <a:r>
              <a:rPr dirty="0" sz="1800" spc="-40">
                <a:latin typeface="Microsoft Sans Serif"/>
                <a:cs typeface="Microsoft Sans Serif"/>
              </a:rPr>
              <a:t> </a:t>
            </a:r>
            <a:r>
              <a:rPr dirty="0" sz="1800" spc="-265">
                <a:latin typeface="Microsoft Sans Serif"/>
                <a:cs typeface="Microsoft Sans Serif"/>
              </a:rPr>
              <a:t>ا</a:t>
            </a:r>
            <a:r>
              <a:rPr dirty="0" sz="1800" spc="470">
                <a:latin typeface="Microsoft Sans Serif"/>
                <a:cs typeface="Microsoft Sans Serif"/>
              </a:rPr>
              <a:t> </a:t>
            </a:r>
            <a:r>
              <a:rPr dirty="0" sz="1800" spc="-735">
                <a:latin typeface="Microsoft Sans Serif"/>
                <a:cs typeface="Microsoft Sans Serif"/>
              </a:rPr>
              <a:t>ح</a:t>
            </a:r>
            <a:r>
              <a:rPr dirty="0" sz="1800" spc="120">
                <a:latin typeface="Microsoft Sans Serif"/>
                <a:cs typeface="Microsoft Sans Serif"/>
              </a:rPr>
              <a:t>  </a:t>
            </a:r>
            <a:r>
              <a:rPr dirty="0" sz="1800" spc="-245">
                <a:latin typeface="Microsoft Sans Serif"/>
                <a:cs typeface="Microsoft Sans Serif"/>
              </a:rPr>
              <a:t>وا</a:t>
            </a:r>
            <a:r>
              <a:rPr dirty="0" sz="1800" spc="-210">
                <a:latin typeface="Microsoft Sans Serif"/>
                <a:cs typeface="Microsoft Sans Serif"/>
              </a:rPr>
              <a:t> </a:t>
            </a:r>
            <a:r>
              <a:rPr dirty="0" sz="1800">
                <a:solidFill>
                  <a:srgbClr val="FF0000"/>
                </a:solidFill>
                <a:latin typeface="Microsoft Sans Serif"/>
                <a:cs typeface="Microsoft Sans Serif"/>
              </a:rPr>
              <a:t>،ة</a:t>
            </a:r>
            <a:r>
              <a:rPr dirty="0" sz="1800" spc="85">
                <a:solidFill>
                  <a:srgbClr val="FF0000"/>
                </a:solidFill>
                <a:latin typeface="Microsoft Sans Serif"/>
                <a:cs typeface="Microsoft Sans Serif"/>
              </a:rPr>
              <a:t>  </a:t>
            </a:r>
            <a:r>
              <a:rPr dirty="0" sz="1800" spc="-290">
                <a:solidFill>
                  <a:srgbClr val="FF0000"/>
                </a:solidFill>
                <a:latin typeface="Microsoft Sans Serif"/>
                <a:cs typeface="Microsoft Sans Serif"/>
              </a:rPr>
              <a:t>او</a:t>
            </a:r>
            <a:r>
              <a:rPr dirty="0" sz="1800" spc="280">
                <a:solidFill>
                  <a:srgbClr val="FF0000"/>
                </a:solidFill>
                <a:latin typeface="Microsoft Sans Serif"/>
                <a:cs typeface="Microsoft Sans Serif"/>
              </a:rPr>
              <a:t> </a:t>
            </a:r>
            <a:r>
              <a:rPr dirty="0" sz="1800" spc="-254">
                <a:solidFill>
                  <a:srgbClr val="FF0000"/>
                </a:solidFill>
                <a:latin typeface="Microsoft Sans Serif"/>
                <a:cs typeface="Microsoft Sans Serif"/>
              </a:rPr>
              <a:t>نود</a:t>
            </a:r>
            <a:r>
              <a:rPr dirty="0" sz="1800" spc="-215">
                <a:solidFill>
                  <a:srgbClr val="FF0000"/>
                </a:solidFill>
                <a:latin typeface="Microsoft Sans Serif"/>
                <a:cs typeface="Microsoft Sans Serif"/>
              </a:rPr>
              <a:t> </a:t>
            </a:r>
            <a:r>
              <a:rPr dirty="0" sz="1800">
                <a:solidFill>
                  <a:srgbClr val="FF0000"/>
                </a:solidFill>
                <a:latin typeface="Microsoft Sans Serif"/>
                <a:cs typeface="Microsoft Sans Serif"/>
              </a:rPr>
              <a:t>ن</a:t>
            </a:r>
            <a:r>
              <a:rPr dirty="0" sz="1800" spc="270">
                <a:solidFill>
                  <a:srgbClr val="FF0000"/>
                </a:solidFill>
                <a:latin typeface="Microsoft Sans Serif"/>
                <a:cs typeface="Microsoft Sans Serif"/>
              </a:rPr>
              <a:t>  </a:t>
            </a:r>
            <a:r>
              <a:rPr dirty="0" sz="1800" spc="-965">
                <a:solidFill>
                  <a:srgbClr val="FF0000"/>
                </a:solidFill>
                <a:latin typeface="Microsoft Sans Serif"/>
                <a:cs typeface="Microsoft Sans Serif"/>
              </a:rPr>
              <a:t>ص</a:t>
            </a:r>
            <a:r>
              <a:rPr dirty="0" sz="1800" spc="185">
                <a:solidFill>
                  <a:srgbClr val="FF0000"/>
                </a:solidFill>
                <a:latin typeface="Microsoft Sans Serif"/>
                <a:cs typeface="Microsoft Sans Serif"/>
              </a:rPr>
              <a:t>  </a:t>
            </a:r>
            <a:r>
              <a:rPr dirty="0" sz="1800">
                <a:solidFill>
                  <a:srgbClr val="FF0000"/>
                </a:solidFill>
                <a:latin typeface="Microsoft Sans Serif"/>
                <a:cs typeface="Microsoft Sans Serif"/>
              </a:rPr>
              <a:t>ة</a:t>
            </a:r>
            <a:r>
              <a:rPr dirty="0" sz="1800" spc="-15">
                <a:solidFill>
                  <a:srgbClr val="FF0000"/>
                </a:solidFill>
                <a:latin typeface="Microsoft Sans Serif"/>
                <a:cs typeface="Microsoft Sans Serif"/>
              </a:rPr>
              <a:t> </a:t>
            </a:r>
            <a:r>
              <a:rPr dirty="0" sz="1800" spc="-390">
                <a:solidFill>
                  <a:srgbClr val="FF0000"/>
                </a:solidFill>
                <a:latin typeface="Microsoft Sans Serif"/>
                <a:cs typeface="Microsoft Sans Serif"/>
              </a:rPr>
              <a:t>ور</a:t>
            </a:r>
            <a:r>
              <a:rPr dirty="0" sz="1800" spc="290">
                <a:solidFill>
                  <a:srgbClr val="FF0000"/>
                </a:solidFill>
                <a:latin typeface="Microsoft Sans Serif"/>
                <a:cs typeface="Microsoft Sans Serif"/>
              </a:rPr>
              <a:t> </a:t>
            </a:r>
            <a:r>
              <a:rPr dirty="0" sz="1800" spc="-355">
                <a:solidFill>
                  <a:srgbClr val="FF0000"/>
                </a:solidFill>
                <a:latin typeface="Microsoft Sans Serif"/>
                <a:cs typeface="Microsoft Sans Serif"/>
              </a:rPr>
              <a:t>أل</a:t>
            </a:r>
            <a:r>
              <a:rPr dirty="0" sz="1800" spc="60">
                <a:solidFill>
                  <a:srgbClr val="FF0000"/>
                </a:solidFill>
                <a:latin typeface="Microsoft Sans Serif"/>
                <a:cs typeface="Microsoft Sans Serif"/>
              </a:rPr>
              <a:t> </a:t>
            </a:r>
            <a:r>
              <a:rPr dirty="0" sz="1800" spc="-375">
                <a:solidFill>
                  <a:srgbClr val="FF0000"/>
                </a:solidFill>
                <a:latin typeface="Microsoft Sans Serif"/>
                <a:cs typeface="Microsoft Sans Serif"/>
              </a:rPr>
              <a:t>ل</a:t>
            </a:r>
            <a:r>
              <a:rPr dirty="0" sz="1800" spc="-50">
                <a:solidFill>
                  <a:srgbClr val="FF0000"/>
                </a:solidFill>
                <a:latin typeface="Microsoft Sans Serif"/>
                <a:cs typeface="Microsoft Sans Serif"/>
              </a:rPr>
              <a:t> </a:t>
            </a:r>
            <a:r>
              <a:rPr dirty="0" sz="1800" spc="-265">
                <a:solidFill>
                  <a:srgbClr val="FF0000"/>
                </a:solidFill>
                <a:latin typeface="Microsoft Sans Serif"/>
                <a:cs typeface="Microsoft Sans Serif"/>
              </a:rPr>
              <a:t>ا</a:t>
            </a:r>
            <a:r>
              <a:rPr dirty="0" sz="1800" spc="110">
                <a:solidFill>
                  <a:srgbClr val="FF0000"/>
                </a:solidFill>
                <a:latin typeface="Microsoft Sans Serif"/>
                <a:cs typeface="Microsoft Sans Serif"/>
              </a:rPr>
              <a:t> </a:t>
            </a:r>
            <a:r>
              <a:rPr dirty="0" sz="1800" spc="-254">
                <a:solidFill>
                  <a:srgbClr val="FF0000"/>
                </a:solidFill>
                <a:latin typeface="Microsoft Sans Serif"/>
                <a:cs typeface="Microsoft Sans Serif"/>
              </a:rPr>
              <a:t>ر</a:t>
            </a:r>
            <a:r>
              <a:rPr dirty="0" sz="1800" spc="220">
                <a:solidFill>
                  <a:srgbClr val="FF0000"/>
                </a:solidFill>
                <a:latin typeface="Microsoft Sans Serif"/>
                <a:cs typeface="Microsoft Sans Serif"/>
              </a:rPr>
              <a:t> </a:t>
            </a:r>
            <a:r>
              <a:rPr dirty="0" sz="1800">
                <a:solidFill>
                  <a:srgbClr val="FF0000"/>
                </a:solidFill>
                <a:latin typeface="Microsoft Sans Serif"/>
                <a:cs typeface="Microsoft Sans Serif"/>
              </a:rPr>
              <a:t>ن</a:t>
            </a:r>
            <a:r>
              <a:rPr dirty="0" sz="1800" spc="305">
                <a:solidFill>
                  <a:srgbClr val="FF0000"/>
                </a:solidFill>
                <a:latin typeface="Microsoft Sans Serif"/>
                <a:cs typeface="Microsoft Sans Serif"/>
              </a:rPr>
              <a:t> </a:t>
            </a:r>
            <a:r>
              <a:rPr dirty="0" sz="1800">
                <a:solidFill>
                  <a:srgbClr val="FF0000"/>
                </a:solidFill>
                <a:latin typeface="Microsoft Sans Serif"/>
                <a:cs typeface="Microsoft Sans Serif"/>
              </a:rPr>
              <a:t>ذذ</a:t>
            </a:r>
            <a:r>
              <a:rPr dirty="0" sz="1800" spc="105">
                <a:solidFill>
                  <a:srgbClr val="FF0000"/>
                </a:solidFill>
                <a:latin typeface="Microsoft Sans Serif"/>
                <a:cs typeface="Microsoft Sans Serif"/>
              </a:rPr>
              <a:t>  </a:t>
            </a:r>
            <a:r>
              <a:rPr dirty="0" sz="1800">
                <a:solidFill>
                  <a:srgbClr val="FF0000"/>
                </a:solidFill>
                <a:latin typeface="Microsoft Sans Serif"/>
                <a:cs typeface="Microsoft Sans Serif"/>
              </a:rPr>
              <a:t>ة</a:t>
            </a:r>
            <a:r>
              <a:rPr dirty="0" sz="1800" spc="-75">
                <a:solidFill>
                  <a:srgbClr val="FF0000"/>
                </a:solidFill>
                <a:latin typeface="Microsoft Sans Serif"/>
                <a:cs typeface="Microsoft Sans Serif"/>
              </a:rPr>
              <a:t> </a:t>
            </a:r>
            <a:r>
              <a:rPr dirty="0" sz="1800" spc="-265">
                <a:solidFill>
                  <a:srgbClr val="FF0000"/>
                </a:solidFill>
                <a:latin typeface="Microsoft Sans Serif"/>
                <a:cs typeface="Microsoft Sans Serif"/>
              </a:rPr>
              <a:t>ا</a:t>
            </a:r>
            <a:r>
              <a:rPr dirty="0" sz="1800" spc="225">
                <a:solidFill>
                  <a:srgbClr val="FF0000"/>
                </a:solidFill>
                <a:latin typeface="Microsoft Sans Serif"/>
                <a:cs typeface="Microsoft Sans Serif"/>
              </a:rPr>
              <a:t>  </a:t>
            </a:r>
            <a:r>
              <a:rPr dirty="0" sz="1800" spc="-375">
                <a:solidFill>
                  <a:srgbClr val="FF0000"/>
                </a:solidFill>
                <a:latin typeface="Microsoft Sans Serif"/>
                <a:cs typeface="Microsoft Sans Serif"/>
              </a:rPr>
              <a:t>ل</a:t>
            </a:r>
            <a:r>
              <a:rPr dirty="0" sz="1800" spc="220">
                <a:solidFill>
                  <a:srgbClr val="FF0000"/>
                </a:solidFill>
                <a:latin typeface="Microsoft Sans Serif"/>
                <a:cs typeface="Microsoft Sans Serif"/>
              </a:rPr>
              <a:t> </a:t>
            </a:r>
            <a:r>
              <a:rPr dirty="0" sz="1800" spc="-285">
                <a:solidFill>
                  <a:srgbClr val="FF0000"/>
                </a:solidFill>
                <a:latin typeface="Microsoft Sans Serif"/>
                <a:cs typeface="Microsoft Sans Serif"/>
              </a:rPr>
              <a:t>را</a:t>
            </a:r>
            <a:r>
              <a:rPr dirty="0" sz="1800" spc="-204">
                <a:solidFill>
                  <a:srgbClr val="FF0000"/>
                </a:solidFill>
                <a:latin typeface="Microsoft Sans Serif"/>
                <a:cs typeface="Microsoft Sans Serif"/>
              </a:rPr>
              <a:t> </a:t>
            </a:r>
            <a:r>
              <a:rPr dirty="0" sz="1800" spc="-245">
                <a:latin typeface="Microsoft Sans Serif"/>
                <a:cs typeface="Microsoft Sans Serif"/>
              </a:rPr>
              <a:t>وا</a:t>
            </a:r>
            <a:r>
              <a:rPr dirty="0" sz="1800" spc="-215">
                <a:latin typeface="Microsoft Sans Serif"/>
                <a:cs typeface="Microsoft Sans Serif"/>
              </a:rPr>
              <a:t> </a:t>
            </a:r>
            <a:r>
              <a:rPr dirty="0" sz="1800" spc="-10">
                <a:solidFill>
                  <a:srgbClr val="FF0000"/>
                </a:solidFill>
                <a:latin typeface="Microsoft Sans Serif"/>
                <a:cs typeface="Microsoft Sans Serif"/>
              </a:rPr>
              <a:t>،ة</a:t>
            </a:r>
            <a:r>
              <a:rPr dirty="0" sz="1800" spc="285">
                <a:solidFill>
                  <a:srgbClr val="FF0000"/>
                </a:solidFill>
                <a:latin typeface="Microsoft Sans Serif"/>
                <a:cs typeface="Microsoft Sans Serif"/>
              </a:rPr>
              <a:t> </a:t>
            </a:r>
            <a:r>
              <a:rPr dirty="0" sz="1800" spc="-265">
                <a:solidFill>
                  <a:srgbClr val="FF0000"/>
                </a:solidFill>
                <a:latin typeface="Microsoft Sans Serif"/>
                <a:cs typeface="Microsoft Sans Serif"/>
              </a:rPr>
              <a:t>ا</a:t>
            </a:r>
            <a:r>
              <a:rPr dirty="0" sz="1800" spc="484">
                <a:solidFill>
                  <a:srgbClr val="FF0000"/>
                </a:solidFill>
                <a:latin typeface="Microsoft Sans Serif"/>
                <a:cs typeface="Microsoft Sans Serif"/>
              </a:rPr>
              <a:t> </a:t>
            </a:r>
            <a:r>
              <a:rPr dirty="0" sz="1800">
                <a:solidFill>
                  <a:srgbClr val="FF0000"/>
                </a:solidFill>
                <a:latin typeface="Microsoft Sans Serif"/>
                <a:cs typeface="Microsoft Sans Serif"/>
              </a:rPr>
              <a:t>ةا</a:t>
            </a:r>
            <a:r>
              <a:rPr dirty="0" sz="1800" spc="165">
                <a:solidFill>
                  <a:srgbClr val="FF0000"/>
                </a:solidFill>
                <a:latin typeface="Microsoft Sans Serif"/>
                <a:cs typeface="Microsoft Sans Serif"/>
              </a:rPr>
              <a:t>  </a:t>
            </a:r>
            <a:r>
              <a:rPr dirty="0" sz="1800" spc="-45">
                <a:solidFill>
                  <a:srgbClr val="FF0000"/>
                </a:solidFill>
                <a:latin typeface="Microsoft Sans Serif"/>
                <a:cs typeface="Microsoft Sans Serif"/>
              </a:rPr>
              <a:t>ة</a:t>
            </a:r>
            <a:r>
              <a:rPr dirty="0" sz="1800" spc="-175">
                <a:solidFill>
                  <a:srgbClr val="FF0000"/>
                </a:solidFill>
                <a:latin typeface="Microsoft Sans Serif"/>
                <a:cs typeface="Microsoft Sans Serif"/>
              </a:rPr>
              <a:t> </a:t>
            </a:r>
            <a:r>
              <a:rPr dirty="0" sz="1800" spc="-254">
                <a:solidFill>
                  <a:srgbClr val="FF0000"/>
                </a:solidFill>
                <a:latin typeface="Microsoft Sans Serif"/>
                <a:cs typeface="Microsoft Sans Serif"/>
              </a:rPr>
              <a:t>ر</a:t>
            </a:r>
            <a:r>
              <a:rPr dirty="0" sz="1800" spc="160">
                <a:solidFill>
                  <a:srgbClr val="FF0000"/>
                </a:solidFill>
                <a:latin typeface="Microsoft Sans Serif"/>
                <a:cs typeface="Microsoft Sans Serif"/>
              </a:rPr>
              <a:t> </a:t>
            </a:r>
            <a:r>
              <a:rPr dirty="0" sz="1800" spc="-540">
                <a:solidFill>
                  <a:srgbClr val="FF0000"/>
                </a:solidFill>
                <a:latin typeface="Microsoft Sans Serif"/>
                <a:cs typeface="Microsoft Sans Serif"/>
              </a:rPr>
              <a:t>ك</a:t>
            </a:r>
            <a:r>
              <a:rPr dirty="0" sz="1800" spc="75">
                <a:solidFill>
                  <a:srgbClr val="FF0000"/>
                </a:solidFill>
                <a:latin typeface="Microsoft Sans Serif"/>
                <a:cs typeface="Microsoft Sans Serif"/>
              </a:rPr>
              <a:t>  </a:t>
            </a:r>
            <a:r>
              <a:rPr dirty="0" sz="1800" spc="-50">
                <a:solidFill>
                  <a:srgbClr val="FF0000"/>
                </a:solidFill>
                <a:latin typeface="Microsoft Sans Serif"/>
                <a:cs typeface="Microsoft Sans Serif"/>
              </a:rPr>
              <a:t>ا</a:t>
            </a:r>
            <a:endParaRPr sz="1800">
              <a:latin typeface="Microsoft Sans Serif"/>
              <a:cs typeface="Microsoft Sans Serif"/>
            </a:endParaRPr>
          </a:p>
        </p:txBody>
      </p:sp>
      <p:sp>
        <p:nvSpPr>
          <p:cNvPr id="109" name="object 109" descr=""/>
          <p:cNvSpPr txBox="1"/>
          <p:nvPr/>
        </p:nvSpPr>
        <p:spPr>
          <a:xfrm>
            <a:off x="469900" y="2890773"/>
            <a:ext cx="6892925" cy="299720"/>
          </a:xfrm>
          <a:prstGeom prst="rect">
            <a:avLst/>
          </a:prstGeom>
        </p:spPr>
        <p:txBody>
          <a:bodyPr wrap="square" lIns="0" tIns="12700" rIns="0" bIns="0" rtlCol="0" vert="horz">
            <a:spAutoFit/>
          </a:bodyPr>
          <a:lstStyle/>
          <a:p>
            <a:pPr algn="r" marL="63500" marR="55880">
              <a:lnSpc>
                <a:spcPct val="100000"/>
              </a:lnSpc>
              <a:spcBef>
                <a:spcPts val="100"/>
              </a:spcBef>
            </a:pPr>
            <a:r>
              <a:rPr dirty="0" baseline="-6172" sz="2700" spc="-750">
                <a:latin typeface="Microsoft Sans Serif"/>
                <a:cs typeface="Microsoft Sans Serif"/>
              </a:rPr>
              <a:t>ة</a:t>
            </a:r>
            <a:r>
              <a:rPr dirty="0" baseline="10802" sz="2700" spc="-750">
                <a:latin typeface="Microsoft Sans Serif"/>
                <a:cs typeface="Microsoft Sans Serif"/>
              </a:rPr>
              <a:t>„</a:t>
            </a:r>
            <a:r>
              <a:rPr dirty="0" baseline="10802" sz="2700" spc="-359">
                <a:latin typeface="Microsoft Sans Serif"/>
                <a:cs typeface="Microsoft Sans Serif"/>
              </a:rPr>
              <a:t> </a:t>
            </a:r>
            <a:r>
              <a:rPr dirty="0" baseline="-3086" sz="2700" spc="-1537">
                <a:latin typeface="Microsoft Sans Serif"/>
                <a:cs typeface="Microsoft Sans Serif"/>
              </a:rPr>
              <a:t>ث</a:t>
            </a:r>
            <a:r>
              <a:rPr dirty="0" baseline="-7716" sz="2700" spc="-1537">
                <a:latin typeface="Microsoft Sans Serif"/>
                <a:cs typeface="Microsoft Sans Serif"/>
              </a:rPr>
              <a:t>„</a:t>
            </a:r>
            <a:r>
              <a:rPr dirty="0" baseline="1543" sz="2700" spc="-1537">
                <a:latin typeface="Microsoft Sans Serif"/>
                <a:cs typeface="Microsoft Sans Serif"/>
              </a:rPr>
              <a:t>ث</a:t>
            </a:r>
            <a:r>
              <a:rPr dirty="0" baseline="13888" sz="2700" spc="-1537">
                <a:latin typeface="Microsoft Sans Serif"/>
                <a:cs typeface="Microsoft Sans Serif"/>
              </a:rPr>
              <a:t>.</a:t>
            </a:r>
            <a:r>
              <a:rPr dirty="0" baseline="13888" sz="2700" spc="-450">
                <a:latin typeface="Microsoft Sans Serif"/>
                <a:cs typeface="Microsoft Sans Serif"/>
              </a:rPr>
              <a:t> </a:t>
            </a:r>
            <a:r>
              <a:rPr dirty="0" baseline="6172" sz="2700" spc="-1139">
                <a:latin typeface="Microsoft Sans Serif"/>
                <a:cs typeface="Microsoft Sans Serif"/>
              </a:rPr>
              <a:t>ق</a:t>
            </a:r>
            <a:r>
              <a:rPr dirty="0" baseline="24691" sz="2700" spc="-1139">
                <a:latin typeface="Microsoft Sans Serif"/>
                <a:cs typeface="Microsoft Sans Serif"/>
              </a:rPr>
              <a:t>„</a:t>
            </a:r>
            <a:r>
              <a:rPr dirty="0" baseline="24691" sz="2700" spc="-450">
                <a:latin typeface="Microsoft Sans Serif"/>
                <a:cs typeface="Microsoft Sans Serif"/>
              </a:rPr>
              <a:t> </a:t>
            </a:r>
            <a:r>
              <a:rPr dirty="0" baseline="12345" sz="2700" spc="-1207">
                <a:latin typeface="Microsoft Sans Serif"/>
                <a:cs typeface="Microsoft Sans Serif"/>
              </a:rPr>
              <a:t>ن</a:t>
            </a:r>
            <a:r>
              <a:rPr dirty="0" baseline="30864" sz="2700" spc="-1207">
                <a:latin typeface="Microsoft Sans Serif"/>
                <a:cs typeface="Microsoft Sans Serif"/>
              </a:rPr>
              <a:t>„</a:t>
            </a:r>
            <a:r>
              <a:rPr dirty="0" baseline="30864" sz="2700" spc="37">
                <a:latin typeface="Microsoft Sans Serif"/>
                <a:cs typeface="Microsoft Sans Serif"/>
              </a:rPr>
              <a:t>  </a:t>
            </a:r>
            <a:r>
              <a:rPr dirty="0" baseline="3086" sz="2700" spc="-1582">
                <a:latin typeface="Microsoft Sans Serif"/>
                <a:cs typeface="Microsoft Sans Serif"/>
              </a:rPr>
              <a:t>ب</a:t>
            </a:r>
            <a:r>
              <a:rPr dirty="0" baseline="12345" sz="2700" spc="-165">
                <a:latin typeface="Microsoft Sans Serif"/>
                <a:cs typeface="Microsoft Sans Serif"/>
              </a:rPr>
              <a:t> </a:t>
            </a:r>
            <a:r>
              <a:rPr dirty="0" baseline="3086" sz="2700" spc="-937">
                <a:latin typeface="Microsoft Sans Serif"/>
                <a:cs typeface="Microsoft Sans Serif"/>
              </a:rPr>
              <a:t>س</a:t>
            </a:r>
            <a:r>
              <a:rPr dirty="0" baseline="15432" sz="2700" spc="705">
                <a:latin typeface="Microsoft Sans Serif"/>
                <a:cs typeface="Microsoft Sans Serif"/>
              </a:rPr>
              <a:t>                   </a:t>
            </a:r>
            <a:r>
              <a:rPr dirty="0" baseline="1543" sz="2700" spc="-1282">
                <a:latin typeface="Microsoft Sans Serif"/>
                <a:cs typeface="Microsoft Sans Serif"/>
              </a:rPr>
              <a:t>ثق</a:t>
            </a:r>
            <a:r>
              <a:rPr dirty="0" baseline="20061" sz="2700" spc="-1282">
                <a:latin typeface="Microsoft Sans Serif"/>
                <a:cs typeface="Microsoft Sans Serif"/>
              </a:rPr>
              <a:t>:</a:t>
            </a:r>
            <a:r>
              <a:rPr dirty="0" baseline="9259" sz="2700" spc="-1282">
                <a:latin typeface="Microsoft Sans Serif"/>
                <a:cs typeface="Microsoft Sans Serif"/>
              </a:rPr>
              <a:t>„</a:t>
            </a:r>
            <a:r>
              <a:rPr dirty="0" baseline="9259" sz="2700" spc="315">
                <a:latin typeface="Microsoft Sans Serif"/>
                <a:cs typeface="Microsoft Sans Serif"/>
              </a:rPr>
              <a:t> </a:t>
            </a:r>
            <a:r>
              <a:rPr dirty="0" baseline="7716" sz="2700" spc="-2032">
                <a:latin typeface="Microsoft Sans Serif"/>
                <a:cs typeface="Microsoft Sans Serif"/>
              </a:rPr>
              <a:t>ف</a:t>
            </a:r>
            <a:r>
              <a:rPr dirty="0" baseline="26234" sz="2700" spc="-2032">
                <a:latin typeface="Microsoft Sans Serif"/>
                <a:cs typeface="Microsoft Sans Serif"/>
              </a:rPr>
              <a:t>.</a:t>
            </a:r>
            <a:r>
              <a:rPr dirty="0" baseline="26234" sz="2700" spc="607">
                <a:latin typeface="Microsoft Sans Serif"/>
                <a:cs typeface="Microsoft Sans Serif"/>
              </a:rPr>
              <a:t> </a:t>
            </a:r>
            <a:r>
              <a:rPr dirty="0" baseline="3086" sz="2700">
                <a:latin typeface="Microsoft Sans Serif"/>
                <a:cs typeface="Microsoft Sans Serif"/>
              </a:rPr>
              <a:t>م</a:t>
            </a:r>
            <a:r>
              <a:rPr dirty="0" baseline="3086" sz="2700" spc="187">
                <a:latin typeface="Microsoft Sans Serif"/>
                <a:cs typeface="Microsoft Sans Serif"/>
              </a:rPr>
              <a:t> </a:t>
            </a:r>
            <a:r>
              <a:rPr dirty="0" baseline="7716" sz="2700" spc="-750">
                <a:latin typeface="Microsoft Sans Serif"/>
                <a:cs typeface="Microsoft Sans Serif"/>
              </a:rPr>
              <a:t>.</a:t>
            </a:r>
            <a:r>
              <a:rPr dirty="0" baseline="7716" sz="2700" spc="600">
                <a:latin typeface="Microsoft Sans Serif"/>
                <a:cs typeface="Microsoft Sans Serif"/>
              </a:rPr>
              <a:t>   </a:t>
            </a:r>
            <a:r>
              <a:rPr dirty="0" baseline="12345" sz="2700" spc="-1050">
                <a:latin typeface="Microsoft Sans Serif"/>
                <a:cs typeface="Microsoft Sans Serif"/>
              </a:rPr>
              <a:t>„</a:t>
            </a:r>
            <a:r>
              <a:rPr dirty="0" baseline="12345" sz="2700" spc="277">
                <a:latin typeface="Microsoft Sans Serif"/>
                <a:cs typeface="Microsoft Sans Serif"/>
              </a:rPr>
              <a:t> </a:t>
            </a:r>
            <a:r>
              <a:rPr dirty="0" baseline="3086" sz="2700" spc="82">
                <a:latin typeface="Microsoft Sans Serif"/>
                <a:cs typeface="Microsoft Sans Serif"/>
              </a:rPr>
              <a:t>م</a:t>
            </a:r>
            <a:r>
              <a:rPr dirty="0" baseline="3086" sz="2700" spc="82">
                <a:latin typeface="Microsoft Sans Serif"/>
                <a:cs typeface="Microsoft Sans Serif"/>
              </a:rPr>
              <a:t> </a:t>
            </a:r>
            <a:r>
              <a:rPr dirty="0" baseline="7716" sz="2700" spc="-997">
                <a:latin typeface="Microsoft Sans Serif"/>
                <a:cs typeface="Microsoft Sans Serif"/>
              </a:rPr>
              <a:t>حلا</a:t>
            </a:r>
            <a:r>
              <a:rPr dirty="0" baseline="20061" sz="2700" spc="-997">
                <a:latin typeface="Microsoft Sans Serif"/>
                <a:cs typeface="Microsoft Sans Serif"/>
              </a:rPr>
              <a:t>.</a:t>
            </a:r>
            <a:r>
              <a:rPr dirty="0" baseline="20061" sz="2700" spc="719">
                <a:latin typeface="Microsoft Sans Serif"/>
                <a:cs typeface="Microsoft Sans Serif"/>
              </a:rPr>
              <a:t>                    </a:t>
            </a:r>
            <a:r>
              <a:rPr dirty="0" baseline="12345" sz="2700" spc="-1050">
                <a:latin typeface="Microsoft Sans Serif"/>
                <a:cs typeface="Microsoft Sans Serif"/>
              </a:rPr>
              <a:t>„</a:t>
            </a:r>
            <a:r>
              <a:rPr dirty="0" baseline="12345" sz="2700" spc="375">
                <a:latin typeface="Microsoft Sans Serif"/>
                <a:cs typeface="Microsoft Sans Serif"/>
              </a:rPr>
              <a:t> </a:t>
            </a:r>
            <a:r>
              <a:rPr dirty="0" baseline="3086" sz="2700" spc="-1575">
                <a:latin typeface="Microsoft Sans Serif"/>
                <a:cs typeface="Microsoft Sans Serif"/>
              </a:rPr>
              <a:t>ب</a:t>
            </a:r>
            <a:r>
              <a:rPr dirty="0" baseline="10802" sz="2700" spc="-1575">
                <a:latin typeface="Microsoft Sans Serif"/>
                <a:cs typeface="Microsoft Sans Serif"/>
              </a:rPr>
              <a:t>.</a:t>
            </a:r>
            <a:r>
              <a:rPr dirty="0" baseline="10802" sz="2700" spc="-179">
                <a:latin typeface="Microsoft Sans Serif"/>
                <a:cs typeface="Microsoft Sans Serif"/>
              </a:rPr>
              <a:t> </a:t>
            </a:r>
            <a:r>
              <a:rPr dirty="0" baseline="3086" sz="2700" spc="-1470">
                <a:latin typeface="Microsoft Sans Serif"/>
                <a:cs typeface="Microsoft Sans Serif"/>
              </a:rPr>
              <a:t>ث</a:t>
            </a:r>
            <a:r>
              <a:rPr dirty="0" baseline="-9259" sz="2700" spc="-1470">
                <a:latin typeface="Microsoft Sans Serif"/>
                <a:cs typeface="Microsoft Sans Serif"/>
              </a:rPr>
              <a:t>„</a:t>
            </a:r>
            <a:r>
              <a:rPr dirty="0" baseline="1543" sz="2700" spc="-1470">
                <a:latin typeface="Microsoft Sans Serif"/>
                <a:cs typeface="Microsoft Sans Serif"/>
              </a:rPr>
              <a:t>ت</a:t>
            </a:r>
            <a:r>
              <a:rPr dirty="0" baseline="-4629" sz="2700" spc="-1470">
                <a:latin typeface="Microsoft Sans Serif"/>
                <a:cs typeface="Microsoft Sans Serif"/>
              </a:rPr>
              <a:t>,</a:t>
            </a:r>
            <a:r>
              <a:rPr dirty="0" baseline="-4629" sz="2700" spc="195">
                <a:latin typeface="Microsoft Sans Serif"/>
                <a:cs typeface="Microsoft Sans Serif"/>
              </a:rPr>
              <a:t> </a:t>
            </a:r>
            <a:r>
              <a:rPr dirty="0" baseline="13888" sz="2700" spc="-1635">
                <a:latin typeface="Microsoft Sans Serif"/>
                <a:cs typeface="Microsoft Sans Serif"/>
              </a:rPr>
              <a:t>ت</a:t>
            </a:r>
            <a:r>
              <a:rPr dirty="0" baseline="26234" sz="2700" spc="-1635">
                <a:latin typeface="Microsoft Sans Serif"/>
                <a:cs typeface="Microsoft Sans Serif"/>
              </a:rPr>
              <a:t>.</a:t>
            </a:r>
            <a:r>
              <a:rPr dirty="0" baseline="26234" sz="2700" spc="-412">
                <a:latin typeface="Microsoft Sans Serif"/>
                <a:cs typeface="Microsoft Sans Serif"/>
              </a:rPr>
              <a:t> </a:t>
            </a:r>
            <a:r>
              <a:rPr dirty="0" baseline="16975" sz="2700" spc="-465">
                <a:latin typeface="Microsoft Sans Serif"/>
                <a:cs typeface="Microsoft Sans Serif"/>
              </a:rPr>
              <a:t>م</a:t>
            </a:r>
            <a:endParaRPr baseline="16975" sz="2700">
              <a:latin typeface="Microsoft Sans Serif"/>
              <a:cs typeface="Microsoft Sans Serif"/>
            </a:endParaRPr>
          </a:p>
        </p:txBody>
      </p:sp>
      <p:sp>
        <p:nvSpPr>
          <p:cNvPr id="110" name="object 110" descr=""/>
          <p:cNvSpPr txBox="1"/>
          <p:nvPr/>
        </p:nvSpPr>
        <p:spPr>
          <a:xfrm>
            <a:off x="8599296" y="3353765"/>
            <a:ext cx="990600" cy="300355"/>
          </a:xfrm>
          <a:prstGeom prst="rect">
            <a:avLst/>
          </a:prstGeom>
        </p:spPr>
        <p:txBody>
          <a:bodyPr wrap="square" lIns="0" tIns="12700" rIns="0" bIns="0" rtlCol="0" vert="horz">
            <a:spAutoFit/>
          </a:bodyPr>
          <a:lstStyle/>
          <a:p>
            <a:pPr algn="r" marL="38100" marR="30480">
              <a:lnSpc>
                <a:spcPct val="100000"/>
              </a:lnSpc>
              <a:spcBef>
                <a:spcPts val="100"/>
              </a:spcBef>
            </a:pPr>
            <a:r>
              <a:rPr dirty="0" baseline="-13888" sz="2700" spc="-1050">
                <a:latin typeface="Microsoft Sans Serif"/>
                <a:cs typeface="Microsoft Sans Serif"/>
              </a:rPr>
              <a:t>„</a:t>
            </a:r>
            <a:r>
              <a:rPr dirty="0" baseline="-13888" sz="2700" spc="615">
                <a:latin typeface="Microsoft Sans Serif"/>
                <a:cs typeface="Microsoft Sans Serif"/>
              </a:rPr>
              <a:t>     </a:t>
            </a:r>
            <a:r>
              <a:rPr dirty="0" sz="1800" spc="-540">
                <a:latin typeface="Microsoft Sans Serif"/>
                <a:cs typeface="Microsoft Sans Serif"/>
              </a:rPr>
              <a:t>ك</a:t>
            </a:r>
            <a:r>
              <a:rPr dirty="0" sz="1800" spc="390">
                <a:latin typeface="Microsoft Sans Serif"/>
                <a:cs typeface="Microsoft Sans Serif"/>
              </a:rPr>
              <a:t>  </a:t>
            </a:r>
            <a:r>
              <a:rPr dirty="0" sz="1800" spc="-290">
                <a:latin typeface="Microsoft Sans Serif"/>
                <a:cs typeface="Microsoft Sans Serif"/>
              </a:rPr>
              <a:t>،ا</a:t>
            </a:r>
            <a:endParaRPr sz="1800">
              <a:latin typeface="Microsoft Sans Serif"/>
              <a:cs typeface="Microsoft Sans Serif"/>
            </a:endParaRPr>
          </a:p>
        </p:txBody>
      </p:sp>
      <p:sp>
        <p:nvSpPr>
          <p:cNvPr id="111" name="object 111" descr=""/>
          <p:cNvSpPr txBox="1"/>
          <p:nvPr/>
        </p:nvSpPr>
        <p:spPr>
          <a:xfrm>
            <a:off x="7255179" y="3361385"/>
            <a:ext cx="4784090" cy="300355"/>
          </a:xfrm>
          <a:prstGeom prst="rect">
            <a:avLst/>
          </a:prstGeom>
        </p:spPr>
        <p:txBody>
          <a:bodyPr wrap="square" lIns="0" tIns="12700" rIns="0" bIns="0" rtlCol="0" vert="horz">
            <a:spAutoFit/>
          </a:bodyPr>
          <a:lstStyle/>
          <a:p>
            <a:pPr algn="r" marL="38100" marR="30480">
              <a:lnSpc>
                <a:spcPct val="100000"/>
              </a:lnSpc>
              <a:spcBef>
                <a:spcPts val="100"/>
              </a:spcBef>
            </a:pPr>
            <a:r>
              <a:rPr dirty="0" baseline="20061" sz="2700" spc="-1050">
                <a:latin typeface="Microsoft Sans Serif"/>
                <a:cs typeface="Microsoft Sans Serif"/>
              </a:rPr>
              <a:t>„</a:t>
            </a:r>
            <a:r>
              <a:rPr dirty="0" baseline="20061" sz="2700" spc="127">
                <a:latin typeface="Microsoft Sans Serif"/>
                <a:cs typeface="Microsoft Sans Serif"/>
              </a:rPr>
              <a:t> </a:t>
            </a:r>
            <a:r>
              <a:rPr dirty="0" baseline="9259" sz="2700" spc="-1260">
                <a:latin typeface="Microsoft Sans Serif"/>
                <a:cs typeface="Microsoft Sans Serif"/>
              </a:rPr>
              <a:t>ن</a:t>
            </a:r>
            <a:r>
              <a:rPr dirty="0" baseline="26234" sz="2700" spc="-1260">
                <a:latin typeface="Microsoft Sans Serif"/>
                <a:cs typeface="Microsoft Sans Serif"/>
              </a:rPr>
              <a:t>.</a:t>
            </a:r>
            <a:r>
              <a:rPr dirty="0" baseline="26234" sz="2700" spc="-390">
                <a:latin typeface="Microsoft Sans Serif"/>
                <a:cs typeface="Microsoft Sans Serif"/>
              </a:rPr>
              <a:t> </a:t>
            </a:r>
            <a:r>
              <a:rPr dirty="0" baseline="10802" sz="2700" spc="-607">
                <a:latin typeface="Microsoft Sans Serif"/>
                <a:cs typeface="Microsoft Sans Serif"/>
              </a:rPr>
              <a:t>أك</a:t>
            </a:r>
            <a:r>
              <a:rPr dirty="0" baseline="10802" sz="2700" spc="-405">
                <a:latin typeface="Microsoft Sans Serif"/>
                <a:cs typeface="Microsoft Sans Serif"/>
              </a:rPr>
              <a:t> </a:t>
            </a:r>
            <a:r>
              <a:rPr dirty="0" baseline="10802" sz="2700" spc="-652">
                <a:latin typeface="Microsoft Sans Serif"/>
                <a:cs typeface="Microsoft Sans Serif"/>
              </a:rPr>
              <a:t>ءاوس</a:t>
            </a:r>
            <a:r>
              <a:rPr dirty="0" baseline="10802" sz="2700" spc="-367">
                <a:latin typeface="Microsoft Sans Serif"/>
                <a:cs typeface="Microsoft Sans Serif"/>
              </a:rPr>
              <a:t> </a:t>
            </a:r>
            <a:r>
              <a:rPr dirty="0" baseline="10802" sz="2700" spc="-765">
                <a:latin typeface="Microsoft Sans Serif"/>
                <a:cs typeface="Microsoft Sans Serif"/>
              </a:rPr>
              <a:t>،ةاص</a:t>
            </a:r>
            <a:r>
              <a:rPr dirty="0" baseline="23148" sz="2700" spc="-765">
                <a:latin typeface="Microsoft Sans Serif"/>
                <a:cs typeface="Microsoft Sans Serif"/>
              </a:rPr>
              <a:t>.</a:t>
            </a:r>
            <a:r>
              <a:rPr dirty="0" baseline="23148" sz="2700" spc="-465">
                <a:latin typeface="Microsoft Sans Serif"/>
                <a:cs typeface="Microsoft Sans Serif"/>
              </a:rPr>
              <a:t> </a:t>
            </a:r>
            <a:r>
              <a:rPr dirty="0" baseline="1543" sz="2700" spc="-577">
                <a:latin typeface="Microsoft Sans Serif"/>
                <a:cs typeface="Microsoft Sans Serif"/>
              </a:rPr>
              <a:t>ر</a:t>
            </a:r>
            <a:r>
              <a:rPr dirty="0" baseline="1543" sz="2700" spc="-382">
                <a:latin typeface="Microsoft Sans Serif"/>
                <a:cs typeface="Microsoft Sans Serif"/>
              </a:rPr>
              <a:t> </a:t>
            </a:r>
            <a:r>
              <a:rPr dirty="0" baseline="1543" sz="2700" spc="-900">
                <a:latin typeface="Microsoft Sans Serif"/>
                <a:cs typeface="Microsoft Sans Serif"/>
              </a:rPr>
              <a:t>ن</a:t>
            </a:r>
            <a:r>
              <a:rPr dirty="0" baseline="15432" sz="2700" spc="-900">
                <a:latin typeface="Microsoft Sans Serif"/>
                <a:cs typeface="Microsoft Sans Serif"/>
              </a:rPr>
              <a:t>.</a:t>
            </a:r>
            <a:r>
              <a:rPr dirty="0" baseline="15432" sz="2700" spc="-187">
                <a:latin typeface="Microsoft Sans Serif"/>
                <a:cs typeface="Microsoft Sans Serif"/>
              </a:rPr>
              <a:t> </a:t>
            </a:r>
            <a:r>
              <a:rPr dirty="0" baseline="1543" sz="2700" spc="-367">
                <a:latin typeface="Microsoft Sans Serif"/>
                <a:cs typeface="Microsoft Sans Serif"/>
              </a:rPr>
              <a:t>ود</a:t>
            </a:r>
            <a:r>
              <a:rPr dirty="0" baseline="1543" sz="2700" spc="-352">
                <a:latin typeface="Microsoft Sans Serif"/>
                <a:cs typeface="Microsoft Sans Serif"/>
              </a:rPr>
              <a:t> </a:t>
            </a:r>
            <a:r>
              <a:rPr dirty="0" baseline="13888" sz="2700" spc="-1455">
                <a:latin typeface="Microsoft Sans Serif"/>
                <a:cs typeface="Microsoft Sans Serif"/>
              </a:rPr>
              <a:t>صخ</a:t>
            </a:r>
            <a:r>
              <a:rPr dirty="0" baseline="35493" sz="2700" spc="-1455">
                <a:latin typeface="Microsoft Sans Serif"/>
                <a:cs typeface="Microsoft Sans Serif"/>
              </a:rPr>
              <a:t>.</a:t>
            </a:r>
            <a:r>
              <a:rPr dirty="0" baseline="30864" sz="2700" spc="-1455">
                <a:latin typeface="Microsoft Sans Serif"/>
                <a:cs typeface="Microsoft Sans Serif"/>
              </a:rPr>
              <a:t>ش</a:t>
            </a:r>
            <a:r>
              <a:rPr dirty="0" baseline="44753" sz="2700" spc="127">
                <a:latin typeface="Microsoft Sans Serif"/>
                <a:cs typeface="Microsoft Sans Serif"/>
              </a:rPr>
              <a:t> </a:t>
            </a:r>
            <a:r>
              <a:rPr dirty="0" baseline="1543" sz="2700" spc="-585">
                <a:latin typeface="Microsoft Sans Serif"/>
                <a:cs typeface="Microsoft Sans Serif"/>
              </a:rPr>
              <a:t>يا</a:t>
            </a:r>
            <a:r>
              <a:rPr dirty="0" baseline="23148" sz="2700" spc="-22">
                <a:latin typeface="Microsoft Sans Serif"/>
                <a:cs typeface="Microsoft Sans Serif"/>
              </a:rPr>
              <a:t> </a:t>
            </a:r>
            <a:r>
              <a:rPr dirty="0" baseline="1543" sz="2700" spc="-735">
                <a:latin typeface="Microsoft Sans Serif"/>
                <a:cs typeface="Microsoft Sans Serif"/>
              </a:rPr>
              <a:t>ة</a:t>
            </a:r>
            <a:r>
              <a:rPr dirty="0" baseline="18518" sz="2700" spc="-735">
                <a:latin typeface="Microsoft Sans Serif"/>
                <a:cs typeface="Microsoft Sans Serif"/>
              </a:rPr>
              <a:t>„</a:t>
            </a:r>
            <a:r>
              <a:rPr dirty="0" baseline="18518" sz="2700" spc="-352">
                <a:latin typeface="Microsoft Sans Serif"/>
                <a:cs typeface="Microsoft Sans Serif"/>
              </a:rPr>
              <a:t> </a:t>
            </a:r>
            <a:r>
              <a:rPr dirty="0" baseline="4629" sz="2700" spc="-1455">
                <a:latin typeface="Microsoft Sans Serif"/>
                <a:cs typeface="Microsoft Sans Serif"/>
              </a:rPr>
              <a:t>ث</a:t>
            </a:r>
            <a:r>
              <a:rPr dirty="0" baseline="1543" sz="2700" spc="-1455">
                <a:latin typeface="Microsoft Sans Serif"/>
                <a:cs typeface="Microsoft Sans Serif"/>
              </a:rPr>
              <a:t>„</a:t>
            </a:r>
            <a:r>
              <a:rPr dirty="0" baseline="18518" sz="2700" spc="-1455">
                <a:latin typeface="Microsoft Sans Serif"/>
                <a:cs typeface="Microsoft Sans Serif"/>
              </a:rPr>
              <a:t>صوصح</a:t>
            </a:r>
            <a:r>
              <a:rPr dirty="0" baseline="37037" sz="2700" spc="-1455">
                <a:latin typeface="Microsoft Sans Serif"/>
                <a:cs typeface="Microsoft Sans Serif"/>
              </a:rPr>
              <a:t>.</a:t>
            </a:r>
            <a:r>
              <a:rPr dirty="0" baseline="37037" sz="2700" spc="195">
                <a:latin typeface="Microsoft Sans Serif"/>
                <a:cs typeface="Microsoft Sans Serif"/>
              </a:rPr>
              <a:t>  </a:t>
            </a:r>
            <a:r>
              <a:rPr dirty="0" baseline="21604" sz="2700" spc="-989">
                <a:latin typeface="Microsoft Sans Serif"/>
                <a:cs typeface="Microsoft Sans Serif"/>
              </a:rPr>
              <a:t>هت</a:t>
            </a:r>
            <a:r>
              <a:rPr dirty="0" baseline="33950" sz="2700" spc="-989">
                <a:latin typeface="Microsoft Sans Serif"/>
                <a:cs typeface="Microsoft Sans Serif"/>
              </a:rPr>
              <a:t>„</a:t>
            </a:r>
            <a:r>
              <a:rPr dirty="0" baseline="33950" sz="2700" spc="-405">
                <a:latin typeface="Microsoft Sans Serif"/>
                <a:cs typeface="Microsoft Sans Serif"/>
              </a:rPr>
              <a:t> </a:t>
            </a:r>
            <a:r>
              <a:rPr dirty="0" baseline="24691" sz="2700" spc="-1192">
                <a:latin typeface="Microsoft Sans Serif"/>
                <a:cs typeface="Microsoft Sans Serif"/>
              </a:rPr>
              <a:t>ن</a:t>
            </a:r>
            <a:r>
              <a:rPr dirty="0" baseline="40123" sz="2700" spc="-1192">
                <a:latin typeface="Microsoft Sans Serif"/>
                <a:cs typeface="Microsoft Sans Serif"/>
              </a:rPr>
              <a:t>.</a:t>
            </a:r>
            <a:r>
              <a:rPr dirty="0" baseline="40123" sz="2700" spc="-465">
                <a:latin typeface="Microsoft Sans Serif"/>
                <a:cs typeface="Microsoft Sans Serif"/>
              </a:rPr>
              <a:t> </a:t>
            </a:r>
            <a:r>
              <a:rPr dirty="0" baseline="30864" sz="2700" spc="-1777">
                <a:latin typeface="Microsoft Sans Serif"/>
                <a:cs typeface="Microsoft Sans Serif"/>
              </a:rPr>
              <a:t>ت</a:t>
            </a:r>
            <a:r>
              <a:rPr dirty="0" baseline="40123" sz="2700" spc="-1777">
                <a:latin typeface="Microsoft Sans Serif"/>
                <a:cs typeface="Microsoft Sans Serif"/>
              </a:rPr>
              <a:t>„</a:t>
            </a:r>
            <a:r>
              <a:rPr dirty="0" baseline="40123" sz="2700" spc="547">
                <a:latin typeface="Microsoft Sans Serif"/>
                <a:cs typeface="Microsoft Sans Serif"/>
              </a:rPr>
              <a:t> </a:t>
            </a:r>
            <a:r>
              <a:rPr dirty="0" baseline="41666" sz="2700" spc="-555">
                <a:latin typeface="Microsoft Sans Serif"/>
                <a:cs typeface="Microsoft Sans Serif"/>
              </a:rPr>
              <a:t>همكح</a:t>
            </a:r>
            <a:r>
              <a:rPr dirty="0" baseline="41666" sz="2700" spc="-375">
                <a:latin typeface="Microsoft Sans Serif"/>
                <a:cs typeface="Microsoft Sans Serif"/>
              </a:rPr>
              <a:t> </a:t>
            </a:r>
            <a:r>
              <a:rPr dirty="0" baseline="1543" sz="2700" spc="-1139">
                <a:latin typeface="Microsoft Sans Serif"/>
                <a:cs typeface="Microsoft Sans Serif"/>
              </a:rPr>
              <a:t>ي</a:t>
            </a:r>
            <a:r>
              <a:rPr dirty="0" baseline="29320" sz="2700" spc="-1139">
                <a:latin typeface="Microsoft Sans Serif"/>
                <a:cs typeface="Microsoft Sans Serif"/>
              </a:rPr>
              <a:t>.</a:t>
            </a:r>
            <a:r>
              <a:rPr dirty="0" baseline="12345" sz="2700" spc="-1139">
                <a:latin typeface="Microsoft Sans Serif"/>
                <a:cs typeface="Microsoft Sans Serif"/>
              </a:rPr>
              <a:t>ق</a:t>
            </a:r>
            <a:r>
              <a:rPr dirty="0" baseline="12345" sz="2700" spc="-359">
                <a:latin typeface="Microsoft Sans Serif"/>
                <a:cs typeface="Microsoft Sans Serif"/>
              </a:rPr>
              <a:t> </a:t>
            </a:r>
            <a:r>
              <a:rPr dirty="0" baseline="1543" sz="2700" spc="-330">
                <a:latin typeface="Microsoft Sans Serif"/>
                <a:cs typeface="Microsoft Sans Serif"/>
              </a:rPr>
              <a:t>امو</a:t>
            </a:r>
            <a:r>
              <a:rPr dirty="0" baseline="1543" sz="2700" spc="-375">
                <a:latin typeface="Microsoft Sans Serif"/>
                <a:cs typeface="Microsoft Sans Serif"/>
              </a:rPr>
              <a:t> </a:t>
            </a:r>
            <a:r>
              <a:rPr dirty="0" baseline="10802" sz="2700" spc="-967">
                <a:latin typeface="Microsoft Sans Serif"/>
                <a:cs typeface="Microsoft Sans Serif"/>
              </a:rPr>
              <a:t>اروص</a:t>
            </a:r>
            <a:r>
              <a:rPr dirty="0" baseline="10802" sz="2700" spc="-367">
                <a:latin typeface="Microsoft Sans Serif"/>
                <a:cs typeface="Microsoft Sans Serif"/>
              </a:rPr>
              <a:t> </a:t>
            </a:r>
            <a:r>
              <a:rPr dirty="0" baseline="1543" sz="2700" spc="-525">
                <a:latin typeface="Microsoft Sans Serif"/>
                <a:cs typeface="Microsoft Sans Serif"/>
              </a:rPr>
              <a:t>وا</a:t>
            </a:r>
            <a:r>
              <a:rPr dirty="0" baseline="23148" sz="2700" spc="-37">
                <a:latin typeface="Microsoft Sans Serif"/>
                <a:cs typeface="Microsoft Sans Serif"/>
              </a:rPr>
              <a:t> </a:t>
            </a:r>
            <a:r>
              <a:rPr dirty="0" baseline="10802" sz="2700" spc="-817">
                <a:latin typeface="Microsoft Sans Serif"/>
                <a:cs typeface="Microsoft Sans Serif"/>
              </a:rPr>
              <a:t>اراث</a:t>
            </a:r>
            <a:r>
              <a:rPr dirty="0" sz="1800" spc="-545">
                <a:latin typeface="Microsoft Sans Serif"/>
                <a:cs typeface="Microsoft Sans Serif"/>
              </a:rPr>
              <a:t>,</a:t>
            </a:r>
            <a:r>
              <a:rPr dirty="0" baseline="9259" sz="2700" spc="-817">
                <a:latin typeface="Microsoft Sans Serif"/>
                <a:cs typeface="Microsoft Sans Serif"/>
              </a:rPr>
              <a:t>ح</a:t>
            </a:r>
            <a:r>
              <a:rPr dirty="0" baseline="24691" sz="2700" spc="-817">
                <a:latin typeface="Microsoft Sans Serif"/>
                <a:cs typeface="Microsoft Sans Serif"/>
              </a:rPr>
              <a:t>.</a:t>
            </a:r>
            <a:r>
              <a:rPr dirty="0" baseline="24691" sz="2700" spc="-112">
                <a:latin typeface="Microsoft Sans Serif"/>
                <a:cs typeface="Microsoft Sans Serif"/>
              </a:rPr>
              <a:t> </a:t>
            </a:r>
            <a:r>
              <a:rPr dirty="0" baseline="1543" sz="2700" spc="-577">
                <a:latin typeface="Microsoft Sans Serif"/>
                <a:cs typeface="Microsoft Sans Serif"/>
              </a:rPr>
              <a:t>ا</a:t>
            </a:r>
            <a:r>
              <a:rPr dirty="0" baseline="23148" sz="2700" spc="-22">
                <a:latin typeface="Microsoft Sans Serif"/>
                <a:cs typeface="Microsoft Sans Serif"/>
              </a:rPr>
              <a:t> </a:t>
            </a:r>
            <a:r>
              <a:rPr dirty="0" baseline="1543" sz="2700" spc="-525">
                <a:latin typeface="Microsoft Sans Serif"/>
                <a:cs typeface="Microsoft Sans Serif"/>
              </a:rPr>
              <a:t>وا</a:t>
            </a:r>
            <a:r>
              <a:rPr dirty="0" baseline="23148" sz="2700" spc="-15">
                <a:latin typeface="Microsoft Sans Serif"/>
                <a:cs typeface="Microsoft Sans Serif"/>
              </a:rPr>
              <a:t> </a:t>
            </a:r>
            <a:r>
              <a:rPr dirty="0" baseline="1543" sz="2700" spc="-652">
                <a:latin typeface="Microsoft Sans Serif"/>
                <a:cs typeface="Microsoft Sans Serif"/>
              </a:rPr>
              <a:t>ب</a:t>
            </a:r>
            <a:r>
              <a:rPr dirty="0" baseline="20061" sz="2700" spc="-652">
                <a:latin typeface="Microsoft Sans Serif"/>
                <a:cs typeface="Microsoft Sans Serif"/>
              </a:rPr>
              <a:t>„</a:t>
            </a:r>
            <a:r>
              <a:rPr dirty="0" baseline="20061" sz="2700" spc="30">
                <a:latin typeface="Microsoft Sans Serif"/>
                <a:cs typeface="Microsoft Sans Serif"/>
              </a:rPr>
              <a:t> </a:t>
            </a:r>
            <a:r>
              <a:rPr dirty="0" baseline="23148" sz="2700" spc="-472">
                <a:latin typeface="Microsoft Sans Serif"/>
                <a:cs typeface="Microsoft Sans Serif"/>
              </a:rPr>
              <a:t>امولعم</a:t>
            </a:r>
            <a:r>
              <a:rPr dirty="0" baseline="23148" sz="2700" spc="-330">
                <a:latin typeface="Microsoft Sans Serif"/>
                <a:cs typeface="Microsoft Sans Serif"/>
              </a:rPr>
              <a:t> </a:t>
            </a:r>
            <a:r>
              <a:rPr dirty="0" baseline="1543" sz="2700" spc="-652">
                <a:latin typeface="Microsoft Sans Serif"/>
                <a:cs typeface="Microsoft Sans Serif"/>
              </a:rPr>
              <a:t>ب</a:t>
            </a:r>
            <a:r>
              <a:rPr dirty="0" baseline="20061" sz="2700" spc="-652">
                <a:latin typeface="Microsoft Sans Serif"/>
                <a:cs typeface="Microsoft Sans Serif"/>
              </a:rPr>
              <a:t>„</a:t>
            </a:r>
            <a:r>
              <a:rPr dirty="0" baseline="20061" sz="2700" spc="37">
                <a:latin typeface="Microsoft Sans Serif"/>
                <a:cs typeface="Microsoft Sans Serif"/>
              </a:rPr>
              <a:t> </a:t>
            </a:r>
            <a:r>
              <a:rPr dirty="0" baseline="29320" sz="2700" spc="-600">
                <a:latin typeface="Microsoft Sans Serif"/>
                <a:cs typeface="Microsoft Sans Serif"/>
              </a:rPr>
              <a:t>امولعملا</a:t>
            </a:r>
            <a:endParaRPr baseline="29320" sz="2700">
              <a:latin typeface="Microsoft Sans Serif"/>
              <a:cs typeface="Microsoft Sans Serif"/>
            </a:endParaRPr>
          </a:p>
        </p:txBody>
      </p:sp>
      <p:sp>
        <p:nvSpPr>
          <p:cNvPr id="112" name="object 112" descr=""/>
          <p:cNvSpPr txBox="1"/>
          <p:nvPr/>
        </p:nvSpPr>
        <p:spPr>
          <a:xfrm>
            <a:off x="6687946" y="3278784"/>
            <a:ext cx="469265" cy="300355"/>
          </a:xfrm>
          <a:prstGeom prst="rect">
            <a:avLst/>
          </a:prstGeom>
        </p:spPr>
        <p:txBody>
          <a:bodyPr wrap="square" lIns="0" tIns="12700" rIns="0" bIns="0" rtlCol="0" vert="horz">
            <a:spAutoFit/>
          </a:bodyPr>
          <a:lstStyle/>
          <a:p>
            <a:pPr algn="r" marL="38100" marR="30480">
              <a:lnSpc>
                <a:spcPct val="100000"/>
              </a:lnSpc>
              <a:spcBef>
                <a:spcPts val="100"/>
              </a:spcBef>
            </a:pPr>
            <a:r>
              <a:rPr dirty="0" sz="1800" spc="-700">
                <a:latin typeface="Microsoft Sans Serif"/>
                <a:cs typeface="Microsoft Sans Serif"/>
              </a:rPr>
              <a:t>„</a:t>
            </a:r>
            <a:r>
              <a:rPr dirty="0" sz="1800" spc="180">
                <a:latin typeface="Microsoft Sans Serif"/>
                <a:cs typeface="Microsoft Sans Serif"/>
              </a:rPr>
              <a:t> </a:t>
            </a:r>
            <a:r>
              <a:rPr dirty="0" baseline="-9259" sz="2700" spc="82">
                <a:latin typeface="Microsoft Sans Serif"/>
                <a:cs typeface="Microsoft Sans Serif"/>
              </a:rPr>
              <a:t>م</a:t>
            </a:r>
            <a:r>
              <a:rPr dirty="0" baseline="-9259" sz="2700" spc="-247">
                <a:latin typeface="Microsoft Sans Serif"/>
                <a:cs typeface="Microsoft Sans Serif"/>
              </a:rPr>
              <a:t> </a:t>
            </a:r>
            <a:r>
              <a:rPr dirty="0" baseline="9259" sz="2700" spc="-765">
                <a:latin typeface="Microsoft Sans Serif"/>
                <a:cs typeface="Microsoft Sans Serif"/>
              </a:rPr>
              <a:t>لعملا</a:t>
            </a:r>
            <a:endParaRPr baseline="9259" sz="2700">
              <a:latin typeface="Microsoft Sans Serif"/>
              <a:cs typeface="Microsoft Sans Serif"/>
            </a:endParaRPr>
          </a:p>
        </p:txBody>
      </p:sp>
      <p:sp>
        <p:nvSpPr>
          <p:cNvPr id="113" name="object 113" descr=""/>
          <p:cNvSpPr txBox="1"/>
          <p:nvPr/>
        </p:nvSpPr>
        <p:spPr>
          <a:xfrm>
            <a:off x="5157851" y="3353765"/>
            <a:ext cx="2244725" cy="300355"/>
          </a:xfrm>
          <a:prstGeom prst="rect">
            <a:avLst/>
          </a:prstGeom>
        </p:spPr>
        <p:txBody>
          <a:bodyPr wrap="square" lIns="0" tIns="12700" rIns="0" bIns="0" rtlCol="0" vert="horz">
            <a:spAutoFit/>
          </a:bodyPr>
          <a:lstStyle/>
          <a:p>
            <a:pPr algn="r" marL="38100" marR="30480">
              <a:lnSpc>
                <a:spcPct val="100000"/>
              </a:lnSpc>
              <a:spcBef>
                <a:spcPts val="100"/>
              </a:spcBef>
            </a:pPr>
            <a:r>
              <a:rPr dirty="0" sz="1800" spc="-415">
                <a:latin typeface="Microsoft Sans Serif"/>
                <a:cs typeface="Microsoft Sans Serif"/>
              </a:rPr>
              <a:t>.</a:t>
            </a:r>
            <a:r>
              <a:rPr dirty="0" sz="1800" spc="-415">
                <a:latin typeface="Microsoft Sans Serif"/>
                <a:cs typeface="Microsoft Sans Serif"/>
              </a:rPr>
              <a:t>ة</a:t>
            </a:r>
            <a:r>
              <a:rPr dirty="0" baseline="16975" sz="2700" spc="-622">
                <a:latin typeface="Microsoft Sans Serif"/>
                <a:cs typeface="Microsoft Sans Serif"/>
              </a:rPr>
              <a:t>„</a:t>
            </a:r>
            <a:r>
              <a:rPr dirty="0" baseline="16975" sz="2700" spc="-352">
                <a:latin typeface="Microsoft Sans Serif"/>
                <a:cs typeface="Microsoft Sans Serif"/>
              </a:rPr>
              <a:t> </a:t>
            </a:r>
            <a:r>
              <a:rPr dirty="0" baseline="16975" sz="2700" spc="-1357">
                <a:latin typeface="Microsoft Sans Serif"/>
                <a:cs typeface="Microsoft Sans Serif"/>
              </a:rPr>
              <a:t>حت</a:t>
            </a:r>
            <a:r>
              <a:rPr dirty="0" baseline="7716" sz="2700" spc="-1357">
                <a:latin typeface="Microsoft Sans Serif"/>
                <a:cs typeface="Microsoft Sans Serif"/>
              </a:rPr>
              <a:t>„</a:t>
            </a:r>
            <a:r>
              <a:rPr dirty="0" baseline="35493" sz="2700" spc="-1357">
                <a:latin typeface="Microsoft Sans Serif"/>
                <a:cs typeface="Microsoft Sans Serif"/>
              </a:rPr>
              <a:t>حض</a:t>
            </a:r>
            <a:r>
              <a:rPr dirty="0" baseline="35493" sz="2700" spc="-352">
                <a:latin typeface="Microsoft Sans Serif"/>
                <a:cs typeface="Microsoft Sans Serif"/>
              </a:rPr>
              <a:t> </a:t>
            </a:r>
            <a:r>
              <a:rPr dirty="0" baseline="7716" sz="2700" spc="-960">
                <a:latin typeface="Microsoft Sans Serif"/>
                <a:cs typeface="Microsoft Sans Serif"/>
              </a:rPr>
              <a:t>ري</a:t>
            </a:r>
            <a:r>
              <a:rPr dirty="0" sz="1800" spc="-640">
                <a:latin typeface="Microsoft Sans Serif"/>
                <a:cs typeface="Microsoft Sans Serif"/>
              </a:rPr>
              <a:t>„</a:t>
            </a:r>
            <a:r>
              <a:rPr dirty="0" baseline="7716" sz="2700" spc="-960">
                <a:latin typeface="Microsoft Sans Serif"/>
                <a:cs typeface="Microsoft Sans Serif"/>
              </a:rPr>
              <a:t>ع</a:t>
            </a:r>
            <a:r>
              <a:rPr dirty="0" baseline="27777" sz="2700" spc="-960">
                <a:latin typeface="Microsoft Sans Serif"/>
                <a:cs typeface="Microsoft Sans Serif"/>
              </a:rPr>
              <a:t>.</a:t>
            </a:r>
            <a:r>
              <a:rPr dirty="0" baseline="27777" sz="2700" spc="202">
                <a:latin typeface="Microsoft Sans Serif"/>
                <a:cs typeface="Microsoft Sans Serif"/>
              </a:rPr>
              <a:t> </a:t>
            </a:r>
            <a:r>
              <a:rPr dirty="0" sz="1800" spc="-350">
                <a:latin typeface="Microsoft Sans Serif"/>
                <a:cs typeface="Microsoft Sans Serif"/>
              </a:rPr>
              <a:t>وا</a:t>
            </a:r>
            <a:r>
              <a:rPr dirty="0" baseline="21604" sz="2700" spc="-37">
                <a:latin typeface="Microsoft Sans Serif"/>
                <a:cs typeface="Microsoft Sans Serif"/>
              </a:rPr>
              <a:t> </a:t>
            </a:r>
            <a:r>
              <a:rPr dirty="0" sz="1800" spc="-490">
                <a:latin typeface="Microsoft Sans Serif"/>
                <a:cs typeface="Microsoft Sans Serif"/>
              </a:rPr>
              <a:t>ة</a:t>
            </a:r>
            <a:r>
              <a:rPr dirty="0" baseline="16975" sz="2700" spc="-735">
                <a:latin typeface="Microsoft Sans Serif"/>
                <a:cs typeface="Microsoft Sans Serif"/>
              </a:rPr>
              <a:t>„</a:t>
            </a:r>
            <a:r>
              <a:rPr dirty="0" baseline="16975" sz="2700" spc="-352">
                <a:latin typeface="Microsoft Sans Serif"/>
                <a:cs typeface="Microsoft Sans Serif"/>
              </a:rPr>
              <a:t> </a:t>
            </a:r>
            <a:r>
              <a:rPr dirty="0" baseline="16975" sz="2700" spc="-1357">
                <a:latin typeface="Microsoft Sans Serif"/>
                <a:cs typeface="Microsoft Sans Serif"/>
              </a:rPr>
              <a:t>حت</a:t>
            </a:r>
            <a:r>
              <a:rPr dirty="0" baseline="7716" sz="2700" spc="-1357">
                <a:latin typeface="Microsoft Sans Serif"/>
                <a:cs typeface="Microsoft Sans Serif"/>
              </a:rPr>
              <a:t>„</a:t>
            </a:r>
            <a:r>
              <a:rPr dirty="0" baseline="35493" sz="2700" spc="-1357">
                <a:latin typeface="Microsoft Sans Serif"/>
                <a:cs typeface="Microsoft Sans Serif"/>
              </a:rPr>
              <a:t>حض</a:t>
            </a:r>
            <a:r>
              <a:rPr dirty="0" baseline="35493" sz="2700" spc="-352">
                <a:latin typeface="Microsoft Sans Serif"/>
                <a:cs typeface="Microsoft Sans Serif"/>
              </a:rPr>
              <a:t> </a:t>
            </a:r>
            <a:r>
              <a:rPr dirty="0" sz="1800" spc="-575">
                <a:latin typeface="Microsoft Sans Serif"/>
                <a:cs typeface="Microsoft Sans Serif"/>
              </a:rPr>
              <a:t>ة</a:t>
            </a:r>
            <a:r>
              <a:rPr dirty="0" baseline="15432" sz="2700" spc="-862">
                <a:latin typeface="Microsoft Sans Serif"/>
                <a:cs typeface="Microsoft Sans Serif"/>
              </a:rPr>
              <a:t>„</a:t>
            </a:r>
            <a:r>
              <a:rPr dirty="0" baseline="9259" sz="2700" spc="-862">
                <a:latin typeface="Microsoft Sans Serif"/>
                <a:cs typeface="Microsoft Sans Serif"/>
              </a:rPr>
              <a:t>روش</a:t>
            </a:r>
            <a:r>
              <a:rPr dirty="0" baseline="23148" sz="2700" spc="-307">
                <a:latin typeface="Microsoft Sans Serif"/>
                <a:cs typeface="Microsoft Sans Serif"/>
              </a:rPr>
              <a:t> </a:t>
            </a:r>
            <a:r>
              <a:rPr dirty="0" baseline="18518" sz="2700" spc="-1192">
                <a:latin typeface="Microsoft Sans Serif"/>
                <a:cs typeface="Microsoft Sans Serif"/>
              </a:rPr>
              <a:t>ن</a:t>
            </a:r>
            <a:r>
              <a:rPr dirty="0" baseline="33950" sz="2700" spc="-1192">
                <a:latin typeface="Microsoft Sans Serif"/>
                <a:cs typeface="Microsoft Sans Serif"/>
              </a:rPr>
              <a:t>.</a:t>
            </a:r>
            <a:r>
              <a:rPr dirty="0" baseline="33950" sz="2700" spc="-465">
                <a:latin typeface="Microsoft Sans Serif"/>
                <a:cs typeface="Microsoft Sans Serif"/>
              </a:rPr>
              <a:t> </a:t>
            </a:r>
            <a:r>
              <a:rPr dirty="0" baseline="29320" sz="2700" spc="-637">
                <a:latin typeface="Microsoft Sans Serif"/>
                <a:cs typeface="Microsoft Sans Serif"/>
              </a:rPr>
              <a:t>ملا</a:t>
            </a:r>
            <a:r>
              <a:rPr dirty="0" baseline="29320" sz="2700" spc="-330">
                <a:latin typeface="Microsoft Sans Serif"/>
                <a:cs typeface="Microsoft Sans Serif"/>
              </a:rPr>
              <a:t> </a:t>
            </a:r>
            <a:r>
              <a:rPr dirty="0" sz="1800">
                <a:latin typeface="Microsoft Sans Serif"/>
                <a:cs typeface="Microsoft Sans Serif"/>
              </a:rPr>
              <a:t>با</a:t>
            </a:r>
            <a:r>
              <a:rPr dirty="0" sz="1800" spc="105">
                <a:latin typeface="Microsoft Sans Serif"/>
                <a:cs typeface="Microsoft Sans Serif"/>
              </a:rPr>
              <a:t> </a:t>
            </a:r>
            <a:r>
              <a:rPr dirty="0" sz="1800" spc="-355">
                <a:latin typeface="Microsoft Sans Serif"/>
                <a:cs typeface="Microsoft Sans Serif"/>
              </a:rPr>
              <a:t>و</a:t>
            </a:r>
            <a:r>
              <a:rPr dirty="0" sz="1800" spc="385">
                <a:latin typeface="Microsoft Sans Serif"/>
                <a:cs typeface="Microsoft Sans Serif"/>
              </a:rPr>
              <a:t>  </a:t>
            </a:r>
            <a:r>
              <a:rPr dirty="0" sz="1800" spc="335">
                <a:latin typeface="Microsoft Sans Serif"/>
                <a:cs typeface="Microsoft Sans Serif"/>
              </a:rPr>
              <a:t>ت</a:t>
            </a:r>
            <a:endParaRPr sz="1800">
              <a:latin typeface="Microsoft Sans Serif"/>
              <a:cs typeface="Microsoft Sans Serif"/>
            </a:endParaRPr>
          </a:p>
        </p:txBody>
      </p:sp>
      <p:pic>
        <p:nvPicPr>
          <p:cNvPr id="114" name="object 114" descr=""/>
          <p:cNvPicPr/>
          <p:nvPr/>
        </p:nvPicPr>
        <p:blipFill>
          <a:blip r:embed="rId2" cstate="print"/>
          <a:stretch>
            <a:fillRect/>
          </a:stretch>
        </p:blipFill>
        <p:spPr>
          <a:xfrm>
            <a:off x="10776204" y="5442203"/>
            <a:ext cx="609600" cy="609599"/>
          </a:xfrm>
          <a:prstGeom prst="rect">
            <a:avLst/>
          </a:prstGeom>
        </p:spPr>
      </p:pic>
    </p:spTree>
  </p:cSld>
  <p:clrMapOvr>
    <a:masterClrMapping/>
  </p:clrMapOvr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object 2" descr=""/>
          <p:cNvGrpSpPr/>
          <p:nvPr/>
        </p:nvGrpSpPr>
        <p:grpSpPr>
          <a:xfrm>
            <a:off x="413004" y="300226"/>
            <a:ext cx="11366500" cy="6477000"/>
            <a:chOff x="413004" y="300226"/>
            <a:chExt cx="11366500" cy="6477000"/>
          </a:xfrm>
        </p:grpSpPr>
        <p:pic>
          <p:nvPicPr>
            <p:cNvPr id="3" name="object 3" descr=""/>
            <p:cNvPicPr/>
            <p:nvPr/>
          </p:nvPicPr>
          <p:blipFill>
            <a:blip r:embed="rId2" cstate="print"/>
            <a:stretch>
              <a:fillRect/>
            </a:stretch>
          </p:blipFill>
          <p:spPr>
            <a:xfrm>
              <a:off x="635508" y="300226"/>
              <a:ext cx="10920984" cy="6477000"/>
            </a:xfrm>
            <a:prstGeom prst="rect">
              <a:avLst/>
            </a:prstGeom>
          </p:spPr>
        </p:pic>
        <p:sp>
          <p:nvSpPr>
            <p:cNvPr id="4" name="object 4" descr=""/>
            <p:cNvSpPr/>
            <p:nvPr/>
          </p:nvSpPr>
          <p:spPr>
            <a:xfrm>
              <a:off x="432054" y="457962"/>
              <a:ext cx="11328400" cy="6162040"/>
            </a:xfrm>
            <a:custGeom>
              <a:avLst/>
              <a:gdLst/>
              <a:ahLst/>
              <a:cxnLst/>
              <a:rect l="l" t="t" r="r" b="b"/>
              <a:pathLst>
                <a:path w="11328400" h="6162040">
                  <a:moveTo>
                    <a:pt x="10949559" y="0"/>
                  </a:moveTo>
                  <a:lnTo>
                    <a:pt x="378320" y="0"/>
                  </a:lnTo>
                  <a:lnTo>
                    <a:pt x="330864" y="2948"/>
                  </a:lnTo>
                  <a:lnTo>
                    <a:pt x="285168" y="11556"/>
                  </a:lnTo>
                  <a:lnTo>
                    <a:pt x="241584" y="25470"/>
                  </a:lnTo>
                  <a:lnTo>
                    <a:pt x="200470" y="44334"/>
                  </a:lnTo>
                  <a:lnTo>
                    <a:pt x="162177" y="67793"/>
                  </a:lnTo>
                  <a:lnTo>
                    <a:pt x="127062" y="95493"/>
                  </a:lnTo>
                  <a:lnTo>
                    <a:pt x="95479" y="127080"/>
                  </a:lnTo>
                  <a:lnTo>
                    <a:pt x="67782" y="162197"/>
                  </a:lnTo>
                  <a:lnTo>
                    <a:pt x="44326" y="200491"/>
                  </a:lnTo>
                  <a:lnTo>
                    <a:pt x="25465" y="241606"/>
                  </a:lnTo>
                  <a:lnTo>
                    <a:pt x="11554" y="285188"/>
                  </a:lnTo>
                  <a:lnTo>
                    <a:pt x="2947" y="330882"/>
                  </a:lnTo>
                  <a:lnTo>
                    <a:pt x="0" y="378333"/>
                  </a:lnTo>
                  <a:lnTo>
                    <a:pt x="0" y="5783211"/>
                  </a:lnTo>
                  <a:lnTo>
                    <a:pt x="2947" y="5830667"/>
                  </a:lnTo>
                  <a:lnTo>
                    <a:pt x="11554" y="5876363"/>
                  </a:lnTo>
                  <a:lnTo>
                    <a:pt x="25465" y="5919947"/>
                  </a:lnTo>
                  <a:lnTo>
                    <a:pt x="44326" y="5961061"/>
                  </a:lnTo>
                  <a:lnTo>
                    <a:pt x="67782" y="5999354"/>
                  </a:lnTo>
                  <a:lnTo>
                    <a:pt x="95479" y="6034469"/>
                  </a:lnTo>
                  <a:lnTo>
                    <a:pt x="127062" y="6066052"/>
                  </a:lnTo>
                  <a:lnTo>
                    <a:pt x="162177" y="6093749"/>
                  </a:lnTo>
                  <a:lnTo>
                    <a:pt x="200470" y="6117205"/>
                  </a:lnTo>
                  <a:lnTo>
                    <a:pt x="241584" y="6136066"/>
                  </a:lnTo>
                  <a:lnTo>
                    <a:pt x="285168" y="6149977"/>
                  </a:lnTo>
                  <a:lnTo>
                    <a:pt x="330864" y="6158584"/>
                  </a:lnTo>
                  <a:lnTo>
                    <a:pt x="378320" y="6161532"/>
                  </a:lnTo>
                  <a:lnTo>
                    <a:pt x="10949559" y="6161532"/>
                  </a:lnTo>
                  <a:lnTo>
                    <a:pt x="10997009" y="6158584"/>
                  </a:lnTo>
                  <a:lnTo>
                    <a:pt x="11042703" y="6149977"/>
                  </a:lnTo>
                  <a:lnTo>
                    <a:pt x="11086285" y="6136066"/>
                  </a:lnTo>
                  <a:lnTo>
                    <a:pt x="11127400" y="6117205"/>
                  </a:lnTo>
                  <a:lnTo>
                    <a:pt x="11165694" y="6093749"/>
                  </a:lnTo>
                  <a:lnTo>
                    <a:pt x="11200811" y="6066052"/>
                  </a:lnTo>
                  <a:lnTo>
                    <a:pt x="11232398" y="6034469"/>
                  </a:lnTo>
                  <a:lnTo>
                    <a:pt x="11260098" y="5999354"/>
                  </a:lnTo>
                  <a:lnTo>
                    <a:pt x="11283557" y="5961061"/>
                  </a:lnTo>
                  <a:lnTo>
                    <a:pt x="11302421" y="5919947"/>
                  </a:lnTo>
                  <a:lnTo>
                    <a:pt x="11316335" y="5876363"/>
                  </a:lnTo>
                  <a:lnTo>
                    <a:pt x="11324943" y="5830667"/>
                  </a:lnTo>
                  <a:lnTo>
                    <a:pt x="11327892" y="5783211"/>
                  </a:lnTo>
                  <a:lnTo>
                    <a:pt x="11327892" y="378333"/>
                  </a:lnTo>
                  <a:lnTo>
                    <a:pt x="11324943" y="330882"/>
                  </a:lnTo>
                  <a:lnTo>
                    <a:pt x="11316335" y="285188"/>
                  </a:lnTo>
                  <a:lnTo>
                    <a:pt x="11302421" y="241606"/>
                  </a:lnTo>
                  <a:lnTo>
                    <a:pt x="11283557" y="200491"/>
                  </a:lnTo>
                  <a:lnTo>
                    <a:pt x="11260098" y="162197"/>
                  </a:lnTo>
                  <a:lnTo>
                    <a:pt x="11232398" y="127080"/>
                  </a:lnTo>
                  <a:lnTo>
                    <a:pt x="11200811" y="95493"/>
                  </a:lnTo>
                  <a:lnTo>
                    <a:pt x="11165694" y="67793"/>
                  </a:lnTo>
                  <a:lnTo>
                    <a:pt x="11127400" y="44334"/>
                  </a:lnTo>
                  <a:lnTo>
                    <a:pt x="11086285" y="25470"/>
                  </a:lnTo>
                  <a:lnTo>
                    <a:pt x="11042703" y="11556"/>
                  </a:lnTo>
                  <a:lnTo>
                    <a:pt x="10997009" y="2948"/>
                  </a:lnTo>
                  <a:lnTo>
                    <a:pt x="10949559" y="0"/>
                  </a:lnTo>
                  <a:close/>
                </a:path>
              </a:pathLst>
            </a:custGeom>
            <a:solidFill>
              <a:srgbClr val="FFFFFF"/>
            </a:solidFill>
          </p:spPr>
          <p:txBody>
            <a:bodyPr wrap="square" lIns="0" tIns="0" rIns="0" bIns="0" rtlCol="0"/>
            <a:lstStyle/>
            <a:p/>
          </p:txBody>
        </p:sp>
        <p:sp>
          <p:nvSpPr>
            <p:cNvPr id="5" name="object 5" descr=""/>
            <p:cNvSpPr/>
            <p:nvPr/>
          </p:nvSpPr>
          <p:spPr>
            <a:xfrm>
              <a:off x="432054" y="457962"/>
              <a:ext cx="11328400" cy="6162040"/>
            </a:xfrm>
            <a:custGeom>
              <a:avLst/>
              <a:gdLst/>
              <a:ahLst/>
              <a:cxnLst/>
              <a:rect l="l" t="t" r="r" b="b"/>
              <a:pathLst>
                <a:path w="11328400" h="6162040">
                  <a:moveTo>
                    <a:pt x="0" y="378333"/>
                  </a:moveTo>
                  <a:lnTo>
                    <a:pt x="2947" y="330882"/>
                  </a:lnTo>
                  <a:lnTo>
                    <a:pt x="11554" y="285188"/>
                  </a:lnTo>
                  <a:lnTo>
                    <a:pt x="25465" y="241606"/>
                  </a:lnTo>
                  <a:lnTo>
                    <a:pt x="44326" y="200491"/>
                  </a:lnTo>
                  <a:lnTo>
                    <a:pt x="67782" y="162197"/>
                  </a:lnTo>
                  <a:lnTo>
                    <a:pt x="95479" y="127080"/>
                  </a:lnTo>
                  <a:lnTo>
                    <a:pt x="127062" y="95493"/>
                  </a:lnTo>
                  <a:lnTo>
                    <a:pt x="162177" y="67793"/>
                  </a:lnTo>
                  <a:lnTo>
                    <a:pt x="200470" y="44334"/>
                  </a:lnTo>
                  <a:lnTo>
                    <a:pt x="241584" y="25470"/>
                  </a:lnTo>
                  <a:lnTo>
                    <a:pt x="285168" y="11556"/>
                  </a:lnTo>
                  <a:lnTo>
                    <a:pt x="330864" y="2948"/>
                  </a:lnTo>
                  <a:lnTo>
                    <a:pt x="378320" y="0"/>
                  </a:lnTo>
                  <a:lnTo>
                    <a:pt x="10949559" y="0"/>
                  </a:lnTo>
                  <a:lnTo>
                    <a:pt x="10997009" y="2948"/>
                  </a:lnTo>
                  <a:lnTo>
                    <a:pt x="11042703" y="11556"/>
                  </a:lnTo>
                  <a:lnTo>
                    <a:pt x="11086285" y="25470"/>
                  </a:lnTo>
                  <a:lnTo>
                    <a:pt x="11127400" y="44334"/>
                  </a:lnTo>
                  <a:lnTo>
                    <a:pt x="11165694" y="67793"/>
                  </a:lnTo>
                  <a:lnTo>
                    <a:pt x="11200811" y="95493"/>
                  </a:lnTo>
                  <a:lnTo>
                    <a:pt x="11232398" y="127080"/>
                  </a:lnTo>
                  <a:lnTo>
                    <a:pt x="11260098" y="162197"/>
                  </a:lnTo>
                  <a:lnTo>
                    <a:pt x="11283557" y="200491"/>
                  </a:lnTo>
                  <a:lnTo>
                    <a:pt x="11302421" y="241606"/>
                  </a:lnTo>
                  <a:lnTo>
                    <a:pt x="11316335" y="285188"/>
                  </a:lnTo>
                  <a:lnTo>
                    <a:pt x="11324943" y="330882"/>
                  </a:lnTo>
                  <a:lnTo>
                    <a:pt x="11327892" y="378333"/>
                  </a:lnTo>
                  <a:lnTo>
                    <a:pt x="11327892" y="5783211"/>
                  </a:lnTo>
                  <a:lnTo>
                    <a:pt x="11324943" y="5830667"/>
                  </a:lnTo>
                  <a:lnTo>
                    <a:pt x="11316335" y="5876363"/>
                  </a:lnTo>
                  <a:lnTo>
                    <a:pt x="11302421" y="5919947"/>
                  </a:lnTo>
                  <a:lnTo>
                    <a:pt x="11283557" y="5961061"/>
                  </a:lnTo>
                  <a:lnTo>
                    <a:pt x="11260098" y="5999354"/>
                  </a:lnTo>
                  <a:lnTo>
                    <a:pt x="11232398" y="6034469"/>
                  </a:lnTo>
                  <a:lnTo>
                    <a:pt x="11200811" y="6066052"/>
                  </a:lnTo>
                  <a:lnTo>
                    <a:pt x="11165694" y="6093749"/>
                  </a:lnTo>
                  <a:lnTo>
                    <a:pt x="11127400" y="6117205"/>
                  </a:lnTo>
                  <a:lnTo>
                    <a:pt x="11086285" y="6136066"/>
                  </a:lnTo>
                  <a:lnTo>
                    <a:pt x="11042703" y="6149977"/>
                  </a:lnTo>
                  <a:lnTo>
                    <a:pt x="10997009" y="6158584"/>
                  </a:lnTo>
                  <a:lnTo>
                    <a:pt x="10949559" y="6161532"/>
                  </a:lnTo>
                  <a:lnTo>
                    <a:pt x="378320" y="6161532"/>
                  </a:lnTo>
                  <a:lnTo>
                    <a:pt x="330864" y="6158584"/>
                  </a:lnTo>
                  <a:lnTo>
                    <a:pt x="285168" y="6149977"/>
                  </a:lnTo>
                  <a:lnTo>
                    <a:pt x="241584" y="6136066"/>
                  </a:lnTo>
                  <a:lnTo>
                    <a:pt x="200470" y="6117205"/>
                  </a:lnTo>
                  <a:lnTo>
                    <a:pt x="162177" y="6093749"/>
                  </a:lnTo>
                  <a:lnTo>
                    <a:pt x="127062" y="6066052"/>
                  </a:lnTo>
                  <a:lnTo>
                    <a:pt x="95479" y="6034469"/>
                  </a:lnTo>
                  <a:lnTo>
                    <a:pt x="67782" y="5999354"/>
                  </a:lnTo>
                  <a:lnTo>
                    <a:pt x="44326" y="5961061"/>
                  </a:lnTo>
                  <a:lnTo>
                    <a:pt x="25465" y="5919947"/>
                  </a:lnTo>
                  <a:lnTo>
                    <a:pt x="11554" y="5876363"/>
                  </a:lnTo>
                  <a:lnTo>
                    <a:pt x="2947" y="5830667"/>
                  </a:lnTo>
                  <a:lnTo>
                    <a:pt x="0" y="5783211"/>
                  </a:lnTo>
                  <a:lnTo>
                    <a:pt x="0" y="378333"/>
                  </a:lnTo>
                  <a:close/>
                </a:path>
              </a:pathLst>
            </a:custGeom>
            <a:ln w="38100">
              <a:solidFill>
                <a:srgbClr val="E7E6E6"/>
              </a:solidFill>
            </a:ln>
          </p:spPr>
          <p:txBody>
            <a:bodyPr wrap="square" lIns="0" tIns="0" rIns="0" bIns="0" rtlCol="0"/>
            <a:lstStyle/>
            <a:p/>
          </p:txBody>
        </p:sp>
      </p:grpSp>
      <p:sp>
        <p:nvSpPr>
          <p:cNvPr id="6" name="object 6" descr=""/>
          <p:cNvSpPr txBox="1"/>
          <p:nvPr/>
        </p:nvSpPr>
        <p:spPr>
          <a:xfrm>
            <a:off x="583183" y="3857701"/>
            <a:ext cx="11026140" cy="354965"/>
          </a:xfrm>
          <a:prstGeom prst="rect">
            <a:avLst/>
          </a:prstGeom>
        </p:spPr>
        <p:txBody>
          <a:bodyPr wrap="square" lIns="0" tIns="12700" rIns="0" bIns="0" rtlCol="0" vert="horz">
            <a:spAutoFit/>
          </a:bodyPr>
          <a:lstStyle/>
          <a:p>
            <a:pPr algn="r" marL="50800" marR="43180">
              <a:lnSpc>
                <a:spcPts val="1295"/>
              </a:lnSpc>
              <a:spcBef>
                <a:spcPts val="100"/>
              </a:spcBef>
            </a:pPr>
            <a:r>
              <a:rPr dirty="0" sz="1800" spc="-865">
                <a:latin typeface="Microsoft Sans Serif"/>
                <a:cs typeface="Microsoft Sans Serif"/>
              </a:rPr>
              <a:t>ص</a:t>
            </a:r>
            <a:r>
              <a:rPr dirty="0" baseline="23148" sz="2700" spc="-1297">
                <a:latin typeface="Microsoft Sans Serif"/>
                <a:cs typeface="Microsoft Sans Serif"/>
              </a:rPr>
              <a:t>.</a:t>
            </a:r>
            <a:r>
              <a:rPr dirty="0" baseline="23148" sz="2700" spc="-322">
                <a:latin typeface="Microsoft Sans Serif"/>
                <a:cs typeface="Microsoft Sans Serif"/>
              </a:rPr>
              <a:t> </a:t>
            </a:r>
            <a:r>
              <a:rPr dirty="0" baseline="41666" sz="2700" spc="-1012">
                <a:latin typeface="Microsoft Sans Serif"/>
                <a:cs typeface="Microsoft Sans Serif"/>
              </a:rPr>
              <a:t>خمت</a:t>
            </a:r>
            <a:r>
              <a:rPr dirty="0" baseline="32407" sz="2700" spc="-1012">
                <a:latin typeface="Microsoft Sans Serif"/>
                <a:cs typeface="Microsoft Sans Serif"/>
              </a:rPr>
              <a:t>,</a:t>
            </a:r>
            <a:r>
              <a:rPr dirty="0" baseline="32407" sz="2700" spc="-89">
                <a:latin typeface="Microsoft Sans Serif"/>
                <a:cs typeface="Microsoft Sans Serif"/>
              </a:rPr>
              <a:t> </a:t>
            </a:r>
            <a:r>
              <a:rPr dirty="0" sz="1800" spc="-505">
                <a:latin typeface="Microsoft Sans Serif"/>
                <a:cs typeface="Microsoft Sans Serif"/>
              </a:rPr>
              <a:t>كلد</a:t>
            </a:r>
            <a:r>
              <a:rPr dirty="0" baseline="16975" sz="2700" spc="-757">
                <a:latin typeface="Microsoft Sans Serif"/>
                <a:cs typeface="Microsoft Sans Serif"/>
              </a:rPr>
              <a:t>.</a:t>
            </a:r>
            <a:r>
              <a:rPr dirty="0" baseline="16975" sz="2700" spc="37">
                <a:latin typeface="Microsoft Sans Serif"/>
                <a:cs typeface="Microsoft Sans Serif"/>
              </a:rPr>
              <a:t> </a:t>
            </a:r>
            <a:r>
              <a:rPr dirty="0" sz="1800" spc="-165">
                <a:latin typeface="Microsoft Sans Serif"/>
                <a:cs typeface="Microsoft Sans Serif"/>
              </a:rPr>
              <a:t>ب</a:t>
            </a:r>
            <a:r>
              <a:rPr dirty="0" baseline="18518" sz="2700" spc="-142">
                <a:latin typeface="Microsoft Sans Serif"/>
                <a:cs typeface="Microsoft Sans Serif"/>
              </a:rPr>
              <a:t> </a:t>
            </a:r>
            <a:r>
              <a:rPr dirty="0" baseline="20061" sz="2700" spc="-914">
                <a:latin typeface="Microsoft Sans Serif"/>
                <a:cs typeface="Microsoft Sans Serif"/>
              </a:rPr>
              <a:t>ذحت</a:t>
            </a:r>
            <a:r>
              <a:rPr dirty="0" baseline="10802" sz="2700" spc="-914">
                <a:latin typeface="Microsoft Sans Serif"/>
                <a:cs typeface="Microsoft Sans Serif"/>
              </a:rPr>
              <a:t>„</a:t>
            </a:r>
            <a:r>
              <a:rPr dirty="0" baseline="10802" sz="2700" spc="-179">
                <a:latin typeface="Microsoft Sans Serif"/>
                <a:cs typeface="Microsoft Sans Serif"/>
              </a:rPr>
              <a:t> </a:t>
            </a:r>
            <a:r>
              <a:rPr dirty="0" baseline="9259" sz="2700" spc="-780">
                <a:latin typeface="Microsoft Sans Serif"/>
                <a:cs typeface="Microsoft Sans Serif"/>
              </a:rPr>
              <a:t>اث</a:t>
            </a:r>
            <a:r>
              <a:rPr dirty="0" baseline="-1543" sz="2700" spc="-780">
                <a:latin typeface="Microsoft Sans Serif"/>
                <a:cs typeface="Microsoft Sans Serif"/>
              </a:rPr>
              <a:t>,</a:t>
            </a:r>
            <a:r>
              <a:rPr dirty="0" baseline="9259" sz="2700" spc="-780">
                <a:latin typeface="Microsoft Sans Serif"/>
                <a:cs typeface="Microsoft Sans Serif"/>
              </a:rPr>
              <a:t>لاع</a:t>
            </a:r>
            <a:r>
              <a:rPr dirty="0" baseline="21604" sz="2700" spc="-780">
                <a:latin typeface="Microsoft Sans Serif"/>
                <a:cs typeface="Microsoft Sans Serif"/>
              </a:rPr>
              <a:t>.</a:t>
            </a:r>
            <a:r>
              <a:rPr dirty="0" baseline="21604" sz="2700" spc="-450">
                <a:latin typeface="Microsoft Sans Serif"/>
                <a:cs typeface="Microsoft Sans Serif"/>
              </a:rPr>
              <a:t> </a:t>
            </a:r>
            <a:r>
              <a:rPr dirty="0" sz="1800" spc="-300">
                <a:latin typeface="Microsoft Sans Serif"/>
                <a:cs typeface="Microsoft Sans Serif"/>
              </a:rPr>
              <a:t>و</a:t>
            </a:r>
            <a:r>
              <a:rPr dirty="0" sz="1800" spc="-229">
                <a:latin typeface="Microsoft Sans Serif"/>
                <a:cs typeface="Microsoft Sans Serif"/>
              </a:rPr>
              <a:t> </a:t>
            </a:r>
            <a:r>
              <a:rPr dirty="0" sz="1800" spc="-420">
                <a:latin typeface="Microsoft Sans Serif"/>
                <a:cs typeface="Microsoft Sans Serif"/>
              </a:rPr>
              <a:t>،ة</a:t>
            </a:r>
            <a:r>
              <a:rPr dirty="0" baseline="16975" sz="2700" spc="-630">
                <a:latin typeface="Microsoft Sans Serif"/>
                <a:cs typeface="Microsoft Sans Serif"/>
              </a:rPr>
              <a:t>„</a:t>
            </a:r>
            <a:r>
              <a:rPr dirty="0" baseline="16975" sz="2700" spc="-359">
                <a:latin typeface="Microsoft Sans Serif"/>
                <a:cs typeface="Microsoft Sans Serif"/>
              </a:rPr>
              <a:t> </a:t>
            </a:r>
            <a:r>
              <a:rPr dirty="0" baseline="3086" sz="2700" spc="-1019">
                <a:latin typeface="Microsoft Sans Serif"/>
                <a:cs typeface="Microsoft Sans Serif"/>
              </a:rPr>
              <a:t>ث</a:t>
            </a:r>
            <a:r>
              <a:rPr dirty="0" baseline="-1543" sz="2700" spc="-1019">
                <a:latin typeface="Microsoft Sans Serif"/>
                <a:cs typeface="Microsoft Sans Serif"/>
              </a:rPr>
              <a:t>„</a:t>
            </a:r>
            <a:r>
              <a:rPr dirty="0" baseline="7716" sz="2700" spc="-1019">
                <a:latin typeface="Microsoft Sans Serif"/>
                <a:cs typeface="Microsoft Sans Serif"/>
              </a:rPr>
              <a:t>ت</a:t>
            </a:r>
            <a:r>
              <a:rPr dirty="0" baseline="18518" sz="2700" spc="-1019">
                <a:latin typeface="Microsoft Sans Serif"/>
                <a:cs typeface="Microsoft Sans Serif"/>
              </a:rPr>
              <a:t>„</a:t>
            </a:r>
            <a:r>
              <a:rPr dirty="0" baseline="9259" sz="2700" spc="-1019">
                <a:latin typeface="Microsoft Sans Serif"/>
                <a:cs typeface="Microsoft Sans Serif"/>
              </a:rPr>
              <a:t>وت</a:t>
            </a:r>
            <a:r>
              <a:rPr dirty="0" baseline="6172" sz="2700" spc="-1019">
                <a:latin typeface="Microsoft Sans Serif"/>
                <a:cs typeface="Microsoft Sans Serif"/>
              </a:rPr>
              <a:t>,</a:t>
            </a:r>
            <a:r>
              <a:rPr dirty="0" baseline="24691" sz="2700" spc="-1019">
                <a:latin typeface="Microsoft Sans Serif"/>
                <a:cs typeface="Microsoft Sans Serif"/>
              </a:rPr>
              <a:t>كت</a:t>
            </a:r>
            <a:r>
              <a:rPr dirty="0" baseline="35493" sz="2700" spc="-1019">
                <a:latin typeface="Microsoft Sans Serif"/>
                <a:cs typeface="Microsoft Sans Serif"/>
              </a:rPr>
              <a:t>.</a:t>
            </a:r>
            <a:r>
              <a:rPr dirty="0" baseline="35493" sz="2700" spc="-1019">
                <a:latin typeface="Microsoft Sans Serif"/>
                <a:cs typeface="Microsoft Sans Serif"/>
              </a:rPr>
              <a:t>علا</a:t>
            </a:r>
            <a:r>
              <a:rPr dirty="0" baseline="35493" sz="2700" spc="-330">
                <a:latin typeface="Microsoft Sans Serif"/>
                <a:cs typeface="Microsoft Sans Serif"/>
              </a:rPr>
              <a:t> </a:t>
            </a:r>
            <a:r>
              <a:rPr dirty="0" sz="1800" spc="-459">
                <a:latin typeface="Microsoft Sans Serif"/>
                <a:cs typeface="Microsoft Sans Serif"/>
              </a:rPr>
              <a:t>ة</a:t>
            </a:r>
            <a:r>
              <a:rPr dirty="0" baseline="16975" sz="2700" spc="-690">
                <a:latin typeface="Microsoft Sans Serif"/>
                <a:cs typeface="Microsoft Sans Serif"/>
              </a:rPr>
              <a:t>„</a:t>
            </a:r>
            <a:r>
              <a:rPr dirty="0" baseline="16975" sz="2700" spc="-345">
                <a:latin typeface="Microsoft Sans Serif"/>
                <a:cs typeface="Microsoft Sans Serif"/>
              </a:rPr>
              <a:t> </a:t>
            </a:r>
            <a:r>
              <a:rPr dirty="0" baseline="15432" sz="2700" spc="-1245">
                <a:latin typeface="Microsoft Sans Serif"/>
                <a:cs typeface="Microsoft Sans Serif"/>
              </a:rPr>
              <a:t>كث</a:t>
            </a:r>
            <a:r>
              <a:rPr dirty="0" baseline="4629" sz="2700" spc="-1245">
                <a:latin typeface="Microsoft Sans Serif"/>
                <a:cs typeface="Microsoft Sans Serif"/>
              </a:rPr>
              <a:t>,</a:t>
            </a:r>
            <a:r>
              <a:rPr dirty="0" baseline="13888" sz="2700" spc="-1245">
                <a:latin typeface="Microsoft Sans Serif"/>
                <a:cs typeface="Microsoft Sans Serif"/>
              </a:rPr>
              <a:t>س</a:t>
            </a:r>
            <a:r>
              <a:rPr dirty="0" baseline="29320" sz="2700" spc="-322">
                <a:latin typeface="Microsoft Sans Serif"/>
                <a:cs typeface="Microsoft Sans Serif"/>
              </a:rPr>
              <a:t> </a:t>
            </a:r>
            <a:r>
              <a:rPr dirty="0" baseline="21604" sz="2700" spc="-652">
                <a:latin typeface="Microsoft Sans Serif"/>
                <a:cs typeface="Microsoft Sans Serif"/>
              </a:rPr>
              <a:t>لا</a:t>
            </a:r>
            <a:r>
              <a:rPr dirty="0" baseline="21604" sz="2700" spc="-352">
                <a:latin typeface="Microsoft Sans Serif"/>
                <a:cs typeface="Microsoft Sans Serif"/>
              </a:rPr>
              <a:t> </a:t>
            </a:r>
            <a:r>
              <a:rPr dirty="0" baseline="20061" sz="2700" spc="-922">
                <a:latin typeface="Microsoft Sans Serif"/>
                <a:cs typeface="Microsoft Sans Serif"/>
              </a:rPr>
              <a:t>يلع</a:t>
            </a:r>
            <a:r>
              <a:rPr dirty="0" baseline="20061" sz="2700" spc="-359">
                <a:latin typeface="Microsoft Sans Serif"/>
                <a:cs typeface="Microsoft Sans Serif"/>
              </a:rPr>
              <a:t> </a:t>
            </a:r>
            <a:r>
              <a:rPr dirty="0" sz="1800" spc="-445">
                <a:latin typeface="Microsoft Sans Serif"/>
                <a:cs typeface="Microsoft Sans Serif"/>
              </a:rPr>
              <a:t>عساو</a:t>
            </a:r>
            <a:r>
              <a:rPr dirty="0" sz="1800" spc="-240">
                <a:latin typeface="Microsoft Sans Serif"/>
                <a:cs typeface="Microsoft Sans Serif"/>
              </a:rPr>
              <a:t> </a:t>
            </a:r>
            <a:r>
              <a:rPr dirty="0" sz="1800" spc="-615">
                <a:latin typeface="Microsoft Sans Serif"/>
                <a:cs typeface="Microsoft Sans Serif"/>
              </a:rPr>
              <a:t>ق</a:t>
            </a:r>
            <a:r>
              <a:rPr dirty="0" baseline="15432" sz="2700" spc="-922">
                <a:latin typeface="Microsoft Sans Serif"/>
                <a:cs typeface="Microsoft Sans Serif"/>
              </a:rPr>
              <a:t>„</a:t>
            </a:r>
            <a:r>
              <a:rPr dirty="0" baseline="15432" sz="2700" spc="-434">
                <a:latin typeface="Microsoft Sans Serif"/>
                <a:cs typeface="Microsoft Sans Serif"/>
              </a:rPr>
              <a:t> </a:t>
            </a:r>
            <a:r>
              <a:rPr dirty="0" baseline="7716" sz="2700" spc="-757">
                <a:latin typeface="Microsoft Sans Serif"/>
                <a:cs typeface="Microsoft Sans Serif"/>
              </a:rPr>
              <a:t>اطن</a:t>
            </a:r>
            <a:r>
              <a:rPr dirty="0" baseline="26234" sz="2700" spc="-757">
                <a:latin typeface="Microsoft Sans Serif"/>
                <a:cs typeface="Microsoft Sans Serif"/>
              </a:rPr>
              <a:t>.</a:t>
            </a:r>
            <a:r>
              <a:rPr dirty="0" baseline="26234" sz="2700" spc="-75">
                <a:latin typeface="Microsoft Sans Serif"/>
                <a:cs typeface="Microsoft Sans Serif"/>
              </a:rPr>
              <a:t> </a:t>
            </a:r>
            <a:r>
              <a:rPr dirty="0" sz="1800" spc="-580">
                <a:latin typeface="Microsoft Sans Serif"/>
                <a:cs typeface="Microsoft Sans Serif"/>
              </a:rPr>
              <a:t>يلعو</a:t>
            </a:r>
            <a:r>
              <a:rPr dirty="0" sz="1800" spc="-240">
                <a:latin typeface="Microsoft Sans Serif"/>
                <a:cs typeface="Microsoft Sans Serif"/>
              </a:rPr>
              <a:t> </a:t>
            </a:r>
            <a:r>
              <a:rPr dirty="0" sz="1800" spc="-695">
                <a:latin typeface="Microsoft Sans Serif"/>
                <a:cs typeface="Microsoft Sans Serif"/>
              </a:rPr>
              <a:t>ة</a:t>
            </a:r>
            <a:r>
              <a:rPr dirty="0" baseline="16975" sz="2700" spc="-1042">
                <a:latin typeface="Microsoft Sans Serif"/>
                <a:cs typeface="Microsoft Sans Serif"/>
              </a:rPr>
              <a:t>„</a:t>
            </a:r>
            <a:r>
              <a:rPr dirty="0" baseline="3086" sz="2700" spc="-1042">
                <a:latin typeface="Microsoft Sans Serif"/>
                <a:cs typeface="Microsoft Sans Serif"/>
              </a:rPr>
              <a:t>رت</a:t>
            </a:r>
            <a:r>
              <a:rPr dirty="0" baseline="-1543" sz="2700" spc="-1042">
                <a:latin typeface="Microsoft Sans Serif"/>
                <a:cs typeface="Microsoft Sans Serif"/>
              </a:rPr>
              <a:t>„</a:t>
            </a:r>
            <a:r>
              <a:rPr dirty="0" baseline="-1543" sz="2700" spc="-322">
                <a:latin typeface="Microsoft Sans Serif"/>
                <a:cs typeface="Microsoft Sans Serif"/>
              </a:rPr>
              <a:t> </a:t>
            </a:r>
            <a:r>
              <a:rPr dirty="0" baseline="21604" sz="2700" spc="-1170">
                <a:latin typeface="Microsoft Sans Serif"/>
                <a:cs typeface="Microsoft Sans Serif"/>
              </a:rPr>
              <a:t>حت</a:t>
            </a:r>
            <a:r>
              <a:rPr dirty="0" baseline="13888" sz="2700" spc="-1170">
                <a:latin typeface="Microsoft Sans Serif"/>
                <a:cs typeface="Microsoft Sans Serif"/>
              </a:rPr>
              <a:t>,</a:t>
            </a:r>
            <a:r>
              <a:rPr dirty="0" baseline="13888" sz="2700" spc="-179">
                <a:latin typeface="Microsoft Sans Serif"/>
                <a:cs typeface="Microsoft Sans Serif"/>
              </a:rPr>
              <a:t> </a:t>
            </a:r>
            <a:r>
              <a:rPr dirty="0" sz="1800" spc="-490">
                <a:latin typeface="Microsoft Sans Serif"/>
                <a:cs typeface="Microsoft Sans Serif"/>
              </a:rPr>
              <a:t>ة</a:t>
            </a:r>
            <a:r>
              <a:rPr dirty="0" baseline="16975" sz="2700" spc="-735">
                <a:latin typeface="Microsoft Sans Serif"/>
                <a:cs typeface="Microsoft Sans Serif"/>
              </a:rPr>
              <a:t>„</a:t>
            </a:r>
            <a:r>
              <a:rPr dirty="0" baseline="16975" sz="2700" spc="-359">
                <a:latin typeface="Microsoft Sans Serif"/>
                <a:cs typeface="Microsoft Sans Serif"/>
              </a:rPr>
              <a:t> </a:t>
            </a:r>
            <a:r>
              <a:rPr dirty="0" baseline="3086" sz="2700" spc="-1320">
                <a:latin typeface="Microsoft Sans Serif"/>
                <a:cs typeface="Microsoft Sans Serif"/>
              </a:rPr>
              <a:t>ث</a:t>
            </a:r>
            <a:r>
              <a:rPr dirty="0" baseline="-1543" sz="2700" spc="-1320">
                <a:latin typeface="Microsoft Sans Serif"/>
                <a:cs typeface="Microsoft Sans Serif"/>
              </a:rPr>
              <a:t>„</a:t>
            </a:r>
            <a:r>
              <a:rPr dirty="0" baseline="15432" sz="2700" spc="-1320">
                <a:latin typeface="Microsoft Sans Serif"/>
                <a:cs typeface="Microsoft Sans Serif"/>
              </a:rPr>
              <a:t>صخ</a:t>
            </a:r>
            <a:r>
              <a:rPr dirty="0" baseline="37037" sz="2700" spc="-1320">
                <a:latin typeface="Microsoft Sans Serif"/>
                <a:cs typeface="Microsoft Sans Serif"/>
              </a:rPr>
              <a:t>.</a:t>
            </a:r>
            <a:r>
              <a:rPr dirty="0" baseline="32407" sz="2700" spc="-1320">
                <a:latin typeface="Microsoft Sans Serif"/>
                <a:cs typeface="Microsoft Sans Serif"/>
              </a:rPr>
              <a:t>ش</a:t>
            </a:r>
            <a:r>
              <a:rPr dirty="0" baseline="46296" sz="2700" spc="-322">
                <a:latin typeface="Microsoft Sans Serif"/>
                <a:cs typeface="Microsoft Sans Serif"/>
              </a:rPr>
              <a:t> </a:t>
            </a:r>
            <a:r>
              <a:rPr dirty="0" baseline="40123" sz="2700" spc="-652">
                <a:latin typeface="Microsoft Sans Serif"/>
                <a:cs typeface="Microsoft Sans Serif"/>
              </a:rPr>
              <a:t>لا</a:t>
            </a:r>
            <a:r>
              <a:rPr dirty="0" baseline="40123" sz="2700" spc="-352">
                <a:latin typeface="Microsoft Sans Serif"/>
                <a:cs typeface="Microsoft Sans Serif"/>
              </a:rPr>
              <a:t> </a:t>
            </a:r>
            <a:r>
              <a:rPr dirty="0" sz="1800" spc="-434">
                <a:latin typeface="Microsoft Sans Serif"/>
                <a:cs typeface="Microsoft Sans Serif"/>
              </a:rPr>
              <a:t>ب</a:t>
            </a:r>
            <a:r>
              <a:rPr dirty="0" baseline="18518" sz="2700" spc="-652">
                <a:latin typeface="Microsoft Sans Serif"/>
                <a:cs typeface="Microsoft Sans Serif"/>
              </a:rPr>
              <a:t>„</a:t>
            </a:r>
            <a:r>
              <a:rPr dirty="0" baseline="18518" sz="2700" spc="15">
                <a:latin typeface="Microsoft Sans Serif"/>
                <a:cs typeface="Microsoft Sans Serif"/>
              </a:rPr>
              <a:t> </a:t>
            </a:r>
            <a:r>
              <a:rPr dirty="0" baseline="9259" sz="2700" spc="-712">
                <a:latin typeface="Microsoft Sans Serif"/>
                <a:cs typeface="Microsoft Sans Serif"/>
              </a:rPr>
              <a:t>اق</a:t>
            </a:r>
            <a:r>
              <a:rPr dirty="0" baseline="20061" sz="2700" spc="-712">
                <a:latin typeface="Microsoft Sans Serif"/>
                <a:cs typeface="Microsoft Sans Serif"/>
              </a:rPr>
              <a:t>.</a:t>
            </a:r>
            <a:r>
              <a:rPr dirty="0" baseline="20061" sz="2700" spc="-450">
                <a:latin typeface="Microsoft Sans Serif"/>
                <a:cs typeface="Microsoft Sans Serif"/>
              </a:rPr>
              <a:t> </a:t>
            </a:r>
            <a:r>
              <a:rPr dirty="0" baseline="16975" sz="2700" spc="-719">
                <a:latin typeface="Microsoft Sans Serif"/>
                <a:cs typeface="Microsoft Sans Serif"/>
              </a:rPr>
              <a:t>لملا</a:t>
            </a:r>
            <a:r>
              <a:rPr dirty="0" baseline="16975" sz="2700" spc="-330">
                <a:latin typeface="Microsoft Sans Serif"/>
                <a:cs typeface="Microsoft Sans Serif"/>
              </a:rPr>
              <a:t> </a:t>
            </a:r>
            <a:r>
              <a:rPr dirty="0" baseline="7716" sz="2700" spc="-1064">
                <a:latin typeface="Microsoft Sans Serif"/>
                <a:cs typeface="Microsoft Sans Serif"/>
              </a:rPr>
              <a:t>رش</a:t>
            </a:r>
            <a:r>
              <a:rPr dirty="0" baseline="20061" sz="2700" spc="-322">
                <a:latin typeface="Microsoft Sans Serif"/>
                <a:cs typeface="Microsoft Sans Serif"/>
              </a:rPr>
              <a:t> </a:t>
            </a:r>
            <a:r>
              <a:rPr dirty="0" baseline="13888" sz="2700" spc="-1117">
                <a:latin typeface="Microsoft Sans Serif"/>
                <a:cs typeface="Microsoft Sans Serif"/>
              </a:rPr>
              <a:t>ن</a:t>
            </a:r>
            <a:r>
              <a:rPr dirty="0" baseline="29320" sz="2700" spc="-1117">
                <a:latin typeface="Microsoft Sans Serif"/>
                <a:cs typeface="Microsoft Sans Serif"/>
              </a:rPr>
              <a:t>„</a:t>
            </a:r>
            <a:r>
              <a:rPr dirty="0" baseline="29320" sz="2700" spc="-472">
                <a:latin typeface="Microsoft Sans Serif"/>
                <a:cs typeface="Microsoft Sans Serif"/>
              </a:rPr>
              <a:t> </a:t>
            </a:r>
            <a:r>
              <a:rPr dirty="0" baseline="20061" sz="2700" spc="-1214">
                <a:latin typeface="Microsoft Sans Serif"/>
                <a:cs typeface="Microsoft Sans Serif"/>
              </a:rPr>
              <a:t>ث</a:t>
            </a:r>
            <a:r>
              <a:rPr dirty="0" baseline="32407" sz="2700" spc="-1214">
                <a:latin typeface="Microsoft Sans Serif"/>
                <a:cs typeface="Microsoft Sans Serif"/>
              </a:rPr>
              <a:t>.</a:t>
            </a:r>
            <a:r>
              <a:rPr dirty="0" baseline="32407" sz="2700" spc="-450">
                <a:latin typeface="Microsoft Sans Serif"/>
                <a:cs typeface="Microsoft Sans Serif"/>
              </a:rPr>
              <a:t> </a:t>
            </a:r>
            <a:r>
              <a:rPr dirty="0" baseline="24691" sz="2700" spc="-877">
                <a:latin typeface="Microsoft Sans Serif"/>
                <a:cs typeface="Microsoft Sans Serif"/>
              </a:rPr>
              <a:t>ن</a:t>
            </a:r>
            <a:r>
              <a:rPr dirty="0" baseline="41666" sz="2700" spc="-877">
                <a:latin typeface="Microsoft Sans Serif"/>
                <a:cs typeface="Microsoft Sans Serif"/>
              </a:rPr>
              <a:t>„</a:t>
            </a:r>
            <a:r>
              <a:rPr dirty="0" sz="1800" spc="-585">
                <a:latin typeface="Microsoft Sans Serif"/>
                <a:cs typeface="Microsoft Sans Serif"/>
              </a:rPr>
              <a:t>و</a:t>
            </a:r>
            <a:r>
              <a:rPr dirty="0" sz="1800" spc="-240">
                <a:latin typeface="Microsoft Sans Serif"/>
                <a:cs typeface="Microsoft Sans Serif"/>
              </a:rPr>
              <a:t> </a:t>
            </a:r>
            <a:r>
              <a:rPr dirty="0" baseline="9259" sz="2700" spc="-877">
                <a:latin typeface="Microsoft Sans Serif"/>
                <a:cs typeface="Microsoft Sans Serif"/>
              </a:rPr>
              <a:t>لق</a:t>
            </a:r>
            <a:r>
              <a:rPr dirty="0" baseline="20061" sz="2700" spc="-877">
                <a:latin typeface="Microsoft Sans Serif"/>
                <a:cs typeface="Microsoft Sans Serif"/>
              </a:rPr>
              <a:t>„</a:t>
            </a:r>
            <a:r>
              <a:rPr dirty="0" baseline="20061" sz="2700" spc="-450">
                <a:latin typeface="Microsoft Sans Serif"/>
                <a:cs typeface="Microsoft Sans Serif"/>
              </a:rPr>
              <a:t> </a:t>
            </a:r>
            <a:r>
              <a:rPr dirty="0" baseline="7716" sz="2700" spc="-1117">
                <a:latin typeface="Microsoft Sans Serif"/>
                <a:cs typeface="Microsoft Sans Serif"/>
              </a:rPr>
              <a:t>ت</a:t>
            </a:r>
            <a:r>
              <a:rPr dirty="0" baseline="20061" sz="2700" spc="-1117">
                <a:latin typeface="Microsoft Sans Serif"/>
                <a:cs typeface="Microsoft Sans Serif"/>
              </a:rPr>
              <a:t>„</a:t>
            </a:r>
            <a:r>
              <a:rPr dirty="0" baseline="12345" sz="2700" spc="-1117">
                <a:latin typeface="Microsoft Sans Serif"/>
                <a:cs typeface="Microsoft Sans Serif"/>
              </a:rPr>
              <a:t>ن</a:t>
            </a:r>
            <a:r>
              <a:rPr dirty="0" baseline="27777" sz="2700" spc="-1117">
                <a:latin typeface="Microsoft Sans Serif"/>
                <a:cs typeface="Microsoft Sans Serif"/>
              </a:rPr>
              <a:t>.</a:t>
            </a:r>
            <a:r>
              <a:rPr dirty="0" baseline="27777" sz="2700" spc="-472">
                <a:latin typeface="Microsoft Sans Serif"/>
                <a:cs typeface="Microsoft Sans Serif"/>
              </a:rPr>
              <a:t> </a:t>
            </a:r>
            <a:r>
              <a:rPr dirty="0" baseline="18518" sz="2700" spc="-1417">
                <a:latin typeface="Microsoft Sans Serif"/>
                <a:cs typeface="Microsoft Sans Serif"/>
              </a:rPr>
              <a:t>ت</a:t>
            </a:r>
            <a:r>
              <a:rPr dirty="0" baseline="27777" sz="2700" spc="-1417">
                <a:latin typeface="Microsoft Sans Serif"/>
                <a:cs typeface="Microsoft Sans Serif"/>
              </a:rPr>
              <a:t>„</a:t>
            </a:r>
            <a:r>
              <a:rPr dirty="0" baseline="27777" sz="2700" spc="-165">
                <a:latin typeface="Microsoft Sans Serif"/>
                <a:cs typeface="Microsoft Sans Serif"/>
              </a:rPr>
              <a:t> </a:t>
            </a:r>
            <a:r>
              <a:rPr dirty="0" baseline="9259" sz="2700" spc="-585">
                <a:latin typeface="Microsoft Sans Serif"/>
                <a:cs typeface="Microsoft Sans Serif"/>
              </a:rPr>
              <a:t>،ماب</a:t>
            </a:r>
            <a:r>
              <a:rPr dirty="0" baseline="-3086" sz="2700" spc="-585">
                <a:latin typeface="Microsoft Sans Serif"/>
                <a:cs typeface="Microsoft Sans Serif"/>
              </a:rPr>
              <a:t>„</a:t>
            </a:r>
            <a:r>
              <a:rPr dirty="0" sz="1800" spc="-390">
                <a:latin typeface="Microsoft Sans Serif"/>
                <a:cs typeface="Microsoft Sans Serif"/>
              </a:rPr>
              <a:t>أ</a:t>
            </a:r>
            <a:r>
              <a:rPr dirty="0" baseline="18518" sz="2700" spc="-472">
                <a:latin typeface="Microsoft Sans Serif"/>
                <a:cs typeface="Microsoft Sans Serif"/>
              </a:rPr>
              <a:t> </a:t>
            </a:r>
            <a:r>
              <a:rPr dirty="0" baseline="4629" sz="2700" spc="-630">
                <a:latin typeface="Microsoft Sans Serif"/>
                <a:cs typeface="Microsoft Sans Serif"/>
              </a:rPr>
              <a:t>لا</a:t>
            </a:r>
            <a:r>
              <a:rPr dirty="0" baseline="4629" sz="2700" spc="-359">
                <a:latin typeface="Microsoft Sans Serif"/>
                <a:cs typeface="Microsoft Sans Serif"/>
              </a:rPr>
              <a:t> </a:t>
            </a:r>
            <a:r>
              <a:rPr dirty="0" sz="1800" spc="-305">
                <a:latin typeface="Microsoft Sans Serif"/>
                <a:cs typeface="Microsoft Sans Serif"/>
              </a:rPr>
              <a:t>ةذ</a:t>
            </a:r>
            <a:r>
              <a:rPr dirty="0" baseline="15432" sz="2700" spc="-457">
                <a:latin typeface="Microsoft Sans Serif"/>
                <a:cs typeface="Microsoft Sans Serif"/>
              </a:rPr>
              <a:t>.</a:t>
            </a:r>
            <a:r>
              <a:rPr dirty="0" baseline="15432" sz="2700" spc="-382">
                <a:latin typeface="Microsoft Sans Serif"/>
                <a:cs typeface="Microsoft Sans Serif"/>
              </a:rPr>
              <a:t> </a:t>
            </a:r>
            <a:r>
              <a:rPr dirty="0" baseline="6172" sz="2700" spc="52">
                <a:latin typeface="Microsoft Sans Serif"/>
                <a:cs typeface="Microsoft Sans Serif"/>
              </a:rPr>
              <a:t>ه</a:t>
            </a:r>
            <a:r>
              <a:rPr dirty="0" baseline="6172" sz="2700" spc="-367">
                <a:latin typeface="Microsoft Sans Serif"/>
                <a:cs typeface="Microsoft Sans Serif"/>
              </a:rPr>
              <a:t> </a:t>
            </a:r>
            <a:r>
              <a:rPr dirty="0" baseline="10802" sz="2700" spc="-1027">
                <a:latin typeface="Microsoft Sans Serif"/>
                <a:cs typeface="Microsoft Sans Serif"/>
              </a:rPr>
              <a:t>يق</a:t>
            </a:r>
            <a:r>
              <a:rPr dirty="0" baseline="29320" sz="2700" spc="-1027">
                <a:latin typeface="Microsoft Sans Serif"/>
                <a:cs typeface="Microsoft Sans Serif"/>
              </a:rPr>
              <a:t>.</a:t>
            </a:r>
            <a:r>
              <a:rPr dirty="0" baseline="29320" sz="2700" spc="-450">
                <a:latin typeface="Microsoft Sans Serif"/>
                <a:cs typeface="Microsoft Sans Serif"/>
              </a:rPr>
              <a:t> </a:t>
            </a:r>
            <a:r>
              <a:rPr dirty="0" baseline="18518" sz="2700" spc="-1395">
                <a:latin typeface="Microsoft Sans Serif"/>
                <a:cs typeface="Microsoft Sans Serif"/>
              </a:rPr>
              <a:t>ف</a:t>
            </a:r>
            <a:r>
              <a:rPr dirty="0" baseline="35493" sz="2700" spc="-1395">
                <a:latin typeface="Microsoft Sans Serif"/>
                <a:cs typeface="Microsoft Sans Serif"/>
              </a:rPr>
              <a:t>.</a:t>
            </a:r>
            <a:r>
              <a:rPr dirty="0" baseline="35493" sz="2700" spc="37">
                <a:latin typeface="Microsoft Sans Serif"/>
                <a:cs typeface="Microsoft Sans Serif"/>
              </a:rPr>
              <a:t> </a:t>
            </a:r>
            <a:r>
              <a:rPr dirty="0" baseline="3086" sz="2700" spc="-937">
                <a:latin typeface="Microsoft Sans Serif"/>
                <a:cs typeface="Microsoft Sans Serif"/>
              </a:rPr>
              <a:t>ةث</a:t>
            </a:r>
            <a:r>
              <a:rPr dirty="0" baseline="15432" sz="2700" spc="-937">
                <a:latin typeface="Microsoft Sans Serif"/>
                <a:cs typeface="Microsoft Sans Serif"/>
              </a:rPr>
              <a:t>„</a:t>
            </a:r>
            <a:r>
              <a:rPr dirty="0" baseline="15432" sz="2700" spc="-450">
                <a:latin typeface="Microsoft Sans Serif"/>
                <a:cs typeface="Microsoft Sans Serif"/>
              </a:rPr>
              <a:t> </a:t>
            </a:r>
            <a:r>
              <a:rPr dirty="0" baseline="7716" sz="2700" spc="-1252">
                <a:latin typeface="Microsoft Sans Serif"/>
                <a:cs typeface="Microsoft Sans Serif"/>
              </a:rPr>
              <a:t>ث</a:t>
            </a:r>
            <a:r>
              <a:rPr dirty="0" baseline="3086" sz="2700" spc="-1252">
                <a:latin typeface="Microsoft Sans Serif"/>
                <a:cs typeface="Microsoft Sans Serif"/>
              </a:rPr>
              <a:t>„</a:t>
            </a:r>
            <a:r>
              <a:rPr dirty="0" baseline="15432" sz="2700" spc="-1252">
                <a:latin typeface="Microsoft Sans Serif"/>
                <a:cs typeface="Microsoft Sans Serif"/>
              </a:rPr>
              <a:t>صوصح</a:t>
            </a:r>
            <a:r>
              <a:rPr dirty="0" baseline="35493" sz="2700" spc="-1252">
                <a:latin typeface="Microsoft Sans Serif"/>
                <a:cs typeface="Microsoft Sans Serif"/>
              </a:rPr>
              <a:t>.</a:t>
            </a:r>
            <a:r>
              <a:rPr dirty="0" baseline="35493" sz="2700" spc="270">
                <a:latin typeface="Microsoft Sans Serif"/>
                <a:cs typeface="Microsoft Sans Serif"/>
              </a:rPr>
              <a:t> </a:t>
            </a:r>
            <a:r>
              <a:rPr dirty="0" baseline="20061" sz="2700" spc="-922">
                <a:latin typeface="Microsoft Sans Serif"/>
                <a:cs typeface="Microsoft Sans Serif"/>
              </a:rPr>
              <a:t>يلع</a:t>
            </a:r>
            <a:r>
              <a:rPr dirty="0" baseline="20061" sz="2700" spc="-359">
                <a:latin typeface="Microsoft Sans Serif"/>
                <a:cs typeface="Microsoft Sans Serif"/>
              </a:rPr>
              <a:t> </a:t>
            </a:r>
            <a:r>
              <a:rPr dirty="0" sz="1800" spc="-535">
                <a:latin typeface="Microsoft Sans Serif"/>
                <a:cs typeface="Microsoft Sans Serif"/>
              </a:rPr>
              <a:t>ط</a:t>
            </a:r>
            <a:r>
              <a:rPr dirty="0" baseline="18518" sz="2700" spc="-802">
                <a:latin typeface="Microsoft Sans Serif"/>
                <a:cs typeface="Microsoft Sans Serif"/>
              </a:rPr>
              <a:t>.</a:t>
            </a:r>
            <a:r>
              <a:rPr dirty="0" baseline="18518" sz="2700" spc="-390">
                <a:latin typeface="Microsoft Sans Serif"/>
                <a:cs typeface="Microsoft Sans Serif"/>
              </a:rPr>
              <a:t> </a:t>
            </a:r>
            <a:r>
              <a:rPr dirty="0" baseline="6172" sz="2700" spc="-1417">
                <a:latin typeface="Microsoft Sans Serif"/>
                <a:cs typeface="Microsoft Sans Serif"/>
              </a:rPr>
              <a:t>ف</a:t>
            </a:r>
            <a:r>
              <a:rPr dirty="0" baseline="26234" sz="2700" spc="-1417">
                <a:latin typeface="Microsoft Sans Serif"/>
                <a:cs typeface="Microsoft Sans Serif"/>
              </a:rPr>
              <a:t>.</a:t>
            </a:r>
            <a:r>
              <a:rPr dirty="0" baseline="26234" sz="2700" spc="-307">
                <a:latin typeface="Microsoft Sans Serif"/>
                <a:cs typeface="Microsoft Sans Serif"/>
              </a:rPr>
              <a:t> </a:t>
            </a:r>
            <a:r>
              <a:rPr dirty="0" baseline="15432" sz="2700" spc="-960">
                <a:latin typeface="Microsoft Sans Serif"/>
                <a:cs typeface="Microsoft Sans Serif"/>
              </a:rPr>
              <a:t>احت</a:t>
            </a:r>
            <a:r>
              <a:rPr dirty="0" baseline="7716" sz="2700" spc="-960">
                <a:latin typeface="Microsoft Sans Serif"/>
                <a:cs typeface="Microsoft Sans Serif"/>
              </a:rPr>
              <a:t>„</a:t>
            </a:r>
            <a:r>
              <a:rPr dirty="0" baseline="7716" sz="2700" spc="-187">
                <a:latin typeface="Microsoft Sans Serif"/>
                <a:cs typeface="Microsoft Sans Serif"/>
              </a:rPr>
              <a:t> </a:t>
            </a:r>
            <a:r>
              <a:rPr dirty="0" sz="1800" spc="-550">
                <a:latin typeface="Microsoft Sans Serif"/>
                <a:cs typeface="Microsoft Sans Serif"/>
              </a:rPr>
              <a:t>ن</a:t>
            </a:r>
            <a:r>
              <a:rPr dirty="0" baseline="13888" sz="2700" spc="-825">
                <a:latin typeface="Microsoft Sans Serif"/>
                <a:cs typeface="Microsoft Sans Serif"/>
              </a:rPr>
              <a:t>.</a:t>
            </a:r>
            <a:r>
              <a:rPr dirty="0" baseline="13888" sz="2700" spc="-202">
                <a:latin typeface="Microsoft Sans Serif"/>
                <a:cs typeface="Microsoft Sans Serif"/>
              </a:rPr>
              <a:t> </a:t>
            </a:r>
            <a:r>
              <a:rPr dirty="0" sz="1800" spc="-385">
                <a:latin typeface="Microsoft Sans Serif"/>
                <a:cs typeface="Microsoft Sans Serif"/>
              </a:rPr>
              <a:t>ا</a:t>
            </a:r>
            <a:r>
              <a:rPr dirty="0" baseline="21604" sz="2700" spc="-37">
                <a:latin typeface="Microsoft Sans Serif"/>
                <a:cs typeface="Microsoft Sans Serif"/>
              </a:rPr>
              <a:t> </a:t>
            </a:r>
            <a:r>
              <a:rPr dirty="0" sz="1800" spc="-550">
                <a:latin typeface="Microsoft Sans Serif"/>
                <a:cs typeface="Microsoft Sans Serif"/>
              </a:rPr>
              <a:t>ن</a:t>
            </a:r>
            <a:r>
              <a:rPr dirty="0" baseline="13888" sz="2700" spc="-825">
                <a:latin typeface="Microsoft Sans Serif"/>
                <a:cs typeface="Microsoft Sans Serif"/>
              </a:rPr>
              <a:t>.</a:t>
            </a:r>
            <a:r>
              <a:rPr dirty="0" baseline="13888" sz="2700" spc="-202">
                <a:latin typeface="Microsoft Sans Serif"/>
                <a:cs typeface="Microsoft Sans Serif"/>
              </a:rPr>
              <a:t> </a:t>
            </a:r>
            <a:r>
              <a:rPr dirty="0" baseline="12345" sz="2700" spc="-735">
                <a:latin typeface="Microsoft Sans Serif"/>
                <a:cs typeface="Microsoft Sans Serif"/>
              </a:rPr>
              <a:t>است</a:t>
            </a:r>
            <a:r>
              <a:rPr dirty="0" baseline="29320" sz="2700" spc="-735">
                <a:latin typeface="Microsoft Sans Serif"/>
                <a:cs typeface="Microsoft Sans Serif"/>
              </a:rPr>
              <a:t>.</a:t>
            </a:r>
            <a:r>
              <a:rPr dirty="0" sz="1800" spc="-490">
                <a:latin typeface="Microsoft Sans Serif"/>
                <a:cs typeface="Microsoft Sans Serif"/>
              </a:rPr>
              <a:t>أ</a:t>
            </a:r>
            <a:r>
              <a:rPr dirty="0" baseline="-6172" sz="2700" spc="-735">
                <a:latin typeface="Microsoft Sans Serif"/>
                <a:cs typeface="Microsoft Sans Serif"/>
              </a:rPr>
              <a:t>,</a:t>
            </a:r>
            <a:r>
              <a:rPr dirty="0" baseline="4629" sz="2700" spc="-735">
                <a:latin typeface="Microsoft Sans Serif"/>
                <a:cs typeface="Microsoft Sans Serif"/>
              </a:rPr>
              <a:t>لا</a:t>
            </a:r>
            <a:r>
              <a:rPr dirty="0" baseline="4629" sz="2700" spc="-359">
                <a:latin typeface="Microsoft Sans Serif"/>
                <a:cs typeface="Microsoft Sans Serif"/>
              </a:rPr>
              <a:t> </a:t>
            </a:r>
            <a:r>
              <a:rPr dirty="0" baseline="20061" sz="2700" spc="-922">
                <a:latin typeface="Microsoft Sans Serif"/>
                <a:cs typeface="Microsoft Sans Serif"/>
              </a:rPr>
              <a:t>يلع</a:t>
            </a:r>
            <a:r>
              <a:rPr dirty="0" baseline="20061" sz="2700" spc="-359">
                <a:latin typeface="Microsoft Sans Serif"/>
                <a:cs typeface="Microsoft Sans Serif"/>
              </a:rPr>
              <a:t> </a:t>
            </a:r>
            <a:r>
              <a:rPr dirty="0" baseline="7716" sz="2700" spc="-869">
                <a:latin typeface="Microsoft Sans Serif"/>
                <a:cs typeface="Microsoft Sans Serif"/>
              </a:rPr>
              <a:t>ري</a:t>
            </a:r>
            <a:r>
              <a:rPr dirty="0" sz="1800" spc="-580">
                <a:latin typeface="Microsoft Sans Serif"/>
                <a:cs typeface="Microsoft Sans Serif"/>
              </a:rPr>
              <a:t>„</a:t>
            </a:r>
            <a:r>
              <a:rPr dirty="0" baseline="23148" sz="2700" spc="-869">
                <a:latin typeface="Microsoft Sans Serif"/>
                <a:cs typeface="Microsoft Sans Serif"/>
              </a:rPr>
              <a:t>سعلا</a:t>
            </a:r>
            <a:r>
              <a:rPr dirty="0" baseline="23148" sz="2700" spc="-352">
                <a:latin typeface="Microsoft Sans Serif"/>
                <a:cs typeface="Microsoft Sans Serif"/>
              </a:rPr>
              <a:t> </a:t>
            </a:r>
            <a:r>
              <a:rPr dirty="0" sz="1800" spc="-540">
                <a:latin typeface="Microsoft Sans Serif"/>
                <a:cs typeface="Microsoft Sans Serif"/>
              </a:rPr>
              <a:t>ن</a:t>
            </a:r>
            <a:r>
              <a:rPr dirty="0" baseline="13888" sz="2700" spc="-810">
                <a:latin typeface="Microsoft Sans Serif"/>
                <a:cs typeface="Microsoft Sans Serif"/>
              </a:rPr>
              <a:t>.</a:t>
            </a:r>
            <a:r>
              <a:rPr dirty="0" baseline="13888" sz="2700" spc="-217">
                <a:latin typeface="Microsoft Sans Serif"/>
                <a:cs typeface="Microsoft Sans Serif"/>
              </a:rPr>
              <a:t> </a:t>
            </a:r>
            <a:r>
              <a:rPr dirty="0" baseline="7716" sz="2700" spc="-75">
                <a:latin typeface="Microsoft Sans Serif"/>
                <a:cs typeface="Microsoft Sans Serif"/>
              </a:rPr>
              <a:t>م</a:t>
            </a:r>
            <a:r>
              <a:rPr dirty="0" baseline="7716" sz="2700" spc="-359">
                <a:latin typeface="Microsoft Sans Serif"/>
                <a:cs typeface="Microsoft Sans Serif"/>
              </a:rPr>
              <a:t> </a:t>
            </a:r>
            <a:r>
              <a:rPr dirty="0" baseline="20061" sz="2700" spc="-1192">
                <a:latin typeface="Microsoft Sans Serif"/>
                <a:cs typeface="Microsoft Sans Serif"/>
              </a:rPr>
              <a:t>حت</a:t>
            </a:r>
            <a:r>
              <a:rPr dirty="0" baseline="9259" sz="2700" spc="-1192">
                <a:latin typeface="Microsoft Sans Serif"/>
                <a:cs typeface="Microsoft Sans Serif"/>
              </a:rPr>
              <a:t>,</a:t>
            </a:r>
            <a:r>
              <a:rPr dirty="0" baseline="29320" sz="2700" spc="-1192">
                <a:latin typeface="Microsoft Sans Serif"/>
                <a:cs typeface="Microsoft Sans Serif"/>
              </a:rPr>
              <a:t>صن</a:t>
            </a:r>
            <a:r>
              <a:rPr dirty="0" baseline="26234" sz="2700" spc="-1192">
                <a:latin typeface="Microsoft Sans Serif"/>
                <a:cs typeface="Microsoft Sans Serif"/>
              </a:rPr>
              <a:t>„</a:t>
            </a:r>
            <a:r>
              <a:rPr dirty="0" baseline="26234" sz="2700" spc="-179">
                <a:latin typeface="Microsoft Sans Serif"/>
                <a:cs typeface="Microsoft Sans Serif"/>
              </a:rPr>
              <a:t> </a:t>
            </a:r>
            <a:r>
              <a:rPr dirty="0" sz="1800" spc="-370">
                <a:latin typeface="Microsoft Sans Serif"/>
                <a:cs typeface="Microsoft Sans Serif"/>
              </a:rPr>
              <a:t>،ت</a:t>
            </a:r>
            <a:r>
              <a:rPr dirty="0" baseline="18518" sz="2700" spc="-555">
                <a:latin typeface="Microsoft Sans Serif"/>
                <a:cs typeface="Microsoft Sans Serif"/>
              </a:rPr>
              <a:t>„</a:t>
            </a:r>
            <a:r>
              <a:rPr dirty="0" baseline="18518" sz="2700" spc="-52">
                <a:latin typeface="Microsoft Sans Serif"/>
                <a:cs typeface="Microsoft Sans Serif"/>
              </a:rPr>
              <a:t> </a:t>
            </a:r>
            <a:r>
              <a:rPr dirty="0" baseline="7716" sz="2700" spc="-1057">
                <a:latin typeface="Microsoft Sans Serif"/>
                <a:cs typeface="Microsoft Sans Serif"/>
              </a:rPr>
              <a:t>رن</a:t>
            </a:r>
            <a:r>
              <a:rPr dirty="0" baseline="24691" sz="2700" spc="-1057">
                <a:latin typeface="Microsoft Sans Serif"/>
                <a:cs typeface="Microsoft Sans Serif"/>
              </a:rPr>
              <a:t>.</a:t>
            </a:r>
            <a:r>
              <a:rPr dirty="0" baseline="24691" sz="2700" spc="-127">
                <a:latin typeface="Microsoft Sans Serif"/>
                <a:cs typeface="Microsoft Sans Serif"/>
              </a:rPr>
              <a:t> </a:t>
            </a:r>
            <a:r>
              <a:rPr dirty="0" baseline="7716" sz="2700" spc="-1320">
                <a:latin typeface="Microsoft Sans Serif"/>
                <a:cs typeface="Microsoft Sans Serif"/>
              </a:rPr>
              <a:t>ي</a:t>
            </a:r>
            <a:r>
              <a:rPr dirty="0" baseline="18518" sz="2700" spc="-1320">
                <a:latin typeface="Microsoft Sans Serif"/>
                <a:cs typeface="Microsoft Sans Serif"/>
              </a:rPr>
              <a:t>„</a:t>
            </a:r>
            <a:r>
              <a:rPr dirty="0" baseline="18518" sz="2700" spc="-434">
                <a:latin typeface="Microsoft Sans Serif"/>
                <a:cs typeface="Microsoft Sans Serif"/>
              </a:rPr>
              <a:t> </a:t>
            </a:r>
            <a:r>
              <a:rPr dirty="0" baseline="7716" sz="2700" spc="-765">
                <a:latin typeface="Microsoft Sans Serif"/>
                <a:cs typeface="Microsoft Sans Serif"/>
              </a:rPr>
              <a:t>ت</a:t>
            </a:r>
            <a:r>
              <a:rPr dirty="0" baseline="18518" sz="2700" spc="-765">
                <a:latin typeface="Microsoft Sans Serif"/>
                <a:cs typeface="Microsoft Sans Serif"/>
              </a:rPr>
              <a:t>.</a:t>
            </a:r>
            <a:r>
              <a:rPr dirty="0" sz="1800" spc="-509">
                <a:latin typeface="Microsoft Sans Serif"/>
                <a:cs typeface="Microsoft Sans Serif"/>
              </a:rPr>
              <a:t>أ</a:t>
            </a:r>
            <a:r>
              <a:rPr dirty="0" baseline="-6172" sz="2700" spc="-765">
                <a:latin typeface="Microsoft Sans Serif"/>
                <a:cs typeface="Microsoft Sans Serif"/>
              </a:rPr>
              <a:t>,</a:t>
            </a:r>
            <a:r>
              <a:rPr dirty="0" baseline="4629" sz="2700" spc="-765">
                <a:latin typeface="Microsoft Sans Serif"/>
                <a:cs typeface="Microsoft Sans Serif"/>
              </a:rPr>
              <a:t>لا</a:t>
            </a:r>
            <a:r>
              <a:rPr dirty="0" baseline="4629" sz="2700" spc="-359">
                <a:latin typeface="Microsoft Sans Serif"/>
                <a:cs typeface="Microsoft Sans Serif"/>
              </a:rPr>
              <a:t> </a:t>
            </a:r>
            <a:r>
              <a:rPr dirty="0" baseline="7716" sz="2700" spc="-742">
                <a:latin typeface="Microsoft Sans Serif"/>
                <a:cs typeface="Microsoft Sans Serif"/>
              </a:rPr>
              <a:t>ري</a:t>
            </a:r>
            <a:r>
              <a:rPr dirty="0" sz="1800" spc="-495">
                <a:latin typeface="Microsoft Sans Serif"/>
                <a:cs typeface="Microsoft Sans Serif"/>
              </a:rPr>
              <a:t>,</a:t>
            </a:r>
            <a:r>
              <a:rPr dirty="0" baseline="7716" sz="2700" spc="-742">
                <a:latin typeface="Microsoft Sans Serif"/>
                <a:cs typeface="Microsoft Sans Serif"/>
              </a:rPr>
              <a:t>ع</a:t>
            </a:r>
            <a:r>
              <a:rPr dirty="0" baseline="7716" sz="2700" spc="-359">
                <a:latin typeface="Microsoft Sans Serif"/>
                <a:cs typeface="Microsoft Sans Serif"/>
              </a:rPr>
              <a:t> </a:t>
            </a:r>
            <a:r>
              <a:rPr dirty="0" sz="1800" spc="-550">
                <a:latin typeface="Microsoft Sans Serif"/>
                <a:cs typeface="Microsoft Sans Serif"/>
              </a:rPr>
              <a:t>ن</a:t>
            </a:r>
            <a:r>
              <a:rPr dirty="0" baseline="13888" sz="2700" spc="-825">
                <a:latin typeface="Microsoft Sans Serif"/>
                <a:cs typeface="Microsoft Sans Serif"/>
              </a:rPr>
              <a:t>.</a:t>
            </a:r>
            <a:r>
              <a:rPr dirty="0" baseline="13888" sz="2700" spc="-472">
                <a:latin typeface="Microsoft Sans Serif"/>
                <a:cs typeface="Microsoft Sans Serif"/>
              </a:rPr>
              <a:t> </a:t>
            </a:r>
            <a:r>
              <a:rPr dirty="0" baseline="10802" sz="2700" spc="-1214">
                <a:latin typeface="Microsoft Sans Serif"/>
                <a:cs typeface="Microsoft Sans Serif"/>
              </a:rPr>
              <a:t>ري</a:t>
            </a:r>
            <a:r>
              <a:rPr dirty="0" baseline="4629" sz="2700" spc="-1214">
                <a:latin typeface="Microsoft Sans Serif"/>
                <a:cs typeface="Microsoft Sans Serif"/>
              </a:rPr>
              <a:t>„</a:t>
            </a:r>
            <a:r>
              <a:rPr dirty="0" baseline="4629" sz="2700" spc="-270">
                <a:latin typeface="Microsoft Sans Serif"/>
                <a:cs typeface="Microsoft Sans Serif"/>
              </a:rPr>
              <a:t> </a:t>
            </a:r>
            <a:r>
              <a:rPr dirty="0" baseline="7716" sz="2700" spc="-1110">
                <a:latin typeface="Microsoft Sans Serif"/>
                <a:cs typeface="Microsoft Sans Serif"/>
              </a:rPr>
              <a:t>ح</a:t>
            </a:r>
            <a:r>
              <a:rPr dirty="0" baseline="21604" sz="2700" spc="-1110">
                <a:latin typeface="Microsoft Sans Serif"/>
                <a:cs typeface="Microsoft Sans Serif"/>
              </a:rPr>
              <a:t>.</a:t>
            </a:r>
            <a:r>
              <a:rPr dirty="0" baseline="21604" sz="2700" spc="-397">
                <a:latin typeface="Microsoft Sans Serif"/>
                <a:cs typeface="Microsoft Sans Serif"/>
              </a:rPr>
              <a:t> </a:t>
            </a:r>
            <a:r>
              <a:rPr dirty="0" sz="1800" spc="-350">
                <a:latin typeface="Microsoft Sans Serif"/>
                <a:cs typeface="Microsoft Sans Serif"/>
              </a:rPr>
              <a:t>أ</a:t>
            </a:r>
            <a:r>
              <a:rPr dirty="0" baseline="18518" sz="2700" spc="-525">
                <a:latin typeface="Microsoft Sans Serif"/>
                <a:cs typeface="Microsoft Sans Serif"/>
              </a:rPr>
              <a:t>,</a:t>
            </a:r>
            <a:r>
              <a:rPr dirty="0" baseline="18518" sz="2700" spc="-472">
                <a:latin typeface="Microsoft Sans Serif"/>
                <a:cs typeface="Microsoft Sans Serif"/>
              </a:rPr>
              <a:t> </a:t>
            </a:r>
            <a:r>
              <a:rPr dirty="0" baseline="4629" sz="2700" spc="-630">
                <a:latin typeface="Microsoft Sans Serif"/>
                <a:cs typeface="Microsoft Sans Serif"/>
              </a:rPr>
              <a:t>لا</a:t>
            </a:r>
            <a:r>
              <a:rPr dirty="0" baseline="4629" sz="2700" spc="-359">
                <a:latin typeface="Microsoft Sans Serif"/>
                <a:cs typeface="Microsoft Sans Serif"/>
              </a:rPr>
              <a:t> </a:t>
            </a:r>
            <a:r>
              <a:rPr dirty="0" baseline="13888" sz="2700" spc="-390">
                <a:latin typeface="Microsoft Sans Serif"/>
                <a:cs typeface="Microsoft Sans Serif"/>
              </a:rPr>
              <a:t>عم</a:t>
            </a:r>
            <a:r>
              <a:rPr dirty="0" baseline="13888" sz="2700" spc="-359">
                <a:latin typeface="Microsoft Sans Serif"/>
                <a:cs typeface="Microsoft Sans Serif"/>
              </a:rPr>
              <a:t> </a:t>
            </a:r>
            <a:r>
              <a:rPr dirty="0" baseline="9259" sz="2700" spc="-862">
                <a:latin typeface="Microsoft Sans Serif"/>
                <a:cs typeface="Microsoft Sans Serif"/>
              </a:rPr>
              <a:t>لصاوت</a:t>
            </a:r>
            <a:r>
              <a:rPr dirty="0" baseline="21604" sz="2700" spc="-862">
                <a:latin typeface="Microsoft Sans Serif"/>
                <a:cs typeface="Microsoft Sans Serif"/>
              </a:rPr>
              <a:t>„</a:t>
            </a:r>
            <a:r>
              <a:rPr dirty="0" baseline="12345" sz="2700" spc="-862">
                <a:latin typeface="Microsoft Sans Serif"/>
                <a:cs typeface="Microsoft Sans Serif"/>
              </a:rPr>
              <a:t>لا</a:t>
            </a:r>
            <a:r>
              <a:rPr dirty="0" baseline="12345" sz="2700" spc="-352">
                <a:latin typeface="Microsoft Sans Serif"/>
                <a:cs typeface="Microsoft Sans Serif"/>
              </a:rPr>
              <a:t> </a:t>
            </a:r>
            <a:r>
              <a:rPr dirty="0" baseline="3086" sz="2700" spc="-937">
                <a:latin typeface="Microsoft Sans Serif"/>
                <a:cs typeface="Microsoft Sans Serif"/>
              </a:rPr>
              <a:t>ةث</a:t>
            </a:r>
            <a:r>
              <a:rPr dirty="0" baseline="-1543" sz="2700" spc="-937">
                <a:latin typeface="Microsoft Sans Serif"/>
                <a:cs typeface="Microsoft Sans Serif"/>
              </a:rPr>
              <a:t>„</a:t>
            </a:r>
            <a:r>
              <a:rPr dirty="0" baseline="7716" sz="2700" spc="-937">
                <a:latin typeface="Microsoft Sans Serif"/>
                <a:cs typeface="Microsoft Sans Serif"/>
              </a:rPr>
              <a:t>ق</a:t>
            </a:r>
            <a:r>
              <a:rPr dirty="0" baseline="26234" sz="2700" spc="-937">
                <a:latin typeface="Microsoft Sans Serif"/>
                <a:cs typeface="Microsoft Sans Serif"/>
              </a:rPr>
              <a:t>.</a:t>
            </a:r>
            <a:r>
              <a:rPr dirty="0" baseline="26234" sz="2700" spc="52">
                <a:latin typeface="Microsoft Sans Serif"/>
                <a:cs typeface="Microsoft Sans Serif"/>
              </a:rPr>
              <a:t> </a:t>
            </a:r>
            <a:r>
              <a:rPr dirty="0" baseline="15432" sz="2700" spc="-885">
                <a:latin typeface="Microsoft Sans Serif"/>
                <a:cs typeface="Microsoft Sans Serif"/>
              </a:rPr>
              <a:t>لهشت</a:t>
            </a:r>
            <a:r>
              <a:rPr dirty="0" baseline="9259" sz="2700" spc="-885">
                <a:latin typeface="Microsoft Sans Serif"/>
                <a:cs typeface="Microsoft Sans Serif"/>
              </a:rPr>
              <a:t>„</a:t>
            </a:r>
            <a:r>
              <a:rPr dirty="0" baseline="9259" sz="2700" spc="-179">
                <a:latin typeface="Microsoft Sans Serif"/>
                <a:cs typeface="Microsoft Sans Serif"/>
              </a:rPr>
              <a:t> </a:t>
            </a:r>
            <a:r>
              <a:rPr dirty="0" sz="1800" spc="-409">
                <a:latin typeface="Microsoft Sans Serif"/>
                <a:cs typeface="Microsoft Sans Serif"/>
              </a:rPr>
              <a:t>يذ</a:t>
            </a:r>
            <a:r>
              <a:rPr dirty="0" baseline="15432" sz="2700" spc="-615">
                <a:latin typeface="Microsoft Sans Serif"/>
                <a:cs typeface="Microsoft Sans Serif"/>
              </a:rPr>
              <a:t>.</a:t>
            </a:r>
            <a:r>
              <a:rPr dirty="0" baseline="15432" sz="2700" spc="-382">
                <a:latin typeface="Microsoft Sans Serif"/>
                <a:cs typeface="Microsoft Sans Serif"/>
              </a:rPr>
              <a:t> </a:t>
            </a:r>
            <a:r>
              <a:rPr dirty="0" baseline="4629" sz="2700" spc="-652">
                <a:latin typeface="Microsoft Sans Serif"/>
                <a:cs typeface="Microsoft Sans Serif"/>
              </a:rPr>
              <a:t>لا</a:t>
            </a:r>
            <a:r>
              <a:rPr dirty="0" baseline="4629" sz="2700" spc="-352">
                <a:latin typeface="Microsoft Sans Serif"/>
                <a:cs typeface="Microsoft Sans Serif"/>
              </a:rPr>
              <a:t> </a:t>
            </a:r>
            <a:r>
              <a:rPr dirty="0" baseline="9259" sz="2700" spc="-750">
                <a:latin typeface="Microsoft Sans Serif"/>
                <a:cs typeface="Microsoft Sans Serif"/>
              </a:rPr>
              <a:t>موت</a:t>
            </a:r>
            <a:r>
              <a:rPr dirty="0" baseline="6172" sz="2700" spc="-750">
                <a:latin typeface="Microsoft Sans Serif"/>
                <a:cs typeface="Microsoft Sans Serif"/>
              </a:rPr>
              <a:t>„</a:t>
            </a:r>
            <a:r>
              <a:rPr dirty="0" baseline="12345" sz="2700" spc="-750">
                <a:latin typeface="Microsoft Sans Serif"/>
                <a:cs typeface="Microsoft Sans Serif"/>
              </a:rPr>
              <a:t>لا</a:t>
            </a:r>
            <a:r>
              <a:rPr dirty="0" baseline="12345" sz="2700" spc="-352">
                <a:latin typeface="Microsoft Sans Serif"/>
                <a:cs typeface="Microsoft Sans Serif"/>
              </a:rPr>
              <a:t> </a:t>
            </a:r>
            <a:r>
              <a:rPr dirty="0" baseline="9259" sz="2700" spc="-577">
                <a:latin typeface="Microsoft Sans Serif"/>
                <a:cs typeface="Microsoft Sans Serif"/>
              </a:rPr>
              <a:t>ملاع</a:t>
            </a:r>
            <a:r>
              <a:rPr dirty="0" baseline="9259" sz="2700" spc="-359">
                <a:latin typeface="Microsoft Sans Serif"/>
                <a:cs typeface="Microsoft Sans Serif"/>
              </a:rPr>
              <a:t> </a:t>
            </a:r>
            <a:r>
              <a:rPr dirty="0" sz="1800" spc="-670">
                <a:latin typeface="Microsoft Sans Serif"/>
                <a:cs typeface="Microsoft Sans Serif"/>
              </a:rPr>
              <a:t>ي</a:t>
            </a:r>
            <a:r>
              <a:rPr dirty="0" baseline="26234" sz="2700" spc="-1005">
                <a:latin typeface="Microsoft Sans Serif"/>
                <a:cs typeface="Microsoft Sans Serif"/>
              </a:rPr>
              <a:t>.</a:t>
            </a:r>
            <a:r>
              <a:rPr dirty="0" baseline="10802" sz="2700" spc="-1005">
                <a:latin typeface="Microsoft Sans Serif"/>
                <a:cs typeface="Microsoft Sans Serif"/>
              </a:rPr>
              <a:t>ق</a:t>
            </a:r>
            <a:endParaRPr baseline="10802" sz="2700">
              <a:latin typeface="Microsoft Sans Serif"/>
              <a:cs typeface="Microsoft Sans Serif"/>
            </a:endParaRPr>
          </a:p>
          <a:p>
            <a:pPr algn="ctr" marR="247015">
              <a:lnSpc>
                <a:spcPts val="1295"/>
              </a:lnSpc>
            </a:pPr>
            <a:r>
              <a:rPr dirty="0" sz="1800" spc="-700">
                <a:latin typeface="Microsoft Sans Serif"/>
                <a:cs typeface="Microsoft Sans Serif"/>
              </a:rPr>
              <a:t>„</a:t>
            </a:r>
            <a:endParaRPr sz="1800">
              <a:latin typeface="Microsoft Sans Serif"/>
              <a:cs typeface="Microsoft Sans Serif"/>
            </a:endParaRPr>
          </a:p>
        </p:txBody>
      </p:sp>
      <p:sp>
        <p:nvSpPr>
          <p:cNvPr id="7" name="object 7" descr=""/>
          <p:cNvSpPr txBox="1"/>
          <p:nvPr/>
        </p:nvSpPr>
        <p:spPr>
          <a:xfrm>
            <a:off x="10428478" y="4211828"/>
            <a:ext cx="997585" cy="299720"/>
          </a:xfrm>
          <a:prstGeom prst="rect">
            <a:avLst/>
          </a:prstGeom>
        </p:spPr>
        <p:txBody>
          <a:bodyPr wrap="square" lIns="0" tIns="12700" rIns="0" bIns="0" rtlCol="0" vert="horz">
            <a:spAutoFit/>
          </a:bodyPr>
          <a:lstStyle/>
          <a:p>
            <a:pPr algn="r" marL="38100" marR="30480">
              <a:lnSpc>
                <a:spcPct val="100000"/>
              </a:lnSpc>
              <a:spcBef>
                <a:spcPts val="100"/>
              </a:spcBef>
            </a:pPr>
            <a:r>
              <a:rPr dirty="0" baseline="7716" sz="2700" spc="165">
                <a:latin typeface="Microsoft Sans Serif"/>
                <a:cs typeface="Microsoft Sans Serif"/>
              </a:rPr>
              <a:t>  </a:t>
            </a:r>
            <a:r>
              <a:rPr dirty="0" baseline="3086" sz="2700" spc="-1050">
                <a:latin typeface="Microsoft Sans Serif"/>
                <a:cs typeface="Microsoft Sans Serif"/>
              </a:rPr>
              <a:t>„</a:t>
            </a:r>
            <a:r>
              <a:rPr dirty="0" baseline="3086" sz="2700" spc="-359">
                <a:latin typeface="Microsoft Sans Serif"/>
                <a:cs typeface="Microsoft Sans Serif"/>
              </a:rPr>
              <a:t> </a:t>
            </a:r>
            <a:r>
              <a:rPr dirty="0" baseline="-6172" sz="2700" spc="-1604">
                <a:latin typeface="Microsoft Sans Serif"/>
                <a:cs typeface="Microsoft Sans Serif"/>
              </a:rPr>
              <a:t>ثت</a:t>
            </a:r>
            <a:r>
              <a:rPr dirty="0" baseline="3086" sz="2700" spc="-1604">
                <a:latin typeface="Microsoft Sans Serif"/>
                <a:cs typeface="Microsoft Sans Serif"/>
              </a:rPr>
              <a:t>„</a:t>
            </a:r>
            <a:r>
              <a:rPr dirty="0" baseline="3086" sz="2700" spc="382">
                <a:latin typeface="Microsoft Sans Serif"/>
                <a:cs typeface="Microsoft Sans Serif"/>
              </a:rPr>
              <a:t> </a:t>
            </a:r>
            <a:r>
              <a:rPr dirty="0" sz="1800" spc="-500">
                <a:latin typeface="Microsoft Sans Serif"/>
                <a:cs typeface="Microsoft Sans Serif"/>
              </a:rPr>
              <a:t>.</a:t>
            </a:r>
            <a:r>
              <a:rPr dirty="0" sz="1800" spc="-250">
                <a:latin typeface="Microsoft Sans Serif"/>
                <a:cs typeface="Microsoft Sans Serif"/>
              </a:rPr>
              <a:t> </a:t>
            </a:r>
            <a:r>
              <a:rPr dirty="0" baseline="-9259" sz="2700" spc="-667">
                <a:latin typeface="Microsoft Sans Serif"/>
                <a:cs typeface="Microsoft Sans Serif"/>
              </a:rPr>
              <a:t>لا</a:t>
            </a:r>
            <a:r>
              <a:rPr dirty="0" baseline="-9259" sz="2700" spc="-104">
                <a:latin typeface="Microsoft Sans Serif"/>
                <a:cs typeface="Microsoft Sans Serif"/>
              </a:rPr>
              <a:t> </a:t>
            </a:r>
            <a:r>
              <a:rPr dirty="0" baseline="-4629" sz="2700" spc="-1575">
                <a:latin typeface="Microsoft Sans Serif"/>
                <a:cs typeface="Microsoft Sans Serif"/>
              </a:rPr>
              <a:t>ب</a:t>
            </a:r>
            <a:r>
              <a:rPr dirty="0" baseline="3086" sz="2700" spc="-1575">
                <a:latin typeface="Microsoft Sans Serif"/>
                <a:cs typeface="Microsoft Sans Serif"/>
              </a:rPr>
              <a:t>.</a:t>
            </a:r>
            <a:r>
              <a:rPr dirty="0" baseline="3086" sz="2700" spc="577">
                <a:latin typeface="Microsoft Sans Serif"/>
                <a:cs typeface="Microsoft Sans Serif"/>
              </a:rPr>
              <a:t> </a:t>
            </a:r>
            <a:r>
              <a:rPr dirty="0" baseline="1543" sz="2700" spc="-2025">
                <a:latin typeface="Microsoft Sans Serif"/>
                <a:cs typeface="Microsoft Sans Serif"/>
              </a:rPr>
              <a:t>صف</a:t>
            </a:r>
            <a:r>
              <a:rPr dirty="0" baseline="21604" sz="2700" spc="-2025">
                <a:latin typeface="Microsoft Sans Serif"/>
                <a:cs typeface="Microsoft Sans Serif"/>
              </a:rPr>
              <a:t>.</a:t>
            </a:r>
            <a:r>
              <a:rPr dirty="0" baseline="21604" sz="2700" spc="660">
                <a:latin typeface="Microsoft Sans Serif"/>
                <a:cs typeface="Microsoft Sans Serif"/>
              </a:rPr>
              <a:t> </a:t>
            </a:r>
            <a:r>
              <a:rPr dirty="0" baseline="-4629" sz="2700" spc="-1455">
                <a:latin typeface="Microsoft Sans Serif"/>
                <a:cs typeface="Microsoft Sans Serif"/>
              </a:rPr>
              <a:t>ث</a:t>
            </a:r>
            <a:r>
              <a:rPr dirty="0" sz="1800" spc="-969">
                <a:latin typeface="Microsoft Sans Serif"/>
                <a:cs typeface="Microsoft Sans Serif"/>
              </a:rPr>
              <a:t>.</a:t>
            </a:r>
            <a:r>
              <a:rPr dirty="0" sz="1800" spc="-325">
                <a:latin typeface="Microsoft Sans Serif"/>
                <a:cs typeface="Microsoft Sans Serif"/>
              </a:rPr>
              <a:t> </a:t>
            </a:r>
            <a:r>
              <a:rPr dirty="0" baseline="-7716" sz="2700" spc="-1500">
                <a:latin typeface="Microsoft Sans Serif"/>
                <a:cs typeface="Microsoft Sans Serif"/>
              </a:rPr>
              <a:t>ت</a:t>
            </a:r>
            <a:r>
              <a:rPr dirty="0" baseline="3086" sz="2700" spc="-1500">
                <a:latin typeface="Microsoft Sans Serif"/>
                <a:cs typeface="Microsoft Sans Serif"/>
              </a:rPr>
              <a:t>„</a:t>
            </a:r>
            <a:endParaRPr baseline="3086" sz="2700">
              <a:latin typeface="Microsoft Sans Serif"/>
              <a:cs typeface="Microsoft Sans Serif"/>
            </a:endParaRPr>
          </a:p>
        </p:txBody>
      </p:sp>
      <p:sp>
        <p:nvSpPr>
          <p:cNvPr id="8" name="object 8" descr=""/>
          <p:cNvSpPr txBox="1"/>
          <p:nvPr/>
        </p:nvSpPr>
        <p:spPr>
          <a:xfrm>
            <a:off x="10388345" y="4278883"/>
            <a:ext cx="1182370" cy="299720"/>
          </a:xfrm>
          <a:prstGeom prst="rect">
            <a:avLst/>
          </a:prstGeom>
        </p:spPr>
        <p:txBody>
          <a:bodyPr wrap="square" lIns="0" tIns="12700" rIns="0" bIns="0" rtlCol="0" vert="horz">
            <a:spAutoFit/>
          </a:bodyPr>
          <a:lstStyle/>
          <a:p>
            <a:pPr algn="r" marL="12700" marR="5080">
              <a:lnSpc>
                <a:spcPct val="100000"/>
              </a:lnSpc>
              <a:spcBef>
                <a:spcPts val="100"/>
              </a:spcBef>
            </a:pPr>
            <a:r>
              <a:rPr dirty="0" baseline="1543" sz="2700" spc="-330">
                <a:latin typeface="Microsoft Sans Serif"/>
                <a:cs typeface="Microsoft Sans Serif"/>
              </a:rPr>
              <a:t>وا</a:t>
            </a:r>
            <a:r>
              <a:rPr dirty="0" baseline="1543" sz="2700" spc="-330">
                <a:latin typeface="Microsoft Sans Serif"/>
                <a:cs typeface="Microsoft Sans Serif"/>
              </a:rPr>
              <a:t>)</a:t>
            </a:r>
            <a:r>
              <a:rPr dirty="0" baseline="1543" sz="2700" spc="-367">
                <a:latin typeface="Microsoft Sans Serif"/>
                <a:cs typeface="Microsoft Sans Serif"/>
              </a:rPr>
              <a:t> </a:t>
            </a:r>
            <a:r>
              <a:rPr dirty="0" baseline="1543" sz="2700" spc="-67">
                <a:latin typeface="Microsoft Sans Serif"/>
                <a:cs typeface="Microsoft Sans Serif"/>
              </a:rPr>
              <a:t>ة</a:t>
            </a:r>
            <a:r>
              <a:rPr dirty="0" baseline="1543" sz="2700" spc="-217">
                <a:latin typeface="Microsoft Sans Serif"/>
                <a:cs typeface="Microsoft Sans Serif"/>
              </a:rPr>
              <a:t> </a:t>
            </a:r>
            <a:r>
              <a:rPr dirty="0" baseline="1543" sz="2700" spc="-1050">
                <a:latin typeface="Microsoft Sans Serif"/>
                <a:cs typeface="Microsoft Sans Serif"/>
              </a:rPr>
              <a:t>„</a:t>
            </a:r>
            <a:r>
              <a:rPr dirty="0" baseline="1543" sz="2700" spc="-307">
                <a:latin typeface="Microsoft Sans Serif"/>
                <a:cs typeface="Microsoft Sans Serif"/>
              </a:rPr>
              <a:t> </a:t>
            </a:r>
            <a:r>
              <a:rPr dirty="0" baseline="1543" sz="2700">
                <a:latin typeface="Microsoft Sans Serif"/>
                <a:cs typeface="Microsoft Sans Serif"/>
              </a:rPr>
              <a:t>اذ</a:t>
            </a:r>
            <a:r>
              <a:rPr dirty="0" baseline="1543" sz="2700" spc="225">
                <a:latin typeface="Microsoft Sans Serif"/>
                <a:cs typeface="Microsoft Sans Serif"/>
              </a:rPr>
              <a:t> </a:t>
            </a:r>
            <a:r>
              <a:rPr dirty="0" baseline="1543" sz="2700" spc="-397">
                <a:latin typeface="Microsoft Sans Serif"/>
                <a:cs typeface="Microsoft Sans Serif"/>
              </a:rPr>
              <a:t>ا</a:t>
            </a:r>
            <a:r>
              <a:rPr dirty="0" baseline="1543" sz="2700" spc="-247">
                <a:latin typeface="Microsoft Sans Serif"/>
                <a:cs typeface="Microsoft Sans Serif"/>
              </a:rPr>
              <a:t> </a:t>
            </a:r>
            <a:r>
              <a:rPr dirty="0" baseline="1543" sz="2700" spc="-644">
                <a:latin typeface="Microsoft Sans Serif"/>
                <a:cs typeface="Microsoft Sans Serif"/>
              </a:rPr>
              <a:t>رو</a:t>
            </a:r>
            <a:r>
              <a:rPr dirty="0" baseline="1543" sz="2700" spc="150">
                <a:latin typeface="Microsoft Sans Serif"/>
                <a:cs typeface="Microsoft Sans Serif"/>
              </a:rPr>
              <a:t>  </a:t>
            </a:r>
            <a:r>
              <a:rPr dirty="0" baseline="1543" sz="2700" spc="-390">
                <a:latin typeface="Microsoft Sans Serif"/>
                <a:cs typeface="Microsoft Sans Serif"/>
              </a:rPr>
              <a:t>.</a:t>
            </a:r>
            <a:r>
              <a:rPr dirty="0" baseline="1543" sz="2700" spc="-390">
                <a:latin typeface="Microsoft Sans Serif"/>
                <a:cs typeface="Microsoft Sans Serif"/>
              </a:rPr>
              <a:t>ا</a:t>
            </a:r>
            <a:r>
              <a:rPr dirty="0" baseline="1543" sz="2700" spc="337">
                <a:latin typeface="Microsoft Sans Serif"/>
                <a:cs typeface="Microsoft Sans Serif"/>
              </a:rPr>
              <a:t> </a:t>
            </a:r>
            <a:r>
              <a:rPr dirty="0" baseline="1543" sz="2700" spc="-532">
                <a:latin typeface="Microsoft Sans Serif"/>
                <a:cs typeface="Microsoft Sans Serif"/>
              </a:rPr>
              <a:t>دارا</a:t>
            </a:r>
            <a:r>
              <a:rPr dirty="0" sz="1800" spc="-355">
                <a:latin typeface="Microsoft Sans Serif"/>
                <a:cs typeface="Microsoft Sans Serif"/>
              </a:rPr>
              <a:t>,</a:t>
            </a:r>
            <a:endParaRPr sz="1800">
              <a:latin typeface="Microsoft Sans Serif"/>
              <a:cs typeface="Microsoft Sans Serif"/>
            </a:endParaRPr>
          </a:p>
        </p:txBody>
      </p:sp>
      <p:sp>
        <p:nvSpPr>
          <p:cNvPr id="9" name="object 9" descr=""/>
          <p:cNvSpPr txBox="1"/>
          <p:nvPr/>
        </p:nvSpPr>
        <p:spPr>
          <a:xfrm>
            <a:off x="10049002" y="4153916"/>
            <a:ext cx="359410" cy="299720"/>
          </a:xfrm>
          <a:prstGeom prst="rect">
            <a:avLst/>
          </a:prstGeom>
        </p:spPr>
        <p:txBody>
          <a:bodyPr wrap="square" lIns="0" tIns="12700" rIns="0" bIns="0" rtlCol="0" vert="horz">
            <a:spAutoFit/>
          </a:bodyPr>
          <a:lstStyle/>
          <a:p>
            <a:pPr algn="r" marL="38100" marR="30480">
              <a:lnSpc>
                <a:spcPct val="100000"/>
              </a:lnSpc>
              <a:spcBef>
                <a:spcPts val="100"/>
              </a:spcBef>
            </a:pPr>
            <a:r>
              <a:rPr dirty="0" baseline="-18518" sz="2700" spc="-1222">
                <a:latin typeface="Microsoft Sans Serif"/>
                <a:cs typeface="Microsoft Sans Serif"/>
              </a:rPr>
              <a:t>ق</a:t>
            </a:r>
            <a:r>
              <a:rPr dirty="0" baseline="1543" sz="2700" spc="-1222">
                <a:latin typeface="Microsoft Sans Serif"/>
                <a:cs typeface="Microsoft Sans Serif"/>
              </a:rPr>
              <a:t>.</a:t>
            </a:r>
            <a:r>
              <a:rPr dirty="0" baseline="1543" sz="2700" spc="-450">
                <a:latin typeface="Microsoft Sans Serif"/>
                <a:cs typeface="Microsoft Sans Serif"/>
              </a:rPr>
              <a:t> </a:t>
            </a:r>
            <a:r>
              <a:rPr dirty="0" baseline="1543" sz="2700" spc="-1057">
                <a:latin typeface="Microsoft Sans Serif"/>
                <a:cs typeface="Microsoft Sans Serif"/>
              </a:rPr>
              <a:t>لث</a:t>
            </a:r>
            <a:r>
              <a:rPr dirty="0" baseline="-9259" sz="2700" spc="-1057">
                <a:latin typeface="Microsoft Sans Serif"/>
                <a:cs typeface="Microsoft Sans Serif"/>
              </a:rPr>
              <a:t>„</a:t>
            </a:r>
            <a:r>
              <a:rPr dirty="0" baseline="7716" sz="2700" spc="-1057">
                <a:latin typeface="Microsoft Sans Serif"/>
                <a:cs typeface="Microsoft Sans Serif"/>
              </a:rPr>
              <a:t>سلا</a:t>
            </a:r>
            <a:endParaRPr baseline="7716" sz="2700">
              <a:latin typeface="Microsoft Sans Serif"/>
              <a:cs typeface="Microsoft Sans Serif"/>
            </a:endParaRPr>
          </a:p>
        </p:txBody>
      </p:sp>
      <p:sp>
        <p:nvSpPr>
          <p:cNvPr id="10" name="object 10" descr=""/>
          <p:cNvSpPr txBox="1"/>
          <p:nvPr/>
        </p:nvSpPr>
        <p:spPr>
          <a:xfrm>
            <a:off x="8146668" y="4278883"/>
            <a:ext cx="1990725" cy="299720"/>
          </a:xfrm>
          <a:prstGeom prst="rect">
            <a:avLst/>
          </a:prstGeom>
        </p:spPr>
        <p:txBody>
          <a:bodyPr wrap="square" lIns="0" tIns="12700" rIns="0" bIns="0" rtlCol="0" vert="horz">
            <a:spAutoFit/>
          </a:bodyPr>
          <a:lstStyle/>
          <a:p>
            <a:pPr algn="r" marL="38100" marR="43180">
              <a:lnSpc>
                <a:spcPct val="100000"/>
              </a:lnSpc>
              <a:spcBef>
                <a:spcPts val="100"/>
              </a:spcBef>
            </a:pPr>
            <a:r>
              <a:rPr dirty="0" baseline="1543" sz="2700" spc="-630">
                <a:latin typeface="Microsoft Sans Serif"/>
                <a:cs typeface="Microsoft Sans Serif"/>
              </a:rPr>
              <a:t>ا</a:t>
            </a:r>
            <a:r>
              <a:rPr dirty="0" sz="1800" spc="-420">
                <a:latin typeface="Microsoft Sans Serif"/>
                <a:cs typeface="Microsoft Sans Serif"/>
              </a:rPr>
              <a:t>,</a:t>
            </a:r>
            <a:r>
              <a:rPr dirty="0" sz="1800" spc="-85">
                <a:latin typeface="Microsoft Sans Serif"/>
                <a:cs typeface="Microsoft Sans Serif"/>
              </a:rPr>
              <a:t> </a:t>
            </a:r>
            <a:r>
              <a:rPr dirty="0" baseline="1543" sz="2700" spc="-562">
                <a:latin typeface="Microsoft Sans Serif"/>
                <a:cs typeface="Microsoft Sans Serif"/>
              </a:rPr>
              <a:t>ل</a:t>
            </a:r>
            <a:r>
              <a:rPr dirty="0" baseline="1543" sz="2700" spc="232">
                <a:latin typeface="Microsoft Sans Serif"/>
                <a:cs typeface="Microsoft Sans Serif"/>
              </a:rPr>
              <a:t>  </a:t>
            </a:r>
            <a:r>
              <a:rPr dirty="0" baseline="1543" sz="2700" spc="-630">
                <a:latin typeface="Microsoft Sans Serif"/>
                <a:cs typeface="Microsoft Sans Serif"/>
              </a:rPr>
              <a:t>ع</a:t>
            </a:r>
            <a:r>
              <a:rPr dirty="0" baseline="1543" sz="2700" spc="-179">
                <a:latin typeface="Microsoft Sans Serif"/>
                <a:cs typeface="Microsoft Sans Serif"/>
              </a:rPr>
              <a:t> </a:t>
            </a:r>
            <a:r>
              <a:rPr dirty="0" baseline="1543" sz="2700" spc="-434">
                <a:latin typeface="Microsoft Sans Serif"/>
                <a:cs typeface="Microsoft Sans Serif"/>
              </a:rPr>
              <a:t>او</a:t>
            </a:r>
            <a:r>
              <a:rPr dirty="0" baseline="1543" sz="2700" spc="427">
                <a:latin typeface="Microsoft Sans Serif"/>
                <a:cs typeface="Microsoft Sans Serif"/>
              </a:rPr>
              <a:t> </a:t>
            </a:r>
            <a:r>
              <a:rPr dirty="0" baseline="1543" sz="2700" spc="-1087">
                <a:latin typeface="Microsoft Sans Serif"/>
                <a:cs typeface="Microsoft Sans Serif"/>
              </a:rPr>
              <a:t>ي</a:t>
            </a:r>
            <a:r>
              <a:rPr dirty="0" baseline="1543" sz="2700" spc="60">
                <a:latin typeface="Microsoft Sans Serif"/>
                <a:cs typeface="Microsoft Sans Serif"/>
              </a:rPr>
              <a:t>  </a:t>
            </a:r>
            <a:r>
              <a:rPr dirty="0" baseline="1543" sz="2700" spc="-382">
                <a:latin typeface="Microsoft Sans Serif"/>
                <a:cs typeface="Microsoft Sans Serif"/>
              </a:rPr>
              <a:t>ر</a:t>
            </a:r>
            <a:r>
              <a:rPr dirty="0" baseline="1543" sz="2700" spc="690">
                <a:latin typeface="Microsoft Sans Serif"/>
                <a:cs typeface="Microsoft Sans Serif"/>
              </a:rPr>
              <a:t>  </a:t>
            </a:r>
            <a:r>
              <a:rPr dirty="0" baseline="1543" sz="2700" spc="-397">
                <a:latin typeface="Microsoft Sans Serif"/>
                <a:cs typeface="Microsoft Sans Serif"/>
              </a:rPr>
              <a:t>ا</a:t>
            </a:r>
            <a:r>
              <a:rPr dirty="0" baseline="1543" sz="2700" spc="247">
                <a:latin typeface="Microsoft Sans Serif"/>
                <a:cs typeface="Microsoft Sans Serif"/>
              </a:rPr>
              <a:t>  </a:t>
            </a:r>
            <a:r>
              <a:rPr dirty="0" baseline="1543" sz="2700" spc="-847">
                <a:latin typeface="Microsoft Sans Serif"/>
                <a:cs typeface="Microsoft Sans Serif"/>
              </a:rPr>
              <a:t>نر</a:t>
            </a:r>
            <a:r>
              <a:rPr dirty="0" baseline="3086" sz="2700" spc="-847">
                <a:latin typeface="Microsoft Sans Serif"/>
                <a:cs typeface="Microsoft Sans Serif"/>
              </a:rPr>
              <a:t>„</a:t>
            </a:r>
            <a:r>
              <a:rPr dirty="0" baseline="3086" sz="2700" spc="697">
                <a:latin typeface="Microsoft Sans Serif"/>
                <a:cs typeface="Microsoft Sans Serif"/>
              </a:rPr>
              <a:t>  </a:t>
            </a:r>
            <a:r>
              <a:rPr dirty="0" baseline="1543" sz="2700" spc="-630">
                <a:latin typeface="Microsoft Sans Serif"/>
                <a:cs typeface="Microsoft Sans Serif"/>
              </a:rPr>
              <a:t>ع</a:t>
            </a:r>
            <a:r>
              <a:rPr dirty="0" baseline="1543" sz="2700" spc="442">
                <a:latin typeface="Microsoft Sans Serif"/>
                <a:cs typeface="Microsoft Sans Serif"/>
              </a:rPr>
              <a:t> </a:t>
            </a:r>
            <a:r>
              <a:rPr dirty="0" baseline="1543" sz="2700" spc="-877">
                <a:latin typeface="Microsoft Sans Serif"/>
                <a:cs typeface="Microsoft Sans Serif"/>
              </a:rPr>
              <a:t>(</a:t>
            </a:r>
            <a:r>
              <a:rPr dirty="0" baseline="1543" sz="2700" spc="-877">
                <a:latin typeface="Microsoft Sans Serif"/>
                <a:cs typeface="Microsoft Sans Serif"/>
              </a:rPr>
              <a:t>ي</a:t>
            </a:r>
            <a:r>
              <a:rPr dirty="0" baseline="-10802" sz="2700" spc="-877">
                <a:latin typeface="Microsoft Sans Serif"/>
                <a:cs typeface="Microsoft Sans Serif"/>
              </a:rPr>
              <a:t>„</a:t>
            </a:r>
            <a:endParaRPr baseline="-10802" sz="2700">
              <a:latin typeface="Microsoft Sans Serif"/>
              <a:cs typeface="Microsoft Sans Serif"/>
            </a:endParaRPr>
          </a:p>
        </p:txBody>
      </p:sp>
      <p:sp>
        <p:nvSpPr>
          <p:cNvPr id="11" name="object 11" descr=""/>
          <p:cNvSpPr txBox="1"/>
          <p:nvPr/>
        </p:nvSpPr>
        <p:spPr>
          <a:xfrm>
            <a:off x="6284086" y="4214876"/>
            <a:ext cx="3700779" cy="299720"/>
          </a:xfrm>
          <a:prstGeom prst="rect">
            <a:avLst/>
          </a:prstGeom>
        </p:spPr>
        <p:txBody>
          <a:bodyPr wrap="square" lIns="0" tIns="12700" rIns="0" bIns="0" rtlCol="0" vert="horz">
            <a:spAutoFit/>
          </a:bodyPr>
          <a:lstStyle/>
          <a:p>
            <a:pPr algn="r" marL="38100" marR="30480">
              <a:lnSpc>
                <a:spcPct val="100000"/>
              </a:lnSpc>
              <a:spcBef>
                <a:spcPts val="100"/>
              </a:spcBef>
            </a:pPr>
            <a:r>
              <a:rPr dirty="0" baseline="1543" sz="2700" spc="-750">
                <a:latin typeface="Microsoft Sans Serif"/>
                <a:cs typeface="Microsoft Sans Serif"/>
              </a:rPr>
              <a:t>.</a:t>
            </a:r>
            <a:r>
              <a:rPr dirty="0" baseline="1543" sz="2700" spc="-397">
                <a:latin typeface="Microsoft Sans Serif"/>
                <a:cs typeface="Microsoft Sans Serif"/>
              </a:rPr>
              <a:t> </a:t>
            </a:r>
            <a:r>
              <a:rPr dirty="0" baseline="-9259" sz="2700" spc="-667">
                <a:latin typeface="Microsoft Sans Serif"/>
                <a:cs typeface="Microsoft Sans Serif"/>
              </a:rPr>
              <a:t>لا</a:t>
            </a:r>
            <a:r>
              <a:rPr dirty="0" baseline="-9259" sz="2700" spc="135">
                <a:latin typeface="Microsoft Sans Serif"/>
                <a:cs typeface="Microsoft Sans Serif"/>
              </a:rPr>
              <a:t> </a:t>
            </a:r>
            <a:r>
              <a:rPr dirty="0" baseline="13888" sz="2700" spc="-1019">
                <a:latin typeface="Microsoft Sans Serif"/>
                <a:cs typeface="Microsoft Sans Serif"/>
              </a:rPr>
              <a:t>.</a:t>
            </a:r>
            <a:r>
              <a:rPr dirty="0" baseline="-3086" sz="2700" spc="-1019">
                <a:latin typeface="Microsoft Sans Serif"/>
                <a:cs typeface="Microsoft Sans Serif"/>
              </a:rPr>
              <a:t>ق</a:t>
            </a:r>
            <a:r>
              <a:rPr dirty="0" baseline="-3086" sz="2700" spc="405">
                <a:latin typeface="Microsoft Sans Serif"/>
                <a:cs typeface="Microsoft Sans Serif"/>
              </a:rPr>
              <a:t> </a:t>
            </a:r>
            <a:r>
              <a:rPr dirty="0" baseline="-6172" sz="2700" spc="-1289">
                <a:latin typeface="Microsoft Sans Serif"/>
                <a:cs typeface="Microsoft Sans Serif"/>
              </a:rPr>
              <a:t>ع</a:t>
            </a:r>
            <a:r>
              <a:rPr dirty="0" baseline="9259" sz="2700" spc="-1289">
                <a:latin typeface="Microsoft Sans Serif"/>
                <a:cs typeface="Microsoft Sans Serif"/>
              </a:rPr>
              <a:t>.</a:t>
            </a:r>
            <a:r>
              <a:rPr dirty="0" baseline="9259" sz="2700" spc="-397">
                <a:latin typeface="Microsoft Sans Serif"/>
                <a:cs typeface="Microsoft Sans Serif"/>
              </a:rPr>
              <a:t> </a:t>
            </a:r>
            <a:r>
              <a:rPr dirty="0" baseline="9259" sz="2700" spc="-1185">
                <a:latin typeface="Microsoft Sans Serif"/>
                <a:cs typeface="Microsoft Sans Serif"/>
              </a:rPr>
              <a:t>حلا</a:t>
            </a:r>
            <a:r>
              <a:rPr dirty="0" baseline="-1543" sz="2700" spc="-1185">
                <a:latin typeface="Microsoft Sans Serif"/>
                <a:cs typeface="Microsoft Sans Serif"/>
              </a:rPr>
              <a:t>,</a:t>
            </a:r>
            <a:r>
              <a:rPr dirty="0" baseline="-1543" sz="2700" spc="75">
                <a:latin typeface="Microsoft Sans Serif"/>
                <a:cs typeface="Microsoft Sans Serif"/>
              </a:rPr>
              <a:t>  </a:t>
            </a:r>
            <a:r>
              <a:rPr dirty="0" sz="1800" spc="-1360">
                <a:latin typeface="Microsoft Sans Serif"/>
                <a:cs typeface="Microsoft Sans Serif"/>
              </a:rPr>
              <a:t>ف</a:t>
            </a:r>
            <a:r>
              <a:rPr dirty="0" baseline="18518" sz="2700" spc="-2039">
                <a:latin typeface="Microsoft Sans Serif"/>
                <a:cs typeface="Microsoft Sans Serif"/>
              </a:rPr>
              <a:t>„</a:t>
            </a:r>
            <a:r>
              <a:rPr dirty="0" baseline="18518" sz="2700" spc="37">
                <a:latin typeface="Microsoft Sans Serif"/>
                <a:cs typeface="Microsoft Sans Serif"/>
              </a:rPr>
              <a:t> </a:t>
            </a:r>
            <a:r>
              <a:rPr dirty="0" baseline="1543" sz="2700" spc="-652">
                <a:latin typeface="Microsoft Sans Serif"/>
                <a:cs typeface="Microsoft Sans Serif"/>
              </a:rPr>
              <a:t>ملا</a:t>
            </a:r>
            <a:r>
              <a:rPr dirty="0" baseline="1543" sz="2700" spc="592">
                <a:latin typeface="Microsoft Sans Serif"/>
                <a:cs typeface="Microsoft Sans Serif"/>
              </a:rPr>
              <a:t> </a:t>
            </a:r>
            <a:r>
              <a:rPr dirty="0" sz="1800" spc="-500">
                <a:latin typeface="Microsoft Sans Serif"/>
                <a:cs typeface="Microsoft Sans Serif"/>
              </a:rPr>
              <a:t>.</a:t>
            </a:r>
            <a:r>
              <a:rPr dirty="0" sz="1800" spc="35">
                <a:latin typeface="Microsoft Sans Serif"/>
                <a:cs typeface="Microsoft Sans Serif"/>
              </a:rPr>
              <a:t> </a:t>
            </a:r>
            <a:r>
              <a:rPr dirty="0" baseline="-4629" sz="2700" spc="-922">
                <a:latin typeface="Microsoft Sans Serif"/>
                <a:cs typeface="Microsoft Sans Serif"/>
              </a:rPr>
              <a:t>كملب</a:t>
            </a:r>
            <a:r>
              <a:rPr dirty="0" baseline="-4629" sz="2700" spc="67">
                <a:latin typeface="Microsoft Sans Serif"/>
                <a:cs typeface="Microsoft Sans Serif"/>
              </a:rPr>
              <a:t> </a:t>
            </a:r>
            <a:r>
              <a:rPr dirty="0" baseline="3086" sz="2700" spc="-1050">
                <a:latin typeface="Microsoft Sans Serif"/>
                <a:cs typeface="Microsoft Sans Serif"/>
              </a:rPr>
              <a:t>„</a:t>
            </a:r>
            <a:r>
              <a:rPr dirty="0" baseline="3086" sz="2700" spc="-359">
                <a:latin typeface="Microsoft Sans Serif"/>
                <a:cs typeface="Microsoft Sans Serif"/>
              </a:rPr>
              <a:t> </a:t>
            </a:r>
            <a:r>
              <a:rPr dirty="0" baseline="-10802" sz="2700" spc="-1567">
                <a:latin typeface="Microsoft Sans Serif"/>
                <a:cs typeface="Microsoft Sans Serif"/>
              </a:rPr>
              <a:t>ت</a:t>
            </a:r>
            <a:r>
              <a:rPr dirty="0" baseline="-10802" sz="2700" spc="-292">
                <a:latin typeface="Microsoft Sans Serif"/>
                <a:cs typeface="Microsoft Sans Serif"/>
              </a:rPr>
              <a:t> </a:t>
            </a:r>
            <a:r>
              <a:rPr dirty="0" baseline="16975" sz="2700" spc="-1095">
                <a:latin typeface="Microsoft Sans Serif"/>
                <a:cs typeface="Microsoft Sans Serif"/>
              </a:rPr>
              <a:t>حصم</a:t>
            </a:r>
            <a:r>
              <a:rPr dirty="0" baseline="16975" sz="2700" spc="705">
                <a:latin typeface="Microsoft Sans Serif"/>
                <a:cs typeface="Microsoft Sans Serif"/>
              </a:rPr>
              <a:t>  </a:t>
            </a:r>
            <a:r>
              <a:rPr dirty="0" baseline="-6172" sz="2700" spc="-1289">
                <a:latin typeface="Microsoft Sans Serif"/>
                <a:cs typeface="Microsoft Sans Serif"/>
              </a:rPr>
              <a:t>ع</a:t>
            </a:r>
            <a:r>
              <a:rPr dirty="0" baseline="9259" sz="2700" spc="-1289">
                <a:latin typeface="Microsoft Sans Serif"/>
                <a:cs typeface="Microsoft Sans Serif"/>
              </a:rPr>
              <a:t>.</a:t>
            </a:r>
            <a:r>
              <a:rPr dirty="0" baseline="9259" sz="2700" spc="-397">
                <a:latin typeface="Microsoft Sans Serif"/>
                <a:cs typeface="Microsoft Sans Serif"/>
              </a:rPr>
              <a:t> </a:t>
            </a:r>
            <a:r>
              <a:rPr dirty="0" baseline="1543" sz="2700" spc="-1500">
                <a:latin typeface="Microsoft Sans Serif"/>
                <a:cs typeface="Microsoft Sans Serif"/>
              </a:rPr>
              <a:t>ت</a:t>
            </a:r>
            <a:r>
              <a:rPr dirty="0" baseline="13888" sz="2700" spc="-1500">
                <a:latin typeface="Microsoft Sans Serif"/>
                <a:cs typeface="Microsoft Sans Serif"/>
              </a:rPr>
              <a:t>„</a:t>
            </a:r>
            <a:r>
              <a:rPr dirty="0" baseline="15432" sz="2700" spc="-1500">
                <a:latin typeface="Microsoft Sans Serif"/>
                <a:cs typeface="Microsoft Sans Serif"/>
              </a:rPr>
              <a:t>ست</a:t>
            </a:r>
            <a:r>
              <a:rPr dirty="0" baseline="32407" sz="2700" spc="-1500">
                <a:latin typeface="Microsoft Sans Serif"/>
                <a:cs typeface="Microsoft Sans Serif"/>
              </a:rPr>
              <a:t>.</a:t>
            </a:r>
            <a:r>
              <a:rPr dirty="0" baseline="32407" sz="2700" spc="209">
                <a:latin typeface="Microsoft Sans Serif"/>
                <a:cs typeface="Microsoft Sans Serif"/>
              </a:rPr>
              <a:t>  </a:t>
            </a:r>
            <a:r>
              <a:rPr dirty="0" baseline="-4629" sz="2700" spc="-1455">
                <a:latin typeface="Microsoft Sans Serif"/>
                <a:cs typeface="Microsoft Sans Serif"/>
              </a:rPr>
              <a:t>ث</a:t>
            </a:r>
            <a:r>
              <a:rPr dirty="0" sz="1800" spc="-315">
                <a:latin typeface="Microsoft Sans Serif"/>
                <a:cs typeface="Microsoft Sans Serif"/>
              </a:rPr>
              <a:t> </a:t>
            </a:r>
            <a:r>
              <a:rPr dirty="0" baseline="-6172" sz="2700">
                <a:latin typeface="Microsoft Sans Serif"/>
                <a:cs typeface="Microsoft Sans Serif"/>
              </a:rPr>
              <a:t>م</a:t>
            </a:r>
            <a:r>
              <a:rPr dirty="0" baseline="-6172" sz="2700" spc="450">
                <a:latin typeface="Microsoft Sans Serif"/>
                <a:cs typeface="Microsoft Sans Serif"/>
              </a:rPr>
              <a:t> </a:t>
            </a:r>
            <a:r>
              <a:rPr dirty="0" sz="1800" spc="-1360">
                <a:latin typeface="Microsoft Sans Serif"/>
                <a:cs typeface="Microsoft Sans Serif"/>
              </a:rPr>
              <a:t>ف</a:t>
            </a:r>
            <a:r>
              <a:rPr dirty="0" baseline="18518" sz="2700" spc="-2039">
                <a:latin typeface="Microsoft Sans Serif"/>
                <a:cs typeface="Microsoft Sans Serif"/>
              </a:rPr>
              <a:t>„</a:t>
            </a:r>
            <a:r>
              <a:rPr dirty="0" baseline="18518" sz="2700" spc="607">
                <a:latin typeface="Microsoft Sans Serif"/>
                <a:cs typeface="Microsoft Sans Serif"/>
              </a:rPr>
              <a:t> </a:t>
            </a:r>
            <a:r>
              <a:rPr dirty="0" baseline="-4629" sz="2700">
                <a:latin typeface="Microsoft Sans Serif"/>
                <a:cs typeface="Microsoft Sans Serif"/>
              </a:rPr>
              <a:t>م</a:t>
            </a:r>
            <a:r>
              <a:rPr dirty="0" baseline="-4629" sz="2700" spc="277">
                <a:latin typeface="Microsoft Sans Serif"/>
                <a:cs typeface="Microsoft Sans Serif"/>
              </a:rPr>
              <a:t> </a:t>
            </a:r>
            <a:r>
              <a:rPr dirty="0" baseline="7716" sz="2700" spc="-847">
                <a:latin typeface="Microsoft Sans Serif"/>
                <a:cs typeface="Microsoft Sans Serif"/>
              </a:rPr>
              <a:t>لع</a:t>
            </a:r>
            <a:r>
              <a:rPr dirty="0" baseline="7716" sz="2700" spc="569">
                <a:latin typeface="Microsoft Sans Serif"/>
                <a:cs typeface="Microsoft Sans Serif"/>
              </a:rPr>
              <a:t> </a:t>
            </a:r>
            <a:r>
              <a:rPr dirty="0" baseline="-6172" sz="2700" spc="-1725">
                <a:latin typeface="Microsoft Sans Serif"/>
                <a:cs typeface="Microsoft Sans Serif"/>
              </a:rPr>
              <a:t>ش</a:t>
            </a:r>
            <a:r>
              <a:rPr dirty="0" baseline="6172" sz="2700" spc="-322">
                <a:latin typeface="Microsoft Sans Serif"/>
                <a:cs typeface="Microsoft Sans Serif"/>
              </a:rPr>
              <a:t> </a:t>
            </a:r>
            <a:r>
              <a:rPr dirty="0" baseline="1543" sz="2700" spc="-1192">
                <a:latin typeface="Microsoft Sans Serif"/>
                <a:cs typeface="Microsoft Sans Serif"/>
              </a:rPr>
              <a:t>ن</a:t>
            </a:r>
            <a:r>
              <a:rPr dirty="0" baseline="15432" sz="2700" spc="-1192">
                <a:latin typeface="Microsoft Sans Serif"/>
                <a:cs typeface="Microsoft Sans Serif"/>
              </a:rPr>
              <a:t>„</a:t>
            </a:r>
            <a:r>
              <a:rPr dirty="0" baseline="15432" sz="2700" spc="-472">
                <a:latin typeface="Microsoft Sans Serif"/>
                <a:cs typeface="Microsoft Sans Serif"/>
              </a:rPr>
              <a:t> </a:t>
            </a:r>
            <a:r>
              <a:rPr dirty="0" baseline="6172" sz="2700" spc="-1679">
                <a:latin typeface="Microsoft Sans Serif"/>
                <a:cs typeface="Microsoft Sans Serif"/>
              </a:rPr>
              <a:t>ث</a:t>
            </a:r>
            <a:r>
              <a:rPr dirty="0" baseline="18518" sz="2700" spc="-1679">
                <a:latin typeface="Microsoft Sans Serif"/>
                <a:cs typeface="Microsoft Sans Serif"/>
              </a:rPr>
              <a:t>.</a:t>
            </a:r>
            <a:r>
              <a:rPr dirty="0" baseline="18518" sz="2700" spc="-450">
                <a:latin typeface="Microsoft Sans Serif"/>
                <a:cs typeface="Microsoft Sans Serif"/>
              </a:rPr>
              <a:t> </a:t>
            </a:r>
            <a:r>
              <a:rPr dirty="0" baseline="10802" sz="2700" spc="-1275">
                <a:latin typeface="Microsoft Sans Serif"/>
                <a:cs typeface="Microsoft Sans Serif"/>
              </a:rPr>
              <a:t>ن</a:t>
            </a:r>
            <a:r>
              <a:rPr dirty="0" baseline="27777" sz="2700" spc="-1275">
                <a:latin typeface="Microsoft Sans Serif"/>
                <a:cs typeface="Microsoft Sans Serif"/>
              </a:rPr>
              <a:t>„</a:t>
            </a:r>
            <a:r>
              <a:rPr dirty="0" baseline="27777" sz="2700" spc="202">
                <a:latin typeface="Microsoft Sans Serif"/>
                <a:cs typeface="Microsoft Sans Serif"/>
              </a:rPr>
              <a:t> </a:t>
            </a:r>
            <a:r>
              <a:rPr dirty="0" baseline="-4629" sz="2700" spc="-1455">
                <a:latin typeface="Microsoft Sans Serif"/>
                <a:cs typeface="Microsoft Sans Serif"/>
              </a:rPr>
              <a:t>ث</a:t>
            </a:r>
            <a:r>
              <a:rPr dirty="0" sz="1800" spc="-969">
                <a:latin typeface="Microsoft Sans Serif"/>
                <a:cs typeface="Microsoft Sans Serif"/>
              </a:rPr>
              <a:t>.</a:t>
            </a:r>
            <a:r>
              <a:rPr dirty="0" sz="1800" spc="-325">
                <a:latin typeface="Microsoft Sans Serif"/>
                <a:cs typeface="Microsoft Sans Serif"/>
              </a:rPr>
              <a:t> </a:t>
            </a:r>
            <a:r>
              <a:rPr dirty="0" baseline="-6172" sz="2700">
                <a:latin typeface="Microsoft Sans Serif"/>
                <a:cs typeface="Microsoft Sans Serif"/>
              </a:rPr>
              <a:t>م</a:t>
            </a:r>
            <a:r>
              <a:rPr dirty="0" baseline="-6172" sz="2700" spc="172">
                <a:latin typeface="Microsoft Sans Serif"/>
                <a:cs typeface="Microsoft Sans Serif"/>
              </a:rPr>
              <a:t> </a:t>
            </a:r>
            <a:r>
              <a:rPr dirty="0" sz="1800" spc="-500">
                <a:latin typeface="Microsoft Sans Serif"/>
                <a:cs typeface="Microsoft Sans Serif"/>
              </a:rPr>
              <a:t>.</a:t>
            </a:r>
            <a:r>
              <a:rPr dirty="0" sz="1800" spc="-120">
                <a:latin typeface="Microsoft Sans Serif"/>
                <a:cs typeface="Microsoft Sans Serif"/>
              </a:rPr>
              <a:t> </a:t>
            </a:r>
            <a:r>
              <a:rPr dirty="0" baseline="-3086" sz="2700" spc="-1514">
                <a:latin typeface="Microsoft Sans Serif"/>
                <a:cs typeface="Microsoft Sans Serif"/>
              </a:rPr>
              <a:t>يت</a:t>
            </a:r>
            <a:r>
              <a:rPr dirty="0" baseline="-7716" sz="2700" spc="-1514">
                <a:latin typeface="Microsoft Sans Serif"/>
                <a:cs typeface="Microsoft Sans Serif"/>
              </a:rPr>
              <a:t>,</a:t>
            </a:r>
            <a:r>
              <a:rPr dirty="0" baseline="-7716" sz="2700" spc="-322">
                <a:latin typeface="Microsoft Sans Serif"/>
                <a:cs typeface="Microsoft Sans Serif"/>
              </a:rPr>
              <a:t> </a:t>
            </a:r>
            <a:r>
              <a:rPr dirty="0" baseline="-6172" sz="2700" spc="-1860">
                <a:latin typeface="Microsoft Sans Serif"/>
                <a:cs typeface="Microsoft Sans Serif"/>
              </a:rPr>
              <a:t>ف</a:t>
            </a:r>
            <a:r>
              <a:rPr dirty="0" baseline="12345" sz="2700" spc="-1860">
                <a:latin typeface="Microsoft Sans Serif"/>
                <a:cs typeface="Microsoft Sans Serif"/>
              </a:rPr>
              <a:t>„</a:t>
            </a:r>
            <a:r>
              <a:rPr dirty="0" baseline="12345" sz="2700" spc="-434">
                <a:latin typeface="Microsoft Sans Serif"/>
                <a:cs typeface="Microsoft Sans Serif"/>
              </a:rPr>
              <a:t> </a:t>
            </a:r>
            <a:r>
              <a:rPr dirty="0" baseline="4629" sz="2700" spc="-652">
                <a:latin typeface="Microsoft Sans Serif"/>
                <a:cs typeface="Microsoft Sans Serif"/>
              </a:rPr>
              <a:t>ملا</a:t>
            </a:r>
            <a:r>
              <a:rPr dirty="0" baseline="4629" sz="2700" spc="480">
                <a:latin typeface="Microsoft Sans Serif"/>
                <a:cs typeface="Microsoft Sans Serif"/>
              </a:rPr>
              <a:t> </a:t>
            </a:r>
            <a:r>
              <a:rPr dirty="0" sz="1800" spc="-50">
                <a:latin typeface="Microsoft Sans Serif"/>
                <a:cs typeface="Microsoft Sans Serif"/>
              </a:rPr>
              <a:t>م</a:t>
            </a:r>
            <a:endParaRPr sz="1800">
              <a:latin typeface="Microsoft Sans Serif"/>
              <a:cs typeface="Microsoft Sans Serif"/>
            </a:endParaRPr>
          </a:p>
        </p:txBody>
      </p:sp>
      <p:sp>
        <p:nvSpPr>
          <p:cNvPr id="12" name="object 12" descr=""/>
          <p:cNvSpPr txBox="1"/>
          <p:nvPr/>
        </p:nvSpPr>
        <p:spPr>
          <a:xfrm>
            <a:off x="5505322" y="4237735"/>
            <a:ext cx="689610" cy="299720"/>
          </a:xfrm>
          <a:prstGeom prst="rect">
            <a:avLst/>
          </a:prstGeom>
        </p:spPr>
        <p:txBody>
          <a:bodyPr wrap="square" lIns="0" tIns="12700" rIns="0" bIns="0" rtlCol="0" vert="horz">
            <a:spAutoFit/>
          </a:bodyPr>
          <a:lstStyle/>
          <a:p>
            <a:pPr algn="r" marL="38100" marR="30480">
              <a:lnSpc>
                <a:spcPct val="100000"/>
              </a:lnSpc>
              <a:spcBef>
                <a:spcPts val="100"/>
              </a:spcBef>
            </a:pPr>
            <a:r>
              <a:rPr dirty="0" sz="1800" spc="-935">
                <a:latin typeface="Microsoft Sans Serif"/>
                <a:cs typeface="Microsoft Sans Serif"/>
              </a:rPr>
              <a:t>ثق</a:t>
            </a:r>
            <a:r>
              <a:rPr dirty="0" baseline="18518" sz="2700" spc="-1402">
                <a:latin typeface="Microsoft Sans Serif"/>
                <a:cs typeface="Microsoft Sans Serif"/>
              </a:rPr>
              <a:t>.</a:t>
            </a:r>
            <a:r>
              <a:rPr dirty="0" baseline="18518" sz="2700" spc="277">
                <a:latin typeface="Microsoft Sans Serif"/>
                <a:cs typeface="Microsoft Sans Serif"/>
              </a:rPr>
              <a:t> </a:t>
            </a:r>
            <a:r>
              <a:rPr dirty="0" sz="1800" spc="-300">
                <a:latin typeface="Microsoft Sans Serif"/>
                <a:cs typeface="Microsoft Sans Serif"/>
              </a:rPr>
              <a:t>هط</a:t>
            </a:r>
            <a:r>
              <a:rPr dirty="0" sz="1800" spc="-310">
                <a:latin typeface="Microsoft Sans Serif"/>
                <a:cs typeface="Microsoft Sans Serif"/>
              </a:rPr>
              <a:t> </a:t>
            </a:r>
            <a:r>
              <a:rPr dirty="0" baseline="1543" sz="2700" spc="-1012">
                <a:latin typeface="Microsoft Sans Serif"/>
                <a:cs typeface="Microsoft Sans Serif"/>
              </a:rPr>
              <a:t>ق</a:t>
            </a:r>
            <a:r>
              <a:rPr dirty="0" baseline="12345" sz="2700" spc="-1012">
                <a:latin typeface="Microsoft Sans Serif"/>
                <a:cs typeface="Microsoft Sans Serif"/>
              </a:rPr>
              <a:t>„</a:t>
            </a:r>
            <a:r>
              <a:rPr dirty="0" baseline="12345" sz="2700" spc="-450">
                <a:latin typeface="Microsoft Sans Serif"/>
                <a:cs typeface="Microsoft Sans Serif"/>
              </a:rPr>
              <a:t> </a:t>
            </a:r>
            <a:r>
              <a:rPr dirty="0" sz="1800" spc="-710">
                <a:latin typeface="Microsoft Sans Serif"/>
                <a:cs typeface="Microsoft Sans Serif"/>
              </a:rPr>
              <a:t>ت</a:t>
            </a:r>
            <a:r>
              <a:rPr dirty="0" baseline="12345" sz="2700" spc="-1064">
                <a:latin typeface="Microsoft Sans Serif"/>
                <a:cs typeface="Microsoft Sans Serif"/>
              </a:rPr>
              <a:t>„</a:t>
            </a:r>
            <a:r>
              <a:rPr dirty="0" baseline="3086" sz="2700" spc="-1064">
                <a:latin typeface="Microsoft Sans Serif"/>
                <a:cs typeface="Microsoft Sans Serif"/>
              </a:rPr>
              <a:t>لا</a:t>
            </a:r>
            <a:r>
              <a:rPr dirty="0" baseline="3086" sz="2700" spc="209">
                <a:latin typeface="Microsoft Sans Serif"/>
                <a:cs typeface="Microsoft Sans Serif"/>
              </a:rPr>
              <a:t> </a:t>
            </a:r>
            <a:r>
              <a:rPr dirty="0" baseline="9259" sz="2700" spc="-1462">
                <a:latin typeface="Microsoft Sans Serif"/>
                <a:cs typeface="Microsoft Sans Serif"/>
              </a:rPr>
              <a:t>ت</a:t>
            </a:r>
            <a:r>
              <a:rPr dirty="0" baseline="21604" sz="2700" spc="-1462">
                <a:latin typeface="Microsoft Sans Serif"/>
                <a:cs typeface="Microsoft Sans Serif"/>
              </a:rPr>
              <a:t>„</a:t>
            </a:r>
            <a:endParaRPr baseline="21604" sz="2700">
              <a:latin typeface="Microsoft Sans Serif"/>
              <a:cs typeface="Microsoft Sans Serif"/>
            </a:endParaRPr>
          </a:p>
        </p:txBody>
      </p:sp>
      <p:sp>
        <p:nvSpPr>
          <p:cNvPr id="13" name="object 13" descr=""/>
          <p:cNvSpPr txBox="1"/>
          <p:nvPr/>
        </p:nvSpPr>
        <p:spPr>
          <a:xfrm>
            <a:off x="5406263" y="4269740"/>
            <a:ext cx="2619375" cy="299720"/>
          </a:xfrm>
          <a:prstGeom prst="rect">
            <a:avLst/>
          </a:prstGeom>
        </p:spPr>
        <p:txBody>
          <a:bodyPr wrap="square" lIns="0" tIns="12700" rIns="0" bIns="0" rtlCol="0" vert="horz">
            <a:spAutoFit/>
          </a:bodyPr>
          <a:lstStyle/>
          <a:p>
            <a:pPr algn="r" marL="38100" marR="43180">
              <a:lnSpc>
                <a:spcPct val="100000"/>
              </a:lnSpc>
              <a:spcBef>
                <a:spcPts val="100"/>
              </a:spcBef>
            </a:pPr>
            <a:r>
              <a:rPr dirty="0" sz="1800" spc="-155">
                <a:latin typeface="Microsoft Sans Serif"/>
                <a:cs typeface="Microsoft Sans Serif"/>
              </a:rPr>
              <a:t>.</a:t>
            </a:r>
            <a:r>
              <a:rPr dirty="0" sz="1800" spc="-155">
                <a:latin typeface="Microsoft Sans Serif"/>
                <a:cs typeface="Microsoft Sans Serif"/>
              </a:rPr>
              <a:t>ة</a:t>
            </a:r>
            <a:r>
              <a:rPr dirty="0" sz="1800" spc="-145">
                <a:latin typeface="Microsoft Sans Serif"/>
                <a:cs typeface="Microsoft Sans Serif"/>
              </a:rPr>
              <a:t> </a:t>
            </a:r>
            <a:r>
              <a:rPr dirty="0" baseline="-1543" sz="2700" spc="-1050">
                <a:latin typeface="Microsoft Sans Serif"/>
                <a:cs typeface="Microsoft Sans Serif"/>
              </a:rPr>
              <a:t>„</a:t>
            </a:r>
            <a:r>
              <a:rPr dirty="0" baseline="-1543" sz="2700" spc="270">
                <a:latin typeface="Microsoft Sans Serif"/>
                <a:cs typeface="Microsoft Sans Serif"/>
              </a:rPr>
              <a:t> </a:t>
            </a:r>
            <a:r>
              <a:rPr dirty="0" sz="1800" spc="-265">
                <a:latin typeface="Microsoft Sans Serif"/>
                <a:cs typeface="Microsoft Sans Serif"/>
              </a:rPr>
              <a:t>ا</a:t>
            </a:r>
            <a:r>
              <a:rPr dirty="0" sz="1800" spc="475">
                <a:latin typeface="Microsoft Sans Serif"/>
                <a:cs typeface="Microsoft Sans Serif"/>
              </a:rPr>
              <a:t> </a:t>
            </a:r>
            <a:r>
              <a:rPr dirty="0" sz="1800" spc="-265">
                <a:latin typeface="Microsoft Sans Serif"/>
                <a:cs typeface="Microsoft Sans Serif"/>
              </a:rPr>
              <a:t>ا</a:t>
            </a:r>
            <a:r>
              <a:rPr dirty="0" sz="1800" spc="320">
                <a:latin typeface="Microsoft Sans Serif"/>
                <a:cs typeface="Microsoft Sans Serif"/>
              </a:rPr>
              <a:t>  </a:t>
            </a:r>
            <a:r>
              <a:rPr dirty="0" sz="1800" spc="-10">
                <a:latin typeface="Microsoft Sans Serif"/>
                <a:cs typeface="Microsoft Sans Serif"/>
              </a:rPr>
              <a:t>م</a:t>
            </a:r>
            <a:r>
              <a:rPr dirty="0" sz="1800" spc="180">
                <a:latin typeface="Microsoft Sans Serif"/>
                <a:cs typeface="Microsoft Sans Serif"/>
              </a:rPr>
              <a:t> </a:t>
            </a:r>
            <a:r>
              <a:rPr dirty="0" sz="1800" spc="-695">
                <a:latin typeface="Microsoft Sans Serif"/>
                <a:cs typeface="Microsoft Sans Serif"/>
              </a:rPr>
              <a:t>يذ</a:t>
            </a:r>
            <a:r>
              <a:rPr dirty="0" baseline="-13888" sz="2700" spc="-1042">
                <a:latin typeface="Microsoft Sans Serif"/>
                <a:cs typeface="Microsoft Sans Serif"/>
              </a:rPr>
              <a:t>„</a:t>
            </a:r>
            <a:r>
              <a:rPr dirty="0" baseline="-13888" sz="2700" spc="509">
                <a:latin typeface="Microsoft Sans Serif"/>
                <a:cs typeface="Microsoft Sans Serif"/>
              </a:rPr>
              <a:t>  </a:t>
            </a:r>
            <a:r>
              <a:rPr dirty="0" sz="1800" spc="-805">
                <a:latin typeface="Microsoft Sans Serif"/>
                <a:cs typeface="Microsoft Sans Serif"/>
              </a:rPr>
              <a:t>ي</a:t>
            </a:r>
            <a:r>
              <a:rPr dirty="0" baseline="-13888" sz="2700" spc="-1207">
                <a:latin typeface="Microsoft Sans Serif"/>
                <a:cs typeface="Microsoft Sans Serif"/>
              </a:rPr>
              <a:t>„</a:t>
            </a:r>
            <a:r>
              <a:rPr dirty="0" baseline="-13888" sz="2700" spc="-179">
                <a:latin typeface="Microsoft Sans Serif"/>
                <a:cs typeface="Microsoft Sans Serif"/>
              </a:rPr>
              <a:t> </a:t>
            </a:r>
            <a:r>
              <a:rPr dirty="0" sz="1800" spc="-285">
                <a:latin typeface="Microsoft Sans Serif"/>
                <a:cs typeface="Microsoft Sans Serif"/>
              </a:rPr>
              <a:t>ار</a:t>
            </a:r>
            <a:r>
              <a:rPr dirty="0" sz="1800" spc="85">
                <a:latin typeface="Microsoft Sans Serif"/>
                <a:cs typeface="Microsoft Sans Serif"/>
              </a:rPr>
              <a:t>  </a:t>
            </a:r>
            <a:r>
              <a:rPr dirty="0" sz="1800" spc="-420">
                <a:latin typeface="Microsoft Sans Serif"/>
                <a:cs typeface="Microsoft Sans Serif"/>
              </a:rPr>
              <a:t>ع</a:t>
            </a:r>
            <a:r>
              <a:rPr dirty="0" sz="1800" spc="-305">
                <a:latin typeface="Microsoft Sans Serif"/>
                <a:cs typeface="Microsoft Sans Serif"/>
              </a:rPr>
              <a:t> </a:t>
            </a:r>
            <a:r>
              <a:rPr dirty="0" sz="1800" spc="-355">
                <a:latin typeface="Microsoft Sans Serif"/>
                <a:cs typeface="Microsoft Sans Serif"/>
              </a:rPr>
              <a:t>و</a:t>
            </a:r>
            <a:r>
              <a:rPr dirty="0" sz="1800" spc="145">
                <a:latin typeface="Microsoft Sans Serif"/>
                <a:cs typeface="Microsoft Sans Serif"/>
              </a:rPr>
              <a:t> </a:t>
            </a:r>
            <a:r>
              <a:rPr dirty="0" sz="1800" spc="-300">
                <a:latin typeface="Microsoft Sans Serif"/>
                <a:cs typeface="Microsoft Sans Serif"/>
              </a:rPr>
              <a:t>و</a:t>
            </a:r>
            <a:r>
              <a:rPr dirty="0" sz="1800" spc="-265">
                <a:latin typeface="Microsoft Sans Serif"/>
                <a:cs typeface="Microsoft Sans Serif"/>
              </a:rPr>
              <a:t> </a:t>
            </a:r>
            <a:r>
              <a:rPr dirty="0" sz="1800" spc="-260">
                <a:latin typeface="Microsoft Sans Serif"/>
                <a:cs typeface="Microsoft Sans Serif"/>
              </a:rPr>
              <a:t>نأ</a:t>
            </a:r>
            <a:r>
              <a:rPr dirty="0" sz="1800" spc="345">
                <a:latin typeface="Microsoft Sans Serif"/>
                <a:cs typeface="Microsoft Sans Serif"/>
              </a:rPr>
              <a:t> </a:t>
            </a:r>
            <a:r>
              <a:rPr dirty="0" sz="1800" spc="-265">
                <a:latin typeface="Microsoft Sans Serif"/>
                <a:cs typeface="Microsoft Sans Serif"/>
              </a:rPr>
              <a:t>ا</a:t>
            </a:r>
            <a:r>
              <a:rPr dirty="0" sz="1800" spc="-130">
                <a:latin typeface="Microsoft Sans Serif"/>
                <a:cs typeface="Microsoft Sans Serif"/>
              </a:rPr>
              <a:t> </a:t>
            </a:r>
            <a:r>
              <a:rPr dirty="0" baseline="-3086" sz="2700" spc="-750">
                <a:latin typeface="Microsoft Sans Serif"/>
                <a:cs typeface="Microsoft Sans Serif"/>
              </a:rPr>
              <a:t>,</a:t>
            </a:r>
            <a:r>
              <a:rPr dirty="0" baseline="-3086" sz="2700" spc="-217">
                <a:latin typeface="Microsoft Sans Serif"/>
                <a:cs typeface="Microsoft Sans Serif"/>
              </a:rPr>
              <a:t> </a:t>
            </a:r>
            <a:r>
              <a:rPr dirty="0" sz="1800" spc="-385">
                <a:latin typeface="Microsoft Sans Serif"/>
                <a:cs typeface="Microsoft Sans Serif"/>
              </a:rPr>
              <a:t>ةو</a:t>
            </a:r>
            <a:r>
              <a:rPr dirty="0" baseline="-1543" sz="2700" spc="-577">
                <a:latin typeface="Microsoft Sans Serif"/>
                <a:cs typeface="Microsoft Sans Serif"/>
              </a:rPr>
              <a:t>,</a:t>
            </a:r>
            <a:r>
              <a:rPr dirty="0" baseline="-1543" sz="2700" spc="262">
                <a:latin typeface="Microsoft Sans Serif"/>
                <a:cs typeface="Microsoft Sans Serif"/>
              </a:rPr>
              <a:t>   </a:t>
            </a:r>
            <a:r>
              <a:rPr dirty="0" sz="1800" spc="-165">
                <a:latin typeface="Microsoft Sans Serif"/>
                <a:cs typeface="Microsoft Sans Serif"/>
              </a:rPr>
              <a:t>،مار</a:t>
            </a:r>
            <a:endParaRPr sz="1800">
              <a:latin typeface="Microsoft Sans Serif"/>
              <a:cs typeface="Microsoft Sans Serif"/>
            </a:endParaRPr>
          </a:p>
        </p:txBody>
      </p:sp>
      <p:sp>
        <p:nvSpPr>
          <p:cNvPr id="14" name="object 14" descr=""/>
          <p:cNvSpPr txBox="1"/>
          <p:nvPr/>
        </p:nvSpPr>
        <p:spPr>
          <a:xfrm>
            <a:off x="5495671" y="4652264"/>
            <a:ext cx="2919730" cy="299720"/>
          </a:xfrm>
          <a:prstGeom prst="rect">
            <a:avLst/>
          </a:prstGeom>
        </p:spPr>
        <p:txBody>
          <a:bodyPr wrap="square" lIns="0" tIns="12700" rIns="0" bIns="0" rtlCol="0" vert="horz">
            <a:spAutoFit/>
          </a:bodyPr>
          <a:lstStyle/>
          <a:p>
            <a:pPr algn="r" marL="50800" marR="43180">
              <a:lnSpc>
                <a:spcPct val="100000"/>
              </a:lnSpc>
              <a:spcBef>
                <a:spcPts val="100"/>
              </a:spcBef>
            </a:pPr>
            <a:r>
              <a:rPr dirty="0" baseline="7716" sz="2700" spc="-750">
                <a:latin typeface="Microsoft Sans Serif"/>
                <a:cs typeface="Microsoft Sans Serif"/>
              </a:rPr>
              <a:t>.</a:t>
            </a:r>
            <a:r>
              <a:rPr dirty="0" baseline="7716" sz="2700" spc="-382">
                <a:latin typeface="Microsoft Sans Serif"/>
                <a:cs typeface="Microsoft Sans Serif"/>
              </a:rPr>
              <a:t> </a:t>
            </a:r>
            <a:r>
              <a:rPr dirty="0" baseline="-3086" sz="2700" spc="-652">
                <a:latin typeface="Microsoft Sans Serif"/>
                <a:cs typeface="Microsoft Sans Serif"/>
              </a:rPr>
              <a:t>لا</a:t>
            </a:r>
            <a:r>
              <a:rPr dirty="0" baseline="-3086" sz="2700" spc="615">
                <a:latin typeface="Microsoft Sans Serif"/>
                <a:cs typeface="Microsoft Sans Serif"/>
              </a:rPr>
              <a:t>       </a:t>
            </a:r>
            <a:r>
              <a:rPr dirty="0" baseline="9259" sz="2700" spc="-1050">
                <a:latin typeface="Microsoft Sans Serif"/>
                <a:cs typeface="Microsoft Sans Serif"/>
              </a:rPr>
              <a:t>„</a:t>
            </a:r>
            <a:r>
              <a:rPr dirty="0" baseline="9259" sz="2700" spc="-322">
                <a:latin typeface="Microsoft Sans Serif"/>
                <a:cs typeface="Microsoft Sans Serif"/>
              </a:rPr>
              <a:t> </a:t>
            </a:r>
            <a:r>
              <a:rPr dirty="0" baseline="-4629" sz="2700" spc="-1679">
                <a:latin typeface="Microsoft Sans Serif"/>
                <a:cs typeface="Microsoft Sans Serif"/>
              </a:rPr>
              <a:t>ح</a:t>
            </a:r>
            <a:r>
              <a:rPr dirty="0" baseline="27777" sz="2700" spc="-1679">
                <a:latin typeface="Microsoft Sans Serif"/>
                <a:cs typeface="Microsoft Sans Serif"/>
              </a:rPr>
              <a:t>.</a:t>
            </a:r>
            <a:r>
              <a:rPr dirty="0" baseline="10802" sz="2700" spc="-1679">
                <a:latin typeface="Microsoft Sans Serif"/>
                <a:cs typeface="Microsoft Sans Serif"/>
              </a:rPr>
              <a:t>ف</a:t>
            </a:r>
            <a:r>
              <a:rPr dirty="0" baseline="-7716" sz="2700" spc="-1679">
                <a:latin typeface="Microsoft Sans Serif"/>
                <a:cs typeface="Microsoft Sans Serif"/>
              </a:rPr>
              <a:t>,</a:t>
            </a:r>
            <a:r>
              <a:rPr dirty="0" baseline="-7716" sz="2700" spc="494">
                <a:latin typeface="Microsoft Sans Serif"/>
                <a:cs typeface="Microsoft Sans Serif"/>
              </a:rPr>
              <a:t> </a:t>
            </a:r>
            <a:r>
              <a:rPr dirty="0" baseline="10802" sz="2700" spc="-1717">
                <a:latin typeface="Microsoft Sans Serif"/>
                <a:cs typeface="Microsoft Sans Serif"/>
              </a:rPr>
              <a:t>ت</a:t>
            </a:r>
            <a:r>
              <a:rPr dirty="0" baseline="24691" sz="2700" spc="-52">
                <a:latin typeface="Microsoft Sans Serif"/>
                <a:cs typeface="Microsoft Sans Serif"/>
              </a:rPr>
              <a:t> </a:t>
            </a:r>
            <a:r>
              <a:rPr dirty="0" baseline="1543" sz="2700" spc="-1462">
                <a:latin typeface="Microsoft Sans Serif"/>
                <a:cs typeface="Microsoft Sans Serif"/>
              </a:rPr>
              <a:t>ث</a:t>
            </a:r>
            <a:r>
              <a:rPr dirty="0" baseline="7716" sz="2700" spc="-1462">
                <a:latin typeface="Microsoft Sans Serif"/>
                <a:cs typeface="Microsoft Sans Serif"/>
              </a:rPr>
              <a:t>„</a:t>
            </a:r>
            <a:r>
              <a:rPr dirty="0" baseline="7716" sz="2700" spc="-487">
                <a:latin typeface="Microsoft Sans Serif"/>
                <a:cs typeface="Microsoft Sans Serif"/>
              </a:rPr>
              <a:t> </a:t>
            </a:r>
            <a:r>
              <a:rPr dirty="0" sz="1800" spc="-1110">
                <a:latin typeface="Microsoft Sans Serif"/>
                <a:cs typeface="Microsoft Sans Serif"/>
              </a:rPr>
              <a:t>س</a:t>
            </a:r>
            <a:r>
              <a:rPr dirty="0" baseline="13888" sz="2700" spc="607">
                <a:latin typeface="Microsoft Sans Serif"/>
                <a:cs typeface="Microsoft Sans Serif"/>
              </a:rPr>
              <a:t> </a:t>
            </a:r>
            <a:r>
              <a:rPr dirty="0" baseline="6172" sz="2700" spc="-750">
                <a:latin typeface="Microsoft Sans Serif"/>
                <a:cs typeface="Microsoft Sans Serif"/>
              </a:rPr>
              <a:t>.</a:t>
            </a:r>
            <a:r>
              <a:rPr dirty="0" baseline="6172" sz="2700" spc="427">
                <a:latin typeface="Microsoft Sans Serif"/>
                <a:cs typeface="Microsoft Sans Serif"/>
              </a:rPr>
              <a:t> </a:t>
            </a:r>
            <a:r>
              <a:rPr dirty="0" baseline="1543" sz="2700" spc="-960">
                <a:latin typeface="Microsoft Sans Serif"/>
                <a:cs typeface="Microsoft Sans Serif"/>
              </a:rPr>
              <a:t>ل</a:t>
            </a:r>
            <a:r>
              <a:rPr dirty="0" baseline="1543" sz="2700" spc="217">
                <a:latin typeface="Microsoft Sans Serif"/>
                <a:cs typeface="Microsoft Sans Serif"/>
              </a:rPr>
              <a:t> </a:t>
            </a:r>
            <a:r>
              <a:rPr dirty="0" baseline="1543" sz="2700" spc="-1125">
                <a:latin typeface="Microsoft Sans Serif"/>
                <a:cs typeface="Microsoft Sans Serif"/>
              </a:rPr>
              <a:t>ث</a:t>
            </a:r>
            <a:r>
              <a:rPr dirty="0" baseline="-9259" sz="2700" spc="-1125">
                <a:latin typeface="Microsoft Sans Serif"/>
                <a:cs typeface="Microsoft Sans Serif"/>
              </a:rPr>
              <a:t>,</a:t>
            </a:r>
            <a:r>
              <a:rPr dirty="0" baseline="6172" sz="2700" spc="-1125">
                <a:latin typeface="Microsoft Sans Serif"/>
                <a:cs typeface="Microsoft Sans Serif"/>
              </a:rPr>
              <a:t>نت</a:t>
            </a:r>
            <a:r>
              <a:rPr dirty="0" sz="1800" spc="-750">
                <a:latin typeface="Microsoft Sans Serif"/>
                <a:cs typeface="Microsoft Sans Serif"/>
              </a:rPr>
              <a:t>„</a:t>
            </a:r>
            <a:r>
              <a:rPr dirty="0" baseline="15432" sz="2700" spc="-1125">
                <a:latin typeface="Microsoft Sans Serif"/>
                <a:cs typeface="Microsoft Sans Serif"/>
              </a:rPr>
              <a:t>„</a:t>
            </a:r>
            <a:r>
              <a:rPr dirty="0" baseline="15432" sz="2700" spc="442">
                <a:latin typeface="Microsoft Sans Serif"/>
                <a:cs typeface="Microsoft Sans Serif"/>
              </a:rPr>
              <a:t>   </a:t>
            </a:r>
            <a:r>
              <a:rPr dirty="0" baseline="10802" sz="2700" spc="-1050">
                <a:latin typeface="Microsoft Sans Serif"/>
                <a:cs typeface="Microsoft Sans Serif"/>
              </a:rPr>
              <a:t>„</a:t>
            </a:r>
            <a:r>
              <a:rPr dirty="0" baseline="10802" sz="2700" spc="270">
                <a:latin typeface="Microsoft Sans Serif"/>
                <a:cs typeface="Microsoft Sans Serif"/>
              </a:rPr>
              <a:t> </a:t>
            </a:r>
            <a:r>
              <a:rPr dirty="0" baseline="1543" sz="2700" spc="-1455">
                <a:latin typeface="Microsoft Sans Serif"/>
                <a:cs typeface="Microsoft Sans Serif"/>
              </a:rPr>
              <a:t>ث</a:t>
            </a:r>
            <a:r>
              <a:rPr dirty="0" baseline="7716" sz="2700" spc="-1455">
                <a:latin typeface="Microsoft Sans Serif"/>
                <a:cs typeface="Microsoft Sans Serif"/>
              </a:rPr>
              <a:t>.</a:t>
            </a:r>
            <a:r>
              <a:rPr dirty="0" baseline="7716" sz="2700" spc="-487">
                <a:latin typeface="Microsoft Sans Serif"/>
                <a:cs typeface="Microsoft Sans Serif"/>
              </a:rPr>
              <a:t> </a:t>
            </a:r>
            <a:r>
              <a:rPr dirty="0" baseline="1543" sz="2700" spc="-810">
                <a:latin typeface="Microsoft Sans Serif"/>
                <a:cs typeface="Microsoft Sans Serif"/>
              </a:rPr>
              <a:t>حس</a:t>
            </a:r>
            <a:r>
              <a:rPr dirty="0" baseline="10802" sz="2700" spc="-322">
                <a:latin typeface="Microsoft Sans Serif"/>
                <a:cs typeface="Microsoft Sans Serif"/>
              </a:rPr>
              <a:t> </a:t>
            </a:r>
            <a:r>
              <a:rPr dirty="0" baseline="4629" sz="2700">
                <a:latin typeface="Microsoft Sans Serif"/>
                <a:cs typeface="Microsoft Sans Serif"/>
              </a:rPr>
              <a:t>م</a:t>
            </a:r>
            <a:r>
              <a:rPr dirty="0" baseline="4629" sz="2700" spc="22">
                <a:latin typeface="Microsoft Sans Serif"/>
                <a:cs typeface="Microsoft Sans Serif"/>
              </a:rPr>
              <a:t>  </a:t>
            </a:r>
            <a:r>
              <a:rPr dirty="0" baseline="1543" sz="2700" spc="-1192">
                <a:latin typeface="Microsoft Sans Serif"/>
                <a:cs typeface="Microsoft Sans Serif"/>
              </a:rPr>
              <a:t>سث</a:t>
            </a:r>
            <a:r>
              <a:rPr dirty="0" baseline="-9259" sz="2700" spc="-1192">
                <a:latin typeface="Microsoft Sans Serif"/>
                <a:cs typeface="Microsoft Sans Serif"/>
              </a:rPr>
              <a:t>„</a:t>
            </a:r>
            <a:r>
              <a:rPr dirty="0" sz="1800" spc="-795">
                <a:latin typeface="Microsoft Sans Serif"/>
                <a:cs typeface="Microsoft Sans Serif"/>
              </a:rPr>
              <a:t>س</a:t>
            </a:r>
            <a:endParaRPr sz="1800">
              <a:latin typeface="Microsoft Sans Serif"/>
              <a:cs typeface="Microsoft Sans Serif"/>
            </a:endParaRPr>
          </a:p>
        </p:txBody>
      </p:sp>
      <p:sp>
        <p:nvSpPr>
          <p:cNvPr id="15" name="object 15" descr=""/>
          <p:cNvSpPr txBox="1"/>
          <p:nvPr/>
        </p:nvSpPr>
        <p:spPr>
          <a:xfrm>
            <a:off x="4382770" y="4632452"/>
            <a:ext cx="7239000" cy="299720"/>
          </a:xfrm>
          <a:prstGeom prst="rect">
            <a:avLst/>
          </a:prstGeom>
        </p:spPr>
        <p:txBody>
          <a:bodyPr wrap="square" lIns="0" tIns="12700" rIns="0" bIns="0" rtlCol="0" vert="horz">
            <a:spAutoFit/>
          </a:bodyPr>
          <a:lstStyle/>
          <a:p>
            <a:pPr algn="r" marL="50800" marR="55880">
              <a:lnSpc>
                <a:spcPct val="100000"/>
              </a:lnSpc>
              <a:spcBef>
                <a:spcPts val="100"/>
              </a:spcBef>
            </a:pPr>
            <a:r>
              <a:rPr dirty="0" baseline="6172" sz="2700" spc="-1050">
                <a:latin typeface="Microsoft Sans Serif"/>
                <a:cs typeface="Microsoft Sans Serif"/>
              </a:rPr>
              <a:t>„</a:t>
            </a:r>
            <a:r>
              <a:rPr dirty="0" baseline="6172" sz="2700" spc="75">
                <a:latin typeface="Microsoft Sans Serif"/>
                <a:cs typeface="Microsoft Sans Serif"/>
              </a:rPr>
              <a:t>  </a:t>
            </a:r>
            <a:r>
              <a:rPr dirty="0" baseline="-3086" sz="2700" spc="-937">
                <a:latin typeface="Microsoft Sans Serif"/>
                <a:cs typeface="Microsoft Sans Serif"/>
              </a:rPr>
              <a:t>س</a:t>
            </a:r>
            <a:r>
              <a:rPr dirty="0" baseline="-3086" sz="2700" spc="7">
                <a:latin typeface="Microsoft Sans Serif"/>
                <a:cs typeface="Microsoft Sans Serif"/>
              </a:rPr>
              <a:t> </a:t>
            </a:r>
            <a:r>
              <a:rPr dirty="0" baseline="-7716" sz="2700">
                <a:latin typeface="Microsoft Sans Serif"/>
                <a:cs typeface="Microsoft Sans Serif"/>
              </a:rPr>
              <a:t>ا</a:t>
            </a:r>
            <a:r>
              <a:rPr dirty="0" baseline="-7716" sz="2700" spc="412">
                <a:latin typeface="Microsoft Sans Serif"/>
                <a:cs typeface="Microsoft Sans Serif"/>
              </a:rPr>
              <a:t> </a:t>
            </a:r>
            <a:r>
              <a:rPr dirty="0" baseline="1543" sz="2700" spc="-1185">
                <a:latin typeface="Microsoft Sans Serif"/>
                <a:cs typeface="Microsoft Sans Serif"/>
              </a:rPr>
              <a:t>لث</a:t>
            </a:r>
            <a:r>
              <a:rPr dirty="0" baseline="7716" sz="2700" spc="-1185">
                <a:latin typeface="Microsoft Sans Serif"/>
                <a:cs typeface="Microsoft Sans Serif"/>
              </a:rPr>
              <a:t>„</a:t>
            </a:r>
            <a:r>
              <a:rPr dirty="0" baseline="7716" sz="2700" spc="-487">
                <a:latin typeface="Microsoft Sans Serif"/>
                <a:cs typeface="Microsoft Sans Serif"/>
              </a:rPr>
              <a:t> </a:t>
            </a:r>
            <a:r>
              <a:rPr dirty="0" sz="1800" spc="-640">
                <a:latin typeface="Microsoft Sans Serif"/>
                <a:cs typeface="Microsoft Sans Serif"/>
              </a:rPr>
              <a:t>ل</a:t>
            </a:r>
            <a:r>
              <a:rPr dirty="0" sz="1800" spc="10">
                <a:latin typeface="Microsoft Sans Serif"/>
                <a:cs typeface="Microsoft Sans Serif"/>
              </a:rPr>
              <a:t>  </a:t>
            </a:r>
            <a:r>
              <a:rPr dirty="0" baseline="12345" sz="2700" spc="-750">
                <a:latin typeface="Microsoft Sans Serif"/>
                <a:cs typeface="Microsoft Sans Serif"/>
              </a:rPr>
              <a:t>.</a:t>
            </a:r>
            <a:r>
              <a:rPr dirty="0" baseline="12345" sz="2700" spc="382">
                <a:latin typeface="Microsoft Sans Serif"/>
                <a:cs typeface="Microsoft Sans Serif"/>
              </a:rPr>
              <a:t> </a:t>
            </a:r>
            <a:r>
              <a:rPr dirty="0" baseline="3086" sz="2700" spc="-1252">
                <a:latin typeface="Microsoft Sans Serif"/>
                <a:cs typeface="Microsoft Sans Serif"/>
              </a:rPr>
              <a:t>عت</a:t>
            </a:r>
            <a:r>
              <a:rPr dirty="0" baseline="15432" sz="2700" spc="-1252">
                <a:latin typeface="Microsoft Sans Serif"/>
                <a:cs typeface="Microsoft Sans Serif"/>
              </a:rPr>
              <a:t>„</a:t>
            </a:r>
            <a:r>
              <a:rPr dirty="0" baseline="7716" sz="2700" spc="-1252">
                <a:latin typeface="Microsoft Sans Serif"/>
                <a:cs typeface="Microsoft Sans Serif"/>
              </a:rPr>
              <a:t>ت</a:t>
            </a:r>
            <a:r>
              <a:rPr dirty="0" baseline="3086" sz="2700" spc="-1252">
                <a:latin typeface="Microsoft Sans Serif"/>
                <a:cs typeface="Microsoft Sans Serif"/>
              </a:rPr>
              <a:t>„</a:t>
            </a:r>
            <a:r>
              <a:rPr dirty="0" baseline="3086" sz="2700" spc="622">
                <a:latin typeface="Microsoft Sans Serif"/>
                <a:cs typeface="Microsoft Sans Serif"/>
              </a:rPr>
              <a:t>    </a:t>
            </a:r>
            <a:r>
              <a:rPr dirty="0" baseline="10802" sz="2700" spc="-750">
                <a:latin typeface="Microsoft Sans Serif"/>
                <a:cs typeface="Microsoft Sans Serif"/>
              </a:rPr>
              <a:t>.</a:t>
            </a:r>
            <a:r>
              <a:rPr dirty="0" baseline="10802" sz="2700" spc="270">
                <a:latin typeface="Microsoft Sans Serif"/>
                <a:cs typeface="Microsoft Sans Serif"/>
              </a:rPr>
              <a:t> </a:t>
            </a:r>
            <a:r>
              <a:rPr dirty="0" baseline="3086" sz="2700" spc="-825">
                <a:latin typeface="Microsoft Sans Serif"/>
                <a:cs typeface="Microsoft Sans Serif"/>
              </a:rPr>
              <a:t>طلا</a:t>
            </a:r>
            <a:r>
              <a:rPr dirty="0" baseline="3086" sz="2700" spc="165">
                <a:latin typeface="Microsoft Sans Serif"/>
                <a:cs typeface="Microsoft Sans Serif"/>
              </a:rPr>
              <a:t> </a:t>
            </a:r>
            <a:r>
              <a:rPr dirty="0" baseline="1543" sz="2700" spc="-750">
                <a:latin typeface="Microsoft Sans Serif"/>
                <a:cs typeface="Microsoft Sans Serif"/>
              </a:rPr>
              <a:t>.</a:t>
            </a:r>
            <a:r>
              <a:rPr dirty="0" baseline="9259" sz="2700" spc="179">
                <a:latin typeface="Microsoft Sans Serif"/>
                <a:cs typeface="Microsoft Sans Serif"/>
              </a:rPr>
              <a:t>  </a:t>
            </a:r>
            <a:r>
              <a:rPr dirty="0" baseline="6172" sz="2700" spc="-967">
                <a:latin typeface="Microsoft Sans Serif"/>
                <a:cs typeface="Microsoft Sans Serif"/>
              </a:rPr>
              <a:t>ع</a:t>
            </a:r>
            <a:r>
              <a:rPr dirty="0" baseline="26234" sz="2700" spc="-967">
                <a:latin typeface="Microsoft Sans Serif"/>
                <a:cs typeface="Microsoft Sans Serif"/>
              </a:rPr>
              <a:t>.</a:t>
            </a:r>
            <a:r>
              <a:rPr dirty="0" baseline="26234" sz="2700" spc="727">
                <a:latin typeface="Microsoft Sans Serif"/>
                <a:cs typeface="Microsoft Sans Serif"/>
              </a:rPr>
              <a:t>                  </a:t>
            </a:r>
            <a:r>
              <a:rPr dirty="0" baseline="-6172" sz="2700" spc="-810">
                <a:latin typeface="Microsoft Sans Serif"/>
                <a:cs typeface="Microsoft Sans Serif"/>
              </a:rPr>
              <a:t>ح</a:t>
            </a:r>
            <a:r>
              <a:rPr dirty="0" baseline="-6172" sz="2700" spc="-810">
                <a:latin typeface="Microsoft Sans Serif"/>
                <a:cs typeface="Microsoft Sans Serif"/>
              </a:rPr>
              <a:t>,</a:t>
            </a:r>
            <a:r>
              <a:rPr dirty="0" baseline="-6172" sz="2700" spc="569">
                <a:latin typeface="Microsoft Sans Serif"/>
                <a:cs typeface="Microsoft Sans Serif"/>
              </a:rPr>
              <a:t> </a:t>
            </a:r>
            <a:r>
              <a:rPr dirty="0" baseline="15432" sz="2700" spc="-1019">
                <a:latin typeface="Microsoft Sans Serif"/>
                <a:cs typeface="Microsoft Sans Serif"/>
              </a:rPr>
              <a:t>.</a:t>
            </a:r>
            <a:r>
              <a:rPr dirty="0" baseline="-1543" sz="2700" spc="-1019">
                <a:latin typeface="Microsoft Sans Serif"/>
                <a:cs typeface="Microsoft Sans Serif"/>
              </a:rPr>
              <a:t>ق</a:t>
            </a:r>
            <a:r>
              <a:rPr dirty="0" baseline="-1543" sz="2700" spc="209">
                <a:latin typeface="Microsoft Sans Serif"/>
                <a:cs typeface="Microsoft Sans Serif"/>
              </a:rPr>
              <a:t> </a:t>
            </a:r>
            <a:r>
              <a:rPr dirty="0" baseline="13888" sz="2700" spc="-1387">
                <a:latin typeface="Microsoft Sans Serif"/>
                <a:cs typeface="Microsoft Sans Serif"/>
              </a:rPr>
              <a:t>هض</a:t>
            </a:r>
            <a:r>
              <a:rPr dirty="0" baseline="27777" sz="2700" spc="-1387">
                <a:latin typeface="Microsoft Sans Serif"/>
                <a:cs typeface="Microsoft Sans Serif"/>
              </a:rPr>
              <a:t>.</a:t>
            </a:r>
            <a:r>
              <a:rPr dirty="0" baseline="27777" sz="2700" spc="-382">
                <a:latin typeface="Microsoft Sans Serif"/>
                <a:cs typeface="Microsoft Sans Serif"/>
              </a:rPr>
              <a:t> </a:t>
            </a:r>
            <a:r>
              <a:rPr dirty="0" baseline="27777" sz="2700" spc="-967">
                <a:latin typeface="Microsoft Sans Serif"/>
                <a:cs typeface="Microsoft Sans Serif"/>
              </a:rPr>
              <a:t>عن</a:t>
            </a:r>
            <a:r>
              <a:rPr dirty="0" baseline="23148" sz="2700" spc="-967">
                <a:latin typeface="Microsoft Sans Serif"/>
                <a:cs typeface="Microsoft Sans Serif"/>
              </a:rPr>
              <a:t>,</a:t>
            </a:r>
            <a:r>
              <a:rPr dirty="0" baseline="23148" sz="2700" spc="660">
                <a:latin typeface="Microsoft Sans Serif"/>
                <a:cs typeface="Microsoft Sans Serif"/>
              </a:rPr>
              <a:t> </a:t>
            </a:r>
            <a:r>
              <a:rPr dirty="0" baseline="1543" sz="2700">
                <a:latin typeface="Microsoft Sans Serif"/>
                <a:cs typeface="Microsoft Sans Serif"/>
              </a:rPr>
              <a:t>م</a:t>
            </a:r>
            <a:r>
              <a:rPr dirty="0" baseline="1543" sz="2700" spc="157">
                <a:latin typeface="Microsoft Sans Serif"/>
                <a:cs typeface="Microsoft Sans Serif"/>
              </a:rPr>
              <a:t> </a:t>
            </a:r>
            <a:r>
              <a:rPr dirty="0" baseline="1543" sz="2700" spc="-750">
                <a:latin typeface="Microsoft Sans Serif"/>
                <a:cs typeface="Microsoft Sans Serif"/>
              </a:rPr>
              <a:t>.</a:t>
            </a:r>
            <a:r>
              <a:rPr dirty="0" baseline="1543" sz="2700" spc="427">
                <a:latin typeface="Microsoft Sans Serif"/>
                <a:cs typeface="Microsoft Sans Serif"/>
              </a:rPr>
              <a:t> </a:t>
            </a:r>
            <a:r>
              <a:rPr dirty="0" baseline="9259" sz="2700" spc="-1042">
                <a:latin typeface="Microsoft Sans Serif"/>
                <a:cs typeface="Microsoft Sans Serif"/>
              </a:rPr>
              <a:t>لح</a:t>
            </a:r>
            <a:r>
              <a:rPr dirty="0" baseline="18518" sz="2700" spc="-1042">
                <a:latin typeface="Microsoft Sans Serif"/>
                <a:cs typeface="Microsoft Sans Serif"/>
              </a:rPr>
              <a:t>.</a:t>
            </a:r>
            <a:r>
              <a:rPr dirty="0" baseline="18518" sz="2700" spc="517">
                <a:latin typeface="Microsoft Sans Serif"/>
                <a:cs typeface="Microsoft Sans Serif"/>
              </a:rPr>
              <a:t> </a:t>
            </a:r>
            <a:r>
              <a:rPr dirty="0" baseline="-6172" sz="2700" spc="-1702">
                <a:latin typeface="Microsoft Sans Serif"/>
                <a:cs typeface="Microsoft Sans Serif"/>
              </a:rPr>
              <a:t>ت</a:t>
            </a:r>
            <a:r>
              <a:rPr dirty="0" baseline="-10802" sz="2700" spc="-1702">
                <a:latin typeface="Microsoft Sans Serif"/>
                <a:cs typeface="Microsoft Sans Serif"/>
              </a:rPr>
              <a:t>„</a:t>
            </a:r>
            <a:r>
              <a:rPr dirty="0" baseline="-10802" sz="2700" spc="405">
                <a:latin typeface="Microsoft Sans Serif"/>
                <a:cs typeface="Microsoft Sans Serif"/>
              </a:rPr>
              <a:t> </a:t>
            </a:r>
            <a:r>
              <a:rPr dirty="0" baseline="-1543" sz="2700" spc="-644">
                <a:latin typeface="Microsoft Sans Serif"/>
                <a:cs typeface="Microsoft Sans Serif"/>
              </a:rPr>
              <a:t>ع</a:t>
            </a:r>
            <a:r>
              <a:rPr dirty="0" baseline="-1543" sz="2700" spc="-465">
                <a:latin typeface="Microsoft Sans Serif"/>
                <a:cs typeface="Microsoft Sans Serif"/>
              </a:rPr>
              <a:t> </a:t>
            </a:r>
            <a:r>
              <a:rPr dirty="0" baseline="1543" sz="2700" spc="-1057">
                <a:latin typeface="Microsoft Sans Serif"/>
                <a:cs typeface="Microsoft Sans Serif"/>
              </a:rPr>
              <a:t>مت</a:t>
            </a:r>
            <a:r>
              <a:rPr dirty="0" baseline="13888" sz="2700" spc="-1057">
                <a:latin typeface="Microsoft Sans Serif"/>
                <a:cs typeface="Microsoft Sans Serif"/>
              </a:rPr>
              <a:t>„</a:t>
            </a:r>
            <a:r>
              <a:rPr dirty="0" baseline="13888" sz="2700" spc="-412">
                <a:latin typeface="Microsoft Sans Serif"/>
                <a:cs typeface="Microsoft Sans Serif"/>
              </a:rPr>
              <a:t> </a:t>
            </a:r>
            <a:r>
              <a:rPr dirty="0" baseline="4629" sz="2700" spc="-810">
                <a:latin typeface="Microsoft Sans Serif"/>
                <a:cs typeface="Microsoft Sans Serif"/>
              </a:rPr>
              <a:t>ح</a:t>
            </a:r>
            <a:r>
              <a:rPr dirty="0" baseline="3086" sz="2700" spc="-810">
                <a:latin typeface="Microsoft Sans Serif"/>
                <a:cs typeface="Microsoft Sans Serif"/>
              </a:rPr>
              <a:t>,</a:t>
            </a:r>
            <a:r>
              <a:rPr dirty="0" baseline="3086" sz="2700" spc="352">
                <a:latin typeface="Microsoft Sans Serif"/>
                <a:cs typeface="Microsoft Sans Serif"/>
              </a:rPr>
              <a:t> </a:t>
            </a:r>
            <a:r>
              <a:rPr dirty="0" baseline="-7716" sz="2700">
                <a:latin typeface="Microsoft Sans Serif"/>
                <a:cs typeface="Microsoft Sans Serif"/>
              </a:rPr>
              <a:t>ا</a:t>
            </a:r>
            <a:r>
              <a:rPr dirty="0" baseline="-7716" sz="2700" spc="390">
                <a:latin typeface="Microsoft Sans Serif"/>
                <a:cs typeface="Microsoft Sans Serif"/>
              </a:rPr>
              <a:t> </a:t>
            </a:r>
            <a:r>
              <a:rPr dirty="0" baseline="-3086" sz="2700" spc="-1567">
                <a:latin typeface="Microsoft Sans Serif"/>
                <a:cs typeface="Microsoft Sans Serif"/>
              </a:rPr>
              <a:t>ص</a:t>
            </a:r>
            <a:r>
              <a:rPr dirty="0" baseline="-3086" sz="2700" spc="217">
                <a:latin typeface="Microsoft Sans Serif"/>
                <a:cs typeface="Microsoft Sans Serif"/>
              </a:rPr>
              <a:t> </a:t>
            </a:r>
            <a:r>
              <a:rPr dirty="0" baseline="-3086" sz="2700" spc="-1064">
                <a:latin typeface="Microsoft Sans Serif"/>
                <a:cs typeface="Microsoft Sans Serif"/>
              </a:rPr>
              <a:t>ت</a:t>
            </a:r>
            <a:r>
              <a:rPr dirty="0" baseline="9259" sz="2700" spc="-1064">
                <a:latin typeface="Microsoft Sans Serif"/>
                <a:cs typeface="Microsoft Sans Serif"/>
              </a:rPr>
              <a:t>„</a:t>
            </a:r>
            <a:r>
              <a:rPr dirty="0" baseline="1543" sz="2700" spc="-1064">
                <a:latin typeface="Microsoft Sans Serif"/>
                <a:cs typeface="Microsoft Sans Serif"/>
              </a:rPr>
              <a:t>لا</a:t>
            </a:r>
            <a:r>
              <a:rPr dirty="0" baseline="1543" sz="2700" spc="472">
                <a:latin typeface="Microsoft Sans Serif"/>
                <a:cs typeface="Microsoft Sans Serif"/>
              </a:rPr>
              <a:t> </a:t>
            </a:r>
            <a:r>
              <a:rPr dirty="0" baseline="1543" sz="2700" spc="-2039">
                <a:latin typeface="Microsoft Sans Serif"/>
                <a:cs typeface="Microsoft Sans Serif"/>
              </a:rPr>
              <a:t>ف</a:t>
            </a:r>
            <a:r>
              <a:rPr dirty="0" baseline="18518" sz="2700" spc="-2039">
                <a:latin typeface="Microsoft Sans Serif"/>
                <a:cs typeface="Microsoft Sans Serif"/>
              </a:rPr>
              <a:t>„</a:t>
            </a:r>
            <a:r>
              <a:rPr dirty="0" baseline="18518" sz="2700" spc="607">
                <a:latin typeface="Microsoft Sans Serif"/>
                <a:cs typeface="Microsoft Sans Serif"/>
              </a:rPr>
              <a:t> </a:t>
            </a:r>
            <a:r>
              <a:rPr dirty="0" baseline="-3086" sz="2700">
                <a:latin typeface="Microsoft Sans Serif"/>
                <a:cs typeface="Microsoft Sans Serif"/>
              </a:rPr>
              <a:t>م</a:t>
            </a:r>
            <a:r>
              <a:rPr dirty="0" baseline="-3086" sz="2700" spc="277">
                <a:latin typeface="Microsoft Sans Serif"/>
                <a:cs typeface="Microsoft Sans Serif"/>
              </a:rPr>
              <a:t> </a:t>
            </a:r>
            <a:r>
              <a:rPr dirty="0" baseline="-1543" sz="2700" spc="-150">
                <a:latin typeface="Microsoft Sans Serif"/>
                <a:cs typeface="Microsoft Sans Serif"/>
              </a:rPr>
              <a:t>م</a:t>
            </a:r>
            <a:r>
              <a:rPr dirty="0" baseline="-1543" sz="2700" spc="-120">
                <a:latin typeface="Microsoft Sans Serif"/>
                <a:cs typeface="Microsoft Sans Serif"/>
              </a:rPr>
              <a:t> </a:t>
            </a:r>
            <a:r>
              <a:rPr dirty="0" baseline="-6172" sz="2700" spc="-1417">
                <a:latin typeface="Microsoft Sans Serif"/>
                <a:cs typeface="Microsoft Sans Serif"/>
              </a:rPr>
              <a:t>ح</a:t>
            </a:r>
            <a:r>
              <a:rPr dirty="0" baseline="13888" sz="2700" spc="-1417">
                <a:latin typeface="Microsoft Sans Serif"/>
                <a:cs typeface="Microsoft Sans Serif"/>
              </a:rPr>
              <a:t>.</a:t>
            </a:r>
            <a:r>
              <a:rPr dirty="0" baseline="9259" sz="2700" spc="-1417">
                <a:latin typeface="Microsoft Sans Serif"/>
                <a:cs typeface="Microsoft Sans Serif"/>
              </a:rPr>
              <a:t>ت</a:t>
            </a:r>
            <a:r>
              <a:rPr dirty="0" baseline="20061" sz="2700" spc="-1417">
                <a:latin typeface="Microsoft Sans Serif"/>
                <a:cs typeface="Microsoft Sans Serif"/>
              </a:rPr>
              <a:t>„</a:t>
            </a:r>
            <a:r>
              <a:rPr dirty="0" baseline="20061" sz="2700" spc="-412">
                <a:latin typeface="Microsoft Sans Serif"/>
                <a:cs typeface="Microsoft Sans Serif"/>
              </a:rPr>
              <a:t> </a:t>
            </a:r>
            <a:r>
              <a:rPr dirty="0" baseline="20061" sz="2700" spc="-667">
                <a:latin typeface="Microsoft Sans Serif"/>
                <a:cs typeface="Microsoft Sans Serif"/>
              </a:rPr>
              <a:t>سم</a:t>
            </a:r>
            <a:r>
              <a:rPr dirty="0" baseline="20061" sz="2700" spc="157">
                <a:latin typeface="Microsoft Sans Serif"/>
                <a:cs typeface="Microsoft Sans Serif"/>
              </a:rPr>
              <a:t> </a:t>
            </a:r>
            <a:r>
              <a:rPr dirty="0" baseline="1543" sz="2700" spc="-750">
                <a:latin typeface="Microsoft Sans Serif"/>
                <a:cs typeface="Microsoft Sans Serif"/>
              </a:rPr>
              <a:t>.</a:t>
            </a:r>
            <a:r>
              <a:rPr dirty="0" baseline="9259" sz="2700" spc="30">
                <a:latin typeface="Microsoft Sans Serif"/>
                <a:cs typeface="Microsoft Sans Serif"/>
              </a:rPr>
              <a:t>  </a:t>
            </a:r>
            <a:r>
              <a:rPr dirty="0" baseline="1543" sz="2700" spc="-577">
                <a:latin typeface="Microsoft Sans Serif"/>
                <a:cs typeface="Microsoft Sans Serif"/>
              </a:rPr>
              <a:t>مك</a:t>
            </a:r>
            <a:endParaRPr baseline="1543" sz="2700">
              <a:latin typeface="Microsoft Sans Serif"/>
              <a:cs typeface="Microsoft Sans Serif"/>
            </a:endParaRPr>
          </a:p>
        </p:txBody>
      </p:sp>
      <p:sp>
        <p:nvSpPr>
          <p:cNvPr id="16" name="object 16" descr=""/>
          <p:cNvSpPr txBox="1"/>
          <p:nvPr/>
        </p:nvSpPr>
        <p:spPr>
          <a:xfrm>
            <a:off x="2228342" y="4681220"/>
            <a:ext cx="9242425" cy="299720"/>
          </a:xfrm>
          <a:prstGeom prst="rect">
            <a:avLst/>
          </a:prstGeom>
        </p:spPr>
        <p:txBody>
          <a:bodyPr wrap="square" lIns="0" tIns="12700" rIns="0" bIns="0" rtlCol="0" vert="horz">
            <a:spAutoFit/>
          </a:bodyPr>
          <a:lstStyle/>
          <a:p>
            <a:pPr algn="r" marL="38100" marR="30480">
              <a:lnSpc>
                <a:spcPct val="100000"/>
              </a:lnSpc>
              <a:spcBef>
                <a:spcPts val="100"/>
              </a:spcBef>
            </a:pPr>
            <a:r>
              <a:rPr dirty="0" sz="1800" spc="-245">
                <a:latin typeface="Microsoft Sans Serif"/>
                <a:cs typeface="Microsoft Sans Serif"/>
              </a:rPr>
              <a:t>م</a:t>
            </a:r>
            <a:r>
              <a:rPr dirty="0" sz="1800" spc="-70">
                <a:latin typeface="Microsoft Sans Serif"/>
                <a:cs typeface="Microsoft Sans Serif"/>
              </a:rPr>
              <a:t> </a:t>
            </a:r>
            <a:r>
              <a:rPr dirty="0" sz="1800" spc="-430">
                <a:latin typeface="Microsoft Sans Serif"/>
                <a:cs typeface="Microsoft Sans Serif"/>
              </a:rPr>
              <a:t>رو</a:t>
            </a:r>
            <a:r>
              <a:rPr dirty="0" sz="1800" spc="155">
                <a:latin typeface="Microsoft Sans Serif"/>
                <a:cs typeface="Microsoft Sans Serif"/>
              </a:rPr>
              <a:t> </a:t>
            </a:r>
            <a:r>
              <a:rPr dirty="0" sz="1800" spc="-300">
                <a:latin typeface="Microsoft Sans Serif"/>
                <a:cs typeface="Microsoft Sans Serif"/>
              </a:rPr>
              <a:t>و</a:t>
            </a:r>
            <a:r>
              <a:rPr dirty="0" sz="1800" spc="-265">
                <a:latin typeface="Microsoft Sans Serif"/>
                <a:cs typeface="Microsoft Sans Serif"/>
              </a:rPr>
              <a:t> </a:t>
            </a:r>
            <a:r>
              <a:rPr dirty="0" sz="1800">
                <a:latin typeface="Microsoft Sans Serif"/>
                <a:cs typeface="Microsoft Sans Serif"/>
              </a:rPr>
              <a:t>م</a:t>
            </a:r>
            <a:r>
              <a:rPr dirty="0" sz="1800" spc="35">
                <a:latin typeface="Microsoft Sans Serif"/>
                <a:cs typeface="Microsoft Sans Serif"/>
              </a:rPr>
              <a:t> </a:t>
            </a:r>
            <a:r>
              <a:rPr dirty="0" sz="1800" spc="-265">
                <a:latin typeface="Microsoft Sans Serif"/>
                <a:cs typeface="Microsoft Sans Serif"/>
              </a:rPr>
              <a:t>ا</a:t>
            </a:r>
            <a:r>
              <a:rPr dirty="0" sz="1800" spc="285">
                <a:latin typeface="Microsoft Sans Serif"/>
                <a:cs typeface="Microsoft Sans Serif"/>
              </a:rPr>
              <a:t> </a:t>
            </a:r>
            <a:r>
              <a:rPr dirty="0" sz="1800" spc="-170">
                <a:latin typeface="Microsoft Sans Serif"/>
                <a:cs typeface="Microsoft Sans Serif"/>
              </a:rPr>
              <a:t>ا</a:t>
            </a:r>
            <a:r>
              <a:rPr dirty="0" sz="1800" spc="-240">
                <a:latin typeface="Microsoft Sans Serif"/>
                <a:cs typeface="Microsoft Sans Serif"/>
              </a:rPr>
              <a:t> </a:t>
            </a:r>
            <a:r>
              <a:rPr dirty="0" sz="1800" spc="-725">
                <a:latin typeface="Microsoft Sans Serif"/>
                <a:cs typeface="Microsoft Sans Serif"/>
              </a:rPr>
              <a:t>ي</a:t>
            </a:r>
            <a:r>
              <a:rPr dirty="0" sz="1800" spc="30">
                <a:latin typeface="Microsoft Sans Serif"/>
                <a:cs typeface="Microsoft Sans Serif"/>
              </a:rPr>
              <a:t>  </a:t>
            </a:r>
            <a:r>
              <a:rPr dirty="0" sz="1800" spc="-350">
                <a:latin typeface="Microsoft Sans Serif"/>
                <a:cs typeface="Microsoft Sans Serif"/>
              </a:rPr>
              <a:t>ط</a:t>
            </a:r>
            <a:r>
              <a:rPr dirty="0" sz="1800" spc="320">
                <a:latin typeface="Microsoft Sans Serif"/>
                <a:cs typeface="Microsoft Sans Serif"/>
              </a:rPr>
              <a:t>  </a:t>
            </a:r>
            <a:r>
              <a:rPr dirty="0" sz="1800" spc="-204">
                <a:latin typeface="Microsoft Sans Serif"/>
                <a:cs typeface="Microsoft Sans Serif"/>
              </a:rPr>
              <a:t>نا</a:t>
            </a:r>
            <a:r>
              <a:rPr dirty="0" sz="1800" spc="-240">
                <a:latin typeface="Microsoft Sans Serif"/>
                <a:cs typeface="Microsoft Sans Serif"/>
              </a:rPr>
              <a:t> </a:t>
            </a:r>
            <a:r>
              <a:rPr dirty="0" sz="1800">
                <a:latin typeface="Microsoft Sans Serif"/>
                <a:cs typeface="Microsoft Sans Serif"/>
              </a:rPr>
              <a:t>ة</a:t>
            </a:r>
            <a:r>
              <a:rPr dirty="0" sz="1800" spc="-295">
                <a:latin typeface="Microsoft Sans Serif"/>
                <a:cs typeface="Microsoft Sans Serif"/>
              </a:rPr>
              <a:t> </a:t>
            </a:r>
            <a:r>
              <a:rPr dirty="0" sz="1800" spc="-355">
                <a:latin typeface="Microsoft Sans Serif"/>
                <a:cs typeface="Microsoft Sans Serif"/>
              </a:rPr>
              <a:t>و</a:t>
            </a:r>
            <a:r>
              <a:rPr dirty="0" sz="1800" spc="325">
                <a:latin typeface="Microsoft Sans Serif"/>
                <a:cs typeface="Microsoft Sans Serif"/>
              </a:rPr>
              <a:t>  </a:t>
            </a:r>
            <a:r>
              <a:rPr dirty="0" sz="1800">
                <a:latin typeface="Microsoft Sans Serif"/>
                <a:cs typeface="Microsoft Sans Serif"/>
              </a:rPr>
              <a:t>ن</a:t>
            </a:r>
            <a:r>
              <a:rPr dirty="0" sz="1800" spc="130">
                <a:latin typeface="Microsoft Sans Serif"/>
                <a:cs typeface="Microsoft Sans Serif"/>
              </a:rPr>
              <a:t>  </a:t>
            </a:r>
            <a:r>
              <a:rPr dirty="0" sz="1800" spc="-50">
                <a:latin typeface="Microsoft Sans Serif"/>
                <a:cs typeface="Microsoft Sans Serif"/>
              </a:rPr>
              <a:t>باءا</a:t>
            </a:r>
            <a:r>
              <a:rPr dirty="0" sz="1800" spc="185">
                <a:latin typeface="Microsoft Sans Serif"/>
                <a:cs typeface="Microsoft Sans Serif"/>
              </a:rPr>
              <a:t> </a:t>
            </a:r>
            <a:r>
              <a:rPr dirty="0" sz="1800" spc="-400">
                <a:latin typeface="Microsoft Sans Serif"/>
                <a:cs typeface="Microsoft Sans Serif"/>
              </a:rPr>
              <a:t>أ</a:t>
            </a:r>
            <a:r>
              <a:rPr dirty="0" baseline="-6172" sz="2700" spc="-600">
                <a:latin typeface="Microsoft Sans Serif"/>
                <a:cs typeface="Microsoft Sans Serif"/>
              </a:rPr>
              <a:t>,</a:t>
            </a:r>
            <a:r>
              <a:rPr dirty="0" sz="1800" spc="-400">
                <a:latin typeface="Microsoft Sans Serif"/>
                <a:cs typeface="Microsoft Sans Serif"/>
              </a:rPr>
              <a:t>ل</a:t>
            </a:r>
            <a:r>
              <a:rPr dirty="0" sz="1800" spc="15">
                <a:latin typeface="Microsoft Sans Serif"/>
                <a:cs typeface="Microsoft Sans Serif"/>
              </a:rPr>
              <a:t> </a:t>
            </a:r>
            <a:r>
              <a:rPr dirty="0" sz="1800" spc="-540">
                <a:latin typeface="Microsoft Sans Serif"/>
                <a:cs typeface="Microsoft Sans Serif"/>
              </a:rPr>
              <a:t>ك</a:t>
            </a:r>
            <a:r>
              <a:rPr dirty="0" sz="1800" spc="130">
                <a:latin typeface="Microsoft Sans Serif"/>
                <a:cs typeface="Microsoft Sans Serif"/>
              </a:rPr>
              <a:t>  </a:t>
            </a:r>
            <a:r>
              <a:rPr dirty="0" sz="1800" spc="-690">
                <a:latin typeface="Microsoft Sans Serif"/>
                <a:cs typeface="Microsoft Sans Serif"/>
              </a:rPr>
              <a:t>صر</a:t>
            </a:r>
            <a:r>
              <a:rPr dirty="0" sz="1800" spc="65">
                <a:latin typeface="Microsoft Sans Serif"/>
                <a:cs typeface="Microsoft Sans Serif"/>
              </a:rPr>
              <a:t>  </a:t>
            </a:r>
            <a:r>
              <a:rPr dirty="0" sz="1800" spc="-819">
                <a:latin typeface="Microsoft Sans Serif"/>
                <a:cs typeface="Microsoft Sans Serif"/>
              </a:rPr>
              <a:t>ي</a:t>
            </a:r>
            <a:r>
              <a:rPr dirty="0" baseline="-13888" sz="2700" spc="-1230">
                <a:latin typeface="Microsoft Sans Serif"/>
                <a:cs typeface="Microsoft Sans Serif"/>
              </a:rPr>
              <a:t>„</a:t>
            </a:r>
            <a:r>
              <a:rPr dirty="0" baseline="-13888" sz="2700" spc="-172">
                <a:latin typeface="Microsoft Sans Serif"/>
                <a:cs typeface="Microsoft Sans Serif"/>
              </a:rPr>
              <a:t> </a:t>
            </a:r>
            <a:r>
              <a:rPr dirty="0" sz="1800">
                <a:latin typeface="Microsoft Sans Serif"/>
                <a:cs typeface="Microsoft Sans Serif"/>
              </a:rPr>
              <a:t>ذ</a:t>
            </a:r>
            <a:r>
              <a:rPr dirty="0" sz="1800" spc="195">
                <a:latin typeface="Microsoft Sans Serif"/>
                <a:cs typeface="Microsoft Sans Serif"/>
              </a:rPr>
              <a:t> </a:t>
            </a:r>
            <a:r>
              <a:rPr dirty="0" sz="1800">
                <a:latin typeface="Microsoft Sans Serif"/>
                <a:cs typeface="Microsoft Sans Serif"/>
              </a:rPr>
              <a:t>فر</a:t>
            </a:r>
            <a:r>
              <a:rPr dirty="0" sz="1800" spc="45">
                <a:latin typeface="Microsoft Sans Serif"/>
                <a:cs typeface="Microsoft Sans Serif"/>
              </a:rPr>
              <a:t>  </a:t>
            </a:r>
            <a:r>
              <a:rPr dirty="0" sz="1800" spc="-204">
                <a:latin typeface="Microsoft Sans Serif"/>
                <a:cs typeface="Microsoft Sans Serif"/>
              </a:rPr>
              <a:t>نا</a:t>
            </a:r>
            <a:r>
              <a:rPr dirty="0" sz="1800" spc="-250">
                <a:latin typeface="Microsoft Sans Serif"/>
                <a:cs typeface="Microsoft Sans Serif"/>
              </a:rPr>
              <a:t> </a:t>
            </a:r>
            <a:r>
              <a:rPr dirty="0" sz="1800" spc="-245">
                <a:latin typeface="Microsoft Sans Serif"/>
                <a:cs typeface="Microsoft Sans Serif"/>
              </a:rPr>
              <a:t>م</a:t>
            </a:r>
            <a:r>
              <a:rPr dirty="0" sz="1800" spc="-140">
                <a:latin typeface="Microsoft Sans Serif"/>
                <a:cs typeface="Microsoft Sans Serif"/>
              </a:rPr>
              <a:t> </a:t>
            </a:r>
            <a:r>
              <a:rPr dirty="0" sz="1800" spc="-385">
                <a:latin typeface="Microsoft Sans Serif"/>
                <a:cs typeface="Microsoft Sans Serif"/>
              </a:rPr>
              <a:t>ر</a:t>
            </a:r>
            <a:r>
              <a:rPr dirty="0" sz="1800" spc="-260">
                <a:latin typeface="Microsoft Sans Serif"/>
                <a:cs typeface="Microsoft Sans Serif"/>
              </a:rPr>
              <a:t> </a:t>
            </a:r>
            <a:r>
              <a:rPr dirty="0" sz="1800" spc="-25">
                <a:latin typeface="Microsoft Sans Serif"/>
                <a:cs typeface="Microsoft Sans Serif"/>
              </a:rPr>
              <a:t>،ة</a:t>
            </a:r>
            <a:r>
              <a:rPr dirty="0" sz="1800" spc="229">
                <a:latin typeface="Microsoft Sans Serif"/>
                <a:cs typeface="Microsoft Sans Serif"/>
              </a:rPr>
              <a:t> </a:t>
            </a:r>
            <a:r>
              <a:rPr dirty="0" sz="1800" spc="-245">
                <a:latin typeface="Microsoft Sans Serif"/>
                <a:cs typeface="Microsoft Sans Serif"/>
              </a:rPr>
              <a:t>م</a:t>
            </a:r>
            <a:r>
              <a:rPr dirty="0" sz="1800" spc="-45">
                <a:latin typeface="Microsoft Sans Serif"/>
                <a:cs typeface="Microsoft Sans Serif"/>
              </a:rPr>
              <a:t> </a:t>
            </a:r>
            <a:r>
              <a:rPr dirty="0" sz="1800" spc="-265">
                <a:latin typeface="Microsoft Sans Serif"/>
                <a:cs typeface="Microsoft Sans Serif"/>
              </a:rPr>
              <a:t>ا</a:t>
            </a:r>
            <a:r>
              <a:rPr dirty="0" sz="1800" spc="175">
                <a:latin typeface="Microsoft Sans Serif"/>
                <a:cs typeface="Microsoft Sans Serif"/>
              </a:rPr>
              <a:t>  </a:t>
            </a:r>
            <a:r>
              <a:rPr dirty="0" sz="1800" spc="-305">
                <a:latin typeface="Microsoft Sans Serif"/>
                <a:cs typeface="Microsoft Sans Serif"/>
              </a:rPr>
              <a:t>نو</a:t>
            </a:r>
            <a:r>
              <a:rPr dirty="0" sz="1800" spc="-204">
                <a:latin typeface="Microsoft Sans Serif"/>
                <a:cs typeface="Microsoft Sans Serif"/>
              </a:rPr>
              <a:t> </a:t>
            </a:r>
            <a:r>
              <a:rPr dirty="0" sz="1800" spc="-60">
                <a:latin typeface="Microsoft Sans Serif"/>
                <a:cs typeface="Microsoft Sans Serif"/>
              </a:rPr>
              <a:t>دا</a:t>
            </a:r>
            <a:r>
              <a:rPr dirty="0" sz="1800" spc="405">
                <a:latin typeface="Microsoft Sans Serif"/>
                <a:cs typeface="Microsoft Sans Serif"/>
              </a:rPr>
              <a:t> </a:t>
            </a:r>
            <a:r>
              <a:rPr dirty="0" sz="1800" spc="-300">
                <a:latin typeface="Microsoft Sans Serif"/>
                <a:cs typeface="Microsoft Sans Serif"/>
              </a:rPr>
              <a:t>و</a:t>
            </a:r>
            <a:r>
              <a:rPr dirty="0" sz="1800" spc="-265">
                <a:latin typeface="Microsoft Sans Serif"/>
                <a:cs typeface="Microsoft Sans Serif"/>
              </a:rPr>
              <a:t> </a:t>
            </a:r>
            <a:r>
              <a:rPr dirty="0" sz="1800">
                <a:latin typeface="Microsoft Sans Serif"/>
                <a:cs typeface="Microsoft Sans Serif"/>
              </a:rPr>
              <a:t>،با</a:t>
            </a:r>
            <a:r>
              <a:rPr dirty="0" sz="1800" spc="70">
                <a:latin typeface="Microsoft Sans Serif"/>
                <a:cs typeface="Microsoft Sans Serif"/>
              </a:rPr>
              <a:t>  </a:t>
            </a:r>
            <a:r>
              <a:rPr dirty="0" sz="1800" spc="-265">
                <a:latin typeface="Microsoft Sans Serif"/>
                <a:cs typeface="Microsoft Sans Serif"/>
              </a:rPr>
              <a:t>ا</a:t>
            </a:r>
            <a:r>
              <a:rPr dirty="0" sz="1800" spc="135">
                <a:latin typeface="Microsoft Sans Serif"/>
                <a:cs typeface="Microsoft Sans Serif"/>
              </a:rPr>
              <a:t>  </a:t>
            </a:r>
            <a:r>
              <a:rPr dirty="0" sz="1800" spc="-300">
                <a:latin typeface="Microsoft Sans Serif"/>
                <a:cs typeface="Microsoft Sans Serif"/>
              </a:rPr>
              <a:t>و</a:t>
            </a:r>
            <a:r>
              <a:rPr dirty="0" sz="1800" spc="-270">
                <a:latin typeface="Microsoft Sans Serif"/>
                <a:cs typeface="Microsoft Sans Serif"/>
              </a:rPr>
              <a:t> </a:t>
            </a:r>
            <a:r>
              <a:rPr dirty="0" sz="1800" spc="-805">
                <a:latin typeface="Microsoft Sans Serif"/>
                <a:cs typeface="Microsoft Sans Serif"/>
              </a:rPr>
              <a:t>ي</a:t>
            </a:r>
            <a:r>
              <a:rPr dirty="0" baseline="-13888" sz="2700" spc="-1207">
                <a:latin typeface="Microsoft Sans Serif"/>
                <a:cs typeface="Microsoft Sans Serif"/>
              </a:rPr>
              <a:t>„</a:t>
            </a:r>
            <a:r>
              <a:rPr dirty="0" baseline="-13888" sz="2700" spc="494">
                <a:latin typeface="Microsoft Sans Serif"/>
                <a:cs typeface="Microsoft Sans Serif"/>
              </a:rPr>
              <a:t> </a:t>
            </a:r>
            <a:r>
              <a:rPr dirty="0" sz="1800" spc="-265">
                <a:latin typeface="Microsoft Sans Serif"/>
                <a:cs typeface="Microsoft Sans Serif"/>
              </a:rPr>
              <a:t>ا</a:t>
            </a:r>
            <a:r>
              <a:rPr dirty="0" sz="1800" spc="190">
                <a:latin typeface="Microsoft Sans Serif"/>
                <a:cs typeface="Microsoft Sans Serif"/>
              </a:rPr>
              <a:t>  </a:t>
            </a:r>
            <a:r>
              <a:rPr dirty="0" sz="1800" spc="-10">
                <a:latin typeface="Microsoft Sans Serif"/>
                <a:cs typeface="Microsoft Sans Serif"/>
              </a:rPr>
              <a:t>لذ</a:t>
            </a:r>
            <a:r>
              <a:rPr dirty="0" sz="1800" spc="375">
                <a:latin typeface="Microsoft Sans Serif"/>
                <a:cs typeface="Microsoft Sans Serif"/>
              </a:rPr>
              <a:t> </a:t>
            </a:r>
            <a:r>
              <a:rPr dirty="0" sz="1800" spc="-805">
                <a:latin typeface="Microsoft Sans Serif"/>
                <a:cs typeface="Microsoft Sans Serif"/>
              </a:rPr>
              <a:t>ي</a:t>
            </a:r>
            <a:r>
              <a:rPr dirty="0" baseline="-13888" sz="2700" spc="-1207">
                <a:latin typeface="Microsoft Sans Serif"/>
                <a:cs typeface="Microsoft Sans Serif"/>
              </a:rPr>
              <a:t>„</a:t>
            </a:r>
            <a:r>
              <a:rPr dirty="0" baseline="-13888" sz="2700" spc="179">
                <a:latin typeface="Microsoft Sans Serif"/>
                <a:cs typeface="Microsoft Sans Serif"/>
              </a:rPr>
              <a:t> </a:t>
            </a:r>
            <a:r>
              <a:rPr dirty="0" sz="1800">
                <a:latin typeface="Microsoft Sans Serif"/>
                <a:cs typeface="Microsoft Sans Serif"/>
              </a:rPr>
              <a:t>م</a:t>
            </a:r>
            <a:r>
              <a:rPr dirty="0" sz="1800" spc="240">
                <a:latin typeface="Microsoft Sans Serif"/>
                <a:cs typeface="Microsoft Sans Serif"/>
              </a:rPr>
              <a:t>   </a:t>
            </a:r>
            <a:r>
              <a:rPr dirty="0" sz="1800" spc="-420">
                <a:latin typeface="Microsoft Sans Serif"/>
                <a:cs typeface="Microsoft Sans Serif"/>
              </a:rPr>
              <a:t>ع</a:t>
            </a:r>
            <a:r>
              <a:rPr dirty="0" sz="1800" spc="290">
                <a:latin typeface="Microsoft Sans Serif"/>
                <a:cs typeface="Microsoft Sans Serif"/>
              </a:rPr>
              <a:t> </a:t>
            </a:r>
            <a:r>
              <a:rPr dirty="0" sz="1800" spc="-305">
                <a:latin typeface="Microsoft Sans Serif"/>
                <a:cs typeface="Microsoft Sans Serif"/>
              </a:rPr>
              <a:t>نو</a:t>
            </a:r>
            <a:r>
              <a:rPr dirty="0" sz="1800" spc="254">
                <a:latin typeface="Microsoft Sans Serif"/>
                <a:cs typeface="Microsoft Sans Serif"/>
              </a:rPr>
              <a:t> </a:t>
            </a:r>
            <a:r>
              <a:rPr dirty="0" sz="1800">
                <a:latin typeface="Microsoft Sans Serif"/>
                <a:cs typeface="Microsoft Sans Serif"/>
              </a:rPr>
              <a:t>ذ</a:t>
            </a:r>
            <a:r>
              <a:rPr dirty="0" sz="1800" spc="-20">
                <a:latin typeface="Microsoft Sans Serif"/>
                <a:cs typeface="Microsoft Sans Serif"/>
              </a:rPr>
              <a:t> </a:t>
            </a:r>
            <a:r>
              <a:rPr dirty="0" sz="1800" spc="-805">
                <a:latin typeface="Microsoft Sans Serif"/>
                <a:cs typeface="Microsoft Sans Serif"/>
              </a:rPr>
              <a:t>ي</a:t>
            </a:r>
            <a:r>
              <a:rPr dirty="0" baseline="-13888" sz="2700" spc="-1207">
                <a:latin typeface="Microsoft Sans Serif"/>
                <a:cs typeface="Microsoft Sans Serif"/>
              </a:rPr>
              <a:t>„</a:t>
            </a:r>
            <a:r>
              <a:rPr dirty="0" baseline="-13888" sz="2700" spc="232">
                <a:latin typeface="Microsoft Sans Serif"/>
                <a:cs typeface="Microsoft Sans Serif"/>
              </a:rPr>
              <a:t> </a:t>
            </a:r>
            <a:r>
              <a:rPr dirty="0" sz="1800" spc="-265">
                <a:latin typeface="Microsoft Sans Serif"/>
                <a:cs typeface="Microsoft Sans Serif"/>
              </a:rPr>
              <a:t>ا</a:t>
            </a:r>
            <a:r>
              <a:rPr dirty="0" sz="1800" spc="140">
                <a:latin typeface="Microsoft Sans Serif"/>
                <a:cs typeface="Microsoft Sans Serif"/>
              </a:rPr>
              <a:t>  </a:t>
            </a:r>
            <a:r>
              <a:rPr dirty="0" sz="1800" spc="-355">
                <a:latin typeface="Microsoft Sans Serif"/>
                <a:cs typeface="Microsoft Sans Serif"/>
              </a:rPr>
              <a:t>أل</a:t>
            </a:r>
            <a:r>
              <a:rPr dirty="0" sz="1800" spc="5">
                <a:latin typeface="Microsoft Sans Serif"/>
                <a:cs typeface="Microsoft Sans Serif"/>
              </a:rPr>
              <a:t> </a:t>
            </a:r>
            <a:r>
              <a:rPr dirty="0" sz="1800" spc="-375">
                <a:latin typeface="Microsoft Sans Serif"/>
                <a:cs typeface="Microsoft Sans Serif"/>
              </a:rPr>
              <a:t>ل</a:t>
            </a:r>
            <a:r>
              <a:rPr dirty="0" sz="1800" spc="400">
                <a:latin typeface="Microsoft Sans Serif"/>
                <a:cs typeface="Microsoft Sans Serif"/>
              </a:rPr>
              <a:t> </a:t>
            </a:r>
            <a:r>
              <a:rPr dirty="0" sz="1800" spc="-290">
                <a:latin typeface="Microsoft Sans Serif"/>
                <a:cs typeface="Microsoft Sans Serif"/>
              </a:rPr>
              <a:t>او</a:t>
            </a:r>
            <a:r>
              <a:rPr dirty="0" sz="1800" spc="10">
                <a:latin typeface="Microsoft Sans Serif"/>
                <a:cs typeface="Microsoft Sans Serif"/>
              </a:rPr>
              <a:t>  </a:t>
            </a:r>
            <a:r>
              <a:rPr dirty="0" sz="1800" spc="-420">
                <a:latin typeface="Microsoft Sans Serif"/>
                <a:cs typeface="Microsoft Sans Serif"/>
              </a:rPr>
              <a:t>ع</a:t>
            </a:r>
            <a:r>
              <a:rPr dirty="0" sz="1800" spc="-120">
                <a:latin typeface="Microsoft Sans Serif"/>
                <a:cs typeface="Microsoft Sans Serif"/>
              </a:rPr>
              <a:t> </a:t>
            </a:r>
            <a:r>
              <a:rPr dirty="0" sz="1800" spc="-290">
                <a:latin typeface="Microsoft Sans Serif"/>
                <a:cs typeface="Microsoft Sans Serif"/>
              </a:rPr>
              <a:t>او</a:t>
            </a:r>
            <a:r>
              <a:rPr dirty="0" sz="1800" spc="240">
                <a:latin typeface="Microsoft Sans Serif"/>
                <a:cs typeface="Microsoft Sans Serif"/>
              </a:rPr>
              <a:t> </a:t>
            </a:r>
            <a:r>
              <a:rPr dirty="0" sz="1800" spc="-805">
                <a:latin typeface="Microsoft Sans Serif"/>
                <a:cs typeface="Microsoft Sans Serif"/>
              </a:rPr>
              <a:t>ي</a:t>
            </a:r>
            <a:r>
              <a:rPr dirty="0" baseline="-13888" sz="2700" spc="-1207">
                <a:latin typeface="Microsoft Sans Serif"/>
                <a:cs typeface="Microsoft Sans Serif"/>
              </a:rPr>
              <a:t>„</a:t>
            </a:r>
            <a:r>
              <a:rPr dirty="0" baseline="-13888" sz="2700" spc="-89">
                <a:latin typeface="Microsoft Sans Serif"/>
                <a:cs typeface="Microsoft Sans Serif"/>
              </a:rPr>
              <a:t> </a:t>
            </a:r>
            <a:r>
              <a:rPr dirty="0" sz="1800">
                <a:latin typeface="Microsoft Sans Serif"/>
                <a:cs typeface="Microsoft Sans Serif"/>
              </a:rPr>
              <a:t>ذ</a:t>
            </a:r>
            <a:r>
              <a:rPr dirty="0" sz="1800" spc="480">
                <a:latin typeface="Microsoft Sans Serif"/>
                <a:cs typeface="Microsoft Sans Serif"/>
              </a:rPr>
              <a:t>  </a:t>
            </a:r>
            <a:r>
              <a:rPr dirty="0" sz="1800" spc="-204">
                <a:latin typeface="Microsoft Sans Serif"/>
                <a:cs typeface="Microsoft Sans Serif"/>
              </a:rPr>
              <a:t>نا</a:t>
            </a:r>
            <a:r>
              <a:rPr dirty="0" sz="1800" spc="-235">
                <a:latin typeface="Microsoft Sans Serif"/>
                <a:cs typeface="Microsoft Sans Serif"/>
              </a:rPr>
              <a:t> </a:t>
            </a:r>
            <a:r>
              <a:rPr dirty="0" sz="1800" spc="-315">
                <a:latin typeface="Microsoft Sans Serif"/>
                <a:cs typeface="Microsoft Sans Serif"/>
              </a:rPr>
              <a:t>ا</a:t>
            </a:r>
            <a:endParaRPr sz="1800">
              <a:latin typeface="Microsoft Sans Serif"/>
              <a:cs typeface="Microsoft Sans Serif"/>
            </a:endParaRPr>
          </a:p>
        </p:txBody>
      </p:sp>
      <p:sp>
        <p:nvSpPr>
          <p:cNvPr id="17" name="object 17" descr=""/>
          <p:cNvSpPr txBox="1"/>
          <p:nvPr/>
        </p:nvSpPr>
        <p:spPr>
          <a:xfrm>
            <a:off x="954024" y="4685792"/>
            <a:ext cx="3344545" cy="299720"/>
          </a:xfrm>
          <a:prstGeom prst="rect">
            <a:avLst/>
          </a:prstGeom>
        </p:spPr>
        <p:txBody>
          <a:bodyPr wrap="square" lIns="0" tIns="12700" rIns="0" bIns="0" rtlCol="0" vert="horz">
            <a:spAutoFit/>
          </a:bodyPr>
          <a:lstStyle/>
          <a:p>
            <a:pPr algn="r" marL="38100" marR="30480">
              <a:lnSpc>
                <a:spcPct val="100000"/>
              </a:lnSpc>
              <a:spcBef>
                <a:spcPts val="100"/>
              </a:spcBef>
            </a:pPr>
            <a:r>
              <a:rPr dirty="0" baseline="1543" sz="2700" spc="-914">
                <a:latin typeface="Microsoft Sans Serif"/>
                <a:cs typeface="Microsoft Sans Serif"/>
              </a:rPr>
              <a:t>.</a:t>
            </a:r>
            <a:r>
              <a:rPr dirty="0" baseline="15432" sz="2700" spc="-914">
                <a:latin typeface="Microsoft Sans Serif"/>
                <a:cs typeface="Microsoft Sans Serif"/>
              </a:rPr>
              <a:t>العف</a:t>
            </a:r>
            <a:r>
              <a:rPr dirty="0" baseline="33950" sz="2700" spc="-914">
                <a:latin typeface="Microsoft Sans Serif"/>
                <a:cs typeface="Microsoft Sans Serif"/>
              </a:rPr>
              <a:t>.</a:t>
            </a:r>
            <a:r>
              <a:rPr dirty="0" baseline="33950" sz="2700" spc="7">
                <a:latin typeface="Microsoft Sans Serif"/>
                <a:cs typeface="Microsoft Sans Serif"/>
              </a:rPr>
              <a:t> </a:t>
            </a:r>
            <a:r>
              <a:rPr dirty="0" baseline="18518" sz="2700" spc="-209">
                <a:latin typeface="Microsoft Sans Serif"/>
                <a:cs typeface="Microsoft Sans Serif"/>
              </a:rPr>
              <a:t>مه</a:t>
            </a:r>
            <a:r>
              <a:rPr dirty="0" baseline="18518" sz="2700" spc="-352">
                <a:latin typeface="Microsoft Sans Serif"/>
                <a:cs typeface="Microsoft Sans Serif"/>
              </a:rPr>
              <a:t> </a:t>
            </a:r>
            <a:r>
              <a:rPr dirty="0" baseline="1543" sz="2700" spc="-885">
                <a:latin typeface="Microsoft Sans Serif"/>
                <a:cs typeface="Microsoft Sans Serif"/>
              </a:rPr>
              <a:t>ن</a:t>
            </a:r>
            <a:r>
              <a:rPr dirty="0" baseline="13888" sz="2700" spc="-885">
                <a:latin typeface="Microsoft Sans Serif"/>
                <a:cs typeface="Microsoft Sans Serif"/>
              </a:rPr>
              <a:t>.</a:t>
            </a:r>
            <a:r>
              <a:rPr dirty="0" baseline="13888" sz="2700" spc="-209">
                <a:latin typeface="Microsoft Sans Serif"/>
                <a:cs typeface="Microsoft Sans Serif"/>
              </a:rPr>
              <a:t> </a:t>
            </a:r>
            <a:r>
              <a:rPr dirty="0" baseline="9259" sz="2700" spc="-82">
                <a:latin typeface="Microsoft Sans Serif"/>
                <a:cs typeface="Microsoft Sans Serif"/>
              </a:rPr>
              <a:t>م</a:t>
            </a:r>
            <a:r>
              <a:rPr dirty="0" baseline="9259" sz="2700" spc="-359">
                <a:latin typeface="Microsoft Sans Serif"/>
                <a:cs typeface="Microsoft Sans Serif"/>
              </a:rPr>
              <a:t> </a:t>
            </a:r>
            <a:r>
              <a:rPr dirty="0" baseline="9259" sz="2700" spc="-847">
                <a:latin typeface="Microsoft Sans Serif"/>
                <a:cs typeface="Microsoft Sans Serif"/>
              </a:rPr>
              <a:t>يري</a:t>
            </a:r>
            <a:r>
              <a:rPr dirty="0" baseline="4629" sz="2700" spc="-847">
                <a:latin typeface="Microsoft Sans Serif"/>
                <a:cs typeface="Microsoft Sans Serif"/>
              </a:rPr>
              <a:t>„</a:t>
            </a:r>
            <a:r>
              <a:rPr dirty="0" baseline="1543" sz="2700" spc="-847">
                <a:latin typeface="Microsoft Sans Serif"/>
                <a:cs typeface="Microsoft Sans Serif"/>
              </a:rPr>
              <a:t>و</a:t>
            </a:r>
            <a:r>
              <a:rPr dirty="0" baseline="1543" sz="2700" spc="-352">
                <a:latin typeface="Microsoft Sans Serif"/>
                <a:cs typeface="Microsoft Sans Serif"/>
              </a:rPr>
              <a:t> </a:t>
            </a:r>
            <a:r>
              <a:rPr dirty="0" baseline="1543" sz="2700" spc="-622">
                <a:latin typeface="Microsoft Sans Serif"/>
                <a:cs typeface="Microsoft Sans Serif"/>
              </a:rPr>
              <a:t>،ة</a:t>
            </a:r>
            <a:r>
              <a:rPr dirty="0" baseline="18518" sz="2700" spc="-622">
                <a:latin typeface="Microsoft Sans Serif"/>
                <a:cs typeface="Microsoft Sans Serif"/>
              </a:rPr>
              <a:t>„</a:t>
            </a:r>
            <a:r>
              <a:rPr dirty="0" baseline="18518" sz="2700" spc="-352">
                <a:latin typeface="Microsoft Sans Serif"/>
                <a:cs typeface="Microsoft Sans Serif"/>
              </a:rPr>
              <a:t> </a:t>
            </a:r>
            <a:r>
              <a:rPr dirty="0" baseline="4629" sz="2700" spc="-1275">
                <a:latin typeface="Microsoft Sans Serif"/>
                <a:cs typeface="Microsoft Sans Serif"/>
              </a:rPr>
              <a:t>ث</a:t>
            </a:r>
            <a:r>
              <a:rPr dirty="0" sz="1800" spc="-850">
                <a:latin typeface="Microsoft Sans Serif"/>
                <a:cs typeface="Microsoft Sans Serif"/>
              </a:rPr>
              <a:t>„</a:t>
            </a:r>
            <a:r>
              <a:rPr dirty="0" baseline="9259" sz="2700" spc="-1275">
                <a:latin typeface="Microsoft Sans Serif"/>
                <a:cs typeface="Microsoft Sans Serif"/>
              </a:rPr>
              <a:t>ق</a:t>
            </a:r>
            <a:r>
              <a:rPr dirty="0" baseline="27777" sz="2700" spc="-1275">
                <a:latin typeface="Microsoft Sans Serif"/>
                <a:cs typeface="Microsoft Sans Serif"/>
              </a:rPr>
              <a:t>„</a:t>
            </a:r>
            <a:r>
              <a:rPr dirty="0" baseline="27777" sz="2700" spc="-450">
                <a:latin typeface="Microsoft Sans Serif"/>
                <a:cs typeface="Microsoft Sans Serif"/>
              </a:rPr>
              <a:t> </a:t>
            </a:r>
            <a:r>
              <a:rPr dirty="0" baseline="15432" sz="2700" spc="-1312">
                <a:latin typeface="Microsoft Sans Serif"/>
                <a:cs typeface="Microsoft Sans Serif"/>
              </a:rPr>
              <a:t>ت</a:t>
            </a:r>
            <a:r>
              <a:rPr dirty="0" baseline="12345" sz="2700" spc="-1312">
                <a:latin typeface="Microsoft Sans Serif"/>
                <a:cs typeface="Microsoft Sans Serif"/>
              </a:rPr>
              <a:t>„</a:t>
            </a:r>
            <a:r>
              <a:rPr dirty="0" baseline="20061" sz="2700" spc="-1312">
                <a:latin typeface="Microsoft Sans Serif"/>
                <a:cs typeface="Microsoft Sans Serif"/>
              </a:rPr>
              <a:t>ق</a:t>
            </a:r>
            <a:r>
              <a:rPr dirty="0" baseline="38580" sz="2700" spc="-1312">
                <a:latin typeface="Microsoft Sans Serif"/>
                <a:cs typeface="Microsoft Sans Serif"/>
              </a:rPr>
              <a:t>„</a:t>
            </a:r>
            <a:r>
              <a:rPr dirty="0" baseline="38580" sz="2700" spc="-450">
                <a:latin typeface="Microsoft Sans Serif"/>
                <a:cs typeface="Microsoft Sans Serif"/>
              </a:rPr>
              <a:t> </a:t>
            </a:r>
            <a:r>
              <a:rPr dirty="0" baseline="33950" sz="2700" spc="-1012">
                <a:latin typeface="Microsoft Sans Serif"/>
                <a:cs typeface="Microsoft Sans Serif"/>
              </a:rPr>
              <a:t>حلا</a:t>
            </a:r>
            <a:r>
              <a:rPr dirty="0" baseline="33950" sz="2700" spc="225">
                <a:latin typeface="Microsoft Sans Serif"/>
                <a:cs typeface="Microsoft Sans Serif"/>
              </a:rPr>
              <a:t> </a:t>
            </a:r>
            <a:r>
              <a:rPr dirty="0" baseline="18518" sz="2700">
                <a:latin typeface="Microsoft Sans Serif"/>
                <a:cs typeface="Microsoft Sans Serif"/>
              </a:rPr>
              <a:t>ه</a:t>
            </a:r>
            <a:r>
              <a:rPr dirty="0" baseline="18518" sz="2700" spc="300">
                <a:latin typeface="Microsoft Sans Serif"/>
                <a:cs typeface="Microsoft Sans Serif"/>
              </a:rPr>
              <a:t> </a:t>
            </a:r>
            <a:r>
              <a:rPr dirty="0" baseline="10802" sz="2700" spc="-1829">
                <a:latin typeface="Microsoft Sans Serif"/>
                <a:cs typeface="Microsoft Sans Serif"/>
              </a:rPr>
              <a:t>ص</a:t>
            </a:r>
            <a:r>
              <a:rPr dirty="0" baseline="10802" sz="2700" spc="697">
                <a:latin typeface="Microsoft Sans Serif"/>
                <a:cs typeface="Microsoft Sans Serif"/>
              </a:rPr>
              <a:t> </a:t>
            </a:r>
            <a:r>
              <a:rPr dirty="0" baseline="38580" sz="2700" spc="-1222">
                <a:latin typeface="Microsoft Sans Serif"/>
                <a:cs typeface="Microsoft Sans Serif"/>
              </a:rPr>
              <a:t>هت</a:t>
            </a:r>
            <a:r>
              <a:rPr dirty="0" baseline="52469" sz="2700" spc="15">
                <a:latin typeface="Microsoft Sans Serif"/>
                <a:cs typeface="Microsoft Sans Serif"/>
              </a:rPr>
              <a:t> </a:t>
            </a:r>
            <a:r>
              <a:rPr dirty="0" baseline="13888" sz="2700" spc="-675">
                <a:latin typeface="Microsoft Sans Serif"/>
                <a:cs typeface="Microsoft Sans Serif"/>
              </a:rPr>
              <a:t>مس</a:t>
            </a:r>
            <a:r>
              <a:rPr dirty="0" baseline="23148" sz="2700" spc="622">
                <a:latin typeface="Microsoft Sans Serif"/>
                <a:cs typeface="Microsoft Sans Serif"/>
              </a:rPr>
              <a:t> </a:t>
            </a:r>
            <a:r>
              <a:rPr dirty="0" baseline="21604" sz="2700" spc="-847">
                <a:latin typeface="Microsoft Sans Serif"/>
                <a:cs typeface="Microsoft Sans Serif"/>
              </a:rPr>
              <a:t>لع</a:t>
            </a:r>
            <a:r>
              <a:rPr dirty="0" baseline="21604" sz="2700" spc="690">
                <a:latin typeface="Microsoft Sans Serif"/>
                <a:cs typeface="Microsoft Sans Serif"/>
              </a:rPr>
              <a:t> </a:t>
            </a:r>
            <a:r>
              <a:rPr dirty="0" baseline="7716" sz="2700" spc="-1147">
                <a:latin typeface="Microsoft Sans Serif"/>
                <a:cs typeface="Microsoft Sans Serif"/>
              </a:rPr>
              <a:t>ع</a:t>
            </a:r>
            <a:r>
              <a:rPr dirty="0" baseline="26234" sz="2700" spc="-1147">
                <a:latin typeface="Microsoft Sans Serif"/>
                <a:cs typeface="Microsoft Sans Serif"/>
              </a:rPr>
              <a:t>.</a:t>
            </a:r>
            <a:r>
              <a:rPr dirty="0" baseline="26234" sz="2700" spc="-412">
                <a:latin typeface="Microsoft Sans Serif"/>
                <a:cs typeface="Microsoft Sans Serif"/>
              </a:rPr>
              <a:t> </a:t>
            </a:r>
            <a:r>
              <a:rPr dirty="0" baseline="18518" sz="2700" spc="-2279">
                <a:latin typeface="Microsoft Sans Serif"/>
                <a:cs typeface="Microsoft Sans Serif"/>
              </a:rPr>
              <a:t>ص</a:t>
            </a:r>
            <a:r>
              <a:rPr dirty="0" baseline="37037" sz="2700" spc="-2279">
                <a:latin typeface="Microsoft Sans Serif"/>
                <a:cs typeface="Microsoft Sans Serif"/>
              </a:rPr>
              <a:t>.</a:t>
            </a:r>
            <a:r>
              <a:rPr dirty="0" baseline="37037" sz="2700" spc="-375">
                <a:latin typeface="Microsoft Sans Serif"/>
                <a:cs typeface="Microsoft Sans Serif"/>
              </a:rPr>
              <a:t> </a:t>
            </a:r>
            <a:r>
              <a:rPr dirty="0" baseline="24691" sz="2700" spc="-1080">
                <a:latin typeface="Microsoft Sans Serif"/>
                <a:cs typeface="Microsoft Sans Serif"/>
              </a:rPr>
              <a:t>ن</a:t>
            </a:r>
            <a:r>
              <a:rPr dirty="0" baseline="21604" sz="2700" spc="-1080">
                <a:latin typeface="Microsoft Sans Serif"/>
                <a:cs typeface="Microsoft Sans Serif"/>
              </a:rPr>
              <a:t>„</a:t>
            </a:r>
            <a:r>
              <a:rPr dirty="0" baseline="21604" sz="2700" spc="345">
                <a:latin typeface="Microsoft Sans Serif"/>
                <a:cs typeface="Microsoft Sans Serif"/>
              </a:rPr>
              <a:t> </a:t>
            </a:r>
            <a:r>
              <a:rPr dirty="0" baseline="15432" sz="2700" spc="-750">
                <a:latin typeface="Microsoft Sans Serif"/>
                <a:cs typeface="Microsoft Sans Serif"/>
              </a:rPr>
              <a:t>.</a:t>
            </a:r>
            <a:r>
              <a:rPr dirty="0" baseline="23148" sz="2700" spc="187">
                <a:latin typeface="Microsoft Sans Serif"/>
                <a:cs typeface="Microsoft Sans Serif"/>
              </a:rPr>
              <a:t>  </a:t>
            </a:r>
            <a:r>
              <a:rPr dirty="0" baseline="16975" sz="2700" spc="-1050">
                <a:latin typeface="Microsoft Sans Serif"/>
                <a:cs typeface="Microsoft Sans Serif"/>
              </a:rPr>
              <a:t>„</a:t>
            </a:r>
            <a:r>
              <a:rPr dirty="0" baseline="16975" sz="2700" spc="-337">
                <a:latin typeface="Microsoft Sans Serif"/>
                <a:cs typeface="Microsoft Sans Serif"/>
              </a:rPr>
              <a:t> </a:t>
            </a:r>
            <a:r>
              <a:rPr dirty="0" baseline="6172" sz="2700" spc="-960">
                <a:latin typeface="Microsoft Sans Serif"/>
                <a:cs typeface="Microsoft Sans Serif"/>
              </a:rPr>
              <a:t>ل</a:t>
            </a:r>
            <a:r>
              <a:rPr dirty="0" baseline="6172" sz="2700" spc="-240">
                <a:latin typeface="Microsoft Sans Serif"/>
                <a:cs typeface="Microsoft Sans Serif"/>
              </a:rPr>
              <a:t> </a:t>
            </a:r>
            <a:r>
              <a:rPr dirty="0" baseline="21604" sz="2700" spc="-1110">
                <a:latin typeface="Microsoft Sans Serif"/>
                <a:cs typeface="Microsoft Sans Serif"/>
              </a:rPr>
              <a:t>هشت</a:t>
            </a:r>
            <a:r>
              <a:rPr dirty="0" baseline="16975" sz="2700" spc="-1110">
                <a:latin typeface="Microsoft Sans Serif"/>
                <a:cs typeface="Microsoft Sans Serif"/>
              </a:rPr>
              <a:t>,</a:t>
            </a:r>
            <a:r>
              <a:rPr dirty="0" baseline="16975" sz="2700" spc="405">
                <a:latin typeface="Microsoft Sans Serif"/>
                <a:cs typeface="Microsoft Sans Serif"/>
              </a:rPr>
              <a:t> </a:t>
            </a:r>
            <a:r>
              <a:rPr dirty="0" baseline="13888" sz="2700" spc="-750">
                <a:latin typeface="Microsoft Sans Serif"/>
                <a:cs typeface="Microsoft Sans Serif"/>
              </a:rPr>
              <a:t>.</a:t>
            </a:r>
            <a:r>
              <a:rPr dirty="0" baseline="13888" sz="2700" spc="-209">
                <a:latin typeface="Microsoft Sans Serif"/>
                <a:cs typeface="Microsoft Sans Serif"/>
              </a:rPr>
              <a:t> </a:t>
            </a:r>
            <a:r>
              <a:rPr dirty="0" baseline="24691" sz="2700" spc="-1110">
                <a:latin typeface="Microsoft Sans Serif"/>
                <a:cs typeface="Microsoft Sans Serif"/>
              </a:rPr>
              <a:t>كمت</a:t>
            </a:r>
            <a:r>
              <a:rPr dirty="0" baseline="15432" sz="2700" spc="-1110">
                <a:latin typeface="Microsoft Sans Serif"/>
                <a:cs typeface="Microsoft Sans Serif"/>
              </a:rPr>
              <a:t>„</a:t>
            </a:r>
            <a:endParaRPr baseline="15432" sz="2700">
              <a:latin typeface="Microsoft Sans Serif"/>
              <a:cs typeface="Microsoft Sans Serif"/>
            </a:endParaRPr>
          </a:p>
        </p:txBody>
      </p:sp>
      <p:sp>
        <p:nvSpPr>
          <p:cNvPr id="18" name="object 18"/>
          <p:cNvSpPr txBox="1">
            <a:spLocks noGrp="1"/>
          </p:cNvSpPr>
          <p:nvPr>
            <p:ph type="title"/>
          </p:nvPr>
        </p:nvSpPr>
        <p:spPr>
          <a:xfrm>
            <a:off x="8162213" y="1125982"/>
            <a:ext cx="1758314" cy="391160"/>
          </a:xfrm>
          <a:prstGeom prst="rect"/>
        </p:spPr>
        <p:txBody>
          <a:bodyPr wrap="square" lIns="0" tIns="12700" rIns="0" bIns="0" rtlCol="0" vert="horz">
            <a:spAutoFit/>
          </a:bodyPr>
          <a:lstStyle/>
          <a:p>
            <a:pPr algn="r" marL="38100" marR="30480">
              <a:lnSpc>
                <a:spcPct val="100000"/>
              </a:lnSpc>
              <a:spcBef>
                <a:spcPts val="100"/>
              </a:spcBef>
            </a:pPr>
            <a:r>
              <a:rPr dirty="0" spc="-825" b="1">
                <a:latin typeface="Arial"/>
                <a:cs typeface="Arial"/>
              </a:rPr>
              <a:t>ة</a:t>
            </a:r>
            <a:r>
              <a:rPr dirty="0" baseline="16203" sz="3600" spc="-1237" b="1">
                <a:latin typeface="Arial"/>
                <a:cs typeface="Arial"/>
              </a:rPr>
              <a:t>„</a:t>
            </a:r>
            <a:r>
              <a:rPr dirty="0" baseline="16203" sz="3600" spc="-517" b="1">
                <a:latin typeface="Arial"/>
                <a:cs typeface="Arial"/>
              </a:rPr>
              <a:t> </a:t>
            </a:r>
            <a:r>
              <a:rPr dirty="0" sz="2400" spc="-1085" b="1">
                <a:latin typeface="Arial"/>
                <a:cs typeface="Arial"/>
              </a:rPr>
              <a:t>طبر</a:t>
            </a:r>
            <a:r>
              <a:rPr dirty="0" baseline="8101" sz="3600" spc="-1627" b="1">
                <a:latin typeface="Arial"/>
                <a:cs typeface="Arial"/>
              </a:rPr>
              <a:t>,</a:t>
            </a:r>
            <a:r>
              <a:rPr dirty="0" baseline="17361" sz="3600" spc="-1627" b="1">
                <a:latin typeface="Arial"/>
                <a:cs typeface="Arial"/>
              </a:rPr>
              <a:t>ت</a:t>
            </a:r>
            <a:r>
              <a:rPr dirty="0" baseline="27777" sz="3600" spc="-1627" b="1">
                <a:latin typeface="Arial"/>
                <a:cs typeface="Arial"/>
              </a:rPr>
              <a:t>„</a:t>
            </a:r>
            <a:r>
              <a:rPr dirty="0" baseline="27777" sz="3600" spc="-345" b="1">
                <a:latin typeface="Arial"/>
                <a:cs typeface="Arial"/>
              </a:rPr>
              <a:t> </a:t>
            </a:r>
            <a:r>
              <a:rPr dirty="0" baseline="10416" sz="3600" spc="-869" b="1">
                <a:latin typeface="Arial"/>
                <a:cs typeface="Arial"/>
              </a:rPr>
              <a:t>ملا</a:t>
            </a:r>
            <a:r>
              <a:rPr dirty="0" baseline="10416" sz="3600" spc="-577" b="1">
                <a:latin typeface="Arial"/>
                <a:cs typeface="Arial"/>
              </a:rPr>
              <a:t> </a:t>
            </a:r>
            <a:r>
              <a:rPr dirty="0" baseline="6944" sz="3600" spc="-1222" b="1">
                <a:latin typeface="Arial"/>
                <a:cs typeface="Arial"/>
              </a:rPr>
              <a:t>رارض</a:t>
            </a:r>
            <a:r>
              <a:rPr dirty="0" baseline="21990" sz="3600" spc="-1222" b="1">
                <a:latin typeface="Arial"/>
                <a:cs typeface="Arial"/>
              </a:rPr>
              <a:t>.</a:t>
            </a:r>
            <a:r>
              <a:rPr dirty="0" baseline="21990" sz="3600" spc="-660" b="1">
                <a:latin typeface="Arial"/>
                <a:cs typeface="Arial"/>
              </a:rPr>
              <a:t> </a:t>
            </a:r>
            <a:r>
              <a:rPr dirty="0" sz="2400" spc="-220" b="1">
                <a:latin typeface="Arial"/>
                <a:cs typeface="Arial"/>
              </a:rPr>
              <a:t>أ</a:t>
            </a:r>
            <a:r>
              <a:rPr dirty="0" baseline="18518" sz="3600" spc="-630" b="1">
                <a:latin typeface="Arial"/>
                <a:cs typeface="Arial"/>
              </a:rPr>
              <a:t> </a:t>
            </a:r>
            <a:r>
              <a:rPr dirty="0" baseline="3472" sz="3600" spc="-712" b="1">
                <a:latin typeface="Arial"/>
                <a:cs typeface="Arial"/>
              </a:rPr>
              <a:t>لا</a:t>
            </a:r>
            <a:r>
              <a:rPr dirty="0" baseline="3472" sz="3600" spc="-569" b="1">
                <a:latin typeface="Arial"/>
                <a:cs typeface="Arial"/>
              </a:rPr>
              <a:t> </a:t>
            </a:r>
            <a:r>
              <a:rPr dirty="0" baseline="12731" sz="3600" spc="-1417" b="1">
                <a:latin typeface="Arial"/>
                <a:cs typeface="Arial"/>
              </a:rPr>
              <a:t>عاست</a:t>
            </a:r>
            <a:r>
              <a:rPr dirty="0" baseline="28935" sz="3600" spc="-1417" b="1">
                <a:latin typeface="Arial"/>
                <a:cs typeface="Arial"/>
              </a:rPr>
              <a:t>„</a:t>
            </a:r>
            <a:r>
              <a:rPr dirty="0" baseline="28935" sz="3600" spc="-577" b="1">
                <a:latin typeface="Arial"/>
                <a:cs typeface="Arial"/>
              </a:rPr>
              <a:t> </a:t>
            </a:r>
            <a:r>
              <a:rPr dirty="0" sz="2400" spc="-185" b="1">
                <a:latin typeface="Arial"/>
                <a:cs typeface="Arial"/>
              </a:rPr>
              <a:t>ا</a:t>
            </a:r>
            <a:r>
              <a:rPr dirty="0" sz="2400" spc="-395" b="1">
                <a:latin typeface="Arial"/>
                <a:cs typeface="Arial"/>
              </a:rPr>
              <a:t> </a:t>
            </a:r>
            <a:r>
              <a:rPr dirty="0" sz="2400" spc="-705" b="1">
                <a:latin typeface="Arial"/>
                <a:cs typeface="Arial"/>
              </a:rPr>
              <a:t>:</a:t>
            </a:r>
            <a:r>
              <a:rPr dirty="0" baseline="9259" sz="3600" spc="-1057" b="1">
                <a:latin typeface="Arial"/>
                <a:cs typeface="Arial"/>
              </a:rPr>
              <a:t>اث</a:t>
            </a:r>
            <a:r>
              <a:rPr dirty="0" baseline="13888" sz="3600" spc="-675" b="1">
                <a:latin typeface="Arial"/>
                <a:cs typeface="Arial"/>
              </a:rPr>
              <a:t> </a:t>
            </a:r>
            <a:r>
              <a:rPr dirty="0" baseline="9259" sz="3600" spc="-1185" b="1">
                <a:latin typeface="Arial"/>
                <a:cs typeface="Arial"/>
              </a:rPr>
              <a:t>لاب</a:t>
            </a:r>
            <a:r>
              <a:rPr dirty="0" baseline="17361" sz="3600" b="1">
                <a:latin typeface="Arial"/>
                <a:cs typeface="Arial"/>
              </a:rPr>
              <a:t> </a:t>
            </a:r>
            <a:endParaRPr baseline="17361" sz="3600">
              <a:latin typeface="Arial"/>
              <a:cs typeface="Arial"/>
            </a:endParaRPr>
          </a:p>
        </p:txBody>
      </p:sp>
      <p:grpSp>
        <p:nvGrpSpPr>
          <p:cNvPr id="19" name="object 19" descr=""/>
          <p:cNvGrpSpPr/>
          <p:nvPr/>
        </p:nvGrpSpPr>
        <p:grpSpPr>
          <a:xfrm>
            <a:off x="1472183" y="617219"/>
            <a:ext cx="9913620" cy="5434965"/>
            <a:chOff x="1472183" y="617219"/>
            <a:chExt cx="9913620" cy="5434965"/>
          </a:xfrm>
        </p:grpSpPr>
        <p:pic>
          <p:nvPicPr>
            <p:cNvPr id="20" name="object 20" descr=""/>
            <p:cNvPicPr/>
            <p:nvPr/>
          </p:nvPicPr>
          <p:blipFill>
            <a:blip r:embed="rId3" cstate="print"/>
            <a:stretch>
              <a:fillRect/>
            </a:stretch>
          </p:blipFill>
          <p:spPr>
            <a:xfrm>
              <a:off x="1472183" y="617219"/>
              <a:ext cx="3273552" cy="2237231"/>
            </a:xfrm>
            <a:prstGeom prst="rect">
              <a:avLst/>
            </a:prstGeom>
          </p:spPr>
        </p:pic>
        <p:pic>
          <p:nvPicPr>
            <p:cNvPr id="21" name="object 21" descr=""/>
            <p:cNvPicPr/>
            <p:nvPr/>
          </p:nvPicPr>
          <p:blipFill>
            <a:blip r:embed="rId4" cstate="print"/>
            <a:stretch>
              <a:fillRect/>
            </a:stretch>
          </p:blipFill>
          <p:spPr>
            <a:xfrm>
              <a:off x="10776203" y="5442204"/>
              <a:ext cx="609600" cy="609599"/>
            </a:xfrm>
            <a:prstGeom prst="rect">
              <a:avLst/>
            </a:prstGeom>
          </p:spPr>
        </p:pic>
      </p:grpSp>
    </p:spTree>
  </p:cSld>
  <p:clrMapOvr>
    <a:masterClrMapping/>
  </p:clrMapOvr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 descr=""/>
          <p:cNvSpPr txBox="1"/>
          <p:nvPr/>
        </p:nvSpPr>
        <p:spPr>
          <a:xfrm>
            <a:off x="11860021" y="877061"/>
            <a:ext cx="279400" cy="299720"/>
          </a:xfrm>
          <a:prstGeom prst="rect">
            <a:avLst/>
          </a:prstGeom>
        </p:spPr>
        <p:txBody>
          <a:bodyPr wrap="square" lIns="0" tIns="12700" rIns="0" bIns="0" rtlCol="0" vert="horz">
            <a:spAutoFit/>
          </a:bodyPr>
          <a:lstStyle/>
          <a:p>
            <a:pPr algn="r" marL="38100" marR="30480">
              <a:lnSpc>
                <a:spcPct val="100000"/>
              </a:lnSpc>
              <a:spcBef>
                <a:spcPts val="100"/>
              </a:spcBef>
            </a:pPr>
            <a:r>
              <a:rPr dirty="0" sz="1800" spc="70">
                <a:latin typeface="Microsoft Sans Serif"/>
                <a:cs typeface="Microsoft Sans Serif"/>
              </a:rPr>
              <a:t> </a:t>
            </a:r>
            <a:r>
              <a:rPr dirty="0" baseline="-9259" sz="2700" spc="-1005">
                <a:latin typeface="Microsoft Sans Serif"/>
                <a:cs typeface="Microsoft Sans Serif"/>
              </a:rPr>
              <a:t>ث</a:t>
            </a:r>
            <a:r>
              <a:rPr dirty="0" baseline="-13888" sz="2700" spc="-1005">
                <a:latin typeface="Microsoft Sans Serif"/>
                <a:cs typeface="Microsoft Sans Serif"/>
              </a:rPr>
              <a:t>„</a:t>
            </a:r>
            <a:r>
              <a:rPr dirty="0" baseline="-4629" sz="2700" spc="-1005">
                <a:latin typeface="Microsoft Sans Serif"/>
                <a:cs typeface="Microsoft Sans Serif"/>
              </a:rPr>
              <a:t>ح</a:t>
            </a:r>
            <a:endParaRPr baseline="-4629" sz="2700">
              <a:latin typeface="Microsoft Sans Serif"/>
              <a:cs typeface="Microsoft Sans Serif"/>
            </a:endParaRPr>
          </a:p>
        </p:txBody>
      </p:sp>
      <p:sp>
        <p:nvSpPr>
          <p:cNvPr id="3" name="object 3" descr=""/>
          <p:cNvSpPr txBox="1"/>
          <p:nvPr/>
        </p:nvSpPr>
        <p:spPr>
          <a:xfrm>
            <a:off x="11285219" y="927353"/>
            <a:ext cx="467359" cy="299720"/>
          </a:xfrm>
          <a:prstGeom prst="rect">
            <a:avLst/>
          </a:prstGeom>
        </p:spPr>
        <p:txBody>
          <a:bodyPr wrap="square" lIns="0" tIns="12700" rIns="0" bIns="0" rtlCol="0" vert="horz">
            <a:spAutoFit/>
          </a:bodyPr>
          <a:lstStyle/>
          <a:p>
            <a:pPr algn="r" marL="38100" marR="30480">
              <a:lnSpc>
                <a:spcPct val="100000"/>
              </a:lnSpc>
              <a:spcBef>
                <a:spcPts val="100"/>
              </a:spcBef>
            </a:pPr>
            <a:r>
              <a:rPr dirty="0" baseline="3086" sz="2700" spc="-1455">
                <a:latin typeface="Microsoft Sans Serif"/>
                <a:cs typeface="Microsoft Sans Serif"/>
              </a:rPr>
              <a:t>ث</a:t>
            </a:r>
            <a:r>
              <a:rPr dirty="0" baseline="9259" sz="2700" spc="-1455">
                <a:latin typeface="Microsoft Sans Serif"/>
                <a:cs typeface="Microsoft Sans Serif"/>
              </a:rPr>
              <a:t>.</a:t>
            </a:r>
            <a:r>
              <a:rPr dirty="0" baseline="9259" sz="2700" spc="-487">
                <a:latin typeface="Microsoft Sans Serif"/>
                <a:cs typeface="Microsoft Sans Serif"/>
              </a:rPr>
              <a:t> </a:t>
            </a:r>
            <a:r>
              <a:rPr dirty="0" sz="1800" spc="-434">
                <a:latin typeface="Microsoft Sans Serif"/>
                <a:cs typeface="Microsoft Sans Serif"/>
              </a:rPr>
              <a:t>لا</a:t>
            </a:r>
            <a:r>
              <a:rPr dirty="0" sz="1800" spc="370">
                <a:latin typeface="Microsoft Sans Serif"/>
                <a:cs typeface="Microsoft Sans Serif"/>
              </a:rPr>
              <a:t> </a:t>
            </a:r>
            <a:r>
              <a:rPr dirty="0" baseline="12345" sz="2700" spc="-1110">
                <a:latin typeface="Microsoft Sans Serif"/>
                <a:cs typeface="Microsoft Sans Serif"/>
              </a:rPr>
              <a:t>ثمت</a:t>
            </a:r>
            <a:r>
              <a:rPr dirty="0" baseline="4629" sz="2700" spc="-1110">
                <a:latin typeface="Microsoft Sans Serif"/>
                <a:cs typeface="Microsoft Sans Serif"/>
              </a:rPr>
              <a:t>„</a:t>
            </a:r>
            <a:endParaRPr baseline="4629" sz="2700">
              <a:latin typeface="Microsoft Sans Serif"/>
              <a:cs typeface="Microsoft Sans Serif"/>
            </a:endParaRPr>
          </a:p>
        </p:txBody>
      </p:sp>
      <p:sp>
        <p:nvSpPr>
          <p:cNvPr id="4" name="object 4" descr=""/>
          <p:cNvSpPr txBox="1"/>
          <p:nvPr/>
        </p:nvSpPr>
        <p:spPr>
          <a:xfrm>
            <a:off x="8869933" y="950214"/>
            <a:ext cx="3136900" cy="299720"/>
          </a:xfrm>
          <a:prstGeom prst="rect">
            <a:avLst/>
          </a:prstGeom>
        </p:spPr>
        <p:txBody>
          <a:bodyPr wrap="square" lIns="0" tIns="12700" rIns="0" bIns="0" rtlCol="0" vert="horz">
            <a:spAutoFit/>
          </a:bodyPr>
          <a:lstStyle/>
          <a:p>
            <a:pPr algn="r" marL="63500" marR="30480">
              <a:lnSpc>
                <a:spcPct val="100000"/>
              </a:lnSpc>
              <a:spcBef>
                <a:spcPts val="100"/>
              </a:spcBef>
            </a:pPr>
            <a:r>
              <a:rPr dirty="0" sz="1800">
                <a:latin typeface="Microsoft Sans Serif"/>
                <a:cs typeface="Microsoft Sans Serif"/>
              </a:rPr>
              <a:t>ن</a:t>
            </a:r>
            <a:r>
              <a:rPr dirty="0" sz="1800" spc="80">
                <a:latin typeface="Microsoft Sans Serif"/>
                <a:cs typeface="Microsoft Sans Serif"/>
              </a:rPr>
              <a:t> </a:t>
            </a:r>
            <a:r>
              <a:rPr dirty="0" sz="1800" spc="-265">
                <a:latin typeface="Microsoft Sans Serif"/>
                <a:cs typeface="Microsoft Sans Serif"/>
              </a:rPr>
              <a:t>ا</a:t>
            </a:r>
            <a:r>
              <a:rPr dirty="0" sz="1800" spc="90">
                <a:latin typeface="Microsoft Sans Serif"/>
                <a:cs typeface="Microsoft Sans Serif"/>
              </a:rPr>
              <a:t> </a:t>
            </a:r>
            <a:r>
              <a:rPr dirty="0" sz="1800" spc="-355">
                <a:latin typeface="Microsoft Sans Serif"/>
                <a:cs typeface="Microsoft Sans Serif"/>
              </a:rPr>
              <a:t>و</a:t>
            </a:r>
            <a:r>
              <a:rPr dirty="0" sz="1800" spc="185">
                <a:latin typeface="Microsoft Sans Serif"/>
                <a:cs typeface="Microsoft Sans Serif"/>
              </a:rPr>
              <a:t> </a:t>
            </a:r>
            <a:r>
              <a:rPr dirty="0" sz="1800" spc="-45">
                <a:latin typeface="Microsoft Sans Serif"/>
                <a:cs typeface="Microsoft Sans Serif"/>
              </a:rPr>
              <a:t>ة</a:t>
            </a:r>
            <a:r>
              <a:rPr dirty="0" sz="1800" spc="-145">
                <a:latin typeface="Microsoft Sans Serif"/>
                <a:cs typeface="Microsoft Sans Serif"/>
              </a:rPr>
              <a:t> </a:t>
            </a:r>
            <a:r>
              <a:rPr dirty="0" baseline="-1543" sz="2700" spc="-750">
                <a:latin typeface="Microsoft Sans Serif"/>
                <a:cs typeface="Microsoft Sans Serif"/>
              </a:rPr>
              <a:t>,</a:t>
            </a:r>
            <a:r>
              <a:rPr dirty="0" baseline="-1543" sz="2700" spc="232">
                <a:latin typeface="Microsoft Sans Serif"/>
                <a:cs typeface="Microsoft Sans Serif"/>
              </a:rPr>
              <a:t>  </a:t>
            </a:r>
            <a:r>
              <a:rPr dirty="0" sz="1800" spc="-550">
                <a:latin typeface="Microsoft Sans Serif"/>
                <a:cs typeface="Microsoft Sans Serif"/>
              </a:rPr>
              <a:t>ي</a:t>
            </a:r>
            <a:r>
              <a:rPr dirty="0" baseline="-13888" sz="2700" spc="-825">
                <a:latin typeface="Microsoft Sans Serif"/>
                <a:cs typeface="Microsoft Sans Serif"/>
              </a:rPr>
              <a:t>„</a:t>
            </a:r>
            <a:r>
              <a:rPr dirty="0" sz="1800" spc="-550">
                <a:latin typeface="Microsoft Sans Serif"/>
                <a:cs typeface="Microsoft Sans Serif"/>
              </a:rPr>
              <a:t>ور</a:t>
            </a:r>
            <a:r>
              <a:rPr dirty="0" sz="1800" spc="330">
                <a:latin typeface="Microsoft Sans Serif"/>
                <a:cs typeface="Microsoft Sans Serif"/>
              </a:rPr>
              <a:t> </a:t>
            </a:r>
            <a:r>
              <a:rPr dirty="0" sz="1800" spc="-655">
                <a:latin typeface="Microsoft Sans Serif"/>
                <a:cs typeface="Microsoft Sans Serif"/>
              </a:rPr>
              <a:t>أل</a:t>
            </a:r>
            <a:r>
              <a:rPr dirty="0" baseline="-6172" sz="2700" spc="-982">
                <a:latin typeface="Microsoft Sans Serif"/>
                <a:cs typeface="Microsoft Sans Serif"/>
              </a:rPr>
              <a:t>,</a:t>
            </a:r>
            <a:r>
              <a:rPr dirty="0" baseline="-6172" sz="2700" spc="735">
                <a:latin typeface="Microsoft Sans Serif"/>
                <a:cs typeface="Microsoft Sans Serif"/>
              </a:rPr>
              <a:t> </a:t>
            </a:r>
            <a:r>
              <a:rPr dirty="0" sz="1800" spc="-300">
                <a:latin typeface="Microsoft Sans Serif"/>
                <a:cs typeface="Microsoft Sans Serif"/>
              </a:rPr>
              <a:t>ءا</a:t>
            </a:r>
            <a:r>
              <a:rPr dirty="0" sz="1800" spc="180">
                <a:latin typeface="Microsoft Sans Serif"/>
                <a:cs typeface="Microsoft Sans Serif"/>
              </a:rPr>
              <a:t>   </a:t>
            </a:r>
            <a:r>
              <a:rPr dirty="0" sz="1800" spc="-260">
                <a:latin typeface="Microsoft Sans Serif"/>
                <a:cs typeface="Microsoft Sans Serif"/>
              </a:rPr>
              <a:t>نا</a:t>
            </a:r>
            <a:r>
              <a:rPr dirty="0" sz="1800" spc="-120">
                <a:latin typeface="Microsoft Sans Serif"/>
                <a:cs typeface="Microsoft Sans Serif"/>
              </a:rPr>
              <a:t> </a:t>
            </a:r>
            <a:r>
              <a:rPr dirty="0" baseline="-3086" sz="2700" spc="-750">
                <a:latin typeface="Microsoft Sans Serif"/>
                <a:cs typeface="Microsoft Sans Serif"/>
              </a:rPr>
              <a:t>,</a:t>
            </a:r>
            <a:r>
              <a:rPr dirty="0" baseline="-3086" sz="2700" spc="-127">
                <a:latin typeface="Microsoft Sans Serif"/>
                <a:cs typeface="Microsoft Sans Serif"/>
              </a:rPr>
              <a:t> </a:t>
            </a:r>
            <a:r>
              <a:rPr dirty="0" sz="1800">
                <a:latin typeface="Microsoft Sans Serif"/>
                <a:cs typeface="Microsoft Sans Serif"/>
              </a:rPr>
              <a:t>دا</a:t>
            </a:r>
            <a:r>
              <a:rPr dirty="0" sz="1800" spc="185">
                <a:latin typeface="Microsoft Sans Serif"/>
                <a:cs typeface="Microsoft Sans Serif"/>
              </a:rPr>
              <a:t>  </a:t>
            </a:r>
            <a:r>
              <a:rPr dirty="0" sz="1800" spc="-355">
                <a:latin typeface="Microsoft Sans Serif"/>
                <a:cs typeface="Microsoft Sans Serif"/>
              </a:rPr>
              <a:t>أل</a:t>
            </a:r>
            <a:r>
              <a:rPr dirty="0" sz="1800" spc="95">
                <a:latin typeface="Microsoft Sans Serif"/>
                <a:cs typeface="Microsoft Sans Serif"/>
              </a:rPr>
              <a:t> </a:t>
            </a:r>
            <a:r>
              <a:rPr dirty="0" sz="1800" spc="-725">
                <a:latin typeface="Microsoft Sans Serif"/>
                <a:cs typeface="Microsoft Sans Serif"/>
              </a:rPr>
              <a:t>ي</a:t>
            </a:r>
            <a:r>
              <a:rPr dirty="0" sz="1800" spc="210">
                <a:latin typeface="Microsoft Sans Serif"/>
                <a:cs typeface="Microsoft Sans Serif"/>
              </a:rPr>
              <a:t> </a:t>
            </a:r>
            <a:r>
              <a:rPr dirty="0" sz="1800" spc="-360">
                <a:latin typeface="Microsoft Sans Serif"/>
                <a:cs typeface="Microsoft Sans Serif"/>
              </a:rPr>
              <a:t>سا</a:t>
            </a:r>
            <a:r>
              <a:rPr dirty="0" sz="1800" spc="135">
                <a:latin typeface="Microsoft Sans Serif"/>
                <a:cs typeface="Microsoft Sans Serif"/>
              </a:rPr>
              <a:t>  </a:t>
            </a:r>
            <a:r>
              <a:rPr dirty="0" sz="1800" spc="-375">
                <a:latin typeface="Microsoft Sans Serif"/>
                <a:cs typeface="Microsoft Sans Serif"/>
              </a:rPr>
              <a:t>ل</a:t>
            </a:r>
            <a:r>
              <a:rPr dirty="0" sz="1800" spc="-45">
                <a:latin typeface="Microsoft Sans Serif"/>
                <a:cs typeface="Microsoft Sans Serif"/>
              </a:rPr>
              <a:t> </a:t>
            </a:r>
            <a:r>
              <a:rPr dirty="0" baseline="-1543" sz="2700" spc="-1050">
                <a:latin typeface="Microsoft Sans Serif"/>
                <a:cs typeface="Microsoft Sans Serif"/>
              </a:rPr>
              <a:t>„</a:t>
            </a:r>
            <a:r>
              <a:rPr dirty="0" baseline="-1543" sz="2700" spc="89">
                <a:latin typeface="Microsoft Sans Serif"/>
                <a:cs typeface="Microsoft Sans Serif"/>
              </a:rPr>
              <a:t>  </a:t>
            </a:r>
            <a:r>
              <a:rPr dirty="0" sz="1800" spc="335">
                <a:latin typeface="Microsoft Sans Serif"/>
                <a:cs typeface="Microsoft Sans Serif"/>
              </a:rPr>
              <a:t>ت</a:t>
            </a:r>
            <a:endParaRPr sz="1800">
              <a:latin typeface="Microsoft Sans Serif"/>
              <a:cs typeface="Microsoft Sans Serif"/>
            </a:endParaRPr>
          </a:p>
        </p:txBody>
      </p:sp>
      <p:sp>
        <p:nvSpPr>
          <p:cNvPr id="5" name="object 5" descr=""/>
          <p:cNvSpPr txBox="1"/>
          <p:nvPr/>
        </p:nvSpPr>
        <p:spPr>
          <a:xfrm>
            <a:off x="7767573" y="921258"/>
            <a:ext cx="3399790" cy="299720"/>
          </a:xfrm>
          <a:prstGeom prst="rect">
            <a:avLst/>
          </a:prstGeom>
        </p:spPr>
        <p:txBody>
          <a:bodyPr wrap="square" lIns="0" tIns="12700" rIns="0" bIns="0" rtlCol="0" vert="horz">
            <a:spAutoFit/>
          </a:bodyPr>
          <a:lstStyle/>
          <a:p>
            <a:pPr algn="r" marL="38100" marR="30480">
              <a:lnSpc>
                <a:spcPct val="100000"/>
              </a:lnSpc>
              <a:spcBef>
                <a:spcPts val="100"/>
              </a:spcBef>
            </a:pPr>
            <a:r>
              <a:rPr dirty="0" baseline="-1543" sz="2700" spc="-442">
                <a:latin typeface="Microsoft Sans Serif"/>
                <a:cs typeface="Microsoft Sans Serif"/>
              </a:rPr>
              <a:t>ح</a:t>
            </a:r>
            <a:r>
              <a:rPr dirty="0" baseline="-1543" sz="2700" spc="322">
                <a:latin typeface="Microsoft Sans Serif"/>
                <a:cs typeface="Microsoft Sans Serif"/>
              </a:rPr>
              <a:t>   </a:t>
            </a:r>
            <a:r>
              <a:rPr dirty="0" baseline="7716" sz="2700" spc="-750">
                <a:latin typeface="Microsoft Sans Serif"/>
                <a:cs typeface="Microsoft Sans Serif"/>
              </a:rPr>
              <a:t>.</a:t>
            </a:r>
            <a:r>
              <a:rPr dirty="0" baseline="7716" sz="2700" spc="-375">
                <a:latin typeface="Microsoft Sans Serif"/>
                <a:cs typeface="Microsoft Sans Serif"/>
              </a:rPr>
              <a:t> </a:t>
            </a:r>
            <a:r>
              <a:rPr dirty="0" baseline="-3086" sz="2700" spc="-667">
                <a:latin typeface="Microsoft Sans Serif"/>
                <a:cs typeface="Microsoft Sans Serif"/>
              </a:rPr>
              <a:t>لا</a:t>
            </a:r>
            <a:r>
              <a:rPr dirty="0" baseline="-3086" sz="2700" spc="382">
                <a:latin typeface="Microsoft Sans Serif"/>
                <a:cs typeface="Microsoft Sans Serif"/>
              </a:rPr>
              <a:t> </a:t>
            </a:r>
            <a:r>
              <a:rPr dirty="0" sz="1800" spc="-685">
                <a:latin typeface="Microsoft Sans Serif"/>
                <a:cs typeface="Microsoft Sans Serif"/>
              </a:rPr>
              <a:t>لثح</a:t>
            </a:r>
            <a:r>
              <a:rPr dirty="0" baseline="20061" sz="2700" spc="-1027">
                <a:latin typeface="Microsoft Sans Serif"/>
                <a:cs typeface="Microsoft Sans Serif"/>
              </a:rPr>
              <a:t>.</a:t>
            </a:r>
            <a:r>
              <a:rPr dirty="0" baseline="7716" sz="2700" spc="-1027">
                <a:latin typeface="Microsoft Sans Serif"/>
                <a:cs typeface="Microsoft Sans Serif"/>
              </a:rPr>
              <a:t>لا</a:t>
            </a:r>
            <a:r>
              <a:rPr dirty="0" baseline="7716" sz="2700" spc="630">
                <a:latin typeface="Microsoft Sans Serif"/>
                <a:cs typeface="Microsoft Sans Serif"/>
              </a:rPr>
              <a:t> </a:t>
            </a:r>
            <a:r>
              <a:rPr dirty="0" baseline="1543" sz="2700" spc="-2017">
                <a:latin typeface="Microsoft Sans Serif"/>
                <a:cs typeface="Microsoft Sans Serif"/>
              </a:rPr>
              <a:t>ض</a:t>
            </a:r>
            <a:r>
              <a:rPr dirty="0" baseline="13888" sz="2700" spc="-2017">
                <a:latin typeface="Microsoft Sans Serif"/>
                <a:cs typeface="Microsoft Sans Serif"/>
              </a:rPr>
              <a:t>.</a:t>
            </a:r>
            <a:r>
              <a:rPr dirty="0" baseline="13888" sz="2700" spc="-397">
                <a:latin typeface="Microsoft Sans Serif"/>
                <a:cs typeface="Microsoft Sans Serif"/>
              </a:rPr>
              <a:t> </a:t>
            </a:r>
            <a:r>
              <a:rPr dirty="0" baseline="3086" sz="2700" spc="-1770">
                <a:latin typeface="Microsoft Sans Serif"/>
                <a:cs typeface="Microsoft Sans Serif"/>
              </a:rPr>
              <a:t>ف</a:t>
            </a:r>
            <a:r>
              <a:rPr dirty="0" baseline="24691" sz="2700" spc="-1770">
                <a:latin typeface="Microsoft Sans Serif"/>
                <a:cs typeface="Microsoft Sans Serif"/>
              </a:rPr>
              <a:t>.</a:t>
            </a:r>
            <a:r>
              <a:rPr dirty="0" baseline="24691" sz="2700" spc="-450">
                <a:latin typeface="Microsoft Sans Serif"/>
                <a:cs typeface="Microsoft Sans Serif"/>
              </a:rPr>
              <a:t> </a:t>
            </a:r>
            <a:r>
              <a:rPr dirty="0" baseline="10802" sz="2700" spc="-667">
                <a:latin typeface="Microsoft Sans Serif"/>
                <a:cs typeface="Microsoft Sans Serif"/>
              </a:rPr>
              <a:t>لا</a:t>
            </a:r>
            <a:r>
              <a:rPr dirty="0" baseline="10802" sz="2700" spc="315">
                <a:latin typeface="Microsoft Sans Serif"/>
                <a:cs typeface="Microsoft Sans Serif"/>
              </a:rPr>
              <a:t> </a:t>
            </a:r>
            <a:r>
              <a:rPr dirty="0" baseline="6172" sz="2700" spc="-750">
                <a:latin typeface="Microsoft Sans Serif"/>
                <a:cs typeface="Microsoft Sans Serif"/>
              </a:rPr>
              <a:t>.</a:t>
            </a:r>
            <a:r>
              <a:rPr dirty="0" baseline="6172" sz="2700" spc="-217">
                <a:latin typeface="Microsoft Sans Serif"/>
                <a:cs typeface="Microsoft Sans Serif"/>
              </a:rPr>
              <a:t> </a:t>
            </a:r>
            <a:r>
              <a:rPr dirty="0" sz="1800">
                <a:latin typeface="Microsoft Sans Serif"/>
                <a:cs typeface="Microsoft Sans Serif"/>
              </a:rPr>
              <a:t>م</a:t>
            </a:r>
            <a:r>
              <a:rPr dirty="0" sz="1800" spc="-25">
                <a:latin typeface="Microsoft Sans Serif"/>
                <a:cs typeface="Microsoft Sans Serif"/>
              </a:rPr>
              <a:t> </a:t>
            </a:r>
            <a:r>
              <a:rPr dirty="0" baseline="1543" sz="2700" spc="-359">
                <a:latin typeface="Microsoft Sans Serif"/>
                <a:cs typeface="Microsoft Sans Serif"/>
              </a:rPr>
              <a:t>ع</a:t>
            </a:r>
            <a:r>
              <a:rPr dirty="0" baseline="1543" sz="2700" spc="-359">
                <a:latin typeface="Microsoft Sans Serif"/>
                <a:cs typeface="Microsoft Sans Serif"/>
              </a:rPr>
              <a:t> </a:t>
            </a:r>
            <a:r>
              <a:rPr dirty="0" baseline="1543" sz="2700" spc="-1214">
                <a:latin typeface="Microsoft Sans Serif"/>
                <a:cs typeface="Microsoft Sans Serif"/>
              </a:rPr>
              <a:t>ن</a:t>
            </a:r>
            <a:r>
              <a:rPr dirty="0" baseline="20061" sz="2700" spc="-1214">
                <a:latin typeface="Microsoft Sans Serif"/>
                <a:cs typeface="Microsoft Sans Serif"/>
              </a:rPr>
              <a:t>.</a:t>
            </a:r>
            <a:r>
              <a:rPr dirty="0" baseline="20061" sz="2700" spc="52">
                <a:latin typeface="Microsoft Sans Serif"/>
                <a:cs typeface="Microsoft Sans Serif"/>
              </a:rPr>
              <a:t>  </a:t>
            </a:r>
            <a:r>
              <a:rPr dirty="0" sz="1800" spc="-1019">
                <a:latin typeface="Microsoft Sans Serif"/>
                <a:cs typeface="Microsoft Sans Serif"/>
              </a:rPr>
              <a:t>ثس</a:t>
            </a:r>
            <a:r>
              <a:rPr dirty="0" baseline="15432" sz="2700" spc="-315">
                <a:latin typeface="Microsoft Sans Serif"/>
                <a:cs typeface="Microsoft Sans Serif"/>
              </a:rPr>
              <a:t> </a:t>
            </a:r>
            <a:r>
              <a:rPr dirty="0" baseline="9259" sz="2700" spc="-1635">
                <a:latin typeface="Microsoft Sans Serif"/>
                <a:cs typeface="Microsoft Sans Serif"/>
              </a:rPr>
              <a:t>ت</a:t>
            </a:r>
            <a:r>
              <a:rPr dirty="0" baseline="4629" sz="2700" spc="-1635">
                <a:latin typeface="Microsoft Sans Serif"/>
                <a:cs typeface="Microsoft Sans Serif"/>
              </a:rPr>
              <a:t>„</a:t>
            </a:r>
            <a:r>
              <a:rPr dirty="0" baseline="4629" sz="2700" spc="427">
                <a:latin typeface="Microsoft Sans Serif"/>
                <a:cs typeface="Microsoft Sans Serif"/>
              </a:rPr>
              <a:t> </a:t>
            </a:r>
            <a:r>
              <a:rPr dirty="0" baseline="18518" sz="2700" spc="-877">
                <a:latin typeface="Microsoft Sans Serif"/>
                <a:cs typeface="Microsoft Sans Serif"/>
              </a:rPr>
              <a:t>.</a:t>
            </a:r>
            <a:r>
              <a:rPr dirty="0" baseline="3086" sz="2700" spc="-877">
                <a:latin typeface="Microsoft Sans Serif"/>
                <a:cs typeface="Microsoft Sans Serif"/>
              </a:rPr>
              <a:t>ن</a:t>
            </a:r>
            <a:r>
              <a:rPr dirty="0" baseline="3086" sz="2700" spc="195">
                <a:latin typeface="Microsoft Sans Serif"/>
                <a:cs typeface="Microsoft Sans Serif"/>
              </a:rPr>
              <a:t> </a:t>
            </a:r>
            <a:r>
              <a:rPr dirty="0" sz="1800" spc="-1070">
                <a:latin typeface="Microsoft Sans Serif"/>
                <a:cs typeface="Microsoft Sans Serif"/>
              </a:rPr>
              <a:t>ي</a:t>
            </a:r>
            <a:r>
              <a:rPr dirty="0" baseline="10802" sz="2700" spc="-1604">
                <a:latin typeface="Microsoft Sans Serif"/>
                <a:cs typeface="Microsoft Sans Serif"/>
              </a:rPr>
              <a:t>„</a:t>
            </a:r>
            <a:r>
              <a:rPr dirty="0" baseline="10802" sz="2700" spc="-434">
                <a:latin typeface="Microsoft Sans Serif"/>
                <a:cs typeface="Microsoft Sans Serif"/>
              </a:rPr>
              <a:t> </a:t>
            </a:r>
            <a:r>
              <a:rPr dirty="0" baseline="12345" sz="2700" spc="-1080">
                <a:latin typeface="Microsoft Sans Serif"/>
                <a:cs typeface="Microsoft Sans Serif"/>
              </a:rPr>
              <a:t>كل</a:t>
            </a:r>
            <a:r>
              <a:rPr dirty="0" baseline="12345" sz="2700" spc="195">
                <a:latin typeface="Microsoft Sans Serif"/>
                <a:cs typeface="Microsoft Sans Serif"/>
              </a:rPr>
              <a:t> </a:t>
            </a:r>
            <a:r>
              <a:rPr dirty="0" baseline="-3086" sz="2700">
                <a:latin typeface="Microsoft Sans Serif"/>
                <a:cs typeface="Microsoft Sans Serif"/>
              </a:rPr>
              <a:t>ا</a:t>
            </a:r>
            <a:r>
              <a:rPr dirty="0" baseline="-3086" sz="2700" spc="577">
                <a:latin typeface="Microsoft Sans Serif"/>
                <a:cs typeface="Microsoft Sans Serif"/>
              </a:rPr>
              <a:t> </a:t>
            </a:r>
            <a:r>
              <a:rPr dirty="0" baseline="1543" sz="2700" spc="-2017">
                <a:latin typeface="Microsoft Sans Serif"/>
                <a:cs typeface="Microsoft Sans Serif"/>
              </a:rPr>
              <a:t>ض</a:t>
            </a:r>
            <a:r>
              <a:rPr dirty="0" baseline="13888" sz="2700" spc="-2017">
                <a:latin typeface="Microsoft Sans Serif"/>
                <a:cs typeface="Microsoft Sans Serif"/>
              </a:rPr>
              <a:t>.</a:t>
            </a:r>
            <a:r>
              <a:rPr dirty="0" baseline="13888" sz="2700" spc="-397">
                <a:latin typeface="Microsoft Sans Serif"/>
                <a:cs typeface="Microsoft Sans Serif"/>
              </a:rPr>
              <a:t> </a:t>
            </a:r>
            <a:r>
              <a:rPr dirty="0" baseline="3086" sz="2700" spc="-1770">
                <a:latin typeface="Microsoft Sans Serif"/>
                <a:cs typeface="Microsoft Sans Serif"/>
              </a:rPr>
              <a:t>ف</a:t>
            </a:r>
            <a:r>
              <a:rPr dirty="0" baseline="24691" sz="2700" spc="-1770">
                <a:latin typeface="Microsoft Sans Serif"/>
                <a:cs typeface="Microsoft Sans Serif"/>
              </a:rPr>
              <a:t>.</a:t>
            </a:r>
            <a:r>
              <a:rPr dirty="0" baseline="24691" sz="2700" spc="-450">
                <a:latin typeface="Microsoft Sans Serif"/>
                <a:cs typeface="Microsoft Sans Serif"/>
              </a:rPr>
              <a:t> </a:t>
            </a:r>
            <a:r>
              <a:rPr dirty="0" baseline="10802" sz="2700" spc="-667">
                <a:latin typeface="Microsoft Sans Serif"/>
                <a:cs typeface="Microsoft Sans Serif"/>
              </a:rPr>
              <a:t>لا</a:t>
            </a:r>
            <a:r>
              <a:rPr dirty="0" baseline="10802" sz="2700" spc="292">
                <a:latin typeface="Microsoft Sans Serif"/>
                <a:cs typeface="Microsoft Sans Serif"/>
              </a:rPr>
              <a:t> </a:t>
            </a:r>
            <a:r>
              <a:rPr dirty="0" baseline="6172" sz="2700" spc="-750">
                <a:latin typeface="Microsoft Sans Serif"/>
                <a:cs typeface="Microsoft Sans Serif"/>
              </a:rPr>
              <a:t>.</a:t>
            </a:r>
            <a:r>
              <a:rPr dirty="0" baseline="16975" sz="2700" spc="52">
                <a:latin typeface="Microsoft Sans Serif"/>
                <a:cs typeface="Microsoft Sans Serif"/>
              </a:rPr>
              <a:t> </a:t>
            </a:r>
            <a:r>
              <a:rPr dirty="0" baseline="1543" sz="2700" spc="-1275">
                <a:latin typeface="Microsoft Sans Serif"/>
                <a:cs typeface="Microsoft Sans Serif"/>
              </a:rPr>
              <a:t>ب</a:t>
            </a:r>
            <a:r>
              <a:rPr dirty="0" baseline="1543" sz="2700" spc="644">
                <a:latin typeface="Microsoft Sans Serif"/>
                <a:cs typeface="Microsoft Sans Serif"/>
              </a:rPr>
              <a:t> </a:t>
            </a:r>
            <a:r>
              <a:rPr dirty="0" baseline="1543" sz="2700" spc="-1012">
                <a:latin typeface="Microsoft Sans Serif"/>
                <a:cs typeface="Microsoft Sans Serif"/>
              </a:rPr>
              <a:t>ق</a:t>
            </a:r>
            <a:r>
              <a:rPr dirty="0" baseline="12345" sz="2700" spc="-1012">
                <a:latin typeface="Microsoft Sans Serif"/>
                <a:cs typeface="Microsoft Sans Serif"/>
              </a:rPr>
              <a:t>„</a:t>
            </a:r>
            <a:r>
              <a:rPr dirty="0" baseline="12345" sz="2700" spc="-450">
                <a:latin typeface="Microsoft Sans Serif"/>
                <a:cs typeface="Microsoft Sans Serif"/>
              </a:rPr>
              <a:t> </a:t>
            </a:r>
            <a:r>
              <a:rPr dirty="0" sz="1800" spc="-680">
                <a:latin typeface="Microsoft Sans Serif"/>
                <a:cs typeface="Microsoft Sans Serif"/>
              </a:rPr>
              <a:t>ت</a:t>
            </a:r>
            <a:r>
              <a:rPr dirty="0" baseline="12345" sz="2700" spc="-1019">
                <a:latin typeface="Microsoft Sans Serif"/>
                <a:cs typeface="Microsoft Sans Serif"/>
              </a:rPr>
              <a:t>„</a:t>
            </a:r>
            <a:r>
              <a:rPr dirty="0" baseline="6172" sz="2700" spc="-1019">
                <a:latin typeface="Microsoft Sans Serif"/>
                <a:cs typeface="Microsoft Sans Serif"/>
              </a:rPr>
              <a:t>ع</a:t>
            </a:r>
            <a:r>
              <a:rPr dirty="0" baseline="6172" sz="2700" spc="67">
                <a:latin typeface="Microsoft Sans Serif"/>
                <a:cs typeface="Microsoft Sans Serif"/>
              </a:rPr>
              <a:t> </a:t>
            </a:r>
            <a:r>
              <a:rPr dirty="0" baseline="-3086" sz="2700">
                <a:latin typeface="Microsoft Sans Serif"/>
                <a:cs typeface="Microsoft Sans Serif"/>
              </a:rPr>
              <a:t>ا</a:t>
            </a:r>
            <a:r>
              <a:rPr dirty="0" baseline="-3086" sz="2700" spc="367">
                <a:latin typeface="Microsoft Sans Serif"/>
                <a:cs typeface="Microsoft Sans Serif"/>
              </a:rPr>
              <a:t> </a:t>
            </a:r>
            <a:r>
              <a:rPr dirty="0" baseline="-3086" sz="2700" spc="-869">
                <a:latin typeface="Microsoft Sans Serif"/>
                <a:cs typeface="Microsoft Sans Serif"/>
              </a:rPr>
              <a:t>لا</a:t>
            </a:r>
            <a:r>
              <a:rPr dirty="0" baseline="-1543" sz="2700" spc="-869">
                <a:latin typeface="Microsoft Sans Serif"/>
                <a:cs typeface="Microsoft Sans Serif"/>
              </a:rPr>
              <a:t>,</a:t>
            </a:r>
            <a:endParaRPr baseline="-1543" sz="2700">
              <a:latin typeface="Microsoft Sans Serif"/>
              <a:cs typeface="Microsoft Sans Serif"/>
            </a:endParaRPr>
          </a:p>
        </p:txBody>
      </p:sp>
      <p:sp>
        <p:nvSpPr>
          <p:cNvPr id="6" name="object 6" descr=""/>
          <p:cNvSpPr txBox="1"/>
          <p:nvPr/>
        </p:nvSpPr>
        <p:spPr>
          <a:xfrm>
            <a:off x="6784517" y="860297"/>
            <a:ext cx="849630" cy="299720"/>
          </a:xfrm>
          <a:prstGeom prst="rect">
            <a:avLst/>
          </a:prstGeom>
        </p:spPr>
        <p:txBody>
          <a:bodyPr wrap="square" lIns="0" tIns="12700" rIns="0" bIns="0" rtlCol="0" vert="horz">
            <a:spAutoFit/>
          </a:bodyPr>
          <a:lstStyle/>
          <a:p>
            <a:pPr algn="r" marL="38100" marR="30480">
              <a:lnSpc>
                <a:spcPct val="100000"/>
              </a:lnSpc>
              <a:spcBef>
                <a:spcPts val="100"/>
              </a:spcBef>
            </a:pPr>
            <a:r>
              <a:rPr dirty="0" sz="1800" spc="325">
                <a:latin typeface="Microsoft Sans Serif"/>
                <a:cs typeface="Microsoft Sans Serif"/>
              </a:rPr>
              <a:t>   </a:t>
            </a:r>
            <a:r>
              <a:rPr dirty="0" baseline="-9259" sz="2700" spc="-2039">
                <a:latin typeface="Microsoft Sans Serif"/>
                <a:cs typeface="Microsoft Sans Serif"/>
              </a:rPr>
              <a:t>ف</a:t>
            </a:r>
            <a:r>
              <a:rPr dirty="0" baseline="9259" sz="2700" spc="-2039">
                <a:latin typeface="Microsoft Sans Serif"/>
                <a:cs typeface="Microsoft Sans Serif"/>
              </a:rPr>
              <a:t>„</a:t>
            </a:r>
            <a:r>
              <a:rPr dirty="0" baseline="9259" sz="2700" spc="630">
                <a:latin typeface="Microsoft Sans Serif"/>
                <a:cs typeface="Microsoft Sans Serif"/>
              </a:rPr>
              <a:t> </a:t>
            </a:r>
            <a:r>
              <a:rPr dirty="0" baseline="-13888" sz="2700" spc="-697">
                <a:latin typeface="Microsoft Sans Serif"/>
                <a:cs typeface="Microsoft Sans Serif"/>
              </a:rPr>
              <a:t>لا</a:t>
            </a:r>
            <a:r>
              <a:rPr dirty="0" baseline="-13888" sz="2700" spc="247">
                <a:latin typeface="Microsoft Sans Serif"/>
                <a:cs typeface="Microsoft Sans Serif"/>
              </a:rPr>
              <a:t> </a:t>
            </a:r>
            <a:r>
              <a:rPr dirty="0" baseline="4629" sz="2700" spc="-1019">
                <a:latin typeface="Microsoft Sans Serif"/>
                <a:cs typeface="Microsoft Sans Serif"/>
              </a:rPr>
              <a:t>.</a:t>
            </a:r>
            <a:r>
              <a:rPr dirty="0" baseline="-10802" sz="2700" spc="-1019">
                <a:latin typeface="Microsoft Sans Serif"/>
                <a:cs typeface="Microsoft Sans Serif"/>
              </a:rPr>
              <a:t>ق</a:t>
            </a:r>
            <a:r>
              <a:rPr dirty="0" baseline="-10802" sz="2700" spc="637">
                <a:latin typeface="Microsoft Sans Serif"/>
                <a:cs typeface="Microsoft Sans Serif"/>
              </a:rPr>
              <a:t> </a:t>
            </a:r>
            <a:r>
              <a:rPr dirty="0" baseline="-16975" sz="2700" spc="-1050">
                <a:latin typeface="Microsoft Sans Serif"/>
                <a:cs typeface="Microsoft Sans Serif"/>
              </a:rPr>
              <a:t>ل</a:t>
            </a:r>
            <a:endParaRPr baseline="-16975" sz="2700">
              <a:latin typeface="Microsoft Sans Serif"/>
              <a:cs typeface="Microsoft Sans Serif"/>
            </a:endParaRPr>
          </a:p>
        </p:txBody>
      </p:sp>
      <p:sp>
        <p:nvSpPr>
          <p:cNvPr id="7" name="object 7" descr=""/>
          <p:cNvSpPr txBox="1"/>
          <p:nvPr/>
        </p:nvSpPr>
        <p:spPr>
          <a:xfrm>
            <a:off x="6680581" y="957834"/>
            <a:ext cx="2025650" cy="299720"/>
          </a:xfrm>
          <a:prstGeom prst="rect">
            <a:avLst/>
          </a:prstGeom>
        </p:spPr>
        <p:txBody>
          <a:bodyPr wrap="square" lIns="0" tIns="12700" rIns="0" bIns="0" rtlCol="0" vert="horz">
            <a:spAutoFit/>
          </a:bodyPr>
          <a:lstStyle/>
          <a:p>
            <a:pPr algn="r" marL="38100" marR="30480">
              <a:lnSpc>
                <a:spcPct val="100000"/>
              </a:lnSpc>
              <a:spcBef>
                <a:spcPts val="100"/>
              </a:spcBef>
            </a:pPr>
            <a:r>
              <a:rPr dirty="0" baseline="1543" sz="2700" spc="-67">
                <a:latin typeface="Microsoft Sans Serif"/>
                <a:cs typeface="Microsoft Sans Serif"/>
              </a:rPr>
              <a:t>ة</a:t>
            </a:r>
            <a:r>
              <a:rPr dirty="0" baseline="1543" sz="2700" spc="-352">
                <a:latin typeface="Microsoft Sans Serif"/>
                <a:cs typeface="Microsoft Sans Serif"/>
              </a:rPr>
              <a:t> </a:t>
            </a:r>
            <a:r>
              <a:rPr dirty="0" baseline="1543" sz="2700" spc="-254">
                <a:latin typeface="Microsoft Sans Serif"/>
                <a:cs typeface="Microsoft Sans Serif"/>
              </a:rPr>
              <a:t>ا</a:t>
            </a:r>
            <a:r>
              <a:rPr dirty="0" baseline="1543" sz="2700" spc="-254">
                <a:latin typeface="Microsoft Sans Serif"/>
                <a:cs typeface="Microsoft Sans Serif"/>
              </a:rPr>
              <a:t> </a:t>
            </a:r>
            <a:r>
              <a:rPr dirty="0" baseline="1543" sz="2700" spc="-367">
                <a:latin typeface="Microsoft Sans Serif"/>
                <a:cs typeface="Microsoft Sans Serif"/>
              </a:rPr>
              <a:t>وا</a:t>
            </a:r>
            <a:r>
              <a:rPr dirty="0" baseline="1543" sz="2700" spc="-254">
                <a:latin typeface="Microsoft Sans Serif"/>
                <a:cs typeface="Microsoft Sans Serif"/>
              </a:rPr>
              <a:t> </a:t>
            </a:r>
            <a:r>
              <a:rPr dirty="0" baseline="1543" sz="2700" spc="-517">
                <a:latin typeface="Microsoft Sans Serif"/>
                <a:cs typeface="Microsoft Sans Serif"/>
              </a:rPr>
              <a:t>،ع</a:t>
            </a:r>
            <a:r>
              <a:rPr dirty="0" baseline="1543" sz="2700" spc="-187">
                <a:latin typeface="Microsoft Sans Serif"/>
                <a:cs typeface="Microsoft Sans Serif"/>
              </a:rPr>
              <a:t> </a:t>
            </a:r>
            <a:r>
              <a:rPr dirty="0" baseline="1543" sz="2700" spc="-434">
                <a:latin typeface="Microsoft Sans Serif"/>
                <a:cs typeface="Microsoft Sans Serif"/>
              </a:rPr>
              <a:t>او</a:t>
            </a:r>
            <a:r>
              <a:rPr dirty="0" baseline="1543" sz="2700" spc="254">
                <a:latin typeface="Microsoft Sans Serif"/>
                <a:cs typeface="Microsoft Sans Serif"/>
              </a:rPr>
              <a:t> </a:t>
            </a:r>
            <a:r>
              <a:rPr dirty="0" baseline="1543" sz="2700" spc="-1207">
                <a:latin typeface="Microsoft Sans Serif"/>
                <a:cs typeface="Microsoft Sans Serif"/>
              </a:rPr>
              <a:t>ي</a:t>
            </a:r>
            <a:r>
              <a:rPr dirty="0" baseline="-10802" sz="2700" spc="-1207">
                <a:latin typeface="Microsoft Sans Serif"/>
                <a:cs typeface="Microsoft Sans Serif"/>
              </a:rPr>
              <a:t>„</a:t>
            </a:r>
            <a:r>
              <a:rPr dirty="0" baseline="-10802" sz="2700" spc="284">
                <a:latin typeface="Microsoft Sans Serif"/>
                <a:cs typeface="Microsoft Sans Serif"/>
              </a:rPr>
              <a:t> </a:t>
            </a:r>
            <a:r>
              <a:rPr dirty="0" baseline="1543" sz="2700">
                <a:latin typeface="Microsoft Sans Serif"/>
                <a:cs typeface="Microsoft Sans Serif"/>
              </a:rPr>
              <a:t>ة</a:t>
            </a:r>
            <a:r>
              <a:rPr dirty="0" baseline="1543" sz="2700" spc="75">
                <a:latin typeface="Microsoft Sans Serif"/>
                <a:cs typeface="Microsoft Sans Serif"/>
              </a:rPr>
              <a:t> </a:t>
            </a:r>
            <a:r>
              <a:rPr dirty="0" baseline="1543" sz="2700" spc="-172">
                <a:latin typeface="Microsoft Sans Serif"/>
                <a:cs typeface="Microsoft Sans Serif"/>
              </a:rPr>
              <a:t>دوذ</a:t>
            </a:r>
            <a:r>
              <a:rPr dirty="0" baseline="1543" sz="2700" spc="712">
                <a:latin typeface="Microsoft Sans Serif"/>
                <a:cs typeface="Microsoft Sans Serif"/>
              </a:rPr>
              <a:t> </a:t>
            </a:r>
            <a:r>
              <a:rPr dirty="0" baseline="1543" sz="2700" spc="-525">
                <a:latin typeface="Microsoft Sans Serif"/>
                <a:cs typeface="Microsoft Sans Serif"/>
              </a:rPr>
              <a:t>أل</a:t>
            </a:r>
            <a:r>
              <a:rPr dirty="0" baseline="1543" sz="2700" spc="-254">
                <a:latin typeface="Microsoft Sans Serif"/>
                <a:cs typeface="Microsoft Sans Serif"/>
              </a:rPr>
              <a:t> </a:t>
            </a:r>
            <a:r>
              <a:rPr dirty="0" baseline="1543" sz="2700" spc="-1230">
                <a:latin typeface="Microsoft Sans Serif"/>
                <a:cs typeface="Microsoft Sans Serif"/>
              </a:rPr>
              <a:t>ي</a:t>
            </a:r>
            <a:r>
              <a:rPr dirty="0" baseline="-10802" sz="2700" spc="-1230">
                <a:latin typeface="Microsoft Sans Serif"/>
                <a:cs typeface="Microsoft Sans Serif"/>
              </a:rPr>
              <a:t>„</a:t>
            </a:r>
            <a:r>
              <a:rPr dirty="0" baseline="-10802" sz="2700" spc="-179">
                <a:latin typeface="Microsoft Sans Serif"/>
                <a:cs typeface="Microsoft Sans Serif"/>
              </a:rPr>
              <a:t> </a:t>
            </a:r>
            <a:r>
              <a:rPr dirty="0" baseline="1543" sz="2700">
                <a:latin typeface="Microsoft Sans Serif"/>
                <a:cs typeface="Microsoft Sans Serif"/>
              </a:rPr>
              <a:t>ذ</a:t>
            </a:r>
            <a:r>
              <a:rPr dirty="0" baseline="1543" sz="2700" spc="412">
                <a:latin typeface="Microsoft Sans Serif"/>
                <a:cs typeface="Microsoft Sans Serif"/>
              </a:rPr>
              <a:t> </a:t>
            </a:r>
            <a:r>
              <a:rPr dirty="0" baseline="1543" sz="2700" spc="-1207">
                <a:latin typeface="Microsoft Sans Serif"/>
                <a:cs typeface="Microsoft Sans Serif"/>
              </a:rPr>
              <a:t>ي</a:t>
            </a:r>
            <a:r>
              <a:rPr dirty="0" baseline="-10802" sz="2700" spc="-1207">
                <a:latin typeface="Microsoft Sans Serif"/>
                <a:cs typeface="Microsoft Sans Serif"/>
              </a:rPr>
              <a:t>„</a:t>
            </a:r>
            <a:r>
              <a:rPr dirty="0" baseline="-10802" sz="2700" spc="-382">
                <a:latin typeface="Microsoft Sans Serif"/>
                <a:cs typeface="Microsoft Sans Serif"/>
              </a:rPr>
              <a:t> </a:t>
            </a:r>
            <a:r>
              <a:rPr dirty="0" baseline="1543" sz="2700" spc="-397">
                <a:latin typeface="Microsoft Sans Serif"/>
                <a:cs typeface="Microsoft Sans Serif"/>
              </a:rPr>
              <a:t>ا</a:t>
            </a:r>
            <a:r>
              <a:rPr dirty="0" baseline="1543" sz="2700" spc="-67">
                <a:latin typeface="Microsoft Sans Serif"/>
                <a:cs typeface="Microsoft Sans Serif"/>
              </a:rPr>
              <a:t> </a:t>
            </a:r>
            <a:r>
              <a:rPr dirty="0" sz="1800" spc="-700">
                <a:latin typeface="Microsoft Sans Serif"/>
                <a:cs typeface="Microsoft Sans Serif"/>
              </a:rPr>
              <a:t>„</a:t>
            </a:r>
            <a:r>
              <a:rPr dirty="0" sz="1800" spc="490">
                <a:latin typeface="Microsoft Sans Serif"/>
                <a:cs typeface="Microsoft Sans Serif"/>
              </a:rPr>
              <a:t> </a:t>
            </a:r>
            <a:r>
              <a:rPr dirty="0" baseline="1543" sz="2700" spc="-487">
                <a:latin typeface="Microsoft Sans Serif"/>
                <a:cs typeface="Microsoft Sans Serif"/>
              </a:rPr>
              <a:t>ءا</a:t>
            </a:r>
            <a:endParaRPr baseline="1543" sz="2700">
              <a:latin typeface="Microsoft Sans Serif"/>
              <a:cs typeface="Microsoft Sans Serif"/>
            </a:endParaRPr>
          </a:p>
        </p:txBody>
      </p:sp>
      <p:sp>
        <p:nvSpPr>
          <p:cNvPr id="8" name="object 8" descr=""/>
          <p:cNvSpPr txBox="1"/>
          <p:nvPr/>
        </p:nvSpPr>
        <p:spPr>
          <a:xfrm>
            <a:off x="6491604" y="913638"/>
            <a:ext cx="365125" cy="299720"/>
          </a:xfrm>
          <a:prstGeom prst="rect">
            <a:avLst/>
          </a:prstGeom>
        </p:spPr>
        <p:txBody>
          <a:bodyPr wrap="square" lIns="0" tIns="12700" rIns="0" bIns="0" rtlCol="0" vert="horz">
            <a:spAutoFit/>
          </a:bodyPr>
          <a:lstStyle/>
          <a:p>
            <a:pPr algn="r" marL="38100" marR="30480">
              <a:lnSpc>
                <a:spcPct val="100000"/>
              </a:lnSpc>
              <a:spcBef>
                <a:spcPts val="100"/>
              </a:spcBef>
            </a:pPr>
            <a:r>
              <a:rPr dirty="0" sz="1800" spc="-1345">
                <a:latin typeface="Microsoft Sans Serif"/>
                <a:cs typeface="Microsoft Sans Serif"/>
              </a:rPr>
              <a:t>ض</a:t>
            </a:r>
            <a:r>
              <a:rPr dirty="0" baseline="12345" sz="2700" spc="-2017">
                <a:latin typeface="Microsoft Sans Serif"/>
                <a:cs typeface="Microsoft Sans Serif"/>
              </a:rPr>
              <a:t>.</a:t>
            </a:r>
            <a:r>
              <a:rPr dirty="0" baseline="12345" sz="2700" spc="-397">
                <a:latin typeface="Microsoft Sans Serif"/>
                <a:cs typeface="Microsoft Sans Serif"/>
              </a:rPr>
              <a:t> </a:t>
            </a:r>
            <a:r>
              <a:rPr dirty="0" sz="1800" spc="-1390">
                <a:latin typeface="Microsoft Sans Serif"/>
                <a:cs typeface="Microsoft Sans Serif"/>
              </a:rPr>
              <a:t>ف</a:t>
            </a:r>
            <a:r>
              <a:rPr dirty="0" baseline="20061" sz="2700" spc="-2085">
                <a:latin typeface="Microsoft Sans Serif"/>
                <a:cs typeface="Microsoft Sans Serif"/>
              </a:rPr>
              <a:t>.</a:t>
            </a:r>
            <a:r>
              <a:rPr dirty="0" baseline="20061" sz="2700" spc="120">
                <a:latin typeface="Microsoft Sans Serif"/>
                <a:cs typeface="Microsoft Sans Serif"/>
              </a:rPr>
              <a:t>  </a:t>
            </a:r>
            <a:r>
              <a:rPr dirty="0" baseline="-6172" sz="2700" spc="-1545">
                <a:latin typeface="Microsoft Sans Serif"/>
                <a:cs typeface="Microsoft Sans Serif"/>
              </a:rPr>
              <a:t>ت</a:t>
            </a:r>
            <a:r>
              <a:rPr dirty="0" baseline="4629" sz="2700" spc="-1545">
                <a:latin typeface="Microsoft Sans Serif"/>
                <a:cs typeface="Microsoft Sans Serif"/>
              </a:rPr>
              <a:t>.</a:t>
            </a:r>
            <a:endParaRPr baseline="4629" sz="2700">
              <a:latin typeface="Microsoft Sans Serif"/>
              <a:cs typeface="Microsoft Sans Serif"/>
            </a:endParaRPr>
          </a:p>
        </p:txBody>
      </p:sp>
      <p:sp>
        <p:nvSpPr>
          <p:cNvPr id="9" name="object 9" descr=""/>
          <p:cNvSpPr txBox="1"/>
          <p:nvPr/>
        </p:nvSpPr>
        <p:spPr>
          <a:xfrm>
            <a:off x="4138295" y="820673"/>
            <a:ext cx="481330" cy="299720"/>
          </a:xfrm>
          <a:prstGeom prst="rect">
            <a:avLst/>
          </a:prstGeom>
        </p:spPr>
        <p:txBody>
          <a:bodyPr wrap="square" lIns="0" tIns="12700" rIns="0" bIns="0" rtlCol="0" vert="horz">
            <a:spAutoFit/>
          </a:bodyPr>
          <a:lstStyle/>
          <a:p>
            <a:pPr algn="r" marL="38100" marR="32384">
              <a:lnSpc>
                <a:spcPct val="100000"/>
              </a:lnSpc>
              <a:spcBef>
                <a:spcPts val="100"/>
              </a:spcBef>
            </a:pPr>
            <a:r>
              <a:rPr dirty="0" baseline="-16975" sz="2700" spc="-1132">
                <a:latin typeface="Microsoft Sans Serif"/>
                <a:cs typeface="Microsoft Sans Serif"/>
              </a:rPr>
              <a:t>ق</a:t>
            </a:r>
            <a:r>
              <a:rPr dirty="0" baseline="1543" sz="2700" spc="-1132">
                <a:latin typeface="Microsoft Sans Serif"/>
                <a:cs typeface="Microsoft Sans Serif"/>
              </a:rPr>
              <a:t>.</a:t>
            </a:r>
            <a:r>
              <a:rPr dirty="0" baseline="1543" sz="2700" spc="-450">
                <a:latin typeface="Microsoft Sans Serif"/>
                <a:cs typeface="Microsoft Sans Serif"/>
              </a:rPr>
              <a:t> </a:t>
            </a:r>
            <a:r>
              <a:rPr dirty="0" baseline="-10802" sz="2700" spc="-1222">
                <a:latin typeface="Microsoft Sans Serif"/>
                <a:cs typeface="Microsoft Sans Serif"/>
              </a:rPr>
              <a:t>ت</a:t>
            </a:r>
            <a:r>
              <a:rPr dirty="0" baseline="1543" sz="2700" spc="-1222">
                <a:latin typeface="Microsoft Sans Serif"/>
                <a:cs typeface="Microsoft Sans Serif"/>
              </a:rPr>
              <a:t>.</a:t>
            </a:r>
            <a:r>
              <a:rPr dirty="0" baseline="-4629" sz="2700" spc="-1222">
                <a:latin typeface="Microsoft Sans Serif"/>
                <a:cs typeface="Microsoft Sans Serif"/>
              </a:rPr>
              <a:t>ل</a:t>
            </a:r>
            <a:r>
              <a:rPr dirty="0" baseline="-4629" sz="2700" spc="615">
                <a:latin typeface="Microsoft Sans Serif"/>
                <a:cs typeface="Microsoft Sans Serif"/>
              </a:rPr>
              <a:t> </a:t>
            </a:r>
            <a:r>
              <a:rPr dirty="0" baseline="-18518" sz="2700" spc="-2279">
                <a:latin typeface="Microsoft Sans Serif"/>
                <a:cs typeface="Microsoft Sans Serif"/>
              </a:rPr>
              <a:t>ص</a:t>
            </a:r>
            <a:r>
              <a:rPr dirty="0" sz="1800" spc="-1520">
                <a:latin typeface="Microsoft Sans Serif"/>
                <a:cs typeface="Microsoft Sans Serif"/>
              </a:rPr>
              <a:t>.</a:t>
            </a:r>
            <a:r>
              <a:rPr dirty="0" sz="1800" spc="-250">
                <a:latin typeface="Microsoft Sans Serif"/>
                <a:cs typeface="Microsoft Sans Serif"/>
              </a:rPr>
              <a:t> </a:t>
            </a:r>
            <a:r>
              <a:rPr dirty="0" baseline="-10802" sz="2700" spc="-1297">
                <a:latin typeface="Microsoft Sans Serif"/>
                <a:cs typeface="Microsoft Sans Serif"/>
              </a:rPr>
              <a:t>خ</a:t>
            </a:r>
            <a:r>
              <a:rPr dirty="0" baseline="10802" sz="2700" spc="-1297">
                <a:latin typeface="Microsoft Sans Serif"/>
                <a:cs typeface="Microsoft Sans Serif"/>
              </a:rPr>
              <a:t>.</a:t>
            </a:r>
            <a:r>
              <a:rPr dirty="0" baseline="4629" sz="2700" spc="-1297">
                <a:latin typeface="Microsoft Sans Serif"/>
                <a:cs typeface="Microsoft Sans Serif"/>
              </a:rPr>
              <a:t>ت</a:t>
            </a:r>
            <a:endParaRPr baseline="4629" sz="2700">
              <a:latin typeface="Microsoft Sans Serif"/>
              <a:cs typeface="Microsoft Sans Serif"/>
            </a:endParaRPr>
          </a:p>
        </p:txBody>
      </p:sp>
      <p:sp>
        <p:nvSpPr>
          <p:cNvPr id="10" name="object 10" descr=""/>
          <p:cNvSpPr txBox="1"/>
          <p:nvPr/>
        </p:nvSpPr>
        <p:spPr>
          <a:xfrm>
            <a:off x="3650107" y="959358"/>
            <a:ext cx="2891790" cy="299720"/>
          </a:xfrm>
          <a:prstGeom prst="rect">
            <a:avLst/>
          </a:prstGeom>
        </p:spPr>
        <p:txBody>
          <a:bodyPr wrap="square" lIns="0" tIns="12700" rIns="0" bIns="0" rtlCol="0" vert="horz">
            <a:spAutoFit/>
          </a:bodyPr>
          <a:lstStyle/>
          <a:p>
            <a:pPr algn="r" marL="12700" marR="5080">
              <a:lnSpc>
                <a:spcPct val="100000"/>
              </a:lnSpc>
              <a:spcBef>
                <a:spcPts val="100"/>
              </a:spcBef>
            </a:pPr>
            <a:r>
              <a:rPr dirty="0" baseline="1543" sz="2700">
                <a:latin typeface="Microsoft Sans Serif"/>
                <a:cs typeface="Microsoft Sans Serif"/>
              </a:rPr>
              <a:t>ذ</a:t>
            </a:r>
            <a:r>
              <a:rPr dirty="0" baseline="1543" sz="2700" spc="127">
                <a:latin typeface="Microsoft Sans Serif"/>
                <a:cs typeface="Microsoft Sans Serif"/>
              </a:rPr>
              <a:t> </a:t>
            </a:r>
            <a:r>
              <a:rPr dirty="0" baseline="1543" sz="2700" spc="-434">
                <a:latin typeface="Microsoft Sans Serif"/>
                <a:cs typeface="Microsoft Sans Serif"/>
              </a:rPr>
              <a:t>او</a:t>
            </a:r>
            <a:r>
              <a:rPr dirty="0" baseline="1543" sz="2700" spc="179">
                <a:latin typeface="Microsoft Sans Serif"/>
                <a:cs typeface="Microsoft Sans Serif"/>
              </a:rPr>
              <a:t>  </a:t>
            </a:r>
            <a:r>
              <a:rPr dirty="0" baseline="1543" sz="2700" spc="-742">
                <a:latin typeface="Microsoft Sans Serif"/>
                <a:cs typeface="Microsoft Sans Serif"/>
              </a:rPr>
              <a:t>س</a:t>
            </a:r>
            <a:r>
              <a:rPr dirty="0" baseline="1543" sz="2700" spc="300">
                <a:latin typeface="Microsoft Sans Serif"/>
                <a:cs typeface="Microsoft Sans Serif"/>
              </a:rPr>
              <a:t>  </a:t>
            </a:r>
            <a:r>
              <a:rPr dirty="0" baseline="1543" sz="2700" spc="-630">
                <a:latin typeface="Microsoft Sans Serif"/>
                <a:cs typeface="Microsoft Sans Serif"/>
              </a:rPr>
              <a:t>ع</a:t>
            </a:r>
            <a:r>
              <a:rPr dirty="0" baseline="1543" sz="2700" spc="487">
                <a:latin typeface="Microsoft Sans Serif"/>
                <a:cs typeface="Microsoft Sans Serif"/>
              </a:rPr>
              <a:t>  </a:t>
            </a:r>
            <a:r>
              <a:rPr dirty="0" baseline="1543" sz="2700" spc="-547">
                <a:latin typeface="Microsoft Sans Serif"/>
                <a:cs typeface="Microsoft Sans Serif"/>
              </a:rPr>
              <a:t>ألو</a:t>
            </a:r>
            <a:r>
              <a:rPr dirty="0" baseline="1543" sz="2700" spc="-262">
                <a:latin typeface="Microsoft Sans Serif"/>
                <a:cs typeface="Microsoft Sans Serif"/>
              </a:rPr>
              <a:t> </a:t>
            </a:r>
            <a:r>
              <a:rPr dirty="0" baseline="1543" sz="2700" spc="-525">
                <a:latin typeface="Microsoft Sans Serif"/>
                <a:cs typeface="Microsoft Sans Serif"/>
              </a:rPr>
              <a:t>،ةر</a:t>
            </a:r>
            <a:r>
              <a:rPr dirty="0" baseline="1543" sz="2700" spc="-525">
                <a:latin typeface="Microsoft Sans Serif"/>
                <a:cs typeface="Microsoft Sans Serif"/>
              </a:rPr>
              <a:t>„</a:t>
            </a:r>
            <a:r>
              <a:rPr dirty="0" baseline="1543" sz="2700" spc="382">
                <a:latin typeface="Microsoft Sans Serif"/>
                <a:cs typeface="Microsoft Sans Serif"/>
              </a:rPr>
              <a:t>  </a:t>
            </a:r>
            <a:r>
              <a:rPr dirty="0" baseline="1543" sz="2700" spc="-600">
                <a:latin typeface="Microsoft Sans Serif"/>
                <a:cs typeface="Microsoft Sans Serif"/>
              </a:rPr>
              <a:t>ةذ</a:t>
            </a:r>
            <a:r>
              <a:rPr dirty="0" sz="1800" spc="-400">
                <a:latin typeface="Microsoft Sans Serif"/>
                <a:cs typeface="Microsoft Sans Serif"/>
              </a:rPr>
              <a:t>„</a:t>
            </a:r>
            <a:r>
              <a:rPr dirty="0" sz="1800" spc="260">
                <a:latin typeface="Microsoft Sans Serif"/>
                <a:cs typeface="Microsoft Sans Serif"/>
              </a:rPr>
              <a:t>  </a:t>
            </a:r>
            <a:r>
              <a:rPr dirty="0" baseline="1543" sz="2700">
                <a:latin typeface="Microsoft Sans Serif"/>
                <a:cs typeface="Microsoft Sans Serif"/>
              </a:rPr>
              <a:t>ة</a:t>
            </a:r>
            <a:r>
              <a:rPr dirty="0" baseline="1543" sz="2700" spc="247">
                <a:latin typeface="Microsoft Sans Serif"/>
                <a:cs typeface="Microsoft Sans Serif"/>
              </a:rPr>
              <a:t>  </a:t>
            </a:r>
            <a:r>
              <a:rPr dirty="0" baseline="1543" sz="2700" spc="-562">
                <a:latin typeface="Microsoft Sans Serif"/>
                <a:cs typeface="Microsoft Sans Serif"/>
              </a:rPr>
              <a:t>ل</a:t>
            </a:r>
            <a:r>
              <a:rPr dirty="0" baseline="1543" sz="2700" spc="225">
                <a:latin typeface="Microsoft Sans Serif"/>
                <a:cs typeface="Microsoft Sans Serif"/>
              </a:rPr>
              <a:t> </a:t>
            </a:r>
            <a:r>
              <a:rPr dirty="0" baseline="1543" sz="2700" spc="-397">
                <a:latin typeface="Microsoft Sans Serif"/>
                <a:cs typeface="Microsoft Sans Serif"/>
              </a:rPr>
              <a:t>ا</a:t>
            </a:r>
            <a:r>
              <a:rPr dirty="0" baseline="1543" sz="2700" spc="555">
                <a:latin typeface="Microsoft Sans Serif"/>
                <a:cs typeface="Microsoft Sans Serif"/>
              </a:rPr>
              <a:t>  </a:t>
            </a:r>
            <a:r>
              <a:rPr dirty="0" baseline="1543" sz="2700">
                <a:latin typeface="Microsoft Sans Serif"/>
                <a:cs typeface="Microsoft Sans Serif"/>
              </a:rPr>
              <a:t>ن</a:t>
            </a:r>
            <a:r>
              <a:rPr dirty="0" baseline="1543" sz="2700" spc="300">
                <a:latin typeface="Microsoft Sans Serif"/>
                <a:cs typeface="Microsoft Sans Serif"/>
              </a:rPr>
              <a:t>  </a:t>
            </a:r>
            <a:r>
              <a:rPr dirty="0" baseline="1543" sz="2700" spc="-525">
                <a:latin typeface="Microsoft Sans Serif"/>
                <a:cs typeface="Microsoft Sans Serif"/>
              </a:rPr>
              <a:t>أل</a:t>
            </a:r>
            <a:r>
              <a:rPr dirty="0" baseline="1543" sz="2700" spc="-254">
                <a:latin typeface="Microsoft Sans Serif"/>
                <a:cs typeface="Microsoft Sans Serif"/>
              </a:rPr>
              <a:t> </a:t>
            </a:r>
            <a:r>
              <a:rPr dirty="0" baseline="1543" sz="2700" spc="-487">
                <a:latin typeface="Microsoft Sans Serif"/>
                <a:cs typeface="Microsoft Sans Serif"/>
              </a:rPr>
              <a:t>ءا</a:t>
            </a:r>
            <a:endParaRPr baseline="1543" sz="2700">
              <a:latin typeface="Microsoft Sans Serif"/>
              <a:cs typeface="Microsoft Sans Serif"/>
            </a:endParaRPr>
          </a:p>
        </p:txBody>
      </p:sp>
      <p:sp>
        <p:nvSpPr>
          <p:cNvPr id="11" name="object 11" descr=""/>
          <p:cNvSpPr txBox="1"/>
          <p:nvPr/>
        </p:nvSpPr>
        <p:spPr>
          <a:xfrm>
            <a:off x="3685159" y="896873"/>
            <a:ext cx="2658110" cy="299720"/>
          </a:xfrm>
          <a:prstGeom prst="rect">
            <a:avLst/>
          </a:prstGeom>
        </p:spPr>
        <p:txBody>
          <a:bodyPr wrap="square" lIns="0" tIns="12700" rIns="0" bIns="0" rtlCol="0" vert="horz">
            <a:spAutoFit/>
          </a:bodyPr>
          <a:lstStyle/>
          <a:p>
            <a:pPr algn="r" marL="50800" marR="43180">
              <a:lnSpc>
                <a:spcPct val="100000"/>
              </a:lnSpc>
              <a:spcBef>
                <a:spcPts val="100"/>
              </a:spcBef>
            </a:pPr>
            <a:r>
              <a:rPr dirty="0" baseline="-7716" sz="2700" spc="-532">
                <a:latin typeface="Microsoft Sans Serif"/>
                <a:cs typeface="Microsoft Sans Serif"/>
              </a:rPr>
              <a:t>ع</a:t>
            </a:r>
            <a:r>
              <a:rPr dirty="0" baseline="-7716" sz="2700" spc="217">
                <a:latin typeface="Microsoft Sans Serif"/>
                <a:cs typeface="Microsoft Sans Serif"/>
              </a:rPr>
              <a:t> </a:t>
            </a:r>
            <a:r>
              <a:rPr dirty="0" baseline="-3086" sz="2700" spc="-1237">
                <a:latin typeface="Microsoft Sans Serif"/>
                <a:cs typeface="Microsoft Sans Serif"/>
              </a:rPr>
              <a:t>ق</a:t>
            </a:r>
            <a:r>
              <a:rPr dirty="0" baseline="15432" sz="2700" spc="-1237">
                <a:latin typeface="Microsoft Sans Serif"/>
                <a:cs typeface="Microsoft Sans Serif"/>
              </a:rPr>
              <a:t>„</a:t>
            </a:r>
            <a:r>
              <a:rPr dirty="0" baseline="15432" sz="2700" spc="-450">
                <a:latin typeface="Microsoft Sans Serif"/>
                <a:cs typeface="Microsoft Sans Serif"/>
              </a:rPr>
              <a:t> </a:t>
            </a:r>
            <a:r>
              <a:rPr dirty="0" baseline="1543" sz="2700" spc="-652">
                <a:latin typeface="Microsoft Sans Serif"/>
                <a:cs typeface="Microsoft Sans Serif"/>
              </a:rPr>
              <a:t>لا</a:t>
            </a:r>
            <a:r>
              <a:rPr dirty="0" baseline="1543" sz="2700" spc="630">
                <a:latin typeface="Microsoft Sans Serif"/>
                <a:cs typeface="Microsoft Sans Serif"/>
              </a:rPr>
              <a:t>     </a:t>
            </a:r>
            <a:r>
              <a:rPr dirty="0" baseline="15432" sz="2700" spc="-1050">
                <a:latin typeface="Microsoft Sans Serif"/>
                <a:cs typeface="Microsoft Sans Serif"/>
              </a:rPr>
              <a:t>„</a:t>
            </a:r>
            <a:r>
              <a:rPr dirty="0" baseline="15432" sz="2700" spc="434">
                <a:latin typeface="Microsoft Sans Serif"/>
                <a:cs typeface="Microsoft Sans Serif"/>
              </a:rPr>
              <a:t>   </a:t>
            </a:r>
            <a:r>
              <a:rPr dirty="0" baseline="3086" sz="2700" spc="-1050">
                <a:latin typeface="Microsoft Sans Serif"/>
                <a:cs typeface="Microsoft Sans Serif"/>
              </a:rPr>
              <a:t>„</a:t>
            </a:r>
            <a:r>
              <a:rPr dirty="0" baseline="3086" sz="2700" spc="232">
                <a:latin typeface="Microsoft Sans Serif"/>
                <a:cs typeface="Microsoft Sans Serif"/>
              </a:rPr>
              <a:t> </a:t>
            </a:r>
            <a:r>
              <a:rPr dirty="0" sz="1800" spc="-980">
                <a:latin typeface="Microsoft Sans Serif"/>
                <a:cs typeface="Microsoft Sans Serif"/>
              </a:rPr>
              <a:t>يثك</a:t>
            </a:r>
            <a:r>
              <a:rPr dirty="0" baseline="-9259" sz="2700" spc="-1470">
                <a:latin typeface="Microsoft Sans Serif"/>
                <a:cs typeface="Microsoft Sans Serif"/>
              </a:rPr>
              <a:t>,</a:t>
            </a:r>
            <a:r>
              <a:rPr dirty="0" baseline="-9259" sz="2700" spc="262">
                <a:latin typeface="Microsoft Sans Serif"/>
                <a:cs typeface="Microsoft Sans Serif"/>
              </a:rPr>
              <a:t>  </a:t>
            </a:r>
            <a:r>
              <a:rPr dirty="0" baseline="3086" sz="2700" spc="-1050">
                <a:latin typeface="Microsoft Sans Serif"/>
                <a:cs typeface="Microsoft Sans Serif"/>
              </a:rPr>
              <a:t>„</a:t>
            </a:r>
            <a:r>
              <a:rPr dirty="0" baseline="3086" sz="2700" spc="-352">
                <a:latin typeface="Microsoft Sans Serif"/>
                <a:cs typeface="Microsoft Sans Serif"/>
              </a:rPr>
              <a:t> </a:t>
            </a:r>
            <a:r>
              <a:rPr dirty="0" baseline="-9259" sz="2700" spc="-1567">
                <a:latin typeface="Microsoft Sans Serif"/>
                <a:cs typeface="Microsoft Sans Serif"/>
              </a:rPr>
              <a:t>ت</a:t>
            </a:r>
            <a:r>
              <a:rPr dirty="0" baseline="-9259" sz="2700" spc="-112">
                <a:latin typeface="Microsoft Sans Serif"/>
                <a:cs typeface="Microsoft Sans Serif"/>
              </a:rPr>
              <a:t> </a:t>
            </a:r>
            <a:r>
              <a:rPr dirty="0" baseline="7716" sz="2700" spc="-1267">
                <a:latin typeface="Microsoft Sans Serif"/>
                <a:cs typeface="Microsoft Sans Serif"/>
              </a:rPr>
              <a:t>حت</a:t>
            </a:r>
            <a:r>
              <a:rPr dirty="0" baseline="-1543" sz="2700" spc="-1267">
                <a:latin typeface="Microsoft Sans Serif"/>
                <a:cs typeface="Microsoft Sans Serif"/>
              </a:rPr>
              <a:t>,</a:t>
            </a:r>
            <a:r>
              <a:rPr dirty="0" baseline="-10802" sz="2700" spc="-1267">
                <a:latin typeface="Microsoft Sans Serif"/>
                <a:cs typeface="Microsoft Sans Serif"/>
              </a:rPr>
              <a:t>,</a:t>
            </a:r>
            <a:r>
              <a:rPr dirty="0" baseline="-10802" sz="2700" spc="195">
                <a:latin typeface="Microsoft Sans Serif"/>
                <a:cs typeface="Microsoft Sans Serif"/>
              </a:rPr>
              <a:t>  </a:t>
            </a:r>
            <a:r>
              <a:rPr dirty="0" baseline="-1543" sz="2700" spc="-450">
                <a:latin typeface="Microsoft Sans Serif"/>
                <a:cs typeface="Microsoft Sans Serif"/>
              </a:rPr>
              <a:t>عم</a:t>
            </a:r>
            <a:r>
              <a:rPr dirty="0" baseline="-1543" sz="2700" spc="569">
                <a:latin typeface="Microsoft Sans Serif"/>
                <a:cs typeface="Microsoft Sans Serif"/>
              </a:rPr>
              <a:t> </a:t>
            </a:r>
            <a:r>
              <a:rPr dirty="0" baseline="-3086" sz="2700" spc="-705">
                <a:latin typeface="Microsoft Sans Serif"/>
                <a:cs typeface="Microsoft Sans Serif"/>
              </a:rPr>
              <a:t>معت</a:t>
            </a:r>
            <a:r>
              <a:rPr dirty="0" baseline="9259" sz="2700" spc="-705">
                <a:latin typeface="Microsoft Sans Serif"/>
                <a:cs typeface="Microsoft Sans Serif"/>
              </a:rPr>
              <a:t>„</a:t>
            </a:r>
            <a:r>
              <a:rPr dirty="0" sz="1800" spc="-470">
                <a:latin typeface="Microsoft Sans Serif"/>
                <a:cs typeface="Microsoft Sans Serif"/>
              </a:rPr>
              <a:t>لا</a:t>
            </a:r>
            <a:r>
              <a:rPr dirty="0" sz="1800" spc="210">
                <a:latin typeface="Microsoft Sans Serif"/>
                <a:cs typeface="Microsoft Sans Serif"/>
              </a:rPr>
              <a:t> </a:t>
            </a:r>
            <a:r>
              <a:rPr dirty="0" sz="1800" spc="-500">
                <a:latin typeface="Microsoft Sans Serif"/>
                <a:cs typeface="Microsoft Sans Serif"/>
              </a:rPr>
              <a:t>.</a:t>
            </a:r>
            <a:r>
              <a:rPr dirty="0" sz="1800" spc="-140">
                <a:latin typeface="Microsoft Sans Serif"/>
                <a:cs typeface="Microsoft Sans Serif"/>
              </a:rPr>
              <a:t> </a:t>
            </a:r>
            <a:r>
              <a:rPr dirty="0" baseline="10802" sz="2700" spc="-1102">
                <a:latin typeface="Microsoft Sans Serif"/>
                <a:cs typeface="Microsoft Sans Serif"/>
              </a:rPr>
              <a:t>كمت</a:t>
            </a:r>
            <a:r>
              <a:rPr dirty="0" baseline="1543" sz="2700" spc="-1102">
                <a:latin typeface="Microsoft Sans Serif"/>
                <a:cs typeface="Microsoft Sans Serif"/>
              </a:rPr>
              <a:t>„</a:t>
            </a:r>
            <a:endParaRPr baseline="1543" sz="2700">
              <a:latin typeface="Microsoft Sans Serif"/>
              <a:cs typeface="Microsoft Sans Serif"/>
            </a:endParaRPr>
          </a:p>
        </p:txBody>
      </p:sp>
      <p:sp>
        <p:nvSpPr>
          <p:cNvPr id="12" name="object 12" descr=""/>
          <p:cNvSpPr txBox="1"/>
          <p:nvPr/>
        </p:nvSpPr>
        <p:spPr>
          <a:xfrm>
            <a:off x="10450068" y="1362252"/>
            <a:ext cx="1689100" cy="299720"/>
          </a:xfrm>
          <a:prstGeom prst="rect">
            <a:avLst/>
          </a:prstGeom>
        </p:spPr>
        <p:txBody>
          <a:bodyPr wrap="square" lIns="0" tIns="12700" rIns="0" bIns="0" rtlCol="0" vert="horz">
            <a:spAutoFit/>
          </a:bodyPr>
          <a:lstStyle/>
          <a:p>
            <a:pPr algn="r" marL="38100" marR="30480">
              <a:lnSpc>
                <a:spcPct val="100000"/>
              </a:lnSpc>
              <a:spcBef>
                <a:spcPts val="100"/>
              </a:spcBef>
            </a:pPr>
            <a:r>
              <a:rPr dirty="0" sz="1800" spc="-675">
                <a:latin typeface="Microsoft Sans Serif"/>
                <a:cs typeface="Microsoft Sans Serif"/>
              </a:rPr>
              <a:t>.</a:t>
            </a:r>
            <a:r>
              <a:rPr dirty="0" baseline="10802" sz="2700" spc="-1012">
                <a:latin typeface="Microsoft Sans Serif"/>
                <a:cs typeface="Microsoft Sans Serif"/>
              </a:rPr>
              <a:t>يق</a:t>
            </a:r>
            <a:r>
              <a:rPr dirty="0" baseline="29320" sz="2700" spc="-1012">
                <a:latin typeface="Microsoft Sans Serif"/>
                <a:cs typeface="Microsoft Sans Serif"/>
              </a:rPr>
              <a:t>„</a:t>
            </a:r>
            <a:r>
              <a:rPr dirty="0" baseline="29320" sz="2700" spc="-434">
                <a:latin typeface="Microsoft Sans Serif"/>
                <a:cs typeface="Microsoft Sans Serif"/>
              </a:rPr>
              <a:t> </a:t>
            </a:r>
            <a:r>
              <a:rPr dirty="0" baseline="18518" sz="2700" spc="-1312">
                <a:latin typeface="Microsoft Sans Serif"/>
                <a:cs typeface="Microsoft Sans Serif"/>
              </a:rPr>
              <a:t>ت</a:t>
            </a:r>
            <a:r>
              <a:rPr dirty="0" baseline="15432" sz="2700" spc="-1312">
                <a:latin typeface="Microsoft Sans Serif"/>
                <a:cs typeface="Microsoft Sans Serif"/>
              </a:rPr>
              <a:t>„</a:t>
            </a:r>
            <a:r>
              <a:rPr dirty="0" baseline="23148" sz="2700" spc="-1312">
                <a:latin typeface="Microsoft Sans Serif"/>
                <a:cs typeface="Microsoft Sans Serif"/>
              </a:rPr>
              <a:t>ق</a:t>
            </a:r>
            <a:r>
              <a:rPr dirty="0" baseline="41666" sz="2700" spc="-1312">
                <a:latin typeface="Microsoft Sans Serif"/>
                <a:cs typeface="Microsoft Sans Serif"/>
              </a:rPr>
              <a:t>„</a:t>
            </a:r>
            <a:r>
              <a:rPr dirty="0" baseline="41666" sz="2700" spc="-434">
                <a:latin typeface="Microsoft Sans Serif"/>
                <a:cs typeface="Microsoft Sans Serif"/>
              </a:rPr>
              <a:t> </a:t>
            </a:r>
            <a:r>
              <a:rPr dirty="0" baseline="37037" sz="2700" spc="-1012">
                <a:latin typeface="Microsoft Sans Serif"/>
                <a:cs typeface="Microsoft Sans Serif"/>
              </a:rPr>
              <a:t>حلا</a:t>
            </a:r>
            <a:r>
              <a:rPr dirty="0" baseline="37037" sz="2700" spc="-352">
                <a:latin typeface="Microsoft Sans Serif"/>
                <a:cs typeface="Microsoft Sans Serif"/>
              </a:rPr>
              <a:t> </a:t>
            </a:r>
            <a:r>
              <a:rPr dirty="0" baseline="7716" sz="2700" spc="-637">
                <a:latin typeface="Microsoft Sans Serif"/>
                <a:cs typeface="Microsoft Sans Serif"/>
              </a:rPr>
              <a:t>ملاعلا</a:t>
            </a:r>
            <a:r>
              <a:rPr dirty="0" baseline="7716" sz="2700" spc="-330">
                <a:latin typeface="Microsoft Sans Serif"/>
                <a:cs typeface="Microsoft Sans Serif"/>
              </a:rPr>
              <a:t> </a:t>
            </a:r>
            <a:r>
              <a:rPr dirty="0" baseline="9259" sz="2700" spc="-450">
                <a:latin typeface="Microsoft Sans Serif"/>
                <a:cs typeface="Microsoft Sans Serif"/>
              </a:rPr>
              <a:t>اهل</a:t>
            </a:r>
            <a:r>
              <a:rPr dirty="0" baseline="9259" sz="2700" spc="-345">
                <a:latin typeface="Microsoft Sans Serif"/>
                <a:cs typeface="Microsoft Sans Serif"/>
              </a:rPr>
              <a:t> </a:t>
            </a:r>
            <a:r>
              <a:rPr dirty="0" baseline="13888" sz="2700" spc="-1447">
                <a:latin typeface="Microsoft Sans Serif"/>
                <a:cs typeface="Microsoft Sans Serif"/>
              </a:rPr>
              <a:t>عص</a:t>
            </a:r>
            <a:r>
              <a:rPr dirty="0" baseline="30864" sz="2700" spc="-1447">
                <a:latin typeface="Microsoft Sans Serif"/>
                <a:cs typeface="Microsoft Sans Serif"/>
              </a:rPr>
              <a:t>.</a:t>
            </a:r>
            <a:r>
              <a:rPr dirty="0" baseline="30864" sz="2700" spc="-359">
                <a:latin typeface="Microsoft Sans Serif"/>
                <a:cs typeface="Microsoft Sans Serif"/>
              </a:rPr>
              <a:t> </a:t>
            </a:r>
            <a:r>
              <a:rPr dirty="0" baseline="20061" sz="2700" spc="-1327">
                <a:latin typeface="Microsoft Sans Serif"/>
                <a:cs typeface="Microsoft Sans Serif"/>
              </a:rPr>
              <a:t>خ</a:t>
            </a:r>
            <a:r>
              <a:rPr dirty="0" baseline="41666" sz="2700" spc="-1327">
                <a:latin typeface="Microsoft Sans Serif"/>
                <a:cs typeface="Microsoft Sans Serif"/>
              </a:rPr>
              <a:t>.</a:t>
            </a:r>
            <a:r>
              <a:rPr dirty="0" baseline="37037" sz="2700" spc="-1327">
                <a:latin typeface="Microsoft Sans Serif"/>
                <a:cs typeface="Microsoft Sans Serif"/>
              </a:rPr>
              <a:t>ت</a:t>
            </a:r>
            <a:r>
              <a:rPr dirty="0" baseline="27777" sz="2700" spc="-1327">
                <a:latin typeface="Microsoft Sans Serif"/>
                <a:cs typeface="Microsoft Sans Serif"/>
              </a:rPr>
              <a:t>„</a:t>
            </a:r>
            <a:r>
              <a:rPr dirty="0" baseline="27777" sz="2700" spc="-172">
                <a:latin typeface="Microsoft Sans Serif"/>
                <a:cs typeface="Microsoft Sans Serif"/>
              </a:rPr>
              <a:t> </a:t>
            </a:r>
            <a:r>
              <a:rPr dirty="0" baseline="10802" sz="2700" spc="-1410">
                <a:latin typeface="Microsoft Sans Serif"/>
                <a:cs typeface="Microsoft Sans Serif"/>
              </a:rPr>
              <a:t>يت</a:t>
            </a:r>
            <a:r>
              <a:rPr dirty="0" baseline="21604" sz="2700" spc="-1410">
                <a:latin typeface="Microsoft Sans Serif"/>
                <a:cs typeface="Microsoft Sans Serif"/>
              </a:rPr>
              <a:t>„</a:t>
            </a:r>
            <a:r>
              <a:rPr dirty="0" baseline="21604" sz="2700" spc="-397">
                <a:latin typeface="Microsoft Sans Serif"/>
                <a:cs typeface="Microsoft Sans Serif"/>
              </a:rPr>
              <a:t> </a:t>
            </a:r>
            <a:r>
              <a:rPr dirty="0" baseline="10802" sz="2700" spc="-667">
                <a:latin typeface="Microsoft Sans Serif"/>
                <a:cs typeface="Microsoft Sans Serif"/>
              </a:rPr>
              <a:t>لا</a:t>
            </a:r>
            <a:r>
              <a:rPr dirty="0" baseline="10802" sz="2700" spc="-330">
                <a:latin typeface="Microsoft Sans Serif"/>
                <a:cs typeface="Microsoft Sans Serif"/>
              </a:rPr>
              <a:t> </a:t>
            </a:r>
            <a:r>
              <a:rPr dirty="0" baseline="7716" sz="2700" spc="-825">
                <a:latin typeface="Microsoft Sans Serif"/>
                <a:cs typeface="Microsoft Sans Serif"/>
              </a:rPr>
              <a:t>ري</a:t>
            </a:r>
            <a:r>
              <a:rPr dirty="0" sz="1800" spc="-550">
                <a:latin typeface="Microsoft Sans Serif"/>
                <a:cs typeface="Microsoft Sans Serif"/>
              </a:rPr>
              <a:t>„</a:t>
            </a:r>
            <a:r>
              <a:rPr dirty="0" baseline="7716" sz="2700" spc="-825">
                <a:latin typeface="Microsoft Sans Serif"/>
                <a:cs typeface="Microsoft Sans Serif"/>
              </a:rPr>
              <a:t>ت</a:t>
            </a:r>
            <a:r>
              <a:rPr dirty="0" baseline="3086" sz="2700" spc="-825">
                <a:latin typeface="Microsoft Sans Serif"/>
                <a:cs typeface="Microsoft Sans Serif"/>
              </a:rPr>
              <a:t>„</a:t>
            </a:r>
            <a:r>
              <a:rPr dirty="0" sz="1800" spc="-550">
                <a:latin typeface="Microsoft Sans Serif"/>
                <a:cs typeface="Microsoft Sans Serif"/>
              </a:rPr>
              <a:t>اعملاو</a:t>
            </a:r>
            <a:endParaRPr sz="1800">
              <a:latin typeface="Microsoft Sans Serif"/>
              <a:cs typeface="Microsoft Sans Serif"/>
            </a:endParaRPr>
          </a:p>
        </p:txBody>
      </p:sp>
      <p:sp>
        <p:nvSpPr>
          <p:cNvPr id="13" name="object 13" descr=""/>
          <p:cNvSpPr txBox="1"/>
          <p:nvPr/>
        </p:nvSpPr>
        <p:spPr>
          <a:xfrm>
            <a:off x="4813680" y="2155952"/>
            <a:ext cx="7325995" cy="299720"/>
          </a:xfrm>
          <a:prstGeom prst="rect">
            <a:avLst/>
          </a:prstGeom>
        </p:spPr>
        <p:txBody>
          <a:bodyPr wrap="square" lIns="0" tIns="12700" rIns="0" bIns="0" rtlCol="0" vert="horz">
            <a:spAutoFit/>
          </a:bodyPr>
          <a:lstStyle/>
          <a:p>
            <a:pPr algn="r" marL="38100" marR="30480">
              <a:lnSpc>
                <a:spcPct val="100000"/>
              </a:lnSpc>
              <a:spcBef>
                <a:spcPts val="100"/>
              </a:spcBef>
            </a:pPr>
            <a:r>
              <a:rPr dirty="0" baseline="-1543" sz="2700" spc="-532">
                <a:latin typeface="Microsoft Sans Serif"/>
                <a:cs typeface="Microsoft Sans Serif"/>
              </a:rPr>
              <a:t>ع</a:t>
            </a:r>
            <a:r>
              <a:rPr dirty="0" baseline="-1543" sz="2700" spc="1035">
                <a:latin typeface="Microsoft Sans Serif"/>
                <a:cs typeface="Microsoft Sans Serif"/>
              </a:rPr>
              <a:t> </a:t>
            </a:r>
            <a:r>
              <a:rPr dirty="0" baseline="7716" sz="2700" spc="-877">
                <a:latin typeface="Microsoft Sans Serif"/>
                <a:cs typeface="Microsoft Sans Serif"/>
              </a:rPr>
              <a:t>سكلا</a:t>
            </a:r>
            <a:r>
              <a:rPr dirty="0" baseline="7716" sz="2700" spc="359">
                <a:latin typeface="Microsoft Sans Serif"/>
                <a:cs typeface="Microsoft Sans Serif"/>
              </a:rPr>
              <a:t> </a:t>
            </a:r>
            <a:r>
              <a:rPr dirty="0" baseline="6172" sz="2700" spc="-750">
                <a:latin typeface="Microsoft Sans Serif"/>
                <a:cs typeface="Microsoft Sans Serif"/>
              </a:rPr>
              <a:t>.</a:t>
            </a:r>
            <a:r>
              <a:rPr dirty="0" baseline="6172" sz="2700" spc="-217">
                <a:latin typeface="Microsoft Sans Serif"/>
                <a:cs typeface="Microsoft Sans Serif"/>
              </a:rPr>
              <a:t> </a:t>
            </a:r>
            <a:r>
              <a:rPr dirty="0" sz="1800" spc="-50">
                <a:latin typeface="Microsoft Sans Serif"/>
                <a:cs typeface="Microsoft Sans Serif"/>
              </a:rPr>
              <a:t>م</a:t>
            </a:r>
            <a:r>
              <a:rPr dirty="0" sz="1800" spc="35">
                <a:latin typeface="Microsoft Sans Serif"/>
                <a:cs typeface="Microsoft Sans Serif"/>
              </a:rPr>
              <a:t> </a:t>
            </a:r>
            <a:r>
              <a:rPr dirty="0" baseline="1543" sz="2700" spc="-352">
                <a:latin typeface="Microsoft Sans Serif"/>
                <a:cs typeface="Microsoft Sans Serif"/>
              </a:rPr>
              <a:t>ع</a:t>
            </a:r>
            <a:r>
              <a:rPr dirty="0" baseline="1543" sz="2700" spc="-359">
                <a:latin typeface="Microsoft Sans Serif"/>
                <a:cs typeface="Microsoft Sans Serif"/>
              </a:rPr>
              <a:t> </a:t>
            </a:r>
            <a:r>
              <a:rPr dirty="0" baseline="1543" sz="2700" spc="-982">
                <a:latin typeface="Microsoft Sans Serif"/>
                <a:cs typeface="Microsoft Sans Serif"/>
              </a:rPr>
              <a:t>ن</a:t>
            </a:r>
            <a:r>
              <a:rPr dirty="0" baseline="20061" sz="2700" spc="-982">
                <a:latin typeface="Microsoft Sans Serif"/>
                <a:cs typeface="Microsoft Sans Serif"/>
              </a:rPr>
              <a:t>.</a:t>
            </a:r>
            <a:r>
              <a:rPr dirty="0" baseline="20061" sz="2700" spc="337">
                <a:latin typeface="Microsoft Sans Serif"/>
                <a:cs typeface="Microsoft Sans Serif"/>
              </a:rPr>
              <a:t> </a:t>
            </a:r>
            <a:r>
              <a:rPr dirty="0" baseline="1543" sz="2700" spc="-1102">
                <a:latin typeface="Microsoft Sans Serif"/>
                <a:cs typeface="Microsoft Sans Serif"/>
              </a:rPr>
              <a:t>ث</a:t>
            </a:r>
            <a:r>
              <a:rPr dirty="0" baseline="7716" sz="2700" spc="-1102">
                <a:latin typeface="Microsoft Sans Serif"/>
                <a:cs typeface="Microsoft Sans Serif"/>
              </a:rPr>
              <a:t>.</a:t>
            </a:r>
            <a:r>
              <a:rPr dirty="0" baseline="7716" sz="2700" spc="-487">
                <a:latin typeface="Microsoft Sans Serif"/>
                <a:cs typeface="Microsoft Sans Serif"/>
              </a:rPr>
              <a:t> </a:t>
            </a:r>
            <a:r>
              <a:rPr dirty="0" sz="1800" spc="-990">
                <a:latin typeface="Microsoft Sans Serif"/>
                <a:cs typeface="Microsoft Sans Serif"/>
              </a:rPr>
              <a:t>ص</a:t>
            </a:r>
            <a:r>
              <a:rPr dirty="0" baseline="18518" sz="2700" spc="-1485">
                <a:latin typeface="Microsoft Sans Serif"/>
                <a:cs typeface="Microsoft Sans Serif"/>
              </a:rPr>
              <a:t>.</a:t>
            </a:r>
            <a:r>
              <a:rPr dirty="0" baseline="18518" sz="2700" spc="-382">
                <a:latin typeface="Microsoft Sans Serif"/>
                <a:cs typeface="Microsoft Sans Serif"/>
              </a:rPr>
              <a:t> </a:t>
            </a:r>
            <a:r>
              <a:rPr dirty="0" baseline="18518" sz="2700" spc="-892">
                <a:latin typeface="Microsoft Sans Serif"/>
                <a:cs typeface="Microsoft Sans Serif"/>
              </a:rPr>
              <a:t>عن</a:t>
            </a:r>
            <a:r>
              <a:rPr dirty="0" baseline="12345" sz="2700" spc="-892">
                <a:latin typeface="Microsoft Sans Serif"/>
                <a:cs typeface="Microsoft Sans Serif"/>
              </a:rPr>
              <a:t>,</a:t>
            </a:r>
            <a:r>
              <a:rPr dirty="0" baseline="12345" sz="2700" spc="622">
                <a:latin typeface="Microsoft Sans Serif"/>
                <a:cs typeface="Microsoft Sans Serif"/>
              </a:rPr>
              <a:t> </a:t>
            </a:r>
            <a:r>
              <a:rPr dirty="0" baseline="13888" sz="2700" spc="-847">
                <a:latin typeface="Microsoft Sans Serif"/>
                <a:cs typeface="Microsoft Sans Serif"/>
              </a:rPr>
              <a:t>لع</a:t>
            </a:r>
            <a:r>
              <a:rPr dirty="0" baseline="13888" sz="2700" spc="442">
                <a:latin typeface="Microsoft Sans Serif"/>
                <a:cs typeface="Microsoft Sans Serif"/>
              </a:rPr>
              <a:t> </a:t>
            </a:r>
            <a:r>
              <a:rPr dirty="0" baseline="3086" sz="2700" spc="-989">
                <a:latin typeface="Microsoft Sans Serif"/>
                <a:cs typeface="Microsoft Sans Serif"/>
              </a:rPr>
              <a:t>ق</a:t>
            </a:r>
            <a:r>
              <a:rPr dirty="0" baseline="23148" sz="2700" spc="-989">
                <a:latin typeface="Microsoft Sans Serif"/>
                <a:cs typeface="Microsoft Sans Serif"/>
              </a:rPr>
              <a:t>.</a:t>
            </a:r>
            <a:r>
              <a:rPr dirty="0" baseline="23148" sz="2700" spc="-450">
                <a:latin typeface="Microsoft Sans Serif"/>
                <a:cs typeface="Microsoft Sans Serif"/>
              </a:rPr>
              <a:t> </a:t>
            </a:r>
            <a:r>
              <a:rPr dirty="0" baseline="10802" sz="2700" spc="-1514">
                <a:latin typeface="Microsoft Sans Serif"/>
                <a:cs typeface="Microsoft Sans Serif"/>
              </a:rPr>
              <a:t>ص</a:t>
            </a:r>
            <a:r>
              <a:rPr dirty="0" baseline="29320" sz="2700" spc="-1514">
                <a:latin typeface="Microsoft Sans Serif"/>
                <a:cs typeface="Microsoft Sans Serif"/>
              </a:rPr>
              <a:t>.</a:t>
            </a:r>
            <a:r>
              <a:rPr dirty="0" baseline="15432" sz="2700" spc="1500">
                <a:latin typeface="Microsoft Sans Serif"/>
                <a:cs typeface="Microsoft Sans Serif"/>
              </a:rPr>
              <a:t> </a:t>
            </a:r>
            <a:r>
              <a:rPr dirty="0" baseline="-1543" sz="2700" spc="-1214">
                <a:latin typeface="Microsoft Sans Serif"/>
                <a:cs typeface="Microsoft Sans Serif"/>
              </a:rPr>
              <a:t>ق</a:t>
            </a:r>
            <a:r>
              <a:rPr dirty="0" baseline="16975" sz="2700" spc="-1214">
                <a:latin typeface="Microsoft Sans Serif"/>
                <a:cs typeface="Microsoft Sans Serif"/>
              </a:rPr>
              <a:t>„</a:t>
            </a:r>
            <a:r>
              <a:rPr dirty="0" baseline="16975" sz="2700" spc="855">
                <a:latin typeface="Microsoft Sans Serif"/>
                <a:cs typeface="Microsoft Sans Serif"/>
              </a:rPr>
              <a:t> </a:t>
            </a:r>
            <a:r>
              <a:rPr dirty="0" baseline="3086" sz="2700" spc="-644">
                <a:latin typeface="Microsoft Sans Serif"/>
                <a:cs typeface="Microsoft Sans Serif"/>
              </a:rPr>
              <a:t>ع</a:t>
            </a:r>
            <a:r>
              <a:rPr dirty="0" baseline="3086" sz="2700" spc="-465">
                <a:latin typeface="Microsoft Sans Serif"/>
                <a:cs typeface="Microsoft Sans Serif"/>
              </a:rPr>
              <a:t> </a:t>
            </a:r>
            <a:r>
              <a:rPr dirty="0" baseline="6172" sz="2700" spc="-1005">
                <a:latin typeface="Microsoft Sans Serif"/>
                <a:cs typeface="Microsoft Sans Serif"/>
              </a:rPr>
              <a:t>مت</a:t>
            </a:r>
            <a:r>
              <a:rPr dirty="0" baseline="18518" sz="2700" spc="-1005">
                <a:latin typeface="Microsoft Sans Serif"/>
                <a:cs typeface="Microsoft Sans Serif"/>
              </a:rPr>
              <a:t>„</a:t>
            </a:r>
            <a:r>
              <a:rPr dirty="0" baseline="18518" sz="2700" spc="-412">
                <a:latin typeface="Microsoft Sans Serif"/>
                <a:cs typeface="Microsoft Sans Serif"/>
              </a:rPr>
              <a:t> </a:t>
            </a:r>
            <a:r>
              <a:rPr dirty="0" baseline="9259" sz="2700" spc="-780">
                <a:latin typeface="Microsoft Sans Serif"/>
                <a:cs typeface="Microsoft Sans Serif"/>
              </a:rPr>
              <a:t>ح</a:t>
            </a:r>
            <a:r>
              <a:rPr dirty="0" baseline="7716" sz="2700" spc="-780">
                <a:latin typeface="Microsoft Sans Serif"/>
                <a:cs typeface="Microsoft Sans Serif"/>
              </a:rPr>
              <a:t>,</a:t>
            </a:r>
            <a:r>
              <a:rPr dirty="0" baseline="7716" sz="2700" spc="352">
                <a:latin typeface="Microsoft Sans Serif"/>
                <a:cs typeface="Microsoft Sans Serif"/>
              </a:rPr>
              <a:t> </a:t>
            </a:r>
            <a:r>
              <a:rPr dirty="0" baseline="-3086" sz="2700" spc="-247">
                <a:latin typeface="Microsoft Sans Serif"/>
                <a:cs typeface="Microsoft Sans Serif"/>
              </a:rPr>
              <a:t>ا</a:t>
            </a:r>
            <a:r>
              <a:rPr dirty="0" baseline="-3086" sz="2700" spc="607">
                <a:latin typeface="Microsoft Sans Serif"/>
                <a:cs typeface="Microsoft Sans Serif"/>
              </a:rPr>
              <a:t> </a:t>
            </a:r>
            <a:r>
              <a:rPr dirty="0" baseline="1543" sz="2700" spc="-1567">
                <a:latin typeface="Microsoft Sans Serif"/>
                <a:cs typeface="Microsoft Sans Serif"/>
              </a:rPr>
              <a:t>ص</a:t>
            </a:r>
            <a:r>
              <a:rPr dirty="0" baseline="1543" sz="2700" spc="217">
                <a:latin typeface="Microsoft Sans Serif"/>
                <a:cs typeface="Microsoft Sans Serif"/>
              </a:rPr>
              <a:t> </a:t>
            </a:r>
            <a:r>
              <a:rPr dirty="0" baseline="1543" sz="2700" spc="-960">
                <a:latin typeface="Microsoft Sans Serif"/>
                <a:cs typeface="Microsoft Sans Serif"/>
              </a:rPr>
              <a:t>ت</a:t>
            </a:r>
            <a:r>
              <a:rPr dirty="0" baseline="13888" sz="2700" spc="-960">
                <a:latin typeface="Microsoft Sans Serif"/>
                <a:cs typeface="Microsoft Sans Serif"/>
              </a:rPr>
              <a:t>„</a:t>
            </a:r>
            <a:r>
              <a:rPr dirty="0" baseline="6172" sz="2700" spc="-960">
                <a:latin typeface="Microsoft Sans Serif"/>
                <a:cs typeface="Microsoft Sans Serif"/>
              </a:rPr>
              <a:t>لا</a:t>
            </a:r>
            <a:r>
              <a:rPr dirty="0" baseline="6172" sz="2700" spc="630">
                <a:latin typeface="Microsoft Sans Serif"/>
                <a:cs typeface="Microsoft Sans Serif"/>
              </a:rPr>
              <a:t> </a:t>
            </a:r>
            <a:r>
              <a:rPr dirty="0" baseline="6172" sz="2700" spc="-1545">
                <a:latin typeface="Microsoft Sans Serif"/>
                <a:cs typeface="Microsoft Sans Serif"/>
              </a:rPr>
              <a:t>ف</a:t>
            </a:r>
            <a:r>
              <a:rPr dirty="0" baseline="24691" sz="2700" spc="-1545">
                <a:latin typeface="Microsoft Sans Serif"/>
                <a:cs typeface="Microsoft Sans Serif"/>
              </a:rPr>
              <a:t>„</a:t>
            </a:r>
            <a:r>
              <a:rPr dirty="0" baseline="24691" sz="2700" spc="607">
                <a:latin typeface="Microsoft Sans Serif"/>
                <a:cs typeface="Microsoft Sans Serif"/>
              </a:rPr>
              <a:t> </a:t>
            </a:r>
            <a:r>
              <a:rPr dirty="0" baseline="1543" sz="2700" spc="-142">
                <a:latin typeface="Microsoft Sans Serif"/>
                <a:cs typeface="Microsoft Sans Serif"/>
              </a:rPr>
              <a:t>م</a:t>
            </a:r>
            <a:r>
              <a:rPr dirty="0" baseline="1543" sz="2700" spc="787">
                <a:latin typeface="Microsoft Sans Serif"/>
                <a:cs typeface="Microsoft Sans Serif"/>
              </a:rPr>
              <a:t> </a:t>
            </a:r>
            <a:r>
              <a:rPr dirty="0" baseline="9259" sz="2700" spc="-1050">
                <a:latin typeface="Microsoft Sans Serif"/>
                <a:cs typeface="Microsoft Sans Serif"/>
              </a:rPr>
              <a:t>„</a:t>
            </a:r>
            <a:r>
              <a:rPr dirty="0" baseline="9259" sz="2700" spc="-359">
                <a:latin typeface="Microsoft Sans Serif"/>
                <a:cs typeface="Microsoft Sans Serif"/>
              </a:rPr>
              <a:t> </a:t>
            </a:r>
            <a:r>
              <a:rPr dirty="0" sz="1800" spc="-590">
                <a:latin typeface="Microsoft Sans Serif"/>
                <a:cs typeface="Microsoft Sans Serif"/>
              </a:rPr>
              <a:t>ثك</a:t>
            </a:r>
            <a:r>
              <a:rPr dirty="0" baseline="7716" sz="2700" spc="-885">
                <a:latin typeface="Microsoft Sans Serif"/>
                <a:cs typeface="Microsoft Sans Serif"/>
              </a:rPr>
              <a:t>.</a:t>
            </a:r>
            <a:r>
              <a:rPr dirty="0" baseline="7716" sz="2700" spc="-382">
                <a:latin typeface="Microsoft Sans Serif"/>
                <a:cs typeface="Microsoft Sans Serif"/>
              </a:rPr>
              <a:t> </a:t>
            </a:r>
            <a:r>
              <a:rPr dirty="0" baseline="-3086" sz="2700" spc="-652">
                <a:latin typeface="Microsoft Sans Serif"/>
                <a:cs typeface="Microsoft Sans Serif"/>
              </a:rPr>
              <a:t>لا</a:t>
            </a:r>
            <a:r>
              <a:rPr dirty="0" baseline="-3086" sz="2700" spc="44">
                <a:latin typeface="Microsoft Sans Serif"/>
                <a:cs typeface="Microsoft Sans Serif"/>
              </a:rPr>
              <a:t> </a:t>
            </a:r>
            <a:r>
              <a:rPr dirty="0" baseline="1543" sz="2700" spc="-1102">
                <a:latin typeface="Microsoft Sans Serif"/>
                <a:cs typeface="Microsoft Sans Serif"/>
              </a:rPr>
              <a:t>ث</a:t>
            </a:r>
            <a:r>
              <a:rPr dirty="0" baseline="7716" sz="2700" spc="-1102">
                <a:latin typeface="Microsoft Sans Serif"/>
                <a:cs typeface="Microsoft Sans Serif"/>
              </a:rPr>
              <a:t>.</a:t>
            </a:r>
            <a:r>
              <a:rPr dirty="0" baseline="7716" sz="2700" spc="-487">
                <a:latin typeface="Microsoft Sans Serif"/>
                <a:cs typeface="Microsoft Sans Serif"/>
              </a:rPr>
              <a:t> </a:t>
            </a:r>
            <a:r>
              <a:rPr dirty="0" sz="1800" spc="-760">
                <a:latin typeface="Microsoft Sans Serif"/>
                <a:cs typeface="Microsoft Sans Serif"/>
              </a:rPr>
              <a:t>ت</a:t>
            </a:r>
            <a:r>
              <a:rPr dirty="0" baseline="9259" sz="2700" spc="-1139">
                <a:latin typeface="Microsoft Sans Serif"/>
                <a:cs typeface="Microsoft Sans Serif"/>
              </a:rPr>
              <a:t>„</a:t>
            </a:r>
            <a:r>
              <a:rPr dirty="0" baseline="6172" sz="2700" spc="-1139">
                <a:latin typeface="Microsoft Sans Serif"/>
                <a:cs typeface="Microsoft Sans Serif"/>
              </a:rPr>
              <a:t>.</a:t>
            </a:r>
            <a:r>
              <a:rPr dirty="0" baseline="6172" sz="2700" spc="-412">
                <a:latin typeface="Microsoft Sans Serif"/>
                <a:cs typeface="Microsoft Sans Serif"/>
              </a:rPr>
              <a:t> </a:t>
            </a:r>
            <a:r>
              <a:rPr dirty="0" baseline="4629" sz="2700" spc="-682">
                <a:latin typeface="Microsoft Sans Serif"/>
                <a:cs typeface="Microsoft Sans Serif"/>
              </a:rPr>
              <a:t>هح</a:t>
            </a:r>
            <a:r>
              <a:rPr dirty="0" baseline="1543" sz="2700" spc="-682">
                <a:latin typeface="Microsoft Sans Serif"/>
                <a:cs typeface="Microsoft Sans Serif"/>
              </a:rPr>
              <a:t>,</a:t>
            </a:r>
            <a:r>
              <a:rPr dirty="0" baseline="15432" sz="2700" spc="1132">
                <a:latin typeface="Microsoft Sans Serif"/>
                <a:cs typeface="Microsoft Sans Serif"/>
              </a:rPr>
              <a:t> </a:t>
            </a:r>
            <a:r>
              <a:rPr dirty="0" baseline="13888" sz="2700" spc="-847">
                <a:latin typeface="Microsoft Sans Serif"/>
                <a:cs typeface="Microsoft Sans Serif"/>
              </a:rPr>
              <a:t>لع</a:t>
            </a:r>
            <a:r>
              <a:rPr dirty="0" baseline="13888" sz="2700" spc="52">
                <a:latin typeface="Microsoft Sans Serif"/>
                <a:cs typeface="Microsoft Sans Serif"/>
              </a:rPr>
              <a:t> </a:t>
            </a:r>
            <a:r>
              <a:rPr dirty="0" baseline="1543" sz="2700" spc="-1162">
                <a:latin typeface="Microsoft Sans Serif"/>
                <a:cs typeface="Microsoft Sans Serif"/>
              </a:rPr>
              <a:t>ب</a:t>
            </a:r>
            <a:r>
              <a:rPr dirty="0" baseline="9259" sz="2700" spc="-1162">
                <a:latin typeface="Microsoft Sans Serif"/>
                <a:cs typeface="Microsoft Sans Serif"/>
              </a:rPr>
              <a:t>.</a:t>
            </a:r>
            <a:r>
              <a:rPr dirty="0" baseline="9259" sz="2700" spc="494">
                <a:latin typeface="Microsoft Sans Serif"/>
                <a:cs typeface="Microsoft Sans Serif"/>
              </a:rPr>
              <a:t> </a:t>
            </a:r>
            <a:r>
              <a:rPr dirty="0" baseline="6172" sz="2700" spc="-1005">
                <a:latin typeface="Microsoft Sans Serif"/>
                <a:cs typeface="Microsoft Sans Serif"/>
              </a:rPr>
              <a:t>مت</a:t>
            </a:r>
            <a:r>
              <a:rPr dirty="0" baseline="18518" sz="2700" spc="-1005">
                <a:latin typeface="Microsoft Sans Serif"/>
                <a:cs typeface="Microsoft Sans Serif"/>
              </a:rPr>
              <a:t>„</a:t>
            </a:r>
            <a:r>
              <a:rPr dirty="0" baseline="18518" sz="2700" spc="-412">
                <a:latin typeface="Microsoft Sans Serif"/>
                <a:cs typeface="Microsoft Sans Serif"/>
              </a:rPr>
              <a:t> </a:t>
            </a:r>
            <a:r>
              <a:rPr dirty="0" baseline="9259" sz="2700" spc="-532">
                <a:latin typeface="Microsoft Sans Serif"/>
                <a:cs typeface="Microsoft Sans Serif"/>
              </a:rPr>
              <a:t>ع</a:t>
            </a:r>
            <a:r>
              <a:rPr dirty="0" baseline="9259" sz="2700" spc="1072">
                <a:latin typeface="Microsoft Sans Serif"/>
                <a:cs typeface="Microsoft Sans Serif"/>
              </a:rPr>
              <a:t> </a:t>
            </a:r>
            <a:r>
              <a:rPr dirty="0" baseline="-1543" sz="2700" spc="-1567">
                <a:latin typeface="Microsoft Sans Serif"/>
                <a:cs typeface="Microsoft Sans Serif"/>
              </a:rPr>
              <a:t>ت</a:t>
            </a:r>
            <a:r>
              <a:rPr dirty="0" baseline="-1543" sz="2700" spc="104">
                <a:latin typeface="Microsoft Sans Serif"/>
                <a:cs typeface="Microsoft Sans Serif"/>
              </a:rPr>
              <a:t> </a:t>
            </a:r>
            <a:r>
              <a:rPr dirty="0" baseline="6172" sz="2700" spc="-750">
                <a:latin typeface="Microsoft Sans Serif"/>
                <a:cs typeface="Microsoft Sans Serif"/>
              </a:rPr>
              <a:t>.</a:t>
            </a:r>
            <a:r>
              <a:rPr dirty="0" baseline="6172" sz="2700" spc="-412">
                <a:latin typeface="Microsoft Sans Serif"/>
                <a:cs typeface="Microsoft Sans Serif"/>
              </a:rPr>
              <a:t> </a:t>
            </a:r>
            <a:r>
              <a:rPr dirty="0" sz="1800" spc="-840">
                <a:latin typeface="Microsoft Sans Serif"/>
                <a:cs typeface="Microsoft Sans Serif"/>
              </a:rPr>
              <a:t>ي</a:t>
            </a:r>
            <a:r>
              <a:rPr dirty="0" baseline="12345" sz="2700" spc="-1260">
                <a:latin typeface="Microsoft Sans Serif"/>
                <a:cs typeface="Microsoft Sans Serif"/>
              </a:rPr>
              <a:t>„</a:t>
            </a:r>
            <a:r>
              <a:rPr dirty="0" baseline="12345" sz="2700" spc="569">
                <a:latin typeface="Microsoft Sans Serif"/>
                <a:cs typeface="Microsoft Sans Serif"/>
              </a:rPr>
              <a:t> </a:t>
            </a:r>
            <a:r>
              <a:rPr dirty="0" baseline="6172" sz="2700" spc="-750">
                <a:latin typeface="Microsoft Sans Serif"/>
                <a:cs typeface="Microsoft Sans Serif"/>
              </a:rPr>
              <a:t>.</a:t>
            </a:r>
            <a:r>
              <a:rPr dirty="0" baseline="6172" sz="2700" spc="-217">
                <a:latin typeface="Microsoft Sans Serif"/>
                <a:cs typeface="Microsoft Sans Serif"/>
              </a:rPr>
              <a:t> </a:t>
            </a:r>
            <a:r>
              <a:rPr dirty="0" baseline="12345" sz="2700" spc="-1064">
                <a:latin typeface="Microsoft Sans Serif"/>
                <a:cs typeface="Microsoft Sans Serif"/>
              </a:rPr>
              <a:t>كل</a:t>
            </a:r>
            <a:r>
              <a:rPr dirty="0" baseline="12345" sz="2700" spc="660">
                <a:latin typeface="Microsoft Sans Serif"/>
                <a:cs typeface="Microsoft Sans Serif"/>
              </a:rPr>
              <a:t> </a:t>
            </a:r>
            <a:r>
              <a:rPr dirty="0" baseline="9259" sz="2700" spc="-1050">
                <a:latin typeface="Microsoft Sans Serif"/>
                <a:cs typeface="Microsoft Sans Serif"/>
              </a:rPr>
              <a:t>„</a:t>
            </a:r>
            <a:r>
              <a:rPr dirty="0" baseline="9259" sz="2700" spc="-359">
                <a:latin typeface="Microsoft Sans Serif"/>
                <a:cs typeface="Microsoft Sans Serif"/>
              </a:rPr>
              <a:t> </a:t>
            </a:r>
            <a:r>
              <a:rPr dirty="0" sz="1800" spc="-1055">
                <a:latin typeface="Microsoft Sans Serif"/>
                <a:cs typeface="Microsoft Sans Serif"/>
              </a:rPr>
              <a:t>ثص</a:t>
            </a:r>
            <a:r>
              <a:rPr dirty="0" sz="1800" spc="-190">
                <a:latin typeface="Microsoft Sans Serif"/>
                <a:cs typeface="Microsoft Sans Serif"/>
              </a:rPr>
              <a:t> </a:t>
            </a:r>
            <a:r>
              <a:rPr dirty="0" baseline="9259" sz="2700" spc="-1080">
                <a:latin typeface="Microsoft Sans Serif"/>
                <a:cs typeface="Microsoft Sans Serif"/>
              </a:rPr>
              <a:t>صخ</a:t>
            </a:r>
            <a:r>
              <a:rPr dirty="0" baseline="30864" sz="2700" spc="-1080">
                <a:latin typeface="Microsoft Sans Serif"/>
                <a:cs typeface="Microsoft Sans Serif"/>
              </a:rPr>
              <a:t>.</a:t>
            </a:r>
            <a:r>
              <a:rPr dirty="0" baseline="18518" sz="2700" spc="-1080">
                <a:latin typeface="Microsoft Sans Serif"/>
                <a:cs typeface="Microsoft Sans Serif"/>
              </a:rPr>
              <a:t>لا</a:t>
            </a:r>
            <a:r>
              <a:rPr dirty="0" baseline="18518" sz="2700" spc="450">
                <a:latin typeface="Microsoft Sans Serif"/>
                <a:cs typeface="Microsoft Sans Serif"/>
              </a:rPr>
              <a:t> </a:t>
            </a:r>
            <a:r>
              <a:rPr dirty="0" baseline="13888" sz="2700" spc="-847">
                <a:latin typeface="Microsoft Sans Serif"/>
                <a:cs typeface="Microsoft Sans Serif"/>
              </a:rPr>
              <a:t>لع</a:t>
            </a:r>
            <a:r>
              <a:rPr dirty="0" baseline="13888" sz="2700" spc="555">
                <a:latin typeface="Microsoft Sans Serif"/>
                <a:cs typeface="Microsoft Sans Serif"/>
              </a:rPr>
              <a:t> </a:t>
            </a:r>
            <a:r>
              <a:rPr dirty="0" baseline="10802" sz="2700" spc="-750">
                <a:latin typeface="Microsoft Sans Serif"/>
                <a:cs typeface="Microsoft Sans Serif"/>
              </a:rPr>
              <a:t>.</a:t>
            </a:r>
            <a:r>
              <a:rPr dirty="0" baseline="10802" sz="2700" spc="-52">
                <a:latin typeface="Microsoft Sans Serif"/>
                <a:cs typeface="Microsoft Sans Serif"/>
              </a:rPr>
              <a:t> </a:t>
            </a:r>
            <a:r>
              <a:rPr dirty="0" baseline="1543" sz="2700" spc="-862">
                <a:latin typeface="Microsoft Sans Serif"/>
                <a:cs typeface="Microsoft Sans Serif"/>
              </a:rPr>
              <a:t>ق</a:t>
            </a:r>
            <a:r>
              <a:rPr dirty="0" baseline="12345" sz="2700" spc="-862">
                <a:latin typeface="Microsoft Sans Serif"/>
                <a:cs typeface="Microsoft Sans Serif"/>
              </a:rPr>
              <a:t>.</a:t>
            </a:r>
            <a:r>
              <a:rPr dirty="0" baseline="12345" sz="2700" spc="-450">
                <a:latin typeface="Microsoft Sans Serif"/>
                <a:cs typeface="Microsoft Sans Serif"/>
              </a:rPr>
              <a:t> </a:t>
            </a:r>
            <a:r>
              <a:rPr dirty="0" baseline="7716" sz="2700" spc="-885">
                <a:latin typeface="Microsoft Sans Serif"/>
                <a:cs typeface="Microsoft Sans Serif"/>
              </a:rPr>
              <a:t>حلا</a:t>
            </a:r>
            <a:r>
              <a:rPr dirty="0" baseline="7716" sz="2700" spc="359">
                <a:latin typeface="Microsoft Sans Serif"/>
                <a:cs typeface="Microsoft Sans Serif"/>
              </a:rPr>
              <a:t> </a:t>
            </a:r>
            <a:r>
              <a:rPr dirty="0" baseline="6172" sz="2700" spc="-750">
                <a:latin typeface="Microsoft Sans Serif"/>
                <a:cs typeface="Microsoft Sans Serif"/>
              </a:rPr>
              <a:t>.</a:t>
            </a:r>
            <a:r>
              <a:rPr dirty="0" baseline="6172" sz="2700" spc="-217">
                <a:latin typeface="Microsoft Sans Serif"/>
                <a:cs typeface="Microsoft Sans Serif"/>
              </a:rPr>
              <a:t> </a:t>
            </a:r>
            <a:r>
              <a:rPr dirty="0" sz="1800" spc="-50">
                <a:latin typeface="Microsoft Sans Serif"/>
                <a:cs typeface="Microsoft Sans Serif"/>
              </a:rPr>
              <a:t>م</a:t>
            </a:r>
            <a:r>
              <a:rPr dirty="0" sz="1800" spc="440">
                <a:latin typeface="Microsoft Sans Serif"/>
                <a:cs typeface="Microsoft Sans Serif"/>
              </a:rPr>
              <a:t> </a:t>
            </a:r>
            <a:r>
              <a:rPr dirty="0" baseline="12345" sz="2700" spc="-450">
                <a:latin typeface="Microsoft Sans Serif"/>
                <a:cs typeface="Microsoft Sans Serif"/>
              </a:rPr>
              <a:t>لم</a:t>
            </a:r>
            <a:r>
              <a:rPr dirty="0" baseline="12345" sz="2700" spc="607">
                <a:latin typeface="Microsoft Sans Serif"/>
                <a:cs typeface="Microsoft Sans Serif"/>
              </a:rPr>
              <a:t> </a:t>
            </a:r>
            <a:r>
              <a:rPr dirty="0" baseline="1543" sz="2700" spc="-787">
                <a:latin typeface="Microsoft Sans Serif"/>
                <a:cs typeface="Microsoft Sans Serif"/>
              </a:rPr>
              <a:t>ل</a:t>
            </a:r>
            <a:r>
              <a:rPr dirty="0" baseline="1543" sz="2700" spc="-412">
                <a:latin typeface="Microsoft Sans Serif"/>
                <a:cs typeface="Microsoft Sans Serif"/>
              </a:rPr>
              <a:t> </a:t>
            </a:r>
            <a:r>
              <a:rPr dirty="0" baseline="9259" sz="2700" spc="-750">
                <a:latin typeface="Microsoft Sans Serif"/>
                <a:cs typeface="Microsoft Sans Serif"/>
              </a:rPr>
              <a:t>.</a:t>
            </a:r>
            <a:r>
              <a:rPr dirty="0" baseline="9259" sz="2700" spc="825">
                <a:latin typeface="Microsoft Sans Serif"/>
                <a:cs typeface="Microsoft Sans Serif"/>
              </a:rPr>
              <a:t> </a:t>
            </a:r>
            <a:r>
              <a:rPr dirty="0" baseline="24691" sz="2700" spc="-1057">
                <a:latin typeface="Microsoft Sans Serif"/>
                <a:cs typeface="Microsoft Sans Serif"/>
              </a:rPr>
              <a:t>مست</a:t>
            </a:r>
            <a:r>
              <a:rPr dirty="0" baseline="40123" sz="2700" spc="-1057">
                <a:latin typeface="Microsoft Sans Serif"/>
                <a:cs typeface="Microsoft Sans Serif"/>
              </a:rPr>
              <a:t>.</a:t>
            </a:r>
            <a:r>
              <a:rPr dirty="0" baseline="40123" sz="2700" spc="660">
                <a:latin typeface="Microsoft Sans Serif"/>
                <a:cs typeface="Microsoft Sans Serif"/>
              </a:rPr>
              <a:t> </a:t>
            </a:r>
            <a:r>
              <a:rPr dirty="0" baseline="6172" sz="2700" spc="-750">
                <a:latin typeface="Microsoft Sans Serif"/>
                <a:cs typeface="Microsoft Sans Serif"/>
              </a:rPr>
              <a:t>.</a:t>
            </a:r>
            <a:r>
              <a:rPr dirty="0" baseline="15432" sz="2700" spc="1260">
                <a:latin typeface="Microsoft Sans Serif"/>
                <a:cs typeface="Microsoft Sans Serif"/>
              </a:rPr>
              <a:t> </a:t>
            </a:r>
            <a:r>
              <a:rPr dirty="0" baseline="6172" sz="2700" spc="-750">
                <a:latin typeface="Microsoft Sans Serif"/>
                <a:cs typeface="Microsoft Sans Serif"/>
              </a:rPr>
              <a:t>.</a:t>
            </a:r>
            <a:r>
              <a:rPr dirty="0" baseline="6172" sz="2700" spc="-217">
                <a:latin typeface="Microsoft Sans Serif"/>
                <a:cs typeface="Microsoft Sans Serif"/>
              </a:rPr>
              <a:t> </a:t>
            </a:r>
            <a:r>
              <a:rPr dirty="0" baseline="16975" sz="2700" spc="-1057">
                <a:latin typeface="Microsoft Sans Serif"/>
                <a:cs typeface="Microsoft Sans Serif"/>
              </a:rPr>
              <a:t>كمت</a:t>
            </a:r>
            <a:r>
              <a:rPr dirty="0" baseline="7716" sz="2700" spc="-1057">
                <a:latin typeface="Microsoft Sans Serif"/>
                <a:cs typeface="Microsoft Sans Serif"/>
              </a:rPr>
              <a:t>„</a:t>
            </a:r>
            <a:endParaRPr baseline="7716" sz="2700">
              <a:latin typeface="Microsoft Sans Serif"/>
              <a:cs typeface="Microsoft Sans Serif"/>
            </a:endParaRPr>
          </a:p>
        </p:txBody>
      </p:sp>
      <p:sp>
        <p:nvSpPr>
          <p:cNvPr id="14" name="object 14" descr=""/>
          <p:cNvSpPr txBox="1"/>
          <p:nvPr/>
        </p:nvSpPr>
        <p:spPr>
          <a:xfrm>
            <a:off x="4251071" y="2110232"/>
            <a:ext cx="457200" cy="299720"/>
          </a:xfrm>
          <a:prstGeom prst="rect">
            <a:avLst/>
          </a:prstGeom>
        </p:spPr>
        <p:txBody>
          <a:bodyPr wrap="square" lIns="0" tIns="12700" rIns="0" bIns="0" rtlCol="0" vert="horz">
            <a:spAutoFit/>
          </a:bodyPr>
          <a:lstStyle/>
          <a:p>
            <a:pPr algn="r" marL="38100" marR="30480">
              <a:lnSpc>
                <a:spcPct val="100000"/>
              </a:lnSpc>
              <a:spcBef>
                <a:spcPts val="100"/>
              </a:spcBef>
            </a:pPr>
            <a:r>
              <a:rPr dirty="0" sz="1800" spc="155">
                <a:latin typeface="Microsoft Sans Serif"/>
                <a:cs typeface="Microsoft Sans Serif"/>
              </a:rPr>
              <a:t>  </a:t>
            </a:r>
            <a:r>
              <a:rPr dirty="0" baseline="-10802" sz="2700" spc="-1604">
                <a:latin typeface="Microsoft Sans Serif"/>
                <a:cs typeface="Microsoft Sans Serif"/>
              </a:rPr>
              <a:t>ي</a:t>
            </a:r>
            <a:r>
              <a:rPr dirty="0" sz="1800" spc="-1070">
                <a:latin typeface="Microsoft Sans Serif"/>
                <a:cs typeface="Microsoft Sans Serif"/>
              </a:rPr>
              <a:t>„</a:t>
            </a:r>
            <a:r>
              <a:rPr dirty="0" sz="1800" spc="-290">
                <a:latin typeface="Microsoft Sans Serif"/>
                <a:cs typeface="Microsoft Sans Serif"/>
              </a:rPr>
              <a:t> </a:t>
            </a:r>
            <a:r>
              <a:rPr dirty="0" baseline="-9259" sz="2700" spc="-600">
                <a:latin typeface="Microsoft Sans Serif"/>
                <a:cs typeface="Microsoft Sans Serif"/>
              </a:rPr>
              <a:t>ك</a:t>
            </a:r>
            <a:r>
              <a:rPr dirty="0" baseline="-9259" sz="2700" spc="15">
                <a:latin typeface="Microsoft Sans Serif"/>
                <a:cs typeface="Microsoft Sans Serif"/>
              </a:rPr>
              <a:t> </a:t>
            </a:r>
            <a:r>
              <a:rPr dirty="0" baseline="-13888" sz="2700" spc="-240">
                <a:latin typeface="Microsoft Sans Serif"/>
                <a:cs typeface="Microsoft Sans Serif"/>
              </a:rPr>
              <a:t>ا</a:t>
            </a:r>
            <a:endParaRPr baseline="-13888" sz="2700">
              <a:latin typeface="Microsoft Sans Serif"/>
              <a:cs typeface="Microsoft Sans Serif"/>
            </a:endParaRPr>
          </a:p>
        </p:txBody>
      </p:sp>
      <p:sp>
        <p:nvSpPr>
          <p:cNvPr id="15" name="object 15" descr=""/>
          <p:cNvSpPr txBox="1"/>
          <p:nvPr/>
        </p:nvSpPr>
        <p:spPr>
          <a:xfrm>
            <a:off x="3624707" y="2184908"/>
            <a:ext cx="8378825" cy="299720"/>
          </a:xfrm>
          <a:prstGeom prst="rect">
            <a:avLst/>
          </a:prstGeom>
        </p:spPr>
        <p:txBody>
          <a:bodyPr wrap="square" lIns="0" tIns="12700" rIns="0" bIns="0" rtlCol="0" vert="horz">
            <a:spAutoFit/>
          </a:bodyPr>
          <a:lstStyle/>
          <a:p>
            <a:pPr algn="r" marL="38100" marR="30480">
              <a:lnSpc>
                <a:spcPct val="100000"/>
              </a:lnSpc>
              <a:spcBef>
                <a:spcPts val="100"/>
              </a:spcBef>
            </a:pPr>
            <a:r>
              <a:rPr dirty="0" sz="1800" spc="-350">
                <a:latin typeface="Microsoft Sans Serif"/>
                <a:cs typeface="Microsoft Sans Serif"/>
              </a:rPr>
              <a:t>ط</a:t>
            </a:r>
            <a:r>
              <a:rPr dirty="0" sz="1800" spc="10">
                <a:latin typeface="Microsoft Sans Serif"/>
                <a:cs typeface="Microsoft Sans Serif"/>
              </a:rPr>
              <a:t>  </a:t>
            </a:r>
            <a:r>
              <a:rPr dirty="0" sz="1800" spc="-260">
                <a:latin typeface="Microsoft Sans Serif"/>
                <a:cs typeface="Microsoft Sans Serif"/>
              </a:rPr>
              <a:t>نا</a:t>
            </a:r>
            <a:r>
              <a:rPr dirty="0" sz="1800" spc="-125">
                <a:latin typeface="Microsoft Sans Serif"/>
                <a:cs typeface="Microsoft Sans Serif"/>
              </a:rPr>
              <a:t> </a:t>
            </a:r>
            <a:r>
              <a:rPr dirty="0" baseline="-3086" sz="2700" spc="-750">
                <a:latin typeface="Microsoft Sans Serif"/>
                <a:cs typeface="Microsoft Sans Serif"/>
              </a:rPr>
              <a:t>,</a:t>
            </a:r>
            <a:r>
              <a:rPr dirty="0" baseline="-3086" sz="2700" spc="-52">
                <a:latin typeface="Microsoft Sans Serif"/>
                <a:cs typeface="Microsoft Sans Serif"/>
              </a:rPr>
              <a:t> </a:t>
            </a:r>
            <a:r>
              <a:rPr dirty="0" sz="1800">
                <a:latin typeface="Microsoft Sans Serif"/>
                <a:cs typeface="Microsoft Sans Serif"/>
              </a:rPr>
              <a:t>بار</a:t>
            </a:r>
            <a:r>
              <a:rPr dirty="0" sz="1800" spc="285">
                <a:latin typeface="Microsoft Sans Serif"/>
                <a:cs typeface="Microsoft Sans Serif"/>
              </a:rPr>
              <a:t> </a:t>
            </a:r>
            <a:r>
              <a:rPr dirty="0" sz="1800" spc="-355">
                <a:latin typeface="Microsoft Sans Serif"/>
                <a:cs typeface="Microsoft Sans Serif"/>
              </a:rPr>
              <a:t>أل</a:t>
            </a:r>
            <a:r>
              <a:rPr dirty="0" sz="1800" spc="145">
                <a:latin typeface="Microsoft Sans Serif"/>
                <a:cs typeface="Microsoft Sans Serif"/>
              </a:rPr>
              <a:t> </a:t>
            </a:r>
            <a:r>
              <a:rPr dirty="0" sz="1800" spc="-80">
                <a:latin typeface="Microsoft Sans Serif"/>
                <a:cs typeface="Microsoft Sans Serif"/>
              </a:rPr>
              <a:t>مذ</a:t>
            </a:r>
            <a:r>
              <a:rPr dirty="0" sz="1800" spc="-40">
                <a:latin typeface="Microsoft Sans Serif"/>
                <a:cs typeface="Microsoft Sans Serif"/>
              </a:rPr>
              <a:t> </a:t>
            </a:r>
            <a:r>
              <a:rPr dirty="0" sz="1800" spc="-300">
                <a:latin typeface="Microsoft Sans Serif"/>
                <a:cs typeface="Microsoft Sans Serif"/>
              </a:rPr>
              <a:t>و</a:t>
            </a:r>
            <a:r>
              <a:rPr dirty="0" sz="1800" spc="-130">
                <a:latin typeface="Microsoft Sans Serif"/>
                <a:cs typeface="Microsoft Sans Serif"/>
              </a:rPr>
              <a:t> </a:t>
            </a:r>
            <a:r>
              <a:rPr dirty="0" sz="1800" spc="-375">
                <a:latin typeface="Microsoft Sans Serif"/>
                <a:cs typeface="Microsoft Sans Serif"/>
              </a:rPr>
              <a:t>ل</a:t>
            </a:r>
            <a:r>
              <a:rPr dirty="0" sz="1800" spc="459">
                <a:latin typeface="Microsoft Sans Serif"/>
                <a:cs typeface="Microsoft Sans Serif"/>
              </a:rPr>
              <a:t>  </a:t>
            </a:r>
            <a:r>
              <a:rPr dirty="0" sz="1800">
                <a:latin typeface="Microsoft Sans Serif"/>
                <a:cs typeface="Microsoft Sans Serif"/>
              </a:rPr>
              <a:t>ن</a:t>
            </a:r>
            <a:r>
              <a:rPr dirty="0" sz="1800" spc="400">
                <a:latin typeface="Microsoft Sans Serif"/>
                <a:cs typeface="Microsoft Sans Serif"/>
              </a:rPr>
              <a:t> </a:t>
            </a:r>
            <a:r>
              <a:rPr dirty="0" sz="1800" spc="-265">
                <a:latin typeface="Microsoft Sans Serif"/>
                <a:cs typeface="Microsoft Sans Serif"/>
              </a:rPr>
              <a:t>ا</a:t>
            </a:r>
            <a:r>
              <a:rPr dirty="0" sz="1800" spc="90">
                <a:latin typeface="Microsoft Sans Serif"/>
                <a:cs typeface="Microsoft Sans Serif"/>
              </a:rPr>
              <a:t> </a:t>
            </a:r>
            <a:r>
              <a:rPr dirty="0" sz="1800" spc="-355">
                <a:latin typeface="Microsoft Sans Serif"/>
                <a:cs typeface="Microsoft Sans Serif"/>
              </a:rPr>
              <a:t>و</a:t>
            </a:r>
            <a:r>
              <a:rPr dirty="0" sz="1800" spc="215">
                <a:latin typeface="Microsoft Sans Serif"/>
                <a:cs typeface="Microsoft Sans Serif"/>
              </a:rPr>
              <a:t> </a:t>
            </a:r>
            <a:r>
              <a:rPr dirty="0" sz="1800" spc="-265">
                <a:latin typeface="Microsoft Sans Serif"/>
                <a:cs typeface="Microsoft Sans Serif"/>
              </a:rPr>
              <a:t>ا</a:t>
            </a:r>
            <a:r>
              <a:rPr dirty="0" sz="1800" spc="270">
                <a:latin typeface="Microsoft Sans Serif"/>
                <a:cs typeface="Microsoft Sans Serif"/>
              </a:rPr>
              <a:t>   </a:t>
            </a:r>
            <a:r>
              <a:rPr dirty="0" sz="1800" spc="-725">
                <a:latin typeface="Microsoft Sans Serif"/>
                <a:cs typeface="Microsoft Sans Serif"/>
              </a:rPr>
              <a:t>ي</a:t>
            </a:r>
            <a:r>
              <a:rPr dirty="0" sz="1800" spc="75">
                <a:latin typeface="Microsoft Sans Serif"/>
                <a:cs typeface="Microsoft Sans Serif"/>
              </a:rPr>
              <a:t>  </a:t>
            </a:r>
            <a:r>
              <a:rPr dirty="0" sz="1800" spc="-725">
                <a:latin typeface="Microsoft Sans Serif"/>
                <a:cs typeface="Microsoft Sans Serif"/>
              </a:rPr>
              <a:t>ي</a:t>
            </a:r>
            <a:r>
              <a:rPr dirty="0" sz="1800" spc="100">
                <a:latin typeface="Microsoft Sans Serif"/>
                <a:cs typeface="Microsoft Sans Serif"/>
              </a:rPr>
              <a:t>  </a:t>
            </a:r>
            <a:r>
              <a:rPr dirty="0" sz="1800" spc="-170">
                <a:latin typeface="Microsoft Sans Serif"/>
                <a:cs typeface="Microsoft Sans Serif"/>
              </a:rPr>
              <a:t>ا</a:t>
            </a:r>
            <a:r>
              <a:rPr dirty="0" sz="1800" spc="-145">
                <a:latin typeface="Microsoft Sans Serif"/>
                <a:cs typeface="Microsoft Sans Serif"/>
              </a:rPr>
              <a:t> </a:t>
            </a:r>
            <a:r>
              <a:rPr dirty="0" sz="1800">
                <a:latin typeface="Microsoft Sans Serif"/>
                <a:cs typeface="Microsoft Sans Serif"/>
              </a:rPr>
              <a:t>ذ</a:t>
            </a:r>
            <a:r>
              <a:rPr dirty="0" sz="1800" spc="250">
                <a:latin typeface="Microsoft Sans Serif"/>
                <a:cs typeface="Microsoft Sans Serif"/>
              </a:rPr>
              <a:t> </a:t>
            </a:r>
            <a:r>
              <a:rPr dirty="0" sz="1800" spc="-805">
                <a:latin typeface="Microsoft Sans Serif"/>
                <a:cs typeface="Microsoft Sans Serif"/>
              </a:rPr>
              <a:t>ي</a:t>
            </a:r>
            <a:r>
              <a:rPr dirty="0" baseline="-13888" sz="2700" spc="-1207">
                <a:latin typeface="Microsoft Sans Serif"/>
                <a:cs typeface="Microsoft Sans Serif"/>
              </a:rPr>
              <a:t>„</a:t>
            </a:r>
            <a:r>
              <a:rPr dirty="0" baseline="-13888" sz="2700" spc="232">
                <a:latin typeface="Microsoft Sans Serif"/>
                <a:cs typeface="Microsoft Sans Serif"/>
              </a:rPr>
              <a:t> </a:t>
            </a:r>
            <a:r>
              <a:rPr dirty="0" sz="1800" spc="-265">
                <a:latin typeface="Microsoft Sans Serif"/>
                <a:cs typeface="Microsoft Sans Serif"/>
              </a:rPr>
              <a:t>ا</a:t>
            </a:r>
            <a:r>
              <a:rPr dirty="0" sz="1800" spc="160">
                <a:latin typeface="Microsoft Sans Serif"/>
                <a:cs typeface="Microsoft Sans Serif"/>
              </a:rPr>
              <a:t>  </a:t>
            </a:r>
            <a:r>
              <a:rPr dirty="0" sz="1800" spc="-355">
                <a:latin typeface="Microsoft Sans Serif"/>
                <a:cs typeface="Microsoft Sans Serif"/>
              </a:rPr>
              <a:t>أل</a:t>
            </a:r>
            <a:r>
              <a:rPr dirty="0" sz="1800" spc="130">
                <a:latin typeface="Microsoft Sans Serif"/>
                <a:cs typeface="Microsoft Sans Serif"/>
              </a:rPr>
              <a:t> </a:t>
            </a:r>
            <a:r>
              <a:rPr dirty="0" sz="1800" spc="-375">
                <a:latin typeface="Microsoft Sans Serif"/>
                <a:cs typeface="Microsoft Sans Serif"/>
              </a:rPr>
              <a:t>ل</a:t>
            </a:r>
            <a:r>
              <a:rPr dirty="0" sz="1800" spc="425">
                <a:latin typeface="Microsoft Sans Serif"/>
                <a:cs typeface="Microsoft Sans Serif"/>
              </a:rPr>
              <a:t> </a:t>
            </a:r>
            <a:r>
              <a:rPr dirty="0" sz="1800" spc="-290">
                <a:latin typeface="Microsoft Sans Serif"/>
                <a:cs typeface="Microsoft Sans Serif"/>
              </a:rPr>
              <a:t>او</a:t>
            </a:r>
            <a:r>
              <a:rPr dirty="0" sz="1800" spc="75">
                <a:latin typeface="Microsoft Sans Serif"/>
                <a:cs typeface="Microsoft Sans Serif"/>
              </a:rPr>
              <a:t>  </a:t>
            </a:r>
            <a:r>
              <a:rPr dirty="0" sz="1800" spc="-420">
                <a:latin typeface="Microsoft Sans Serif"/>
                <a:cs typeface="Microsoft Sans Serif"/>
              </a:rPr>
              <a:t>ع</a:t>
            </a:r>
            <a:r>
              <a:rPr dirty="0" sz="1800" spc="-120">
                <a:latin typeface="Microsoft Sans Serif"/>
                <a:cs typeface="Microsoft Sans Serif"/>
              </a:rPr>
              <a:t> </a:t>
            </a:r>
            <a:r>
              <a:rPr dirty="0" sz="1800" spc="-290">
                <a:latin typeface="Microsoft Sans Serif"/>
                <a:cs typeface="Microsoft Sans Serif"/>
              </a:rPr>
              <a:t>او</a:t>
            </a:r>
            <a:r>
              <a:rPr dirty="0" sz="1800" spc="-45">
                <a:latin typeface="Microsoft Sans Serif"/>
                <a:cs typeface="Microsoft Sans Serif"/>
              </a:rPr>
              <a:t> </a:t>
            </a:r>
            <a:r>
              <a:rPr dirty="0" sz="1800" spc="-300">
                <a:latin typeface="Microsoft Sans Serif"/>
                <a:cs typeface="Microsoft Sans Serif"/>
              </a:rPr>
              <a:t>و</a:t>
            </a:r>
            <a:r>
              <a:rPr dirty="0" sz="1800" spc="-130">
                <a:latin typeface="Microsoft Sans Serif"/>
                <a:cs typeface="Microsoft Sans Serif"/>
              </a:rPr>
              <a:t> </a:t>
            </a:r>
            <a:r>
              <a:rPr dirty="0" sz="1800" spc="-45">
                <a:latin typeface="Microsoft Sans Serif"/>
                <a:cs typeface="Microsoft Sans Serif"/>
              </a:rPr>
              <a:t>ة</a:t>
            </a:r>
            <a:r>
              <a:rPr dirty="0" sz="1800" spc="-145">
                <a:latin typeface="Microsoft Sans Serif"/>
                <a:cs typeface="Microsoft Sans Serif"/>
              </a:rPr>
              <a:t> </a:t>
            </a:r>
            <a:r>
              <a:rPr dirty="0" baseline="-1543" sz="2700" spc="-1050">
                <a:latin typeface="Microsoft Sans Serif"/>
                <a:cs typeface="Microsoft Sans Serif"/>
              </a:rPr>
              <a:t>„</a:t>
            </a:r>
            <a:r>
              <a:rPr dirty="0" baseline="-1543" sz="2700" spc="-52">
                <a:latin typeface="Microsoft Sans Serif"/>
                <a:cs typeface="Microsoft Sans Serif"/>
              </a:rPr>
              <a:t> </a:t>
            </a:r>
            <a:r>
              <a:rPr dirty="0" sz="1800">
                <a:latin typeface="Microsoft Sans Serif"/>
                <a:cs typeface="Microsoft Sans Serif"/>
              </a:rPr>
              <a:t>ذ</a:t>
            </a:r>
            <a:r>
              <a:rPr dirty="0" sz="1800" spc="310">
                <a:latin typeface="Microsoft Sans Serif"/>
                <a:cs typeface="Microsoft Sans Serif"/>
              </a:rPr>
              <a:t> </a:t>
            </a:r>
            <a:r>
              <a:rPr dirty="0" sz="1800" spc="-265">
                <a:latin typeface="Microsoft Sans Serif"/>
                <a:cs typeface="Microsoft Sans Serif"/>
              </a:rPr>
              <a:t>ا</a:t>
            </a:r>
            <a:r>
              <a:rPr dirty="0" sz="1800" spc="-190">
                <a:latin typeface="Microsoft Sans Serif"/>
                <a:cs typeface="Microsoft Sans Serif"/>
              </a:rPr>
              <a:t> </a:t>
            </a:r>
            <a:r>
              <a:rPr dirty="0" sz="1800" spc="-254">
                <a:latin typeface="Microsoft Sans Serif"/>
                <a:cs typeface="Microsoft Sans Serif"/>
              </a:rPr>
              <a:t>ر</a:t>
            </a:r>
            <a:r>
              <a:rPr dirty="0" sz="1800" spc="385">
                <a:latin typeface="Microsoft Sans Serif"/>
                <a:cs typeface="Microsoft Sans Serif"/>
              </a:rPr>
              <a:t> </a:t>
            </a:r>
            <a:r>
              <a:rPr dirty="0" sz="1800" spc="-170">
                <a:latin typeface="Microsoft Sans Serif"/>
                <a:cs typeface="Microsoft Sans Serif"/>
              </a:rPr>
              <a:t>ا</a:t>
            </a:r>
            <a:r>
              <a:rPr dirty="0" sz="1800" spc="-145">
                <a:latin typeface="Microsoft Sans Serif"/>
                <a:cs typeface="Microsoft Sans Serif"/>
              </a:rPr>
              <a:t> </a:t>
            </a:r>
            <a:r>
              <a:rPr dirty="0" sz="1800" spc="-725">
                <a:latin typeface="Microsoft Sans Serif"/>
                <a:cs typeface="Microsoft Sans Serif"/>
              </a:rPr>
              <a:t>ي</a:t>
            </a:r>
            <a:r>
              <a:rPr dirty="0" sz="1800" spc="70">
                <a:latin typeface="Microsoft Sans Serif"/>
                <a:cs typeface="Microsoft Sans Serif"/>
              </a:rPr>
              <a:t>  </a:t>
            </a:r>
            <a:r>
              <a:rPr dirty="0" sz="1800" spc="-265">
                <a:latin typeface="Microsoft Sans Serif"/>
                <a:cs typeface="Microsoft Sans Serif"/>
              </a:rPr>
              <a:t>ا</a:t>
            </a:r>
            <a:r>
              <a:rPr dirty="0" sz="1800" spc="-25">
                <a:latin typeface="Microsoft Sans Serif"/>
                <a:cs typeface="Microsoft Sans Serif"/>
              </a:rPr>
              <a:t> </a:t>
            </a:r>
            <a:r>
              <a:rPr dirty="0" sz="1800">
                <a:latin typeface="Microsoft Sans Serif"/>
                <a:cs typeface="Microsoft Sans Serif"/>
              </a:rPr>
              <a:t>دا</a:t>
            </a:r>
            <a:r>
              <a:rPr dirty="0" sz="1800" spc="220">
                <a:latin typeface="Microsoft Sans Serif"/>
                <a:cs typeface="Microsoft Sans Serif"/>
              </a:rPr>
              <a:t>  </a:t>
            </a:r>
            <a:r>
              <a:rPr dirty="0" sz="1800" spc="-170">
                <a:latin typeface="Microsoft Sans Serif"/>
                <a:cs typeface="Microsoft Sans Serif"/>
              </a:rPr>
              <a:t>ا</a:t>
            </a:r>
            <a:r>
              <a:rPr dirty="0" sz="1800" spc="-125">
                <a:latin typeface="Microsoft Sans Serif"/>
                <a:cs typeface="Microsoft Sans Serif"/>
              </a:rPr>
              <a:t> </a:t>
            </a:r>
            <a:r>
              <a:rPr dirty="0" sz="1800" spc="-30">
                <a:latin typeface="Microsoft Sans Serif"/>
                <a:cs typeface="Microsoft Sans Serif"/>
              </a:rPr>
              <a:t>ذ</a:t>
            </a:r>
            <a:r>
              <a:rPr dirty="0" sz="1800" spc="-315">
                <a:latin typeface="Microsoft Sans Serif"/>
                <a:cs typeface="Microsoft Sans Serif"/>
              </a:rPr>
              <a:t> </a:t>
            </a:r>
            <a:r>
              <a:rPr dirty="0" sz="1800" spc="-395">
                <a:latin typeface="Microsoft Sans Serif"/>
                <a:cs typeface="Microsoft Sans Serif"/>
              </a:rPr>
              <a:t>„</a:t>
            </a:r>
            <a:r>
              <a:rPr dirty="0" sz="1800" spc="-395">
                <a:latin typeface="Microsoft Sans Serif"/>
                <a:cs typeface="Microsoft Sans Serif"/>
              </a:rPr>
              <a:t>ار</a:t>
            </a:r>
            <a:r>
              <a:rPr dirty="0" sz="1800" spc="190">
                <a:latin typeface="Microsoft Sans Serif"/>
                <a:cs typeface="Microsoft Sans Serif"/>
              </a:rPr>
              <a:t> </a:t>
            </a:r>
            <a:r>
              <a:rPr dirty="0" sz="1800">
                <a:latin typeface="Microsoft Sans Serif"/>
                <a:cs typeface="Microsoft Sans Serif"/>
              </a:rPr>
              <a:t>ن</a:t>
            </a:r>
            <a:r>
              <a:rPr dirty="0" sz="1800" spc="420">
                <a:latin typeface="Microsoft Sans Serif"/>
                <a:cs typeface="Microsoft Sans Serif"/>
              </a:rPr>
              <a:t> </a:t>
            </a:r>
            <a:r>
              <a:rPr dirty="0" sz="1800" spc="-155">
                <a:latin typeface="Microsoft Sans Serif"/>
                <a:cs typeface="Microsoft Sans Serif"/>
              </a:rPr>
              <a:t>،ة</a:t>
            </a:r>
            <a:r>
              <a:rPr dirty="0" sz="1800" spc="-145">
                <a:latin typeface="Microsoft Sans Serif"/>
                <a:cs typeface="Microsoft Sans Serif"/>
              </a:rPr>
              <a:t> </a:t>
            </a:r>
            <a:r>
              <a:rPr dirty="0" baseline="-1543" sz="2700" spc="-1050">
                <a:latin typeface="Microsoft Sans Serif"/>
                <a:cs typeface="Microsoft Sans Serif"/>
              </a:rPr>
              <a:t>„</a:t>
            </a:r>
            <a:r>
              <a:rPr dirty="0" baseline="-1543" sz="2700" spc="337">
                <a:latin typeface="Microsoft Sans Serif"/>
                <a:cs typeface="Microsoft Sans Serif"/>
              </a:rPr>
              <a:t> </a:t>
            </a:r>
            <a:r>
              <a:rPr dirty="0" sz="1800" spc="-355">
                <a:latin typeface="Microsoft Sans Serif"/>
                <a:cs typeface="Microsoft Sans Serif"/>
              </a:rPr>
              <a:t>و</a:t>
            </a:r>
            <a:r>
              <a:rPr dirty="0" sz="1800" spc="285">
                <a:latin typeface="Microsoft Sans Serif"/>
                <a:cs typeface="Microsoft Sans Serif"/>
              </a:rPr>
              <a:t>  </a:t>
            </a:r>
            <a:r>
              <a:rPr dirty="0" sz="1800" spc="-725">
                <a:latin typeface="Microsoft Sans Serif"/>
                <a:cs typeface="Microsoft Sans Serif"/>
              </a:rPr>
              <a:t>ي</a:t>
            </a:r>
            <a:r>
              <a:rPr dirty="0" sz="1800" spc="70">
                <a:latin typeface="Microsoft Sans Serif"/>
                <a:cs typeface="Microsoft Sans Serif"/>
              </a:rPr>
              <a:t>  </a:t>
            </a:r>
            <a:r>
              <a:rPr dirty="0" sz="1800" spc="-285">
                <a:latin typeface="Microsoft Sans Serif"/>
                <a:cs typeface="Microsoft Sans Serif"/>
              </a:rPr>
              <a:t>ظا</a:t>
            </a:r>
            <a:r>
              <a:rPr dirty="0" sz="1800" spc="260">
                <a:latin typeface="Microsoft Sans Serif"/>
                <a:cs typeface="Microsoft Sans Serif"/>
              </a:rPr>
              <a:t>  </a:t>
            </a:r>
            <a:r>
              <a:rPr dirty="0" sz="1800">
                <a:latin typeface="Microsoft Sans Serif"/>
                <a:cs typeface="Microsoft Sans Serif"/>
              </a:rPr>
              <a:t>ن</a:t>
            </a:r>
            <a:r>
              <a:rPr dirty="0" sz="1800" spc="400">
                <a:latin typeface="Microsoft Sans Serif"/>
                <a:cs typeface="Microsoft Sans Serif"/>
              </a:rPr>
              <a:t> </a:t>
            </a:r>
            <a:r>
              <a:rPr dirty="0" sz="1800" spc="-390">
                <a:latin typeface="Microsoft Sans Serif"/>
                <a:cs typeface="Microsoft Sans Serif"/>
              </a:rPr>
              <a:t>ال</a:t>
            </a:r>
            <a:r>
              <a:rPr dirty="0" sz="1800" spc="145">
                <a:latin typeface="Microsoft Sans Serif"/>
                <a:cs typeface="Microsoft Sans Serif"/>
              </a:rPr>
              <a:t>  </a:t>
            </a:r>
            <a:r>
              <a:rPr dirty="0" sz="1800" spc="-540">
                <a:latin typeface="Microsoft Sans Serif"/>
                <a:cs typeface="Microsoft Sans Serif"/>
              </a:rPr>
              <a:t>ك</a:t>
            </a:r>
            <a:r>
              <a:rPr dirty="0" sz="1800" spc="-85">
                <a:latin typeface="Microsoft Sans Serif"/>
                <a:cs typeface="Microsoft Sans Serif"/>
              </a:rPr>
              <a:t> </a:t>
            </a:r>
            <a:r>
              <a:rPr dirty="0" sz="1800" spc="-165">
                <a:latin typeface="Microsoft Sans Serif"/>
                <a:cs typeface="Microsoft Sans Serif"/>
              </a:rPr>
              <a:t>د</a:t>
            </a:r>
            <a:r>
              <a:rPr dirty="0" sz="1800" spc="-130">
                <a:latin typeface="Microsoft Sans Serif"/>
                <a:cs typeface="Microsoft Sans Serif"/>
              </a:rPr>
              <a:t> </a:t>
            </a:r>
            <a:r>
              <a:rPr dirty="0" sz="1800" spc="-755">
                <a:latin typeface="Microsoft Sans Serif"/>
                <a:cs typeface="Microsoft Sans Serif"/>
              </a:rPr>
              <a:t>ي</a:t>
            </a:r>
            <a:r>
              <a:rPr dirty="0" baseline="-13888" sz="2700" spc="-1132">
                <a:latin typeface="Microsoft Sans Serif"/>
                <a:cs typeface="Microsoft Sans Serif"/>
              </a:rPr>
              <a:t>„</a:t>
            </a:r>
            <a:r>
              <a:rPr dirty="0" baseline="-13888" sz="2700" spc="540">
                <a:latin typeface="Microsoft Sans Serif"/>
                <a:cs typeface="Microsoft Sans Serif"/>
              </a:rPr>
              <a:t>  </a:t>
            </a:r>
            <a:r>
              <a:rPr dirty="0" sz="1800" spc="-204">
                <a:latin typeface="Microsoft Sans Serif"/>
                <a:cs typeface="Microsoft Sans Serif"/>
              </a:rPr>
              <a:t>نا</a:t>
            </a:r>
            <a:r>
              <a:rPr dirty="0" sz="1800" spc="-125">
                <a:latin typeface="Microsoft Sans Serif"/>
                <a:cs typeface="Microsoft Sans Serif"/>
              </a:rPr>
              <a:t> </a:t>
            </a:r>
            <a:r>
              <a:rPr dirty="0" sz="1800" spc="-50">
                <a:latin typeface="Microsoft Sans Serif"/>
                <a:cs typeface="Microsoft Sans Serif"/>
              </a:rPr>
              <a:t>ن</a:t>
            </a:r>
            <a:endParaRPr sz="1800">
              <a:latin typeface="Microsoft Sans Serif"/>
              <a:cs typeface="Microsoft Sans Serif"/>
            </a:endParaRPr>
          </a:p>
        </p:txBody>
      </p:sp>
      <p:sp>
        <p:nvSpPr>
          <p:cNvPr id="16" name="object 16" descr=""/>
          <p:cNvSpPr txBox="1"/>
          <p:nvPr/>
        </p:nvSpPr>
        <p:spPr>
          <a:xfrm>
            <a:off x="3685666" y="2069084"/>
            <a:ext cx="454659" cy="299720"/>
          </a:xfrm>
          <a:prstGeom prst="rect">
            <a:avLst/>
          </a:prstGeom>
        </p:spPr>
        <p:txBody>
          <a:bodyPr wrap="square" lIns="0" tIns="12700" rIns="0" bIns="0" rtlCol="0" vert="horz">
            <a:spAutoFit/>
          </a:bodyPr>
          <a:lstStyle/>
          <a:p>
            <a:pPr algn="r" marL="38100" marR="30480">
              <a:lnSpc>
                <a:spcPct val="100000"/>
              </a:lnSpc>
              <a:spcBef>
                <a:spcPts val="100"/>
              </a:spcBef>
            </a:pPr>
            <a:r>
              <a:rPr dirty="0" baseline="-9259" sz="2700" spc="-750">
                <a:latin typeface="Microsoft Sans Serif"/>
                <a:cs typeface="Microsoft Sans Serif"/>
              </a:rPr>
              <a:t>.</a:t>
            </a:r>
            <a:r>
              <a:rPr dirty="0" baseline="-9259" sz="2700" spc="-397">
                <a:latin typeface="Microsoft Sans Serif"/>
                <a:cs typeface="Microsoft Sans Serif"/>
              </a:rPr>
              <a:t> </a:t>
            </a:r>
            <a:r>
              <a:rPr dirty="0" baseline="-21604" sz="2700" spc="-1785">
                <a:latin typeface="Microsoft Sans Serif"/>
                <a:cs typeface="Microsoft Sans Serif"/>
              </a:rPr>
              <a:t>ف</a:t>
            </a:r>
            <a:r>
              <a:rPr dirty="0" sz="1800" spc="-1190">
                <a:latin typeface="Microsoft Sans Serif"/>
                <a:cs typeface="Microsoft Sans Serif"/>
              </a:rPr>
              <a:t>.</a:t>
            </a:r>
            <a:r>
              <a:rPr dirty="0" sz="1800" spc="-300">
                <a:latin typeface="Microsoft Sans Serif"/>
                <a:cs typeface="Microsoft Sans Serif"/>
              </a:rPr>
              <a:t> </a:t>
            </a:r>
            <a:r>
              <a:rPr dirty="0" baseline="1543" sz="2700" spc="-1455">
                <a:latin typeface="Microsoft Sans Serif"/>
                <a:cs typeface="Microsoft Sans Serif"/>
              </a:rPr>
              <a:t>حت</a:t>
            </a:r>
            <a:r>
              <a:rPr dirty="0" baseline="13888" sz="2700" spc="-1455">
                <a:latin typeface="Microsoft Sans Serif"/>
                <a:cs typeface="Microsoft Sans Serif"/>
              </a:rPr>
              <a:t>.</a:t>
            </a:r>
            <a:r>
              <a:rPr dirty="0" baseline="13888" sz="2700" spc="44">
                <a:latin typeface="Microsoft Sans Serif"/>
                <a:cs typeface="Microsoft Sans Serif"/>
              </a:rPr>
              <a:t>  </a:t>
            </a:r>
            <a:r>
              <a:rPr dirty="0" baseline="-13888" sz="2700" spc="-750">
                <a:latin typeface="Microsoft Sans Serif"/>
                <a:cs typeface="Microsoft Sans Serif"/>
              </a:rPr>
              <a:t>.</a:t>
            </a:r>
            <a:r>
              <a:rPr dirty="0" baseline="-4629" sz="2700" spc="67">
                <a:latin typeface="Microsoft Sans Serif"/>
                <a:cs typeface="Microsoft Sans Serif"/>
              </a:rPr>
              <a:t> </a:t>
            </a:r>
            <a:r>
              <a:rPr dirty="0" baseline="-18518" sz="2700" spc="-1364">
                <a:latin typeface="Microsoft Sans Serif"/>
                <a:cs typeface="Microsoft Sans Serif"/>
              </a:rPr>
              <a:t>ب</a:t>
            </a:r>
            <a:endParaRPr baseline="-18518" sz="2700">
              <a:latin typeface="Microsoft Sans Serif"/>
              <a:cs typeface="Microsoft Sans Serif"/>
            </a:endParaRPr>
          </a:p>
        </p:txBody>
      </p:sp>
      <p:sp>
        <p:nvSpPr>
          <p:cNvPr id="17" name="object 17" descr=""/>
          <p:cNvSpPr txBox="1"/>
          <p:nvPr/>
        </p:nvSpPr>
        <p:spPr>
          <a:xfrm>
            <a:off x="10995659" y="2567432"/>
            <a:ext cx="1143000" cy="299720"/>
          </a:xfrm>
          <a:prstGeom prst="rect">
            <a:avLst/>
          </a:prstGeom>
        </p:spPr>
        <p:txBody>
          <a:bodyPr wrap="square" lIns="0" tIns="12700" rIns="0" bIns="0" rtlCol="0" vert="horz">
            <a:spAutoFit/>
          </a:bodyPr>
          <a:lstStyle/>
          <a:p>
            <a:pPr algn="r" marL="38100" marR="30480">
              <a:lnSpc>
                <a:spcPct val="100000"/>
              </a:lnSpc>
              <a:spcBef>
                <a:spcPts val="100"/>
              </a:spcBef>
            </a:pPr>
            <a:r>
              <a:rPr dirty="0" baseline="-7716" sz="2700" spc="-434">
                <a:latin typeface="Microsoft Sans Serif"/>
                <a:cs typeface="Microsoft Sans Serif"/>
              </a:rPr>
              <a:t>.</a:t>
            </a:r>
            <a:r>
              <a:rPr dirty="0" baseline="1543" sz="2700" spc="-434">
                <a:latin typeface="Microsoft Sans Serif"/>
                <a:cs typeface="Microsoft Sans Serif"/>
              </a:rPr>
              <a:t>لمأك</a:t>
            </a:r>
            <a:r>
              <a:rPr dirty="0" baseline="1543" sz="2700" spc="-345">
                <a:latin typeface="Microsoft Sans Serif"/>
                <a:cs typeface="Microsoft Sans Serif"/>
              </a:rPr>
              <a:t> </a:t>
            </a:r>
            <a:r>
              <a:rPr dirty="0" baseline="3086" sz="2700" spc="-1035">
                <a:latin typeface="Microsoft Sans Serif"/>
                <a:cs typeface="Microsoft Sans Serif"/>
              </a:rPr>
              <a:t>لكش</a:t>
            </a:r>
            <a:r>
              <a:rPr dirty="0" baseline="16975" sz="2700" spc="-315">
                <a:latin typeface="Microsoft Sans Serif"/>
                <a:cs typeface="Microsoft Sans Serif"/>
              </a:rPr>
              <a:t> </a:t>
            </a:r>
            <a:r>
              <a:rPr dirty="0" baseline="12345" sz="2700" spc="-1642">
                <a:latin typeface="Microsoft Sans Serif"/>
                <a:cs typeface="Microsoft Sans Serif"/>
              </a:rPr>
              <a:t>ت</a:t>
            </a:r>
            <a:r>
              <a:rPr dirty="0" baseline="6172" sz="2700" spc="-1642">
                <a:latin typeface="Microsoft Sans Serif"/>
                <a:cs typeface="Microsoft Sans Serif"/>
              </a:rPr>
              <a:t>,</a:t>
            </a:r>
            <a:r>
              <a:rPr dirty="0" baseline="6172" sz="2700" spc="-187">
                <a:latin typeface="Microsoft Sans Serif"/>
                <a:cs typeface="Microsoft Sans Serif"/>
              </a:rPr>
              <a:t> </a:t>
            </a:r>
            <a:r>
              <a:rPr dirty="0" baseline="1543" sz="2700" spc="-1237">
                <a:latin typeface="Microsoft Sans Serif"/>
                <a:cs typeface="Microsoft Sans Serif"/>
              </a:rPr>
              <a:t>اث</a:t>
            </a:r>
            <a:r>
              <a:rPr dirty="0" baseline="7716" sz="2700" spc="-1237">
                <a:latin typeface="Microsoft Sans Serif"/>
                <a:cs typeface="Microsoft Sans Serif"/>
              </a:rPr>
              <a:t>.</a:t>
            </a:r>
            <a:r>
              <a:rPr dirty="0" baseline="7716" sz="2700" spc="-480">
                <a:latin typeface="Microsoft Sans Serif"/>
                <a:cs typeface="Microsoft Sans Serif"/>
              </a:rPr>
              <a:t> </a:t>
            </a:r>
            <a:r>
              <a:rPr dirty="0" sz="1800" spc="-795">
                <a:latin typeface="Microsoft Sans Serif"/>
                <a:cs typeface="Microsoft Sans Serif"/>
              </a:rPr>
              <a:t>ن</a:t>
            </a:r>
            <a:r>
              <a:rPr dirty="0" baseline="15432" sz="2700" spc="-1192">
                <a:latin typeface="Microsoft Sans Serif"/>
                <a:cs typeface="Microsoft Sans Serif"/>
              </a:rPr>
              <a:t>„</a:t>
            </a:r>
            <a:r>
              <a:rPr dirty="0" baseline="15432" sz="2700" spc="-465">
                <a:latin typeface="Microsoft Sans Serif"/>
                <a:cs typeface="Microsoft Sans Serif"/>
              </a:rPr>
              <a:t> </a:t>
            </a:r>
            <a:r>
              <a:rPr dirty="0" baseline="6172" sz="2700" spc="-1282">
                <a:latin typeface="Microsoft Sans Serif"/>
                <a:cs typeface="Microsoft Sans Serif"/>
              </a:rPr>
              <a:t>ث</a:t>
            </a:r>
            <a:r>
              <a:rPr dirty="0" baseline="1543" sz="2700" spc="-1282">
                <a:latin typeface="Microsoft Sans Serif"/>
                <a:cs typeface="Microsoft Sans Serif"/>
              </a:rPr>
              <a:t>„</a:t>
            </a:r>
            <a:r>
              <a:rPr dirty="0" baseline="9259" sz="2700" spc="-1282">
                <a:latin typeface="Microsoft Sans Serif"/>
                <a:cs typeface="Microsoft Sans Serif"/>
              </a:rPr>
              <a:t>صوصح</a:t>
            </a:r>
            <a:r>
              <a:rPr dirty="0" baseline="27777" sz="2700" spc="-1282">
                <a:latin typeface="Microsoft Sans Serif"/>
                <a:cs typeface="Microsoft Sans Serif"/>
              </a:rPr>
              <a:t>.</a:t>
            </a:r>
            <a:endParaRPr baseline="27777" sz="2700">
              <a:latin typeface="Microsoft Sans Serif"/>
              <a:cs typeface="Microsoft Sans Serif"/>
            </a:endParaRPr>
          </a:p>
        </p:txBody>
      </p:sp>
      <p:sp>
        <p:nvSpPr>
          <p:cNvPr id="18" name="object 18" descr=""/>
          <p:cNvSpPr txBox="1"/>
          <p:nvPr/>
        </p:nvSpPr>
        <p:spPr>
          <a:xfrm>
            <a:off x="11251692" y="3091941"/>
            <a:ext cx="845185" cy="299720"/>
          </a:xfrm>
          <a:prstGeom prst="rect">
            <a:avLst/>
          </a:prstGeom>
        </p:spPr>
        <p:txBody>
          <a:bodyPr wrap="square" lIns="0" tIns="12700" rIns="0" bIns="0" rtlCol="0" vert="horz">
            <a:spAutoFit/>
          </a:bodyPr>
          <a:lstStyle/>
          <a:p>
            <a:pPr algn="r" marL="38100" marR="30480">
              <a:lnSpc>
                <a:spcPct val="100000"/>
              </a:lnSpc>
              <a:spcBef>
                <a:spcPts val="100"/>
              </a:spcBef>
            </a:pPr>
            <a:r>
              <a:rPr dirty="0" baseline="1543" sz="2700" spc="135">
                <a:latin typeface="Microsoft Sans Serif"/>
                <a:cs typeface="Microsoft Sans Serif"/>
              </a:rPr>
              <a:t>  </a:t>
            </a:r>
            <a:r>
              <a:rPr dirty="0" sz="1800" spc="-950">
                <a:latin typeface="Microsoft Sans Serif"/>
                <a:cs typeface="Microsoft Sans Serif"/>
              </a:rPr>
              <a:t>حت</a:t>
            </a:r>
            <a:r>
              <a:rPr dirty="0" baseline="-18518" sz="2700" spc="-1425">
                <a:latin typeface="Microsoft Sans Serif"/>
                <a:cs typeface="Microsoft Sans Serif"/>
              </a:rPr>
              <a:t>,</a:t>
            </a:r>
            <a:r>
              <a:rPr dirty="0" baseline="12345" sz="2700" spc="-1425">
                <a:latin typeface="Microsoft Sans Serif"/>
                <a:cs typeface="Microsoft Sans Serif"/>
              </a:rPr>
              <a:t>.</a:t>
            </a:r>
            <a:r>
              <a:rPr dirty="0" baseline="12345" sz="2700" spc="179">
                <a:latin typeface="Microsoft Sans Serif"/>
                <a:cs typeface="Microsoft Sans Serif"/>
              </a:rPr>
              <a:t>  </a:t>
            </a:r>
            <a:r>
              <a:rPr dirty="0" baseline="-12345" sz="2700" spc="-787">
                <a:latin typeface="Microsoft Sans Serif"/>
                <a:cs typeface="Microsoft Sans Serif"/>
              </a:rPr>
              <a:t>ل</a:t>
            </a:r>
            <a:r>
              <a:rPr dirty="0" baseline="-12345" sz="2700" spc="-172">
                <a:latin typeface="Microsoft Sans Serif"/>
                <a:cs typeface="Microsoft Sans Serif"/>
              </a:rPr>
              <a:t> </a:t>
            </a:r>
            <a:r>
              <a:rPr dirty="0" baseline="-6172" sz="2700" spc="-750">
                <a:latin typeface="Microsoft Sans Serif"/>
                <a:cs typeface="Microsoft Sans Serif"/>
              </a:rPr>
              <a:t>.</a:t>
            </a:r>
            <a:r>
              <a:rPr dirty="0" baseline="-6172" sz="2700" spc="-375">
                <a:latin typeface="Microsoft Sans Serif"/>
                <a:cs typeface="Microsoft Sans Serif"/>
              </a:rPr>
              <a:t> </a:t>
            </a:r>
            <a:r>
              <a:rPr dirty="0" baseline="-13888" sz="2700" spc="-960">
                <a:latin typeface="Microsoft Sans Serif"/>
                <a:cs typeface="Microsoft Sans Serif"/>
              </a:rPr>
              <a:t>ل</a:t>
            </a:r>
            <a:r>
              <a:rPr dirty="0" baseline="-13888" sz="2700" spc="240">
                <a:latin typeface="Microsoft Sans Serif"/>
                <a:cs typeface="Microsoft Sans Serif"/>
              </a:rPr>
              <a:t> </a:t>
            </a:r>
            <a:r>
              <a:rPr dirty="0" baseline="-3086" sz="2700" spc="-1050">
                <a:latin typeface="Microsoft Sans Serif"/>
                <a:cs typeface="Microsoft Sans Serif"/>
              </a:rPr>
              <a:t>„</a:t>
            </a:r>
            <a:r>
              <a:rPr dirty="0" baseline="-3086" sz="2700" spc="-359">
                <a:latin typeface="Microsoft Sans Serif"/>
                <a:cs typeface="Microsoft Sans Serif"/>
              </a:rPr>
              <a:t> </a:t>
            </a:r>
            <a:r>
              <a:rPr dirty="0" baseline="-3086" sz="2700" spc="-1485">
                <a:latin typeface="Microsoft Sans Serif"/>
                <a:cs typeface="Microsoft Sans Serif"/>
              </a:rPr>
              <a:t>حت</a:t>
            </a:r>
            <a:r>
              <a:rPr dirty="0" baseline="-20061" sz="2700" spc="-1485">
                <a:latin typeface="Microsoft Sans Serif"/>
                <a:cs typeface="Microsoft Sans Serif"/>
              </a:rPr>
              <a:t>,</a:t>
            </a:r>
            <a:r>
              <a:rPr dirty="0" baseline="-20061" sz="2700" spc="-397">
                <a:latin typeface="Microsoft Sans Serif"/>
                <a:cs typeface="Microsoft Sans Serif"/>
              </a:rPr>
              <a:t> </a:t>
            </a:r>
            <a:r>
              <a:rPr dirty="0" baseline="-12345" sz="2700" spc="-1095">
                <a:latin typeface="Microsoft Sans Serif"/>
                <a:cs typeface="Microsoft Sans Serif"/>
              </a:rPr>
              <a:t>„</a:t>
            </a:r>
            <a:r>
              <a:rPr dirty="0" sz="1800" spc="-730">
                <a:latin typeface="Microsoft Sans Serif"/>
                <a:cs typeface="Microsoft Sans Serif"/>
              </a:rPr>
              <a:t>ن</a:t>
            </a:r>
            <a:r>
              <a:rPr dirty="0" baseline="15432" sz="2700" spc="-1095">
                <a:latin typeface="Microsoft Sans Serif"/>
                <a:cs typeface="Microsoft Sans Serif"/>
              </a:rPr>
              <a:t>„</a:t>
            </a:r>
            <a:r>
              <a:rPr dirty="0" baseline="15432" sz="2700" spc="-465">
                <a:latin typeface="Microsoft Sans Serif"/>
                <a:cs typeface="Microsoft Sans Serif"/>
              </a:rPr>
              <a:t> </a:t>
            </a:r>
            <a:r>
              <a:rPr dirty="0" baseline="6172" sz="2700" spc="-1447">
                <a:latin typeface="Microsoft Sans Serif"/>
                <a:cs typeface="Microsoft Sans Serif"/>
              </a:rPr>
              <a:t>ت</a:t>
            </a:r>
            <a:r>
              <a:rPr dirty="0" baseline="15432" sz="2700" spc="-1447">
                <a:latin typeface="Microsoft Sans Serif"/>
                <a:cs typeface="Microsoft Sans Serif"/>
              </a:rPr>
              <a:t>.</a:t>
            </a:r>
            <a:endParaRPr baseline="15432" sz="2700">
              <a:latin typeface="Microsoft Sans Serif"/>
              <a:cs typeface="Microsoft Sans Serif"/>
            </a:endParaRPr>
          </a:p>
        </p:txBody>
      </p:sp>
      <p:sp>
        <p:nvSpPr>
          <p:cNvPr id="19" name="object 19" descr=""/>
          <p:cNvSpPr txBox="1"/>
          <p:nvPr/>
        </p:nvSpPr>
        <p:spPr>
          <a:xfrm>
            <a:off x="9685019" y="3120897"/>
            <a:ext cx="606425" cy="299720"/>
          </a:xfrm>
          <a:prstGeom prst="rect">
            <a:avLst/>
          </a:prstGeom>
        </p:spPr>
        <p:txBody>
          <a:bodyPr wrap="square" lIns="0" tIns="12700" rIns="0" bIns="0" rtlCol="0" vert="horz">
            <a:spAutoFit/>
          </a:bodyPr>
          <a:lstStyle/>
          <a:p>
            <a:pPr algn="r" marL="38100" marR="30480">
              <a:lnSpc>
                <a:spcPct val="100000"/>
              </a:lnSpc>
              <a:spcBef>
                <a:spcPts val="100"/>
              </a:spcBef>
            </a:pPr>
            <a:r>
              <a:rPr dirty="0" baseline="20061" sz="2700" spc="-982">
                <a:latin typeface="Microsoft Sans Serif"/>
                <a:cs typeface="Microsoft Sans Serif"/>
              </a:rPr>
              <a:t>لحم</a:t>
            </a:r>
            <a:r>
              <a:rPr dirty="0" baseline="1543" sz="2700" spc="-982">
                <a:latin typeface="Microsoft Sans Serif"/>
                <a:cs typeface="Microsoft Sans Serif"/>
              </a:rPr>
              <a:t>,</a:t>
            </a:r>
            <a:r>
              <a:rPr dirty="0" baseline="1543" sz="2700" spc="-412">
                <a:latin typeface="Microsoft Sans Serif"/>
                <a:cs typeface="Microsoft Sans Serif"/>
              </a:rPr>
              <a:t> </a:t>
            </a:r>
            <a:r>
              <a:rPr dirty="0" baseline="32407" sz="2700" spc="-960">
                <a:latin typeface="Microsoft Sans Serif"/>
                <a:cs typeface="Microsoft Sans Serif"/>
              </a:rPr>
              <a:t>ل</a:t>
            </a:r>
            <a:r>
              <a:rPr dirty="0" baseline="32407" sz="2700" spc="352">
                <a:latin typeface="Microsoft Sans Serif"/>
                <a:cs typeface="Microsoft Sans Serif"/>
              </a:rPr>
              <a:t> </a:t>
            </a:r>
            <a:r>
              <a:rPr dirty="0" sz="1800" spc="-500">
                <a:latin typeface="Microsoft Sans Serif"/>
                <a:cs typeface="Microsoft Sans Serif"/>
              </a:rPr>
              <a:t>.</a:t>
            </a:r>
            <a:r>
              <a:rPr dirty="0" sz="1800" spc="-114">
                <a:latin typeface="Microsoft Sans Serif"/>
                <a:cs typeface="Microsoft Sans Serif"/>
              </a:rPr>
              <a:t> </a:t>
            </a:r>
            <a:r>
              <a:rPr dirty="0" baseline="-3086" sz="2700" spc="-1552">
                <a:latin typeface="Microsoft Sans Serif"/>
                <a:cs typeface="Microsoft Sans Serif"/>
              </a:rPr>
              <a:t>ي</a:t>
            </a:r>
            <a:r>
              <a:rPr dirty="0" baseline="-9259" sz="2700" spc="-1552">
                <a:latin typeface="Microsoft Sans Serif"/>
                <a:cs typeface="Microsoft Sans Serif"/>
              </a:rPr>
              <a:t>„</a:t>
            </a:r>
            <a:r>
              <a:rPr dirty="0" baseline="-9259" sz="2700" spc="-270">
                <a:latin typeface="Microsoft Sans Serif"/>
                <a:cs typeface="Microsoft Sans Serif"/>
              </a:rPr>
              <a:t> </a:t>
            </a:r>
            <a:r>
              <a:rPr dirty="0" baseline="-6172" sz="2700" spc="-1725">
                <a:latin typeface="Microsoft Sans Serif"/>
                <a:cs typeface="Microsoft Sans Serif"/>
              </a:rPr>
              <a:t>ش</a:t>
            </a:r>
            <a:r>
              <a:rPr dirty="0" baseline="6172" sz="2700" spc="-315">
                <a:latin typeface="Microsoft Sans Serif"/>
                <a:cs typeface="Microsoft Sans Serif"/>
              </a:rPr>
              <a:t> </a:t>
            </a:r>
            <a:r>
              <a:rPr dirty="0" baseline="7716" sz="2700" spc="-727">
                <a:latin typeface="Microsoft Sans Serif"/>
                <a:cs typeface="Microsoft Sans Serif"/>
              </a:rPr>
              <a:t>علا</a:t>
            </a:r>
            <a:endParaRPr baseline="7716" sz="2700">
              <a:latin typeface="Microsoft Sans Serif"/>
              <a:cs typeface="Microsoft Sans Serif"/>
            </a:endParaRPr>
          </a:p>
        </p:txBody>
      </p:sp>
      <p:sp>
        <p:nvSpPr>
          <p:cNvPr id="20" name="object 20" descr=""/>
          <p:cNvSpPr txBox="1"/>
          <p:nvPr/>
        </p:nvSpPr>
        <p:spPr>
          <a:xfrm>
            <a:off x="8454897" y="3066034"/>
            <a:ext cx="1136650" cy="299720"/>
          </a:xfrm>
          <a:prstGeom prst="rect">
            <a:avLst/>
          </a:prstGeom>
        </p:spPr>
        <p:txBody>
          <a:bodyPr wrap="square" lIns="0" tIns="12700" rIns="0" bIns="0" rtlCol="0" vert="horz">
            <a:spAutoFit/>
          </a:bodyPr>
          <a:lstStyle/>
          <a:p>
            <a:pPr algn="r" marL="38100" marR="30480">
              <a:lnSpc>
                <a:spcPct val="100000"/>
              </a:lnSpc>
              <a:spcBef>
                <a:spcPts val="100"/>
              </a:spcBef>
            </a:pPr>
            <a:r>
              <a:rPr dirty="0" baseline="-4629" sz="2700" spc="-750">
                <a:latin typeface="Microsoft Sans Serif"/>
                <a:cs typeface="Microsoft Sans Serif"/>
              </a:rPr>
              <a:t>.</a:t>
            </a:r>
            <a:r>
              <a:rPr dirty="0" baseline="-4629" sz="2700" spc="-450">
                <a:latin typeface="Microsoft Sans Serif"/>
                <a:cs typeface="Microsoft Sans Serif"/>
              </a:rPr>
              <a:t> </a:t>
            </a:r>
            <a:r>
              <a:rPr dirty="0" baseline="-16975" sz="2700" spc="-1575">
                <a:latin typeface="Microsoft Sans Serif"/>
                <a:cs typeface="Microsoft Sans Serif"/>
              </a:rPr>
              <a:t>ت</a:t>
            </a:r>
            <a:r>
              <a:rPr dirty="0" baseline="-20061" sz="2700" spc="-1575">
                <a:latin typeface="Microsoft Sans Serif"/>
                <a:cs typeface="Microsoft Sans Serif"/>
              </a:rPr>
              <a:t>„</a:t>
            </a:r>
            <a:r>
              <a:rPr dirty="0" baseline="-12345" sz="2700" spc="-1575">
                <a:latin typeface="Microsoft Sans Serif"/>
                <a:cs typeface="Microsoft Sans Serif"/>
              </a:rPr>
              <a:t>ث</a:t>
            </a:r>
            <a:r>
              <a:rPr dirty="0" sz="1800" spc="-1050">
                <a:latin typeface="Microsoft Sans Serif"/>
                <a:cs typeface="Microsoft Sans Serif"/>
              </a:rPr>
              <a:t>.</a:t>
            </a:r>
            <a:r>
              <a:rPr dirty="0" sz="1800" spc="-300">
                <a:latin typeface="Microsoft Sans Serif"/>
                <a:cs typeface="Microsoft Sans Serif"/>
              </a:rPr>
              <a:t> </a:t>
            </a:r>
            <a:r>
              <a:rPr dirty="0" baseline="-7716" sz="2700" spc="-810">
                <a:latin typeface="Microsoft Sans Serif"/>
                <a:cs typeface="Microsoft Sans Serif"/>
              </a:rPr>
              <a:t>ح</a:t>
            </a:r>
            <a:r>
              <a:rPr dirty="0" baseline="-7716" sz="2700" spc="-810">
                <a:latin typeface="Microsoft Sans Serif"/>
                <a:cs typeface="Microsoft Sans Serif"/>
              </a:rPr>
              <a:t>,</a:t>
            </a:r>
            <a:r>
              <a:rPr dirty="0" baseline="-7716" sz="2700" spc="622">
                <a:latin typeface="Microsoft Sans Serif"/>
                <a:cs typeface="Microsoft Sans Serif"/>
              </a:rPr>
              <a:t> </a:t>
            </a:r>
            <a:r>
              <a:rPr dirty="0" sz="1800" spc="-665">
                <a:latin typeface="Microsoft Sans Serif"/>
                <a:cs typeface="Microsoft Sans Serif"/>
              </a:rPr>
              <a:t>.</a:t>
            </a:r>
            <a:r>
              <a:rPr dirty="0" baseline="-16975" sz="2700" spc="-997">
                <a:latin typeface="Microsoft Sans Serif"/>
                <a:cs typeface="Microsoft Sans Serif"/>
              </a:rPr>
              <a:t>ق</a:t>
            </a:r>
            <a:r>
              <a:rPr dirty="0" baseline="-16975" sz="2700" spc="300">
                <a:latin typeface="Microsoft Sans Serif"/>
                <a:cs typeface="Microsoft Sans Serif"/>
              </a:rPr>
              <a:t> </a:t>
            </a:r>
            <a:r>
              <a:rPr dirty="0" baseline="-12345" sz="2700" spc="-750">
                <a:latin typeface="Microsoft Sans Serif"/>
                <a:cs typeface="Microsoft Sans Serif"/>
              </a:rPr>
              <a:t>.</a:t>
            </a:r>
            <a:r>
              <a:rPr dirty="0" baseline="-12345" sz="2700" spc="52">
                <a:latin typeface="Microsoft Sans Serif"/>
                <a:cs typeface="Microsoft Sans Serif"/>
              </a:rPr>
              <a:t> </a:t>
            </a:r>
            <a:r>
              <a:rPr dirty="0" baseline="-13888" sz="2700" spc="-1402">
                <a:latin typeface="Microsoft Sans Serif"/>
                <a:cs typeface="Microsoft Sans Serif"/>
              </a:rPr>
              <a:t>ست</a:t>
            </a:r>
            <a:r>
              <a:rPr dirty="0" baseline="1543" sz="2700" spc="-1402">
                <a:latin typeface="Microsoft Sans Serif"/>
                <a:cs typeface="Microsoft Sans Serif"/>
              </a:rPr>
              <a:t>.</a:t>
            </a:r>
            <a:r>
              <a:rPr dirty="0" baseline="1543" sz="2700" spc="-202">
                <a:latin typeface="Microsoft Sans Serif"/>
                <a:cs typeface="Microsoft Sans Serif"/>
              </a:rPr>
              <a:t> </a:t>
            </a:r>
            <a:r>
              <a:rPr dirty="0" baseline="-33950" sz="2700" spc="-750">
                <a:latin typeface="Microsoft Sans Serif"/>
                <a:cs typeface="Microsoft Sans Serif"/>
              </a:rPr>
              <a:t>,</a:t>
            </a:r>
            <a:r>
              <a:rPr dirty="0" baseline="-33950" sz="2700" spc="-127">
                <a:latin typeface="Microsoft Sans Serif"/>
                <a:cs typeface="Microsoft Sans Serif"/>
              </a:rPr>
              <a:t> </a:t>
            </a:r>
            <a:r>
              <a:rPr dirty="0" baseline="-23148" sz="2700">
                <a:latin typeface="Microsoft Sans Serif"/>
                <a:cs typeface="Microsoft Sans Serif"/>
              </a:rPr>
              <a:t>ا</a:t>
            </a:r>
            <a:r>
              <a:rPr dirty="0" baseline="-23148" sz="2700" spc="390">
                <a:latin typeface="Microsoft Sans Serif"/>
                <a:cs typeface="Microsoft Sans Serif"/>
              </a:rPr>
              <a:t> </a:t>
            </a:r>
            <a:r>
              <a:rPr dirty="0" baseline="-10802" sz="2700" spc="-1050">
                <a:latin typeface="Microsoft Sans Serif"/>
                <a:cs typeface="Microsoft Sans Serif"/>
              </a:rPr>
              <a:t>„</a:t>
            </a:r>
            <a:r>
              <a:rPr dirty="0" baseline="-10802" sz="2700" spc="232">
                <a:latin typeface="Microsoft Sans Serif"/>
                <a:cs typeface="Microsoft Sans Serif"/>
              </a:rPr>
              <a:t> </a:t>
            </a:r>
            <a:r>
              <a:rPr dirty="0" baseline="-16975" sz="2700" spc="-1222">
                <a:latin typeface="Microsoft Sans Serif"/>
                <a:cs typeface="Microsoft Sans Serif"/>
              </a:rPr>
              <a:t>ق</a:t>
            </a:r>
            <a:r>
              <a:rPr dirty="0" baseline="1543" sz="2700" spc="-1222">
                <a:latin typeface="Microsoft Sans Serif"/>
                <a:cs typeface="Microsoft Sans Serif"/>
              </a:rPr>
              <a:t>„</a:t>
            </a:r>
            <a:r>
              <a:rPr dirty="0" baseline="1543" sz="2700" spc="-450">
                <a:latin typeface="Microsoft Sans Serif"/>
                <a:cs typeface="Microsoft Sans Serif"/>
              </a:rPr>
              <a:t> </a:t>
            </a:r>
            <a:r>
              <a:rPr dirty="0" baseline="-10802" sz="2700" spc="-577">
                <a:latin typeface="Microsoft Sans Serif"/>
                <a:cs typeface="Microsoft Sans Serif"/>
              </a:rPr>
              <a:t>ح</a:t>
            </a:r>
            <a:endParaRPr baseline="-10802" sz="2700">
              <a:latin typeface="Microsoft Sans Serif"/>
              <a:cs typeface="Microsoft Sans Serif"/>
            </a:endParaRPr>
          </a:p>
        </p:txBody>
      </p:sp>
      <p:sp>
        <p:nvSpPr>
          <p:cNvPr id="21" name="object 21" descr=""/>
          <p:cNvSpPr txBox="1"/>
          <p:nvPr/>
        </p:nvSpPr>
        <p:spPr>
          <a:xfrm>
            <a:off x="7997697" y="3102609"/>
            <a:ext cx="261620" cy="299720"/>
          </a:xfrm>
          <a:prstGeom prst="rect">
            <a:avLst/>
          </a:prstGeom>
        </p:spPr>
        <p:txBody>
          <a:bodyPr wrap="square" lIns="0" tIns="12700" rIns="0" bIns="0" rtlCol="0" vert="horz">
            <a:spAutoFit/>
          </a:bodyPr>
          <a:lstStyle/>
          <a:p>
            <a:pPr algn="r" marL="38100" marR="30480">
              <a:lnSpc>
                <a:spcPct val="100000"/>
              </a:lnSpc>
              <a:spcBef>
                <a:spcPts val="100"/>
              </a:spcBef>
            </a:pPr>
            <a:r>
              <a:rPr dirty="0" sz="1800" spc="-700">
                <a:latin typeface="Microsoft Sans Serif"/>
                <a:cs typeface="Microsoft Sans Serif"/>
              </a:rPr>
              <a:t>„</a:t>
            </a:r>
            <a:r>
              <a:rPr dirty="0" sz="1800" spc="70">
                <a:latin typeface="Microsoft Sans Serif"/>
                <a:cs typeface="Microsoft Sans Serif"/>
              </a:rPr>
              <a:t> </a:t>
            </a:r>
            <a:r>
              <a:rPr dirty="0" baseline="-9259" sz="2700" spc="-960">
                <a:latin typeface="Microsoft Sans Serif"/>
                <a:cs typeface="Microsoft Sans Serif"/>
              </a:rPr>
              <a:t>ل</a:t>
            </a:r>
            <a:r>
              <a:rPr dirty="0" baseline="-9259" sz="2700" spc="-472">
                <a:latin typeface="Microsoft Sans Serif"/>
                <a:cs typeface="Microsoft Sans Serif"/>
              </a:rPr>
              <a:t> </a:t>
            </a:r>
            <a:r>
              <a:rPr dirty="0" baseline="-9259" sz="2700" spc="-1260">
                <a:latin typeface="Microsoft Sans Serif"/>
                <a:cs typeface="Microsoft Sans Serif"/>
              </a:rPr>
              <a:t>ق</a:t>
            </a:r>
            <a:r>
              <a:rPr dirty="0" baseline="1543" sz="2700" spc="-1260">
                <a:latin typeface="Microsoft Sans Serif"/>
                <a:cs typeface="Microsoft Sans Serif"/>
              </a:rPr>
              <a:t>„</a:t>
            </a:r>
            <a:endParaRPr baseline="1543" sz="2700">
              <a:latin typeface="Microsoft Sans Serif"/>
              <a:cs typeface="Microsoft Sans Serif"/>
            </a:endParaRPr>
          </a:p>
        </p:txBody>
      </p:sp>
      <p:sp>
        <p:nvSpPr>
          <p:cNvPr id="22" name="object 22" descr=""/>
          <p:cNvSpPr txBox="1"/>
          <p:nvPr/>
        </p:nvSpPr>
        <p:spPr>
          <a:xfrm>
            <a:off x="5758560" y="3066034"/>
            <a:ext cx="2099945" cy="299720"/>
          </a:xfrm>
          <a:prstGeom prst="rect">
            <a:avLst/>
          </a:prstGeom>
        </p:spPr>
        <p:txBody>
          <a:bodyPr wrap="square" lIns="0" tIns="12700" rIns="0" bIns="0" rtlCol="0" vert="horz">
            <a:spAutoFit/>
          </a:bodyPr>
          <a:lstStyle/>
          <a:p>
            <a:pPr algn="r" marL="38100" marR="30480">
              <a:lnSpc>
                <a:spcPct val="100000"/>
              </a:lnSpc>
              <a:spcBef>
                <a:spcPts val="100"/>
              </a:spcBef>
            </a:pPr>
            <a:r>
              <a:rPr dirty="0" baseline="-12345" sz="2700" spc="-1470">
                <a:latin typeface="Microsoft Sans Serif"/>
                <a:cs typeface="Microsoft Sans Serif"/>
              </a:rPr>
              <a:t>ث</a:t>
            </a:r>
            <a:r>
              <a:rPr dirty="0" baseline="-24691" sz="2700" spc="-1470">
                <a:latin typeface="Microsoft Sans Serif"/>
                <a:cs typeface="Microsoft Sans Serif"/>
              </a:rPr>
              <a:t>„</a:t>
            </a:r>
            <a:r>
              <a:rPr dirty="0" baseline="-15432" sz="2700" spc="-1470">
                <a:latin typeface="Microsoft Sans Serif"/>
                <a:cs typeface="Microsoft Sans Serif"/>
              </a:rPr>
              <a:t>ت</a:t>
            </a:r>
            <a:r>
              <a:rPr dirty="0" baseline="-20061" sz="2700" spc="-1470">
                <a:latin typeface="Microsoft Sans Serif"/>
                <a:cs typeface="Microsoft Sans Serif"/>
              </a:rPr>
              <a:t>,</a:t>
            </a:r>
            <a:r>
              <a:rPr dirty="0" baseline="-20061" sz="2700" spc="405">
                <a:latin typeface="Microsoft Sans Serif"/>
                <a:cs typeface="Microsoft Sans Serif"/>
              </a:rPr>
              <a:t> </a:t>
            </a:r>
            <a:r>
              <a:rPr dirty="0" sz="1800" spc="-850">
                <a:latin typeface="Microsoft Sans Serif"/>
                <a:cs typeface="Microsoft Sans Serif"/>
              </a:rPr>
              <a:t>.</a:t>
            </a:r>
            <a:r>
              <a:rPr dirty="0" baseline="-18518" sz="2700" spc="-1275">
                <a:latin typeface="Microsoft Sans Serif"/>
                <a:cs typeface="Microsoft Sans Serif"/>
              </a:rPr>
              <a:t>قب</a:t>
            </a:r>
            <a:r>
              <a:rPr dirty="0" baseline="-9259" sz="2700" spc="-1275">
                <a:latin typeface="Microsoft Sans Serif"/>
                <a:cs typeface="Microsoft Sans Serif"/>
              </a:rPr>
              <a:t>.</a:t>
            </a:r>
            <a:r>
              <a:rPr dirty="0" baseline="-9259" sz="2700" spc="465">
                <a:latin typeface="Microsoft Sans Serif"/>
                <a:cs typeface="Microsoft Sans Serif"/>
              </a:rPr>
              <a:t> </a:t>
            </a:r>
            <a:r>
              <a:rPr dirty="0" baseline="-10802" sz="2700" spc="-1050">
                <a:latin typeface="Microsoft Sans Serif"/>
                <a:cs typeface="Microsoft Sans Serif"/>
              </a:rPr>
              <a:t>„</a:t>
            </a:r>
            <a:r>
              <a:rPr dirty="0" baseline="-10802" sz="2700" spc="427">
                <a:latin typeface="Microsoft Sans Serif"/>
                <a:cs typeface="Microsoft Sans Serif"/>
              </a:rPr>
              <a:t> </a:t>
            </a:r>
            <a:r>
              <a:rPr dirty="0" baseline="-6172" sz="2700" spc="-1425">
                <a:latin typeface="Microsoft Sans Serif"/>
                <a:cs typeface="Microsoft Sans Serif"/>
              </a:rPr>
              <a:t>حت</a:t>
            </a:r>
            <a:r>
              <a:rPr dirty="0" baseline="6172" sz="2700" spc="-1425">
                <a:latin typeface="Microsoft Sans Serif"/>
                <a:cs typeface="Microsoft Sans Serif"/>
              </a:rPr>
              <a:t>„</a:t>
            </a:r>
            <a:r>
              <a:rPr dirty="0" baseline="6172" sz="2700" spc="-412">
                <a:latin typeface="Microsoft Sans Serif"/>
                <a:cs typeface="Microsoft Sans Serif"/>
              </a:rPr>
              <a:t> </a:t>
            </a:r>
            <a:r>
              <a:rPr dirty="0" baseline="1543" sz="2700" spc="-637">
                <a:latin typeface="Microsoft Sans Serif"/>
                <a:cs typeface="Microsoft Sans Serif"/>
              </a:rPr>
              <a:t>ملا</a:t>
            </a:r>
            <a:r>
              <a:rPr dirty="0" baseline="1543" sz="2700" spc="359">
                <a:latin typeface="Microsoft Sans Serif"/>
                <a:cs typeface="Microsoft Sans Serif"/>
              </a:rPr>
              <a:t> </a:t>
            </a:r>
            <a:r>
              <a:rPr dirty="0" baseline="-9259" sz="2700" spc="82">
                <a:latin typeface="Microsoft Sans Serif"/>
                <a:cs typeface="Microsoft Sans Serif"/>
              </a:rPr>
              <a:t>م</a:t>
            </a:r>
            <a:r>
              <a:rPr dirty="0" baseline="-7716" sz="2700" spc="-179">
                <a:latin typeface="Microsoft Sans Serif"/>
                <a:cs typeface="Microsoft Sans Serif"/>
              </a:rPr>
              <a:t> </a:t>
            </a:r>
            <a:r>
              <a:rPr dirty="0" baseline="-23148" sz="2700">
                <a:latin typeface="Microsoft Sans Serif"/>
                <a:cs typeface="Microsoft Sans Serif"/>
              </a:rPr>
              <a:t>ا</a:t>
            </a:r>
            <a:r>
              <a:rPr dirty="0" baseline="-23148" sz="2700" spc="-15">
                <a:latin typeface="Microsoft Sans Serif"/>
                <a:cs typeface="Microsoft Sans Serif"/>
              </a:rPr>
              <a:t> </a:t>
            </a:r>
            <a:r>
              <a:rPr dirty="0" sz="1800" spc="-665">
                <a:latin typeface="Microsoft Sans Serif"/>
                <a:cs typeface="Microsoft Sans Serif"/>
              </a:rPr>
              <a:t>.</a:t>
            </a:r>
            <a:r>
              <a:rPr dirty="0" baseline="-16975" sz="2700" spc="-997">
                <a:latin typeface="Microsoft Sans Serif"/>
                <a:cs typeface="Microsoft Sans Serif"/>
              </a:rPr>
              <a:t>ق</a:t>
            </a:r>
            <a:r>
              <a:rPr dirty="0" baseline="-16975" sz="2700" spc="322">
                <a:latin typeface="Microsoft Sans Serif"/>
                <a:cs typeface="Microsoft Sans Serif"/>
              </a:rPr>
              <a:t> </a:t>
            </a:r>
            <a:r>
              <a:rPr dirty="0" baseline="-12345" sz="2700" spc="-750">
                <a:latin typeface="Microsoft Sans Serif"/>
                <a:cs typeface="Microsoft Sans Serif"/>
              </a:rPr>
              <a:t>.</a:t>
            </a:r>
            <a:r>
              <a:rPr dirty="0" baseline="-12345" sz="2700" spc="37">
                <a:latin typeface="Microsoft Sans Serif"/>
                <a:cs typeface="Microsoft Sans Serif"/>
              </a:rPr>
              <a:t> </a:t>
            </a:r>
            <a:r>
              <a:rPr dirty="0" baseline="-13888" sz="2700" spc="-1395">
                <a:latin typeface="Microsoft Sans Serif"/>
                <a:cs typeface="Microsoft Sans Serif"/>
              </a:rPr>
              <a:t>ست</a:t>
            </a:r>
            <a:r>
              <a:rPr dirty="0" baseline="1543" sz="2700" spc="-1395">
                <a:latin typeface="Microsoft Sans Serif"/>
                <a:cs typeface="Microsoft Sans Serif"/>
              </a:rPr>
              <a:t>.</a:t>
            </a:r>
            <a:r>
              <a:rPr dirty="0" baseline="1543" sz="2700" spc="-202">
                <a:latin typeface="Microsoft Sans Serif"/>
                <a:cs typeface="Microsoft Sans Serif"/>
              </a:rPr>
              <a:t> </a:t>
            </a:r>
            <a:r>
              <a:rPr dirty="0" baseline="-33950" sz="2700" spc="-750">
                <a:latin typeface="Microsoft Sans Serif"/>
                <a:cs typeface="Microsoft Sans Serif"/>
              </a:rPr>
              <a:t>,</a:t>
            </a:r>
            <a:r>
              <a:rPr dirty="0" baseline="-33950" sz="2700" spc="-127">
                <a:latin typeface="Microsoft Sans Serif"/>
                <a:cs typeface="Microsoft Sans Serif"/>
              </a:rPr>
              <a:t> </a:t>
            </a:r>
            <a:r>
              <a:rPr dirty="0" baseline="-23148" sz="2700">
                <a:latin typeface="Microsoft Sans Serif"/>
                <a:cs typeface="Microsoft Sans Serif"/>
              </a:rPr>
              <a:t>ا</a:t>
            </a:r>
            <a:r>
              <a:rPr dirty="0" baseline="-23148" sz="2700" spc="555">
                <a:latin typeface="Microsoft Sans Serif"/>
                <a:cs typeface="Microsoft Sans Serif"/>
              </a:rPr>
              <a:t> </a:t>
            </a:r>
            <a:r>
              <a:rPr dirty="0" baseline="-10802" sz="2700" spc="-1050">
                <a:latin typeface="Microsoft Sans Serif"/>
                <a:cs typeface="Microsoft Sans Serif"/>
              </a:rPr>
              <a:t>„</a:t>
            </a:r>
            <a:r>
              <a:rPr dirty="0" baseline="-10802" sz="2700" spc="232">
                <a:latin typeface="Microsoft Sans Serif"/>
                <a:cs typeface="Microsoft Sans Serif"/>
              </a:rPr>
              <a:t> </a:t>
            </a:r>
            <a:r>
              <a:rPr dirty="0" baseline="-16975" sz="2700" spc="-1222">
                <a:latin typeface="Microsoft Sans Serif"/>
                <a:cs typeface="Microsoft Sans Serif"/>
              </a:rPr>
              <a:t>ق</a:t>
            </a:r>
            <a:r>
              <a:rPr dirty="0" baseline="1543" sz="2700" spc="-1222">
                <a:latin typeface="Microsoft Sans Serif"/>
                <a:cs typeface="Microsoft Sans Serif"/>
              </a:rPr>
              <a:t>„</a:t>
            </a:r>
            <a:r>
              <a:rPr dirty="0" baseline="1543" sz="2700" spc="-450">
                <a:latin typeface="Microsoft Sans Serif"/>
                <a:cs typeface="Microsoft Sans Serif"/>
              </a:rPr>
              <a:t> </a:t>
            </a:r>
            <a:r>
              <a:rPr dirty="0" baseline="-10802" sz="2700" spc="-502">
                <a:latin typeface="Microsoft Sans Serif"/>
                <a:cs typeface="Microsoft Sans Serif"/>
              </a:rPr>
              <a:t>ح</a:t>
            </a:r>
            <a:r>
              <a:rPr dirty="0" baseline="-10802" sz="2700" spc="209">
                <a:latin typeface="Microsoft Sans Serif"/>
                <a:cs typeface="Microsoft Sans Serif"/>
              </a:rPr>
              <a:t> </a:t>
            </a:r>
            <a:r>
              <a:rPr dirty="0" baseline="-9259" sz="2700" spc="-1050">
                <a:latin typeface="Microsoft Sans Serif"/>
                <a:cs typeface="Microsoft Sans Serif"/>
              </a:rPr>
              <a:t>„</a:t>
            </a:r>
            <a:r>
              <a:rPr dirty="0" baseline="-9259" sz="2700" spc="-359">
                <a:latin typeface="Microsoft Sans Serif"/>
                <a:cs typeface="Microsoft Sans Serif"/>
              </a:rPr>
              <a:t> </a:t>
            </a:r>
            <a:r>
              <a:rPr dirty="0" baseline="-15432" sz="2700" spc="-1289">
                <a:latin typeface="Microsoft Sans Serif"/>
                <a:cs typeface="Microsoft Sans Serif"/>
              </a:rPr>
              <a:t>سن</a:t>
            </a:r>
            <a:r>
              <a:rPr dirty="0" baseline="-18518" sz="2700" spc="-1289">
                <a:latin typeface="Microsoft Sans Serif"/>
                <a:cs typeface="Microsoft Sans Serif"/>
              </a:rPr>
              <a:t>„</a:t>
            </a:r>
            <a:r>
              <a:rPr dirty="0" baseline="-9259" sz="2700" spc="-1289">
                <a:latin typeface="Microsoft Sans Serif"/>
                <a:cs typeface="Microsoft Sans Serif"/>
              </a:rPr>
              <a:t>ت</a:t>
            </a:r>
            <a:r>
              <a:rPr dirty="0" baseline="3086" sz="2700">
                <a:latin typeface="Microsoft Sans Serif"/>
                <a:cs typeface="Microsoft Sans Serif"/>
              </a:rPr>
              <a:t> </a:t>
            </a:r>
            <a:endParaRPr baseline="3086" sz="2700">
              <a:latin typeface="Microsoft Sans Serif"/>
              <a:cs typeface="Microsoft Sans Serif"/>
            </a:endParaRPr>
          </a:p>
        </p:txBody>
      </p:sp>
      <p:sp>
        <p:nvSpPr>
          <p:cNvPr id="23" name="object 23" descr=""/>
          <p:cNvSpPr txBox="1"/>
          <p:nvPr/>
        </p:nvSpPr>
        <p:spPr>
          <a:xfrm>
            <a:off x="3641978" y="3146805"/>
            <a:ext cx="7084059" cy="299720"/>
          </a:xfrm>
          <a:prstGeom prst="rect">
            <a:avLst/>
          </a:prstGeom>
        </p:spPr>
        <p:txBody>
          <a:bodyPr wrap="square" lIns="0" tIns="12700" rIns="0" bIns="0" rtlCol="0" vert="horz">
            <a:spAutoFit/>
          </a:bodyPr>
          <a:lstStyle/>
          <a:p>
            <a:pPr algn="r" marL="63500" marR="43180">
              <a:lnSpc>
                <a:spcPct val="100000"/>
              </a:lnSpc>
              <a:spcBef>
                <a:spcPts val="100"/>
              </a:spcBef>
            </a:pPr>
            <a:r>
              <a:rPr dirty="0" baseline="6172" sz="2700" spc="-750">
                <a:latin typeface="Microsoft Sans Serif"/>
                <a:cs typeface="Microsoft Sans Serif"/>
              </a:rPr>
              <a:t>.</a:t>
            </a:r>
            <a:r>
              <a:rPr dirty="0" baseline="15432" sz="2700" spc="262">
                <a:latin typeface="Microsoft Sans Serif"/>
                <a:cs typeface="Microsoft Sans Serif"/>
              </a:rPr>
              <a:t>  </a:t>
            </a:r>
            <a:r>
              <a:rPr dirty="0" baseline="6172" sz="2700" spc="-750">
                <a:latin typeface="Microsoft Sans Serif"/>
                <a:cs typeface="Microsoft Sans Serif"/>
              </a:rPr>
              <a:t>.</a:t>
            </a:r>
            <a:r>
              <a:rPr dirty="0" baseline="6172" sz="2700" spc="-172">
                <a:latin typeface="Microsoft Sans Serif"/>
                <a:cs typeface="Microsoft Sans Serif"/>
              </a:rPr>
              <a:t> </a:t>
            </a:r>
            <a:r>
              <a:rPr dirty="0" baseline="3086" sz="2700" spc="-1537">
                <a:latin typeface="Microsoft Sans Serif"/>
                <a:cs typeface="Microsoft Sans Serif"/>
              </a:rPr>
              <a:t>ي</a:t>
            </a:r>
            <a:r>
              <a:rPr dirty="0" baseline="-6172" sz="2700" spc="-1537">
                <a:latin typeface="Microsoft Sans Serif"/>
                <a:cs typeface="Microsoft Sans Serif"/>
              </a:rPr>
              <a:t>„</a:t>
            </a:r>
            <a:r>
              <a:rPr dirty="0" baseline="-6172" sz="2700" spc="-487">
                <a:latin typeface="Microsoft Sans Serif"/>
                <a:cs typeface="Microsoft Sans Serif"/>
              </a:rPr>
              <a:t> </a:t>
            </a:r>
            <a:r>
              <a:rPr dirty="0" baseline="3086" sz="2700" spc="-442">
                <a:latin typeface="Microsoft Sans Serif"/>
                <a:cs typeface="Microsoft Sans Serif"/>
              </a:rPr>
              <a:t>ح</a:t>
            </a:r>
            <a:r>
              <a:rPr dirty="0" baseline="3086" sz="2700" spc="262">
                <a:latin typeface="Microsoft Sans Serif"/>
                <a:cs typeface="Microsoft Sans Serif"/>
              </a:rPr>
              <a:t> </a:t>
            </a:r>
            <a:r>
              <a:rPr dirty="0" baseline="20061" sz="2700" spc="-1019">
                <a:latin typeface="Microsoft Sans Serif"/>
                <a:cs typeface="Microsoft Sans Serif"/>
              </a:rPr>
              <a:t>.</a:t>
            </a:r>
            <a:r>
              <a:rPr dirty="0" baseline="3086" sz="2700" spc="-1019">
                <a:latin typeface="Microsoft Sans Serif"/>
                <a:cs typeface="Microsoft Sans Serif"/>
              </a:rPr>
              <a:t>ق</a:t>
            </a:r>
            <a:r>
              <a:rPr dirty="0" baseline="3086" sz="2700" spc="569">
                <a:latin typeface="Microsoft Sans Serif"/>
                <a:cs typeface="Microsoft Sans Serif"/>
              </a:rPr>
              <a:t> </a:t>
            </a:r>
            <a:r>
              <a:rPr dirty="0" baseline="-4629" sz="2700" spc="-1777">
                <a:latin typeface="Microsoft Sans Serif"/>
                <a:cs typeface="Microsoft Sans Serif"/>
              </a:rPr>
              <a:t>ت</a:t>
            </a:r>
            <a:r>
              <a:rPr dirty="0" baseline="6172" sz="2700" spc="-1777">
                <a:latin typeface="Microsoft Sans Serif"/>
                <a:cs typeface="Microsoft Sans Serif"/>
              </a:rPr>
              <a:t>.</a:t>
            </a:r>
            <a:r>
              <a:rPr dirty="0" baseline="6172" sz="2700" spc="-382">
                <a:latin typeface="Microsoft Sans Serif"/>
                <a:cs typeface="Microsoft Sans Serif"/>
              </a:rPr>
              <a:t> </a:t>
            </a:r>
            <a:r>
              <a:rPr dirty="0" baseline="-9259" sz="2700" spc="-750">
                <a:latin typeface="Microsoft Sans Serif"/>
                <a:cs typeface="Microsoft Sans Serif"/>
              </a:rPr>
              <a:t>,</a:t>
            </a:r>
            <a:r>
              <a:rPr dirty="0" baseline="-9259" sz="2700" spc="97">
                <a:latin typeface="Microsoft Sans Serif"/>
                <a:cs typeface="Microsoft Sans Serif"/>
              </a:rPr>
              <a:t>  </a:t>
            </a:r>
            <a:r>
              <a:rPr dirty="0" baseline="9259" sz="2700" spc="-1050">
                <a:latin typeface="Microsoft Sans Serif"/>
                <a:cs typeface="Microsoft Sans Serif"/>
              </a:rPr>
              <a:t>„</a:t>
            </a:r>
            <a:r>
              <a:rPr dirty="0" baseline="9259" sz="2700" spc="-352">
                <a:latin typeface="Microsoft Sans Serif"/>
                <a:cs typeface="Microsoft Sans Serif"/>
              </a:rPr>
              <a:t> </a:t>
            </a:r>
            <a:r>
              <a:rPr dirty="0" sz="1800" spc="-980">
                <a:latin typeface="Microsoft Sans Serif"/>
                <a:cs typeface="Microsoft Sans Serif"/>
              </a:rPr>
              <a:t>ثح</a:t>
            </a:r>
            <a:r>
              <a:rPr dirty="0" baseline="-7716" sz="2700" spc="-1470">
                <a:latin typeface="Microsoft Sans Serif"/>
                <a:cs typeface="Microsoft Sans Serif"/>
              </a:rPr>
              <a:t>„</a:t>
            </a:r>
            <a:r>
              <a:rPr dirty="0" baseline="-7716" sz="2700" spc="592">
                <a:latin typeface="Microsoft Sans Serif"/>
                <a:cs typeface="Microsoft Sans Serif"/>
              </a:rPr>
              <a:t> </a:t>
            </a:r>
            <a:r>
              <a:rPr dirty="0" baseline="1543" sz="2700" spc="-1455">
                <a:latin typeface="Microsoft Sans Serif"/>
                <a:cs typeface="Microsoft Sans Serif"/>
              </a:rPr>
              <a:t>ث</a:t>
            </a:r>
            <a:r>
              <a:rPr dirty="0" baseline="7716" sz="2700" spc="-1455">
                <a:latin typeface="Microsoft Sans Serif"/>
                <a:cs typeface="Microsoft Sans Serif"/>
              </a:rPr>
              <a:t>:</a:t>
            </a:r>
            <a:r>
              <a:rPr dirty="0" baseline="7716" sz="2700" spc="-480">
                <a:latin typeface="Microsoft Sans Serif"/>
                <a:cs typeface="Microsoft Sans Serif"/>
              </a:rPr>
              <a:t> </a:t>
            </a:r>
            <a:r>
              <a:rPr dirty="0" baseline="4629" sz="2700" spc="-1410">
                <a:latin typeface="Microsoft Sans Serif"/>
                <a:cs typeface="Microsoft Sans Serif"/>
              </a:rPr>
              <a:t>ثق</a:t>
            </a:r>
            <a:r>
              <a:rPr dirty="0" baseline="23148" sz="2700" spc="-1410">
                <a:latin typeface="Microsoft Sans Serif"/>
                <a:cs typeface="Microsoft Sans Serif"/>
              </a:rPr>
              <a:t>.</a:t>
            </a:r>
            <a:r>
              <a:rPr dirty="0" baseline="12345" sz="2700" spc="-1410">
                <a:latin typeface="Microsoft Sans Serif"/>
                <a:cs typeface="Microsoft Sans Serif"/>
              </a:rPr>
              <a:t>:</a:t>
            </a:r>
            <a:r>
              <a:rPr dirty="0" baseline="12345" sz="2700" spc="127">
                <a:latin typeface="Microsoft Sans Serif"/>
                <a:cs typeface="Microsoft Sans Serif"/>
              </a:rPr>
              <a:t>  </a:t>
            </a:r>
            <a:r>
              <a:rPr dirty="0" baseline="-3086" sz="2700" spc="-254">
                <a:latin typeface="Microsoft Sans Serif"/>
                <a:cs typeface="Microsoft Sans Serif"/>
              </a:rPr>
              <a:t>ا</a:t>
            </a:r>
            <a:r>
              <a:rPr dirty="0" baseline="-3086" sz="2700" spc="30">
                <a:latin typeface="Microsoft Sans Serif"/>
                <a:cs typeface="Microsoft Sans Serif"/>
              </a:rPr>
              <a:t> </a:t>
            </a:r>
            <a:r>
              <a:rPr dirty="0" baseline="13888" sz="2700" spc="-989">
                <a:latin typeface="Microsoft Sans Serif"/>
                <a:cs typeface="Microsoft Sans Serif"/>
              </a:rPr>
              <a:t>هت</a:t>
            </a:r>
            <a:r>
              <a:rPr dirty="0" baseline="26234" sz="2700" spc="-989">
                <a:latin typeface="Microsoft Sans Serif"/>
                <a:cs typeface="Microsoft Sans Serif"/>
              </a:rPr>
              <a:t>„</a:t>
            </a:r>
            <a:r>
              <a:rPr dirty="0" baseline="26234" sz="2700" spc="-22">
                <a:latin typeface="Microsoft Sans Serif"/>
                <a:cs typeface="Microsoft Sans Serif"/>
              </a:rPr>
              <a:t> </a:t>
            </a:r>
            <a:r>
              <a:rPr dirty="0" baseline="1543" sz="2700" spc="-997">
                <a:latin typeface="Microsoft Sans Serif"/>
                <a:cs typeface="Microsoft Sans Serif"/>
              </a:rPr>
              <a:t>ط</a:t>
            </a:r>
            <a:r>
              <a:rPr dirty="0" baseline="12345" sz="2700" spc="-997">
                <a:latin typeface="Microsoft Sans Serif"/>
                <a:cs typeface="Microsoft Sans Serif"/>
              </a:rPr>
              <a:t>.</a:t>
            </a:r>
            <a:r>
              <a:rPr dirty="0" baseline="12345" sz="2700" spc="-397">
                <a:latin typeface="Microsoft Sans Serif"/>
                <a:cs typeface="Microsoft Sans Serif"/>
              </a:rPr>
              <a:t> </a:t>
            </a:r>
            <a:r>
              <a:rPr dirty="0" sz="1800" spc="-355">
                <a:latin typeface="Microsoft Sans Serif"/>
                <a:cs typeface="Microsoft Sans Serif"/>
              </a:rPr>
              <a:t>ح</a:t>
            </a:r>
            <a:r>
              <a:rPr dirty="0" sz="1800" spc="-80">
                <a:latin typeface="Microsoft Sans Serif"/>
                <a:cs typeface="Microsoft Sans Serif"/>
              </a:rPr>
              <a:t> </a:t>
            </a:r>
            <a:r>
              <a:rPr dirty="0" baseline="6172" sz="2700" spc="82">
                <a:latin typeface="Microsoft Sans Serif"/>
                <a:cs typeface="Microsoft Sans Serif"/>
              </a:rPr>
              <a:t>م</a:t>
            </a:r>
            <a:r>
              <a:rPr dirty="0" baseline="6172" sz="2700" spc="270">
                <a:latin typeface="Microsoft Sans Serif"/>
                <a:cs typeface="Microsoft Sans Serif"/>
              </a:rPr>
              <a:t> </a:t>
            </a:r>
            <a:r>
              <a:rPr dirty="0" baseline="20061" sz="2700" spc="-869">
                <a:latin typeface="Microsoft Sans Serif"/>
                <a:cs typeface="Microsoft Sans Serif"/>
              </a:rPr>
              <a:t>.</a:t>
            </a:r>
            <a:r>
              <a:rPr dirty="0" baseline="3086" sz="2700" spc="-869">
                <a:latin typeface="Microsoft Sans Serif"/>
                <a:cs typeface="Microsoft Sans Serif"/>
              </a:rPr>
              <a:t>ق</a:t>
            </a:r>
            <a:r>
              <a:rPr dirty="0" baseline="3086" sz="2700" spc="735">
                <a:latin typeface="Microsoft Sans Serif"/>
                <a:cs typeface="Microsoft Sans Serif"/>
              </a:rPr>
              <a:t>                                       </a:t>
            </a:r>
            <a:r>
              <a:rPr dirty="0" baseline="9259" sz="2700" spc="-1050">
                <a:latin typeface="Microsoft Sans Serif"/>
                <a:cs typeface="Microsoft Sans Serif"/>
              </a:rPr>
              <a:t>„</a:t>
            </a:r>
            <a:r>
              <a:rPr dirty="0" baseline="9259" sz="2700" spc="-112">
                <a:latin typeface="Microsoft Sans Serif"/>
                <a:cs typeface="Microsoft Sans Serif"/>
              </a:rPr>
              <a:t> </a:t>
            </a:r>
            <a:r>
              <a:rPr dirty="0" baseline="3086" sz="2700" spc="-937">
                <a:latin typeface="Microsoft Sans Serif"/>
                <a:cs typeface="Microsoft Sans Serif"/>
              </a:rPr>
              <a:t>عن</a:t>
            </a:r>
            <a:r>
              <a:rPr dirty="0" baseline="-1543" sz="2700" spc="-937">
                <a:latin typeface="Microsoft Sans Serif"/>
                <a:cs typeface="Microsoft Sans Serif"/>
              </a:rPr>
              <a:t>,</a:t>
            </a:r>
            <a:r>
              <a:rPr dirty="0" baseline="-1543" sz="2700" spc="577">
                <a:latin typeface="Microsoft Sans Serif"/>
                <a:cs typeface="Microsoft Sans Serif"/>
              </a:rPr>
              <a:t> </a:t>
            </a:r>
            <a:r>
              <a:rPr dirty="0" sz="1800" spc="-509">
                <a:latin typeface="Microsoft Sans Serif"/>
                <a:cs typeface="Microsoft Sans Serif"/>
              </a:rPr>
              <a:t>لا</a:t>
            </a:r>
            <a:endParaRPr sz="1800">
              <a:latin typeface="Microsoft Sans Serif"/>
              <a:cs typeface="Microsoft Sans Serif"/>
            </a:endParaRPr>
          </a:p>
        </p:txBody>
      </p:sp>
      <p:sp>
        <p:nvSpPr>
          <p:cNvPr id="24" name="object 24" descr=""/>
          <p:cNvSpPr txBox="1"/>
          <p:nvPr/>
        </p:nvSpPr>
        <p:spPr>
          <a:xfrm>
            <a:off x="3612007" y="3175761"/>
            <a:ext cx="8540115" cy="299720"/>
          </a:xfrm>
          <a:prstGeom prst="rect">
            <a:avLst/>
          </a:prstGeom>
        </p:spPr>
        <p:txBody>
          <a:bodyPr wrap="square" lIns="0" tIns="12700" rIns="0" bIns="0" rtlCol="0" vert="horz">
            <a:spAutoFit/>
          </a:bodyPr>
          <a:lstStyle/>
          <a:p>
            <a:pPr algn="r" marL="50800" marR="43180">
              <a:lnSpc>
                <a:spcPct val="100000"/>
              </a:lnSpc>
              <a:spcBef>
                <a:spcPts val="100"/>
              </a:spcBef>
            </a:pPr>
            <a:r>
              <a:rPr dirty="0" sz="1800" spc="-215">
                <a:latin typeface="Microsoft Sans Serif"/>
                <a:cs typeface="Microsoft Sans Serif"/>
              </a:rPr>
              <a:t>نا</a:t>
            </a:r>
            <a:r>
              <a:rPr dirty="0" sz="1800" spc="-130">
                <a:latin typeface="Microsoft Sans Serif"/>
                <a:cs typeface="Microsoft Sans Serif"/>
              </a:rPr>
              <a:t> </a:t>
            </a:r>
            <a:r>
              <a:rPr dirty="0" sz="1800">
                <a:latin typeface="Microsoft Sans Serif"/>
                <a:cs typeface="Microsoft Sans Serif"/>
              </a:rPr>
              <a:t>ن</a:t>
            </a:r>
            <a:r>
              <a:rPr dirty="0" sz="1800" spc="75">
                <a:latin typeface="Microsoft Sans Serif"/>
                <a:cs typeface="Microsoft Sans Serif"/>
              </a:rPr>
              <a:t>  </a:t>
            </a:r>
            <a:r>
              <a:rPr dirty="0" sz="1800" spc="-819">
                <a:latin typeface="Microsoft Sans Serif"/>
                <a:cs typeface="Microsoft Sans Serif"/>
              </a:rPr>
              <a:t>ي</a:t>
            </a:r>
            <a:r>
              <a:rPr dirty="0" baseline="-13888" sz="2700" spc="-1230">
                <a:latin typeface="Microsoft Sans Serif"/>
                <a:cs typeface="Microsoft Sans Serif"/>
              </a:rPr>
              <a:t>„</a:t>
            </a:r>
            <a:r>
              <a:rPr dirty="0" baseline="-13888" sz="2700" spc="345">
                <a:latin typeface="Microsoft Sans Serif"/>
                <a:cs typeface="Microsoft Sans Serif"/>
              </a:rPr>
              <a:t> </a:t>
            </a:r>
            <a:r>
              <a:rPr dirty="0" sz="1800" spc="-45">
                <a:latin typeface="Microsoft Sans Serif"/>
                <a:cs typeface="Microsoft Sans Serif"/>
              </a:rPr>
              <a:t>ة</a:t>
            </a:r>
            <a:r>
              <a:rPr dirty="0" sz="1800" spc="-240">
                <a:latin typeface="Microsoft Sans Serif"/>
                <a:cs typeface="Microsoft Sans Serif"/>
              </a:rPr>
              <a:t> </a:t>
            </a:r>
            <a:r>
              <a:rPr dirty="0" sz="1800" spc="-170">
                <a:latin typeface="Microsoft Sans Serif"/>
                <a:cs typeface="Microsoft Sans Serif"/>
              </a:rPr>
              <a:t>ا</a:t>
            </a:r>
            <a:r>
              <a:rPr dirty="0" sz="1800" spc="-130">
                <a:latin typeface="Microsoft Sans Serif"/>
                <a:cs typeface="Microsoft Sans Serif"/>
              </a:rPr>
              <a:t> </a:t>
            </a:r>
            <a:r>
              <a:rPr dirty="0" sz="1800">
                <a:latin typeface="Microsoft Sans Serif"/>
                <a:cs typeface="Microsoft Sans Serif"/>
              </a:rPr>
              <a:t>،ة</a:t>
            </a:r>
            <a:r>
              <a:rPr dirty="0" sz="1800" spc="35">
                <a:latin typeface="Microsoft Sans Serif"/>
                <a:cs typeface="Microsoft Sans Serif"/>
              </a:rPr>
              <a:t>  </a:t>
            </a:r>
            <a:r>
              <a:rPr dirty="0" sz="1800" spc="-265">
                <a:latin typeface="Microsoft Sans Serif"/>
                <a:cs typeface="Microsoft Sans Serif"/>
              </a:rPr>
              <a:t>ا</a:t>
            </a:r>
            <a:r>
              <a:rPr dirty="0" sz="1800" spc="70">
                <a:latin typeface="Microsoft Sans Serif"/>
                <a:cs typeface="Microsoft Sans Serif"/>
              </a:rPr>
              <a:t>  </a:t>
            </a:r>
            <a:r>
              <a:rPr dirty="0" sz="1800" spc="-355">
                <a:latin typeface="Microsoft Sans Serif"/>
                <a:cs typeface="Microsoft Sans Serif"/>
              </a:rPr>
              <a:t>أل</a:t>
            </a:r>
            <a:r>
              <a:rPr dirty="0" sz="1800" spc="114">
                <a:latin typeface="Microsoft Sans Serif"/>
                <a:cs typeface="Microsoft Sans Serif"/>
              </a:rPr>
              <a:t> </a:t>
            </a:r>
            <a:r>
              <a:rPr dirty="0" sz="1800" spc="-265">
                <a:latin typeface="Microsoft Sans Serif"/>
                <a:cs typeface="Microsoft Sans Serif"/>
              </a:rPr>
              <a:t>ا</a:t>
            </a:r>
            <a:r>
              <a:rPr dirty="0" sz="1800" spc="20">
                <a:latin typeface="Microsoft Sans Serif"/>
                <a:cs typeface="Microsoft Sans Serif"/>
              </a:rPr>
              <a:t>  </a:t>
            </a:r>
            <a:r>
              <a:rPr dirty="0" sz="1800" spc="-265">
                <a:latin typeface="Microsoft Sans Serif"/>
                <a:cs typeface="Microsoft Sans Serif"/>
              </a:rPr>
              <a:t>ا</a:t>
            </a:r>
            <a:r>
              <a:rPr dirty="0" sz="1800" spc="50">
                <a:latin typeface="Microsoft Sans Serif"/>
                <a:cs typeface="Microsoft Sans Serif"/>
              </a:rPr>
              <a:t>  </a:t>
            </a:r>
            <a:r>
              <a:rPr dirty="0" sz="1800" spc="-390">
                <a:latin typeface="Microsoft Sans Serif"/>
                <a:cs typeface="Microsoft Sans Serif"/>
              </a:rPr>
              <a:t>ال</a:t>
            </a:r>
            <a:r>
              <a:rPr dirty="0" sz="1800" spc="20">
                <a:latin typeface="Microsoft Sans Serif"/>
                <a:cs typeface="Microsoft Sans Serif"/>
              </a:rPr>
              <a:t>  </a:t>
            </a:r>
            <a:r>
              <a:rPr dirty="0" sz="1800" spc="-805">
                <a:latin typeface="Microsoft Sans Serif"/>
                <a:cs typeface="Microsoft Sans Serif"/>
              </a:rPr>
              <a:t>ي</a:t>
            </a:r>
            <a:r>
              <a:rPr dirty="0" baseline="-13888" sz="2700" spc="-1207">
                <a:latin typeface="Microsoft Sans Serif"/>
                <a:cs typeface="Microsoft Sans Serif"/>
              </a:rPr>
              <a:t>„</a:t>
            </a:r>
            <a:r>
              <a:rPr dirty="0" baseline="-13888" sz="2700" spc="330">
                <a:latin typeface="Microsoft Sans Serif"/>
                <a:cs typeface="Microsoft Sans Serif"/>
              </a:rPr>
              <a:t> </a:t>
            </a:r>
            <a:r>
              <a:rPr dirty="0" sz="1800" spc="-615">
                <a:latin typeface="Microsoft Sans Serif"/>
                <a:cs typeface="Microsoft Sans Serif"/>
              </a:rPr>
              <a:t>،ي</a:t>
            </a:r>
            <a:r>
              <a:rPr dirty="0" baseline="-13888" sz="2700" spc="-922">
                <a:latin typeface="Microsoft Sans Serif"/>
                <a:cs typeface="Microsoft Sans Serif"/>
              </a:rPr>
              <a:t>„</a:t>
            </a:r>
            <a:r>
              <a:rPr dirty="0" baseline="-13888" sz="2700" spc="-179">
                <a:latin typeface="Microsoft Sans Serif"/>
                <a:cs typeface="Microsoft Sans Serif"/>
              </a:rPr>
              <a:t> </a:t>
            </a:r>
            <a:r>
              <a:rPr dirty="0" sz="1800" spc="-390">
                <a:latin typeface="Microsoft Sans Serif"/>
                <a:cs typeface="Microsoft Sans Serif"/>
              </a:rPr>
              <a:t>ال</a:t>
            </a:r>
            <a:r>
              <a:rPr dirty="0" sz="1800" spc="40">
                <a:latin typeface="Microsoft Sans Serif"/>
                <a:cs typeface="Microsoft Sans Serif"/>
              </a:rPr>
              <a:t>  </a:t>
            </a:r>
            <a:r>
              <a:rPr dirty="0" sz="1800" spc="-805">
                <a:latin typeface="Microsoft Sans Serif"/>
                <a:cs typeface="Microsoft Sans Serif"/>
              </a:rPr>
              <a:t>ي</a:t>
            </a:r>
            <a:r>
              <a:rPr dirty="0" baseline="-13888" sz="2700" spc="-1207">
                <a:latin typeface="Microsoft Sans Serif"/>
                <a:cs typeface="Microsoft Sans Serif"/>
              </a:rPr>
              <a:t>„</a:t>
            </a:r>
            <a:r>
              <a:rPr dirty="0" baseline="-13888" sz="2700" spc="-382">
                <a:latin typeface="Microsoft Sans Serif"/>
                <a:cs typeface="Microsoft Sans Serif"/>
              </a:rPr>
              <a:t> </a:t>
            </a:r>
            <a:r>
              <a:rPr dirty="0" sz="1800" spc="-265">
                <a:latin typeface="Microsoft Sans Serif"/>
                <a:cs typeface="Microsoft Sans Serif"/>
              </a:rPr>
              <a:t>ا</a:t>
            </a:r>
            <a:r>
              <a:rPr dirty="0" sz="1800" spc="300">
                <a:latin typeface="Microsoft Sans Serif"/>
                <a:cs typeface="Microsoft Sans Serif"/>
              </a:rPr>
              <a:t> </a:t>
            </a:r>
            <a:r>
              <a:rPr dirty="0" sz="1800">
                <a:latin typeface="Microsoft Sans Serif"/>
                <a:cs typeface="Microsoft Sans Serif"/>
              </a:rPr>
              <a:t>ةذ</a:t>
            </a:r>
            <a:r>
              <a:rPr dirty="0" sz="1800" spc="330">
                <a:latin typeface="Microsoft Sans Serif"/>
                <a:cs typeface="Microsoft Sans Serif"/>
              </a:rPr>
              <a:t>  </a:t>
            </a:r>
            <a:r>
              <a:rPr dirty="0" sz="1800" spc="-245">
                <a:latin typeface="Microsoft Sans Serif"/>
                <a:cs typeface="Microsoft Sans Serif"/>
              </a:rPr>
              <a:t>م</a:t>
            </a:r>
            <a:r>
              <a:rPr dirty="0" sz="1800" spc="-55">
                <a:latin typeface="Microsoft Sans Serif"/>
                <a:cs typeface="Microsoft Sans Serif"/>
              </a:rPr>
              <a:t> </a:t>
            </a:r>
            <a:r>
              <a:rPr dirty="0" sz="1800" spc="-355">
                <a:latin typeface="Microsoft Sans Serif"/>
                <a:cs typeface="Microsoft Sans Serif"/>
              </a:rPr>
              <a:t>أل</a:t>
            </a:r>
            <a:r>
              <a:rPr dirty="0" sz="1800" spc="130">
                <a:latin typeface="Microsoft Sans Serif"/>
                <a:cs typeface="Microsoft Sans Serif"/>
              </a:rPr>
              <a:t> </a:t>
            </a:r>
            <a:r>
              <a:rPr dirty="0" sz="1800" spc="-805">
                <a:latin typeface="Microsoft Sans Serif"/>
                <a:cs typeface="Microsoft Sans Serif"/>
              </a:rPr>
              <a:t>ي</a:t>
            </a:r>
            <a:r>
              <a:rPr dirty="0" baseline="-13888" sz="2700" spc="-1207">
                <a:latin typeface="Microsoft Sans Serif"/>
                <a:cs typeface="Microsoft Sans Serif"/>
              </a:rPr>
              <a:t>„</a:t>
            </a:r>
            <a:r>
              <a:rPr dirty="0" baseline="-13888" sz="2700" spc="330">
                <a:latin typeface="Microsoft Sans Serif"/>
                <a:cs typeface="Microsoft Sans Serif"/>
              </a:rPr>
              <a:t> </a:t>
            </a:r>
            <a:r>
              <a:rPr dirty="0" sz="1800" spc="-260">
                <a:latin typeface="Microsoft Sans Serif"/>
                <a:cs typeface="Microsoft Sans Serif"/>
              </a:rPr>
              <a:t>نا</a:t>
            </a:r>
            <a:r>
              <a:rPr dirty="0" sz="1800" spc="20">
                <a:latin typeface="Microsoft Sans Serif"/>
                <a:cs typeface="Microsoft Sans Serif"/>
              </a:rPr>
              <a:t>  </a:t>
            </a:r>
            <a:r>
              <a:rPr dirty="0" sz="1800" spc="-355">
                <a:latin typeface="Microsoft Sans Serif"/>
                <a:cs typeface="Microsoft Sans Serif"/>
              </a:rPr>
              <a:t>أل</a:t>
            </a:r>
            <a:r>
              <a:rPr dirty="0" sz="1800" spc="135">
                <a:latin typeface="Microsoft Sans Serif"/>
                <a:cs typeface="Microsoft Sans Serif"/>
              </a:rPr>
              <a:t> </a:t>
            </a:r>
            <a:r>
              <a:rPr dirty="0" sz="1800" spc="-340">
                <a:latin typeface="Microsoft Sans Serif"/>
                <a:cs typeface="Microsoft Sans Serif"/>
              </a:rPr>
              <a:t>قو</a:t>
            </a:r>
            <a:r>
              <a:rPr dirty="0" sz="1800" spc="215">
                <a:latin typeface="Microsoft Sans Serif"/>
                <a:cs typeface="Microsoft Sans Serif"/>
              </a:rPr>
              <a:t>  </a:t>
            </a:r>
            <a:r>
              <a:rPr dirty="0" sz="1800">
                <a:latin typeface="Microsoft Sans Serif"/>
                <a:cs typeface="Microsoft Sans Serif"/>
              </a:rPr>
              <a:t>ة</a:t>
            </a:r>
            <a:r>
              <a:rPr dirty="0" sz="1800" spc="480">
                <a:latin typeface="Microsoft Sans Serif"/>
                <a:cs typeface="Microsoft Sans Serif"/>
              </a:rPr>
              <a:t> </a:t>
            </a:r>
            <a:r>
              <a:rPr dirty="0" sz="1800" spc="-385">
                <a:latin typeface="Microsoft Sans Serif"/>
                <a:cs typeface="Microsoft Sans Serif"/>
              </a:rPr>
              <a:t>ر</a:t>
            </a:r>
            <a:r>
              <a:rPr dirty="0" sz="1800" spc="-140">
                <a:latin typeface="Microsoft Sans Serif"/>
                <a:cs typeface="Microsoft Sans Serif"/>
              </a:rPr>
              <a:t> </a:t>
            </a:r>
            <a:r>
              <a:rPr dirty="0" sz="1800" spc="385">
                <a:latin typeface="Microsoft Sans Serif"/>
                <a:cs typeface="Microsoft Sans Serif"/>
              </a:rPr>
              <a:t>ت</a:t>
            </a:r>
            <a:r>
              <a:rPr dirty="0" sz="1800" spc="-210">
                <a:latin typeface="Microsoft Sans Serif"/>
                <a:cs typeface="Microsoft Sans Serif"/>
              </a:rPr>
              <a:t> </a:t>
            </a:r>
            <a:r>
              <a:rPr dirty="0" sz="1800" spc="-265">
                <a:latin typeface="Microsoft Sans Serif"/>
                <a:cs typeface="Microsoft Sans Serif"/>
              </a:rPr>
              <a:t>ا</a:t>
            </a:r>
            <a:r>
              <a:rPr dirty="0" sz="1800" spc="310">
                <a:latin typeface="Microsoft Sans Serif"/>
                <a:cs typeface="Microsoft Sans Serif"/>
              </a:rPr>
              <a:t> </a:t>
            </a:r>
            <a:r>
              <a:rPr dirty="0" sz="1800">
                <a:latin typeface="Microsoft Sans Serif"/>
                <a:cs typeface="Microsoft Sans Serif"/>
              </a:rPr>
              <a:t>،ف</a:t>
            </a:r>
            <a:r>
              <a:rPr dirty="0" sz="1800" spc="360">
                <a:latin typeface="Microsoft Sans Serif"/>
                <a:cs typeface="Microsoft Sans Serif"/>
              </a:rPr>
              <a:t>  </a:t>
            </a:r>
            <a:r>
              <a:rPr dirty="0" sz="1800" spc="-805">
                <a:latin typeface="Microsoft Sans Serif"/>
                <a:cs typeface="Microsoft Sans Serif"/>
              </a:rPr>
              <a:t>ي</a:t>
            </a:r>
            <a:r>
              <a:rPr dirty="0" baseline="-13888" sz="2700" spc="-1207">
                <a:latin typeface="Microsoft Sans Serif"/>
                <a:cs typeface="Microsoft Sans Serif"/>
              </a:rPr>
              <a:t>„</a:t>
            </a:r>
            <a:r>
              <a:rPr dirty="0" baseline="-13888" sz="2700" spc="322">
                <a:latin typeface="Microsoft Sans Serif"/>
                <a:cs typeface="Microsoft Sans Serif"/>
              </a:rPr>
              <a:t> </a:t>
            </a:r>
            <a:r>
              <a:rPr dirty="0" sz="1800" spc="-265">
                <a:latin typeface="Microsoft Sans Serif"/>
                <a:cs typeface="Microsoft Sans Serif"/>
              </a:rPr>
              <a:t>نا</a:t>
            </a:r>
            <a:r>
              <a:rPr dirty="0" sz="1800" spc="20">
                <a:latin typeface="Microsoft Sans Serif"/>
                <a:cs typeface="Microsoft Sans Serif"/>
              </a:rPr>
              <a:t>  </a:t>
            </a:r>
            <a:r>
              <a:rPr dirty="0" sz="1800" spc="-355">
                <a:latin typeface="Microsoft Sans Serif"/>
                <a:cs typeface="Microsoft Sans Serif"/>
              </a:rPr>
              <a:t>أل</a:t>
            </a:r>
            <a:r>
              <a:rPr dirty="0" sz="1800" spc="140">
                <a:latin typeface="Microsoft Sans Serif"/>
                <a:cs typeface="Microsoft Sans Serif"/>
              </a:rPr>
              <a:t> </a:t>
            </a:r>
            <a:r>
              <a:rPr dirty="0" sz="1800" spc="-340">
                <a:latin typeface="Microsoft Sans Serif"/>
                <a:cs typeface="Microsoft Sans Serif"/>
              </a:rPr>
              <a:t>قو</a:t>
            </a:r>
            <a:r>
              <a:rPr dirty="0" sz="1800" spc="220">
                <a:latin typeface="Microsoft Sans Serif"/>
                <a:cs typeface="Microsoft Sans Serif"/>
              </a:rPr>
              <a:t>  </a:t>
            </a:r>
            <a:r>
              <a:rPr dirty="0" sz="1800" spc="-495">
                <a:latin typeface="Microsoft Sans Serif"/>
                <a:cs typeface="Microsoft Sans Serif"/>
              </a:rPr>
              <a:t>س</a:t>
            </a:r>
            <a:r>
              <a:rPr dirty="0" sz="1800" spc="225">
                <a:latin typeface="Microsoft Sans Serif"/>
                <a:cs typeface="Microsoft Sans Serif"/>
              </a:rPr>
              <a:t>  </a:t>
            </a:r>
            <a:r>
              <a:rPr dirty="0" sz="1800" spc="-350">
                <a:latin typeface="Microsoft Sans Serif"/>
                <a:cs typeface="Microsoft Sans Serif"/>
              </a:rPr>
              <a:t>نر</a:t>
            </a:r>
            <a:r>
              <a:rPr dirty="0" sz="1800" spc="270">
                <a:latin typeface="Microsoft Sans Serif"/>
                <a:cs typeface="Microsoft Sans Serif"/>
              </a:rPr>
              <a:t>  </a:t>
            </a:r>
            <a:r>
              <a:rPr dirty="0" sz="1800" spc="-300">
                <a:latin typeface="Microsoft Sans Serif"/>
                <a:cs typeface="Microsoft Sans Serif"/>
              </a:rPr>
              <a:t>و</a:t>
            </a:r>
            <a:r>
              <a:rPr dirty="0" sz="1800" spc="-125">
                <a:latin typeface="Microsoft Sans Serif"/>
                <a:cs typeface="Microsoft Sans Serif"/>
              </a:rPr>
              <a:t> </a:t>
            </a:r>
            <a:r>
              <a:rPr dirty="0" sz="1800">
                <a:latin typeface="Microsoft Sans Serif"/>
                <a:cs typeface="Microsoft Sans Serif"/>
              </a:rPr>
              <a:t>ة</a:t>
            </a:r>
            <a:r>
              <a:rPr dirty="0" sz="1800" spc="330">
                <a:latin typeface="Microsoft Sans Serif"/>
                <a:cs typeface="Microsoft Sans Serif"/>
              </a:rPr>
              <a:t> </a:t>
            </a:r>
            <a:r>
              <a:rPr dirty="0" sz="1800" spc="-285">
                <a:latin typeface="Microsoft Sans Serif"/>
                <a:cs typeface="Microsoft Sans Serif"/>
              </a:rPr>
              <a:t>ار</a:t>
            </a:r>
            <a:r>
              <a:rPr dirty="0" sz="1800" spc="280">
                <a:latin typeface="Microsoft Sans Serif"/>
                <a:cs typeface="Microsoft Sans Serif"/>
              </a:rPr>
              <a:t> </a:t>
            </a:r>
            <a:r>
              <a:rPr dirty="0" sz="1800" spc="-380">
                <a:latin typeface="Microsoft Sans Serif"/>
                <a:cs typeface="Microsoft Sans Serif"/>
              </a:rPr>
              <a:t>ة</a:t>
            </a:r>
            <a:r>
              <a:rPr dirty="0" baseline="15432" sz="2700" spc="-569">
                <a:latin typeface="Microsoft Sans Serif"/>
                <a:cs typeface="Microsoft Sans Serif"/>
              </a:rPr>
              <a:t>„</a:t>
            </a:r>
            <a:r>
              <a:rPr dirty="0" baseline="4629" sz="2700" spc="-569">
                <a:latin typeface="Microsoft Sans Serif"/>
                <a:cs typeface="Microsoft Sans Serif"/>
              </a:rPr>
              <a:t>روذلا</a:t>
            </a:r>
            <a:r>
              <a:rPr dirty="0" baseline="4629" sz="2700" spc="-195">
                <a:latin typeface="Microsoft Sans Serif"/>
                <a:cs typeface="Microsoft Sans Serif"/>
              </a:rPr>
              <a:t> </a:t>
            </a:r>
            <a:r>
              <a:rPr dirty="0" baseline="10802" sz="2700" spc="-1425">
                <a:latin typeface="Microsoft Sans Serif"/>
                <a:cs typeface="Microsoft Sans Serif"/>
              </a:rPr>
              <a:t>يق</a:t>
            </a:r>
            <a:r>
              <a:rPr dirty="0" baseline="26234" sz="2700" spc="-1425">
                <a:latin typeface="Microsoft Sans Serif"/>
                <a:cs typeface="Microsoft Sans Serif"/>
              </a:rPr>
              <a:t>.</a:t>
            </a:r>
            <a:r>
              <a:rPr dirty="0" baseline="-13888" sz="2700" spc="-1425">
                <a:latin typeface="Microsoft Sans Serif"/>
                <a:cs typeface="Microsoft Sans Serif"/>
              </a:rPr>
              <a:t>„</a:t>
            </a:r>
            <a:r>
              <a:rPr dirty="0" baseline="-13888" sz="2700" spc="322">
                <a:latin typeface="Microsoft Sans Serif"/>
                <a:cs typeface="Microsoft Sans Serif"/>
              </a:rPr>
              <a:t> </a:t>
            </a:r>
            <a:r>
              <a:rPr dirty="0" baseline="3086" sz="2700" spc="-675">
                <a:latin typeface="Microsoft Sans Serif"/>
                <a:cs typeface="Microsoft Sans Serif"/>
              </a:rPr>
              <a:t>ةت</a:t>
            </a:r>
            <a:r>
              <a:rPr dirty="0" baseline="12345" sz="2700" spc="-675">
                <a:latin typeface="Microsoft Sans Serif"/>
                <a:cs typeface="Microsoft Sans Serif"/>
              </a:rPr>
              <a:t>.</a:t>
            </a:r>
            <a:r>
              <a:rPr dirty="0" sz="1800" spc="-450">
                <a:latin typeface="Microsoft Sans Serif"/>
                <a:cs typeface="Microsoft Sans Serif"/>
              </a:rPr>
              <a:t>ا</a:t>
            </a:r>
            <a:r>
              <a:rPr dirty="0" sz="1800" spc="-145">
                <a:latin typeface="Microsoft Sans Serif"/>
                <a:cs typeface="Microsoft Sans Serif"/>
              </a:rPr>
              <a:t> </a:t>
            </a:r>
            <a:r>
              <a:rPr dirty="0" sz="1800">
                <a:latin typeface="Microsoft Sans Serif"/>
                <a:cs typeface="Microsoft Sans Serif"/>
              </a:rPr>
              <a:t>ذ</a:t>
            </a:r>
            <a:r>
              <a:rPr dirty="0" sz="1800" spc="30">
                <a:latin typeface="Microsoft Sans Serif"/>
                <a:cs typeface="Microsoft Sans Serif"/>
              </a:rPr>
              <a:t>  </a:t>
            </a:r>
            <a:r>
              <a:rPr dirty="0" sz="1800" spc="-540">
                <a:latin typeface="Microsoft Sans Serif"/>
                <a:cs typeface="Microsoft Sans Serif"/>
              </a:rPr>
              <a:t>ك</a:t>
            </a:r>
            <a:r>
              <a:rPr dirty="0" sz="1800" spc="-80">
                <a:latin typeface="Microsoft Sans Serif"/>
                <a:cs typeface="Microsoft Sans Serif"/>
              </a:rPr>
              <a:t> </a:t>
            </a:r>
            <a:r>
              <a:rPr dirty="0" sz="1800">
                <a:latin typeface="Microsoft Sans Serif"/>
                <a:cs typeface="Microsoft Sans Serif"/>
              </a:rPr>
              <a:t>ذ</a:t>
            </a:r>
            <a:r>
              <a:rPr dirty="0" sz="1800" spc="130">
                <a:latin typeface="Microsoft Sans Serif"/>
                <a:cs typeface="Microsoft Sans Serif"/>
              </a:rPr>
              <a:t> </a:t>
            </a:r>
            <a:r>
              <a:rPr dirty="0" sz="1800">
                <a:latin typeface="Microsoft Sans Serif"/>
                <a:cs typeface="Microsoft Sans Serif"/>
              </a:rPr>
              <a:t>ة</a:t>
            </a:r>
            <a:r>
              <a:rPr dirty="0" sz="1800" spc="40">
                <a:latin typeface="Microsoft Sans Serif"/>
                <a:cs typeface="Microsoft Sans Serif"/>
              </a:rPr>
              <a:t>  </a:t>
            </a:r>
            <a:r>
              <a:rPr dirty="0" sz="1800" spc="-350">
                <a:latin typeface="Microsoft Sans Serif"/>
                <a:cs typeface="Microsoft Sans Serif"/>
              </a:rPr>
              <a:t>و</a:t>
            </a:r>
            <a:endParaRPr sz="1800">
              <a:latin typeface="Microsoft Sans Serif"/>
              <a:cs typeface="Microsoft Sans Serif"/>
            </a:endParaRPr>
          </a:p>
        </p:txBody>
      </p:sp>
      <p:sp>
        <p:nvSpPr>
          <p:cNvPr id="25" name="object 25" descr=""/>
          <p:cNvSpPr txBox="1"/>
          <p:nvPr/>
        </p:nvSpPr>
        <p:spPr>
          <a:xfrm>
            <a:off x="10431780" y="3585717"/>
            <a:ext cx="627380" cy="299720"/>
          </a:xfrm>
          <a:prstGeom prst="rect">
            <a:avLst/>
          </a:prstGeom>
        </p:spPr>
        <p:txBody>
          <a:bodyPr wrap="square" lIns="0" tIns="12700" rIns="0" bIns="0" rtlCol="0" vert="horz">
            <a:spAutoFit/>
          </a:bodyPr>
          <a:lstStyle/>
          <a:p>
            <a:pPr algn="r" marL="38100" marR="30480">
              <a:lnSpc>
                <a:spcPct val="100000"/>
              </a:lnSpc>
              <a:spcBef>
                <a:spcPts val="100"/>
              </a:spcBef>
            </a:pPr>
            <a:r>
              <a:rPr dirty="0" baseline="7716" sz="2700" spc="89">
                <a:latin typeface="Microsoft Sans Serif"/>
                <a:cs typeface="Microsoft Sans Serif"/>
              </a:rPr>
              <a:t>  </a:t>
            </a:r>
            <a:r>
              <a:rPr dirty="0" baseline="12345" sz="2700" spc="-1754">
                <a:latin typeface="Microsoft Sans Serif"/>
                <a:cs typeface="Microsoft Sans Serif"/>
              </a:rPr>
              <a:t>.</a:t>
            </a:r>
            <a:r>
              <a:rPr dirty="0" baseline="-6172" sz="2700" spc="-1754">
                <a:latin typeface="Microsoft Sans Serif"/>
                <a:cs typeface="Microsoft Sans Serif"/>
              </a:rPr>
              <a:t>ف</a:t>
            </a:r>
            <a:r>
              <a:rPr dirty="0" baseline="-6172" sz="2700" spc="-352">
                <a:latin typeface="Microsoft Sans Serif"/>
                <a:cs typeface="Microsoft Sans Serif"/>
              </a:rPr>
              <a:t> </a:t>
            </a:r>
            <a:r>
              <a:rPr dirty="0" baseline="-4629" sz="2700" spc="-1207">
                <a:latin typeface="Microsoft Sans Serif"/>
                <a:cs typeface="Microsoft Sans Serif"/>
              </a:rPr>
              <a:t>ن</a:t>
            </a:r>
            <a:r>
              <a:rPr dirty="0" baseline="12345" sz="2700" spc="-1207">
                <a:latin typeface="Microsoft Sans Serif"/>
                <a:cs typeface="Microsoft Sans Serif"/>
              </a:rPr>
              <a:t>„</a:t>
            </a:r>
            <a:r>
              <a:rPr dirty="0" baseline="12345" sz="2700" spc="359">
                <a:latin typeface="Microsoft Sans Serif"/>
                <a:cs typeface="Microsoft Sans Serif"/>
              </a:rPr>
              <a:t> </a:t>
            </a:r>
            <a:r>
              <a:rPr dirty="0" baseline="3086" sz="2700" spc="-1050">
                <a:latin typeface="Microsoft Sans Serif"/>
                <a:cs typeface="Microsoft Sans Serif"/>
              </a:rPr>
              <a:t>„</a:t>
            </a:r>
            <a:r>
              <a:rPr dirty="0" baseline="3086" sz="2700" spc="-359">
                <a:latin typeface="Microsoft Sans Serif"/>
                <a:cs typeface="Microsoft Sans Serif"/>
              </a:rPr>
              <a:t> </a:t>
            </a:r>
            <a:r>
              <a:rPr dirty="0" baseline="-10802" sz="2700" spc="-1672">
                <a:latin typeface="Microsoft Sans Serif"/>
                <a:cs typeface="Microsoft Sans Serif"/>
              </a:rPr>
              <a:t>ث</a:t>
            </a:r>
            <a:r>
              <a:rPr dirty="0" baseline="1543" sz="2700" spc="-450">
                <a:latin typeface="Microsoft Sans Serif"/>
                <a:cs typeface="Microsoft Sans Serif"/>
              </a:rPr>
              <a:t> </a:t>
            </a:r>
            <a:r>
              <a:rPr dirty="0" baseline="-6172" sz="2700" spc="-1702">
                <a:latin typeface="Microsoft Sans Serif"/>
                <a:cs typeface="Microsoft Sans Serif"/>
              </a:rPr>
              <a:t>ت</a:t>
            </a:r>
            <a:r>
              <a:rPr dirty="0" baseline="-10802" sz="2700" spc="-1702">
                <a:latin typeface="Microsoft Sans Serif"/>
                <a:cs typeface="Microsoft Sans Serif"/>
              </a:rPr>
              <a:t>„</a:t>
            </a:r>
            <a:r>
              <a:rPr dirty="0" baseline="-10802" sz="2700" spc="15">
                <a:latin typeface="Microsoft Sans Serif"/>
                <a:cs typeface="Microsoft Sans Serif"/>
              </a:rPr>
              <a:t> </a:t>
            </a:r>
            <a:r>
              <a:rPr dirty="0" sz="1800" spc="-620">
                <a:latin typeface="Microsoft Sans Serif"/>
                <a:cs typeface="Microsoft Sans Serif"/>
              </a:rPr>
              <a:t>حلا</a:t>
            </a:r>
            <a:endParaRPr sz="1800">
              <a:latin typeface="Microsoft Sans Serif"/>
              <a:cs typeface="Microsoft Sans Serif"/>
            </a:endParaRPr>
          </a:p>
        </p:txBody>
      </p:sp>
      <p:sp>
        <p:nvSpPr>
          <p:cNvPr id="26" name="object 26" descr=""/>
          <p:cNvSpPr txBox="1"/>
          <p:nvPr/>
        </p:nvSpPr>
        <p:spPr>
          <a:xfrm>
            <a:off x="8552433" y="3568954"/>
            <a:ext cx="885190" cy="299720"/>
          </a:xfrm>
          <a:prstGeom prst="rect">
            <a:avLst/>
          </a:prstGeom>
        </p:spPr>
        <p:txBody>
          <a:bodyPr wrap="square" lIns="0" tIns="12700" rIns="0" bIns="0" rtlCol="0" vert="horz">
            <a:spAutoFit/>
          </a:bodyPr>
          <a:lstStyle/>
          <a:p>
            <a:pPr algn="r" marL="38100" marR="30480">
              <a:lnSpc>
                <a:spcPct val="100000"/>
              </a:lnSpc>
              <a:spcBef>
                <a:spcPts val="100"/>
              </a:spcBef>
            </a:pPr>
            <a:r>
              <a:rPr dirty="0" sz="1800" spc="-700">
                <a:solidFill>
                  <a:srgbClr val="FF0000"/>
                </a:solidFill>
                <a:latin typeface="Microsoft Sans Serif"/>
                <a:cs typeface="Microsoft Sans Serif"/>
              </a:rPr>
              <a:t>„</a:t>
            </a:r>
            <a:r>
              <a:rPr dirty="0" sz="1800" spc="70">
                <a:solidFill>
                  <a:srgbClr val="FF0000"/>
                </a:solidFill>
                <a:latin typeface="Microsoft Sans Serif"/>
                <a:cs typeface="Microsoft Sans Serif"/>
              </a:rPr>
              <a:t> </a:t>
            </a:r>
            <a:r>
              <a:rPr dirty="0" baseline="9259" sz="2700" spc="-502">
                <a:solidFill>
                  <a:srgbClr val="FF0000"/>
                </a:solidFill>
                <a:latin typeface="Microsoft Sans Serif"/>
                <a:cs typeface="Microsoft Sans Serif"/>
              </a:rPr>
              <a:t>مهش</a:t>
            </a:r>
            <a:r>
              <a:rPr dirty="0" baseline="4629" sz="2700" spc="209">
                <a:solidFill>
                  <a:srgbClr val="FF0000"/>
                </a:solidFill>
                <a:latin typeface="Microsoft Sans Serif"/>
                <a:cs typeface="Microsoft Sans Serif"/>
              </a:rPr>
              <a:t> </a:t>
            </a:r>
            <a:r>
              <a:rPr dirty="0" baseline="-9259" sz="2700" spc="-2017">
                <a:solidFill>
                  <a:srgbClr val="FF0000"/>
                </a:solidFill>
                <a:latin typeface="Microsoft Sans Serif"/>
                <a:cs typeface="Microsoft Sans Serif"/>
              </a:rPr>
              <a:t>ض</a:t>
            </a:r>
            <a:r>
              <a:rPr dirty="0" baseline="3086" sz="2700" spc="-2017">
                <a:solidFill>
                  <a:srgbClr val="FF0000"/>
                </a:solidFill>
                <a:latin typeface="Microsoft Sans Serif"/>
                <a:cs typeface="Microsoft Sans Serif"/>
              </a:rPr>
              <a:t>.</a:t>
            </a:r>
            <a:r>
              <a:rPr dirty="0" baseline="3086" sz="2700" spc="-397">
                <a:solidFill>
                  <a:srgbClr val="FF0000"/>
                </a:solidFill>
                <a:latin typeface="Microsoft Sans Serif"/>
                <a:cs typeface="Microsoft Sans Serif"/>
              </a:rPr>
              <a:t> </a:t>
            </a:r>
            <a:r>
              <a:rPr dirty="0" baseline="-7716" sz="2700" spc="-1080">
                <a:solidFill>
                  <a:srgbClr val="FF0000"/>
                </a:solidFill>
                <a:latin typeface="Microsoft Sans Serif"/>
                <a:cs typeface="Microsoft Sans Serif"/>
              </a:rPr>
              <a:t>ن</a:t>
            </a:r>
            <a:r>
              <a:rPr dirty="0" baseline="-12345" sz="2700" spc="-1080">
                <a:solidFill>
                  <a:srgbClr val="FF0000"/>
                </a:solidFill>
                <a:latin typeface="Microsoft Sans Serif"/>
                <a:cs typeface="Microsoft Sans Serif"/>
              </a:rPr>
              <a:t>„</a:t>
            </a:r>
            <a:r>
              <a:rPr dirty="0" baseline="4629" sz="2700" spc="442">
                <a:solidFill>
                  <a:srgbClr val="FF0000"/>
                </a:solidFill>
                <a:latin typeface="Microsoft Sans Serif"/>
                <a:cs typeface="Microsoft Sans Serif"/>
              </a:rPr>
              <a:t> </a:t>
            </a:r>
            <a:r>
              <a:rPr dirty="0" baseline="3086" sz="2700" spc="-892">
                <a:solidFill>
                  <a:srgbClr val="FF0000"/>
                </a:solidFill>
                <a:latin typeface="Microsoft Sans Serif"/>
                <a:cs typeface="Microsoft Sans Serif"/>
              </a:rPr>
              <a:t>هت</a:t>
            </a:r>
            <a:r>
              <a:rPr dirty="0" baseline="15432" sz="2700" spc="-892">
                <a:solidFill>
                  <a:srgbClr val="FF0000"/>
                </a:solidFill>
                <a:latin typeface="Microsoft Sans Serif"/>
                <a:cs typeface="Microsoft Sans Serif"/>
              </a:rPr>
              <a:t>.</a:t>
            </a:r>
            <a:r>
              <a:rPr dirty="0" baseline="15432" sz="2700" spc="-82">
                <a:solidFill>
                  <a:srgbClr val="FF0000"/>
                </a:solidFill>
                <a:latin typeface="Microsoft Sans Serif"/>
                <a:cs typeface="Microsoft Sans Serif"/>
              </a:rPr>
              <a:t> </a:t>
            </a:r>
            <a:r>
              <a:rPr dirty="0" baseline="-20061" sz="2700" spc="-997">
                <a:solidFill>
                  <a:srgbClr val="FF0000"/>
                </a:solidFill>
                <a:latin typeface="Microsoft Sans Serif"/>
                <a:cs typeface="Microsoft Sans Serif"/>
              </a:rPr>
              <a:t>,</a:t>
            </a:r>
            <a:r>
              <a:rPr dirty="0" baseline="-9259" sz="2700" spc="-997">
                <a:solidFill>
                  <a:srgbClr val="FF0000"/>
                </a:solidFill>
                <a:latin typeface="Microsoft Sans Serif"/>
                <a:cs typeface="Microsoft Sans Serif"/>
              </a:rPr>
              <a:t>ق</a:t>
            </a:r>
            <a:r>
              <a:rPr dirty="0" baseline="1543" sz="2700" spc="-997">
                <a:solidFill>
                  <a:srgbClr val="FF0000"/>
                </a:solidFill>
                <a:latin typeface="Microsoft Sans Serif"/>
                <a:cs typeface="Microsoft Sans Serif"/>
              </a:rPr>
              <a:t>.</a:t>
            </a:r>
            <a:endParaRPr baseline="1543" sz="2700">
              <a:latin typeface="Microsoft Sans Serif"/>
              <a:cs typeface="Microsoft Sans Serif"/>
            </a:endParaRPr>
          </a:p>
        </p:txBody>
      </p:sp>
      <p:sp>
        <p:nvSpPr>
          <p:cNvPr id="27" name="object 27" descr=""/>
          <p:cNvSpPr txBox="1"/>
          <p:nvPr/>
        </p:nvSpPr>
        <p:spPr>
          <a:xfrm>
            <a:off x="7954518" y="3538473"/>
            <a:ext cx="2439670" cy="299720"/>
          </a:xfrm>
          <a:prstGeom prst="rect">
            <a:avLst/>
          </a:prstGeom>
        </p:spPr>
        <p:txBody>
          <a:bodyPr wrap="square" lIns="0" tIns="12700" rIns="0" bIns="0" rtlCol="0" vert="horz">
            <a:spAutoFit/>
          </a:bodyPr>
          <a:lstStyle/>
          <a:p>
            <a:pPr algn="r" marL="50800" marR="43180">
              <a:lnSpc>
                <a:spcPct val="100000"/>
              </a:lnSpc>
              <a:spcBef>
                <a:spcPts val="100"/>
              </a:spcBef>
            </a:pPr>
            <a:r>
              <a:rPr dirty="0" baseline="-7716" sz="2700" spc="1282">
                <a:solidFill>
                  <a:srgbClr val="FF0000"/>
                </a:solidFill>
                <a:latin typeface="Microsoft Sans Serif"/>
                <a:cs typeface="Microsoft Sans Serif"/>
              </a:rPr>
              <a:t> </a:t>
            </a:r>
            <a:r>
              <a:rPr dirty="0" baseline="-18518" sz="2700" spc="-532">
                <a:solidFill>
                  <a:srgbClr val="FF0000"/>
                </a:solidFill>
                <a:latin typeface="Microsoft Sans Serif"/>
                <a:cs typeface="Microsoft Sans Serif"/>
              </a:rPr>
              <a:t>ح</a:t>
            </a:r>
            <a:r>
              <a:rPr dirty="0" baseline="-27777" sz="2700" spc="-532">
                <a:solidFill>
                  <a:srgbClr val="FF0000"/>
                </a:solidFill>
                <a:latin typeface="Microsoft Sans Serif"/>
                <a:cs typeface="Microsoft Sans Serif"/>
              </a:rPr>
              <a:t>,</a:t>
            </a:r>
            <a:r>
              <a:rPr dirty="0" baseline="-27777" sz="2700" spc="352">
                <a:solidFill>
                  <a:srgbClr val="FF0000"/>
                </a:solidFill>
                <a:latin typeface="Microsoft Sans Serif"/>
                <a:cs typeface="Microsoft Sans Serif"/>
              </a:rPr>
              <a:t> </a:t>
            </a:r>
            <a:r>
              <a:rPr dirty="0" baseline="1543" sz="2700" spc="-944">
                <a:solidFill>
                  <a:srgbClr val="FF0000"/>
                </a:solidFill>
                <a:latin typeface="Microsoft Sans Serif"/>
                <a:cs typeface="Microsoft Sans Serif"/>
              </a:rPr>
              <a:t>.</a:t>
            </a:r>
            <a:r>
              <a:rPr dirty="0" baseline="-38580" sz="2700" spc="-944">
                <a:solidFill>
                  <a:srgbClr val="FF0000"/>
                </a:solidFill>
                <a:latin typeface="Microsoft Sans Serif"/>
                <a:cs typeface="Microsoft Sans Serif"/>
              </a:rPr>
              <a:t>„</a:t>
            </a:r>
            <a:r>
              <a:rPr dirty="0" baseline="-15432" sz="2700" spc="-944">
                <a:solidFill>
                  <a:srgbClr val="FF0000"/>
                </a:solidFill>
                <a:latin typeface="Microsoft Sans Serif"/>
                <a:cs typeface="Microsoft Sans Serif"/>
              </a:rPr>
              <a:t>ق</a:t>
            </a:r>
            <a:r>
              <a:rPr dirty="0" baseline="-15432" sz="2700" spc="12727">
                <a:solidFill>
                  <a:srgbClr val="FF0000"/>
                </a:solidFill>
                <a:latin typeface="Microsoft Sans Serif"/>
                <a:cs typeface="Microsoft Sans Serif"/>
              </a:rPr>
              <a:t> </a:t>
            </a:r>
            <a:r>
              <a:rPr dirty="0" baseline="-9259" sz="2700" spc="-1050">
                <a:latin typeface="Microsoft Sans Serif"/>
                <a:cs typeface="Microsoft Sans Serif"/>
              </a:rPr>
              <a:t>„</a:t>
            </a:r>
            <a:r>
              <a:rPr dirty="0" baseline="-9259" sz="2700" spc="-359">
                <a:latin typeface="Microsoft Sans Serif"/>
                <a:cs typeface="Microsoft Sans Serif"/>
              </a:rPr>
              <a:t> </a:t>
            </a:r>
            <a:r>
              <a:rPr dirty="0" baseline="-16975" sz="2700" spc="-1364">
                <a:latin typeface="Microsoft Sans Serif"/>
                <a:cs typeface="Microsoft Sans Serif"/>
              </a:rPr>
              <a:t>ثط</a:t>
            </a:r>
            <a:r>
              <a:rPr dirty="0" baseline="-26234" sz="2700" spc="-1364">
                <a:latin typeface="Microsoft Sans Serif"/>
                <a:cs typeface="Microsoft Sans Serif"/>
              </a:rPr>
              <a:t>„</a:t>
            </a:r>
            <a:r>
              <a:rPr dirty="0" baseline="-26234" sz="2700" spc="1342">
                <a:latin typeface="Microsoft Sans Serif"/>
                <a:cs typeface="Microsoft Sans Serif"/>
              </a:rPr>
              <a:t> </a:t>
            </a:r>
            <a:r>
              <a:rPr dirty="0" baseline="-16975" sz="2700" spc="-1455">
                <a:latin typeface="Microsoft Sans Serif"/>
                <a:cs typeface="Microsoft Sans Serif"/>
              </a:rPr>
              <a:t>ف</a:t>
            </a:r>
            <a:r>
              <a:rPr dirty="0" sz="1800" spc="-969">
                <a:latin typeface="Microsoft Sans Serif"/>
                <a:cs typeface="Microsoft Sans Serif"/>
              </a:rPr>
              <a:t>„</a:t>
            </a:r>
            <a:r>
              <a:rPr dirty="0" sz="1800" spc="-290">
                <a:latin typeface="Microsoft Sans Serif"/>
                <a:cs typeface="Microsoft Sans Serif"/>
              </a:rPr>
              <a:t> </a:t>
            </a:r>
            <a:r>
              <a:rPr dirty="0" sz="1800" spc="-695">
                <a:latin typeface="Microsoft Sans Serif"/>
                <a:cs typeface="Microsoft Sans Serif"/>
              </a:rPr>
              <a:t>مت</a:t>
            </a:r>
            <a:r>
              <a:rPr dirty="0" baseline="-9259" sz="2700" spc="-1042">
                <a:latin typeface="Microsoft Sans Serif"/>
                <a:cs typeface="Microsoft Sans Serif"/>
              </a:rPr>
              <a:t>„</a:t>
            </a:r>
            <a:r>
              <a:rPr dirty="0" baseline="-9259" sz="2700" spc="157">
                <a:latin typeface="Microsoft Sans Serif"/>
                <a:cs typeface="Microsoft Sans Serif"/>
              </a:rPr>
              <a:t> </a:t>
            </a:r>
            <a:r>
              <a:rPr dirty="0" baseline="-7716" sz="2700" spc="-982">
                <a:latin typeface="Microsoft Sans Serif"/>
                <a:cs typeface="Microsoft Sans Serif"/>
              </a:rPr>
              <a:t>لل</a:t>
            </a:r>
            <a:r>
              <a:rPr dirty="0" baseline="-7716" sz="2700" spc="52">
                <a:latin typeface="Microsoft Sans Serif"/>
                <a:cs typeface="Microsoft Sans Serif"/>
              </a:rPr>
              <a:t> </a:t>
            </a:r>
            <a:r>
              <a:rPr dirty="0" baseline="-9259" sz="2700" spc="-1050">
                <a:latin typeface="Microsoft Sans Serif"/>
                <a:cs typeface="Microsoft Sans Serif"/>
              </a:rPr>
              <a:t>„</a:t>
            </a:r>
            <a:r>
              <a:rPr dirty="0" baseline="-9259" sz="2700" spc="-359">
                <a:latin typeface="Microsoft Sans Serif"/>
                <a:cs typeface="Microsoft Sans Serif"/>
              </a:rPr>
              <a:t> </a:t>
            </a:r>
            <a:r>
              <a:rPr dirty="0" baseline="-21604" sz="2700" spc="-1380">
                <a:latin typeface="Microsoft Sans Serif"/>
                <a:cs typeface="Microsoft Sans Serif"/>
              </a:rPr>
              <a:t>ت</a:t>
            </a:r>
            <a:r>
              <a:rPr dirty="0" baseline="-27777" sz="2700" spc="-1380">
                <a:latin typeface="Microsoft Sans Serif"/>
                <a:cs typeface="Microsoft Sans Serif"/>
              </a:rPr>
              <a:t>„</a:t>
            </a:r>
            <a:r>
              <a:rPr dirty="0" baseline="-27777" sz="2700" spc="-165">
                <a:latin typeface="Microsoft Sans Serif"/>
                <a:cs typeface="Microsoft Sans Serif"/>
              </a:rPr>
              <a:t> </a:t>
            </a:r>
            <a:r>
              <a:rPr dirty="0" baseline="-15432" sz="2700" spc="-1545">
                <a:latin typeface="Microsoft Sans Serif"/>
                <a:cs typeface="Microsoft Sans Serif"/>
              </a:rPr>
              <a:t>ف</a:t>
            </a:r>
            <a:r>
              <a:rPr dirty="0" baseline="1543" sz="2700" spc="-1545">
                <a:latin typeface="Microsoft Sans Serif"/>
                <a:cs typeface="Microsoft Sans Serif"/>
              </a:rPr>
              <a:t>„</a:t>
            </a:r>
            <a:r>
              <a:rPr dirty="0" baseline="1543" sz="2700" spc="390">
                <a:latin typeface="Microsoft Sans Serif"/>
                <a:cs typeface="Microsoft Sans Serif"/>
              </a:rPr>
              <a:t> </a:t>
            </a:r>
            <a:r>
              <a:rPr dirty="0" baseline="-9259" sz="2700" spc="-1050">
                <a:latin typeface="Microsoft Sans Serif"/>
                <a:cs typeface="Microsoft Sans Serif"/>
              </a:rPr>
              <a:t>„</a:t>
            </a:r>
            <a:endParaRPr baseline="-9259" sz="2700">
              <a:latin typeface="Microsoft Sans Serif"/>
              <a:cs typeface="Microsoft Sans Serif"/>
            </a:endParaRPr>
          </a:p>
        </p:txBody>
      </p:sp>
      <p:sp>
        <p:nvSpPr>
          <p:cNvPr id="28" name="object 28" descr=""/>
          <p:cNvSpPr txBox="1"/>
          <p:nvPr/>
        </p:nvSpPr>
        <p:spPr>
          <a:xfrm>
            <a:off x="5629528" y="3616197"/>
            <a:ext cx="6468745" cy="299720"/>
          </a:xfrm>
          <a:prstGeom prst="rect">
            <a:avLst/>
          </a:prstGeom>
        </p:spPr>
        <p:txBody>
          <a:bodyPr wrap="square" lIns="0" tIns="12700" rIns="0" bIns="0" rtlCol="0" vert="horz">
            <a:spAutoFit/>
          </a:bodyPr>
          <a:lstStyle/>
          <a:p>
            <a:pPr algn="r" marL="63500" marR="43180">
              <a:lnSpc>
                <a:spcPct val="100000"/>
              </a:lnSpc>
              <a:spcBef>
                <a:spcPts val="100"/>
              </a:spcBef>
            </a:pPr>
            <a:r>
              <a:rPr dirty="0" baseline="3086" sz="2700" spc="-794">
                <a:solidFill>
                  <a:srgbClr val="FF0000"/>
                </a:solidFill>
                <a:latin typeface="Microsoft Sans Serif"/>
                <a:cs typeface="Microsoft Sans Serif"/>
              </a:rPr>
              <a:t>ح</a:t>
            </a:r>
            <a:r>
              <a:rPr dirty="0" baseline="15432" sz="2700" spc="-794">
                <a:solidFill>
                  <a:srgbClr val="FF0000"/>
                </a:solidFill>
                <a:latin typeface="Microsoft Sans Serif"/>
                <a:cs typeface="Microsoft Sans Serif"/>
              </a:rPr>
              <a:t>.</a:t>
            </a:r>
            <a:r>
              <a:rPr dirty="0" baseline="3086" sz="2700" spc="-794">
                <a:solidFill>
                  <a:srgbClr val="FF0000"/>
                </a:solidFill>
                <a:latin typeface="Microsoft Sans Serif"/>
                <a:cs typeface="Microsoft Sans Serif"/>
              </a:rPr>
              <a:t>لا</a:t>
            </a:r>
            <a:r>
              <a:rPr dirty="0" baseline="3086" sz="2700" spc="270">
                <a:solidFill>
                  <a:srgbClr val="FF0000"/>
                </a:solidFill>
                <a:latin typeface="Microsoft Sans Serif"/>
                <a:cs typeface="Microsoft Sans Serif"/>
              </a:rPr>
              <a:t>  </a:t>
            </a:r>
            <a:r>
              <a:rPr dirty="0" baseline="1543" sz="2700" spc="-630">
                <a:solidFill>
                  <a:srgbClr val="FF0000"/>
                </a:solidFill>
                <a:latin typeface="Microsoft Sans Serif"/>
                <a:cs typeface="Microsoft Sans Serif"/>
              </a:rPr>
              <a:t>علا</a:t>
            </a:r>
            <a:r>
              <a:rPr dirty="0" baseline="1543" sz="2700" spc="187">
                <a:solidFill>
                  <a:srgbClr val="FF0000"/>
                </a:solidFill>
                <a:latin typeface="Microsoft Sans Serif"/>
                <a:cs typeface="Microsoft Sans Serif"/>
              </a:rPr>
              <a:t> </a:t>
            </a:r>
            <a:r>
              <a:rPr dirty="0" baseline="7716" sz="2700" spc="-750">
                <a:solidFill>
                  <a:srgbClr val="FF0000"/>
                </a:solidFill>
                <a:latin typeface="Microsoft Sans Serif"/>
                <a:cs typeface="Microsoft Sans Serif"/>
              </a:rPr>
              <a:t>.</a:t>
            </a:r>
            <a:r>
              <a:rPr dirty="0" baseline="7716" sz="2700" spc="-179">
                <a:solidFill>
                  <a:srgbClr val="FF0000"/>
                </a:solidFill>
                <a:latin typeface="Microsoft Sans Serif"/>
                <a:cs typeface="Microsoft Sans Serif"/>
              </a:rPr>
              <a:t> </a:t>
            </a:r>
            <a:r>
              <a:rPr dirty="0" baseline="3086" sz="2700" spc="-1537">
                <a:solidFill>
                  <a:srgbClr val="FF0000"/>
                </a:solidFill>
                <a:latin typeface="Microsoft Sans Serif"/>
                <a:cs typeface="Microsoft Sans Serif"/>
              </a:rPr>
              <a:t>ي</a:t>
            </a:r>
            <a:r>
              <a:rPr dirty="0" baseline="-6172" sz="2700" spc="-1537">
                <a:solidFill>
                  <a:srgbClr val="FF0000"/>
                </a:solidFill>
                <a:latin typeface="Microsoft Sans Serif"/>
                <a:cs typeface="Microsoft Sans Serif"/>
              </a:rPr>
              <a:t>„</a:t>
            </a:r>
            <a:r>
              <a:rPr dirty="0" baseline="-6172" sz="2700" spc="-487">
                <a:solidFill>
                  <a:srgbClr val="FF0000"/>
                </a:solidFill>
                <a:latin typeface="Microsoft Sans Serif"/>
                <a:cs typeface="Microsoft Sans Serif"/>
              </a:rPr>
              <a:t> </a:t>
            </a:r>
            <a:r>
              <a:rPr dirty="0" baseline="4629" sz="2700" spc="-960">
                <a:solidFill>
                  <a:srgbClr val="FF0000"/>
                </a:solidFill>
                <a:latin typeface="Microsoft Sans Serif"/>
                <a:cs typeface="Microsoft Sans Serif"/>
              </a:rPr>
              <a:t>ل</a:t>
            </a:r>
            <a:r>
              <a:rPr dirty="0" baseline="4629" sz="2700" spc="-472">
                <a:solidFill>
                  <a:srgbClr val="FF0000"/>
                </a:solidFill>
                <a:latin typeface="Microsoft Sans Serif"/>
                <a:cs typeface="Microsoft Sans Serif"/>
              </a:rPr>
              <a:t> </a:t>
            </a:r>
            <a:r>
              <a:rPr dirty="0" baseline="9259" sz="2700" spc="-900">
                <a:solidFill>
                  <a:srgbClr val="FF0000"/>
                </a:solidFill>
                <a:latin typeface="Microsoft Sans Serif"/>
                <a:cs typeface="Microsoft Sans Serif"/>
              </a:rPr>
              <a:t>حم</a:t>
            </a:r>
            <a:r>
              <a:rPr dirty="0" baseline="-9259" sz="2700" spc="-900">
                <a:solidFill>
                  <a:srgbClr val="FF0000"/>
                </a:solidFill>
                <a:latin typeface="Microsoft Sans Serif"/>
                <a:cs typeface="Microsoft Sans Serif"/>
              </a:rPr>
              <a:t>,</a:t>
            </a:r>
            <a:r>
              <a:rPr dirty="0" baseline="-9259" sz="2700" spc="-412">
                <a:solidFill>
                  <a:srgbClr val="FF0000"/>
                </a:solidFill>
                <a:latin typeface="Microsoft Sans Serif"/>
                <a:cs typeface="Microsoft Sans Serif"/>
              </a:rPr>
              <a:t> </a:t>
            </a:r>
            <a:r>
              <a:rPr dirty="0" baseline="15432" sz="2700" spc="-855">
                <a:solidFill>
                  <a:srgbClr val="FF0000"/>
                </a:solidFill>
                <a:latin typeface="Microsoft Sans Serif"/>
                <a:cs typeface="Microsoft Sans Serif"/>
              </a:rPr>
              <a:t>لا</a:t>
            </a:r>
            <a:r>
              <a:rPr dirty="0" baseline="15432" sz="2700" spc="187">
                <a:solidFill>
                  <a:srgbClr val="FF0000"/>
                </a:solidFill>
                <a:latin typeface="Microsoft Sans Serif"/>
                <a:cs typeface="Microsoft Sans Serif"/>
              </a:rPr>
              <a:t> </a:t>
            </a:r>
            <a:r>
              <a:rPr dirty="0" baseline="7716" sz="2700" spc="-750">
                <a:solidFill>
                  <a:srgbClr val="FF0000"/>
                </a:solidFill>
                <a:latin typeface="Microsoft Sans Serif"/>
                <a:cs typeface="Microsoft Sans Serif"/>
              </a:rPr>
              <a:t>.</a:t>
            </a:r>
            <a:r>
              <a:rPr dirty="0" baseline="7716" sz="2700" spc="-179">
                <a:solidFill>
                  <a:srgbClr val="FF0000"/>
                </a:solidFill>
                <a:latin typeface="Microsoft Sans Serif"/>
                <a:cs typeface="Microsoft Sans Serif"/>
              </a:rPr>
              <a:t> </a:t>
            </a:r>
            <a:r>
              <a:rPr dirty="0" baseline="3086" sz="2700" spc="-1537">
                <a:solidFill>
                  <a:srgbClr val="FF0000"/>
                </a:solidFill>
                <a:latin typeface="Microsoft Sans Serif"/>
                <a:cs typeface="Microsoft Sans Serif"/>
              </a:rPr>
              <a:t>ي</a:t>
            </a:r>
            <a:r>
              <a:rPr dirty="0" baseline="-6172" sz="2700" spc="-1537">
                <a:solidFill>
                  <a:srgbClr val="FF0000"/>
                </a:solidFill>
                <a:latin typeface="Microsoft Sans Serif"/>
                <a:cs typeface="Microsoft Sans Serif"/>
              </a:rPr>
              <a:t>„</a:t>
            </a:r>
            <a:r>
              <a:rPr dirty="0" baseline="-6172" sz="2700" spc="-487">
                <a:solidFill>
                  <a:srgbClr val="FF0000"/>
                </a:solidFill>
                <a:latin typeface="Microsoft Sans Serif"/>
                <a:cs typeface="Microsoft Sans Serif"/>
              </a:rPr>
              <a:t> </a:t>
            </a:r>
            <a:r>
              <a:rPr dirty="0" baseline="4629" sz="2700" spc="-1710">
                <a:solidFill>
                  <a:srgbClr val="FF0000"/>
                </a:solidFill>
                <a:latin typeface="Microsoft Sans Serif"/>
                <a:cs typeface="Microsoft Sans Serif"/>
              </a:rPr>
              <a:t>ت</a:t>
            </a:r>
            <a:r>
              <a:rPr dirty="0" baseline="-1543" sz="2700" spc="-1710">
                <a:solidFill>
                  <a:srgbClr val="FF0000"/>
                </a:solidFill>
                <a:latin typeface="Microsoft Sans Serif"/>
                <a:cs typeface="Microsoft Sans Serif"/>
              </a:rPr>
              <a:t>,</a:t>
            </a:r>
            <a:r>
              <a:rPr dirty="0" baseline="-1543" sz="2700" spc="270">
                <a:solidFill>
                  <a:srgbClr val="FF0000"/>
                </a:solidFill>
                <a:latin typeface="Microsoft Sans Serif"/>
                <a:cs typeface="Microsoft Sans Serif"/>
              </a:rPr>
              <a:t> </a:t>
            </a:r>
            <a:r>
              <a:rPr dirty="0" baseline="9259" sz="2700" spc="-1050">
                <a:solidFill>
                  <a:srgbClr val="FF0000"/>
                </a:solidFill>
                <a:latin typeface="Microsoft Sans Serif"/>
                <a:cs typeface="Microsoft Sans Serif"/>
              </a:rPr>
              <a:t>„</a:t>
            </a:r>
            <a:r>
              <a:rPr dirty="0" baseline="9259" sz="2700" spc="-337">
                <a:solidFill>
                  <a:srgbClr val="FF0000"/>
                </a:solidFill>
                <a:latin typeface="Microsoft Sans Serif"/>
                <a:cs typeface="Microsoft Sans Serif"/>
              </a:rPr>
              <a:t> </a:t>
            </a:r>
            <a:r>
              <a:rPr dirty="0" baseline="3086" sz="2700" spc="-1147">
                <a:solidFill>
                  <a:srgbClr val="FF0000"/>
                </a:solidFill>
                <a:latin typeface="Microsoft Sans Serif"/>
                <a:cs typeface="Microsoft Sans Serif"/>
              </a:rPr>
              <a:t>لصق</a:t>
            </a:r>
            <a:r>
              <a:rPr dirty="0" baseline="13888" sz="2700" spc="-1147">
                <a:solidFill>
                  <a:srgbClr val="FF0000"/>
                </a:solidFill>
                <a:latin typeface="Microsoft Sans Serif"/>
                <a:cs typeface="Microsoft Sans Serif"/>
              </a:rPr>
              <a:t>.</a:t>
            </a:r>
            <a:r>
              <a:rPr dirty="0" baseline="13888" sz="2700" spc="-450">
                <a:solidFill>
                  <a:srgbClr val="FF0000"/>
                </a:solidFill>
                <a:latin typeface="Microsoft Sans Serif"/>
                <a:cs typeface="Microsoft Sans Serif"/>
              </a:rPr>
              <a:t> </a:t>
            </a:r>
            <a:r>
              <a:rPr dirty="0" sz="1800" spc="-434">
                <a:solidFill>
                  <a:srgbClr val="FF0000"/>
                </a:solidFill>
                <a:latin typeface="Microsoft Sans Serif"/>
                <a:cs typeface="Microsoft Sans Serif"/>
              </a:rPr>
              <a:t>لا</a:t>
            </a:r>
            <a:r>
              <a:rPr dirty="0" sz="1800" spc="155">
                <a:solidFill>
                  <a:srgbClr val="FF0000"/>
                </a:solidFill>
                <a:latin typeface="Microsoft Sans Serif"/>
                <a:cs typeface="Microsoft Sans Serif"/>
              </a:rPr>
              <a:t>  </a:t>
            </a:r>
            <a:r>
              <a:rPr dirty="0" baseline="9259" sz="2700" spc="-960">
                <a:solidFill>
                  <a:srgbClr val="FF0000"/>
                </a:solidFill>
                <a:latin typeface="Microsoft Sans Serif"/>
                <a:cs typeface="Microsoft Sans Serif"/>
              </a:rPr>
              <a:t>طخ</a:t>
            </a:r>
            <a:r>
              <a:rPr dirty="0" baseline="30864" sz="2700" spc="-960">
                <a:solidFill>
                  <a:srgbClr val="FF0000"/>
                </a:solidFill>
                <a:latin typeface="Microsoft Sans Serif"/>
                <a:cs typeface="Microsoft Sans Serif"/>
              </a:rPr>
              <a:t>.</a:t>
            </a:r>
            <a:r>
              <a:rPr dirty="0" baseline="18518" sz="2700" spc="-960">
                <a:solidFill>
                  <a:srgbClr val="FF0000"/>
                </a:solidFill>
                <a:latin typeface="Microsoft Sans Serif"/>
                <a:cs typeface="Microsoft Sans Serif"/>
              </a:rPr>
              <a:t>لا</a:t>
            </a:r>
            <a:r>
              <a:rPr dirty="0" baseline="18518" sz="2700" spc="120">
                <a:solidFill>
                  <a:srgbClr val="FF0000"/>
                </a:solidFill>
                <a:latin typeface="Microsoft Sans Serif"/>
                <a:cs typeface="Microsoft Sans Serif"/>
              </a:rPr>
              <a:t> </a:t>
            </a:r>
            <a:r>
              <a:rPr dirty="0" baseline="20061" sz="2700" spc="-1035">
                <a:solidFill>
                  <a:srgbClr val="FF0000"/>
                </a:solidFill>
                <a:latin typeface="Microsoft Sans Serif"/>
                <a:cs typeface="Microsoft Sans Serif"/>
              </a:rPr>
              <a:t>.</a:t>
            </a:r>
            <a:r>
              <a:rPr dirty="0" baseline="-20061" sz="2700" spc="-1035">
                <a:solidFill>
                  <a:srgbClr val="FF0000"/>
                </a:solidFill>
                <a:latin typeface="Microsoft Sans Serif"/>
                <a:cs typeface="Microsoft Sans Serif"/>
              </a:rPr>
              <a:t>„</a:t>
            </a:r>
            <a:r>
              <a:rPr dirty="0" baseline="4629" sz="2700" spc="-1035">
                <a:solidFill>
                  <a:srgbClr val="FF0000"/>
                </a:solidFill>
                <a:latin typeface="Microsoft Sans Serif"/>
                <a:cs typeface="Microsoft Sans Serif"/>
              </a:rPr>
              <a:t>ق</a:t>
            </a:r>
            <a:r>
              <a:rPr dirty="0" baseline="4629" sz="2700" spc="52">
                <a:solidFill>
                  <a:srgbClr val="FF0000"/>
                </a:solidFill>
                <a:latin typeface="Microsoft Sans Serif"/>
                <a:cs typeface="Microsoft Sans Serif"/>
              </a:rPr>
              <a:t> </a:t>
            </a:r>
            <a:r>
              <a:rPr dirty="0" baseline="10802" sz="2700" spc="-1050">
                <a:solidFill>
                  <a:srgbClr val="FF0000"/>
                </a:solidFill>
                <a:latin typeface="Microsoft Sans Serif"/>
                <a:cs typeface="Microsoft Sans Serif"/>
              </a:rPr>
              <a:t>„</a:t>
            </a:r>
            <a:r>
              <a:rPr dirty="0" baseline="10802" sz="2700" spc="-359">
                <a:solidFill>
                  <a:srgbClr val="FF0000"/>
                </a:solidFill>
                <a:latin typeface="Microsoft Sans Serif"/>
                <a:cs typeface="Microsoft Sans Serif"/>
              </a:rPr>
              <a:t> </a:t>
            </a:r>
            <a:r>
              <a:rPr dirty="0" baseline="1543" sz="2700" spc="-1567">
                <a:solidFill>
                  <a:srgbClr val="FF0000"/>
                </a:solidFill>
                <a:latin typeface="Microsoft Sans Serif"/>
                <a:cs typeface="Microsoft Sans Serif"/>
              </a:rPr>
              <a:t>ثت</a:t>
            </a:r>
            <a:r>
              <a:rPr dirty="0" baseline="-3086" sz="2700" spc="-1567">
                <a:solidFill>
                  <a:srgbClr val="FF0000"/>
                </a:solidFill>
                <a:latin typeface="Microsoft Sans Serif"/>
                <a:cs typeface="Microsoft Sans Serif"/>
              </a:rPr>
              <a:t>,</a:t>
            </a:r>
            <a:r>
              <a:rPr dirty="0" baseline="-9259" sz="2700" spc="-1567">
                <a:solidFill>
                  <a:srgbClr val="FF0000"/>
                </a:solidFill>
                <a:latin typeface="Microsoft Sans Serif"/>
                <a:cs typeface="Microsoft Sans Serif"/>
              </a:rPr>
              <a:t>„</a:t>
            </a:r>
            <a:r>
              <a:rPr dirty="0" baseline="-9259" sz="2700" spc="37">
                <a:solidFill>
                  <a:srgbClr val="FF0000"/>
                </a:solidFill>
                <a:latin typeface="Microsoft Sans Serif"/>
                <a:cs typeface="Microsoft Sans Serif"/>
              </a:rPr>
              <a:t> </a:t>
            </a:r>
            <a:r>
              <a:rPr dirty="0" baseline="3086" sz="2700" spc="-1230">
                <a:solidFill>
                  <a:srgbClr val="FF0000"/>
                </a:solidFill>
                <a:latin typeface="Microsoft Sans Serif"/>
                <a:cs typeface="Microsoft Sans Serif"/>
              </a:rPr>
              <a:t>ث</a:t>
            </a:r>
            <a:r>
              <a:rPr dirty="0" baseline="-7716" sz="2700" spc="-1230">
                <a:solidFill>
                  <a:srgbClr val="FF0000"/>
                </a:solidFill>
                <a:latin typeface="Microsoft Sans Serif"/>
                <a:cs typeface="Microsoft Sans Serif"/>
              </a:rPr>
              <a:t>,</a:t>
            </a:r>
            <a:r>
              <a:rPr dirty="0" sz="1800" spc="-819">
                <a:solidFill>
                  <a:srgbClr val="FF0000"/>
                </a:solidFill>
                <a:latin typeface="Microsoft Sans Serif"/>
                <a:cs typeface="Microsoft Sans Serif"/>
              </a:rPr>
              <a:t>ص</a:t>
            </a:r>
            <a:r>
              <a:rPr dirty="0" baseline="20061" sz="2700" spc="-1230">
                <a:solidFill>
                  <a:srgbClr val="FF0000"/>
                </a:solidFill>
                <a:latin typeface="Microsoft Sans Serif"/>
                <a:cs typeface="Microsoft Sans Serif"/>
              </a:rPr>
              <a:t>.</a:t>
            </a:r>
            <a:r>
              <a:rPr dirty="0" baseline="20061" sz="2700" spc="735">
                <a:solidFill>
                  <a:srgbClr val="FF0000"/>
                </a:solidFill>
                <a:latin typeface="Microsoft Sans Serif"/>
                <a:cs typeface="Microsoft Sans Serif"/>
              </a:rPr>
              <a:t>                           </a:t>
            </a:r>
            <a:r>
              <a:rPr dirty="0" baseline="12345" sz="2700" spc="-1050">
                <a:latin typeface="Microsoft Sans Serif"/>
                <a:cs typeface="Microsoft Sans Serif"/>
              </a:rPr>
              <a:t>„</a:t>
            </a:r>
            <a:r>
              <a:rPr dirty="0" baseline="12345" sz="2700" spc="300">
                <a:latin typeface="Microsoft Sans Serif"/>
                <a:cs typeface="Microsoft Sans Serif"/>
              </a:rPr>
              <a:t>  </a:t>
            </a:r>
            <a:r>
              <a:rPr dirty="0" baseline="3086" sz="2700" spc="-1462">
                <a:latin typeface="Microsoft Sans Serif"/>
                <a:cs typeface="Microsoft Sans Serif"/>
              </a:rPr>
              <a:t>ضن</a:t>
            </a:r>
            <a:r>
              <a:rPr dirty="0" baseline="23148" sz="2700" spc="-1462">
                <a:latin typeface="Microsoft Sans Serif"/>
                <a:cs typeface="Microsoft Sans Serif"/>
              </a:rPr>
              <a:t>„</a:t>
            </a:r>
            <a:r>
              <a:rPr dirty="0" baseline="23148" sz="2700" spc="284">
                <a:latin typeface="Microsoft Sans Serif"/>
                <a:cs typeface="Microsoft Sans Serif"/>
              </a:rPr>
              <a:t> </a:t>
            </a:r>
            <a:r>
              <a:rPr dirty="0" baseline="-1543" sz="2700" spc="-254">
                <a:latin typeface="Microsoft Sans Serif"/>
                <a:cs typeface="Microsoft Sans Serif"/>
              </a:rPr>
              <a:t>ا</a:t>
            </a:r>
            <a:r>
              <a:rPr dirty="0" baseline="-1543" sz="2700" spc="-104">
                <a:latin typeface="Microsoft Sans Serif"/>
                <a:cs typeface="Microsoft Sans Serif"/>
              </a:rPr>
              <a:t> </a:t>
            </a:r>
            <a:r>
              <a:rPr dirty="0" baseline="3086" sz="2700" spc="-1035">
                <a:latin typeface="Microsoft Sans Serif"/>
                <a:cs typeface="Microsoft Sans Serif"/>
              </a:rPr>
              <a:t>ث</a:t>
            </a:r>
            <a:r>
              <a:rPr dirty="0" baseline="-7716" sz="2700" spc="-1035">
                <a:latin typeface="Microsoft Sans Serif"/>
                <a:cs typeface="Microsoft Sans Serif"/>
              </a:rPr>
              <a:t>„</a:t>
            </a:r>
            <a:r>
              <a:rPr dirty="0" sz="1800" spc="-690">
                <a:latin typeface="Microsoft Sans Serif"/>
                <a:cs typeface="Microsoft Sans Serif"/>
              </a:rPr>
              <a:t>ح</a:t>
            </a:r>
            <a:r>
              <a:rPr dirty="0" sz="1800" spc="-690">
                <a:latin typeface="Microsoft Sans Serif"/>
                <a:cs typeface="Microsoft Sans Serif"/>
              </a:rPr>
              <a:t>,</a:t>
            </a:r>
            <a:r>
              <a:rPr dirty="0" sz="1800" spc="25">
                <a:latin typeface="Microsoft Sans Serif"/>
                <a:cs typeface="Microsoft Sans Serif"/>
              </a:rPr>
              <a:t> </a:t>
            </a:r>
            <a:r>
              <a:rPr dirty="0" baseline="3086" sz="2700" spc="-960">
                <a:latin typeface="Microsoft Sans Serif"/>
                <a:cs typeface="Microsoft Sans Serif"/>
              </a:rPr>
              <a:t>ل</a:t>
            </a:r>
            <a:r>
              <a:rPr dirty="0" baseline="3086" sz="2700" spc="-232">
                <a:latin typeface="Microsoft Sans Serif"/>
                <a:cs typeface="Microsoft Sans Serif"/>
              </a:rPr>
              <a:t> </a:t>
            </a:r>
            <a:r>
              <a:rPr dirty="0" baseline="3086" sz="2700" spc="-1185">
                <a:latin typeface="Microsoft Sans Serif"/>
                <a:cs typeface="Microsoft Sans Serif"/>
              </a:rPr>
              <a:t>ت</a:t>
            </a:r>
            <a:r>
              <a:rPr dirty="0" baseline="15432" sz="2700" spc="-1185">
                <a:latin typeface="Microsoft Sans Serif"/>
                <a:cs typeface="Microsoft Sans Serif"/>
              </a:rPr>
              <a:t>.</a:t>
            </a:r>
            <a:r>
              <a:rPr dirty="0" baseline="18518" sz="2700" spc="-1185">
                <a:latin typeface="Microsoft Sans Serif"/>
                <a:cs typeface="Microsoft Sans Serif"/>
              </a:rPr>
              <a:t>كي</a:t>
            </a:r>
            <a:r>
              <a:rPr dirty="0" baseline="27777" sz="2700" spc="-1185">
                <a:latin typeface="Microsoft Sans Serif"/>
                <a:cs typeface="Microsoft Sans Serif"/>
              </a:rPr>
              <a:t>„</a:t>
            </a:r>
            <a:endParaRPr baseline="27777" sz="2700">
              <a:latin typeface="Microsoft Sans Serif"/>
              <a:cs typeface="Microsoft Sans Serif"/>
            </a:endParaRPr>
          </a:p>
        </p:txBody>
      </p:sp>
      <p:sp>
        <p:nvSpPr>
          <p:cNvPr id="29" name="object 29" descr=""/>
          <p:cNvSpPr txBox="1"/>
          <p:nvPr/>
        </p:nvSpPr>
        <p:spPr>
          <a:xfrm>
            <a:off x="5434965" y="3642105"/>
            <a:ext cx="6678930" cy="299720"/>
          </a:xfrm>
          <a:prstGeom prst="rect">
            <a:avLst/>
          </a:prstGeom>
        </p:spPr>
        <p:txBody>
          <a:bodyPr wrap="square" lIns="0" tIns="12700" rIns="0" bIns="0" rtlCol="0" vert="horz">
            <a:spAutoFit/>
          </a:bodyPr>
          <a:lstStyle/>
          <a:p>
            <a:pPr algn="r" marL="12700" marR="5080">
              <a:lnSpc>
                <a:spcPct val="100000"/>
              </a:lnSpc>
              <a:spcBef>
                <a:spcPts val="100"/>
              </a:spcBef>
            </a:pPr>
            <a:r>
              <a:rPr dirty="0" sz="1800" spc="-409">
                <a:latin typeface="Microsoft Sans Serif"/>
                <a:cs typeface="Microsoft Sans Serif"/>
              </a:rPr>
              <a:t>".</a:t>
            </a:r>
            <a:r>
              <a:rPr dirty="0" sz="1800" spc="-409">
                <a:solidFill>
                  <a:srgbClr val="FF0000"/>
                </a:solidFill>
                <a:latin typeface="Microsoft Sans Serif"/>
                <a:cs typeface="Microsoft Sans Serif"/>
              </a:rPr>
              <a:t>صا</a:t>
            </a:r>
            <a:r>
              <a:rPr dirty="0" sz="1800" spc="210">
                <a:solidFill>
                  <a:srgbClr val="FF0000"/>
                </a:solidFill>
                <a:latin typeface="Microsoft Sans Serif"/>
                <a:cs typeface="Microsoft Sans Serif"/>
              </a:rPr>
              <a:t> </a:t>
            </a:r>
            <a:r>
              <a:rPr dirty="0" sz="1800" spc="-300">
                <a:solidFill>
                  <a:srgbClr val="FF0000"/>
                </a:solidFill>
                <a:latin typeface="Microsoft Sans Serif"/>
                <a:cs typeface="Microsoft Sans Serif"/>
              </a:rPr>
              <a:t>و</a:t>
            </a:r>
            <a:r>
              <a:rPr dirty="0" sz="1800" spc="-250">
                <a:solidFill>
                  <a:srgbClr val="FF0000"/>
                </a:solidFill>
                <a:latin typeface="Microsoft Sans Serif"/>
                <a:cs typeface="Microsoft Sans Serif"/>
              </a:rPr>
              <a:t> </a:t>
            </a:r>
            <a:r>
              <a:rPr dirty="0" sz="1800">
                <a:solidFill>
                  <a:srgbClr val="FF0000"/>
                </a:solidFill>
                <a:latin typeface="Microsoft Sans Serif"/>
                <a:cs typeface="Microsoft Sans Serif"/>
              </a:rPr>
              <a:t>ما</a:t>
            </a:r>
            <a:r>
              <a:rPr dirty="0" sz="1800" spc="60">
                <a:solidFill>
                  <a:srgbClr val="FF0000"/>
                </a:solidFill>
                <a:latin typeface="Microsoft Sans Serif"/>
                <a:cs typeface="Microsoft Sans Serif"/>
              </a:rPr>
              <a:t>  </a:t>
            </a:r>
            <a:r>
              <a:rPr dirty="0" sz="1800" spc="-235">
                <a:solidFill>
                  <a:srgbClr val="FF0000"/>
                </a:solidFill>
                <a:latin typeface="Microsoft Sans Serif"/>
                <a:cs typeface="Microsoft Sans Serif"/>
              </a:rPr>
              <a:t>ن</a:t>
            </a:r>
            <a:r>
              <a:rPr dirty="0" sz="1800" spc="95">
                <a:solidFill>
                  <a:srgbClr val="FF0000"/>
                </a:solidFill>
                <a:latin typeface="Microsoft Sans Serif"/>
                <a:cs typeface="Microsoft Sans Serif"/>
              </a:rPr>
              <a:t> </a:t>
            </a:r>
            <a:r>
              <a:rPr dirty="0" sz="1800" spc="-265">
                <a:solidFill>
                  <a:srgbClr val="FF0000"/>
                </a:solidFill>
                <a:latin typeface="Microsoft Sans Serif"/>
                <a:cs typeface="Microsoft Sans Serif"/>
              </a:rPr>
              <a:t>ا</a:t>
            </a:r>
            <a:r>
              <a:rPr dirty="0" sz="1800" spc="114">
                <a:solidFill>
                  <a:srgbClr val="FF0000"/>
                </a:solidFill>
                <a:latin typeface="Microsoft Sans Serif"/>
                <a:cs typeface="Microsoft Sans Serif"/>
              </a:rPr>
              <a:t>  </a:t>
            </a:r>
            <a:r>
              <a:rPr dirty="0" sz="1800">
                <a:solidFill>
                  <a:srgbClr val="FF0000"/>
                </a:solidFill>
                <a:latin typeface="Microsoft Sans Serif"/>
                <a:cs typeface="Microsoft Sans Serif"/>
              </a:rPr>
              <a:t>ن</a:t>
            </a:r>
            <a:r>
              <a:rPr dirty="0" sz="1800" spc="265">
                <a:solidFill>
                  <a:srgbClr val="FF0000"/>
                </a:solidFill>
                <a:latin typeface="Microsoft Sans Serif"/>
                <a:cs typeface="Microsoft Sans Serif"/>
              </a:rPr>
              <a:t> </a:t>
            </a:r>
            <a:r>
              <a:rPr dirty="0" sz="1800">
                <a:solidFill>
                  <a:srgbClr val="FF0000"/>
                </a:solidFill>
                <a:latin typeface="Microsoft Sans Serif"/>
                <a:cs typeface="Microsoft Sans Serif"/>
              </a:rPr>
              <a:t>ة</a:t>
            </a:r>
            <a:r>
              <a:rPr dirty="0" sz="1800" spc="45">
                <a:solidFill>
                  <a:srgbClr val="FF0000"/>
                </a:solidFill>
                <a:latin typeface="Microsoft Sans Serif"/>
                <a:cs typeface="Microsoft Sans Serif"/>
              </a:rPr>
              <a:t>  </a:t>
            </a:r>
            <a:r>
              <a:rPr dirty="0" sz="1800" spc="-265">
                <a:solidFill>
                  <a:srgbClr val="FF0000"/>
                </a:solidFill>
                <a:latin typeface="Microsoft Sans Serif"/>
                <a:cs typeface="Microsoft Sans Serif"/>
              </a:rPr>
              <a:t>ا</a:t>
            </a:r>
            <a:r>
              <a:rPr dirty="0" sz="1800" spc="155">
                <a:solidFill>
                  <a:srgbClr val="FF0000"/>
                </a:solidFill>
                <a:latin typeface="Microsoft Sans Serif"/>
                <a:cs typeface="Microsoft Sans Serif"/>
              </a:rPr>
              <a:t>  </a:t>
            </a:r>
            <a:r>
              <a:rPr dirty="0" sz="1800" spc="-395">
                <a:solidFill>
                  <a:srgbClr val="FF0000"/>
                </a:solidFill>
                <a:latin typeface="Microsoft Sans Serif"/>
                <a:cs typeface="Microsoft Sans Serif"/>
              </a:rPr>
              <a:t>ظو</a:t>
            </a:r>
            <a:r>
              <a:rPr dirty="0" sz="1800" spc="145">
                <a:solidFill>
                  <a:srgbClr val="FF0000"/>
                </a:solidFill>
                <a:latin typeface="Microsoft Sans Serif"/>
                <a:cs typeface="Microsoft Sans Serif"/>
              </a:rPr>
              <a:t>  </a:t>
            </a:r>
            <a:r>
              <a:rPr dirty="0" sz="1800" spc="-725">
                <a:solidFill>
                  <a:srgbClr val="FF0000"/>
                </a:solidFill>
                <a:latin typeface="Microsoft Sans Serif"/>
                <a:cs typeface="Microsoft Sans Serif"/>
              </a:rPr>
              <a:t>ي</a:t>
            </a:r>
            <a:r>
              <a:rPr dirty="0" sz="1800" spc="35">
                <a:solidFill>
                  <a:srgbClr val="FF0000"/>
                </a:solidFill>
                <a:latin typeface="Microsoft Sans Serif"/>
                <a:cs typeface="Microsoft Sans Serif"/>
              </a:rPr>
              <a:t> </a:t>
            </a:r>
            <a:r>
              <a:rPr dirty="0" sz="1800">
                <a:solidFill>
                  <a:srgbClr val="FF0000"/>
                </a:solidFill>
                <a:latin typeface="Microsoft Sans Serif"/>
                <a:cs typeface="Microsoft Sans Serif"/>
              </a:rPr>
              <a:t>ة</a:t>
            </a:r>
            <a:r>
              <a:rPr dirty="0" sz="1800" spc="110">
                <a:solidFill>
                  <a:srgbClr val="FF0000"/>
                </a:solidFill>
                <a:latin typeface="Microsoft Sans Serif"/>
                <a:cs typeface="Microsoft Sans Serif"/>
              </a:rPr>
              <a:t> </a:t>
            </a:r>
            <a:r>
              <a:rPr dirty="0" sz="1800" spc="-265">
                <a:solidFill>
                  <a:srgbClr val="FF0000"/>
                </a:solidFill>
                <a:latin typeface="Microsoft Sans Serif"/>
                <a:cs typeface="Microsoft Sans Serif"/>
              </a:rPr>
              <a:t>ا</a:t>
            </a:r>
            <a:r>
              <a:rPr dirty="0" sz="1800" spc="265">
                <a:solidFill>
                  <a:srgbClr val="FF0000"/>
                </a:solidFill>
                <a:latin typeface="Microsoft Sans Serif"/>
                <a:cs typeface="Microsoft Sans Serif"/>
              </a:rPr>
              <a:t>  </a:t>
            </a:r>
            <a:r>
              <a:rPr dirty="0" sz="1800">
                <a:solidFill>
                  <a:srgbClr val="FF0000"/>
                </a:solidFill>
                <a:latin typeface="Microsoft Sans Serif"/>
                <a:cs typeface="Microsoft Sans Serif"/>
              </a:rPr>
              <a:t>باذ</a:t>
            </a:r>
            <a:r>
              <a:rPr dirty="0" sz="1800" spc="170">
                <a:solidFill>
                  <a:srgbClr val="FF0000"/>
                </a:solidFill>
                <a:latin typeface="Microsoft Sans Serif"/>
                <a:cs typeface="Microsoft Sans Serif"/>
              </a:rPr>
              <a:t> </a:t>
            </a:r>
            <a:r>
              <a:rPr dirty="0" sz="1800" spc="-170">
                <a:solidFill>
                  <a:srgbClr val="FF0000"/>
                </a:solidFill>
                <a:latin typeface="Microsoft Sans Serif"/>
                <a:cs typeface="Microsoft Sans Serif"/>
              </a:rPr>
              <a:t>ا</a:t>
            </a:r>
            <a:r>
              <a:rPr dirty="0" sz="1800" spc="-250">
                <a:solidFill>
                  <a:srgbClr val="FF0000"/>
                </a:solidFill>
                <a:latin typeface="Microsoft Sans Serif"/>
                <a:cs typeface="Microsoft Sans Serif"/>
              </a:rPr>
              <a:t> </a:t>
            </a:r>
            <a:r>
              <a:rPr dirty="0" sz="1800" spc="-725">
                <a:solidFill>
                  <a:srgbClr val="FF0000"/>
                </a:solidFill>
                <a:latin typeface="Microsoft Sans Serif"/>
                <a:cs typeface="Microsoft Sans Serif"/>
              </a:rPr>
              <a:t>ي</a:t>
            </a:r>
            <a:r>
              <a:rPr dirty="0" sz="1800" spc="55">
                <a:solidFill>
                  <a:srgbClr val="FF0000"/>
                </a:solidFill>
                <a:latin typeface="Microsoft Sans Serif"/>
                <a:cs typeface="Microsoft Sans Serif"/>
              </a:rPr>
              <a:t> </a:t>
            </a:r>
            <a:r>
              <a:rPr dirty="0" sz="1800" spc="385">
                <a:solidFill>
                  <a:srgbClr val="FF0000"/>
                </a:solidFill>
                <a:latin typeface="Microsoft Sans Serif"/>
                <a:cs typeface="Microsoft Sans Serif"/>
              </a:rPr>
              <a:t>ت</a:t>
            </a:r>
            <a:r>
              <a:rPr dirty="0" sz="1800" spc="300">
                <a:solidFill>
                  <a:srgbClr val="FF0000"/>
                </a:solidFill>
                <a:latin typeface="Microsoft Sans Serif"/>
                <a:cs typeface="Microsoft Sans Serif"/>
              </a:rPr>
              <a:t>  </a:t>
            </a:r>
            <a:r>
              <a:rPr dirty="0" sz="1800" spc="-170">
                <a:solidFill>
                  <a:srgbClr val="FF0000"/>
                </a:solidFill>
                <a:latin typeface="Microsoft Sans Serif"/>
                <a:cs typeface="Microsoft Sans Serif"/>
              </a:rPr>
              <a:t>ا</a:t>
            </a:r>
            <a:r>
              <a:rPr dirty="0" sz="1800" spc="-250">
                <a:solidFill>
                  <a:srgbClr val="FF0000"/>
                </a:solidFill>
                <a:latin typeface="Microsoft Sans Serif"/>
                <a:cs typeface="Microsoft Sans Serif"/>
              </a:rPr>
              <a:t> </a:t>
            </a:r>
            <a:r>
              <a:rPr dirty="0" sz="1800" spc="-265">
                <a:solidFill>
                  <a:srgbClr val="FF0000"/>
                </a:solidFill>
                <a:latin typeface="Microsoft Sans Serif"/>
                <a:cs typeface="Microsoft Sans Serif"/>
              </a:rPr>
              <a:t>ا</a:t>
            </a:r>
            <a:r>
              <a:rPr dirty="0" sz="1800" spc="100">
                <a:solidFill>
                  <a:srgbClr val="FF0000"/>
                </a:solidFill>
                <a:latin typeface="Microsoft Sans Serif"/>
                <a:cs typeface="Microsoft Sans Serif"/>
              </a:rPr>
              <a:t>  </a:t>
            </a:r>
            <a:r>
              <a:rPr dirty="0" sz="1800" spc="-170">
                <a:solidFill>
                  <a:srgbClr val="FF0000"/>
                </a:solidFill>
                <a:latin typeface="Microsoft Sans Serif"/>
                <a:cs typeface="Microsoft Sans Serif"/>
              </a:rPr>
              <a:t>ا</a:t>
            </a:r>
            <a:r>
              <a:rPr dirty="0" sz="1800" spc="-245">
                <a:solidFill>
                  <a:srgbClr val="FF0000"/>
                </a:solidFill>
                <a:latin typeface="Microsoft Sans Serif"/>
                <a:cs typeface="Microsoft Sans Serif"/>
              </a:rPr>
              <a:t> </a:t>
            </a:r>
            <a:r>
              <a:rPr dirty="0" sz="1800" spc="-265">
                <a:solidFill>
                  <a:srgbClr val="FF0000"/>
                </a:solidFill>
                <a:latin typeface="Microsoft Sans Serif"/>
                <a:cs typeface="Microsoft Sans Serif"/>
              </a:rPr>
              <a:t>ا</a:t>
            </a:r>
            <a:r>
              <a:rPr dirty="0" sz="1800" spc="10">
                <a:solidFill>
                  <a:srgbClr val="FF0000"/>
                </a:solidFill>
                <a:latin typeface="Microsoft Sans Serif"/>
                <a:cs typeface="Microsoft Sans Serif"/>
              </a:rPr>
              <a:t>  </a:t>
            </a:r>
            <a:r>
              <a:rPr dirty="0" sz="1800" spc="-265">
                <a:solidFill>
                  <a:srgbClr val="FF0000"/>
                </a:solidFill>
                <a:latin typeface="Microsoft Sans Serif"/>
                <a:cs typeface="Microsoft Sans Serif"/>
              </a:rPr>
              <a:t>ا</a:t>
            </a:r>
            <a:r>
              <a:rPr dirty="0" sz="1800" spc="190">
                <a:solidFill>
                  <a:srgbClr val="FF0000"/>
                </a:solidFill>
                <a:latin typeface="Microsoft Sans Serif"/>
                <a:cs typeface="Microsoft Sans Serif"/>
              </a:rPr>
              <a:t> </a:t>
            </a:r>
            <a:r>
              <a:rPr dirty="0" sz="1800" spc="-125">
                <a:latin typeface="Microsoft Sans Serif"/>
                <a:cs typeface="Microsoft Sans Serif"/>
              </a:rPr>
              <a:t>...</a:t>
            </a:r>
            <a:r>
              <a:rPr dirty="0" sz="1800" spc="-125">
                <a:latin typeface="Microsoft Sans Serif"/>
                <a:cs typeface="Microsoft Sans Serif"/>
              </a:rPr>
              <a:t>ة</a:t>
            </a:r>
            <a:r>
              <a:rPr dirty="0" sz="1800" spc="440">
                <a:latin typeface="Microsoft Sans Serif"/>
                <a:cs typeface="Microsoft Sans Serif"/>
              </a:rPr>
              <a:t> </a:t>
            </a:r>
            <a:r>
              <a:rPr dirty="0" sz="1800" spc="-285">
                <a:latin typeface="Microsoft Sans Serif"/>
                <a:cs typeface="Microsoft Sans Serif"/>
              </a:rPr>
              <a:t>ار</a:t>
            </a:r>
            <a:r>
              <a:rPr dirty="0" sz="1800" spc="430">
                <a:latin typeface="Microsoft Sans Serif"/>
                <a:cs typeface="Microsoft Sans Serif"/>
              </a:rPr>
              <a:t> </a:t>
            </a:r>
            <a:r>
              <a:rPr dirty="0" sz="1800">
                <a:latin typeface="Microsoft Sans Serif"/>
                <a:cs typeface="Microsoft Sans Serif"/>
              </a:rPr>
              <a:t>ذ</a:t>
            </a:r>
            <a:r>
              <a:rPr dirty="0" sz="1800" spc="245">
                <a:latin typeface="Microsoft Sans Serif"/>
                <a:cs typeface="Microsoft Sans Serif"/>
              </a:rPr>
              <a:t> </a:t>
            </a:r>
            <a:r>
              <a:rPr dirty="0" sz="1800" spc="-60">
                <a:latin typeface="Microsoft Sans Serif"/>
                <a:cs typeface="Microsoft Sans Serif"/>
              </a:rPr>
              <a:t>ةو</a:t>
            </a:r>
            <a:r>
              <a:rPr dirty="0" sz="1800" spc="75">
                <a:latin typeface="Microsoft Sans Serif"/>
                <a:cs typeface="Microsoft Sans Serif"/>
              </a:rPr>
              <a:t> </a:t>
            </a:r>
            <a:r>
              <a:rPr dirty="0" sz="1800" spc="-155">
                <a:latin typeface="Microsoft Sans Serif"/>
                <a:cs typeface="Microsoft Sans Serif"/>
              </a:rPr>
              <a:t>ةادا</a:t>
            </a:r>
            <a:r>
              <a:rPr dirty="0" sz="1800" spc="-240">
                <a:latin typeface="Microsoft Sans Serif"/>
                <a:cs typeface="Microsoft Sans Serif"/>
              </a:rPr>
              <a:t> </a:t>
            </a:r>
            <a:r>
              <a:rPr dirty="0" sz="1800" spc="-254">
                <a:latin typeface="Microsoft Sans Serif"/>
                <a:cs typeface="Microsoft Sans Serif"/>
              </a:rPr>
              <a:t>رو</a:t>
            </a:r>
            <a:r>
              <a:rPr dirty="0" sz="1800" spc="110">
                <a:latin typeface="Microsoft Sans Serif"/>
                <a:cs typeface="Microsoft Sans Serif"/>
              </a:rPr>
              <a:t> </a:t>
            </a:r>
            <a:r>
              <a:rPr dirty="0" sz="1800">
                <a:latin typeface="Microsoft Sans Serif"/>
                <a:cs typeface="Microsoft Sans Serif"/>
              </a:rPr>
              <a:t>ة</a:t>
            </a:r>
            <a:r>
              <a:rPr dirty="0" sz="1800" spc="-65">
                <a:latin typeface="Microsoft Sans Serif"/>
                <a:cs typeface="Microsoft Sans Serif"/>
              </a:rPr>
              <a:t> </a:t>
            </a:r>
            <a:r>
              <a:rPr dirty="0" sz="1800">
                <a:latin typeface="Microsoft Sans Serif"/>
                <a:cs typeface="Microsoft Sans Serif"/>
              </a:rPr>
              <a:t>ذ</a:t>
            </a:r>
            <a:r>
              <a:rPr dirty="0" sz="1800" spc="330">
                <a:latin typeface="Microsoft Sans Serif"/>
                <a:cs typeface="Microsoft Sans Serif"/>
              </a:rPr>
              <a:t> </a:t>
            </a:r>
            <a:r>
              <a:rPr dirty="0" sz="1800" spc="-90">
                <a:latin typeface="Microsoft Sans Serif"/>
                <a:cs typeface="Microsoft Sans Serif"/>
              </a:rPr>
              <a:t>بألا</a:t>
            </a:r>
            <a:r>
              <a:rPr dirty="0" sz="1800" spc="20">
                <a:latin typeface="Microsoft Sans Serif"/>
                <a:cs typeface="Microsoft Sans Serif"/>
              </a:rPr>
              <a:t>  </a:t>
            </a:r>
            <a:r>
              <a:rPr dirty="0" sz="1800" spc="-355">
                <a:latin typeface="Microsoft Sans Serif"/>
                <a:cs typeface="Microsoft Sans Serif"/>
              </a:rPr>
              <a:t>أل</a:t>
            </a:r>
            <a:r>
              <a:rPr dirty="0" sz="1800" spc="25">
                <a:latin typeface="Microsoft Sans Serif"/>
                <a:cs typeface="Microsoft Sans Serif"/>
              </a:rPr>
              <a:t> </a:t>
            </a:r>
            <a:r>
              <a:rPr dirty="0" sz="1800" spc="-265">
                <a:latin typeface="Microsoft Sans Serif"/>
                <a:cs typeface="Microsoft Sans Serif"/>
              </a:rPr>
              <a:t>ا</a:t>
            </a:r>
            <a:r>
              <a:rPr dirty="0" sz="1800" spc="484">
                <a:latin typeface="Microsoft Sans Serif"/>
                <a:cs typeface="Microsoft Sans Serif"/>
              </a:rPr>
              <a:t> </a:t>
            </a:r>
            <a:r>
              <a:rPr dirty="0" sz="1800" spc="-355">
                <a:latin typeface="Microsoft Sans Serif"/>
                <a:cs typeface="Microsoft Sans Serif"/>
              </a:rPr>
              <a:t>و</a:t>
            </a:r>
            <a:r>
              <a:rPr dirty="0" sz="1800" spc="-300">
                <a:latin typeface="Microsoft Sans Serif"/>
                <a:cs typeface="Microsoft Sans Serif"/>
              </a:rPr>
              <a:t> </a:t>
            </a:r>
            <a:r>
              <a:rPr dirty="0" sz="1800" spc="-355">
                <a:latin typeface="Microsoft Sans Serif"/>
                <a:cs typeface="Microsoft Sans Serif"/>
              </a:rPr>
              <a:t>و</a:t>
            </a:r>
            <a:r>
              <a:rPr dirty="0" sz="1800" spc="30">
                <a:latin typeface="Microsoft Sans Serif"/>
                <a:cs typeface="Microsoft Sans Serif"/>
              </a:rPr>
              <a:t>  </a:t>
            </a:r>
            <a:r>
              <a:rPr dirty="0" sz="1800" spc="-50">
                <a:latin typeface="Microsoft Sans Serif"/>
                <a:cs typeface="Microsoft Sans Serif"/>
              </a:rPr>
              <a:t>"</a:t>
            </a:r>
            <a:endParaRPr sz="1800">
              <a:latin typeface="Microsoft Sans Serif"/>
              <a:cs typeface="Microsoft Sans Serif"/>
            </a:endParaRPr>
          </a:p>
        </p:txBody>
      </p:sp>
      <p:pic>
        <p:nvPicPr>
          <p:cNvPr id="30" name="object 30" descr=""/>
          <p:cNvPicPr/>
          <p:nvPr/>
        </p:nvPicPr>
        <p:blipFill>
          <a:blip r:embed="rId2" cstate="print"/>
          <a:stretch>
            <a:fillRect/>
          </a:stretch>
        </p:blipFill>
        <p:spPr>
          <a:xfrm>
            <a:off x="233172" y="370331"/>
            <a:ext cx="3104388" cy="5116068"/>
          </a:xfrm>
          <a:prstGeom prst="rect">
            <a:avLst/>
          </a:prstGeom>
        </p:spPr>
      </p:pic>
      <p:pic>
        <p:nvPicPr>
          <p:cNvPr id="31" name="object 31" descr=""/>
          <p:cNvPicPr/>
          <p:nvPr/>
        </p:nvPicPr>
        <p:blipFill>
          <a:blip r:embed="rId3" cstate="print"/>
          <a:stretch>
            <a:fillRect/>
          </a:stretch>
        </p:blipFill>
        <p:spPr>
          <a:xfrm>
            <a:off x="10776204" y="5442203"/>
            <a:ext cx="609600" cy="609599"/>
          </a:xfrm>
          <a:prstGeom prst="rect">
            <a:avLst/>
          </a:prstGeom>
        </p:spPr>
      </p:pic>
    </p:spTree>
  </p:cSld>
  <p:clrMapOvr>
    <a:masterClrMapping/>
  </p:clrMapOvr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object 2" descr=""/>
          <p:cNvGrpSpPr/>
          <p:nvPr/>
        </p:nvGrpSpPr>
        <p:grpSpPr>
          <a:xfrm>
            <a:off x="364236" y="1466086"/>
            <a:ext cx="7585075" cy="5392420"/>
            <a:chOff x="364236" y="1466086"/>
            <a:chExt cx="7585075" cy="5392420"/>
          </a:xfrm>
        </p:grpSpPr>
        <p:pic>
          <p:nvPicPr>
            <p:cNvPr id="3" name="object 3" descr=""/>
            <p:cNvPicPr/>
            <p:nvPr/>
          </p:nvPicPr>
          <p:blipFill>
            <a:blip r:embed="rId2" cstate="print"/>
            <a:stretch>
              <a:fillRect/>
            </a:stretch>
          </p:blipFill>
          <p:spPr>
            <a:xfrm>
              <a:off x="364236" y="1466086"/>
              <a:ext cx="7584948" cy="5391913"/>
            </a:xfrm>
            <a:prstGeom prst="rect">
              <a:avLst/>
            </a:prstGeom>
          </p:spPr>
        </p:pic>
        <p:sp>
          <p:nvSpPr>
            <p:cNvPr id="4" name="object 4" descr=""/>
            <p:cNvSpPr/>
            <p:nvPr/>
          </p:nvSpPr>
          <p:spPr>
            <a:xfrm>
              <a:off x="432054" y="1712214"/>
              <a:ext cx="7449820" cy="4907280"/>
            </a:xfrm>
            <a:custGeom>
              <a:avLst/>
              <a:gdLst/>
              <a:ahLst/>
              <a:cxnLst/>
              <a:rect l="l" t="t" r="r" b="b"/>
              <a:pathLst>
                <a:path w="7449820" h="4907280">
                  <a:moveTo>
                    <a:pt x="7148068" y="0"/>
                  </a:moveTo>
                  <a:lnTo>
                    <a:pt x="301307" y="0"/>
                  </a:lnTo>
                  <a:lnTo>
                    <a:pt x="252433" y="3942"/>
                  </a:lnTo>
                  <a:lnTo>
                    <a:pt x="206070" y="15357"/>
                  </a:lnTo>
                  <a:lnTo>
                    <a:pt x="162839" y="33624"/>
                  </a:lnTo>
                  <a:lnTo>
                    <a:pt x="123358" y="58123"/>
                  </a:lnTo>
                  <a:lnTo>
                    <a:pt x="88250" y="88233"/>
                  </a:lnTo>
                  <a:lnTo>
                    <a:pt x="58134" y="123334"/>
                  </a:lnTo>
                  <a:lnTo>
                    <a:pt x="33631" y="162806"/>
                  </a:lnTo>
                  <a:lnTo>
                    <a:pt x="15360" y="206028"/>
                  </a:lnTo>
                  <a:lnTo>
                    <a:pt x="3943" y="252381"/>
                  </a:lnTo>
                  <a:lnTo>
                    <a:pt x="0" y="301244"/>
                  </a:lnTo>
                  <a:lnTo>
                    <a:pt x="0" y="4605972"/>
                  </a:lnTo>
                  <a:lnTo>
                    <a:pt x="3943" y="4654846"/>
                  </a:lnTo>
                  <a:lnTo>
                    <a:pt x="15360" y="4701209"/>
                  </a:lnTo>
                  <a:lnTo>
                    <a:pt x="33631" y="4744440"/>
                  </a:lnTo>
                  <a:lnTo>
                    <a:pt x="58134" y="4783921"/>
                  </a:lnTo>
                  <a:lnTo>
                    <a:pt x="88250" y="4819029"/>
                  </a:lnTo>
                  <a:lnTo>
                    <a:pt x="123358" y="4849145"/>
                  </a:lnTo>
                  <a:lnTo>
                    <a:pt x="162839" y="4873648"/>
                  </a:lnTo>
                  <a:lnTo>
                    <a:pt x="206070" y="4891919"/>
                  </a:lnTo>
                  <a:lnTo>
                    <a:pt x="252433" y="4903336"/>
                  </a:lnTo>
                  <a:lnTo>
                    <a:pt x="301307" y="4907280"/>
                  </a:lnTo>
                  <a:lnTo>
                    <a:pt x="7148068" y="4907280"/>
                  </a:lnTo>
                  <a:lnTo>
                    <a:pt x="7196930" y="4903336"/>
                  </a:lnTo>
                  <a:lnTo>
                    <a:pt x="7243283" y="4891919"/>
                  </a:lnTo>
                  <a:lnTo>
                    <a:pt x="7286505" y="4873648"/>
                  </a:lnTo>
                  <a:lnTo>
                    <a:pt x="7325977" y="4849145"/>
                  </a:lnTo>
                  <a:lnTo>
                    <a:pt x="7361078" y="4819029"/>
                  </a:lnTo>
                  <a:lnTo>
                    <a:pt x="7391188" y="4783921"/>
                  </a:lnTo>
                  <a:lnTo>
                    <a:pt x="7415687" y="4744440"/>
                  </a:lnTo>
                  <a:lnTo>
                    <a:pt x="7433954" y="4701209"/>
                  </a:lnTo>
                  <a:lnTo>
                    <a:pt x="7445369" y="4654846"/>
                  </a:lnTo>
                  <a:lnTo>
                    <a:pt x="7449312" y="4605972"/>
                  </a:lnTo>
                  <a:lnTo>
                    <a:pt x="7449312" y="301244"/>
                  </a:lnTo>
                  <a:lnTo>
                    <a:pt x="7445369" y="252381"/>
                  </a:lnTo>
                  <a:lnTo>
                    <a:pt x="7433954" y="206028"/>
                  </a:lnTo>
                  <a:lnTo>
                    <a:pt x="7415687" y="162806"/>
                  </a:lnTo>
                  <a:lnTo>
                    <a:pt x="7391188" y="123334"/>
                  </a:lnTo>
                  <a:lnTo>
                    <a:pt x="7361078" y="88233"/>
                  </a:lnTo>
                  <a:lnTo>
                    <a:pt x="7325977" y="58123"/>
                  </a:lnTo>
                  <a:lnTo>
                    <a:pt x="7286505" y="33624"/>
                  </a:lnTo>
                  <a:lnTo>
                    <a:pt x="7243283" y="15357"/>
                  </a:lnTo>
                  <a:lnTo>
                    <a:pt x="7196930" y="3942"/>
                  </a:lnTo>
                  <a:lnTo>
                    <a:pt x="7148068" y="0"/>
                  </a:lnTo>
                  <a:close/>
                </a:path>
              </a:pathLst>
            </a:custGeom>
            <a:solidFill>
              <a:srgbClr val="FFFFFF"/>
            </a:solidFill>
          </p:spPr>
          <p:txBody>
            <a:bodyPr wrap="square" lIns="0" tIns="0" rIns="0" bIns="0" rtlCol="0"/>
            <a:lstStyle/>
            <a:p/>
          </p:txBody>
        </p:sp>
        <p:sp>
          <p:nvSpPr>
            <p:cNvPr id="5" name="object 5" descr=""/>
            <p:cNvSpPr/>
            <p:nvPr/>
          </p:nvSpPr>
          <p:spPr>
            <a:xfrm>
              <a:off x="432054" y="1712214"/>
              <a:ext cx="7449820" cy="4907280"/>
            </a:xfrm>
            <a:custGeom>
              <a:avLst/>
              <a:gdLst/>
              <a:ahLst/>
              <a:cxnLst/>
              <a:rect l="l" t="t" r="r" b="b"/>
              <a:pathLst>
                <a:path w="7449820" h="4907280">
                  <a:moveTo>
                    <a:pt x="0" y="301244"/>
                  </a:moveTo>
                  <a:lnTo>
                    <a:pt x="3943" y="252381"/>
                  </a:lnTo>
                  <a:lnTo>
                    <a:pt x="15360" y="206028"/>
                  </a:lnTo>
                  <a:lnTo>
                    <a:pt x="33631" y="162806"/>
                  </a:lnTo>
                  <a:lnTo>
                    <a:pt x="58134" y="123334"/>
                  </a:lnTo>
                  <a:lnTo>
                    <a:pt x="88250" y="88233"/>
                  </a:lnTo>
                  <a:lnTo>
                    <a:pt x="123358" y="58123"/>
                  </a:lnTo>
                  <a:lnTo>
                    <a:pt x="162839" y="33624"/>
                  </a:lnTo>
                  <a:lnTo>
                    <a:pt x="206070" y="15357"/>
                  </a:lnTo>
                  <a:lnTo>
                    <a:pt x="252433" y="3942"/>
                  </a:lnTo>
                  <a:lnTo>
                    <a:pt x="301307" y="0"/>
                  </a:lnTo>
                  <a:lnTo>
                    <a:pt x="7148068" y="0"/>
                  </a:lnTo>
                  <a:lnTo>
                    <a:pt x="7196930" y="3942"/>
                  </a:lnTo>
                  <a:lnTo>
                    <a:pt x="7243283" y="15357"/>
                  </a:lnTo>
                  <a:lnTo>
                    <a:pt x="7286505" y="33624"/>
                  </a:lnTo>
                  <a:lnTo>
                    <a:pt x="7325977" y="58123"/>
                  </a:lnTo>
                  <a:lnTo>
                    <a:pt x="7361078" y="88233"/>
                  </a:lnTo>
                  <a:lnTo>
                    <a:pt x="7391188" y="123334"/>
                  </a:lnTo>
                  <a:lnTo>
                    <a:pt x="7415687" y="162806"/>
                  </a:lnTo>
                  <a:lnTo>
                    <a:pt x="7433954" y="206028"/>
                  </a:lnTo>
                  <a:lnTo>
                    <a:pt x="7445369" y="252381"/>
                  </a:lnTo>
                  <a:lnTo>
                    <a:pt x="7449312" y="301244"/>
                  </a:lnTo>
                  <a:lnTo>
                    <a:pt x="7449312" y="4605972"/>
                  </a:lnTo>
                  <a:lnTo>
                    <a:pt x="7445369" y="4654846"/>
                  </a:lnTo>
                  <a:lnTo>
                    <a:pt x="7433954" y="4701209"/>
                  </a:lnTo>
                  <a:lnTo>
                    <a:pt x="7415687" y="4744440"/>
                  </a:lnTo>
                  <a:lnTo>
                    <a:pt x="7391188" y="4783921"/>
                  </a:lnTo>
                  <a:lnTo>
                    <a:pt x="7361078" y="4819029"/>
                  </a:lnTo>
                  <a:lnTo>
                    <a:pt x="7325977" y="4849145"/>
                  </a:lnTo>
                  <a:lnTo>
                    <a:pt x="7286505" y="4873648"/>
                  </a:lnTo>
                  <a:lnTo>
                    <a:pt x="7243283" y="4891919"/>
                  </a:lnTo>
                  <a:lnTo>
                    <a:pt x="7196930" y="4903336"/>
                  </a:lnTo>
                  <a:lnTo>
                    <a:pt x="7148068" y="4907280"/>
                  </a:lnTo>
                  <a:lnTo>
                    <a:pt x="301307" y="4907280"/>
                  </a:lnTo>
                  <a:lnTo>
                    <a:pt x="252433" y="4903336"/>
                  </a:lnTo>
                  <a:lnTo>
                    <a:pt x="206070" y="4891919"/>
                  </a:lnTo>
                  <a:lnTo>
                    <a:pt x="162839" y="4873648"/>
                  </a:lnTo>
                  <a:lnTo>
                    <a:pt x="123358" y="4849145"/>
                  </a:lnTo>
                  <a:lnTo>
                    <a:pt x="88250" y="4819029"/>
                  </a:lnTo>
                  <a:lnTo>
                    <a:pt x="58134" y="4783921"/>
                  </a:lnTo>
                  <a:lnTo>
                    <a:pt x="33631" y="4744440"/>
                  </a:lnTo>
                  <a:lnTo>
                    <a:pt x="15360" y="4701209"/>
                  </a:lnTo>
                  <a:lnTo>
                    <a:pt x="3943" y="4654846"/>
                  </a:lnTo>
                  <a:lnTo>
                    <a:pt x="0" y="4605972"/>
                  </a:lnTo>
                  <a:lnTo>
                    <a:pt x="0" y="301244"/>
                  </a:lnTo>
                  <a:close/>
                </a:path>
              </a:pathLst>
            </a:custGeom>
            <a:ln w="38100">
              <a:solidFill>
                <a:srgbClr val="E7E6E6"/>
              </a:solidFill>
            </a:ln>
          </p:spPr>
          <p:txBody>
            <a:bodyPr wrap="square" lIns="0" tIns="0" rIns="0" bIns="0" rtlCol="0"/>
            <a:lstStyle/>
            <a:p/>
          </p:txBody>
        </p:sp>
      </p:grpSp>
      <p:sp>
        <p:nvSpPr>
          <p:cNvPr id="6" name="object 6" descr=""/>
          <p:cNvSpPr txBox="1"/>
          <p:nvPr/>
        </p:nvSpPr>
        <p:spPr>
          <a:xfrm>
            <a:off x="5971921" y="3147186"/>
            <a:ext cx="1385570" cy="299720"/>
          </a:xfrm>
          <a:prstGeom prst="rect">
            <a:avLst/>
          </a:prstGeom>
        </p:spPr>
        <p:txBody>
          <a:bodyPr wrap="square" lIns="0" tIns="12700" rIns="0" bIns="0" rtlCol="0" vert="horz">
            <a:spAutoFit/>
          </a:bodyPr>
          <a:lstStyle/>
          <a:p>
            <a:pPr algn="r" marL="38100" marR="30480">
              <a:lnSpc>
                <a:spcPct val="100000"/>
              </a:lnSpc>
              <a:spcBef>
                <a:spcPts val="100"/>
              </a:spcBef>
            </a:pPr>
            <a:r>
              <a:rPr dirty="0" baseline="3086" sz="2700" spc="-750">
                <a:solidFill>
                  <a:srgbClr val="FF0000"/>
                </a:solidFill>
                <a:latin typeface="Microsoft Sans Serif"/>
                <a:cs typeface="Microsoft Sans Serif"/>
              </a:rPr>
              <a:t>.</a:t>
            </a:r>
            <a:r>
              <a:rPr dirty="0" baseline="3086" sz="2700" spc="127">
                <a:solidFill>
                  <a:srgbClr val="FF0000"/>
                </a:solidFill>
                <a:latin typeface="Microsoft Sans Serif"/>
                <a:cs typeface="Microsoft Sans Serif"/>
              </a:rPr>
              <a:t>  </a:t>
            </a:r>
            <a:r>
              <a:rPr dirty="0" baseline="-3086" sz="2700" spc="-1320">
                <a:solidFill>
                  <a:srgbClr val="FF0000"/>
                </a:solidFill>
                <a:latin typeface="Microsoft Sans Serif"/>
                <a:cs typeface="Microsoft Sans Serif"/>
              </a:rPr>
              <a:t>ضع</a:t>
            </a:r>
            <a:r>
              <a:rPr dirty="0" baseline="-3086" sz="2700" spc="37">
                <a:solidFill>
                  <a:srgbClr val="FF0000"/>
                </a:solidFill>
                <a:latin typeface="Microsoft Sans Serif"/>
                <a:cs typeface="Microsoft Sans Serif"/>
              </a:rPr>
              <a:t>  </a:t>
            </a:r>
            <a:r>
              <a:rPr dirty="0" baseline="12345" sz="2700" spc="-885">
                <a:solidFill>
                  <a:srgbClr val="FF0000"/>
                </a:solidFill>
                <a:latin typeface="Microsoft Sans Serif"/>
                <a:cs typeface="Microsoft Sans Serif"/>
              </a:rPr>
              <a:t>.</a:t>
            </a:r>
            <a:r>
              <a:rPr dirty="0" baseline="-3086" sz="2700" spc="-885">
                <a:solidFill>
                  <a:srgbClr val="FF0000"/>
                </a:solidFill>
                <a:latin typeface="Microsoft Sans Serif"/>
                <a:cs typeface="Microsoft Sans Serif"/>
              </a:rPr>
              <a:t>ق</a:t>
            </a:r>
            <a:r>
              <a:rPr dirty="0" baseline="6172" sz="2700" spc="225">
                <a:latin typeface="Microsoft Sans Serif"/>
                <a:cs typeface="Microsoft Sans Serif"/>
              </a:rPr>
              <a:t>  </a:t>
            </a:r>
            <a:r>
              <a:rPr dirty="0" sz="1800" spc="-760">
                <a:latin typeface="Microsoft Sans Serif"/>
                <a:cs typeface="Microsoft Sans Serif"/>
              </a:rPr>
              <a:t>ث</a:t>
            </a:r>
            <a:r>
              <a:rPr dirty="0" baseline="-3086" sz="2700" spc="-1139">
                <a:latin typeface="Microsoft Sans Serif"/>
                <a:cs typeface="Microsoft Sans Serif"/>
              </a:rPr>
              <a:t>„</a:t>
            </a:r>
            <a:r>
              <a:rPr dirty="0" baseline="13888" sz="2700" spc="-1139">
                <a:latin typeface="Microsoft Sans Serif"/>
                <a:cs typeface="Microsoft Sans Serif"/>
              </a:rPr>
              <a:t>عن</a:t>
            </a:r>
            <a:r>
              <a:rPr dirty="0" baseline="30864" sz="2700" spc="-1139">
                <a:latin typeface="Microsoft Sans Serif"/>
                <a:cs typeface="Microsoft Sans Serif"/>
              </a:rPr>
              <a:t>.</a:t>
            </a:r>
            <a:r>
              <a:rPr dirty="0" baseline="30864" sz="2700" spc="240">
                <a:latin typeface="Microsoft Sans Serif"/>
                <a:cs typeface="Microsoft Sans Serif"/>
              </a:rPr>
              <a:t> </a:t>
            </a:r>
            <a:r>
              <a:rPr dirty="0" baseline="-4629" sz="2700" spc="-1455">
                <a:latin typeface="Microsoft Sans Serif"/>
                <a:cs typeface="Microsoft Sans Serif"/>
              </a:rPr>
              <a:t>ث</a:t>
            </a:r>
            <a:r>
              <a:rPr dirty="0" sz="1800" spc="-969">
                <a:latin typeface="Microsoft Sans Serif"/>
                <a:cs typeface="Microsoft Sans Serif"/>
              </a:rPr>
              <a:t>.</a:t>
            </a:r>
            <a:r>
              <a:rPr dirty="0" sz="1800" spc="-320">
                <a:latin typeface="Microsoft Sans Serif"/>
                <a:cs typeface="Microsoft Sans Serif"/>
              </a:rPr>
              <a:t> </a:t>
            </a:r>
            <a:r>
              <a:rPr dirty="0" baseline="-7716" sz="2700" spc="-1792">
                <a:latin typeface="Microsoft Sans Serif"/>
                <a:cs typeface="Microsoft Sans Serif"/>
              </a:rPr>
              <a:t>ت</a:t>
            </a:r>
            <a:r>
              <a:rPr dirty="0" baseline="3086" sz="2700" spc="-1792">
                <a:latin typeface="Microsoft Sans Serif"/>
                <a:cs typeface="Microsoft Sans Serif"/>
              </a:rPr>
              <a:t>.</a:t>
            </a:r>
            <a:r>
              <a:rPr dirty="0" baseline="7716" sz="2700" spc="705">
                <a:latin typeface="Microsoft Sans Serif"/>
                <a:cs typeface="Microsoft Sans Serif"/>
              </a:rPr>
              <a:t> </a:t>
            </a:r>
            <a:r>
              <a:rPr dirty="0" baseline="3086" sz="2700" spc="-1050">
                <a:latin typeface="Microsoft Sans Serif"/>
                <a:cs typeface="Microsoft Sans Serif"/>
              </a:rPr>
              <a:t>„</a:t>
            </a:r>
            <a:r>
              <a:rPr dirty="0" baseline="3086" sz="2700" spc="-359">
                <a:latin typeface="Microsoft Sans Serif"/>
                <a:cs typeface="Microsoft Sans Serif"/>
              </a:rPr>
              <a:t> </a:t>
            </a:r>
            <a:r>
              <a:rPr dirty="0" baseline="-10802" sz="2700" spc="-1139">
                <a:latin typeface="Microsoft Sans Serif"/>
                <a:cs typeface="Microsoft Sans Serif"/>
              </a:rPr>
              <a:t>ق</a:t>
            </a:r>
            <a:r>
              <a:rPr dirty="0" baseline="7716" sz="2700" spc="-1139">
                <a:latin typeface="Microsoft Sans Serif"/>
                <a:cs typeface="Microsoft Sans Serif"/>
              </a:rPr>
              <a:t>„</a:t>
            </a:r>
            <a:r>
              <a:rPr dirty="0" baseline="7716" sz="2700" spc="-450">
                <a:latin typeface="Microsoft Sans Serif"/>
                <a:cs typeface="Microsoft Sans Serif"/>
              </a:rPr>
              <a:t> </a:t>
            </a:r>
            <a:r>
              <a:rPr dirty="0" baseline="-4629" sz="2700" spc="-1312">
                <a:latin typeface="Microsoft Sans Serif"/>
                <a:cs typeface="Microsoft Sans Serif"/>
              </a:rPr>
              <a:t>ت</a:t>
            </a:r>
            <a:r>
              <a:rPr dirty="0" baseline="-7716" sz="2700" spc="-1312">
                <a:latin typeface="Microsoft Sans Serif"/>
                <a:cs typeface="Microsoft Sans Serif"/>
              </a:rPr>
              <a:t>„</a:t>
            </a:r>
            <a:r>
              <a:rPr dirty="0" sz="1800" spc="-875">
                <a:latin typeface="Microsoft Sans Serif"/>
                <a:cs typeface="Microsoft Sans Serif"/>
              </a:rPr>
              <a:t>ق</a:t>
            </a:r>
            <a:r>
              <a:rPr dirty="0" baseline="18518" sz="2700" spc="-1312">
                <a:latin typeface="Microsoft Sans Serif"/>
                <a:cs typeface="Microsoft Sans Serif"/>
              </a:rPr>
              <a:t>„</a:t>
            </a:r>
            <a:r>
              <a:rPr dirty="0" baseline="18518" sz="2700" spc="-450">
                <a:latin typeface="Microsoft Sans Serif"/>
                <a:cs typeface="Microsoft Sans Serif"/>
              </a:rPr>
              <a:t> </a:t>
            </a:r>
            <a:r>
              <a:rPr dirty="0" baseline="13888" sz="2700" spc="-922">
                <a:latin typeface="Microsoft Sans Serif"/>
                <a:cs typeface="Microsoft Sans Serif"/>
              </a:rPr>
              <a:t>حلا</a:t>
            </a:r>
            <a:endParaRPr baseline="13888" sz="2700">
              <a:latin typeface="Microsoft Sans Serif"/>
              <a:cs typeface="Microsoft Sans Serif"/>
            </a:endParaRPr>
          </a:p>
        </p:txBody>
      </p:sp>
      <p:sp>
        <p:nvSpPr>
          <p:cNvPr id="7" name="object 7" descr=""/>
          <p:cNvSpPr txBox="1"/>
          <p:nvPr/>
        </p:nvSpPr>
        <p:spPr>
          <a:xfrm>
            <a:off x="4553127" y="3131946"/>
            <a:ext cx="279400" cy="299720"/>
          </a:xfrm>
          <a:prstGeom prst="rect">
            <a:avLst/>
          </a:prstGeom>
        </p:spPr>
        <p:txBody>
          <a:bodyPr wrap="square" lIns="0" tIns="12700" rIns="0" bIns="0" rtlCol="0" vert="horz">
            <a:spAutoFit/>
          </a:bodyPr>
          <a:lstStyle/>
          <a:p>
            <a:pPr algn="r" marL="38100" marR="30480">
              <a:lnSpc>
                <a:spcPct val="100000"/>
              </a:lnSpc>
              <a:spcBef>
                <a:spcPts val="100"/>
              </a:spcBef>
            </a:pPr>
            <a:r>
              <a:rPr dirty="0" sz="1800" spc="-700">
                <a:latin typeface="Microsoft Sans Serif"/>
                <a:cs typeface="Microsoft Sans Serif"/>
              </a:rPr>
              <a:t>„</a:t>
            </a:r>
            <a:r>
              <a:rPr dirty="0" sz="1800" spc="80">
                <a:latin typeface="Microsoft Sans Serif"/>
                <a:cs typeface="Microsoft Sans Serif"/>
              </a:rPr>
              <a:t> </a:t>
            </a:r>
            <a:r>
              <a:rPr dirty="0" baseline="-9259" sz="2700" spc="-1679">
                <a:latin typeface="Microsoft Sans Serif"/>
                <a:cs typeface="Microsoft Sans Serif"/>
              </a:rPr>
              <a:t>ث</a:t>
            </a:r>
            <a:r>
              <a:rPr dirty="0" baseline="1543" sz="2700" spc="-1679">
                <a:latin typeface="Microsoft Sans Serif"/>
                <a:cs typeface="Microsoft Sans Serif"/>
              </a:rPr>
              <a:t>.</a:t>
            </a:r>
            <a:r>
              <a:rPr dirty="0" baseline="1543" sz="2700" spc="-450">
                <a:latin typeface="Microsoft Sans Serif"/>
                <a:cs typeface="Microsoft Sans Serif"/>
              </a:rPr>
              <a:t> </a:t>
            </a:r>
            <a:r>
              <a:rPr dirty="0" baseline="-4629" sz="2700" spc="-690">
                <a:latin typeface="Microsoft Sans Serif"/>
                <a:cs typeface="Microsoft Sans Serif"/>
              </a:rPr>
              <a:t>ك</a:t>
            </a:r>
            <a:endParaRPr baseline="-4629" sz="2700">
              <a:latin typeface="Microsoft Sans Serif"/>
              <a:cs typeface="Microsoft Sans Serif"/>
            </a:endParaRPr>
          </a:p>
        </p:txBody>
      </p:sp>
      <p:sp>
        <p:nvSpPr>
          <p:cNvPr id="8" name="object 8" descr=""/>
          <p:cNvSpPr txBox="1"/>
          <p:nvPr/>
        </p:nvSpPr>
        <p:spPr>
          <a:xfrm>
            <a:off x="560628" y="3205098"/>
            <a:ext cx="7180580" cy="299720"/>
          </a:xfrm>
          <a:prstGeom prst="rect">
            <a:avLst/>
          </a:prstGeom>
        </p:spPr>
        <p:txBody>
          <a:bodyPr wrap="square" lIns="0" tIns="12700" rIns="0" bIns="0" rtlCol="0" vert="horz">
            <a:spAutoFit/>
          </a:bodyPr>
          <a:lstStyle/>
          <a:p>
            <a:pPr algn="r" marL="50800" marR="30480">
              <a:lnSpc>
                <a:spcPct val="100000"/>
              </a:lnSpc>
              <a:spcBef>
                <a:spcPts val="100"/>
              </a:spcBef>
            </a:pPr>
            <a:r>
              <a:rPr dirty="0" sz="1800" spc="-160">
                <a:latin typeface="Microsoft Sans Serif"/>
                <a:cs typeface="Microsoft Sans Serif"/>
              </a:rPr>
              <a:t>،ة</a:t>
            </a:r>
            <a:r>
              <a:rPr dirty="0" sz="1800" spc="-145">
                <a:latin typeface="Microsoft Sans Serif"/>
                <a:cs typeface="Microsoft Sans Serif"/>
              </a:rPr>
              <a:t> </a:t>
            </a:r>
            <a:r>
              <a:rPr dirty="0" baseline="-1543" sz="2700" spc="-1050">
                <a:latin typeface="Microsoft Sans Serif"/>
                <a:cs typeface="Microsoft Sans Serif"/>
              </a:rPr>
              <a:t>„</a:t>
            </a:r>
            <a:r>
              <a:rPr dirty="0" baseline="-1543" sz="2700" spc="-270">
                <a:latin typeface="Microsoft Sans Serif"/>
                <a:cs typeface="Microsoft Sans Serif"/>
              </a:rPr>
              <a:t> </a:t>
            </a:r>
            <a:r>
              <a:rPr dirty="0" sz="1800" spc="-265">
                <a:latin typeface="Microsoft Sans Serif"/>
                <a:cs typeface="Microsoft Sans Serif"/>
              </a:rPr>
              <a:t>ا</a:t>
            </a:r>
            <a:r>
              <a:rPr dirty="0" sz="1800" spc="475">
                <a:latin typeface="Microsoft Sans Serif"/>
                <a:cs typeface="Microsoft Sans Serif"/>
              </a:rPr>
              <a:t> </a:t>
            </a:r>
            <a:r>
              <a:rPr dirty="0" sz="1800" spc="-35">
                <a:latin typeface="Microsoft Sans Serif"/>
                <a:cs typeface="Microsoft Sans Serif"/>
              </a:rPr>
              <a:t>كال</a:t>
            </a:r>
            <a:r>
              <a:rPr dirty="0" sz="1800" spc="175">
                <a:latin typeface="Microsoft Sans Serif"/>
                <a:cs typeface="Microsoft Sans Serif"/>
              </a:rPr>
              <a:t>  </a:t>
            </a:r>
            <a:r>
              <a:rPr dirty="0" sz="1800" spc="-375">
                <a:latin typeface="Microsoft Sans Serif"/>
                <a:cs typeface="Microsoft Sans Serif"/>
              </a:rPr>
              <a:t>ل</a:t>
            </a:r>
            <a:r>
              <a:rPr dirty="0" sz="1800" spc="-50">
                <a:latin typeface="Microsoft Sans Serif"/>
                <a:cs typeface="Microsoft Sans Serif"/>
              </a:rPr>
              <a:t> </a:t>
            </a:r>
            <a:r>
              <a:rPr dirty="0" baseline="-1543" sz="2700" spc="-1050">
                <a:latin typeface="Microsoft Sans Serif"/>
                <a:cs typeface="Microsoft Sans Serif"/>
              </a:rPr>
              <a:t>„</a:t>
            </a:r>
            <a:r>
              <a:rPr dirty="0" baseline="-1543" sz="2700" spc="555">
                <a:latin typeface="Microsoft Sans Serif"/>
                <a:cs typeface="Microsoft Sans Serif"/>
              </a:rPr>
              <a:t> </a:t>
            </a:r>
            <a:r>
              <a:rPr dirty="0" sz="1800" spc="-265">
                <a:latin typeface="Microsoft Sans Serif"/>
                <a:cs typeface="Microsoft Sans Serif"/>
              </a:rPr>
              <a:t>ا</a:t>
            </a:r>
            <a:r>
              <a:rPr dirty="0" sz="1800" spc="114">
                <a:latin typeface="Microsoft Sans Serif"/>
                <a:cs typeface="Microsoft Sans Serif"/>
              </a:rPr>
              <a:t>  </a:t>
            </a:r>
            <a:r>
              <a:rPr dirty="0" sz="1800" spc="-375">
                <a:latin typeface="Microsoft Sans Serif"/>
                <a:cs typeface="Microsoft Sans Serif"/>
              </a:rPr>
              <a:t>ل</a:t>
            </a:r>
            <a:r>
              <a:rPr dirty="0" sz="1800" spc="170">
                <a:latin typeface="Microsoft Sans Serif"/>
                <a:cs typeface="Microsoft Sans Serif"/>
              </a:rPr>
              <a:t>  </a:t>
            </a:r>
            <a:r>
              <a:rPr dirty="0" sz="1800" spc="-405">
                <a:latin typeface="Microsoft Sans Serif"/>
                <a:cs typeface="Microsoft Sans Serif"/>
              </a:rPr>
              <a:t>،ك</a:t>
            </a:r>
            <a:r>
              <a:rPr dirty="0" sz="1800" spc="400">
                <a:latin typeface="Microsoft Sans Serif"/>
                <a:cs typeface="Microsoft Sans Serif"/>
              </a:rPr>
              <a:t>  </a:t>
            </a:r>
            <a:r>
              <a:rPr dirty="0" sz="1800">
                <a:latin typeface="Microsoft Sans Serif"/>
                <a:cs typeface="Microsoft Sans Serif"/>
              </a:rPr>
              <a:t>با</a:t>
            </a:r>
            <a:r>
              <a:rPr dirty="0" sz="1800" spc="85">
                <a:latin typeface="Microsoft Sans Serif"/>
                <a:cs typeface="Microsoft Sans Serif"/>
              </a:rPr>
              <a:t> </a:t>
            </a:r>
            <a:r>
              <a:rPr dirty="0" sz="1800" spc="-355">
                <a:latin typeface="Microsoft Sans Serif"/>
                <a:cs typeface="Microsoft Sans Serif"/>
              </a:rPr>
              <a:t>و</a:t>
            </a:r>
            <a:r>
              <a:rPr dirty="0" sz="1800" spc="290">
                <a:latin typeface="Microsoft Sans Serif"/>
                <a:cs typeface="Microsoft Sans Serif"/>
              </a:rPr>
              <a:t>  </a:t>
            </a:r>
            <a:r>
              <a:rPr dirty="0" sz="1800">
                <a:latin typeface="Microsoft Sans Serif"/>
                <a:cs typeface="Microsoft Sans Serif"/>
              </a:rPr>
              <a:t>ةر</a:t>
            </a:r>
            <a:r>
              <a:rPr dirty="0" sz="1800" spc="85">
                <a:latin typeface="Microsoft Sans Serif"/>
                <a:cs typeface="Microsoft Sans Serif"/>
              </a:rPr>
              <a:t>  </a:t>
            </a:r>
            <a:r>
              <a:rPr dirty="0" sz="1800" spc="-805">
                <a:latin typeface="Microsoft Sans Serif"/>
                <a:cs typeface="Microsoft Sans Serif"/>
              </a:rPr>
              <a:t>ي</a:t>
            </a:r>
            <a:r>
              <a:rPr dirty="0" baseline="-13888" sz="2700" spc="-1207">
                <a:latin typeface="Microsoft Sans Serif"/>
                <a:cs typeface="Microsoft Sans Serif"/>
              </a:rPr>
              <a:t>„</a:t>
            </a:r>
            <a:r>
              <a:rPr dirty="0" baseline="-13888" sz="2700" spc="232">
                <a:latin typeface="Microsoft Sans Serif"/>
                <a:cs typeface="Microsoft Sans Serif"/>
              </a:rPr>
              <a:t> </a:t>
            </a:r>
            <a:r>
              <a:rPr dirty="0" sz="1800" spc="-360">
                <a:latin typeface="Microsoft Sans Serif"/>
                <a:cs typeface="Microsoft Sans Serif"/>
              </a:rPr>
              <a:t>ق</a:t>
            </a:r>
            <a:r>
              <a:rPr dirty="0" sz="1800" spc="215">
                <a:latin typeface="Microsoft Sans Serif"/>
                <a:cs typeface="Microsoft Sans Serif"/>
              </a:rPr>
              <a:t>  </a:t>
            </a:r>
            <a:r>
              <a:rPr dirty="0" sz="1800" spc="-819">
                <a:latin typeface="Microsoft Sans Serif"/>
                <a:cs typeface="Microsoft Sans Serif"/>
              </a:rPr>
              <a:t>ي</a:t>
            </a:r>
            <a:r>
              <a:rPr dirty="0" baseline="-13888" sz="2700" spc="-1230">
                <a:latin typeface="Microsoft Sans Serif"/>
                <a:cs typeface="Microsoft Sans Serif"/>
              </a:rPr>
              <a:t>„</a:t>
            </a:r>
            <a:r>
              <a:rPr dirty="0" baseline="-13888" sz="2700" spc="-89">
                <a:latin typeface="Microsoft Sans Serif"/>
                <a:cs typeface="Microsoft Sans Serif"/>
              </a:rPr>
              <a:t> </a:t>
            </a:r>
            <a:r>
              <a:rPr dirty="0" sz="1800" spc="-170">
                <a:latin typeface="Microsoft Sans Serif"/>
                <a:cs typeface="Microsoft Sans Serif"/>
              </a:rPr>
              <a:t>ا</a:t>
            </a:r>
            <a:r>
              <a:rPr dirty="0" sz="1800" spc="-204">
                <a:latin typeface="Microsoft Sans Serif"/>
                <a:cs typeface="Microsoft Sans Serif"/>
              </a:rPr>
              <a:t> </a:t>
            </a:r>
            <a:r>
              <a:rPr dirty="0" sz="1800" spc="-254">
                <a:latin typeface="Microsoft Sans Serif"/>
                <a:cs typeface="Microsoft Sans Serif"/>
              </a:rPr>
              <a:t>ت</a:t>
            </a:r>
            <a:r>
              <a:rPr dirty="0" baseline="-9259" sz="2700" spc="-382">
                <a:latin typeface="Microsoft Sans Serif"/>
                <a:cs typeface="Microsoft Sans Serif"/>
              </a:rPr>
              <a:t>,</a:t>
            </a:r>
            <a:r>
              <a:rPr dirty="0" baseline="-9259" sz="2700" spc="359">
                <a:latin typeface="Microsoft Sans Serif"/>
                <a:cs typeface="Microsoft Sans Serif"/>
              </a:rPr>
              <a:t> </a:t>
            </a:r>
            <a:r>
              <a:rPr dirty="0" sz="1800" spc="-254">
                <a:latin typeface="Microsoft Sans Serif"/>
                <a:cs typeface="Microsoft Sans Serif"/>
              </a:rPr>
              <a:t>ر</a:t>
            </a:r>
            <a:r>
              <a:rPr dirty="0" sz="1800" spc="120">
                <a:latin typeface="Microsoft Sans Serif"/>
                <a:cs typeface="Microsoft Sans Serif"/>
              </a:rPr>
              <a:t> </a:t>
            </a:r>
            <a:r>
              <a:rPr dirty="0" sz="1800" spc="-265">
                <a:latin typeface="Microsoft Sans Serif"/>
                <a:cs typeface="Microsoft Sans Serif"/>
              </a:rPr>
              <a:t>ا</a:t>
            </a:r>
            <a:r>
              <a:rPr dirty="0" sz="1800" spc="185">
                <a:latin typeface="Microsoft Sans Serif"/>
                <a:cs typeface="Microsoft Sans Serif"/>
              </a:rPr>
              <a:t>   </a:t>
            </a:r>
            <a:r>
              <a:rPr dirty="0" sz="1800" spc="385">
                <a:latin typeface="Microsoft Sans Serif"/>
                <a:cs typeface="Microsoft Sans Serif"/>
              </a:rPr>
              <a:t>ت</a:t>
            </a:r>
            <a:r>
              <a:rPr dirty="0" sz="1800" spc="170">
                <a:latin typeface="Microsoft Sans Serif"/>
                <a:cs typeface="Microsoft Sans Serif"/>
              </a:rPr>
              <a:t>  </a:t>
            </a:r>
            <a:r>
              <a:rPr dirty="0" sz="1800" spc="-295">
                <a:latin typeface="Microsoft Sans Serif"/>
                <a:cs typeface="Microsoft Sans Serif"/>
              </a:rPr>
              <a:t>ادا</a:t>
            </a:r>
            <a:r>
              <a:rPr dirty="0" baseline="-1543" sz="2700" spc="-442">
                <a:latin typeface="Microsoft Sans Serif"/>
                <a:cs typeface="Microsoft Sans Serif"/>
              </a:rPr>
              <a:t>,</a:t>
            </a:r>
            <a:r>
              <a:rPr dirty="0" baseline="-1543" sz="2700" spc="-44">
                <a:latin typeface="Microsoft Sans Serif"/>
                <a:cs typeface="Microsoft Sans Serif"/>
              </a:rPr>
              <a:t> </a:t>
            </a:r>
            <a:r>
              <a:rPr dirty="0" sz="1800" spc="-290">
                <a:solidFill>
                  <a:srgbClr val="FF0000"/>
                </a:solidFill>
                <a:latin typeface="Microsoft Sans Serif"/>
                <a:cs typeface="Microsoft Sans Serif"/>
              </a:rPr>
              <a:t>."</a:t>
            </a:r>
            <a:r>
              <a:rPr dirty="0" sz="1800" spc="-290">
                <a:solidFill>
                  <a:srgbClr val="FF0000"/>
                </a:solidFill>
                <a:latin typeface="Microsoft Sans Serif"/>
                <a:cs typeface="Microsoft Sans Serif"/>
              </a:rPr>
              <a:t>ع</a:t>
            </a:r>
            <a:r>
              <a:rPr dirty="0" sz="1800" spc="240">
                <a:solidFill>
                  <a:srgbClr val="FF0000"/>
                </a:solidFill>
                <a:latin typeface="Microsoft Sans Serif"/>
                <a:cs typeface="Microsoft Sans Serif"/>
              </a:rPr>
              <a:t>  </a:t>
            </a:r>
            <a:r>
              <a:rPr dirty="0" sz="1800" spc="-300">
                <a:solidFill>
                  <a:srgbClr val="FF0000"/>
                </a:solidFill>
                <a:latin typeface="Microsoft Sans Serif"/>
                <a:cs typeface="Microsoft Sans Serif"/>
              </a:rPr>
              <a:t>و</a:t>
            </a:r>
            <a:r>
              <a:rPr dirty="0" sz="1800" spc="-204">
                <a:solidFill>
                  <a:srgbClr val="FF0000"/>
                </a:solidFill>
                <a:latin typeface="Microsoft Sans Serif"/>
                <a:cs typeface="Microsoft Sans Serif"/>
              </a:rPr>
              <a:t> </a:t>
            </a:r>
            <a:r>
              <a:rPr dirty="0" sz="1800" spc="-45">
                <a:solidFill>
                  <a:srgbClr val="FF0000"/>
                </a:solidFill>
                <a:latin typeface="Microsoft Sans Serif"/>
                <a:cs typeface="Microsoft Sans Serif"/>
              </a:rPr>
              <a:t>ة</a:t>
            </a:r>
            <a:r>
              <a:rPr dirty="0" sz="1800" spc="-145">
                <a:solidFill>
                  <a:srgbClr val="FF0000"/>
                </a:solidFill>
                <a:latin typeface="Microsoft Sans Serif"/>
                <a:cs typeface="Microsoft Sans Serif"/>
              </a:rPr>
              <a:t> </a:t>
            </a:r>
            <a:r>
              <a:rPr dirty="0" baseline="-1543" sz="2700" spc="-750">
                <a:solidFill>
                  <a:srgbClr val="FF0000"/>
                </a:solidFill>
                <a:latin typeface="Microsoft Sans Serif"/>
                <a:cs typeface="Microsoft Sans Serif"/>
              </a:rPr>
              <a:t>,</a:t>
            </a:r>
            <a:r>
              <a:rPr dirty="0" baseline="-1543" sz="2700" spc="-52">
                <a:solidFill>
                  <a:srgbClr val="FF0000"/>
                </a:solidFill>
                <a:latin typeface="Microsoft Sans Serif"/>
                <a:cs typeface="Microsoft Sans Serif"/>
              </a:rPr>
              <a:t> </a:t>
            </a:r>
            <a:r>
              <a:rPr dirty="0" sz="1800" spc="-290">
                <a:solidFill>
                  <a:srgbClr val="FF0000"/>
                </a:solidFill>
                <a:latin typeface="Microsoft Sans Serif"/>
                <a:cs typeface="Microsoft Sans Serif"/>
              </a:rPr>
              <a:t>ار</a:t>
            </a:r>
            <a:r>
              <a:rPr dirty="0" sz="1800" spc="430">
                <a:solidFill>
                  <a:srgbClr val="FF0000"/>
                </a:solidFill>
                <a:latin typeface="Microsoft Sans Serif"/>
                <a:cs typeface="Microsoft Sans Serif"/>
              </a:rPr>
              <a:t> </a:t>
            </a:r>
            <a:r>
              <a:rPr dirty="0" sz="1800" spc="-805">
                <a:solidFill>
                  <a:srgbClr val="FF0000"/>
                </a:solidFill>
                <a:latin typeface="Microsoft Sans Serif"/>
                <a:cs typeface="Microsoft Sans Serif"/>
              </a:rPr>
              <a:t>ي</a:t>
            </a:r>
            <a:r>
              <a:rPr dirty="0" baseline="-13888" sz="2700" spc="-1207">
                <a:solidFill>
                  <a:srgbClr val="FF0000"/>
                </a:solidFill>
                <a:latin typeface="Microsoft Sans Serif"/>
                <a:cs typeface="Microsoft Sans Serif"/>
              </a:rPr>
              <a:t>„</a:t>
            </a:r>
            <a:r>
              <a:rPr dirty="0" baseline="-13888" sz="2700" spc="-112">
                <a:solidFill>
                  <a:srgbClr val="FF0000"/>
                </a:solidFill>
                <a:latin typeface="Microsoft Sans Serif"/>
                <a:cs typeface="Microsoft Sans Serif"/>
              </a:rPr>
              <a:t> </a:t>
            </a:r>
            <a:r>
              <a:rPr dirty="0" baseline="-4629" sz="2700" spc="-750">
                <a:solidFill>
                  <a:srgbClr val="FF0000"/>
                </a:solidFill>
                <a:latin typeface="Microsoft Sans Serif"/>
                <a:cs typeface="Microsoft Sans Serif"/>
              </a:rPr>
              <a:t>,</a:t>
            </a:r>
            <a:r>
              <a:rPr dirty="0" baseline="-4629" sz="2700" spc="247">
                <a:solidFill>
                  <a:srgbClr val="FF0000"/>
                </a:solidFill>
                <a:latin typeface="Microsoft Sans Serif"/>
                <a:cs typeface="Microsoft Sans Serif"/>
              </a:rPr>
              <a:t> </a:t>
            </a:r>
            <a:r>
              <a:rPr dirty="0" sz="1800" spc="-165">
                <a:solidFill>
                  <a:srgbClr val="FF0000"/>
                </a:solidFill>
                <a:latin typeface="Microsoft Sans Serif"/>
                <a:cs typeface="Microsoft Sans Serif"/>
              </a:rPr>
              <a:t>د</a:t>
            </a:r>
            <a:r>
              <a:rPr dirty="0" sz="1800" spc="-204">
                <a:solidFill>
                  <a:srgbClr val="FF0000"/>
                </a:solidFill>
                <a:latin typeface="Microsoft Sans Serif"/>
                <a:cs typeface="Microsoft Sans Serif"/>
              </a:rPr>
              <a:t> </a:t>
            </a:r>
            <a:r>
              <a:rPr dirty="0" sz="1800" spc="-254">
                <a:solidFill>
                  <a:srgbClr val="FF0000"/>
                </a:solidFill>
                <a:latin typeface="Microsoft Sans Serif"/>
                <a:cs typeface="Microsoft Sans Serif"/>
              </a:rPr>
              <a:t>ر</a:t>
            </a:r>
            <a:r>
              <a:rPr dirty="0" sz="1800" spc="114">
                <a:solidFill>
                  <a:srgbClr val="FF0000"/>
                </a:solidFill>
                <a:latin typeface="Microsoft Sans Serif"/>
                <a:cs typeface="Microsoft Sans Serif"/>
              </a:rPr>
              <a:t>  </a:t>
            </a:r>
            <a:r>
              <a:rPr dirty="0" sz="1800" spc="-225">
                <a:solidFill>
                  <a:srgbClr val="FF0000"/>
                </a:solidFill>
                <a:latin typeface="Microsoft Sans Serif"/>
                <a:cs typeface="Microsoft Sans Serif"/>
              </a:rPr>
              <a:t>"</a:t>
            </a:r>
            <a:r>
              <a:rPr dirty="0" sz="1800" spc="-204">
                <a:solidFill>
                  <a:srgbClr val="FF0000"/>
                </a:solidFill>
                <a:latin typeface="Microsoft Sans Serif"/>
                <a:cs typeface="Microsoft Sans Serif"/>
              </a:rPr>
              <a:t> </a:t>
            </a:r>
            <a:r>
              <a:rPr dirty="0" sz="1800" spc="-805">
                <a:solidFill>
                  <a:srgbClr val="FF0000"/>
                </a:solidFill>
                <a:latin typeface="Microsoft Sans Serif"/>
                <a:cs typeface="Microsoft Sans Serif"/>
              </a:rPr>
              <a:t>ي</a:t>
            </a:r>
            <a:r>
              <a:rPr dirty="0" baseline="-13888" sz="2700" spc="-1207">
                <a:solidFill>
                  <a:srgbClr val="FF0000"/>
                </a:solidFill>
                <a:latin typeface="Microsoft Sans Serif"/>
                <a:cs typeface="Microsoft Sans Serif"/>
              </a:rPr>
              <a:t>„</a:t>
            </a:r>
            <a:r>
              <a:rPr dirty="0" baseline="-13888" sz="2700" spc="232">
                <a:solidFill>
                  <a:srgbClr val="FF0000"/>
                </a:solidFill>
                <a:latin typeface="Microsoft Sans Serif"/>
                <a:cs typeface="Microsoft Sans Serif"/>
              </a:rPr>
              <a:t> </a:t>
            </a:r>
            <a:r>
              <a:rPr dirty="0" sz="1800" spc="-495">
                <a:latin typeface="Microsoft Sans Serif"/>
                <a:cs typeface="Microsoft Sans Serif"/>
              </a:rPr>
              <a:t>س</a:t>
            </a:r>
            <a:r>
              <a:rPr dirty="0" sz="1800" spc="229">
                <a:latin typeface="Microsoft Sans Serif"/>
                <a:cs typeface="Microsoft Sans Serif"/>
              </a:rPr>
              <a:t>  </a:t>
            </a:r>
            <a:r>
              <a:rPr dirty="0" sz="1800" spc="-265">
                <a:latin typeface="Microsoft Sans Serif"/>
                <a:cs typeface="Microsoft Sans Serif"/>
              </a:rPr>
              <a:t>ا</a:t>
            </a:r>
            <a:r>
              <a:rPr dirty="0" sz="1800" spc="235">
                <a:latin typeface="Microsoft Sans Serif"/>
                <a:cs typeface="Microsoft Sans Serif"/>
              </a:rPr>
              <a:t> </a:t>
            </a:r>
            <a:r>
              <a:rPr dirty="0" sz="1800" spc="-170">
                <a:latin typeface="Microsoft Sans Serif"/>
                <a:cs typeface="Microsoft Sans Serif"/>
              </a:rPr>
              <a:t>ا</a:t>
            </a:r>
            <a:r>
              <a:rPr dirty="0" sz="1800" spc="-204">
                <a:latin typeface="Microsoft Sans Serif"/>
                <a:cs typeface="Microsoft Sans Serif"/>
              </a:rPr>
              <a:t> </a:t>
            </a:r>
            <a:r>
              <a:rPr dirty="0" sz="1800">
                <a:latin typeface="Microsoft Sans Serif"/>
                <a:cs typeface="Microsoft Sans Serif"/>
              </a:rPr>
              <a:t>ة</a:t>
            </a:r>
            <a:r>
              <a:rPr dirty="0" sz="1800" spc="220">
                <a:latin typeface="Microsoft Sans Serif"/>
                <a:cs typeface="Microsoft Sans Serif"/>
              </a:rPr>
              <a:t>   </a:t>
            </a:r>
            <a:r>
              <a:rPr dirty="0" sz="1800" spc="-300">
                <a:latin typeface="Microsoft Sans Serif"/>
                <a:cs typeface="Microsoft Sans Serif"/>
              </a:rPr>
              <a:t>و</a:t>
            </a:r>
            <a:r>
              <a:rPr dirty="0" sz="1800" spc="335">
                <a:latin typeface="Microsoft Sans Serif"/>
                <a:cs typeface="Microsoft Sans Serif"/>
              </a:rPr>
              <a:t>  </a:t>
            </a:r>
            <a:r>
              <a:rPr dirty="0" sz="1800" spc="-50">
                <a:latin typeface="Microsoft Sans Serif"/>
                <a:cs typeface="Microsoft Sans Serif"/>
              </a:rPr>
              <a:t>•</a:t>
            </a:r>
            <a:endParaRPr sz="1800">
              <a:latin typeface="Microsoft Sans Serif"/>
              <a:cs typeface="Microsoft Sans Serif"/>
            </a:endParaRPr>
          </a:p>
        </p:txBody>
      </p:sp>
      <p:sp>
        <p:nvSpPr>
          <p:cNvPr id="9" name="object 9" descr=""/>
          <p:cNvSpPr txBox="1"/>
          <p:nvPr/>
        </p:nvSpPr>
        <p:spPr>
          <a:xfrm>
            <a:off x="619556" y="3177666"/>
            <a:ext cx="5416550" cy="299720"/>
          </a:xfrm>
          <a:prstGeom prst="rect">
            <a:avLst/>
          </a:prstGeom>
        </p:spPr>
        <p:txBody>
          <a:bodyPr wrap="square" lIns="0" tIns="12700" rIns="0" bIns="0" rtlCol="0" vert="horz">
            <a:spAutoFit/>
          </a:bodyPr>
          <a:lstStyle/>
          <a:p>
            <a:pPr algn="r" marL="63500" marR="43180">
              <a:lnSpc>
                <a:spcPct val="100000"/>
              </a:lnSpc>
              <a:spcBef>
                <a:spcPts val="100"/>
              </a:spcBef>
            </a:pPr>
            <a:r>
              <a:rPr dirty="0" baseline="9259" sz="2700" spc="-1050">
                <a:latin typeface="Microsoft Sans Serif"/>
                <a:cs typeface="Microsoft Sans Serif"/>
              </a:rPr>
              <a:t>„</a:t>
            </a:r>
            <a:r>
              <a:rPr dirty="0" baseline="9259" sz="2700" spc="-359">
                <a:latin typeface="Microsoft Sans Serif"/>
                <a:cs typeface="Microsoft Sans Serif"/>
              </a:rPr>
              <a:t> </a:t>
            </a:r>
            <a:r>
              <a:rPr dirty="0" baseline="1543" sz="2700" spc="-1185">
                <a:latin typeface="Microsoft Sans Serif"/>
                <a:cs typeface="Microsoft Sans Serif"/>
              </a:rPr>
              <a:t>ثل</a:t>
            </a:r>
            <a:r>
              <a:rPr dirty="0" baseline="1543" sz="2700" spc="-472">
                <a:latin typeface="Microsoft Sans Serif"/>
                <a:cs typeface="Microsoft Sans Serif"/>
              </a:rPr>
              <a:t> </a:t>
            </a:r>
            <a:r>
              <a:rPr dirty="0" sz="1800" spc="-385">
                <a:latin typeface="Microsoft Sans Serif"/>
                <a:cs typeface="Microsoft Sans Serif"/>
              </a:rPr>
              <a:t>ملا</a:t>
            </a:r>
            <a:r>
              <a:rPr dirty="0" sz="1800" spc="495">
                <a:latin typeface="Microsoft Sans Serif"/>
                <a:cs typeface="Microsoft Sans Serif"/>
              </a:rPr>
              <a:t> </a:t>
            </a:r>
            <a:r>
              <a:rPr dirty="0" baseline="3086" sz="2700" spc="-1575">
                <a:latin typeface="Microsoft Sans Serif"/>
                <a:cs typeface="Microsoft Sans Serif"/>
              </a:rPr>
              <a:t>ي</a:t>
            </a:r>
            <a:r>
              <a:rPr dirty="0" baseline="13888" sz="2700" spc="-1575">
                <a:latin typeface="Microsoft Sans Serif"/>
                <a:cs typeface="Microsoft Sans Serif"/>
              </a:rPr>
              <a:t>„</a:t>
            </a:r>
            <a:r>
              <a:rPr dirty="0" baseline="13888" sz="2700" spc="157">
                <a:latin typeface="Microsoft Sans Serif"/>
                <a:cs typeface="Microsoft Sans Serif"/>
              </a:rPr>
              <a:t> </a:t>
            </a:r>
            <a:r>
              <a:rPr dirty="0" baseline="13888" sz="2700" spc="-1627">
                <a:latin typeface="Microsoft Sans Serif"/>
                <a:cs typeface="Microsoft Sans Serif"/>
              </a:rPr>
              <a:t>حش</a:t>
            </a:r>
            <a:r>
              <a:rPr dirty="0" baseline="-4629" sz="2700" spc="-1627">
                <a:latin typeface="Microsoft Sans Serif"/>
                <a:cs typeface="Microsoft Sans Serif"/>
              </a:rPr>
              <a:t>,</a:t>
            </a:r>
            <a:r>
              <a:rPr dirty="0" baseline="-4629" sz="2700" spc="359">
                <a:latin typeface="Microsoft Sans Serif"/>
                <a:cs typeface="Microsoft Sans Serif"/>
              </a:rPr>
              <a:t>  </a:t>
            </a:r>
            <a:r>
              <a:rPr dirty="0" baseline="1543" sz="2700" spc="-1260">
                <a:latin typeface="Microsoft Sans Serif"/>
                <a:cs typeface="Microsoft Sans Serif"/>
              </a:rPr>
              <a:t>ثصق</a:t>
            </a:r>
            <a:r>
              <a:rPr dirty="0" baseline="13888" sz="2700" spc="-1260">
                <a:latin typeface="Microsoft Sans Serif"/>
                <a:cs typeface="Microsoft Sans Serif"/>
              </a:rPr>
              <a:t>„</a:t>
            </a:r>
            <a:r>
              <a:rPr dirty="0" baseline="13888" sz="2700" spc="-450">
                <a:latin typeface="Microsoft Sans Serif"/>
                <a:cs typeface="Microsoft Sans Serif"/>
              </a:rPr>
              <a:t> </a:t>
            </a:r>
            <a:r>
              <a:rPr dirty="0" baseline="1543" sz="2700" spc="-1207">
                <a:latin typeface="Microsoft Sans Serif"/>
                <a:cs typeface="Microsoft Sans Serif"/>
              </a:rPr>
              <a:t>ن</a:t>
            </a:r>
            <a:r>
              <a:rPr dirty="0" baseline="18518" sz="2700" spc="-1207">
                <a:latin typeface="Microsoft Sans Serif"/>
                <a:cs typeface="Microsoft Sans Serif"/>
              </a:rPr>
              <a:t>„</a:t>
            </a:r>
            <a:r>
              <a:rPr dirty="0" baseline="18518" sz="2700" spc="37">
                <a:latin typeface="Microsoft Sans Serif"/>
                <a:cs typeface="Microsoft Sans Serif"/>
              </a:rPr>
              <a:t>  </a:t>
            </a:r>
            <a:r>
              <a:rPr dirty="0" baseline="1543" sz="2700" spc="-1455">
                <a:latin typeface="Microsoft Sans Serif"/>
                <a:cs typeface="Microsoft Sans Serif"/>
              </a:rPr>
              <a:t>ث</a:t>
            </a:r>
            <a:r>
              <a:rPr dirty="0" baseline="7716" sz="2700" spc="-480">
                <a:latin typeface="Microsoft Sans Serif"/>
                <a:cs typeface="Microsoft Sans Serif"/>
              </a:rPr>
              <a:t> </a:t>
            </a:r>
            <a:r>
              <a:rPr dirty="0" sz="1800">
                <a:latin typeface="Microsoft Sans Serif"/>
                <a:cs typeface="Microsoft Sans Serif"/>
              </a:rPr>
              <a:t>م</a:t>
            </a:r>
            <a:r>
              <a:rPr dirty="0" sz="1800" spc="50">
                <a:latin typeface="Microsoft Sans Serif"/>
                <a:cs typeface="Microsoft Sans Serif"/>
              </a:rPr>
              <a:t>  </a:t>
            </a:r>
            <a:r>
              <a:rPr dirty="0" baseline="1543" sz="2700" spc="-1297">
                <a:latin typeface="Microsoft Sans Serif"/>
                <a:cs typeface="Microsoft Sans Serif"/>
              </a:rPr>
              <a:t>ضخ</a:t>
            </a:r>
            <a:r>
              <a:rPr dirty="0" baseline="24691" sz="2700" spc="-1297">
                <a:latin typeface="Microsoft Sans Serif"/>
                <a:cs typeface="Microsoft Sans Serif"/>
              </a:rPr>
              <a:t>.</a:t>
            </a:r>
            <a:r>
              <a:rPr dirty="0" baseline="18518" sz="2700" spc="-1297">
                <a:latin typeface="Microsoft Sans Serif"/>
                <a:cs typeface="Microsoft Sans Serif"/>
              </a:rPr>
              <a:t>ت</a:t>
            </a:r>
            <a:r>
              <a:rPr dirty="0" baseline="30864" sz="2700" spc="-1297">
                <a:latin typeface="Microsoft Sans Serif"/>
                <a:cs typeface="Microsoft Sans Serif"/>
              </a:rPr>
              <a:t>„</a:t>
            </a:r>
            <a:r>
              <a:rPr dirty="0" baseline="30864" sz="2700" spc="509">
                <a:latin typeface="Microsoft Sans Serif"/>
                <a:cs typeface="Microsoft Sans Serif"/>
              </a:rPr>
              <a:t>  </a:t>
            </a:r>
            <a:r>
              <a:rPr dirty="0" baseline="10802" sz="2700" spc="-1050">
                <a:latin typeface="Microsoft Sans Serif"/>
                <a:cs typeface="Microsoft Sans Serif"/>
              </a:rPr>
              <a:t>„</a:t>
            </a:r>
            <a:r>
              <a:rPr dirty="0" baseline="10802" sz="2700" spc="270">
                <a:latin typeface="Microsoft Sans Serif"/>
                <a:cs typeface="Microsoft Sans Serif"/>
              </a:rPr>
              <a:t> </a:t>
            </a:r>
            <a:r>
              <a:rPr dirty="0" baseline="1543" sz="2700" spc="82">
                <a:latin typeface="Microsoft Sans Serif"/>
                <a:cs typeface="Microsoft Sans Serif"/>
              </a:rPr>
              <a:t>م</a:t>
            </a:r>
            <a:r>
              <a:rPr dirty="0" baseline="1543" sz="2700" spc="-247">
                <a:latin typeface="Microsoft Sans Serif"/>
                <a:cs typeface="Microsoft Sans Serif"/>
              </a:rPr>
              <a:t> </a:t>
            </a:r>
            <a:r>
              <a:rPr dirty="0" baseline="15432" sz="2700" spc="-607">
                <a:latin typeface="Microsoft Sans Serif"/>
                <a:cs typeface="Microsoft Sans Serif"/>
              </a:rPr>
              <a:t>لعم</a:t>
            </a:r>
            <a:r>
              <a:rPr dirty="0" baseline="15432" sz="2700" spc="89">
                <a:latin typeface="Microsoft Sans Serif"/>
                <a:cs typeface="Microsoft Sans Serif"/>
              </a:rPr>
              <a:t> </a:t>
            </a:r>
            <a:r>
              <a:rPr dirty="0" baseline="9259" sz="2700" spc="-1050">
                <a:latin typeface="Microsoft Sans Serif"/>
                <a:cs typeface="Microsoft Sans Serif"/>
              </a:rPr>
              <a:t>„</a:t>
            </a:r>
            <a:r>
              <a:rPr dirty="0" baseline="9259" sz="2700" spc="-359">
                <a:latin typeface="Microsoft Sans Serif"/>
                <a:cs typeface="Microsoft Sans Serif"/>
              </a:rPr>
              <a:t> </a:t>
            </a:r>
            <a:r>
              <a:rPr dirty="0" baseline="-3086" sz="2700" spc="-1380">
                <a:latin typeface="Microsoft Sans Serif"/>
                <a:cs typeface="Microsoft Sans Serif"/>
              </a:rPr>
              <a:t>ق</a:t>
            </a:r>
            <a:r>
              <a:rPr dirty="0" baseline="15432" sz="2700" spc="-1380">
                <a:latin typeface="Microsoft Sans Serif"/>
                <a:cs typeface="Microsoft Sans Serif"/>
              </a:rPr>
              <a:t>.</a:t>
            </a:r>
            <a:r>
              <a:rPr dirty="0" baseline="15432" sz="2700" spc="157">
                <a:latin typeface="Microsoft Sans Serif"/>
                <a:cs typeface="Microsoft Sans Serif"/>
              </a:rPr>
              <a:t> </a:t>
            </a:r>
            <a:r>
              <a:rPr dirty="0" baseline="7716" sz="2700" spc="-555">
                <a:latin typeface="Microsoft Sans Serif"/>
                <a:cs typeface="Microsoft Sans Serif"/>
              </a:rPr>
              <a:t>عم</a:t>
            </a:r>
            <a:r>
              <a:rPr dirty="0" baseline="7716" sz="2700" spc="179">
                <a:latin typeface="Microsoft Sans Serif"/>
                <a:cs typeface="Microsoft Sans Serif"/>
              </a:rPr>
              <a:t> </a:t>
            </a:r>
            <a:r>
              <a:rPr dirty="0" baseline="20061" sz="2700" spc="-1019">
                <a:latin typeface="Microsoft Sans Serif"/>
                <a:cs typeface="Microsoft Sans Serif"/>
              </a:rPr>
              <a:t>.</a:t>
            </a:r>
            <a:r>
              <a:rPr dirty="0" baseline="3086" sz="2700" spc="-1019">
                <a:latin typeface="Microsoft Sans Serif"/>
                <a:cs typeface="Microsoft Sans Serif"/>
              </a:rPr>
              <a:t>ق</a:t>
            </a:r>
            <a:r>
              <a:rPr dirty="0" baseline="3086" sz="2700" spc="480">
                <a:latin typeface="Microsoft Sans Serif"/>
                <a:cs typeface="Microsoft Sans Serif"/>
              </a:rPr>
              <a:t> </a:t>
            </a:r>
            <a:r>
              <a:rPr dirty="0" baseline="9259" sz="2700" spc="-1050">
                <a:latin typeface="Microsoft Sans Serif"/>
                <a:cs typeface="Microsoft Sans Serif"/>
              </a:rPr>
              <a:t>„</a:t>
            </a:r>
            <a:r>
              <a:rPr dirty="0" baseline="9259" sz="2700" spc="-472">
                <a:latin typeface="Microsoft Sans Serif"/>
                <a:cs typeface="Microsoft Sans Serif"/>
              </a:rPr>
              <a:t> </a:t>
            </a:r>
            <a:r>
              <a:rPr dirty="0" baseline="1543" sz="2700" spc="-1222">
                <a:latin typeface="Microsoft Sans Serif"/>
                <a:cs typeface="Microsoft Sans Serif"/>
              </a:rPr>
              <a:t>ق</a:t>
            </a:r>
            <a:r>
              <a:rPr dirty="0" baseline="20061" sz="2700" spc="-1222">
                <a:latin typeface="Microsoft Sans Serif"/>
                <a:cs typeface="Microsoft Sans Serif"/>
              </a:rPr>
              <a:t>„</a:t>
            </a:r>
            <a:r>
              <a:rPr dirty="0" baseline="20061" sz="2700" spc="-450">
                <a:latin typeface="Microsoft Sans Serif"/>
                <a:cs typeface="Microsoft Sans Serif"/>
              </a:rPr>
              <a:t> </a:t>
            </a:r>
            <a:r>
              <a:rPr dirty="0" baseline="21604" sz="2700" spc="-675">
                <a:latin typeface="Microsoft Sans Serif"/>
                <a:cs typeface="Microsoft Sans Serif"/>
              </a:rPr>
              <a:t>حم</a:t>
            </a:r>
            <a:r>
              <a:rPr dirty="0" baseline="15432" sz="2700" spc="450">
                <a:latin typeface="Microsoft Sans Serif"/>
                <a:cs typeface="Microsoft Sans Serif"/>
              </a:rPr>
              <a:t>    </a:t>
            </a:r>
            <a:r>
              <a:rPr dirty="0" baseline="1543" sz="2700" spc="-1057">
                <a:latin typeface="Microsoft Sans Serif"/>
                <a:cs typeface="Microsoft Sans Serif"/>
              </a:rPr>
              <a:t>ع</a:t>
            </a:r>
            <a:r>
              <a:rPr dirty="0" baseline="20061" sz="2700" spc="-1057">
                <a:latin typeface="Microsoft Sans Serif"/>
                <a:cs typeface="Microsoft Sans Serif"/>
              </a:rPr>
              <a:t>.</a:t>
            </a:r>
            <a:r>
              <a:rPr dirty="0" baseline="20061" sz="2700" spc="345">
                <a:latin typeface="Microsoft Sans Serif"/>
                <a:cs typeface="Microsoft Sans Serif"/>
              </a:rPr>
              <a:t> </a:t>
            </a:r>
            <a:r>
              <a:rPr dirty="0" baseline="1543" sz="2700" spc="-1477">
                <a:latin typeface="Microsoft Sans Serif"/>
                <a:cs typeface="Microsoft Sans Serif"/>
              </a:rPr>
              <a:t>ي</a:t>
            </a:r>
            <a:r>
              <a:rPr dirty="0" baseline="-3086" sz="2700" spc="-1477">
                <a:latin typeface="Microsoft Sans Serif"/>
                <a:cs typeface="Microsoft Sans Serif"/>
              </a:rPr>
              <a:t>„</a:t>
            </a:r>
            <a:r>
              <a:rPr dirty="0" baseline="-3086" sz="2700" spc="157">
                <a:latin typeface="Microsoft Sans Serif"/>
                <a:cs typeface="Microsoft Sans Serif"/>
              </a:rPr>
              <a:t> </a:t>
            </a:r>
            <a:r>
              <a:rPr dirty="0" baseline="3086" sz="2700" spc="-1327">
                <a:latin typeface="Microsoft Sans Serif"/>
                <a:cs typeface="Microsoft Sans Serif"/>
              </a:rPr>
              <a:t>ضخ</a:t>
            </a:r>
            <a:r>
              <a:rPr dirty="0" baseline="24691" sz="2700" spc="-1327">
                <a:latin typeface="Microsoft Sans Serif"/>
                <a:cs typeface="Microsoft Sans Serif"/>
              </a:rPr>
              <a:t>.</a:t>
            </a:r>
            <a:r>
              <a:rPr dirty="0" baseline="20061" sz="2700" spc="-1327">
                <a:latin typeface="Microsoft Sans Serif"/>
                <a:cs typeface="Microsoft Sans Serif"/>
              </a:rPr>
              <a:t>ش</a:t>
            </a:r>
            <a:r>
              <a:rPr dirty="0" baseline="33950" sz="2700" spc="735">
                <a:latin typeface="Microsoft Sans Serif"/>
                <a:cs typeface="Microsoft Sans Serif"/>
              </a:rPr>
              <a:t>    </a:t>
            </a:r>
            <a:r>
              <a:rPr dirty="0" baseline="10802" sz="2700" spc="-750">
                <a:latin typeface="Microsoft Sans Serif"/>
                <a:cs typeface="Microsoft Sans Serif"/>
              </a:rPr>
              <a:t>.</a:t>
            </a:r>
            <a:r>
              <a:rPr dirty="0" baseline="10802" sz="2700" spc="270">
                <a:latin typeface="Microsoft Sans Serif"/>
                <a:cs typeface="Microsoft Sans Serif"/>
              </a:rPr>
              <a:t>   </a:t>
            </a:r>
            <a:r>
              <a:rPr dirty="0" baseline="6172" sz="2700" spc="-1364">
                <a:solidFill>
                  <a:srgbClr val="FF0000"/>
                </a:solidFill>
                <a:latin typeface="Microsoft Sans Serif"/>
                <a:cs typeface="Microsoft Sans Serif"/>
              </a:rPr>
              <a:t>ت</a:t>
            </a:r>
            <a:r>
              <a:rPr dirty="0" baseline="3086" sz="2700" spc="-1364">
                <a:solidFill>
                  <a:srgbClr val="FF0000"/>
                </a:solidFill>
                <a:latin typeface="Microsoft Sans Serif"/>
                <a:cs typeface="Microsoft Sans Serif"/>
              </a:rPr>
              <a:t>,</a:t>
            </a:r>
            <a:r>
              <a:rPr dirty="0" baseline="21604" sz="2700" spc="-1364">
                <a:solidFill>
                  <a:srgbClr val="FF0000"/>
                </a:solidFill>
                <a:latin typeface="Microsoft Sans Serif"/>
                <a:cs typeface="Microsoft Sans Serif"/>
              </a:rPr>
              <a:t>نثل</a:t>
            </a:r>
            <a:r>
              <a:rPr dirty="0" baseline="29320" sz="2700" spc="-1364">
                <a:solidFill>
                  <a:srgbClr val="FF0000"/>
                </a:solidFill>
                <a:latin typeface="Microsoft Sans Serif"/>
                <a:cs typeface="Microsoft Sans Serif"/>
              </a:rPr>
              <a:t>:</a:t>
            </a:r>
            <a:r>
              <a:rPr dirty="0" baseline="26234" sz="2700" spc="-1364">
                <a:solidFill>
                  <a:srgbClr val="FF0000"/>
                </a:solidFill>
                <a:latin typeface="Microsoft Sans Serif"/>
                <a:cs typeface="Microsoft Sans Serif"/>
              </a:rPr>
              <a:t>:</a:t>
            </a:r>
            <a:r>
              <a:rPr dirty="0" baseline="26234" sz="2700" spc="480">
                <a:solidFill>
                  <a:srgbClr val="FF0000"/>
                </a:solidFill>
                <a:latin typeface="Microsoft Sans Serif"/>
                <a:cs typeface="Microsoft Sans Serif"/>
              </a:rPr>
              <a:t> </a:t>
            </a:r>
            <a:r>
              <a:rPr dirty="0" baseline="20061" sz="2700">
                <a:solidFill>
                  <a:srgbClr val="FF0000"/>
                </a:solidFill>
                <a:latin typeface="Microsoft Sans Serif"/>
                <a:cs typeface="Microsoft Sans Serif"/>
              </a:rPr>
              <a:t>ا</a:t>
            </a:r>
            <a:r>
              <a:rPr dirty="0" baseline="20061" sz="2700" spc="705">
                <a:solidFill>
                  <a:srgbClr val="FF0000"/>
                </a:solidFill>
                <a:latin typeface="Microsoft Sans Serif"/>
                <a:cs typeface="Microsoft Sans Serif"/>
              </a:rPr>
              <a:t> </a:t>
            </a:r>
            <a:r>
              <a:rPr dirty="0" baseline="9259" sz="2700" spc="-1050">
                <a:solidFill>
                  <a:srgbClr val="FF0000"/>
                </a:solidFill>
                <a:latin typeface="Microsoft Sans Serif"/>
                <a:cs typeface="Microsoft Sans Serif"/>
              </a:rPr>
              <a:t>„</a:t>
            </a:r>
            <a:r>
              <a:rPr dirty="0" baseline="9259" sz="2700" spc="-359">
                <a:solidFill>
                  <a:srgbClr val="FF0000"/>
                </a:solidFill>
                <a:latin typeface="Microsoft Sans Serif"/>
                <a:cs typeface="Microsoft Sans Serif"/>
              </a:rPr>
              <a:t> </a:t>
            </a:r>
            <a:r>
              <a:rPr dirty="0" baseline="1543" sz="2700" spc="-1410">
                <a:solidFill>
                  <a:srgbClr val="FF0000"/>
                </a:solidFill>
                <a:latin typeface="Microsoft Sans Serif"/>
                <a:cs typeface="Microsoft Sans Serif"/>
              </a:rPr>
              <a:t>ثق</a:t>
            </a:r>
            <a:r>
              <a:rPr dirty="0" baseline="20061" sz="2700" spc="-1410">
                <a:solidFill>
                  <a:srgbClr val="FF0000"/>
                </a:solidFill>
                <a:latin typeface="Microsoft Sans Serif"/>
                <a:cs typeface="Microsoft Sans Serif"/>
              </a:rPr>
              <a:t>„</a:t>
            </a:r>
            <a:r>
              <a:rPr dirty="0" baseline="20061" sz="2700" spc="44">
                <a:solidFill>
                  <a:srgbClr val="FF0000"/>
                </a:solidFill>
                <a:latin typeface="Microsoft Sans Serif"/>
                <a:cs typeface="Microsoft Sans Serif"/>
              </a:rPr>
              <a:t>  </a:t>
            </a:r>
            <a:r>
              <a:rPr dirty="0" baseline="21604" sz="2700" spc="-900">
                <a:solidFill>
                  <a:srgbClr val="FF0000"/>
                </a:solidFill>
                <a:latin typeface="Microsoft Sans Serif"/>
                <a:cs typeface="Microsoft Sans Serif"/>
              </a:rPr>
              <a:t>ملل</a:t>
            </a:r>
            <a:r>
              <a:rPr dirty="0" baseline="21604" sz="2700" spc="337">
                <a:solidFill>
                  <a:srgbClr val="FF0000"/>
                </a:solidFill>
                <a:latin typeface="Microsoft Sans Serif"/>
                <a:cs typeface="Microsoft Sans Serif"/>
              </a:rPr>
              <a:t> </a:t>
            </a:r>
            <a:r>
              <a:rPr dirty="0" baseline="6172" sz="2700" spc="-705">
                <a:solidFill>
                  <a:srgbClr val="FF0000"/>
                </a:solidFill>
                <a:latin typeface="Microsoft Sans Serif"/>
                <a:cs typeface="Microsoft Sans Serif"/>
              </a:rPr>
              <a:t>ته</a:t>
            </a:r>
            <a:endParaRPr baseline="6172" sz="2700">
              <a:latin typeface="Microsoft Sans Serif"/>
              <a:cs typeface="Microsoft Sans Serif"/>
            </a:endParaRPr>
          </a:p>
        </p:txBody>
      </p:sp>
      <p:sp>
        <p:nvSpPr>
          <p:cNvPr id="10" name="object 10" descr=""/>
          <p:cNvSpPr txBox="1"/>
          <p:nvPr/>
        </p:nvSpPr>
        <p:spPr>
          <a:xfrm>
            <a:off x="2355214" y="3616274"/>
            <a:ext cx="5097145" cy="300355"/>
          </a:xfrm>
          <a:prstGeom prst="rect">
            <a:avLst/>
          </a:prstGeom>
        </p:spPr>
        <p:txBody>
          <a:bodyPr wrap="square" lIns="0" tIns="12700" rIns="0" bIns="0" rtlCol="0" vert="horz">
            <a:spAutoFit/>
          </a:bodyPr>
          <a:lstStyle/>
          <a:p>
            <a:pPr algn="r" marL="38100" marR="30480">
              <a:lnSpc>
                <a:spcPct val="100000"/>
              </a:lnSpc>
              <a:spcBef>
                <a:spcPts val="100"/>
              </a:spcBef>
            </a:pPr>
            <a:r>
              <a:rPr dirty="0" sz="1800" spc="-690">
                <a:latin typeface="Microsoft Sans Serif"/>
                <a:cs typeface="Microsoft Sans Serif"/>
              </a:rPr>
              <a:t>.</a:t>
            </a:r>
            <a:r>
              <a:rPr dirty="0" sz="1800" spc="-690">
                <a:latin typeface="Microsoft Sans Serif"/>
                <a:cs typeface="Microsoft Sans Serif"/>
              </a:rPr>
              <a:t>رشتو</a:t>
            </a:r>
            <a:r>
              <a:rPr dirty="0" baseline="9259" sz="2700" spc="-1035">
                <a:latin typeface="Microsoft Sans Serif"/>
                <a:cs typeface="Microsoft Sans Serif"/>
              </a:rPr>
              <a:t>„</a:t>
            </a:r>
            <a:r>
              <a:rPr dirty="0" baseline="9259" sz="2700" spc="359">
                <a:latin typeface="Microsoft Sans Serif"/>
                <a:cs typeface="Microsoft Sans Serif"/>
              </a:rPr>
              <a:t> </a:t>
            </a:r>
            <a:r>
              <a:rPr dirty="0" sz="1800" spc="-459">
                <a:latin typeface="Microsoft Sans Serif"/>
                <a:cs typeface="Microsoft Sans Serif"/>
              </a:rPr>
              <a:t>ة</a:t>
            </a:r>
            <a:r>
              <a:rPr dirty="0" baseline="16975" sz="2700" spc="-690">
                <a:latin typeface="Microsoft Sans Serif"/>
                <a:cs typeface="Microsoft Sans Serif"/>
              </a:rPr>
              <a:t>„</a:t>
            </a:r>
            <a:r>
              <a:rPr dirty="0" baseline="16975" sz="2700" spc="-330">
                <a:latin typeface="Microsoft Sans Serif"/>
                <a:cs typeface="Microsoft Sans Serif"/>
              </a:rPr>
              <a:t> </a:t>
            </a:r>
            <a:r>
              <a:rPr dirty="0" baseline="20061" sz="2700" spc="-967">
                <a:latin typeface="Microsoft Sans Serif"/>
                <a:cs typeface="Microsoft Sans Serif"/>
              </a:rPr>
              <a:t>لوهشت</a:t>
            </a:r>
            <a:r>
              <a:rPr dirty="0" baseline="15432" sz="2700" spc="-967">
                <a:latin typeface="Microsoft Sans Serif"/>
                <a:cs typeface="Microsoft Sans Serif"/>
              </a:rPr>
              <a:t>,</a:t>
            </a:r>
            <a:r>
              <a:rPr dirty="0" baseline="15432" sz="2700" spc="-157">
                <a:latin typeface="Microsoft Sans Serif"/>
                <a:cs typeface="Microsoft Sans Serif"/>
              </a:rPr>
              <a:t> </a:t>
            </a:r>
            <a:r>
              <a:rPr dirty="0" sz="1800" spc="-500">
                <a:latin typeface="Microsoft Sans Serif"/>
                <a:cs typeface="Microsoft Sans Serif"/>
              </a:rPr>
              <a:t>كلد</a:t>
            </a:r>
            <a:r>
              <a:rPr dirty="0" baseline="16975" sz="2700" spc="-750">
                <a:latin typeface="Microsoft Sans Serif"/>
                <a:cs typeface="Microsoft Sans Serif"/>
              </a:rPr>
              <a:t>.</a:t>
            </a:r>
            <a:r>
              <a:rPr dirty="0" baseline="16975" sz="2700" spc="30">
                <a:latin typeface="Microsoft Sans Serif"/>
                <a:cs typeface="Microsoft Sans Serif"/>
              </a:rPr>
              <a:t> </a:t>
            </a:r>
            <a:r>
              <a:rPr dirty="0" baseline="9259" sz="2700" spc="-1064">
                <a:latin typeface="Microsoft Sans Serif"/>
                <a:cs typeface="Microsoft Sans Serif"/>
              </a:rPr>
              <a:t>لعف</a:t>
            </a:r>
            <a:r>
              <a:rPr dirty="0" baseline="27777" sz="2700" spc="-1064">
                <a:latin typeface="Microsoft Sans Serif"/>
                <a:cs typeface="Microsoft Sans Serif"/>
              </a:rPr>
              <a:t>.</a:t>
            </a:r>
            <a:r>
              <a:rPr dirty="0" baseline="27777" sz="2700" spc="30">
                <a:latin typeface="Microsoft Sans Serif"/>
                <a:cs typeface="Microsoft Sans Serif"/>
              </a:rPr>
              <a:t> </a:t>
            </a:r>
            <a:r>
              <a:rPr dirty="0" baseline="3086" sz="2700" spc="-765">
                <a:latin typeface="Microsoft Sans Serif"/>
                <a:cs typeface="Microsoft Sans Serif"/>
              </a:rPr>
              <a:t>ةت</a:t>
            </a:r>
            <a:r>
              <a:rPr dirty="0" baseline="12345" sz="2700" spc="-765">
                <a:latin typeface="Microsoft Sans Serif"/>
                <a:cs typeface="Microsoft Sans Serif"/>
              </a:rPr>
              <a:t>.</a:t>
            </a:r>
            <a:r>
              <a:rPr dirty="0" sz="1800" spc="-509">
                <a:latin typeface="Microsoft Sans Serif"/>
                <a:cs typeface="Microsoft Sans Serif"/>
              </a:rPr>
              <a:t>أكما</a:t>
            </a:r>
            <a:r>
              <a:rPr dirty="0" baseline="-3086" sz="2700" spc="-765">
                <a:latin typeface="Microsoft Sans Serif"/>
                <a:cs typeface="Microsoft Sans Serif"/>
              </a:rPr>
              <a:t>,</a:t>
            </a:r>
            <a:r>
              <a:rPr dirty="0" baseline="9259" sz="2700" spc="-765">
                <a:latin typeface="Microsoft Sans Serif"/>
                <a:cs typeface="Microsoft Sans Serif"/>
              </a:rPr>
              <a:t>ب</a:t>
            </a:r>
            <a:r>
              <a:rPr dirty="0" baseline="-3086" sz="2700" spc="-765">
                <a:latin typeface="Microsoft Sans Serif"/>
                <a:cs typeface="Microsoft Sans Serif"/>
              </a:rPr>
              <a:t>,</a:t>
            </a:r>
            <a:r>
              <a:rPr dirty="0" baseline="-3086" sz="2700" spc="-217">
                <a:latin typeface="Microsoft Sans Serif"/>
                <a:cs typeface="Microsoft Sans Serif"/>
              </a:rPr>
              <a:t> </a:t>
            </a:r>
            <a:r>
              <a:rPr dirty="0" sz="1800" spc="-600">
                <a:latin typeface="Microsoft Sans Serif"/>
                <a:cs typeface="Microsoft Sans Serif"/>
              </a:rPr>
              <a:t>ن</a:t>
            </a:r>
            <a:r>
              <a:rPr dirty="0" baseline="13888" sz="2700" spc="-900">
                <a:latin typeface="Microsoft Sans Serif"/>
                <a:cs typeface="Microsoft Sans Serif"/>
              </a:rPr>
              <a:t>.</a:t>
            </a:r>
            <a:r>
              <a:rPr dirty="0" baseline="13888" sz="2700" spc="-179">
                <a:latin typeface="Microsoft Sans Serif"/>
                <a:cs typeface="Microsoft Sans Serif"/>
              </a:rPr>
              <a:t> </a:t>
            </a:r>
            <a:r>
              <a:rPr dirty="0" baseline="21604" sz="2700" spc="-1162">
                <a:latin typeface="Microsoft Sans Serif"/>
                <a:cs typeface="Microsoft Sans Serif"/>
              </a:rPr>
              <a:t>وكث</a:t>
            </a:r>
            <a:r>
              <a:rPr dirty="0" baseline="10802" sz="2700" spc="-1162">
                <a:latin typeface="Microsoft Sans Serif"/>
                <a:cs typeface="Microsoft Sans Serif"/>
              </a:rPr>
              <a:t>„</a:t>
            </a:r>
            <a:r>
              <a:rPr dirty="0" baseline="27777" sz="2700" spc="-1162">
                <a:latin typeface="Microsoft Sans Serif"/>
                <a:cs typeface="Microsoft Sans Serif"/>
              </a:rPr>
              <a:t>سق</a:t>
            </a:r>
            <a:r>
              <a:rPr dirty="0" baseline="46296" sz="2700" spc="-1162">
                <a:latin typeface="Microsoft Sans Serif"/>
                <a:cs typeface="Microsoft Sans Serif"/>
              </a:rPr>
              <a:t>.</a:t>
            </a:r>
            <a:r>
              <a:rPr dirty="0" baseline="46296" sz="2700" spc="44">
                <a:latin typeface="Microsoft Sans Serif"/>
                <a:cs typeface="Microsoft Sans Serif"/>
              </a:rPr>
              <a:t> </a:t>
            </a:r>
            <a:r>
              <a:rPr dirty="0" sz="1800" spc="-415">
                <a:latin typeface="Microsoft Sans Serif"/>
                <a:cs typeface="Microsoft Sans Serif"/>
              </a:rPr>
              <a:t>،ة</a:t>
            </a:r>
            <a:r>
              <a:rPr dirty="0" baseline="16975" sz="2700" spc="-622">
                <a:latin typeface="Microsoft Sans Serif"/>
                <a:cs typeface="Microsoft Sans Serif"/>
              </a:rPr>
              <a:t>„</a:t>
            </a:r>
            <a:r>
              <a:rPr dirty="0" baseline="16975" sz="2700" spc="-345">
                <a:latin typeface="Microsoft Sans Serif"/>
                <a:cs typeface="Microsoft Sans Serif"/>
              </a:rPr>
              <a:t> </a:t>
            </a:r>
            <a:r>
              <a:rPr dirty="0" baseline="3086" sz="2700" spc="-1275">
                <a:latin typeface="Microsoft Sans Serif"/>
                <a:cs typeface="Microsoft Sans Serif"/>
              </a:rPr>
              <a:t>ث</a:t>
            </a:r>
            <a:r>
              <a:rPr dirty="0" baseline="-1543" sz="2700" spc="-1275">
                <a:latin typeface="Microsoft Sans Serif"/>
                <a:cs typeface="Microsoft Sans Serif"/>
              </a:rPr>
              <a:t>„</a:t>
            </a:r>
            <a:r>
              <a:rPr dirty="0" baseline="7716" sz="2700" spc="-1275">
                <a:latin typeface="Microsoft Sans Serif"/>
                <a:cs typeface="Microsoft Sans Serif"/>
              </a:rPr>
              <a:t>ق</a:t>
            </a:r>
            <a:r>
              <a:rPr dirty="0" baseline="26234" sz="2700" spc="-1275">
                <a:latin typeface="Microsoft Sans Serif"/>
                <a:cs typeface="Microsoft Sans Serif"/>
              </a:rPr>
              <a:t>.</a:t>
            </a:r>
            <a:r>
              <a:rPr dirty="0" baseline="26234" sz="2700" spc="-442">
                <a:latin typeface="Microsoft Sans Serif"/>
                <a:cs typeface="Microsoft Sans Serif"/>
              </a:rPr>
              <a:t> </a:t>
            </a:r>
            <a:r>
              <a:rPr dirty="0" baseline="13888" sz="2700" spc="-1207">
                <a:latin typeface="Microsoft Sans Serif"/>
                <a:cs typeface="Microsoft Sans Serif"/>
              </a:rPr>
              <a:t>ن</a:t>
            </a:r>
            <a:r>
              <a:rPr dirty="0" baseline="32407" sz="2700" spc="-1207">
                <a:latin typeface="Microsoft Sans Serif"/>
                <a:cs typeface="Microsoft Sans Serif"/>
              </a:rPr>
              <a:t>„</a:t>
            </a:r>
            <a:r>
              <a:rPr dirty="0" baseline="32407" sz="2700" spc="-419">
                <a:latin typeface="Microsoft Sans Serif"/>
                <a:cs typeface="Microsoft Sans Serif"/>
              </a:rPr>
              <a:t> </a:t>
            </a:r>
            <a:r>
              <a:rPr dirty="0" baseline="7716" sz="2700" spc="-419">
                <a:latin typeface="Microsoft Sans Serif"/>
                <a:cs typeface="Microsoft Sans Serif"/>
              </a:rPr>
              <a:t>اهلا</a:t>
            </a:r>
            <a:r>
              <a:rPr dirty="0" baseline="7716" sz="2700" spc="-359">
                <a:latin typeface="Microsoft Sans Serif"/>
                <a:cs typeface="Microsoft Sans Serif"/>
              </a:rPr>
              <a:t> </a:t>
            </a:r>
            <a:r>
              <a:rPr dirty="0" baseline="9259" sz="2700" spc="-622">
                <a:latin typeface="Microsoft Sans Serif"/>
                <a:cs typeface="Microsoft Sans Serif"/>
              </a:rPr>
              <a:t>كي</a:t>
            </a:r>
            <a:r>
              <a:rPr dirty="0" baseline="20061" sz="2700" spc="-622">
                <a:latin typeface="Microsoft Sans Serif"/>
                <a:cs typeface="Microsoft Sans Serif"/>
              </a:rPr>
              <a:t>„</a:t>
            </a:r>
            <a:r>
              <a:rPr dirty="0" baseline="3086" sz="2700" spc="-622">
                <a:latin typeface="Microsoft Sans Serif"/>
                <a:cs typeface="Microsoft Sans Serif"/>
              </a:rPr>
              <a:t>املأكم</a:t>
            </a:r>
            <a:r>
              <a:rPr dirty="0" baseline="3086" sz="2700" spc="-345">
                <a:latin typeface="Microsoft Sans Serif"/>
                <a:cs typeface="Microsoft Sans Serif"/>
              </a:rPr>
              <a:t> </a:t>
            </a:r>
            <a:r>
              <a:rPr dirty="0" sz="1800" spc="-700">
                <a:latin typeface="Microsoft Sans Serif"/>
                <a:cs typeface="Microsoft Sans Serif"/>
              </a:rPr>
              <a:t>ح</a:t>
            </a:r>
            <a:r>
              <a:rPr dirty="0" baseline="24691" sz="2700" spc="-1050">
                <a:latin typeface="Microsoft Sans Serif"/>
                <a:cs typeface="Microsoft Sans Serif"/>
              </a:rPr>
              <a:t>.</a:t>
            </a:r>
            <a:r>
              <a:rPr dirty="0" baseline="20061" sz="2700" spc="-1050">
                <a:latin typeface="Microsoft Sans Serif"/>
                <a:cs typeface="Microsoft Sans Serif"/>
              </a:rPr>
              <a:t>ت</a:t>
            </a:r>
            <a:r>
              <a:rPr dirty="0" baseline="10802" sz="2700" spc="-1050">
                <a:latin typeface="Microsoft Sans Serif"/>
                <a:cs typeface="Microsoft Sans Serif"/>
              </a:rPr>
              <a:t>„</a:t>
            </a:r>
            <a:r>
              <a:rPr dirty="0" baseline="9259" sz="2700" spc="-1050">
                <a:latin typeface="Microsoft Sans Serif"/>
                <a:cs typeface="Microsoft Sans Serif"/>
              </a:rPr>
              <a:t>راب</a:t>
            </a:r>
            <a:r>
              <a:rPr dirty="0" baseline="16975" sz="2700" spc="-1050">
                <a:latin typeface="Microsoft Sans Serif"/>
                <a:cs typeface="Microsoft Sans Serif"/>
              </a:rPr>
              <a:t>„</a:t>
            </a:r>
            <a:r>
              <a:rPr dirty="0" baseline="16975" sz="2700" spc="-60">
                <a:latin typeface="Microsoft Sans Serif"/>
                <a:cs typeface="Microsoft Sans Serif"/>
              </a:rPr>
              <a:t> </a:t>
            </a:r>
            <a:r>
              <a:rPr dirty="0" sz="1800" spc="-350">
                <a:latin typeface="Microsoft Sans Serif"/>
                <a:cs typeface="Microsoft Sans Serif"/>
              </a:rPr>
              <a:t>وا</a:t>
            </a:r>
            <a:r>
              <a:rPr dirty="0" baseline="21604" sz="2700">
                <a:latin typeface="Microsoft Sans Serif"/>
                <a:cs typeface="Microsoft Sans Serif"/>
              </a:rPr>
              <a:t> </a:t>
            </a:r>
            <a:r>
              <a:rPr dirty="0" sz="1800" spc="-375">
                <a:latin typeface="Microsoft Sans Serif"/>
                <a:cs typeface="Microsoft Sans Serif"/>
              </a:rPr>
              <a:t>،ت</a:t>
            </a:r>
            <a:r>
              <a:rPr dirty="0" baseline="18518" sz="2700" spc="-562">
                <a:latin typeface="Microsoft Sans Serif"/>
                <a:cs typeface="Microsoft Sans Serif"/>
              </a:rPr>
              <a:t>„</a:t>
            </a:r>
            <a:r>
              <a:rPr dirty="0" baseline="18518" sz="2700" spc="-22">
                <a:latin typeface="Microsoft Sans Serif"/>
                <a:cs typeface="Microsoft Sans Serif"/>
              </a:rPr>
              <a:t> </a:t>
            </a:r>
            <a:r>
              <a:rPr dirty="0" baseline="7716" sz="2700" spc="-1214">
                <a:latin typeface="Microsoft Sans Serif"/>
                <a:cs typeface="Microsoft Sans Serif"/>
              </a:rPr>
              <a:t>رن</a:t>
            </a:r>
            <a:r>
              <a:rPr dirty="0" baseline="24691" sz="2700" spc="-1214">
                <a:latin typeface="Microsoft Sans Serif"/>
                <a:cs typeface="Microsoft Sans Serif"/>
              </a:rPr>
              <a:t>.</a:t>
            </a:r>
            <a:r>
              <a:rPr dirty="0" baseline="24691" sz="2700" spc="-104">
                <a:latin typeface="Microsoft Sans Serif"/>
                <a:cs typeface="Microsoft Sans Serif"/>
              </a:rPr>
              <a:t> </a:t>
            </a:r>
            <a:r>
              <a:rPr dirty="0" baseline="7716" sz="2700" spc="-1589">
                <a:latin typeface="Microsoft Sans Serif"/>
                <a:cs typeface="Microsoft Sans Serif"/>
              </a:rPr>
              <a:t>ي</a:t>
            </a:r>
            <a:r>
              <a:rPr dirty="0" baseline="18518" sz="2700" spc="-1589">
                <a:latin typeface="Microsoft Sans Serif"/>
                <a:cs typeface="Microsoft Sans Serif"/>
              </a:rPr>
              <a:t>„</a:t>
            </a:r>
            <a:r>
              <a:rPr dirty="0" baseline="18518" sz="2700" spc="-419">
                <a:latin typeface="Microsoft Sans Serif"/>
                <a:cs typeface="Microsoft Sans Serif"/>
              </a:rPr>
              <a:t> </a:t>
            </a:r>
            <a:r>
              <a:rPr dirty="0" baseline="7716" sz="2700" spc="-907">
                <a:latin typeface="Microsoft Sans Serif"/>
                <a:cs typeface="Microsoft Sans Serif"/>
              </a:rPr>
              <a:t>ت</a:t>
            </a:r>
            <a:r>
              <a:rPr dirty="0" baseline="18518" sz="2700" spc="-907">
                <a:latin typeface="Microsoft Sans Serif"/>
                <a:cs typeface="Microsoft Sans Serif"/>
              </a:rPr>
              <a:t>.</a:t>
            </a:r>
            <a:r>
              <a:rPr dirty="0" sz="1800" spc="-605">
                <a:latin typeface="Microsoft Sans Serif"/>
                <a:cs typeface="Microsoft Sans Serif"/>
              </a:rPr>
              <a:t>أ</a:t>
            </a:r>
            <a:r>
              <a:rPr dirty="0" baseline="-6172" sz="2700" spc="-907">
                <a:latin typeface="Microsoft Sans Serif"/>
                <a:cs typeface="Microsoft Sans Serif"/>
              </a:rPr>
              <a:t>,</a:t>
            </a:r>
            <a:r>
              <a:rPr dirty="0" baseline="4629" sz="2700" spc="-907">
                <a:latin typeface="Microsoft Sans Serif"/>
                <a:cs typeface="Microsoft Sans Serif"/>
              </a:rPr>
              <a:t>لا</a:t>
            </a:r>
            <a:r>
              <a:rPr dirty="0" baseline="4629" sz="2700" spc="-352">
                <a:latin typeface="Microsoft Sans Serif"/>
                <a:cs typeface="Microsoft Sans Serif"/>
              </a:rPr>
              <a:t> </a:t>
            </a:r>
            <a:r>
              <a:rPr dirty="0" baseline="20061" sz="2700" spc="-922">
                <a:latin typeface="Microsoft Sans Serif"/>
                <a:cs typeface="Microsoft Sans Serif"/>
              </a:rPr>
              <a:t>يلع</a:t>
            </a:r>
            <a:r>
              <a:rPr dirty="0" baseline="20061" sz="2700" spc="-330">
                <a:latin typeface="Microsoft Sans Serif"/>
                <a:cs typeface="Microsoft Sans Serif"/>
              </a:rPr>
              <a:t> </a:t>
            </a:r>
            <a:r>
              <a:rPr dirty="0" baseline="9259" sz="2700" spc="-967">
                <a:latin typeface="Microsoft Sans Serif"/>
                <a:cs typeface="Microsoft Sans Serif"/>
              </a:rPr>
              <a:t>كح</a:t>
            </a:r>
            <a:r>
              <a:rPr dirty="0" baseline="27777" sz="2700" spc="-967">
                <a:latin typeface="Microsoft Sans Serif"/>
                <a:cs typeface="Microsoft Sans Serif"/>
              </a:rPr>
              <a:t>.</a:t>
            </a:r>
            <a:r>
              <a:rPr dirty="0" sz="1800" spc="-645">
                <a:latin typeface="Microsoft Sans Serif"/>
                <a:cs typeface="Microsoft Sans Serif"/>
              </a:rPr>
              <a:t>تر</a:t>
            </a:r>
            <a:r>
              <a:rPr dirty="0" baseline="15432" sz="2700" spc="-967">
                <a:latin typeface="Microsoft Sans Serif"/>
                <a:cs typeface="Microsoft Sans Serif"/>
              </a:rPr>
              <a:t>„</a:t>
            </a:r>
            <a:r>
              <a:rPr dirty="0" baseline="15432" sz="2700" spc="-247">
                <a:latin typeface="Microsoft Sans Serif"/>
                <a:cs typeface="Microsoft Sans Serif"/>
              </a:rPr>
              <a:t> </a:t>
            </a:r>
            <a:r>
              <a:rPr dirty="0" baseline="9259" sz="2700" spc="-922">
                <a:latin typeface="Microsoft Sans Serif"/>
                <a:cs typeface="Microsoft Sans Serif"/>
              </a:rPr>
              <a:t>اب</a:t>
            </a:r>
            <a:r>
              <a:rPr dirty="0" baseline="16975" sz="2700" spc="-922">
                <a:latin typeface="Microsoft Sans Serif"/>
                <a:cs typeface="Microsoft Sans Serif"/>
              </a:rPr>
              <a:t>„</a:t>
            </a:r>
            <a:r>
              <a:rPr dirty="0" sz="1800" spc="-615">
                <a:latin typeface="Microsoft Sans Serif"/>
                <a:cs typeface="Microsoft Sans Serif"/>
              </a:rPr>
              <a:t>و</a:t>
            </a:r>
            <a:r>
              <a:rPr dirty="0" sz="1800" spc="-260">
                <a:latin typeface="Microsoft Sans Serif"/>
                <a:cs typeface="Microsoft Sans Serif"/>
              </a:rPr>
              <a:t> </a:t>
            </a:r>
            <a:r>
              <a:rPr dirty="0" sz="1800" spc="-415">
                <a:latin typeface="Microsoft Sans Serif"/>
                <a:cs typeface="Microsoft Sans Serif"/>
              </a:rPr>
              <a:t>،ة</a:t>
            </a:r>
            <a:r>
              <a:rPr dirty="0" baseline="16975" sz="2700" spc="-622">
                <a:latin typeface="Microsoft Sans Serif"/>
                <a:cs typeface="Microsoft Sans Serif"/>
              </a:rPr>
              <a:t>„</a:t>
            </a:r>
            <a:r>
              <a:rPr dirty="0" baseline="16975" sz="2700" spc="-345">
                <a:latin typeface="Microsoft Sans Serif"/>
                <a:cs typeface="Microsoft Sans Serif"/>
              </a:rPr>
              <a:t> </a:t>
            </a:r>
            <a:r>
              <a:rPr dirty="0" baseline="3086" sz="2700" spc="-1260">
                <a:latin typeface="Microsoft Sans Serif"/>
                <a:cs typeface="Microsoft Sans Serif"/>
              </a:rPr>
              <a:t>ث</a:t>
            </a:r>
            <a:r>
              <a:rPr dirty="0" baseline="-1543" sz="2700" spc="-1260">
                <a:latin typeface="Microsoft Sans Serif"/>
                <a:cs typeface="Microsoft Sans Serif"/>
              </a:rPr>
              <a:t>„</a:t>
            </a:r>
            <a:r>
              <a:rPr dirty="0" baseline="30864" sz="2700" spc="-1260">
                <a:latin typeface="Microsoft Sans Serif"/>
                <a:cs typeface="Microsoft Sans Serif"/>
              </a:rPr>
              <a:t>حصلا</a:t>
            </a:r>
            <a:r>
              <a:rPr dirty="0" baseline="30864" sz="2700" spc="-352">
                <a:latin typeface="Microsoft Sans Serif"/>
                <a:cs typeface="Microsoft Sans Serif"/>
              </a:rPr>
              <a:t> </a:t>
            </a:r>
            <a:r>
              <a:rPr dirty="0" baseline="9259" sz="2700" spc="-1005">
                <a:latin typeface="Microsoft Sans Serif"/>
                <a:cs typeface="Microsoft Sans Serif"/>
              </a:rPr>
              <a:t>كي</a:t>
            </a:r>
            <a:r>
              <a:rPr dirty="0" baseline="20061" sz="2700" spc="-1005">
                <a:latin typeface="Microsoft Sans Serif"/>
                <a:cs typeface="Microsoft Sans Serif"/>
              </a:rPr>
              <a:t>„</a:t>
            </a:r>
            <a:r>
              <a:rPr dirty="0" baseline="20061" sz="2700" spc="-1005">
                <a:latin typeface="Microsoft Sans Serif"/>
                <a:cs typeface="Microsoft Sans Serif"/>
              </a:rPr>
              <a:t>الحش</a:t>
            </a:r>
            <a:r>
              <a:rPr dirty="0" baseline="3086" sz="2700" spc="-1005">
                <a:latin typeface="Microsoft Sans Serif"/>
                <a:cs typeface="Microsoft Sans Serif"/>
              </a:rPr>
              <a:t>,</a:t>
            </a:r>
            <a:r>
              <a:rPr dirty="0" baseline="3086" sz="2700" spc="82">
                <a:latin typeface="Microsoft Sans Serif"/>
                <a:cs typeface="Microsoft Sans Serif"/>
              </a:rPr>
              <a:t> </a:t>
            </a:r>
            <a:r>
              <a:rPr dirty="0" sz="1800" spc="-350">
                <a:latin typeface="Microsoft Sans Serif"/>
                <a:cs typeface="Microsoft Sans Serif"/>
              </a:rPr>
              <a:t>و</a:t>
            </a:r>
            <a:endParaRPr sz="1800">
              <a:latin typeface="Microsoft Sans Serif"/>
              <a:cs typeface="Microsoft Sans Serif"/>
            </a:endParaRPr>
          </a:p>
        </p:txBody>
      </p:sp>
      <p:sp>
        <p:nvSpPr>
          <p:cNvPr id="11" name="object 11" descr=""/>
          <p:cNvSpPr txBox="1"/>
          <p:nvPr/>
        </p:nvSpPr>
        <p:spPr>
          <a:xfrm>
            <a:off x="5926201" y="4427601"/>
            <a:ext cx="814705" cy="299720"/>
          </a:xfrm>
          <a:prstGeom prst="rect">
            <a:avLst/>
          </a:prstGeom>
        </p:spPr>
        <p:txBody>
          <a:bodyPr wrap="square" lIns="0" tIns="12700" rIns="0" bIns="0" rtlCol="0" vert="horz">
            <a:spAutoFit/>
          </a:bodyPr>
          <a:lstStyle/>
          <a:p>
            <a:pPr algn="r" marL="38100" marR="30480">
              <a:lnSpc>
                <a:spcPct val="100000"/>
              </a:lnSpc>
              <a:spcBef>
                <a:spcPts val="100"/>
              </a:spcBef>
            </a:pPr>
            <a:r>
              <a:rPr dirty="0" baseline="10802" sz="2700" spc="-1162">
                <a:latin typeface="Microsoft Sans Serif"/>
                <a:cs typeface="Microsoft Sans Serif"/>
              </a:rPr>
              <a:t>صم</a:t>
            </a:r>
            <a:r>
              <a:rPr dirty="0" baseline="10802" sz="2700" spc="465">
                <a:latin typeface="Microsoft Sans Serif"/>
                <a:cs typeface="Microsoft Sans Serif"/>
              </a:rPr>
              <a:t> </a:t>
            </a:r>
            <a:r>
              <a:rPr dirty="0" sz="1800" spc="-530">
                <a:latin typeface="Microsoft Sans Serif"/>
                <a:cs typeface="Microsoft Sans Serif"/>
              </a:rPr>
              <a:t>لا</a:t>
            </a:r>
            <a:r>
              <a:rPr dirty="0" baseline="1543" sz="2700" spc="-794">
                <a:latin typeface="Microsoft Sans Serif"/>
                <a:cs typeface="Microsoft Sans Serif"/>
              </a:rPr>
              <a:t>,</a:t>
            </a:r>
            <a:r>
              <a:rPr dirty="0" baseline="1543" sz="2700" spc="735">
                <a:latin typeface="Microsoft Sans Serif"/>
                <a:cs typeface="Microsoft Sans Serif"/>
              </a:rPr>
              <a:t> </a:t>
            </a:r>
            <a:r>
              <a:rPr dirty="0" baseline="4629" sz="2700" spc="-1492">
                <a:latin typeface="Microsoft Sans Serif"/>
                <a:cs typeface="Microsoft Sans Serif"/>
              </a:rPr>
              <a:t>يس</a:t>
            </a:r>
            <a:r>
              <a:rPr dirty="0" baseline="20061" sz="2700" spc="-322">
                <a:latin typeface="Microsoft Sans Serif"/>
                <a:cs typeface="Microsoft Sans Serif"/>
              </a:rPr>
              <a:t> </a:t>
            </a:r>
            <a:r>
              <a:rPr dirty="0" baseline="13888" sz="2700" spc="-1635">
                <a:latin typeface="Microsoft Sans Serif"/>
                <a:cs typeface="Microsoft Sans Serif"/>
              </a:rPr>
              <a:t>ت</a:t>
            </a:r>
            <a:r>
              <a:rPr dirty="0" baseline="9259" sz="2700" spc="-1635">
                <a:latin typeface="Microsoft Sans Serif"/>
                <a:cs typeface="Microsoft Sans Serif"/>
              </a:rPr>
              <a:t>„</a:t>
            </a:r>
            <a:r>
              <a:rPr dirty="0" baseline="9259" sz="2700" spc="44">
                <a:latin typeface="Microsoft Sans Serif"/>
                <a:cs typeface="Microsoft Sans Serif"/>
              </a:rPr>
              <a:t>  </a:t>
            </a:r>
            <a:r>
              <a:rPr dirty="0" sz="1800" spc="-1000">
                <a:latin typeface="Microsoft Sans Serif"/>
                <a:cs typeface="Microsoft Sans Serif"/>
              </a:rPr>
              <a:t>ت</a:t>
            </a:r>
            <a:r>
              <a:rPr dirty="0" baseline="9259" sz="2700" spc="-1500">
                <a:latin typeface="Microsoft Sans Serif"/>
                <a:cs typeface="Microsoft Sans Serif"/>
              </a:rPr>
              <a:t>„</a:t>
            </a:r>
            <a:endParaRPr baseline="9259" sz="2700">
              <a:latin typeface="Microsoft Sans Serif"/>
              <a:cs typeface="Microsoft Sans Serif"/>
            </a:endParaRPr>
          </a:p>
        </p:txBody>
      </p:sp>
      <p:sp>
        <p:nvSpPr>
          <p:cNvPr id="12" name="object 12" descr=""/>
          <p:cNvSpPr txBox="1"/>
          <p:nvPr/>
        </p:nvSpPr>
        <p:spPr>
          <a:xfrm>
            <a:off x="1045260" y="4412360"/>
            <a:ext cx="6371590" cy="299720"/>
          </a:xfrm>
          <a:prstGeom prst="rect">
            <a:avLst/>
          </a:prstGeom>
        </p:spPr>
        <p:txBody>
          <a:bodyPr wrap="square" lIns="0" tIns="12700" rIns="0" bIns="0" rtlCol="0" vert="horz">
            <a:spAutoFit/>
          </a:bodyPr>
          <a:lstStyle/>
          <a:p>
            <a:pPr algn="r" marL="88900" marR="43180">
              <a:lnSpc>
                <a:spcPct val="100000"/>
              </a:lnSpc>
              <a:spcBef>
                <a:spcPts val="100"/>
              </a:spcBef>
            </a:pPr>
            <a:r>
              <a:rPr dirty="0" baseline="3086" sz="2700" spc="-1575">
                <a:solidFill>
                  <a:srgbClr val="FF0000"/>
                </a:solidFill>
                <a:latin typeface="Microsoft Sans Serif"/>
                <a:cs typeface="Microsoft Sans Serif"/>
              </a:rPr>
              <a:t>ي</a:t>
            </a:r>
            <a:r>
              <a:rPr dirty="0" baseline="13888" sz="2700" spc="-1575">
                <a:solidFill>
                  <a:srgbClr val="FF0000"/>
                </a:solidFill>
                <a:latin typeface="Microsoft Sans Serif"/>
                <a:cs typeface="Microsoft Sans Serif"/>
              </a:rPr>
              <a:t>„</a:t>
            </a:r>
            <a:r>
              <a:rPr dirty="0" baseline="13888" sz="2700" spc="-254">
                <a:solidFill>
                  <a:srgbClr val="FF0000"/>
                </a:solidFill>
                <a:latin typeface="Microsoft Sans Serif"/>
                <a:cs typeface="Microsoft Sans Serif"/>
              </a:rPr>
              <a:t> </a:t>
            </a:r>
            <a:r>
              <a:rPr dirty="0" baseline="1543" sz="2700" spc="82">
                <a:solidFill>
                  <a:srgbClr val="FF0000"/>
                </a:solidFill>
                <a:latin typeface="Microsoft Sans Serif"/>
                <a:cs typeface="Microsoft Sans Serif"/>
              </a:rPr>
              <a:t>م</a:t>
            </a:r>
            <a:r>
              <a:rPr dirty="0" baseline="1543" sz="2700" spc="-247">
                <a:solidFill>
                  <a:srgbClr val="FF0000"/>
                </a:solidFill>
                <a:latin typeface="Microsoft Sans Serif"/>
                <a:cs typeface="Microsoft Sans Serif"/>
              </a:rPr>
              <a:t> </a:t>
            </a:r>
            <a:r>
              <a:rPr dirty="0" baseline="15432" sz="2700" spc="-615">
                <a:solidFill>
                  <a:srgbClr val="FF0000"/>
                </a:solidFill>
                <a:latin typeface="Microsoft Sans Serif"/>
                <a:cs typeface="Microsoft Sans Serif"/>
              </a:rPr>
              <a:t>لعم</a:t>
            </a:r>
            <a:r>
              <a:rPr dirty="0" baseline="15432" sz="2700" spc="434">
                <a:solidFill>
                  <a:srgbClr val="FF0000"/>
                </a:solidFill>
                <a:latin typeface="Microsoft Sans Serif"/>
                <a:cs typeface="Microsoft Sans Serif"/>
              </a:rPr>
              <a:t> </a:t>
            </a:r>
            <a:r>
              <a:rPr dirty="0" baseline="16975" sz="2700" spc="-1162">
                <a:solidFill>
                  <a:srgbClr val="FF0000"/>
                </a:solidFill>
                <a:latin typeface="Microsoft Sans Serif"/>
                <a:cs typeface="Microsoft Sans Serif"/>
              </a:rPr>
              <a:t>عحت</a:t>
            </a:r>
            <a:r>
              <a:rPr dirty="0" sz="1800" spc="-775">
                <a:solidFill>
                  <a:srgbClr val="FF0000"/>
                </a:solidFill>
                <a:latin typeface="Microsoft Sans Serif"/>
                <a:cs typeface="Microsoft Sans Serif"/>
              </a:rPr>
              <a:t>,</a:t>
            </a:r>
            <a:r>
              <a:rPr dirty="0" baseline="29320" sz="2700" spc="-1162">
                <a:solidFill>
                  <a:srgbClr val="FF0000"/>
                </a:solidFill>
                <a:latin typeface="Microsoft Sans Serif"/>
                <a:cs typeface="Microsoft Sans Serif"/>
              </a:rPr>
              <a:t>„</a:t>
            </a:r>
            <a:r>
              <a:rPr dirty="0" baseline="29320" sz="2700" spc="97">
                <a:solidFill>
                  <a:srgbClr val="FF0000"/>
                </a:solidFill>
                <a:latin typeface="Microsoft Sans Serif"/>
                <a:cs typeface="Microsoft Sans Serif"/>
              </a:rPr>
              <a:t>  </a:t>
            </a:r>
            <a:r>
              <a:rPr dirty="0" baseline="3086" sz="2700" spc="-1702">
                <a:latin typeface="Microsoft Sans Serif"/>
                <a:cs typeface="Microsoft Sans Serif"/>
              </a:rPr>
              <a:t>ت</a:t>
            </a:r>
            <a:r>
              <a:rPr dirty="0" baseline="15432" sz="2700" spc="-1702">
                <a:latin typeface="Microsoft Sans Serif"/>
                <a:cs typeface="Microsoft Sans Serif"/>
              </a:rPr>
              <a:t>„</a:t>
            </a:r>
            <a:r>
              <a:rPr dirty="0" baseline="15432" sz="2700" spc="-405">
                <a:latin typeface="Microsoft Sans Serif"/>
                <a:cs typeface="Microsoft Sans Serif"/>
              </a:rPr>
              <a:t> </a:t>
            </a:r>
            <a:r>
              <a:rPr dirty="0" baseline="4629" sz="2700" spc="-667">
                <a:latin typeface="Microsoft Sans Serif"/>
                <a:cs typeface="Microsoft Sans Serif"/>
              </a:rPr>
              <a:t>لا</a:t>
            </a:r>
            <a:r>
              <a:rPr dirty="0" baseline="4629" sz="2700" spc="277">
                <a:latin typeface="Microsoft Sans Serif"/>
                <a:cs typeface="Microsoft Sans Serif"/>
              </a:rPr>
              <a:t> </a:t>
            </a:r>
            <a:r>
              <a:rPr dirty="0" baseline="9259" sz="2700" spc="-1050">
                <a:latin typeface="Microsoft Sans Serif"/>
                <a:cs typeface="Microsoft Sans Serif"/>
              </a:rPr>
              <a:t>„</a:t>
            </a:r>
            <a:r>
              <a:rPr dirty="0" baseline="9259" sz="2700" spc="-359">
                <a:latin typeface="Microsoft Sans Serif"/>
                <a:cs typeface="Microsoft Sans Serif"/>
              </a:rPr>
              <a:t> </a:t>
            </a:r>
            <a:r>
              <a:rPr dirty="0" baseline="1543" sz="2700" spc="-1057">
                <a:latin typeface="Microsoft Sans Serif"/>
                <a:cs typeface="Microsoft Sans Serif"/>
              </a:rPr>
              <a:t>ثم</a:t>
            </a:r>
            <a:r>
              <a:rPr dirty="0" baseline="29320" sz="2700" spc="-1057">
                <a:latin typeface="Microsoft Sans Serif"/>
                <a:cs typeface="Microsoft Sans Serif"/>
              </a:rPr>
              <a:t>„</a:t>
            </a:r>
            <a:r>
              <a:rPr dirty="0" baseline="12345" sz="2700" spc="-1057">
                <a:latin typeface="Microsoft Sans Serif"/>
                <a:cs typeface="Microsoft Sans Serif"/>
              </a:rPr>
              <a:t>ق</a:t>
            </a:r>
            <a:r>
              <a:rPr dirty="0" baseline="12345" sz="2700" spc="-465">
                <a:latin typeface="Microsoft Sans Serif"/>
                <a:cs typeface="Microsoft Sans Serif"/>
              </a:rPr>
              <a:t> </a:t>
            </a:r>
            <a:r>
              <a:rPr dirty="0" sz="1800" spc="-455">
                <a:latin typeface="Microsoft Sans Serif"/>
                <a:cs typeface="Microsoft Sans Serif"/>
              </a:rPr>
              <a:t>لا</a:t>
            </a:r>
            <a:r>
              <a:rPr dirty="0" sz="1800" spc="405">
                <a:latin typeface="Microsoft Sans Serif"/>
                <a:cs typeface="Microsoft Sans Serif"/>
              </a:rPr>
              <a:t>      </a:t>
            </a:r>
            <a:r>
              <a:rPr dirty="0" baseline="18518" sz="2700" spc="-855">
                <a:latin typeface="Microsoft Sans Serif"/>
                <a:cs typeface="Microsoft Sans Serif"/>
              </a:rPr>
              <a:t>.</a:t>
            </a:r>
            <a:r>
              <a:rPr dirty="0" baseline="3086" sz="2700" spc="-855">
                <a:latin typeface="Microsoft Sans Serif"/>
                <a:cs typeface="Microsoft Sans Serif"/>
              </a:rPr>
              <a:t>ن</a:t>
            </a:r>
            <a:r>
              <a:rPr dirty="0" baseline="3086" sz="2700" spc="179">
                <a:latin typeface="Microsoft Sans Serif"/>
                <a:cs typeface="Microsoft Sans Serif"/>
              </a:rPr>
              <a:t> </a:t>
            </a:r>
            <a:r>
              <a:rPr dirty="0" baseline="1543" sz="2700" spc="-1604">
                <a:latin typeface="Microsoft Sans Serif"/>
                <a:cs typeface="Microsoft Sans Serif"/>
              </a:rPr>
              <a:t>ي</a:t>
            </a:r>
            <a:r>
              <a:rPr dirty="0" baseline="10802" sz="2700" spc="-1604">
                <a:latin typeface="Microsoft Sans Serif"/>
                <a:cs typeface="Microsoft Sans Serif"/>
              </a:rPr>
              <a:t>„</a:t>
            </a:r>
            <a:r>
              <a:rPr dirty="0" baseline="10802" sz="2700" spc="-434">
                <a:latin typeface="Microsoft Sans Serif"/>
                <a:cs typeface="Microsoft Sans Serif"/>
              </a:rPr>
              <a:t> </a:t>
            </a:r>
            <a:r>
              <a:rPr dirty="0" baseline="12345" sz="2700" spc="-1080">
                <a:latin typeface="Microsoft Sans Serif"/>
                <a:cs typeface="Microsoft Sans Serif"/>
              </a:rPr>
              <a:t>كل</a:t>
            </a:r>
            <a:r>
              <a:rPr dirty="0" baseline="12345" sz="2700" spc="195">
                <a:latin typeface="Microsoft Sans Serif"/>
                <a:cs typeface="Microsoft Sans Serif"/>
              </a:rPr>
              <a:t> </a:t>
            </a:r>
            <a:r>
              <a:rPr dirty="0" baseline="-3086" sz="2700">
                <a:latin typeface="Microsoft Sans Serif"/>
                <a:cs typeface="Microsoft Sans Serif"/>
              </a:rPr>
              <a:t>ا</a:t>
            </a:r>
            <a:r>
              <a:rPr dirty="0" baseline="-3086" sz="2700" spc="375">
                <a:latin typeface="Microsoft Sans Serif"/>
                <a:cs typeface="Microsoft Sans Serif"/>
              </a:rPr>
              <a:t> </a:t>
            </a:r>
            <a:r>
              <a:rPr dirty="0" baseline="6172" sz="2700" spc="-750">
                <a:latin typeface="Microsoft Sans Serif"/>
                <a:cs typeface="Microsoft Sans Serif"/>
              </a:rPr>
              <a:t>.</a:t>
            </a:r>
            <a:r>
              <a:rPr dirty="0" baseline="6172" sz="2700" spc="-217">
                <a:latin typeface="Microsoft Sans Serif"/>
                <a:cs typeface="Microsoft Sans Serif"/>
              </a:rPr>
              <a:t> </a:t>
            </a:r>
            <a:r>
              <a:rPr dirty="0" baseline="1543" sz="2700" spc="157">
                <a:latin typeface="Microsoft Sans Serif"/>
                <a:cs typeface="Microsoft Sans Serif"/>
              </a:rPr>
              <a:t>م</a:t>
            </a:r>
            <a:r>
              <a:rPr dirty="0" baseline="12345" sz="2700" spc="-97">
                <a:latin typeface="Microsoft Sans Serif"/>
                <a:cs typeface="Microsoft Sans Serif"/>
              </a:rPr>
              <a:t> </a:t>
            </a:r>
            <a:r>
              <a:rPr dirty="0" baseline="-3086" sz="2700">
                <a:latin typeface="Microsoft Sans Serif"/>
                <a:cs typeface="Microsoft Sans Serif"/>
              </a:rPr>
              <a:t>ا</a:t>
            </a:r>
            <a:r>
              <a:rPr dirty="0" baseline="-3086" sz="2700" spc="390">
                <a:latin typeface="Microsoft Sans Serif"/>
                <a:cs typeface="Microsoft Sans Serif"/>
              </a:rPr>
              <a:t>  </a:t>
            </a:r>
            <a:r>
              <a:rPr dirty="0" baseline="10802" sz="2700" spc="-1050">
                <a:latin typeface="Microsoft Sans Serif"/>
                <a:cs typeface="Microsoft Sans Serif"/>
              </a:rPr>
              <a:t>„</a:t>
            </a:r>
            <a:r>
              <a:rPr dirty="0" baseline="10802" sz="2700" spc="270">
                <a:latin typeface="Microsoft Sans Serif"/>
                <a:cs typeface="Microsoft Sans Serif"/>
              </a:rPr>
              <a:t> </a:t>
            </a:r>
            <a:r>
              <a:rPr dirty="0" baseline="1543" sz="2700" spc="-1312">
                <a:latin typeface="Microsoft Sans Serif"/>
                <a:cs typeface="Microsoft Sans Serif"/>
              </a:rPr>
              <a:t>ق</a:t>
            </a:r>
            <a:r>
              <a:rPr dirty="0" baseline="12345" sz="2700" spc="-1312">
                <a:latin typeface="Microsoft Sans Serif"/>
                <a:cs typeface="Microsoft Sans Serif"/>
              </a:rPr>
              <a:t>„</a:t>
            </a:r>
            <a:r>
              <a:rPr dirty="0" baseline="12345" sz="2700" spc="44">
                <a:latin typeface="Microsoft Sans Serif"/>
                <a:cs typeface="Microsoft Sans Serif"/>
              </a:rPr>
              <a:t>  </a:t>
            </a:r>
            <a:r>
              <a:rPr dirty="0" baseline="1543" sz="2700" spc="-1604">
                <a:latin typeface="Microsoft Sans Serif"/>
                <a:cs typeface="Microsoft Sans Serif"/>
              </a:rPr>
              <a:t>ي</a:t>
            </a:r>
            <a:r>
              <a:rPr dirty="0" baseline="10802" sz="2700" spc="-1604">
                <a:latin typeface="Microsoft Sans Serif"/>
                <a:cs typeface="Microsoft Sans Serif"/>
              </a:rPr>
              <a:t>„</a:t>
            </a:r>
            <a:r>
              <a:rPr dirty="0" baseline="10802" sz="2700" spc="-434">
                <a:latin typeface="Microsoft Sans Serif"/>
                <a:cs typeface="Microsoft Sans Serif"/>
              </a:rPr>
              <a:t> </a:t>
            </a:r>
            <a:r>
              <a:rPr dirty="0" baseline="1543" sz="2700" spc="-900">
                <a:latin typeface="Microsoft Sans Serif"/>
                <a:cs typeface="Microsoft Sans Serif"/>
              </a:rPr>
              <a:t>ح</a:t>
            </a:r>
            <a:r>
              <a:rPr dirty="0" baseline="18518" sz="2700" spc="-900">
                <a:latin typeface="Microsoft Sans Serif"/>
                <a:cs typeface="Microsoft Sans Serif"/>
              </a:rPr>
              <a:t>.</a:t>
            </a:r>
            <a:r>
              <a:rPr dirty="0" baseline="18518" sz="2700" spc="502">
                <a:latin typeface="Microsoft Sans Serif"/>
                <a:cs typeface="Microsoft Sans Serif"/>
              </a:rPr>
              <a:t>  </a:t>
            </a:r>
            <a:r>
              <a:rPr dirty="0" baseline="3086" sz="2700" spc="-1320">
                <a:latin typeface="Microsoft Sans Serif"/>
                <a:cs typeface="Microsoft Sans Serif"/>
              </a:rPr>
              <a:t>ضع</a:t>
            </a:r>
            <a:r>
              <a:rPr dirty="0" baseline="3086" sz="2700" spc="322">
                <a:latin typeface="Microsoft Sans Serif"/>
                <a:cs typeface="Microsoft Sans Serif"/>
              </a:rPr>
              <a:t> </a:t>
            </a:r>
            <a:r>
              <a:rPr dirty="0" baseline="20061" sz="2700" spc="-1019">
                <a:latin typeface="Microsoft Sans Serif"/>
                <a:cs typeface="Microsoft Sans Serif"/>
              </a:rPr>
              <a:t>.</a:t>
            </a:r>
            <a:r>
              <a:rPr dirty="0" baseline="3086" sz="2700" spc="-1019">
                <a:latin typeface="Microsoft Sans Serif"/>
                <a:cs typeface="Microsoft Sans Serif"/>
              </a:rPr>
              <a:t>ق</a:t>
            </a:r>
            <a:r>
              <a:rPr dirty="0" baseline="3086" sz="2700" spc="270">
                <a:latin typeface="Microsoft Sans Serif"/>
                <a:cs typeface="Microsoft Sans Serif"/>
              </a:rPr>
              <a:t> </a:t>
            </a:r>
            <a:r>
              <a:rPr dirty="0" baseline="9259" sz="2700" spc="-1050">
                <a:latin typeface="Microsoft Sans Serif"/>
                <a:cs typeface="Microsoft Sans Serif"/>
              </a:rPr>
              <a:t>„</a:t>
            </a:r>
            <a:r>
              <a:rPr dirty="0" baseline="9259" sz="2700" spc="-359">
                <a:latin typeface="Microsoft Sans Serif"/>
                <a:cs typeface="Microsoft Sans Serif"/>
              </a:rPr>
              <a:t> </a:t>
            </a:r>
            <a:r>
              <a:rPr dirty="0" baseline="1543" sz="2700" spc="-1582">
                <a:latin typeface="Microsoft Sans Serif"/>
                <a:cs typeface="Microsoft Sans Serif"/>
              </a:rPr>
              <a:t>ثص</a:t>
            </a:r>
            <a:r>
              <a:rPr dirty="0" baseline="1543" sz="2700" spc="-284">
                <a:latin typeface="Microsoft Sans Serif"/>
                <a:cs typeface="Microsoft Sans Serif"/>
              </a:rPr>
              <a:t> </a:t>
            </a:r>
            <a:r>
              <a:rPr dirty="0" baseline="9259" sz="2700" spc="-1342">
                <a:latin typeface="Microsoft Sans Serif"/>
                <a:cs typeface="Microsoft Sans Serif"/>
              </a:rPr>
              <a:t>صخ</a:t>
            </a:r>
            <a:r>
              <a:rPr dirty="0" baseline="30864" sz="2700" spc="-1342">
                <a:latin typeface="Microsoft Sans Serif"/>
                <a:cs typeface="Microsoft Sans Serif"/>
              </a:rPr>
              <a:t>.</a:t>
            </a:r>
            <a:r>
              <a:rPr dirty="0" baseline="18518" sz="2700" spc="-1342">
                <a:latin typeface="Microsoft Sans Serif"/>
                <a:cs typeface="Microsoft Sans Serif"/>
              </a:rPr>
              <a:t>لا</a:t>
            </a:r>
            <a:r>
              <a:rPr dirty="0" baseline="18518" sz="2700" spc="487">
                <a:latin typeface="Microsoft Sans Serif"/>
                <a:cs typeface="Microsoft Sans Serif"/>
              </a:rPr>
              <a:t> </a:t>
            </a:r>
            <a:r>
              <a:rPr dirty="0" baseline="13888" sz="2700" spc="-847">
                <a:latin typeface="Microsoft Sans Serif"/>
                <a:cs typeface="Microsoft Sans Serif"/>
              </a:rPr>
              <a:t>لع</a:t>
            </a:r>
            <a:r>
              <a:rPr dirty="0" baseline="13888" sz="2700" spc="15">
                <a:latin typeface="Microsoft Sans Serif"/>
                <a:cs typeface="Microsoft Sans Serif"/>
              </a:rPr>
              <a:t>  </a:t>
            </a:r>
            <a:r>
              <a:rPr dirty="0" baseline="1543" sz="2700" spc="-914">
                <a:latin typeface="Microsoft Sans Serif"/>
                <a:cs typeface="Microsoft Sans Serif"/>
              </a:rPr>
              <a:t>يك</a:t>
            </a:r>
            <a:r>
              <a:rPr dirty="0" baseline="15432" sz="2700" spc="104">
                <a:latin typeface="Microsoft Sans Serif"/>
                <a:cs typeface="Microsoft Sans Serif"/>
              </a:rPr>
              <a:t>  </a:t>
            </a:r>
            <a:r>
              <a:rPr dirty="0" baseline="9259" sz="2700" spc="-1050">
                <a:latin typeface="Microsoft Sans Serif"/>
                <a:cs typeface="Microsoft Sans Serif"/>
              </a:rPr>
              <a:t>„</a:t>
            </a:r>
            <a:r>
              <a:rPr dirty="0" baseline="9259" sz="2700" spc="-465">
                <a:latin typeface="Microsoft Sans Serif"/>
                <a:cs typeface="Microsoft Sans Serif"/>
              </a:rPr>
              <a:t> </a:t>
            </a:r>
            <a:r>
              <a:rPr dirty="0" baseline="12345" sz="2700" spc="-1155">
                <a:latin typeface="Microsoft Sans Serif"/>
                <a:cs typeface="Microsoft Sans Serif"/>
              </a:rPr>
              <a:t>لق</a:t>
            </a:r>
            <a:r>
              <a:rPr dirty="0" baseline="23148" sz="2700" spc="-1155">
                <a:latin typeface="Microsoft Sans Serif"/>
                <a:cs typeface="Microsoft Sans Serif"/>
              </a:rPr>
              <a:t>„</a:t>
            </a:r>
            <a:r>
              <a:rPr dirty="0" baseline="23148" sz="2700" spc="735">
                <a:latin typeface="Microsoft Sans Serif"/>
                <a:cs typeface="Microsoft Sans Serif"/>
              </a:rPr>
              <a:t>        </a:t>
            </a:r>
            <a:r>
              <a:rPr dirty="0" baseline="10802" sz="2700" spc="-750">
                <a:latin typeface="Microsoft Sans Serif"/>
                <a:cs typeface="Microsoft Sans Serif"/>
              </a:rPr>
              <a:t>.</a:t>
            </a:r>
            <a:r>
              <a:rPr dirty="0" baseline="10802" sz="2700" spc="202">
                <a:latin typeface="Microsoft Sans Serif"/>
                <a:cs typeface="Microsoft Sans Serif"/>
              </a:rPr>
              <a:t>  </a:t>
            </a:r>
            <a:r>
              <a:rPr dirty="0" sz="1800" spc="-295">
                <a:latin typeface="Microsoft Sans Serif"/>
                <a:cs typeface="Microsoft Sans Serif"/>
              </a:rPr>
              <a:t>ح</a:t>
            </a:r>
            <a:r>
              <a:rPr dirty="0" sz="1800" spc="190">
                <a:latin typeface="Microsoft Sans Serif"/>
                <a:cs typeface="Microsoft Sans Serif"/>
              </a:rPr>
              <a:t> </a:t>
            </a:r>
            <a:r>
              <a:rPr dirty="0" baseline="20061" sz="2700" spc="-1012">
                <a:latin typeface="Microsoft Sans Serif"/>
                <a:cs typeface="Microsoft Sans Serif"/>
              </a:rPr>
              <a:t>.</a:t>
            </a:r>
            <a:r>
              <a:rPr dirty="0" baseline="3086" sz="2700" spc="-1012">
                <a:latin typeface="Microsoft Sans Serif"/>
                <a:cs typeface="Microsoft Sans Serif"/>
              </a:rPr>
              <a:t>ق</a:t>
            </a:r>
            <a:r>
              <a:rPr dirty="0" baseline="3086" sz="2700" spc="727">
                <a:latin typeface="Microsoft Sans Serif"/>
                <a:cs typeface="Microsoft Sans Serif"/>
              </a:rPr>
              <a:t> </a:t>
            </a:r>
            <a:r>
              <a:rPr dirty="0" baseline="7716" sz="2700" spc="-750">
                <a:latin typeface="Microsoft Sans Serif"/>
                <a:cs typeface="Microsoft Sans Serif"/>
              </a:rPr>
              <a:t>.</a:t>
            </a:r>
            <a:r>
              <a:rPr dirty="0" baseline="7716" sz="2700" spc="-382">
                <a:latin typeface="Microsoft Sans Serif"/>
                <a:cs typeface="Microsoft Sans Serif"/>
              </a:rPr>
              <a:t> </a:t>
            </a:r>
            <a:r>
              <a:rPr dirty="0" sz="1800" spc="-50">
                <a:latin typeface="Microsoft Sans Serif"/>
                <a:cs typeface="Microsoft Sans Serif"/>
              </a:rPr>
              <a:t>ه</a:t>
            </a:r>
            <a:endParaRPr sz="1800">
              <a:latin typeface="Microsoft Sans Serif"/>
              <a:cs typeface="Microsoft Sans Serif"/>
            </a:endParaRPr>
          </a:p>
        </p:txBody>
      </p:sp>
      <p:sp>
        <p:nvSpPr>
          <p:cNvPr id="13" name="object 13" descr=""/>
          <p:cNvSpPr txBox="1"/>
          <p:nvPr/>
        </p:nvSpPr>
        <p:spPr>
          <a:xfrm>
            <a:off x="668832" y="4444365"/>
            <a:ext cx="7072630" cy="299720"/>
          </a:xfrm>
          <a:prstGeom prst="rect">
            <a:avLst/>
          </a:prstGeom>
        </p:spPr>
        <p:txBody>
          <a:bodyPr wrap="square" lIns="0" tIns="12700" rIns="0" bIns="0" rtlCol="0" vert="horz">
            <a:spAutoFit/>
          </a:bodyPr>
          <a:lstStyle/>
          <a:p>
            <a:pPr algn="r" marL="50800" marR="30480">
              <a:lnSpc>
                <a:spcPct val="100000"/>
              </a:lnSpc>
              <a:spcBef>
                <a:spcPts val="100"/>
              </a:spcBef>
            </a:pPr>
            <a:r>
              <a:rPr dirty="0" sz="1800" spc="-700">
                <a:solidFill>
                  <a:srgbClr val="FF0000"/>
                </a:solidFill>
                <a:latin typeface="Microsoft Sans Serif"/>
                <a:cs typeface="Microsoft Sans Serif"/>
              </a:rPr>
              <a:t>„</a:t>
            </a:r>
            <a:r>
              <a:rPr dirty="0" sz="1800" spc="200">
                <a:solidFill>
                  <a:srgbClr val="FF0000"/>
                </a:solidFill>
                <a:latin typeface="Microsoft Sans Serif"/>
                <a:cs typeface="Microsoft Sans Serif"/>
              </a:rPr>
              <a:t>   </a:t>
            </a:r>
            <a:r>
              <a:rPr dirty="0" baseline="1543" sz="2700" spc="187">
                <a:solidFill>
                  <a:srgbClr val="FF0000"/>
                </a:solidFill>
                <a:latin typeface="Microsoft Sans Serif"/>
                <a:cs typeface="Microsoft Sans Serif"/>
              </a:rPr>
              <a:t>ك</a:t>
            </a:r>
            <a:r>
              <a:rPr dirty="0" baseline="1543" sz="2700" spc="-322">
                <a:solidFill>
                  <a:srgbClr val="FF0000"/>
                </a:solidFill>
                <a:latin typeface="Microsoft Sans Serif"/>
                <a:cs typeface="Microsoft Sans Serif"/>
              </a:rPr>
              <a:t> </a:t>
            </a:r>
            <a:r>
              <a:rPr dirty="0" baseline="1543" sz="2700" spc="-397">
                <a:solidFill>
                  <a:srgbClr val="FF0000"/>
                </a:solidFill>
                <a:latin typeface="Microsoft Sans Serif"/>
                <a:cs typeface="Microsoft Sans Serif"/>
              </a:rPr>
              <a:t>ا</a:t>
            </a:r>
            <a:r>
              <a:rPr dirty="0" baseline="1543" sz="2700" spc="135">
                <a:solidFill>
                  <a:srgbClr val="FF0000"/>
                </a:solidFill>
                <a:latin typeface="Microsoft Sans Serif"/>
                <a:cs typeface="Microsoft Sans Serif"/>
              </a:rPr>
              <a:t> </a:t>
            </a:r>
            <a:r>
              <a:rPr dirty="0" baseline="1543" sz="2700" spc="-532">
                <a:solidFill>
                  <a:srgbClr val="FF0000"/>
                </a:solidFill>
                <a:latin typeface="Microsoft Sans Serif"/>
                <a:cs typeface="Microsoft Sans Serif"/>
              </a:rPr>
              <a:t>و</a:t>
            </a:r>
            <a:r>
              <a:rPr dirty="0" baseline="1543" sz="2700" spc="532">
                <a:solidFill>
                  <a:srgbClr val="FF0000"/>
                </a:solidFill>
                <a:latin typeface="Microsoft Sans Serif"/>
                <a:cs typeface="Microsoft Sans Serif"/>
              </a:rPr>
              <a:t>  </a:t>
            </a:r>
            <a:r>
              <a:rPr dirty="0" baseline="1543" sz="2700" spc="-562">
                <a:solidFill>
                  <a:srgbClr val="FF0000"/>
                </a:solidFill>
                <a:latin typeface="Microsoft Sans Serif"/>
                <a:cs typeface="Microsoft Sans Serif"/>
              </a:rPr>
              <a:t>ل</a:t>
            </a:r>
            <a:r>
              <a:rPr dirty="0" baseline="1543" sz="2700" spc="509">
                <a:solidFill>
                  <a:srgbClr val="FF0000"/>
                </a:solidFill>
                <a:latin typeface="Microsoft Sans Serif"/>
                <a:cs typeface="Microsoft Sans Serif"/>
              </a:rPr>
              <a:t>  </a:t>
            </a:r>
            <a:r>
              <a:rPr dirty="0" baseline="1543" sz="2700" spc="-1139">
                <a:latin typeface="Microsoft Sans Serif"/>
                <a:cs typeface="Microsoft Sans Serif"/>
              </a:rPr>
              <a:t>ي</a:t>
            </a:r>
            <a:r>
              <a:rPr dirty="0" baseline="-12345" sz="2700" spc="-1139">
                <a:latin typeface="Microsoft Sans Serif"/>
                <a:cs typeface="Microsoft Sans Serif"/>
              </a:rPr>
              <a:t>„</a:t>
            </a:r>
            <a:r>
              <a:rPr dirty="0" baseline="-12345" sz="2700" spc="277">
                <a:latin typeface="Microsoft Sans Serif"/>
                <a:cs typeface="Microsoft Sans Serif"/>
              </a:rPr>
              <a:t>  </a:t>
            </a:r>
            <a:r>
              <a:rPr dirty="0" baseline="1543" sz="2700" spc="-67">
                <a:latin typeface="Microsoft Sans Serif"/>
                <a:cs typeface="Microsoft Sans Serif"/>
              </a:rPr>
              <a:t>ة</a:t>
            </a:r>
            <a:r>
              <a:rPr dirty="0" baseline="1543" sz="2700" spc="-217">
                <a:latin typeface="Microsoft Sans Serif"/>
                <a:cs typeface="Microsoft Sans Serif"/>
              </a:rPr>
              <a:t> </a:t>
            </a:r>
            <a:r>
              <a:rPr dirty="0" sz="1800" spc="-700">
                <a:latin typeface="Microsoft Sans Serif"/>
                <a:cs typeface="Microsoft Sans Serif"/>
              </a:rPr>
              <a:t>„</a:t>
            </a:r>
            <a:r>
              <a:rPr dirty="0" sz="1800" spc="-300">
                <a:latin typeface="Microsoft Sans Serif"/>
                <a:cs typeface="Microsoft Sans Serif"/>
              </a:rPr>
              <a:t> </a:t>
            </a:r>
            <a:r>
              <a:rPr dirty="0" baseline="1543" sz="2700" spc="-382">
                <a:latin typeface="Microsoft Sans Serif"/>
                <a:cs typeface="Microsoft Sans Serif"/>
              </a:rPr>
              <a:t>ر</a:t>
            </a:r>
            <a:r>
              <a:rPr dirty="0" baseline="1543" sz="2700" spc="517">
                <a:latin typeface="Microsoft Sans Serif"/>
                <a:cs typeface="Microsoft Sans Serif"/>
              </a:rPr>
              <a:t> </a:t>
            </a:r>
            <a:r>
              <a:rPr dirty="0" baseline="1543" sz="2700">
                <a:latin typeface="Microsoft Sans Serif"/>
                <a:cs typeface="Microsoft Sans Serif"/>
              </a:rPr>
              <a:t>با</a:t>
            </a:r>
            <a:r>
              <a:rPr dirty="0" baseline="1543" sz="2700" spc="232">
                <a:latin typeface="Microsoft Sans Serif"/>
                <a:cs typeface="Microsoft Sans Serif"/>
              </a:rPr>
              <a:t> </a:t>
            </a:r>
            <a:r>
              <a:rPr dirty="0" baseline="1543" sz="2700">
                <a:latin typeface="Microsoft Sans Serif"/>
                <a:cs typeface="Microsoft Sans Serif"/>
              </a:rPr>
              <a:t>ذ</a:t>
            </a:r>
            <a:r>
              <a:rPr dirty="0" baseline="1543" sz="2700" spc="120">
                <a:latin typeface="Microsoft Sans Serif"/>
                <a:cs typeface="Microsoft Sans Serif"/>
              </a:rPr>
              <a:t> </a:t>
            </a:r>
            <a:r>
              <a:rPr dirty="0" baseline="1543" sz="2700" spc="-450">
                <a:latin typeface="Microsoft Sans Serif"/>
                <a:cs typeface="Microsoft Sans Serif"/>
              </a:rPr>
              <a:t>و</a:t>
            </a:r>
            <a:r>
              <a:rPr dirty="0" baseline="1543" sz="2700" spc="-165">
                <a:latin typeface="Microsoft Sans Serif"/>
                <a:cs typeface="Microsoft Sans Serif"/>
              </a:rPr>
              <a:t> </a:t>
            </a:r>
            <a:r>
              <a:rPr dirty="0" baseline="1543" sz="2700" spc="-742">
                <a:latin typeface="Microsoft Sans Serif"/>
                <a:cs typeface="Microsoft Sans Serif"/>
              </a:rPr>
              <a:t>،ي</a:t>
            </a:r>
            <a:r>
              <a:rPr dirty="0" baseline="-12345" sz="2700" spc="-742">
                <a:latin typeface="Microsoft Sans Serif"/>
                <a:cs typeface="Microsoft Sans Serif"/>
              </a:rPr>
              <a:t>„</a:t>
            </a:r>
            <a:r>
              <a:rPr dirty="0" baseline="1543" sz="2700" spc="-742">
                <a:latin typeface="Microsoft Sans Serif"/>
                <a:cs typeface="Microsoft Sans Serif"/>
              </a:rPr>
              <a:t>ور</a:t>
            </a:r>
            <a:r>
              <a:rPr dirty="0" baseline="1543" sz="2700" spc="494">
                <a:latin typeface="Microsoft Sans Serif"/>
                <a:cs typeface="Microsoft Sans Serif"/>
              </a:rPr>
              <a:t> </a:t>
            </a:r>
            <a:r>
              <a:rPr dirty="0" baseline="1543" sz="2700" spc="-532">
                <a:latin typeface="Microsoft Sans Serif"/>
                <a:cs typeface="Microsoft Sans Serif"/>
              </a:rPr>
              <a:t>أل</a:t>
            </a:r>
            <a:r>
              <a:rPr dirty="0" baseline="1543" sz="2700" spc="240">
                <a:latin typeface="Microsoft Sans Serif"/>
                <a:cs typeface="Microsoft Sans Serif"/>
              </a:rPr>
              <a:t> </a:t>
            </a:r>
            <a:r>
              <a:rPr dirty="0" baseline="1543" sz="2700" spc="-382">
                <a:latin typeface="Microsoft Sans Serif"/>
                <a:cs typeface="Microsoft Sans Serif"/>
              </a:rPr>
              <a:t>ن</a:t>
            </a:r>
            <a:r>
              <a:rPr dirty="0" baseline="1543" sz="2700">
                <a:latin typeface="Microsoft Sans Serif"/>
                <a:cs typeface="Microsoft Sans Serif"/>
              </a:rPr>
              <a:t> </a:t>
            </a:r>
            <a:r>
              <a:rPr dirty="0" baseline="1543" sz="2700" spc="-532">
                <a:latin typeface="Microsoft Sans Serif"/>
                <a:cs typeface="Microsoft Sans Serif"/>
              </a:rPr>
              <a:t>أل</a:t>
            </a:r>
            <a:r>
              <a:rPr dirty="0" baseline="1543" sz="2700" spc="232">
                <a:latin typeface="Microsoft Sans Serif"/>
                <a:cs typeface="Microsoft Sans Serif"/>
              </a:rPr>
              <a:t> </a:t>
            </a:r>
            <a:r>
              <a:rPr dirty="0" baseline="1543" sz="2700">
                <a:latin typeface="Microsoft Sans Serif"/>
                <a:cs typeface="Microsoft Sans Serif"/>
              </a:rPr>
              <a:t>با</a:t>
            </a:r>
            <a:r>
              <a:rPr dirty="0" baseline="1543" sz="2700" spc="-30">
                <a:latin typeface="Microsoft Sans Serif"/>
                <a:cs typeface="Microsoft Sans Serif"/>
              </a:rPr>
              <a:t> </a:t>
            </a:r>
            <a:r>
              <a:rPr dirty="0" baseline="1543" sz="2700" spc="-427">
                <a:latin typeface="Microsoft Sans Serif"/>
                <a:cs typeface="Microsoft Sans Serif"/>
              </a:rPr>
              <a:t>ار</a:t>
            </a:r>
            <a:r>
              <a:rPr dirty="0" baseline="1543" sz="2700" spc="742">
                <a:latin typeface="Microsoft Sans Serif"/>
                <a:cs typeface="Microsoft Sans Serif"/>
              </a:rPr>
              <a:t> </a:t>
            </a:r>
            <a:r>
              <a:rPr dirty="0" baseline="1543" sz="2700" spc="-254">
                <a:latin typeface="Microsoft Sans Serif"/>
                <a:cs typeface="Microsoft Sans Serif"/>
              </a:rPr>
              <a:t>ا</a:t>
            </a:r>
            <a:r>
              <a:rPr dirty="0" baseline="1543" sz="2700" spc="-165">
                <a:latin typeface="Microsoft Sans Serif"/>
                <a:cs typeface="Microsoft Sans Serif"/>
              </a:rPr>
              <a:t> </a:t>
            </a:r>
            <a:r>
              <a:rPr dirty="0" baseline="1543" sz="2700" spc="-382">
                <a:latin typeface="Microsoft Sans Serif"/>
                <a:cs typeface="Microsoft Sans Serif"/>
              </a:rPr>
              <a:t>ر</a:t>
            </a:r>
            <a:r>
              <a:rPr dirty="0" baseline="1543" sz="2700" spc="465">
                <a:latin typeface="Microsoft Sans Serif"/>
                <a:cs typeface="Microsoft Sans Serif"/>
              </a:rPr>
              <a:t>  </a:t>
            </a:r>
            <a:r>
              <a:rPr dirty="0" baseline="1543" sz="2700" spc="-1207">
                <a:latin typeface="Microsoft Sans Serif"/>
                <a:cs typeface="Microsoft Sans Serif"/>
              </a:rPr>
              <a:t>ي</a:t>
            </a:r>
            <a:r>
              <a:rPr dirty="0" baseline="-12345" sz="2700" spc="-1207">
                <a:latin typeface="Microsoft Sans Serif"/>
                <a:cs typeface="Microsoft Sans Serif"/>
              </a:rPr>
              <a:t>„</a:t>
            </a:r>
            <a:r>
              <a:rPr dirty="0" baseline="-12345" sz="2700" spc="382">
                <a:latin typeface="Microsoft Sans Serif"/>
                <a:cs typeface="Microsoft Sans Serif"/>
              </a:rPr>
              <a:t> </a:t>
            </a:r>
            <a:r>
              <a:rPr dirty="0" baseline="1543" sz="2700" spc="-67">
                <a:latin typeface="Microsoft Sans Serif"/>
                <a:cs typeface="Microsoft Sans Serif"/>
              </a:rPr>
              <a:t>ة</a:t>
            </a:r>
            <a:r>
              <a:rPr dirty="0" baseline="1543" sz="2700" spc="-217">
                <a:latin typeface="Microsoft Sans Serif"/>
                <a:cs typeface="Microsoft Sans Serif"/>
              </a:rPr>
              <a:t> </a:t>
            </a:r>
            <a:r>
              <a:rPr dirty="0" sz="1800" spc="-700">
                <a:latin typeface="Microsoft Sans Serif"/>
                <a:cs typeface="Microsoft Sans Serif"/>
              </a:rPr>
              <a:t>„</a:t>
            </a:r>
            <a:r>
              <a:rPr dirty="0" sz="1800" spc="225">
                <a:latin typeface="Microsoft Sans Serif"/>
                <a:cs typeface="Microsoft Sans Serif"/>
              </a:rPr>
              <a:t> </a:t>
            </a:r>
            <a:r>
              <a:rPr dirty="0" baseline="1543" sz="2700" spc="-532">
                <a:latin typeface="Microsoft Sans Serif"/>
                <a:cs typeface="Microsoft Sans Serif"/>
              </a:rPr>
              <a:t>و</a:t>
            </a:r>
            <a:r>
              <a:rPr dirty="0" baseline="1543" sz="2700" spc="487">
                <a:latin typeface="Microsoft Sans Serif"/>
                <a:cs typeface="Microsoft Sans Serif"/>
              </a:rPr>
              <a:t>  </a:t>
            </a:r>
            <a:r>
              <a:rPr dirty="0" baseline="1543" sz="2700" spc="-1087">
                <a:latin typeface="Microsoft Sans Serif"/>
                <a:cs typeface="Microsoft Sans Serif"/>
              </a:rPr>
              <a:t>ي</a:t>
            </a:r>
            <a:r>
              <a:rPr dirty="0" baseline="1543" sz="2700" spc="165">
                <a:latin typeface="Microsoft Sans Serif"/>
                <a:cs typeface="Microsoft Sans Serif"/>
              </a:rPr>
              <a:t>  </a:t>
            </a:r>
            <a:r>
              <a:rPr dirty="0" baseline="1543" sz="2700" spc="-465">
                <a:latin typeface="Microsoft Sans Serif"/>
                <a:cs typeface="Microsoft Sans Serif"/>
              </a:rPr>
              <a:t>ر</a:t>
            </a:r>
            <a:r>
              <a:rPr dirty="0" baseline="1543" sz="2700" spc="-465">
                <a:latin typeface="Microsoft Sans Serif"/>
                <a:cs typeface="Microsoft Sans Serif"/>
              </a:rPr>
              <a:t>,</a:t>
            </a:r>
            <a:r>
              <a:rPr dirty="0" baseline="1543" sz="2700" spc="517">
                <a:latin typeface="Microsoft Sans Serif"/>
                <a:cs typeface="Microsoft Sans Serif"/>
              </a:rPr>
              <a:t> </a:t>
            </a:r>
            <a:r>
              <a:rPr dirty="0" baseline="1543" sz="2700" spc="-254">
                <a:latin typeface="Microsoft Sans Serif"/>
                <a:cs typeface="Microsoft Sans Serif"/>
              </a:rPr>
              <a:t>ا</a:t>
            </a:r>
            <a:r>
              <a:rPr dirty="0" baseline="1543" sz="2700" spc="-165">
                <a:latin typeface="Microsoft Sans Serif"/>
                <a:cs typeface="Microsoft Sans Serif"/>
              </a:rPr>
              <a:t> </a:t>
            </a:r>
            <a:r>
              <a:rPr dirty="0" baseline="1543" sz="2700" spc="-540">
                <a:latin typeface="Microsoft Sans Serif"/>
                <a:cs typeface="Microsoft Sans Serif"/>
              </a:rPr>
              <a:t>ق</a:t>
            </a:r>
            <a:r>
              <a:rPr dirty="0" baseline="1543" sz="2700" spc="44">
                <a:latin typeface="Microsoft Sans Serif"/>
                <a:cs typeface="Microsoft Sans Serif"/>
              </a:rPr>
              <a:t>  </a:t>
            </a:r>
            <a:r>
              <a:rPr dirty="0" baseline="1543" sz="2700" spc="-382">
                <a:latin typeface="Microsoft Sans Serif"/>
                <a:cs typeface="Microsoft Sans Serif"/>
              </a:rPr>
              <a:t>رذ</a:t>
            </a:r>
            <a:r>
              <a:rPr dirty="0" baseline="1543" sz="2700" spc="465">
                <a:latin typeface="Microsoft Sans Serif"/>
                <a:cs typeface="Microsoft Sans Serif"/>
              </a:rPr>
              <a:t>  </a:t>
            </a:r>
            <a:r>
              <a:rPr dirty="0" baseline="1543" sz="2700" spc="-1087">
                <a:latin typeface="Microsoft Sans Serif"/>
                <a:cs typeface="Microsoft Sans Serif"/>
              </a:rPr>
              <a:t>ي</a:t>
            </a:r>
            <a:r>
              <a:rPr dirty="0" baseline="1543" sz="2700" spc="397">
                <a:latin typeface="Microsoft Sans Serif"/>
                <a:cs typeface="Microsoft Sans Serif"/>
              </a:rPr>
              <a:t> </a:t>
            </a:r>
            <a:r>
              <a:rPr dirty="0" baseline="1543" sz="2700" spc="-615">
                <a:latin typeface="Microsoft Sans Serif"/>
                <a:cs typeface="Microsoft Sans Serif"/>
              </a:rPr>
              <a:t>ر</a:t>
            </a:r>
            <a:r>
              <a:rPr dirty="0" baseline="1543" sz="2700" spc="-615">
                <a:latin typeface="Microsoft Sans Serif"/>
                <a:cs typeface="Microsoft Sans Serif"/>
              </a:rPr>
              <a:t>„</a:t>
            </a:r>
            <a:r>
              <a:rPr dirty="0" baseline="1543" sz="2700" spc="412">
                <a:latin typeface="Microsoft Sans Serif"/>
                <a:cs typeface="Microsoft Sans Serif"/>
              </a:rPr>
              <a:t>  </a:t>
            </a:r>
            <a:r>
              <a:rPr dirty="0" baseline="1543" sz="2700" spc="-67">
                <a:latin typeface="Microsoft Sans Serif"/>
                <a:cs typeface="Microsoft Sans Serif"/>
              </a:rPr>
              <a:t>ة</a:t>
            </a:r>
            <a:r>
              <a:rPr dirty="0" baseline="1543" sz="2700" spc="-337">
                <a:latin typeface="Microsoft Sans Serif"/>
                <a:cs typeface="Microsoft Sans Serif"/>
              </a:rPr>
              <a:t> </a:t>
            </a:r>
            <a:r>
              <a:rPr dirty="0" baseline="1543" sz="2700" spc="-270">
                <a:latin typeface="Microsoft Sans Serif"/>
                <a:cs typeface="Microsoft Sans Serif"/>
              </a:rPr>
              <a:t>اد</a:t>
            </a:r>
            <a:r>
              <a:rPr dirty="0" baseline="1543" sz="2700" spc="-150">
                <a:latin typeface="Microsoft Sans Serif"/>
                <a:cs typeface="Microsoft Sans Serif"/>
              </a:rPr>
              <a:t> </a:t>
            </a:r>
            <a:r>
              <a:rPr dirty="0" baseline="1543" sz="2700">
                <a:latin typeface="Microsoft Sans Serif"/>
                <a:cs typeface="Microsoft Sans Serif"/>
              </a:rPr>
              <a:t>ذ</a:t>
            </a:r>
            <a:r>
              <a:rPr dirty="0" baseline="1543" sz="2700" spc="67">
                <a:latin typeface="Microsoft Sans Serif"/>
                <a:cs typeface="Microsoft Sans Serif"/>
              </a:rPr>
              <a:t>  </a:t>
            </a:r>
            <a:r>
              <a:rPr dirty="0" baseline="1543" sz="2700" spc="-1230">
                <a:latin typeface="Microsoft Sans Serif"/>
                <a:cs typeface="Microsoft Sans Serif"/>
              </a:rPr>
              <a:t>ي</a:t>
            </a:r>
            <a:r>
              <a:rPr dirty="0" baseline="-12345" sz="2700" spc="-1230">
                <a:latin typeface="Microsoft Sans Serif"/>
                <a:cs typeface="Microsoft Sans Serif"/>
              </a:rPr>
              <a:t>„</a:t>
            </a:r>
            <a:r>
              <a:rPr dirty="0" baseline="-12345" sz="2700" spc="382">
                <a:latin typeface="Microsoft Sans Serif"/>
                <a:cs typeface="Microsoft Sans Serif"/>
              </a:rPr>
              <a:t> </a:t>
            </a:r>
            <a:r>
              <a:rPr dirty="0" baseline="1543" sz="2700" spc="-112">
                <a:latin typeface="Microsoft Sans Serif"/>
                <a:cs typeface="Microsoft Sans Serif"/>
              </a:rPr>
              <a:t>اذ</a:t>
            </a:r>
            <a:r>
              <a:rPr dirty="0" baseline="1543" sz="2700" spc="52">
                <a:latin typeface="Microsoft Sans Serif"/>
                <a:cs typeface="Microsoft Sans Serif"/>
              </a:rPr>
              <a:t> </a:t>
            </a:r>
            <a:r>
              <a:rPr dirty="0" baseline="1543" sz="2700" spc="-450">
                <a:latin typeface="Microsoft Sans Serif"/>
                <a:cs typeface="Microsoft Sans Serif"/>
              </a:rPr>
              <a:t>و</a:t>
            </a:r>
            <a:r>
              <a:rPr dirty="0" baseline="1543" sz="2700" spc="509">
                <a:latin typeface="Microsoft Sans Serif"/>
                <a:cs typeface="Microsoft Sans Serif"/>
              </a:rPr>
              <a:t>  </a:t>
            </a:r>
            <a:r>
              <a:rPr dirty="0" baseline="1543" sz="2700" spc="-75">
                <a:latin typeface="Microsoft Sans Serif"/>
                <a:cs typeface="Microsoft Sans Serif"/>
              </a:rPr>
              <a:t>•</a:t>
            </a:r>
            <a:endParaRPr baseline="1543" sz="2700">
              <a:latin typeface="Microsoft Sans Serif"/>
              <a:cs typeface="Microsoft Sans Serif"/>
            </a:endParaRPr>
          </a:p>
        </p:txBody>
      </p:sp>
      <p:sp>
        <p:nvSpPr>
          <p:cNvPr id="14" name="object 14" descr=""/>
          <p:cNvSpPr txBox="1"/>
          <p:nvPr/>
        </p:nvSpPr>
        <p:spPr>
          <a:xfrm>
            <a:off x="560628" y="4368165"/>
            <a:ext cx="2277745" cy="299720"/>
          </a:xfrm>
          <a:prstGeom prst="rect">
            <a:avLst/>
          </a:prstGeom>
        </p:spPr>
        <p:txBody>
          <a:bodyPr wrap="square" lIns="0" tIns="12700" rIns="0" bIns="0" rtlCol="0" vert="horz">
            <a:spAutoFit/>
          </a:bodyPr>
          <a:lstStyle/>
          <a:p>
            <a:pPr algn="r" marL="50800" marR="43180">
              <a:lnSpc>
                <a:spcPct val="100000"/>
              </a:lnSpc>
              <a:spcBef>
                <a:spcPts val="100"/>
              </a:spcBef>
            </a:pPr>
            <a:r>
              <a:rPr dirty="0" baseline="-16975" sz="2700" spc="-750">
                <a:solidFill>
                  <a:srgbClr val="FF0000"/>
                </a:solidFill>
                <a:latin typeface="Microsoft Sans Serif"/>
                <a:cs typeface="Microsoft Sans Serif"/>
              </a:rPr>
              <a:t>ة</a:t>
            </a:r>
            <a:r>
              <a:rPr dirty="0" sz="1800" spc="-500">
                <a:solidFill>
                  <a:srgbClr val="FF0000"/>
                </a:solidFill>
                <a:latin typeface="Microsoft Sans Serif"/>
                <a:cs typeface="Microsoft Sans Serif"/>
              </a:rPr>
              <a:t>„</a:t>
            </a:r>
            <a:r>
              <a:rPr dirty="0" sz="1800" spc="-240">
                <a:solidFill>
                  <a:srgbClr val="FF0000"/>
                </a:solidFill>
                <a:latin typeface="Microsoft Sans Serif"/>
                <a:cs typeface="Microsoft Sans Serif"/>
              </a:rPr>
              <a:t> </a:t>
            </a:r>
            <a:r>
              <a:rPr dirty="0" sz="1800" spc="-670">
                <a:solidFill>
                  <a:srgbClr val="FF0000"/>
                </a:solidFill>
                <a:latin typeface="Microsoft Sans Serif"/>
                <a:cs typeface="Microsoft Sans Serif"/>
              </a:rPr>
              <a:t>ثكت</a:t>
            </a:r>
            <a:r>
              <a:rPr dirty="0" baseline="12345" sz="2700" spc="-1005">
                <a:solidFill>
                  <a:srgbClr val="FF0000"/>
                </a:solidFill>
                <a:latin typeface="Microsoft Sans Serif"/>
                <a:cs typeface="Microsoft Sans Serif"/>
              </a:rPr>
              <a:t>.</a:t>
            </a:r>
            <a:r>
              <a:rPr dirty="0" baseline="4629" sz="2700" spc="-1005">
                <a:solidFill>
                  <a:srgbClr val="FF0000"/>
                </a:solidFill>
                <a:latin typeface="Microsoft Sans Serif"/>
                <a:cs typeface="Microsoft Sans Serif"/>
              </a:rPr>
              <a:t>ث</a:t>
            </a:r>
            <a:r>
              <a:rPr dirty="0" baseline="1543" sz="2700" spc="-1005">
                <a:solidFill>
                  <a:srgbClr val="FF0000"/>
                </a:solidFill>
                <a:latin typeface="Microsoft Sans Serif"/>
                <a:cs typeface="Microsoft Sans Serif"/>
              </a:rPr>
              <a:t>,</a:t>
            </a:r>
            <a:r>
              <a:rPr dirty="0" baseline="9259" sz="2700" spc="-1005">
                <a:solidFill>
                  <a:srgbClr val="FF0000"/>
                </a:solidFill>
                <a:latin typeface="Microsoft Sans Serif"/>
                <a:cs typeface="Microsoft Sans Serif"/>
              </a:rPr>
              <a:t>لا</a:t>
            </a:r>
            <a:r>
              <a:rPr dirty="0" baseline="9259" sz="2700" spc="727">
                <a:solidFill>
                  <a:srgbClr val="FF0000"/>
                </a:solidFill>
                <a:latin typeface="Microsoft Sans Serif"/>
                <a:cs typeface="Microsoft Sans Serif"/>
              </a:rPr>
              <a:t>            </a:t>
            </a:r>
            <a:r>
              <a:rPr dirty="0" sz="1800" spc="-700">
                <a:latin typeface="Microsoft Sans Serif"/>
                <a:cs typeface="Microsoft Sans Serif"/>
              </a:rPr>
              <a:t>„</a:t>
            </a:r>
            <a:r>
              <a:rPr dirty="0" sz="1800" spc="180">
                <a:latin typeface="Microsoft Sans Serif"/>
                <a:cs typeface="Microsoft Sans Serif"/>
              </a:rPr>
              <a:t> </a:t>
            </a:r>
            <a:r>
              <a:rPr dirty="0" baseline="-9259" sz="2700" spc="82">
                <a:latin typeface="Microsoft Sans Serif"/>
                <a:cs typeface="Microsoft Sans Serif"/>
              </a:rPr>
              <a:t>م</a:t>
            </a:r>
            <a:r>
              <a:rPr dirty="0" baseline="-9259" sz="2700" spc="60">
                <a:latin typeface="Microsoft Sans Serif"/>
                <a:cs typeface="Microsoft Sans Serif"/>
              </a:rPr>
              <a:t> </a:t>
            </a:r>
            <a:r>
              <a:rPr dirty="0" baseline="-10802" sz="2700" spc="-885">
                <a:latin typeface="Microsoft Sans Serif"/>
                <a:cs typeface="Microsoft Sans Serif"/>
              </a:rPr>
              <a:t>ح</a:t>
            </a:r>
            <a:r>
              <a:rPr dirty="0" baseline="7716" sz="2700" spc="-885">
                <a:latin typeface="Microsoft Sans Serif"/>
                <a:cs typeface="Microsoft Sans Serif"/>
              </a:rPr>
              <a:t>.</a:t>
            </a:r>
            <a:r>
              <a:rPr dirty="0" baseline="-3086" sz="2700" spc="-885">
                <a:latin typeface="Microsoft Sans Serif"/>
                <a:cs typeface="Microsoft Sans Serif"/>
              </a:rPr>
              <a:t>لا</a:t>
            </a:r>
            <a:endParaRPr baseline="-3086" sz="2700">
              <a:latin typeface="Microsoft Sans Serif"/>
              <a:cs typeface="Microsoft Sans Serif"/>
            </a:endParaRPr>
          </a:p>
        </p:txBody>
      </p:sp>
      <p:sp>
        <p:nvSpPr>
          <p:cNvPr id="15" name="object 15" descr=""/>
          <p:cNvSpPr txBox="1"/>
          <p:nvPr/>
        </p:nvSpPr>
        <p:spPr>
          <a:xfrm>
            <a:off x="7061961" y="4822317"/>
            <a:ext cx="353695" cy="299720"/>
          </a:xfrm>
          <a:prstGeom prst="rect">
            <a:avLst/>
          </a:prstGeom>
        </p:spPr>
        <p:txBody>
          <a:bodyPr wrap="square" lIns="0" tIns="12700" rIns="0" bIns="0" rtlCol="0" vert="horz">
            <a:spAutoFit/>
          </a:bodyPr>
          <a:lstStyle/>
          <a:p>
            <a:pPr algn="r" marL="38100" marR="30480">
              <a:lnSpc>
                <a:spcPct val="100000"/>
              </a:lnSpc>
              <a:spcBef>
                <a:spcPts val="100"/>
              </a:spcBef>
            </a:pPr>
            <a:r>
              <a:rPr dirty="0" baseline="3086" sz="2700" spc="-1589">
                <a:solidFill>
                  <a:srgbClr val="FF0000"/>
                </a:solidFill>
                <a:latin typeface="Microsoft Sans Serif"/>
                <a:cs typeface="Microsoft Sans Serif"/>
              </a:rPr>
              <a:t>ت</a:t>
            </a:r>
            <a:r>
              <a:rPr dirty="0" baseline="13888" sz="2700" spc="-1589">
                <a:solidFill>
                  <a:srgbClr val="FF0000"/>
                </a:solidFill>
                <a:latin typeface="Microsoft Sans Serif"/>
                <a:cs typeface="Microsoft Sans Serif"/>
              </a:rPr>
              <a:t>.</a:t>
            </a:r>
            <a:r>
              <a:rPr dirty="0" baseline="7716" sz="2700" spc="-1589">
                <a:solidFill>
                  <a:srgbClr val="FF0000"/>
                </a:solidFill>
                <a:latin typeface="Microsoft Sans Serif"/>
                <a:cs typeface="Microsoft Sans Serif"/>
              </a:rPr>
              <a:t>ت</a:t>
            </a:r>
            <a:r>
              <a:rPr dirty="0" baseline="3086" sz="2700" spc="-1589">
                <a:solidFill>
                  <a:srgbClr val="FF0000"/>
                </a:solidFill>
                <a:latin typeface="Microsoft Sans Serif"/>
                <a:cs typeface="Microsoft Sans Serif"/>
              </a:rPr>
              <a:t>„</a:t>
            </a:r>
            <a:r>
              <a:rPr dirty="0" baseline="3086" sz="2700" spc="165">
                <a:solidFill>
                  <a:srgbClr val="FF0000"/>
                </a:solidFill>
                <a:latin typeface="Microsoft Sans Serif"/>
                <a:cs typeface="Microsoft Sans Serif"/>
              </a:rPr>
              <a:t> </a:t>
            </a:r>
            <a:r>
              <a:rPr dirty="0" baseline="1543" sz="2700" spc="-1455">
                <a:solidFill>
                  <a:srgbClr val="FF0000"/>
                </a:solidFill>
                <a:latin typeface="Microsoft Sans Serif"/>
                <a:cs typeface="Microsoft Sans Serif"/>
              </a:rPr>
              <a:t>ث</a:t>
            </a:r>
            <a:r>
              <a:rPr dirty="0" baseline="7716" sz="2700" spc="-1455">
                <a:solidFill>
                  <a:srgbClr val="FF0000"/>
                </a:solidFill>
                <a:latin typeface="Microsoft Sans Serif"/>
                <a:cs typeface="Microsoft Sans Serif"/>
              </a:rPr>
              <a:t>.</a:t>
            </a:r>
            <a:r>
              <a:rPr dirty="0" baseline="7716" sz="2700" spc="-480">
                <a:solidFill>
                  <a:srgbClr val="FF0000"/>
                </a:solidFill>
                <a:latin typeface="Microsoft Sans Serif"/>
                <a:cs typeface="Microsoft Sans Serif"/>
              </a:rPr>
              <a:t> </a:t>
            </a:r>
            <a:r>
              <a:rPr dirty="0" sz="1800" spc="-405">
                <a:solidFill>
                  <a:srgbClr val="FF0000"/>
                </a:solidFill>
                <a:latin typeface="Microsoft Sans Serif"/>
                <a:cs typeface="Microsoft Sans Serif"/>
              </a:rPr>
              <a:t>ع</a:t>
            </a:r>
            <a:endParaRPr sz="1800">
              <a:latin typeface="Microsoft Sans Serif"/>
              <a:cs typeface="Microsoft Sans Serif"/>
            </a:endParaRPr>
          </a:p>
        </p:txBody>
      </p:sp>
      <p:sp>
        <p:nvSpPr>
          <p:cNvPr id="16" name="object 16" descr=""/>
          <p:cNvSpPr txBox="1"/>
          <p:nvPr/>
        </p:nvSpPr>
        <p:spPr>
          <a:xfrm>
            <a:off x="6575425" y="4762880"/>
            <a:ext cx="379730" cy="299720"/>
          </a:xfrm>
          <a:prstGeom prst="rect">
            <a:avLst/>
          </a:prstGeom>
        </p:spPr>
        <p:txBody>
          <a:bodyPr wrap="square" lIns="0" tIns="12700" rIns="0" bIns="0" rtlCol="0" vert="horz">
            <a:spAutoFit/>
          </a:bodyPr>
          <a:lstStyle/>
          <a:p>
            <a:pPr algn="r" marL="38100" marR="30480">
              <a:lnSpc>
                <a:spcPct val="100000"/>
              </a:lnSpc>
              <a:spcBef>
                <a:spcPts val="100"/>
              </a:spcBef>
            </a:pPr>
            <a:r>
              <a:rPr dirty="0" baseline="-4629" sz="2700" spc="-1050">
                <a:solidFill>
                  <a:srgbClr val="FF0000"/>
                </a:solidFill>
                <a:latin typeface="Microsoft Sans Serif"/>
                <a:cs typeface="Microsoft Sans Serif"/>
              </a:rPr>
              <a:t>„</a:t>
            </a:r>
            <a:r>
              <a:rPr dirty="0" baseline="-4629" sz="2700" spc="-359">
                <a:solidFill>
                  <a:srgbClr val="FF0000"/>
                </a:solidFill>
                <a:latin typeface="Microsoft Sans Serif"/>
                <a:cs typeface="Microsoft Sans Serif"/>
              </a:rPr>
              <a:t> </a:t>
            </a:r>
            <a:r>
              <a:rPr dirty="0" baseline="-18518" sz="2700" spc="-1380">
                <a:solidFill>
                  <a:srgbClr val="FF0000"/>
                </a:solidFill>
                <a:latin typeface="Microsoft Sans Serif"/>
                <a:cs typeface="Microsoft Sans Serif"/>
              </a:rPr>
              <a:t>ق</a:t>
            </a:r>
            <a:r>
              <a:rPr dirty="0" sz="1800" spc="-919">
                <a:solidFill>
                  <a:srgbClr val="FF0000"/>
                </a:solidFill>
                <a:latin typeface="Microsoft Sans Serif"/>
                <a:cs typeface="Microsoft Sans Serif"/>
              </a:rPr>
              <a:t>.</a:t>
            </a:r>
            <a:r>
              <a:rPr dirty="0" sz="1800" spc="40">
                <a:solidFill>
                  <a:srgbClr val="FF0000"/>
                </a:solidFill>
                <a:latin typeface="Microsoft Sans Serif"/>
                <a:cs typeface="Microsoft Sans Serif"/>
              </a:rPr>
              <a:t> </a:t>
            </a:r>
            <a:r>
              <a:rPr dirty="0" baseline="-12345" sz="2700" spc="-1695">
                <a:solidFill>
                  <a:srgbClr val="FF0000"/>
                </a:solidFill>
                <a:latin typeface="Microsoft Sans Serif"/>
                <a:cs typeface="Microsoft Sans Serif"/>
              </a:rPr>
              <a:t>ش</a:t>
            </a:r>
            <a:r>
              <a:rPr dirty="0" baseline="1543" sz="2700" spc="-322">
                <a:solidFill>
                  <a:srgbClr val="FF0000"/>
                </a:solidFill>
                <a:latin typeface="Microsoft Sans Serif"/>
                <a:cs typeface="Microsoft Sans Serif"/>
              </a:rPr>
              <a:t> </a:t>
            </a:r>
            <a:r>
              <a:rPr dirty="0" baseline="7716" sz="2700" spc="-682">
                <a:solidFill>
                  <a:srgbClr val="FF0000"/>
                </a:solidFill>
                <a:latin typeface="Microsoft Sans Serif"/>
                <a:cs typeface="Microsoft Sans Serif"/>
              </a:rPr>
              <a:t>كم</a:t>
            </a:r>
            <a:endParaRPr baseline="7716" sz="2700">
              <a:latin typeface="Microsoft Sans Serif"/>
              <a:cs typeface="Microsoft Sans Serif"/>
            </a:endParaRPr>
          </a:p>
        </p:txBody>
      </p:sp>
      <p:sp>
        <p:nvSpPr>
          <p:cNvPr id="17" name="object 17" descr=""/>
          <p:cNvSpPr txBox="1"/>
          <p:nvPr/>
        </p:nvSpPr>
        <p:spPr>
          <a:xfrm>
            <a:off x="6291453" y="4851272"/>
            <a:ext cx="1135380" cy="299720"/>
          </a:xfrm>
          <a:prstGeom prst="rect">
            <a:avLst/>
          </a:prstGeom>
        </p:spPr>
        <p:txBody>
          <a:bodyPr wrap="square" lIns="0" tIns="12700" rIns="0" bIns="0" rtlCol="0" vert="horz">
            <a:spAutoFit/>
          </a:bodyPr>
          <a:lstStyle/>
          <a:p>
            <a:pPr algn="r" marL="12700" marR="5080">
              <a:lnSpc>
                <a:spcPct val="100000"/>
              </a:lnSpc>
              <a:spcBef>
                <a:spcPts val="100"/>
              </a:spcBef>
            </a:pPr>
            <a:r>
              <a:rPr dirty="0" sz="1800" spc="-254">
                <a:latin typeface="Microsoft Sans Serif"/>
                <a:cs typeface="Microsoft Sans Serif"/>
              </a:rPr>
              <a:t>ن</a:t>
            </a:r>
            <a:r>
              <a:rPr dirty="0" sz="1800">
                <a:latin typeface="Microsoft Sans Serif"/>
                <a:cs typeface="Microsoft Sans Serif"/>
              </a:rPr>
              <a:t> </a:t>
            </a:r>
            <a:r>
              <a:rPr dirty="0" sz="1800" spc="-300">
                <a:latin typeface="Microsoft Sans Serif"/>
                <a:cs typeface="Microsoft Sans Serif"/>
              </a:rPr>
              <a:t>و</a:t>
            </a:r>
            <a:r>
              <a:rPr dirty="0" sz="1800" spc="-235">
                <a:latin typeface="Microsoft Sans Serif"/>
                <a:cs typeface="Microsoft Sans Serif"/>
              </a:rPr>
              <a:t> </a:t>
            </a:r>
            <a:r>
              <a:rPr dirty="0" sz="1800" spc="-155">
                <a:solidFill>
                  <a:srgbClr val="FF0000"/>
                </a:solidFill>
                <a:latin typeface="Microsoft Sans Serif"/>
                <a:cs typeface="Microsoft Sans Serif"/>
              </a:rPr>
              <a:t>.</a:t>
            </a:r>
            <a:r>
              <a:rPr dirty="0" sz="1800" spc="-155">
                <a:solidFill>
                  <a:srgbClr val="FF0000"/>
                </a:solidFill>
                <a:latin typeface="Microsoft Sans Serif"/>
                <a:cs typeface="Microsoft Sans Serif"/>
              </a:rPr>
              <a:t>ة</a:t>
            </a:r>
            <a:r>
              <a:rPr dirty="0" sz="1800" spc="-240">
                <a:solidFill>
                  <a:srgbClr val="FF0000"/>
                </a:solidFill>
                <a:latin typeface="Microsoft Sans Serif"/>
                <a:cs typeface="Microsoft Sans Serif"/>
              </a:rPr>
              <a:t> </a:t>
            </a:r>
            <a:r>
              <a:rPr dirty="0" sz="1800" spc="-355">
                <a:solidFill>
                  <a:srgbClr val="FF0000"/>
                </a:solidFill>
                <a:latin typeface="Microsoft Sans Serif"/>
                <a:cs typeface="Microsoft Sans Serif"/>
              </a:rPr>
              <a:t>و</a:t>
            </a:r>
            <a:r>
              <a:rPr dirty="0" sz="1800" spc="385">
                <a:solidFill>
                  <a:srgbClr val="FF0000"/>
                </a:solidFill>
                <a:latin typeface="Microsoft Sans Serif"/>
                <a:cs typeface="Microsoft Sans Serif"/>
              </a:rPr>
              <a:t>  </a:t>
            </a:r>
            <a:r>
              <a:rPr dirty="0" sz="1800" spc="125">
                <a:solidFill>
                  <a:srgbClr val="FF0000"/>
                </a:solidFill>
                <a:latin typeface="Microsoft Sans Serif"/>
                <a:cs typeface="Microsoft Sans Serif"/>
              </a:rPr>
              <a:t>ك</a:t>
            </a:r>
            <a:r>
              <a:rPr dirty="0" sz="1800" spc="-25">
                <a:solidFill>
                  <a:srgbClr val="FF0000"/>
                </a:solidFill>
                <a:latin typeface="Microsoft Sans Serif"/>
                <a:cs typeface="Microsoft Sans Serif"/>
              </a:rPr>
              <a:t> </a:t>
            </a:r>
            <a:r>
              <a:rPr dirty="0" sz="1800" spc="-290">
                <a:solidFill>
                  <a:srgbClr val="FF0000"/>
                </a:solidFill>
                <a:latin typeface="Microsoft Sans Serif"/>
                <a:cs typeface="Microsoft Sans Serif"/>
              </a:rPr>
              <a:t>وا</a:t>
            </a:r>
            <a:r>
              <a:rPr dirty="0" sz="1800" spc="450">
                <a:solidFill>
                  <a:srgbClr val="FF0000"/>
                </a:solidFill>
                <a:latin typeface="Microsoft Sans Serif"/>
                <a:cs typeface="Microsoft Sans Serif"/>
              </a:rPr>
              <a:t> </a:t>
            </a:r>
            <a:r>
              <a:rPr dirty="0" sz="1800" spc="-350">
                <a:solidFill>
                  <a:srgbClr val="FF0000"/>
                </a:solidFill>
                <a:latin typeface="Microsoft Sans Serif"/>
                <a:cs typeface="Microsoft Sans Serif"/>
              </a:rPr>
              <a:t>و</a:t>
            </a:r>
            <a:endParaRPr sz="1800">
              <a:latin typeface="Microsoft Sans Serif"/>
              <a:cs typeface="Microsoft Sans Serif"/>
            </a:endParaRPr>
          </a:p>
        </p:txBody>
      </p:sp>
      <p:sp>
        <p:nvSpPr>
          <p:cNvPr id="18" name="object 18" descr=""/>
          <p:cNvSpPr txBox="1"/>
          <p:nvPr/>
        </p:nvSpPr>
        <p:spPr>
          <a:xfrm>
            <a:off x="3699383" y="4851272"/>
            <a:ext cx="2804795" cy="299720"/>
          </a:xfrm>
          <a:prstGeom prst="rect">
            <a:avLst/>
          </a:prstGeom>
        </p:spPr>
        <p:txBody>
          <a:bodyPr wrap="square" lIns="0" tIns="12700" rIns="0" bIns="0" rtlCol="0" vert="horz">
            <a:spAutoFit/>
          </a:bodyPr>
          <a:lstStyle/>
          <a:p>
            <a:pPr algn="r" marL="38100" marR="30480">
              <a:lnSpc>
                <a:spcPct val="100000"/>
              </a:lnSpc>
              <a:spcBef>
                <a:spcPts val="100"/>
              </a:spcBef>
            </a:pPr>
            <a:r>
              <a:rPr dirty="0" sz="1800" spc="-390">
                <a:latin typeface="Microsoft Sans Serif"/>
                <a:cs typeface="Microsoft Sans Serif"/>
              </a:rPr>
              <a:t>.</a:t>
            </a:r>
            <a:r>
              <a:rPr dirty="0" baseline="9259" sz="2700" spc="-585">
                <a:latin typeface="Microsoft Sans Serif"/>
                <a:cs typeface="Microsoft Sans Serif"/>
              </a:rPr>
              <a:t>ماب</a:t>
            </a:r>
            <a:r>
              <a:rPr dirty="0" baseline="-3086" sz="2700" spc="-585">
                <a:latin typeface="Microsoft Sans Serif"/>
                <a:cs typeface="Microsoft Sans Serif"/>
              </a:rPr>
              <a:t>„</a:t>
            </a:r>
            <a:r>
              <a:rPr dirty="0" sz="1800" spc="-390">
                <a:latin typeface="Microsoft Sans Serif"/>
                <a:cs typeface="Microsoft Sans Serif"/>
              </a:rPr>
              <a:t>أ</a:t>
            </a:r>
            <a:r>
              <a:rPr dirty="0" baseline="18518" sz="2700" spc="-472">
                <a:latin typeface="Microsoft Sans Serif"/>
                <a:cs typeface="Microsoft Sans Serif"/>
              </a:rPr>
              <a:t> </a:t>
            </a:r>
            <a:r>
              <a:rPr dirty="0" baseline="4629" sz="2700" spc="-630">
                <a:latin typeface="Microsoft Sans Serif"/>
                <a:cs typeface="Microsoft Sans Serif"/>
              </a:rPr>
              <a:t>لا</a:t>
            </a:r>
            <a:r>
              <a:rPr dirty="0" baseline="4629" sz="2700" spc="-330">
                <a:latin typeface="Microsoft Sans Serif"/>
                <a:cs typeface="Microsoft Sans Serif"/>
              </a:rPr>
              <a:t> </a:t>
            </a:r>
            <a:r>
              <a:rPr dirty="0" sz="1800" spc="-305">
                <a:latin typeface="Microsoft Sans Serif"/>
                <a:cs typeface="Microsoft Sans Serif"/>
              </a:rPr>
              <a:t>ةذ</a:t>
            </a:r>
            <a:r>
              <a:rPr dirty="0" baseline="15432" sz="2700" spc="-457">
                <a:latin typeface="Microsoft Sans Serif"/>
                <a:cs typeface="Microsoft Sans Serif"/>
              </a:rPr>
              <a:t>.</a:t>
            </a:r>
            <a:r>
              <a:rPr dirty="0" baseline="15432" sz="2700" spc="-375">
                <a:latin typeface="Microsoft Sans Serif"/>
                <a:cs typeface="Microsoft Sans Serif"/>
              </a:rPr>
              <a:t> </a:t>
            </a:r>
            <a:r>
              <a:rPr dirty="0" baseline="6172" sz="2700">
                <a:latin typeface="Microsoft Sans Serif"/>
                <a:cs typeface="Microsoft Sans Serif"/>
              </a:rPr>
              <a:t>ه</a:t>
            </a:r>
            <a:r>
              <a:rPr dirty="0" baseline="6172" sz="2700" spc="-397">
                <a:latin typeface="Microsoft Sans Serif"/>
                <a:cs typeface="Microsoft Sans Serif"/>
              </a:rPr>
              <a:t> </a:t>
            </a:r>
            <a:r>
              <a:rPr dirty="0" sz="1800" spc="-490">
                <a:latin typeface="Microsoft Sans Serif"/>
                <a:cs typeface="Microsoft Sans Serif"/>
              </a:rPr>
              <a:t>ة</a:t>
            </a:r>
            <a:r>
              <a:rPr dirty="0" baseline="16975" sz="2700" spc="-735">
                <a:latin typeface="Microsoft Sans Serif"/>
                <a:cs typeface="Microsoft Sans Serif"/>
              </a:rPr>
              <a:t>„</a:t>
            </a:r>
            <a:r>
              <a:rPr dirty="0" baseline="16975" sz="2700" spc="-345">
                <a:latin typeface="Microsoft Sans Serif"/>
                <a:cs typeface="Microsoft Sans Serif"/>
              </a:rPr>
              <a:t> </a:t>
            </a:r>
            <a:r>
              <a:rPr dirty="0" baseline="3086" sz="2700" spc="-1402">
                <a:latin typeface="Microsoft Sans Serif"/>
                <a:cs typeface="Microsoft Sans Serif"/>
              </a:rPr>
              <a:t>ث</a:t>
            </a:r>
            <a:r>
              <a:rPr dirty="0" baseline="-1543" sz="2700" spc="-1402">
                <a:latin typeface="Microsoft Sans Serif"/>
                <a:cs typeface="Microsoft Sans Serif"/>
              </a:rPr>
              <a:t>,</a:t>
            </a:r>
            <a:r>
              <a:rPr dirty="0" baseline="7716" sz="2700" spc="-1402">
                <a:latin typeface="Microsoft Sans Serif"/>
                <a:cs typeface="Microsoft Sans Serif"/>
              </a:rPr>
              <a:t>ق</a:t>
            </a:r>
            <a:r>
              <a:rPr dirty="0" baseline="26234" sz="2700" spc="-1402">
                <a:latin typeface="Microsoft Sans Serif"/>
                <a:cs typeface="Microsoft Sans Serif"/>
              </a:rPr>
              <a:t>„</a:t>
            </a:r>
            <a:r>
              <a:rPr dirty="0" baseline="26234" sz="2700" spc="-300">
                <a:latin typeface="Microsoft Sans Serif"/>
                <a:cs typeface="Microsoft Sans Serif"/>
              </a:rPr>
              <a:t> </a:t>
            </a:r>
            <a:r>
              <a:rPr dirty="0" baseline="10802" sz="2700" spc="-569">
                <a:latin typeface="Microsoft Sans Serif"/>
                <a:cs typeface="Microsoft Sans Serif"/>
              </a:rPr>
              <a:t>ارملا</a:t>
            </a:r>
            <a:r>
              <a:rPr dirty="0" baseline="10802" sz="2700" spc="-345">
                <a:latin typeface="Microsoft Sans Serif"/>
                <a:cs typeface="Microsoft Sans Serif"/>
              </a:rPr>
              <a:t> </a:t>
            </a:r>
            <a:r>
              <a:rPr dirty="0" baseline="20061" sz="2700" spc="-922">
                <a:latin typeface="Microsoft Sans Serif"/>
                <a:cs typeface="Microsoft Sans Serif"/>
              </a:rPr>
              <a:t>يلع</a:t>
            </a:r>
            <a:r>
              <a:rPr dirty="0" baseline="20061" sz="2700" spc="-345">
                <a:latin typeface="Microsoft Sans Serif"/>
                <a:cs typeface="Microsoft Sans Serif"/>
              </a:rPr>
              <a:t> </a:t>
            </a:r>
            <a:r>
              <a:rPr dirty="0" baseline="9259" sz="2700" spc="-1162">
                <a:latin typeface="Microsoft Sans Serif"/>
                <a:cs typeface="Microsoft Sans Serif"/>
              </a:rPr>
              <a:t>اث</a:t>
            </a:r>
            <a:r>
              <a:rPr dirty="0" baseline="-1543" sz="2700" spc="-1162">
                <a:latin typeface="Microsoft Sans Serif"/>
                <a:cs typeface="Microsoft Sans Serif"/>
              </a:rPr>
              <a:t>„</a:t>
            </a:r>
            <a:r>
              <a:rPr dirty="0" baseline="13888" sz="2700" spc="-1162">
                <a:latin typeface="Microsoft Sans Serif"/>
                <a:cs typeface="Microsoft Sans Serif"/>
              </a:rPr>
              <a:t>صع</a:t>
            </a:r>
            <a:r>
              <a:rPr dirty="0" baseline="13888" sz="2700" spc="-397">
                <a:latin typeface="Microsoft Sans Serif"/>
                <a:cs typeface="Microsoft Sans Serif"/>
              </a:rPr>
              <a:t> </a:t>
            </a:r>
            <a:r>
              <a:rPr dirty="0" sz="1800" spc="-600">
                <a:latin typeface="Microsoft Sans Serif"/>
                <a:cs typeface="Microsoft Sans Serif"/>
              </a:rPr>
              <a:t>ن</a:t>
            </a:r>
            <a:r>
              <a:rPr dirty="0" baseline="13888" sz="2700" spc="-900">
                <a:latin typeface="Microsoft Sans Serif"/>
                <a:cs typeface="Microsoft Sans Serif"/>
              </a:rPr>
              <a:t>.</a:t>
            </a:r>
            <a:r>
              <a:rPr dirty="0" baseline="13888" sz="2700" spc="-187">
                <a:latin typeface="Microsoft Sans Serif"/>
                <a:cs typeface="Microsoft Sans Serif"/>
              </a:rPr>
              <a:t> </a:t>
            </a:r>
            <a:r>
              <a:rPr dirty="0" baseline="18518" sz="2700" spc="-1019">
                <a:latin typeface="Microsoft Sans Serif"/>
                <a:cs typeface="Microsoft Sans Serif"/>
              </a:rPr>
              <a:t>وكي</a:t>
            </a:r>
            <a:r>
              <a:rPr dirty="0" baseline="29320" sz="2700" spc="-1019">
                <a:latin typeface="Microsoft Sans Serif"/>
                <a:cs typeface="Microsoft Sans Serif"/>
              </a:rPr>
              <a:t>„</a:t>
            </a:r>
            <a:r>
              <a:rPr dirty="0" baseline="29320" sz="2700" spc="-150">
                <a:latin typeface="Microsoft Sans Serif"/>
                <a:cs typeface="Microsoft Sans Serif"/>
              </a:rPr>
              <a:t> </a:t>
            </a:r>
            <a:r>
              <a:rPr dirty="0" sz="1800" spc="-600">
                <a:latin typeface="Microsoft Sans Serif"/>
                <a:cs typeface="Microsoft Sans Serif"/>
              </a:rPr>
              <a:t>ن</a:t>
            </a:r>
            <a:r>
              <a:rPr dirty="0" baseline="13888" sz="2700" spc="-900">
                <a:latin typeface="Microsoft Sans Serif"/>
                <a:cs typeface="Microsoft Sans Serif"/>
              </a:rPr>
              <a:t>.</a:t>
            </a:r>
            <a:r>
              <a:rPr dirty="0" baseline="13888" sz="2700" spc="-187">
                <a:latin typeface="Microsoft Sans Serif"/>
                <a:cs typeface="Microsoft Sans Serif"/>
              </a:rPr>
              <a:t> </a:t>
            </a:r>
            <a:r>
              <a:rPr dirty="0" sz="1800" spc="-385">
                <a:latin typeface="Microsoft Sans Serif"/>
                <a:cs typeface="Microsoft Sans Serif"/>
              </a:rPr>
              <a:t>ا</a:t>
            </a:r>
            <a:r>
              <a:rPr dirty="0" baseline="21604" sz="2700" spc="-22">
                <a:latin typeface="Microsoft Sans Serif"/>
                <a:cs typeface="Microsoft Sans Serif"/>
              </a:rPr>
              <a:t> </a:t>
            </a:r>
            <a:r>
              <a:rPr dirty="0" sz="1800" spc="-490">
                <a:latin typeface="Microsoft Sans Serif"/>
                <a:cs typeface="Microsoft Sans Serif"/>
              </a:rPr>
              <a:t>ة</a:t>
            </a:r>
            <a:r>
              <a:rPr dirty="0" baseline="16975" sz="2700" spc="-735">
                <a:latin typeface="Microsoft Sans Serif"/>
                <a:cs typeface="Microsoft Sans Serif"/>
              </a:rPr>
              <a:t>„</a:t>
            </a:r>
            <a:r>
              <a:rPr dirty="0" baseline="16975" sz="2700" spc="-345">
                <a:latin typeface="Microsoft Sans Serif"/>
                <a:cs typeface="Microsoft Sans Serif"/>
              </a:rPr>
              <a:t> </a:t>
            </a:r>
            <a:r>
              <a:rPr dirty="0" baseline="3086" sz="2700" spc="-1139">
                <a:latin typeface="Microsoft Sans Serif"/>
                <a:cs typeface="Microsoft Sans Serif"/>
              </a:rPr>
              <a:t>ت</a:t>
            </a:r>
            <a:r>
              <a:rPr dirty="0" baseline="-1543" sz="2700" spc="-1139">
                <a:latin typeface="Microsoft Sans Serif"/>
                <a:cs typeface="Microsoft Sans Serif"/>
              </a:rPr>
              <a:t>„</a:t>
            </a:r>
            <a:r>
              <a:rPr dirty="0" baseline="9259" sz="2700" spc="-1139">
                <a:latin typeface="Microsoft Sans Serif"/>
                <a:cs typeface="Microsoft Sans Serif"/>
              </a:rPr>
              <a:t>اع</a:t>
            </a:r>
            <a:r>
              <a:rPr dirty="0" baseline="18518" sz="2700" spc="-1139">
                <a:latin typeface="Microsoft Sans Serif"/>
                <a:cs typeface="Microsoft Sans Serif"/>
              </a:rPr>
              <a:t>.</a:t>
            </a:r>
            <a:r>
              <a:rPr dirty="0" baseline="18518" sz="2700" spc="-375">
                <a:latin typeface="Microsoft Sans Serif"/>
                <a:cs typeface="Microsoft Sans Serif"/>
              </a:rPr>
              <a:t> </a:t>
            </a:r>
            <a:r>
              <a:rPr dirty="0" baseline="21604" sz="2700" spc="-982">
                <a:latin typeface="Microsoft Sans Serif"/>
                <a:cs typeface="Microsoft Sans Serif"/>
              </a:rPr>
              <a:t>لل</a:t>
            </a:r>
            <a:r>
              <a:rPr dirty="0" baseline="21604" sz="2700" spc="-352">
                <a:latin typeface="Microsoft Sans Serif"/>
                <a:cs typeface="Microsoft Sans Serif"/>
              </a:rPr>
              <a:t> </a:t>
            </a:r>
            <a:r>
              <a:rPr dirty="0" sz="1800" spc="-254">
                <a:latin typeface="Microsoft Sans Serif"/>
                <a:cs typeface="Microsoft Sans Serif"/>
              </a:rPr>
              <a:t>ت</a:t>
            </a:r>
            <a:r>
              <a:rPr dirty="0" baseline="-9259" sz="2700" spc="-382">
                <a:latin typeface="Microsoft Sans Serif"/>
                <a:cs typeface="Microsoft Sans Serif"/>
              </a:rPr>
              <a:t>,</a:t>
            </a:r>
            <a:r>
              <a:rPr dirty="0" baseline="-9259" sz="2700" spc="-127">
                <a:latin typeface="Microsoft Sans Serif"/>
                <a:cs typeface="Microsoft Sans Serif"/>
              </a:rPr>
              <a:t> </a:t>
            </a:r>
            <a:r>
              <a:rPr dirty="0" baseline="23148" sz="2700" spc="-1110">
                <a:latin typeface="Microsoft Sans Serif"/>
                <a:cs typeface="Microsoft Sans Serif"/>
              </a:rPr>
              <a:t>عصلا</a:t>
            </a:r>
            <a:r>
              <a:rPr dirty="0" baseline="23148" sz="2700" spc="217">
                <a:latin typeface="Microsoft Sans Serif"/>
                <a:cs typeface="Microsoft Sans Serif"/>
              </a:rPr>
              <a:t> </a:t>
            </a:r>
            <a:r>
              <a:rPr dirty="0" baseline="13888" sz="2700" spc="-750">
                <a:latin typeface="Microsoft Sans Serif"/>
                <a:cs typeface="Microsoft Sans Serif"/>
              </a:rPr>
              <a:t>.</a:t>
            </a:r>
            <a:r>
              <a:rPr dirty="0" baseline="13888" sz="2700" spc="-202">
                <a:latin typeface="Microsoft Sans Serif"/>
                <a:cs typeface="Microsoft Sans Serif"/>
              </a:rPr>
              <a:t> </a:t>
            </a:r>
            <a:r>
              <a:rPr dirty="0" baseline="7716" sz="2700" spc="-75">
                <a:latin typeface="Microsoft Sans Serif"/>
                <a:cs typeface="Microsoft Sans Serif"/>
              </a:rPr>
              <a:t>م</a:t>
            </a:r>
            <a:endParaRPr baseline="7716" sz="2700">
              <a:latin typeface="Microsoft Sans Serif"/>
              <a:cs typeface="Microsoft Sans Serif"/>
            </a:endParaRPr>
          </a:p>
        </p:txBody>
      </p:sp>
      <p:sp>
        <p:nvSpPr>
          <p:cNvPr id="19" name="object 19" descr=""/>
          <p:cNvSpPr txBox="1"/>
          <p:nvPr/>
        </p:nvSpPr>
        <p:spPr>
          <a:xfrm>
            <a:off x="9567798" y="6309766"/>
            <a:ext cx="2011680" cy="331470"/>
          </a:xfrm>
          <a:prstGeom prst="rect">
            <a:avLst/>
          </a:prstGeom>
        </p:spPr>
        <p:txBody>
          <a:bodyPr wrap="square" lIns="0" tIns="13335" rIns="0" bIns="0" rtlCol="0" vert="horz">
            <a:spAutoFit/>
          </a:bodyPr>
          <a:lstStyle/>
          <a:p>
            <a:pPr marL="12700">
              <a:lnSpc>
                <a:spcPct val="100000"/>
              </a:lnSpc>
              <a:spcBef>
                <a:spcPts val="105"/>
              </a:spcBef>
            </a:pPr>
            <a:r>
              <a:rPr dirty="0" sz="2000" spc="-10" b="1">
                <a:latin typeface="Calibri"/>
                <a:cs typeface="Calibri"/>
                <a:hlinkClick r:id="rId3"/>
              </a:rPr>
              <a:t>www.midocean.ae</a:t>
            </a:r>
            <a:endParaRPr sz="2000">
              <a:latin typeface="Calibri"/>
              <a:cs typeface="Calibri"/>
            </a:endParaRPr>
          </a:p>
        </p:txBody>
      </p:sp>
      <p:grpSp>
        <p:nvGrpSpPr>
          <p:cNvPr id="20" name="object 20" descr=""/>
          <p:cNvGrpSpPr/>
          <p:nvPr/>
        </p:nvGrpSpPr>
        <p:grpSpPr>
          <a:xfrm>
            <a:off x="7973568" y="268223"/>
            <a:ext cx="4011295" cy="5888990"/>
            <a:chOff x="7973568" y="268223"/>
            <a:chExt cx="4011295" cy="5888990"/>
          </a:xfrm>
        </p:grpSpPr>
        <p:pic>
          <p:nvPicPr>
            <p:cNvPr id="21" name="object 21" descr=""/>
            <p:cNvPicPr/>
            <p:nvPr/>
          </p:nvPicPr>
          <p:blipFill>
            <a:blip r:embed="rId4" cstate="print"/>
            <a:stretch>
              <a:fillRect/>
            </a:stretch>
          </p:blipFill>
          <p:spPr>
            <a:xfrm>
              <a:off x="9678924" y="268223"/>
              <a:ext cx="2305811" cy="1077468"/>
            </a:xfrm>
            <a:prstGeom prst="rect">
              <a:avLst/>
            </a:prstGeom>
          </p:spPr>
        </p:pic>
        <p:pic>
          <p:nvPicPr>
            <p:cNvPr id="22" name="object 22" descr=""/>
            <p:cNvPicPr/>
            <p:nvPr/>
          </p:nvPicPr>
          <p:blipFill>
            <a:blip r:embed="rId5" cstate="print"/>
            <a:stretch>
              <a:fillRect/>
            </a:stretch>
          </p:blipFill>
          <p:spPr>
            <a:xfrm>
              <a:off x="7973568" y="1139952"/>
              <a:ext cx="3575304" cy="5017008"/>
            </a:xfrm>
            <a:prstGeom prst="rect">
              <a:avLst/>
            </a:prstGeom>
          </p:spPr>
        </p:pic>
        <p:pic>
          <p:nvPicPr>
            <p:cNvPr id="23" name="object 23" descr=""/>
            <p:cNvPicPr/>
            <p:nvPr/>
          </p:nvPicPr>
          <p:blipFill>
            <a:blip r:embed="rId6" cstate="print"/>
            <a:stretch>
              <a:fillRect/>
            </a:stretch>
          </p:blipFill>
          <p:spPr>
            <a:xfrm>
              <a:off x="10776204" y="5442203"/>
              <a:ext cx="609600" cy="609599"/>
            </a:xfrm>
            <a:prstGeom prst="rect">
              <a:avLst/>
            </a:prstGeom>
          </p:spPr>
        </p:pic>
      </p:grpSp>
    </p:spTree>
  </p:cSld>
  <p:clrMapOvr>
    <a:masterClrMapping/>
  </p:clrMapOvr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 descr=""/>
          <p:cNvSpPr txBox="1"/>
          <p:nvPr/>
        </p:nvSpPr>
        <p:spPr>
          <a:xfrm>
            <a:off x="9043034" y="2739009"/>
            <a:ext cx="2906395" cy="299720"/>
          </a:xfrm>
          <a:prstGeom prst="rect">
            <a:avLst/>
          </a:prstGeom>
        </p:spPr>
        <p:txBody>
          <a:bodyPr wrap="square" lIns="0" tIns="12700" rIns="0" bIns="0" rtlCol="0" vert="horz">
            <a:spAutoFit/>
          </a:bodyPr>
          <a:lstStyle/>
          <a:p>
            <a:pPr algn="r" marL="63500" marR="43180">
              <a:lnSpc>
                <a:spcPct val="100000"/>
              </a:lnSpc>
              <a:spcBef>
                <a:spcPts val="100"/>
              </a:spcBef>
            </a:pPr>
            <a:r>
              <a:rPr dirty="0" sz="1800" spc="-540">
                <a:latin typeface="Microsoft Sans Serif"/>
                <a:cs typeface="Microsoft Sans Serif"/>
              </a:rPr>
              <a:t>؟</a:t>
            </a:r>
            <a:r>
              <a:rPr dirty="0" sz="1800" spc="-250">
                <a:latin typeface="Microsoft Sans Serif"/>
                <a:cs typeface="Microsoft Sans Serif"/>
              </a:rPr>
              <a:t> </a:t>
            </a:r>
            <a:r>
              <a:rPr dirty="0" sz="1800" spc="-490">
                <a:latin typeface="Microsoft Sans Serif"/>
                <a:cs typeface="Microsoft Sans Serif"/>
              </a:rPr>
              <a:t>ة</a:t>
            </a:r>
            <a:r>
              <a:rPr dirty="0" baseline="16975" sz="2700" spc="-735">
                <a:latin typeface="Microsoft Sans Serif"/>
                <a:cs typeface="Microsoft Sans Serif"/>
              </a:rPr>
              <a:t>„</a:t>
            </a:r>
            <a:r>
              <a:rPr dirty="0" baseline="16975" sz="2700" spc="-352">
                <a:latin typeface="Microsoft Sans Serif"/>
                <a:cs typeface="Microsoft Sans Serif"/>
              </a:rPr>
              <a:t> </a:t>
            </a:r>
            <a:r>
              <a:rPr dirty="0" sz="1800" spc="-1085">
                <a:latin typeface="Microsoft Sans Serif"/>
                <a:cs typeface="Microsoft Sans Serif"/>
              </a:rPr>
              <a:t>تا</a:t>
            </a:r>
            <a:r>
              <a:rPr dirty="0" baseline="-1543" sz="2700" spc="-1627">
                <a:latin typeface="Microsoft Sans Serif"/>
                <a:cs typeface="Microsoft Sans Serif"/>
              </a:rPr>
              <a:t>„</a:t>
            </a:r>
            <a:r>
              <a:rPr dirty="0" baseline="-1543" sz="2700" spc="-337">
                <a:latin typeface="Microsoft Sans Serif"/>
                <a:cs typeface="Microsoft Sans Serif"/>
              </a:rPr>
              <a:t> </a:t>
            </a:r>
            <a:r>
              <a:rPr dirty="0" baseline="9259" sz="2700" spc="-982">
                <a:latin typeface="Microsoft Sans Serif"/>
                <a:cs typeface="Microsoft Sans Serif"/>
              </a:rPr>
              <a:t>محلاب</a:t>
            </a:r>
            <a:r>
              <a:rPr dirty="0" baseline="-3086" sz="2700" spc="-982">
                <a:latin typeface="Microsoft Sans Serif"/>
                <a:cs typeface="Microsoft Sans Serif"/>
              </a:rPr>
              <a:t>,</a:t>
            </a:r>
            <a:r>
              <a:rPr dirty="0" baseline="-3086" sz="2700" spc="-240">
                <a:latin typeface="Microsoft Sans Serif"/>
                <a:cs typeface="Microsoft Sans Serif"/>
              </a:rPr>
              <a:t> </a:t>
            </a:r>
            <a:r>
              <a:rPr dirty="0" sz="1800" spc="-645">
                <a:latin typeface="Microsoft Sans Serif"/>
                <a:cs typeface="Microsoft Sans Serif"/>
              </a:rPr>
              <a:t>يلوا</a:t>
            </a:r>
            <a:r>
              <a:rPr dirty="0" baseline="21604" sz="2700" spc="-7">
                <a:latin typeface="Microsoft Sans Serif"/>
                <a:cs typeface="Microsoft Sans Serif"/>
              </a:rPr>
              <a:t> </a:t>
            </a:r>
            <a:r>
              <a:rPr dirty="0" sz="1800" spc="-600">
                <a:latin typeface="Microsoft Sans Serif"/>
                <a:cs typeface="Microsoft Sans Serif"/>
              </a:rPr>
              <a:t>ن</a:t>
            </a:r>
            <a:r>
              <a:rPr dirty="0" baseline="13888" sz="2700" spc="-900">
                <a:latin typeface="Microsoft Sans Serif"/>
                <a:cs typeface="Microsoft Sans Serif"/>
              </a:rPr>
              <a:t>.</a:t>
            </a:r>
            <a:r>
              <a:rPr dirty="0" baseline="13888" sz="2700" spc="-165">
                <a:latin typeface="Microsoft Sans Serif"/>
                <a:cs typeface="Microsoft Sans Serif"/>
              </a:rPr>
              <a:t> </a:t>
            </a:r>
            <a:r>
              <a:rPr dirty="0" baseline="9259" sz="2700" spc="-1537">
                <a:latin typeface="Microsoft Sans Serif"/>
                <a:cs typeface="Microsoft Sans Serif"/>
              </a:rPr>
              <a:t>ي</a:t>
            </a:r>
            <a:r>
              <a:rPr dirty="0" sz="1800" spc="-1025">
                <a:latin typeface="Microsoft Sans Serif"/>
                <a:cs typeface="Microsoft Sans Serif"/>
              </a:rPr>
              <a:t>„</a:t>
            </a:r>
            <a:r>
              <a:rPr dirty="0" sz="1800" spc="-320">
                <a:latin typeface="Microsoft Sans Serif"/>
                <a:cs typeface="Microsoft Sans Serif"/>
              </a:rPr>
              <a:t> </a:t>
            </a:r>
            <a:r>
              <a:rPr dirty="0" baseline="10802" sz="2700" spc="-1139">
                <a:latin typeface="Microsoft Sans Serif"/>
                <a:cs typeface="Microsoft Sans Serif"/>
              </a:rPr>
              <a:t>ق</a:t>
            </a:r>
            <a:r>
              <a:rPr dirty="0" baseline="29320" sz="2700" spc="-1139">
                <a:latin typeface="Microsoft Sans Serif"/>
                <a:cs typeface="Microsoft Sans Serif"/>
              </a:rPr>
              <a:t>„</a:t>
            </a:r>
            <a:r>
              <a:rPr dirty="0" baseline="29320" sz="2700" spc="-442">
                <a:latin typeface="Microsoft Sans Serif"/>
                <a:cs typeface="Microsoft Sans Serif"/>
              </a:rPr>
              <a:t> </a:t>
            </a:r>
            <a:r>
              <a:rPr dirty="0" baseline="24691" sz="2700" spc="-1012">
                <a:latin typeface="Microsoft Sans Serif"/>
                <a:cs typeface="Microsoft Sans Serif"/>
              </a:rPr>
              <a:t>حلا</a:t>
            </a:r>
            <a:r>
              <a:rPr dirty="0" baseline="24691" sz="2700" spc="-345">
                <a:latin typeface="Microsoft Sans Serif"/>
                <a:cs typeface="Microsoft Sans Serif"/>
              </a:rPr>
              <a:t> </a:t>
            </a:r>
            <a:r>
              <a:rPr dirty="0" sz="1800" spc="-760">
                <a:latin typeface="Microsoft Sans Serif"/>
                <a:cs typeface="Microsoft Sans Serif"/>
              </a:rPr>
              <a:t>يا</a:t>
            </a:r>
            <a:r>
              <a:rPr dirty="0" baseline="-13888" sz="2700" spc="-1139">
                <a:latin typeface="Microsoft Sans Serif"/>
                <a:cs typeface="Microsoft Sans Serif"/>
              </a:rPr>
              <a:t>„</a:t>
            </a:r>
            <a:r>
              <a:rPr dirty="0" baseline="21604" sz="2700" spc="697">
                <a:latin typeface="Microsoft Sans Serif"/>
                <a:cs typeface="Microsoft Sans Serif"/>
              </a:rPr>
              <a:t> </a:t>
            </a:r>
            <a:r>
              <a:rPr dirty="0" sz="1800" spc="-254">
                <a:latin typeface="Microsoft Sans Serif"/>
                <a:cs typeface="Microsoft Sans Serif"/>
              </a:rPr>
              <a:t>..</a:t>
            </a:r>
            <a:r>
              <a:rPr dirty="0" sz="1800" spc="-250">
                <a:latin typeface="Microsoft Sans Serif"/>
                <a:cs typeface="Microsoft Sans Serif"/>
              </a:rPr>
              <a:t> </a:t>
            </a:r>
            <a:r>
              <a:rPr dirty="0" baseline="7716" sz="2700" spc="-1012">
                <a:latin typeface="Microsoft Sans Serif"/>
                <a:cs typeface="Microsoft Sans Serif"/>
              </a:rPr>
              <a:t>ري</a:t>
            </a:r>
            <a:r>
              <a:rPr dirty="0" sz="1800" spc="-675">
                <a:latin typeface="Microsoft Sans Serif"/>
                <a:cs typeface="Microsoft Sans Serif"/>
              </a:rPr>
              <a:t>„</a:t>
            </a:r>
            <a:r>
              <a:rPr dirty="0" baseline="7716" sz="2700" spc="-1012">
                <a:latin typeface="Microsoft Sans Serif"/>
                <a:cs typeface="Microsoft Sans Serif"/>
              </a:rPr>
              <a:t>ث</a:t>
            </a:r>
            <a:r>
              <a:rPr dirty="0" baseline="4629" sz="2700" spc="-1012">
                <a:latin typeface="Microsoft Sans Serif"/>
                <a:cs typeface="Microsoft Sans Serif"/>
              </a:rPr>
              <a:t>,</a:t>
            </a:r>
            <a:r>
              <a:rPr dirty="0" baseline="20061" sz="2700" spc="-1012">
                <a:latin typeface="Microsoft Sans Serif"/>
                <a:cs typeface="Microsoft Sans Serif"/>
              </a:rPr>
              <a:t>عت</a:t>
            </a:r>
            <a:r>
              <a:rPr dirty="0" baseline="32407" sz="2700" spc="-1012">
                <a:latin typeface="Microsoft Sans Serif"/>
                <a:cs typeface="Microsoft Sans Serif"/>
              </a:rPr>
              <a:t>„</a:t>
            </a:r>
            <a:r>
              <a:rPr dirty="0" baseline="24691" sz="2700" spc="-1012">
                <a:latin typeface="Microsoft Sans Serif"/>
                <a:cs typeface="Microsoft Sans Serif"/>
              </a:rPr>
              <a:t>لا</a:t>
            </a:r>
            <a:r>
              <a:rPr dirty="0" baseline="24691" sz="2700" spc="-345">
                <a:latin typeface="Microsoft Sans Serif"/>
                <a:cs typeface="Microsoft Sans Serif"/>
              </a:rPr>
              <a:t> </a:t>
            </a:r>
            <a:r>
              <a:rPr dirty="0" sz="1800" spc="-660">
                <a:latin typeface="Microsoft Sans Serif"/>
                <a:cs typeface="Microsoft Sans Serif"/>
              </a:rPr>
              <a:t>ة</a:t>
            </a:r>
            <a:r>
              <a:rPr dirty="0" baseline="16975" sz="2700" spc="-989">
                <a:latin typeface="Microsoft Sans Serif"/>
                <a:cs typeface="Microsoft Sans Serif"/>
              </a:rPr>
              <a:t>„</a:t>
            </a:r>
            <a:r>
              <a:rPr dirty="0" sz="1800" spc="-660">
                <a:latin typeface="Microsoft Sans Serif"/>
                <a:cs typeface="Microsoft Sans Serif"/>
              </a:rPr>
              <a:t>ر</a:t>
            </a:r>
            <a:r>
              <a:rPr dirty="0" baseline="-1543" sz="2700" spc="-989">
                <a:latin typeface="Microsoft Sans Serif"/>
                <a:cs typeface="Microsoft Sans Serif"/>
              </a:rPr>
              <a:t>„</a:t>
            </a:r>
            <a:r>
              <a:rPr dirty="0" baseline="3086" sz="2700" spc="-989">
                <a:latin typeface="Microsoft Sans Serif"/>
                <a:cs typeface="Microsoft Sans Serif"/>
              </a:rPr>
              <a:t>ت</a:t>
            </a:r>
            <a:r>
              <a:rPr dirty="0" baseline="3086" sz="2700" spc="-450">
                <a:latin typeface="Microsoft Sans Serif"/>
                <a:cs typeface="Microsoft Sans Serif"/>
              </a:rPr>
              <a:t> </a:t>
            </a:r>
            <a:r>
              <a:rPr dirty="0" sz="1800" spc="-509">
                <a:latin typeface="Microsoft Sans Serif"/>
                <a:cs typeface="Microsoft Sans Serif"/>
              </a:rPr>
              <a:t>حو</a:t>
            </a:r>
            <a:r>
              <a:rPr dirty="0" sz="1800" spc="-229">
                <a:latin typeface="Microsoft Sans Serif"/>
                <a:cs typeface="Microsoft Sans Serif"/>
              </a:rPr>
              <a:t> </a:t>
            </a:r>
            <a:r>
              <a:rPr dirty="0" sz="1800" spc="-490">
                <a:latin typeface="Microsoft Sans Serif"/>
                <a:cs typeface="Microsoft Sans Serif"/>
              </a:rPr>
              <a:t>ة</a:t>
            </a:r>
            <a:r>
              <a:rPr dirty="0" baseline="16975" sz="2700" spc="-735">
                <a:latin typeface="Microsoft Sans Serif"/>
                <a:cs typeface="Microsoft Sans Serif"/>
              </a:rPr>
              <a:t>„</a:t>
            </a:r>
            <a:r>
              <a:rPr dirty="0" baseline="16975" sz="2700" spc="-352">
                <a:latin typeface="Microsoft Sans Serif"/>
                <a:cs typeface="Microsoft Sans Serif"/>
              </a:rPr>
              <a:t> </a:t>
            </a:r>
            <a:r>
              <a:rPr dirty="0" baseline="3086" sz="2700" spc="-1357">
                <a:latin typeface="Microsoft Sans Serif"/>
                <a:cs typeface="Microsoft Sans Serif"/>
              </a:rPr>
              <a:t>ث</a:t>
            </a:r>
            <a:r>
              <a:rPr dirty="0" baseline="-1543" sz="2700" spc="-1357">
                <a:latin typeface="Microsoft Sans Serif"/>
                <a:cs typeface="Microsoft Sans Serif"/>
              </a:rPr>
              <a:t>„</a:t>
            </a:r>
            <a:r>
              <a:rPr dirty="0" baseline="15432" sz="2700" spc="-1357">
                <a:latin typeface="Microsoft Sans Serif"/>
                <a:cs typeface="Microsoft Sans Serif"/>
              </a:rPr>
              <a:t>صوصخ</a:t>
            </a:r>
            <a:r>
              <a:rPr dirty="0" baseline="37037" sz="2700" spc="-1357">
                <a:latin typeface="Microsoft Sans Serif"/>
                <a:cs typeface="Microsoft Sans Serif"/>
              </a:rPr>
              <a:t>.</a:t>
            </a:r>
            <a:r>
              <a:rPr dirty="0" baseline="26234" sz="2700" spc="-1357">
                <a:latin typeface="Microsoft Sans Serif"/>
                <a:cs typeface="Microsoft Sans Serif"/>
              </a:rPr>
              <a:t>لا</a:t>
            </a:r>
            <a:r>
              <a:rPr dirty="0" baseline="26234" sz="2700" spc="-359">
                <a:latin typeface="Microsoft Sans Serif"/>
                <a:cs typeface="Microsoft Sans Serif"/>
              </a:rPr>
              <a:t> </a:t>
            </a:r>
            <a:r>
              <a:rPr dirty="0" sz="1800" spc="-740">
                <a:latin typeface="Microsoft Sans Serif"/>
                <a:cs typeface="Microsoft Sans Serif"/>
              </a:rPr>
              <a:t>ي</a:t>
            </a:r>
            <a:r>
              <a:rPr dirty="0" baseline="-13888" sz="2700" spc="-1110">
                <a:latin typeface="Microsoft Sans Serif"/>
                <a:cs typeface="Microsoft Sans Serif"/>
              </a:rPr>
              <a:t>„</a:t>
            </a:r>
            <a:r>
              <a:rPr dirty="0" baseline="26234" sz="2700" spc="-1110">
                <a:latin typeface="Microsoft Sans Serif"/>
                <a:cs typeface="Microsoft Sans Serif"/>
              </a:rPr>
              <a:t>.</a:t>
            </a:r>
            <a:r>
              <a:rPr dirty="0" baseline="10802" sz="2700" spc="-1110">
                <a:latin typeface="Microsoft Sans Serif"/>
                <a:cs typeface="Microsoft Sans Serif"/>
              </a:rPr>
              <a:t>ق</a:t>
            </a:r>
            <a:r>
              <a:rPr dirty="0" baseline="10802" sz="2700" spc="-337">
                <a:latin typeface="Microsoft Sans Serif"/>
                <a:cs typeface="Microsoft Sans Serif"/>
              </a:rPr>
              <a:t> </a:t>
            </a:r>
            <a:r>
              <a:rPr dirty="0" sz="1800" spc="-615">
                <a:latin typeface="Microsoft Sans Serif"/>
                <a:cs typeface="Microsoft Sans Serif"/>
              </a:rPr>
              <a:t>ق</a:t>
            </a:r>
            <a:r>
              <a:rPr dirty="0" baseline="15432" sz="2700" spc="-922">
                <a:latin typeface="Microsoft Sans Serif"/>
                <a:cs typeface="Microsoft Sans Serif"/>
              </a:rPr>
              <a:t>„</a:t>
            </a:r>
            <a:r>
              <a:rPr dirty="0" baseline="15432" sz="2700" spc="-465">
                <a:latin typeface="Microsoft Sans Serif"/>
                <a:cs typeface="Microsoft Sans Serif"/>
              </a:rPr>
              <a:t> </a:t>
            </a:r>
            <a:r>
              <a:rPr dirty="0" baseline="15432" sz="2700" spc="-1012">
                <a:latin typeface="Microsoft Sans Serif"/>
                <a:cs typeface="Microsoft Sans Serif"/>
              </a:rPr>
              <a:t>حلا</a:t>
            </a:r>
            <a:r>
              <a:rPr dirty="0" baseline="15432" sz="2700" spc="-345">
                <a:latin typeface="Microsoft Sans Serif"/>
                <a:cs typeface="Microsoft Sans Serif"/>
              </a:rPr>
              <a:t> </a:t>
            </a:r>
            <a:r>
              <a:rPr dirty="0" sz="1800" spc="-600">
                <a:latin typeface="Microsoft Sans Serif"/>
                <a:cs typeface="Microsoft Sans Serif"/>
              </a:rPr>
              <a:t>ن</a:t>
            </a:r>
            <a:r>
              <a:rPr dirty="0" baseline="13888" sz="2700" spc="-900">
                <a:latin typeface="Microsoft Sans Serif"/>
                <a:cs typeface="Microsoft Sans Serif"/>
              </a:rPr>
              <a:t>.</a:t>
            </a:r>
            <a:r>
              <a:rPr dirty="0" baseline="13888" sz="2700" spc="-165">
                <a:latin typeface="Microsoft Sans Serif"/>
                <a:cs typeface="Microsoft Sans Serif"/>
              </a:rPr>
              <a:t> </a:t>
            </a:r>
            <a:r>
              <a:rPr dirty="0" baseline="9259" sz="2700" spc="-1537">
                <a:latin typeface="Microsoft Sans Serif"/>
                <a:cs typeface="Microsoft Sans Serif"/>
              </a:rPr>
              <a:t>ي</a:t>
            </a:r>
            <a:r>
              <a:rPr dirty="0" sz="1800" spc="-1025">
                <a:latin typeface="Microsoft Sans Serif"/>
                <a:cs typeface="Microsoft Sans Serif"/>
              </a:rPr>
              <a:t>„</a:t>
            </a:r>
            <a:r>
              <a:rPr dirty="0" sz="1800" spc="-320">
                <a:latin typeface="Microsoft Sans Serif"/>
                <a:cs typeface="Microsoft Sans Serif"/>
              </a:rPr>
              <a:t> </a:t>
            </a:r>
            <a:r>
              <a:rPr dirty="0" baseline="10802" sz="2700" spc="-1710">
                <a:latin typeface="Microsoft Sans Serif"/>
                <a:cs typeface="Microsoft Sans Serif"/>
              </a:rPr>
              <a:t>ت</a:t>
            </a:r>
            <a:r>
              <a:rPr dirty="0" baseline="4629" sz="2700" spc="-1710">
                <a:latin typeface="Microsoft Sans Serif"/>
                <a:cs typeface="Microsoft Sans Serif"/>
              </a:rPr>
              <a:t>,</a:t>
            </a:r>
            <a:r>
              <a:rPr dirty="0" baseline="4629" sz="2700" spc="-217">
                <a:latin typeface="Microsoft Sans Serif"/>
                <a:cs typeface="Microsoft Sans Serif"/>
              </a:rPr>
              <a:t> </a:t>
            </a:r>
            <a:r>
              <a:rPr dirty="0" baseline="9259" sz="2700" spc="-37">
                <a:latin typeface="Microsoft Sans Serif"/>
                <a:cs typeface="Microsoft Sans Serif"/>
              </a:rPr>
              <a:t>ام</a:t>
            </a:r>
            <a:endParaRPr baseline="9259" sz="2700">
              <a:latin typeface="Microsoft Sans Serif"/>
              <a:cs typeface="Microsoft Sans Serif"/>
            </a:endParaRPr>
          </a:p>
        </p:txBody>
      </p:sp>
      <p:sp>
        <p:nvSpPr>
          <p:cNvPr id="3" name="object 3" descr=""/>
          <p:cNvSpPr txBox="1"/>
          <p:nvPr/>
        </p:nvSpPr>
        <p:spPr>
          <a:xfrm>
            <a:off x="8736203" y="3113913"/>
            <a:ext cx="1498600" cy="299720"/>
          </a:xfrm>
          <a:prstGeom prst="rect">
            <a:avLst/>
          </a:prstGeom>
        </p:spPr>
        <p:txBody>
          <a:bodyPr wrap="square" lIns="0" tIns="12700" rIns="0" bIns="0" rtlCol="0" vert="horz">
            <a:spAutoFit/>
          </a:bodyPr>
          <a:lstStyle/>
          <a:p>
            <a:pPr algn="r" marL="38100" marR="30480">
              <a:lnSpc>
                <a:spcPct val="100000"/>
              </a:lnSpc>
              <a:spcBef>
                <a:spcPts val="100"/>
              </a:spcBef>
            </a:pPr>
            <a:r>
              <a:rPr dirty="0" baseline="-9259" sz="2700" spc="-705">
                <a:latin typeface="Microsoft Sans Serif"/>
                <a:cs typeface="Microsoft Sans Serif"/>
              </a:rPr>
              <a:t>؛ن</a:t>
            </a:r>
            <a:r>
              <a:rPr dirty="0" baseline="4629" sz="2700" spc="-705">
                <a:latin typeface="Microsoft Sans Serif"/>
                <a:cs typeface="Microsoft Sans Serif"/>
              </a:rPr>
              <a:t>.</a:t>
            </a:r>
            <a:r>
              <a:rPr dirty="0" baseline="4629" sz="2700" spc="-179">
                <a:latin typeface="Microsoft Sans Serif"/>
                <a:cs typeface="Microsoft Sans Serif"/>
              </a:rPr>
              <a:t> </a:t>
            </a:r>
            <a:r>
              <a:rPr dirty="0" baseline="1543" sz="2700" spc="-1500">
                <a:latin typeface="Microsoft Sans Serif"/>
                <a:cs typeface="Microsoft Sans Serif"/>
              </a:rPr>
              <a:t>يث</a:t>
            </a:r>
            <a:r>
              <a:rPr dirty="0" baseline="13888" sz="2700" spc="-1500">
                <a:latin typeface="Microsoft Sans Serif"/>
                <a:cs typeface="Microsoft Sans Serif"/>
              </a:rPr>
              <a:t>„</a:t>
            </a:r>
            <a:r>
              <a:rPr dirty="0" baseline="13888" sz="2700" spc="-442">
                <a:latin typeface="Microsoft Sans Serif"/>
                <a:cs typeface="Microsoft Sans Serif"/>
              </a:rPr>
              <a:t> </a:t>
            </a:r>
            <a:r>
              <a:rPr dirty="0" baseline="33950" sz="2700" spc="-1162">
                <a:latin typeface="Microsoft Sans Serif"/>
                <a:cs typeface="Microsoft Sans Serif"/>
              </a:rPr>
              <a:t>حلضم</a:t>
            </a:r>
            <a:r>
              <a:rPr dirty="0" baseline="33950" sz="2700" spc="202">
                <a:latin typeface="Microsoft Sans Serif"/>
                <a:cs typeface="Microsoft Sans Serif"/>
              </a:rPr>
              <a:t> </a:t>
            </a:r>
            <a:r>
              <a:rPr dirty="0" baseline="4629" sz="2700" spc="-750">
                <a:latin typeface="Microsoft Sans Serif"/>
                <a:cs typeface="Microsoft Sans Serif"/>
              </a:rPr>
              <a:t>.</a:t>
            </a:r>
            <a:r>
              <a:rPr dirty="0" baseline="4629" sz="2700" spc="-179">
                <a:latin typeface="Microsoft Sans Serif"/>
                <a:cs typeface="Microsoft Sans Serif"/>
              </a:rPr>
              <a:t> </a:t>
            </a:r>
            <a:r>
              <a:rPr dirty="0" baseline="1543" sz="2700" spc="-1514">
                <a:latin typeface="Microsoft Sans Serif"/>
                <a:cs typeface="Microsoft Sans Serif"/>
              </a:rPr>
              <a:t>يت</a:t>
            </a:r>
            <a:r>
              <a:rPr dirty="0" baseline="-3086" sz="2700" spc="-1514">
                <a:latin typeface="Microsoft Sans Serif"/>
                <a:cs typeface="Microsoft Sans Serif"/>
              </a:rPr>
              <a:t>,</a:t>
            </a:r>
            <a:r>
              <a:rPr dirty="0" baseline="-3086" sz="2700" spc="644">
                <a:latin typeface="Microsoft Sans Serif"/>
                <a:cs typeface="Microsoft Sans Serif"/>
              </a:rPr>
              <a:t> </a:t>
            </a:r>
            <a:r>
              <a:rPr dirty="0" baseline="-3086" sz="2700" spc="-1567">
                <a:latin typeface="Microsoft Sans Serif"/>
                <a:cs typeface="Microsoft Sans Serif"/>
              </a:rPr>
              <a:t>ت</a:t>
            </a:r>
            <a:r>
              <a:rPr dirty="0" baseline="-3086" sz="2700" spc="-104">
                <a:latin typeface="Microsoft Sans Serif"/>
                <a:cs typeface="Microsoft Sans Serif"/>
              </a:rPr>
              <a:t> </a:t>
            </a:r>
            <a:r>
              <a:rPr dirty="0" baseline="-3086" sz="2700" spc="-1664">
                <a:latin typeface="Microsoft Sans Serif"/>
                <a:cs typeface="Microsoft Sans Serif"/>
              </a:rPr>
              <a:t>س</a:t>
            </a:r>
            <a:r>
              <a:rPr dirty="0" baseline="10802" sz="2700" spc="262">
                <a:latin typeface="Microsoft Sans Serif"/>
                <a:cs typeface="Microsoft Sans Serif"/>
              </a:rPr>
              <a:t>  </a:t>
            </a:r>
            <a:r>
              <a:rPr dirty="0" baseline="15432" sz="2700" spc="-750">
                <a:latin typeface="Microsoft Sans Serif"/>
                <a:cs typeface="Microsoft Sans Serif"/>
              </a:rPr>
              <a:t>.</a:t>
            </a:r>
            <a:r>
              <a:rPr dirty="0" baseline="15432" sz="2700" spc="442">
                <a:latin typeface="Microsoft Sans Serif"/>
                <a:cs typeface="Microsoft Sans Serif"/>
              </a:rPr>
              <a:t> </a:t>
            </a:r>
            <a:r>
              <a:rPr dirty="0" sz="1800" spc="-635">
                <a:latin typeface="Microsoft Sans Serif"/>
                <a:cs typeface="Microsoft Sans Serif"/>
              </a:rPr>
              <a:t>عن</a:t>
            </a:r>
            <a:r>
              <a:rPr dirty="0" baseline="18518" sz="2700" spc="-952">
                <a:latin typeface="Microsoft Sans Serif"/>
                <a:cs typeface="Microsoft Sans Serif"/>
              </a:rPr>
              <a:t>„</a:t>
            </a:r>
            <a:r>
              <a:rPr dirty="0" baseline="18518" sz="2700" spc="494">
                <a:latin typeface="Microsoft Sans Serif"/>
                <a:cs typeface="Microsoft Sans Serif"/>
              </a:rPr>
              <a:t> </a:t>
            </a:r>
            <a:r>
              <a:rPr dirty="0" baseline="4629" sz="2700" spc="-750">
                <a:latin typeface="Microsoft Sans Serif"/>
                <a:cs typeface="Microsoft Sans Serif"/>
              </a:rPr>
              <a:t>.</a:t>
            </a:r>
            <a:r>
              <a:rPr dirty="0" baseline="4629" sz="2700" spc="-209">
                <a:latin typeface="Microsoft Sans Serif"/>
                <a:cs typeface="Microsoft Sans Serif"/>
              </a:rPr>
              <a:t> </a:t>
            </a:r>
            <a:r>
              <a:rPr dirty="0" baseline="-1543" sz="2700" spc="-607">
                <a:latin typeface="Microsoft Sans Serif"/>
                <a:cs typeface="Microsoft Sans Serif"/>
              </a:rPr>
              <a:t>ع</a:t>
            </a:r>
            <a:endParaRPr baseline="-1543" sz="2700">
              <a:latin typeface="Microsoft Sans Serif"/>
              <a:cs typeface="Microsoft Sans Serif"/>
            </a:endParaRPr>
          </a:p>
        </p:txBody>
      </p:sp>
      <p:sp>
        <p:nvSpPr>
          <p:cNvPr id="4" name="object 4" descr=""/>
          <p:cNvSpPr txBox="1"/>
          <p:nvPr/>
        </p:nvSpPr>
        <p:spPr>
          <a:xfrm>
            <a:off x="10232770" y="3095625"/>
            <a:ext cx="1010919" cy="299720"/>
          </a:xfrm>
          <a:prstGeom prst="rect">
            <a:avLst/>
          </a:prstGeom>
        </p:spPr>
        <p:txBody>
          <a:bodyPr wrap="square" lIns="0" tIns="12700" rIns="0" bIns="0" rtlCol="0" vert="horz">
            <a:spAutoFit/>
          </a:bodyPr>
          <a:lstStyle/>
          <a:p>
            <a:pPr algn="r" marL="38100" marR="30480">
              <a:lnSpc>
                <a:spcPct val="100000"/>
              </a:lnSpc>
              <a:spcBef>
                <a:spcPts val="100"/>
              </a:spcBef>
            </a:pPr>
            <a:r>
              <a:rPr dirty="0" sz="1800" spc="-500">
                <a:latin typeface="Microsoft Sans Serif"/>
                <a:cs typeface="Microsoft Sans Serif"/>
              </a:rPr>
              <a:t>.</a:t>
            </a:r>
            <a:r>
              <a:rPr dirty="0" sz="1800" spc="75">
                <a:latin typeface="Microsoft Sans Serif"/>
                <a:cs typeface="Microsoft Sans Serif"/>
              </a:rPr>
              <a:t>  </a:t>
            </a:r>
            <a:r>
              <a:rPr dirty="0" baseline="21604" sz="2700" spc="-997">
                <a:latin typeface="Microsoft Sans Serif"/>
                <a:cs typeface="Microsoft Sans Serif"/>
              </a:rPr>
              <a:t>يعنُ</a:t>
            </a:r>
            <a:r>
              <a:rPr dirty="0" baseline="-3086" sz="2700" spc="-997">
                <a:latin typeface="Microsoft Sans Serif"/>
                <a:cs typeface="Microsoft Sans Serif"/>
              </a:rPr>
              <a:t>„</a:t>
            </a:r>
            <a:r>
              <a:rPr dirty="0" baseline="-3086" sz="2700" spc="367">
                <a:latin typeface="Microsoft Sans Serif"/>
                <a:cs typeface="Microsoft Sans Serif"/>
              </a:rPr>
              <a:t> </a:t>
            </a:r>
            <a:r>
              <a:rPr dirty="0" sz="1800" spc="-500">
                <a:latin typeface="Microsoft Sans Serif"/>
                <a:cs typeface="Microsoft Sans Serif"/>
              </a:rPr>
              <a:t>.</a:t>
            </a:r>
            <a:r>
              <a:rPr dirty="0" sz="1800" spc="-114">
                <a:latin typeface="Microsoft Sans Serif"/>
                <a:cs typeface="Microsoft Sans Serif"/>
              </a:rPr>
              <a:t> </a:t>
            </a:r>
            <a:r>
              <a:rPr dirty="0" baseline="-3086" sz="2700" spc="-1222">
                <a:latin typeface="Microsoft Sans Serif"/>
                <a:cs typeface="Microsoft Sans Serif"/>
              </a:rPr>
              <a:t>يق</a:t>
            </a:r>
            <a:r>
              <a:rPr dirty="0" baseline="15432" sz="2700" spc="-1222">
                <a:latin typeface="Microsoft Sans Serif"/>
                <a:cs typeface="Microsoft Sans Serif"/>
              </a:rPr>
              <a:t>„</a:t>
            </a:r>
            <a:r>
              <a:rPr dirty="0" baseline="15432" sz="2700" spc="-450">
                <a:latin typeface="Microsoft Sans Serif"/>
                <a:cs typeface="Microsoft Sans Serif"/>
              </a:rPr>
              <a:t> </a:t>
            </a:r>
            <a:r>
              <a:rPr dirty="0" baseline="10802" sz="2700" spc="-1012">
                <a:latin typeface="Microsoft Sans Serif"/>
                <a:cs typeface="Microsoft Sans Serif"/>
              </a:rPr>
              <a:t>حلا</a:t>
            </a:r>
            <a:r>
              <a:rPr dirty="0" baseline="10802" sz="2700" spc="209">
                <a:latin typeface="Microsoft Sans Serif"/>
                <a:cs typeface="Microsoft Sans Serif"/>
              </a:rPr>
              <a:t> </a:t>
            </a:r>
            <a:r>
              <a:rPr dirty="0" sz="1800" spc="-500">
                <a:latin typeface="Microsoft Sans Serif"/>
                <a:cs typeface="Microsoft Sans Serif"/>
              </a:rPr>
              <a:t>.</a:t>
            </a:r>
            <a:r>
              <a:rPr dirty="0" sz="1800" spc="-114">
                <a:latin typeface="Microsoft Sans Serif"/>
                <a:cs typeface="Microsoft Sans Serif"/>
              </a:rPr>
              <a:t> </a:t>
            </a:r>
            <a:r>
              <a:rPr dirty="0" baseline="-3086" sz="2700" spc="-1552">
                <a:latin typeface="Microsoft Sans Serif"/>
                <a:cs typeface="Microsoft Sans Serif"/>
              </a:rPr>
              <a:t>ي</a:t>
            </a:r>
            <a:r>
              <a:rPr dirty="0" baseline="-9259" sz="2700" spc="-1552">
                <a:latin typeface="Microsoft Sans Serif"/>
                <a:cs typeface="Microsoft Sans Serif"/>
              </a:rPr>
              <a:t>„</a:t>
            </a:r>
            <a:r>
              <a:rPr dirty="0" baseline="-9259" sz="2700" spc="-270">
                <a:latin typeface="Microsoft Sans Serif"/>
                <a:cs typeface="Microsoft Sans Serif"/>
              </a:rPr>
              <a:t> </a:t>
            </a:r>
            <a:r>
              <a:rPr dirty="0" baseline="1543" sz="2700" spc="-750">
                <a:latin typeface="Microsoft Sans Serif"/>
                <a:cs typeface="Microsoft Sans Serif"/>
              </a:rPr>
              <a:t>.</a:t>
            </a:r>
            <a:r>
              <a:rPr dirty="0" baseline="1543" sz="2700" spc="-375">
                <a:latin typeface="Microsoft Sans Serif"/>
                <a:cs typeface="Microsoft Sans Serif"/>
              </a:rPr>
              <a:t> </a:t>
            </a:r>
            <a:r>
              <a:rPr dirty="0" baseline="-7716" sz="2700" spc="-75">
                <a:latin typeface="Microsoft Sans Serif"/>
                <a:cs typeface="Microsoft Sans Serif"/>
              </a:rPr>
              <a:t>ه</a:t>
            </a:r>
            <a:r>
              <a:rPr dirty="0" baseline="-7716" sz="2700" spc="750">
                <a:latin typeface="Microsoft Sans Serif"/>
                <a:cs typeface="Microsoft Sans Serif"/>
              </a:rPr>
              <a:t> </a:t>
            </a:r>
            <a:r>
              <a:rPr dirty="0" sz="1800" spc="-560">
                <a:latin typeface="Microsoft Sans Serif"/>
                <a:cs typeface="Microsoft Sans Serif"/>
              </a:rPr>
              <a:t>.</a:t>
            </a:r>
            <a:endParaRPr sz="1800">
              <a:latin typeface="Microsoft Sans Serif"/>
              <a:cs typeface="Microsoft Sans Serif"/>
            </a:endParaRPr>
          </a:p>
        </p:txBody>
      </p:sp>
      <p:sp>
        <p:nvSpPr>
          <p:cNvPr id="5" name="object 5" descr=""/>
          <p:cNvSpPr txBox="1"/>
          <p:nvPr/>
        </p:nvSpPr>
        <p:spPr>
          <a:xfrm>
            <a:off x="8903334" y="3150489"/>
            <a:ext cx="2762885" cy="299720"/>
          </a:xfrm>
          <a:prstGeom prst="rect">
            <a:avLst/>
          </a:prstGeom>
        </p:spPr>
        <p:txBody>
          <a:bodyPr wrap="square" lIns="0" tIns="12700" rIns="0" bIns="0" rtlCol="0" vert="horz">
            <a:spAutoFit/>
          </a:bodyPr>
          <a:lstStyle/>
          <a:p>
            <a:pPr algn="r" marL="12700" marR="5080">
              <a:lnSpc>
                <a:spcPct val="100000"/>
              </a:lnSpc>
              <a:spcBef>
                <a:spcPts val="100"/>
              </a:spcBef>
            </a:pPr>
            <a:r>
              <a:rPr dirty="0" sz="1800" spc="-700">
                <a:latin typeface="Microsoft Sans Serif"/>
                <a:cs typeface="Microsoft Sans Serif"/>
              </a:rPr>
              <a:t>„</a:t>
            </a:r>
            <a:r>
              <a:rPr dirty="0" sz="1800" spc="235">
                <a:latin typeface="Microsoft Sans Serif"/>
                <a:cs typeface="Microsoft Sans Serif"/>
              </a:rPr>
              <a:t>   </a:t>
            </a:r>
            <a:r>
              <a:rPr dirty="0" sz="1800" spc="-400">
                <a:latin typeface="Microsoft Sans Serif"/>
                <a:cs typeface="Microsoft Sans Serif"/>
              </a:rPr>
              <a:t>ن</a:t>
            </a:r>
            <a:r>
              <a:rPr dirty="0" sz="1800" spc="-400">
                <a:latin typeface="Microsoft Sans Serif"/>
                <a:cs typeface="Microsoft Sans Serif"/>
              </a:rPr>
              <a:t>„</a:t>
            </a:r>
            <a:r>
              <a:rPr dirty="0" sz="1800" spc="160">
                <a:latin typeface="Microsoft Sans Serif"/>
                <a:cs typeface="Microsoft Sans Serif"/>
              </a:rPr>
              <a:t> </a:t>
            </a:r>
            <a:r>
              <a:rPr dirty="0" sz="1800" spc="-400">
                <a:latin typeface="Microsoft Sans Serif"/>
                <a:cs typeface="Microsoft Sans Serif"/>
              </a:rPr>
              <a:t>ذذ</a:t>
            </a:r>
            <a:r>
              <a:rPr dirty="0" sz="1800" spc="-400">
                <a:latin typeface="Microsoft Sans Serif"/>
                <a:cs typeface="Microsoft Sans Serif"/>
              </a:rPr>
              <a:t>„</a:t>
            </a:r>
            <a:r>
              <a:rPr dirty="0" sz="1800" spc="195">
                <a:latin typeface="Microsoft Sans Serif"/>
                <a:cs typeface="Microsoft Sans Serif"/>
              </a:rPr>
              <a:t>  </a:t>
            </a:r>
            <a:r>
              <a:rPr dirty="0" sz="1800" spc="-595">
                <a:latin typeface="Microsoft Sans Serif"/>
                <a:cs typeface="Microsoft Sans Serif"/>
              </a:rPr>
              <a:t>صرا</a:t>
            </a:r>
            <a:r>
              <a:rPr dirty="0" sz="1800" spc="90">
                <a:latin typeface="Microsoft Sans Serif"/>
                <a:cs typeface="Microsoft Sans Serif"/>
              </a:rPr>
              <a:t>  </a:t>
            </a:r>
            <a:r>
              <a:rPr dirty="0" sz="1800">
                <a:latin typeface="Microsoft Sans Serif"/>
                <a:cs typeface="Microsoft Sans Serif"/>
              </a:rPr>
              <a:t>ن</a:t>
            </a:r>
            <a:r>
              <a:rPr dirty="0" sz="1800" spc="330">
                <a:latin typeface="Microsoft Sans Serif"/>
                <a:cs typeface="Microsoft Sans Serif"/>
              </a:rPr>
              <a:t> </a:t>
            </a:r>
            <a:r>
              <a:rPr dirty="0" sz="1800" spc="-295">
                <a:latin typeface="Microsoft Sans Serif"/>
                <a:cs typeface="Microsoft Sans Serif"/>
              </a:rPr>
              <a:t>نار</a:t>
            </a:r>
            <a:r>
              <a:rPr dirty="0" sz="1800" spc="-295">
                <a:latin typeface="Microsoft Sans Serif"/>
                <a:cs typeface="Microsoft Sans Serif"/>
              </a:rPr>
              <a:t>,</a:t>
            </a:r>
            <a:r>
              <a:rPr dirty="0" sz="1800" spc="90">
                <a:latin typeface="Microsoft Sans Serif"/>
                <a:cs typeface="Microsoft Sans Serif"/>
              </a:rPr>
              <a:t>  </a:t>
            </a:r>
            <a:r>
              <a:rPr dirty="0" sz="1800" spc="-400">
                <a:latin typeface="Microsoft Sans Serif"/>
                <a:cs typeface="Microsoft Sans Serif"/>
              </a:rPr>
              <a:t>ن</a:t>
            </a:r>
            <a:r>
              <a:rPr dirty="0" sz="1800" spc="-400">
                <a:latin typeface="Microsoft Sans Serif"/>
                <a:cs typeface="Microsoft Sans Serif"/>
              </a:rPr>
              <a:t>„</a:t>
            </a:r>
            <a:r>
              <a:rPr dirty="0" sz="1800" spc="215">
                <a:latin typeface="Microsoft Sans Serif"/>
                <a:cs typeface="Microsoft Sans Serif"/>
              </a:rPr>
              <a:t>  </a:t>
            </a:r>
            <a:r>
              <a:rPr dirty="0" sz="1800">
                <a:latin typeface="Microsoft Sans Serif"/>
                <a:cs typeface="Microsoft Sans Serif"/>
              </a:rPr>
              <a:t>نذ</a:t>
            </a:r>
            <a:r>
              <a:rPr dirty="0" sz="1800" spc="305">
                <a:latin typeface="Microsoft Sans Serif"/>
                <a:cs typeface="Microsoft Sans Serif"/>
              </a:rPr>
              <a:t> </a:t>
            </a:r>
            <a:r>
              <a:rPr dirty="0" sz="1800" spc="-204">
                <a:latin typeface="Microsoft Sans Serif"/>
                <a:cs typeface="Microsoft Sans Serif"/>
              </a:rPr>
              <a:t>نا</a:t>
            </a:r>
            <a:r>
              <a:rPr dirty="0" sz="1800" spc="-250">
                <a:latin typeface="Microsoft Sans Serif"/>
                <a:cs typeface="Microsoft Sans Serif"/>
              </a:rPr>
              <a:t> </a:t>
            </a:r>
            <a:r>
              <a:rPr dirty="0" sz="1800" spc="-254">
                <a:latin typeface="Microsoft Sans Serif"/>
                <a:cs typeface="Microsoft Sans Serif"/>
              </a:rPr>
              <a:t>ر</a:t>
            </a:r>
            <a:r>
              <a:rPr dirty="0" sz="1800" spc="-95">
                <a:latin typeface="Microsoft Sans Serif"/>
                <a:cs typeface="Microsoft Sans Serif"/>
              </a:rPr>
              <a:t> </a:t>
            </a:r>
            <a:r>
              <a:rPr dirty="0" sz="1800" spc="-355">
                <a:latin typeface="Microsoft Sans Serif"/>
                <a:cs typeface="Microsoft Sans Serif"/>
              </a:rPr>
              <a:t>أل</a:t>
            </a:r>
            <a:r>
              <a:rPr dirty="0" sz="1800" spc="10">
                <a:latin typeface="Microsoft Sans Serif"/>
                <a:cs typeface="Microsoft Sans Serif"/>
              </a:rPr>
              <a:t> </a:t>
            </a:r>
            <a:r>
              <a:rPr dirty="0" sz="1800" spc="-50">
                <a:latin typeface="Microsoft Sans Serif"/>
                <a:cs typeface="Microsoft Sans Serif"/>
              </a:rPr>
              <a:t>ة</a:t>
            </a:r>
            <a:endParaRPr sz="1800">
              <a:latin typeface="Microsoft Sans Serif"/>
              <a:cs typeface="Microsoft Sans Serif"/>
            </a:endParaRPr>
          </a:p>
        </p:txBody>
      </p:sp>
      <p:sp>
        <p:nvSpPr>
          <p:cNvPr id="6" name="object 6" descr=""/>
          <p:cNvSpPr txBox="1"/>
          <p:nvPr/>
        </p:nvSpPr>
        <p:spPr>
          <a:xfrm>
            <a:off x="11217275" y="3074289"/>
            <a:ext cx="720090" cy="299720"/>
          </a:xfrm>
          <a:prstGeom prst="rect">
            <a:avLst/>
          </a:prstGeom>
        </p:spPr>
        <p:txBody>
          <a:bodyPr wrap="square" lIns="0" tIns="12700" rIns="0" bIns="0" rtlCol="0" vert="horz">
            <a:spAutoFit/>
          </a:bodyPr>
          <a:lstStyle/>
          <a:p>
            <a:pPr algn="r" marL="38100" marR="30480">
              <a:lnSpc>
                <a:spcPct val="100000"/>
              </a:lnSpc>
              <a:spcBef>
                <a:spcPts val="100"/>
              </a:spcBef>
            </a:pPr>
            <a:r>
              <a:rPr dirty="0" baseline="3086" sz="2700" spc="89">
                <a:latin typeface="Microsoft Sans Serif"/>
                <a:cs typeface="Microsoft Sans Serif"/>
              </a:rPr>
              <a:t>  </a:t>
            </a:r>
            <a:r>
              <a:rPr dirty="0" baseline="-10802" sz="2700">
                <a:latin typeface="Microsoft Sans Serif"/>
                <a:cs typeface="Microsoft Sans Serif"/>
              </a:rPr>
              <a:t>م</a:t>
            </a:r>
            <a:r>
              <a:rPr dirty="0" sz="1800" spc="-50">
                <a:latin typeface="Microsoft Sans Serif"/>
                <a:cs typeface="Microsoft Sans Serif"/>
              </a:rPr>
              <a:t> </a:t>
            </a:r>
            <a:r>
              <a:rPr dirty="0" baseline="-13888" sz="2700" spc="-254">
                <a:latin typeface="Microsoft Sans Serif"/>
                <a:cs typeface="Microsoft Sans Serif"/>
              </a:rPr>
              <a:t>ا</a:t>
            </a:r>
            <a:r>
              <a:rPr dirty="0" baseline="-13888" sz="2700" spc="60">
                <a:latin typeface="Microsoft Sans Serif"/>
                <a:cs typeface="Microsoft Sans Serif"/>
              </a:rPr>
              <a:t> </a:t>
            </a:r>
            <a:r>
              <a:rPr dirty="0" baseline="-1543" sz="2700" spc="-1050">
                <a:latin typeface="Microsoft Sans Serif"/>
                <a:cs typeface="Microsoft Sans Serif"/>
              </a:rPr>
              <a:t>„</a:t>
            </a:r>
            <a:r>
              <a:rPr dirty="0" baseline="-1543" sz="2700" spc="-352">
                <a:latin typeface="Microsoft Sans Serif"/>
                <a:cs typeface="Microsoft Sans Serif"/>
              </a:rPr>
              <a:t> </a:t>
            </a:r>
            <a:r>
              <a:rPr dirty="0" baseline="-15432" sz="2700" spc="-1139">
                <a:latin typeface="Microsoft Sans Serif"/>
                <a:cs typeface="Microsoft Sans Serif"/>
              </a:rPr>
              <a:t>ق</a:t>
            </a:r>
            <a:r>
              <a:rPr dirty="0" baseline="3086" sz="2700" spc="-1139">
                <a:latin typeface="Microsoft Sans Serif"/>
                <a:cs typeface="Microsoft Sans Serif"/>
              </a:rPr>
              <a:t>„</a:t>
            </a:r>
            <a:r>
              <a:rPr dirty="0" baseline="3086" sz="2700" spc="-450">
                <a:latin typeface="Microsoft Sans Serif"/>
                <a:cs typeface="Microsoft Sans Serif"/>
              </a:rPr>
              <a:t> </a:t>
            </a:r>
            <a:r>
              <a:rPr dirty="0" baseline="-9259" sz="2700" spc="-1312">
                <a:latin typeface="Microsoft Sans Serif"/>
                <a:cs typeface="Microsoft Sans Serif"/>
              </a:rPr>
              <a:t>ت</a:t>
            </a:r>
            <a:r>
              <a:rPr dirty="0" baseline="-12345" sz="2700" spc="-1312">
                <a:latin typeface="Microsoft Sans Serif"/>
                <a:cs typeface="Microsoft Sans Serif"/>
              </a:rPr>
              <a:t>„</a:t>
            </a:r>
            <a:r>
              <a:rPr dirty="0" baseline="-4629" sz="2700" spc="-1312">
                <a:latin typeface="Microsoft Sans Serif"/>
                <a:cs typeface="Microsoft Sans Serif"/>
              </a:rPr>
              <a:t>ق</a:t>
            </a:r>
            <a:r>
              <a:rPr dirty="0" baseline="13888" sz="2700" spc="-1312">
                <a:latin typeface="Microsoft Sans Serif"/>
                <a:cs typeface="Microsoft Sans Serif"/>
              </a:rPr>
              <a:t>„</a:t>
            </a:r>
            <a:r>
              <a:rPr dirty="0" baseline="13888" sz="2700" spc="-442">
                <a:latin typeface="Microsoft Sans Serif"/>
                <a:cs typeface="Microsoft Sans Serif"/>
              </a:rPr>
              <a:t> </a:t>
            </a:r>
            <a:r>
              <a:rPr dirty="0" baseline="1543" sz="2700" spc="-577">
                <a:latin typeface="Microsoft Sans Serif"/>
                <a:cs typeface="Microsoft Sans Serif"/>
              </a:rPr>
              <a:t>ح</a:t>
            </a:r>
            <a:endParaRPr baseline="1543" sz="2700">
              <a:latin typeface="Microsoft Sans Serif"/>
              <a:cs typeface="Microsoft Sans Serif"/>
            </a:endParaRPr>
          </a:p>
        </p:txBody>
      </p:sp>
      <p:sp>
        <p:nvSpPr>
          <p:cNvPr id="7" name="object 7" descr=""/>
          <p:cNvSpPr txBox="1"/>
          <p:nvPr/>
        </p:nvSpPr>
        <p:spPr>
          <a:xfrm>
            <a:off x="7879715" y="3534536"/>
            <a:ext cx="979805" cy="299720"/>
          </a:xfrm>
          <a:prstGeom prst="rect">
            <a:avLst/>
          </a:prstGeom>
        </p:spPr>
        <p:txBody>
          <a:bodyPr wrap="square" lIns="0" tIns="12700" rIns="0" bIns="0" rtlCol="0" vert="horz">
            <a:spAutoFit/>
          </a:bodyPr>
          <a:lstStyle/>
          <a:p>
            <a:pPr algn="r" marL="38100" marR="30480">
              <a:lnSpc>
                <a:spcPct val="100000"/>
              </a:lnSpc>
              <a:spcBef>
                <a:spcPts val="100"/>
              </a:spcBef>
            </a:pPr>
            <a:r>
              <a:rPr dirty="0" baseline="13888" sz="2700" spc="-930">
                <a:latin typeface="Microsoft Sans Serif"/>
                <a:cs typeface="Microsoft Sans Serif"/>
              </a:rPr>
              <a:t>هت</a:t>
            </a:r>
            <a:r>
              <a:rPr dirty="0" baseline="26234" sz="2700" spc="-930">
                <a:latin typeface="Microsoft Sans Serif"/>
                <a:cs typeface="Microsoft Sans Serif"/>
              </a:rPr>
              <a:t>„</a:t>
            </a:r>
            <a:r>
              <a:rPr dirty="0" baseline="26234" sz="2700" spc="930">
                <a:latin typeface="Microsoft Sans Serif"/>
                <a:cs typeface="Microsoft Sans Serif"/>
              </a:rPr>
              <a:t> </a:t>
            </a:r>
            <a:r>
              <a:rPr dirty="0" baseline="3086" sz="2700" spc="-944">
                <a:latin typeface="Microsoft Sans Serif"/>
                <a:cs typeface="Microsoft Sans Serif"/>
              </a:rPr>
              <a:t>ضم</a:t>
            </a:r>
            <a:r>
              <a:rPr dirty="0" baseline="15432" sz="2700" spc="1327">
                <a:latin typeface="Microsoft Sans Serif"/>
                <a:cs typeface="Microsoft Sans Serif"/>
              </a:rPr>
              <a:t> </a:t>
            </a:r>
            <a:r>
              <a:rPr dirty="0" baseline="1543" sz="2700" spc="232">
                <a:latin typeface="Microsoft Sans Serif"/>
                <a:cs typeface="Microsoft Sans Serif"/>
              </a:rPr>
              <a:t>ه</a:t>
            </a:r>
            <a:r>
              <a:rPr dirty="0" baseline="1543" sz="2700" spc="-179">
                <a:latin typeface="Microsoft Sans Serif"/>
                <a:cs typeface="Microsoft Sans Serif"/>
              </a:rPr>
              <a:t> </a:t>
            </a:r>
            <a:r>
              <a:rPr dirty="0" baseline="1543" sz="2700" spc="-104">
                <a:latin typeface="Microsoft Sans Serif"/>
                <a:cs typeface="Microsoft Sans Serif"/>
              </a:rPr>
              <a:t>ه</a:t>
            </a:r>
            <a:r>
              <a:rPr dirty="0" baseline="1543" sz="2700" spc="-225">
                <a:latin typeface="Microsoft Sans Serif"/>
                <a:cs typeface="Microsoft Sans Serif"/>
              </a:rPr>
              <a:t> </a:t>
            </a:r>
            <a:r>
              <a:rPr dirty="0" baseline="16975" sz="2700" spc="-1237">
                <a:latin typeface="Microsoft Sans Serif"/>
                <a:cs typeface="Microsoft Sans Serif"/>
              </a:rPr>
              <a:t>حت</a:t>
            </a:r>
            <a:r>
              <a:rPr dirty="0" sz="1800" spc="-825">
                <a:latin typeface="Microsoft Sans Serif"/>
                <a:cs typeface="Microsoft Sans Serif"/>
              </a:rPr>
              <a:t>,</a:t>
            </a:r>
            <a:r>
              <a:rPr dirty="0" sz="1800" spc="-254">
                <a:latin typeface="Microsoft Sans Serif"/>
                <a:cs typeface="Microsoft Sans Serif"/>
              </a:rPr>
              <a:t> </a:t>
            </a:r>
            <a:r>
              <a:rPr dirty="0" baseline="7716" sz="2700" spc="-750">
                <a:latin typeface="Microsoft Sans Serif"/>
                <a:cs typeface="Microsoft Sans Serif"/>
              </a:rPr>
              <a:t>,</a:t>
            </a:r>
            <a:endParaRPr baseline="7716" sz="2700">
              <a:latin typeface="Microsoft Sans Serif"/>
              <a:cs typeface="Microsoft Sans Serif"/>
            </a:endParaRPr>
          </a:p>
        </p:txBody>
      </p:sp>
      <p:sp>
        <p:nvSpPr>
          <p:cNvPr id="8" name="object 8" descr=""/>
          <p:cNvSpPr txBox="1"/>
          <p:nvPr/>
        </p:nvSpPr>
        <p:spPr>
          <a:xfrm>
            <a:off x="8967851" y="3462908"/>
            <a:ext cx="862330" cy="299720"/>
          </a:xfrm>
          <a:prstGeom prst="rect">
            <a:avLst/>
          </a:prstGeom>
        </p:spPr>
        <p:txBody>
          <a:bodyPr wrap="square" lIns="0" tIns="12700" rIns="0" bIns="0" rtlCol="0" vert="horz">
            <a:spAutoFit/>
          </a:bodyPr>
          <a:lstStyle/>
          <a:p>
            <a:pPr algn="r" marL="38100" marR="30480">
              <a:lnSpc>
                <a:spcPct val="100000"/>
              </a:lnSpc>
              <a:spcBef>
                <a:spcPts val="100"/>
              </a:spcBef>
            </a:pPr>
            <a:r>
              <a:rPr dirty="0" baseline="-6172" sz="2700" spc="-757">
                <a:latin typeface="Microsoft Sans Serif"/>
                <a:cs typeface="Microsoft Sans Serif"/>
              </a:rPr>
              <a:t>سملا</a:t>
            </a:r>
            <a:r>
              <a:rPr dirty="0" baseline="-6172" sz="2700" spc="150">
                <a:latin typeface="Microsoft Sans Serif"/>
                <a:cs typeface="Microsoft Sans Serif"/>
              </a:rPr>
              <a:t> </a:t>
            </a:r>
            <a:r>
              <a:rPr dirty="0" baseline="-10802" sz="2700" spc="-750">
                <a:latin typeface="Microsoft Sans Serif"/>
                <a:cs typeface="Microsoft Sans Serif"/>
              </a:rPr>
              <a:t>.</a:t>
            </a:r>
            <a:r>
              <a:rPr dirty="0" baseline="-10802" sz="2700" spc="352">
                <a:latin typeface="Microsoft Sans Serif"/>
                <a:cs typeface="Microsoft Sans Serif"/>
              </a:rPr>
              <a:t>   </a:t>
            </a:r>
            <a:r>
              <a:rPr dirty="0" baseline="-15432" sz="2700" spc="-1102">
                <a:latin typeface="Microsoft Sans Serif"/>
                <a:cs typeface="Microsoft Sans Serif"/>
              </a:rPr>
              <a:t>يث</a:t>
            </a:r>
            <a:r>
              <a:rPr dirty="0" baseline="-20061" sz="2700" spc="-1102">
                <a:latin typeface="Microsoft Sans Serif"/>
                <a:cs typeface="Microsoft Sans Serif"/>
              </a:rPr>
              <a:t>,</a:t>
            </a:r>
            <a:r>
              <a:rPr dirty="0" baseline="-3086" sz="2700" spc="-1102">
                <a:latin typeface="Microsoft Sans Serif"/>
                <a:cs typeface="Microsoft Sans Serif"/>
              </a:rPr>
              <a:t>عت</a:t>
            </a:r>
            <a:r>
              <a:rPr dirty="0" baseline="9259" sz="2700" spc="-1102">
                <a:latin typeface="Microsoft Sans Serif"/>
                <a:cs typeface="Microsoft Sans Serif"/>
              </a:rPr>
              <a:t>„</a:t>
            </a:r>
            <a:r>
              <a:rPr dirty="0" sz="1800" spc="-735">
                <a:latin typeface="Microsoft Sans Serif"/>
                <a:cs typeface="Microsoft Sans Serif"/>
              </a:rPr>
              <a:t>لا</a:t>
            </a:r>
            <a:endParaRPr sz="1800">
              <a:latin typeface="Microsoft Sans Serif"/>
              <a:cs typeface="Microsoft Sans Serif"/>
            </a:endParaRPr>
          </a:p>
        </p:txBody>
      </p:sp>
      <p:sp>
        <p:nvSpPr>
          <p:cNvPr id="9" name="object 9" descr=""/>
          <p:cNvSpPr txBox="1"/>
          <p:nvPr/>
        </p:nvSpPr>
        <p:spPr>
          <a:xfrm>
            <a:off x="9525634" y="3571113"/>
            <a:ext cx="984250" cy="299720"/>
          </a:xfrm>
          <a:prstGeom prst="rect">
            <a:avLst/>
          </a:prstGeom>
        </p:spPr>
        <p:txBody>
          <a:bodyPr wrap="square" lIns="0" tIns="12700" rIns="0" bIns="0" rtlCol="0" vert="horz">
            <a:spAutoFit/>
          </a:bodyPr>
          <a:lstStyle/>
          <a:p>
            <a:pPr algn="r" marL="38100" marR="30480">
              <a:lnSpc>
                <a:spcPct val="100000"/>
              </a:lnSpc>
              <a:spcBef>
                <a:spcPts val="100"/>
              </a:spcBef>
            </a:pPr>
            <a:r>
              <a:rPr dirty="0" baseline="1543" sz="2700" spc="-1050">
                <a:latin typeface="Microsoft Sans Serif"/>
                <a:cs typeface="Microsoft Sans Serif"/>
              </a:rPr>
              <a:t>„</a:t>
            </a:r>
            <a:r>
              <a:rPr dirty="0" baseline="1543" sz="2700" spc="592">
                <a:latin typeface="Microsoft Sans Serif"/>
                <a:cs typeface="Microsoft Sans Serif"/>
              </a:rPr>
              <a:t>  </a:t>
            </a:r>
            <a:r>
              <a:rPr dirty="0" baseline="1543" sz="2700" spc="-450">
                <a:latin typeface="Microsoft Sans Serif"/>
                <a:cs typeface="Microsoft Sans Serif"/>
              </a:rPr>
              <a:t>و</a:t>
            </a:r>
            <a:r>
              <a:rPr dirty="0" baseline="1543" sz="2700" spc="-367">
                <a:latin typeface="Microsoft Sans Serif"/>
                <a:cs typeface="Microsoft Sans Serif"/>
              </a:rPr>
              <a:t> </a:t>
            </a:r>
            <a:r>
              <a:rPr dirty="0" baseline="1543" sz="2700" spc="-1230">
                <a:latin typeface="Microsoft Sans Serif"/>
                <a:cs typeface="Microsoft Sans Serif"/>
              </a:rPr>
              <a:t>ي</a:t>
            </a:r>
            <a:r>
              <a:rPr dirty="0" baseline="-10802" sz="2700" spc="-1230">
                <a:latin typeface="Microsoft Sans Serif"/>
                <a:cs typeface="Microsoft Sans Serif"/>
              </a:rPr>
              <a:t>„</a:t>
            </a:r>
            <a:r>
              <a:rPr dirty="0" baseline="-10802" sz="2700" spc="-82">
                <a:latin typeface="Microsoft Sans Serif"/>
                <a:cs typeface="Microsoft Sans Serif"/>
              </a:rPr>
              <a:t> </a:t>
            </a:r>
            <a:r>
              <a:rPr dirty="0" baseline="1543" sz="2700" spc="-427">
                <a:latin typeface="Microsoft Sans Serif"/>
                <a:cs typeface="Microsoft Sans Serif"/>
              </a:rPr>
              <a:t>ار</a:t>
            </a:r>
            <a:r>
              <a:rPr dirty="0" baseline="1543" sz="2700" spc="330">
                <a:latin typeface="Microsoft Sans Serif"/>
                <a:cs typeface="Microsoft Sans Serif"/>
              </a:rPr>
              <a:t> </a:t>
            </a:r>
            <a:r>
              <a:rPr dirty="0" baseline="1543" sz="2700" spc="-735">
                <a:latin typeface="Microsoft Sans Serif"/>
                <a:cs typeface="Microsoft Sans Serif"/>
              </a:rPr>
              <a:t>ةر</a:t>
            </a:r>
            <a:r>
              <a:rPr dirty="0" sz="1800" spc="-490">
                <a:latin typeface="Microsoft Sans Serif"/>
                <a:cs typeface="Microsoft Sans Serif"/>
              </a:rPr>
              <a:t>„</a:t>
            </a:r>
            <a:r>
              <a:rPr dirty="0" sz="1800" spc="434">
                <a:latin typeface="Microsoft Sans Serif"/>
                <a:cs typeface="Microsoft Sans Serif"/>
              </a:rPr>
              <a:t> </a:t>
            </a:r>
            <a:r>
              <a:rPr dirty="0" baseline="1543" sz="2700" spc="-427">
                <a:latin typeface="Microsoft Sans Serif"/>
                <a:cs typeface="Microsoft Sans Serif"/>
              </a:rPr>
              <a:t>نا</a:t>
            </a:r>
            <a:endParaRPr baseline="1543" sz="2700">
              <a:latin typeface="Microsoft Sans Serif"/>
              <a:cs typeface="Microsoft Sans Serif"/>
            </a:endParaRPr>
          </a:p>
        </p:txBody>
      </p:sp>
      <p:sp>
        <p:nvSpPr>
          <p:cNvPr id="10" name="object 10" descr=""/>
          <p:cNvSpPr txBox="1"/>
          <p:nvPr/>
        </p:nvSpPr>
        <p:spPr>
          <a:xfrm>
            <a:off x="9940163" y="3533013"/>
            <a:ext cx="1145540" cy="299720"/>
          </a:xfrm>
          <a:prstGeom prst="rect">
            <a:avLst/>
          </a:prstGeom>
        </p:spPr>
        <p:txBody>
          <a:bodyPr wrap="square" lIns="0" tIns="12700" rIns="0" bIns="0" rtlCol="0" vert="horz">
            <a:spAutoFit/>
          </a:bodyPr>
          <a:lstStyle/>
          <a:p>
            <a:pPr algn="r" marL="38100" marR="30480">
              <a:lnSpc>
                <a:spcPct val="100000"/>
              </a:lnSpc>
              <a:spcBef>
                <a:spcPts val="100"/>
              </a:spcBef>
            </a:pPr>
            <a:r>
              <a:rPr dirty="0" baseline="15432" sz="2700" spc="345">
                <a:latin typeface="Microsoft Sans Serif"/>
                <a:cs typeface="Microsoft Sans Serif"/>
              </a:rPr>
              <a:t> </a:t>
            </a:r>
            <a:r>
              <a:rPr dirty="0" sz="1800" spc="-484">
                <a:latin typeface="Microsoft Sans Serif"/>
                <a:cs typeface="Microsoft Sans Serif"/>
              </a:rPr>
              <a:t>لا</a:t>
            </a:r>
            <a:r>
              <a:rPr dirty="0" sz="1800" spc="50">
                <a:latin typeface="Microsoft Sans Serif"/>
                <a:cs typeface="Microsoft Sans Serif"/>
              </a:rPr>
              <a:t> </a:t>
            </a:r>
            <a:r>
              <a:rPr dirty="0" baseline="9259" sz="2700" spc="-1050">
                <a:latin typeface="Microsoft Sans Serif"/>
                <a:cs typeface="Microsoft Sans Serif"/>
              </a:rPr>
              <a:t>„</a:t>
            </a:r>
            <a:r>
              <a:rPr dirty="0" baseline="9259" sz="2700" spc="-352">
                <a:latin typeface="Microsoft Sans Serif"/>
                <a:cs typeface="Microsoft Sans Serif"/>
              </a:rPr>
              <a:t> </a:t>
            </a:r>
            <a:r>
              <a:rPr dirty="0" baseline="-4629" sz="2700" spc="-1567">
                <a:latin typeface="Microsoft Sans Serif"/>
                <a:cs typeface="Microsoft Sans Serif"/>
              </a:rPr>
              <a:t>ت</a:t>
            </a:r>
            <a:r>
              <a:rPr dirty="0" baseline="-4629" sz="2700" spc="-457">
                <a:latin typeface="Microsoft Sans Serif"/>
                <a:cs typeface="Microsoft Sans Serif"/>
              </a:rPr>
              <a:t> </a:t>
            </a:r>
            <a:r>
              <a:rPr dirty="0" sz="1800" spc="-580">
                <a:latin typeface="Microsoft Sans Serif"/>
                <a:cs typeface="Microsoft Sans Serif"/>
              </a:rPr>
              <a:t>ح</a:t>
            </a:r>
            <a:r>
              <a:rPr dirty="0" sz="1800" spc="130">
                <a:latin typeface="Microsoft Sans Serif"/>
                <a:cs typeface="Microsoft Sans Serif"/>
              </a:rPr>
              <a:t> </a:t>
            </a:r>
            <a:r>
              <a:rPr dirty="0" baseline="6172" sz="2700" spc="-750">
                <a:latin typeface="Microsoft Sans Serif"/>
                <a:cs typeface="Microsoft Sans Serif"/>
              </a:rPr>
              <a:t>.</a:t>
            </a:r>
            <a:r>
              <a:rPr dirty="0" baseline="6172" sz="2700" spc="60">
                <a:latin typeface="Microsoft Sans Serif"/>
                <a:cs typeface="Microsoft Sans Serif"/>
              </a:rPr>
              <a:t> </a:t>
            </a:r>
            <a:r>
              <a:rPr dirty="0" baseline="6172" sz="2700" spc="-1582">
                <a:latin typeface="Microsoft Sans Serif"/>
                <a:cs typeface="Microsoft Sans Serif"/>
              </a:rPr>
              <a:t>مض</a:t>
            </a:r>
            <a:r>
              <a:rPr dirty="0" baseline="24691" sz="2700" spc="-1582">
                <a:latin typeface="Microsoft Sans Serif"/>
                <a:cs typeface="Microsoft Sans Serif"/>
              </a:rPr>
              <a:t>.</a:t>
            </a:r>
            <a:r>
              <a:rPr dirty="0" baseline="24691" sz="2700" spc="562">
                <a:latin typeface="Microsoft Sans Serif"/>
                <a:cs typeface="Microsoft Sans Serif"/>
              </a:rPr>
              <a:t> </a:t>
            </a:r>
            <a:r>
              <a:rPr dirty="0" baseline="20061" sz="2700" spc="-1019">
                <a:latin typeface="Microsoft Sans Serif"/>
                <a:cs typeface="Microsoft Sans Serif"/>
              </a:rPr>
              <a:t>.</a:t>
            </a:r>
            <a:r>
              <a:rPr dirty="0" baseline="3086" sz="2700" spc="-1019">
                <a:latin typeface="Microsoft Sans Serif"/>
                <a:cs typeface="Microsoft Sans Serif"/>
              </a:rPr>
              <a:t>ق</a:t>
            </a:r>
            <a:r>
              <a:rPr dirty="0" baseline="3086" sz="2700" spc="487">
                <a:latin typeface="Microsoft Sans Serif"/>
                <a:cs typeface="Microsoft Sans Serif"/>
              </a:rPr>
              <a:t> </a:t>
            </a:r>
            <a:r>
              <a:rPr dirty="0" baseline="18518" sz="2700" spc="-1245">
                <a:latin typeface="Microsoft Sans Serif"/>
                <a:cs typeface="Microsoft Sans Serif"/>
              </a:rPr>
              <a:t>مت</a:t>
            </a:r>
            <a:r>
              <a:rPr dirty="0" baseline="29320" sz="2700" spc="-1245">
                <a:latin typeface="Microsoft Sans Serif"/>
                <a:cs typeface="Microsoft Sans Serif"/>
              </a:rPr>
              <a:t>„</a:t>
            </a:r>
            <a:r>
              <a:rPr dirty="0" baseline="29320" sz="2700" spc="-405">
                <a:latin typeface="Microsoft Sans Serif"/>
                <a:cs typeface="Microsoft Sans Serif"/>
              </a:rPr>
              <a:t> </a:t>
            </a:r>
            <a:r>
              <a:rPr dirty="0" baseline="35493" sz="2700" spc="-1019">
                <a:latin typeface="Microsoft Sans Serif"/>
                <a:cs typeface="Microsoft Sans Serif"/>
              </a:rPr>
              <a:t>حم</a:t>
            </a:r>
            <a:r>
              <a:rPr dirty="0" baseline="16975" sz="2700" spc="-1019">
                <a:latin typeface="Microsoft Sans Serif"/>
                <a:cs typeface="Microsoft Sans Serif"/>
              </a:rPr>
              <a:t>,</a:t>
            </a:r>
            <a:r>
              <a:rPr dirty="0" baseline="16975" sz="2700" spc="-434">
                <a:latin typeface="Microsoft Sans Serif"/>
                <a:cs typeface="Microsoft Sans Serif"/>
              </a:rPr>
              <a:t> </a:t>
            </a:r>
            <a:r>
              <a:rPr dirty="0" baseline="40123" sz="2700" spc="-825">
                <a:latin typeface="Microsoft Sans Serif"/>
                <a:cs typeface="Microsoft Sans Serif"/>
              </a:rPr>
              <a:t>لا</a:t>
            </a:r>
            <a:endParaRPr baseline="40123" sz="2700">
              <a:latin typeface="Microsoft Sans Serif"/>
              <a:cs typeface="Microsoft Sans Serif"/>
            </a:endParaRPr>
          </a:p>
        </p:txBody>
      </p:sp>
      <p:sp>
        <p:nvSpPr>
          <p:cNvPr id="11" name="object 11" descr=""/>
          <p:cNvSpPr txBox="1"/>
          <p:nvPr/>
        </p:nvSpPr>
        <p:spPr>
          <a:xfrm>
            <a:off x="10619867" y="3561969"/>
            <a:ext cx="1283335" cy="299720"/>
          </a:xfrm>
          <a:prstGeom prst="rect">
            <a:avLst/>
          </a:prstGeom>
        </p:spPr>
        <p:txBody>
          <a:bodyPr wrap="square" lIns="0" tIns="12700" rIns="0" bIns="0" rtlCol="0" vert="horz">
            <a:spAutoFit/>
          </a:bodyPr>
          <a:lstStyle/>
          <a:p>
            <a:pPr algn="r" marL="38100" marR="30480">
              <a:lnSpc>
                <a:spcPct val="100000"/>
              </a:lnSpc>
              <a:spcBef>
                <a:spcPts val="100"/>
              </a:spcBef>
            </a:pPr>
            <a:r>
              <a:rPr dirty="0" sz="1800" spc="-805">
                <a:latin typeface="Microsoft Sans Serif"/>
                <a:cs typeface="Microsoft Sans Serif"/>
              </a:rPr>
              <a:t>ي</a:t>
            </a:r>
            <a:r>
              <a:rPr dirty="0" baseline="-13888" sz="2700" spc="-1207">
                <a:latin typeface="Microsoft Sans Serif"/>
                <a:cs typeface="Microsoft Sans Serif"/>
              </a:rPr>
              <a:t>„</a:t>
            </a:r>
            <a:r>
              <a:rPr dirty="0" baseline="-13888" sz="2700" spc="179">
                <a:latin typeface="Microsoft Sans Serif"/>
                <a:cs typeface="Microsoft Sans Serif"/>
              </a:rPr>
              <a:t> </a:t>
            </a:r>
            <a:r>
              <a:rPr dirty="0" sz="1800" spc="-420">
                <a:latin typeface="Microsoft Sans Serif"/>
                <a:cs typeface="Microsoft Sans Serif"/>
              </a:rPr>
              <a:t>ع</a:t>
            </a:r>
            <a:r>
              <a:rPr dirty="0" sz="1800" spc="270">
                <a:latin typeface="Microsoft Sans Serif"/>
                <a:cs typeface="Microsoft Sans Serif"/>
              </a:rPr>
              <a:t>  </a:t>
            </a:r>
            <a:r>
              <a:rPr dirty="0" sz="1800" spc="-300">
                <a:latin typeface="Microsoft Sans Serif"/>
                <a:cs typeface="Microsoft Sans Serif"/>
              </a:rPr>
              <a:t>و</a:t>
            </a:r>
            <a:r>
              <a:rPr dirty="0" sz="1800" spc="-250">
                <a:latin typeface="Microsoft Sans Serif"/>
                <a:cs typeface="Microsoft Sans Serif"/>
              </a:rPr>
              <a:t> </a:t>
            </a:r>
            <a:r>
              <a:rPr dirty="0" sz="1800" spc="-335">
                <a:latin typeface="Microsoft Sans Serif"/>
                <a:cs typeface="Microsoft Sans Serif"/>
              </a:rPr>
              <a:t>در</a:t>
            </a:r>
            <a:r>
              <a:rPr dirty="0" sz="1800" spc="80">
                <a:latin typeface="Microsoft Sans Serif"/>
                <a:cs typeface="Microsoft Sans Serif"/>
              </a:rPr>
              <a:t>  </a:t>
            </a:r>
            <a:r>
              <a:rPr dirty="0" sz="1800">
                <a:latin typeface="Microsoft Sans Serif"/>
                <a:cs typeface="Microsoft Sans Serif"/>
              </a:rPr>
              <a:t>ة</a:t>
            </a:r>
            <a:r>
              <a:rPr dirty="0" sz="1800" spc="425">
                <a:latin typeface="Microsoft Sans Serif"/>
                <a:cs typeface="Microsoft Sans Serif"/>
              </a:rPr>
              <a:t>  </a:t>
            </a:r>
            <a:r>
              <a:rPr dirty="0" sz="1800" spc="-480">
                <a:latin typeface="Microsoft Sans Serif"/>
                <a:cs typeface="Microsoft Sans Serif"/>
              </a:rPr>
              <a:t>يوأل</a:t>
            </a:r>
            <a:endParaRPr sz="1800">
              <a:latin typeface="Microsoft Sans Serif"/>
              <a:cs typeface="Microsoft Sans Serif"/>
            </a:endParaRPr>
          </a:p>
        </p:txBody>
      </p:sp>
      <p:sp>
        <p:nvSpPr>
          <p:cNvPr id="12" name="object 12" descr=""/>
          <p:cNvSpPr txBox="1"/>
          <p:nvPr/>
        </p:nvSpPr>
        <p:spPr>
          <a:xfrm>
            <a:off x="11198986" y="3493389"/>
            <a:ext cx="737870" cy="299720"/>
          </a:xfrm>
          <a:prstGeom prst="rect">
            <a:avLst/>
          </a:prstGeom>
        </p:spPr>
        <p:txBody>
          <a:bodyPr wrap="square" lIns="0" tIns="12700" rIns="0" bIns="0" rtlCol="0" vert="horz">
            <a:spAutoFit/>
          </a:bodyPr>
          <a:lstStyle/>
          <a:p>
            <a:pPr algn="r" marL="38100" marR="30480">
              <a:lnSpc>
                <a:spcPct val="100000"/>
              </a:lnSpc>
              <a:spcBef>
                <a:spcPts val="100"/>
              </a:spcBef>
            </a:pPr>
            <a:r>
              <a:rPr dirty="0" baseline="-9259" sz="2700" spc="-1852">
                <a:latin typeface="Microsoft Sans Serif"/>
                <a:cs typeface="Microsoft Sans Serif"/>
              </a:rPr>
              <a:t>ف</a:t>
            </a:r>
            <a:r>
              <a:rPr dirty="0" baseline="9259" sz="2700" spc="-1852">
                <a:latin typeface="Microsoft Sans Serif"/>
                <a:cs typeface="Microsoft Sans Serif"/>
              </a:rPr>
              <a:t>.</a:t>
            </a:r>
            <a:r>
              <a:rPr dirty="0" baseline="9259" sz="2700" spc="-434">
                <a:latin typeface="Microsoft Sans Serif"/>
                <a:cs typeface="Microsoft Sans Serif"/>
              </a:rPr>
              <a:t> </a:t>
            </a:r>
            <a:r>
              <a:rPr dirty="0" baseline="-4629" sz="2700" spc="-667">
                <a:latin typeface="Microsoft Sans Serif"/>
                <a:cs typeface="Microsoft Sans Serif"/>
              </a:rPr>
              <a:t>لا</a:t>
            </a:r>
            <a:r>
              <a:rPr dirty="0" baseline="-4629" sz="2700" spc="89">
                <a:latin typeface="Microsoft Sans Serif"/>
                <a:cs typeface="Microsoft Sans Serif"/>
              </a:rPr>
              <a:t> </a:t>
            </a:r>
            <a:r>
              <a:rPr dirty="0" sz="1800" spc="-700">
                <a:latin typeface="Microsoft Sans Serif"/>
                <a:cs typeface="Microsoft Sans Serif"/>
              </a:rPr>
              <a:t>„</a:t>
            </a:r>
            <a:r>
              <a:rPr dirty="0" sz="1800" spc="-240">
                <a:latin typeface="Microsoft Sans Serif"/>
                <a:cs typeface="Microsoft Sans Serif"/>
              </a:rPr>
              <a:t> </a:t>
            </a:r>
            <a:r>
              <a:rPr dirty="0" baseline="13888" sz="2700" spc="-1162">
                <a:latin typeface="Microsoft Sans Serif"/>
                <a:cs typeface="Microsoft Sans Serif"/>
              </a:rPr>
              <a:t>حلضم</a:t>
            </a:r>
            <a:r>
              <a:rPr dirty="0" baseline="13888" sz="2700" spc="270">
                <a:latin typeface="Microsoft Sans Serif"/>
                <a:cs typeface="Microsoft Sans Serif"/>
              </a:rPr>
              <a:t> </a:t>
            </a:r>
            <a:r>
              <a:rPr dirty="0" baseline="-6172" sz="2700" spc="-960">
                <a:latin typeface="Microsoft Sans Serif"/>
                <a:cs typeface="Microsoft Sans Serif"/>
              </a:rPr>
              <a:t>ل</a:t>
            </a:r>
            <a:r>
              <a:rPr dirty="0" baseline="1543" sz="2700" spc="427">
                <a:latin typeface="Microsoft Sans Serif"/>
                <a:cs typeface="Microsoft Sans Serif"/>
              </a:rPr>
              <a:t> </a:t>
            </a:r>
            <a:r>
              <a:rPr dirty="0" baseline="-12345" sz="2700" spc="-135">
                <a:latin typeface="Microsoft Sans Serif"/>
                <a:cs typeface="Microsoft Sans Serif"/>
              </a:rPr>
              <a:t>ا</a:t>
            </a:r>
            <a:endParaRPr baseline="-12345" sz="2700">
              <a:latin typeface="Microsoft Sans Serif"/>
              <a:cs typeface="Microsoft Sans Serif"/>
            </a:endParaRPr>
          </a:p>
        </p:txBody>
      </p:sp>
      <p:sp>
        <p:nvSpPr>
          <p:cNvPr id="13" name="object 13" descr=""/>
          <p:cNvSpPr txBox="1"/>
          <p:nvPr/>
        </p:nvSpPr>
        <p:spPr>
          <a:xfrm>
            <a:off x="7851850" y="3561969"/>
            <a:ext cx="1706880" cy="299720"/>
          </a:xfrm>
          <a:prstGeom prst="rect">
            <a:avLst/>
          </a:prstGeom>
        </p:spPr>
        <p:txBody>
          <a:bodyPr wrap="square" lIns="0" tIns="12700" rIns="0" bIns="0" rtlCol="0" vert="horz">
            <a:spAutoFit/>
          </a:bodyPr>
          <a:lstStyle/>
          <a:p>
            <a:pPr algn="r" marL="12700" marR="5080">
              <a:lnSpc>
                <a:spcPct val="100000"/>
              </a:lnSpc>
              <a:spcBef>
                <a:spcPts val="100"/>
              </a:spcBef>
            </a:pPr>
            <a:r>
              <a:rPr dirty="0" sz="1800" spc="-260">
                <a:latin typeface="Microsoft Sans Serif"/>
                <a:cs typeface="Microsoft Sans Serif"/>
              </a:rPr>
              <a:t>.</a:t>
            </a:r>
            <a:r>
              <a:rPr dirty="0" sz="1800" spc="-260">
                <a:latin typeface="Microsoft Sans Serif"/>
                <a:cs typeface="Microsoft Sans Serif"/>
              </a:rPr>
              <a:t>ا</a:t>
            </a:r>
            <a:r>
              <a:rPr dirty="0" sz="1800" spc="235">
                <a:latin typeface="Microsoft Sans Serif"/>
                <a:cs typeface="Microsoft Sans Serif"/>
              </a:rPr>
              <a:t> </a:t>
            </a:r>
            <a:r>
              <a:rPr dirty="0" sz="1800" spc="-280">
                <a:latin typeface="Microsoft Sans Serif"/>
                <a:cs typeface="Microsoft Sans Serif"/>
              </a:rPr>
              <a:t>ردا</a:t>
            </a:r>
            <a:r>
              <a:rPr dirty="0" sz="1800" spc="315">
                <a:latin typeface="Microsoft Sans Serif"/>
                <a:cs typeface="Microsoft Sans Serif"/>
              </a:rPr>
              <a:t>  </a:t>
            </a:r>
            <a:r>
              <a:rPr dirty="0" sz="1800" spc="-245">
                <a:latin typeface="Microsoft Sans Serif"/>
                <a:cs typeface="Microsoft Sans Serif"/>
              </a:rPr>
              <a:t>وا</a:t>
            </a:r>
            <a:r>
              <a:rPr dirty="0" sz="1800" spc="-235">
                <a:latin typeface="Microsoft Sans Serif"/>
                <a:cs typeface="Microsoft Sans Serif"/>
              </a:rPr>
              <a:t> </a:t>
            </a:r>
            <a:r>
              <a:rPr dirty="0" sz="1800" spc="-265">
                <a:latin typeface="Microsoft Sans Serif"/>
                <a:cs typeface="Microsoft Sans Serif"/>
              </a:rPr>
              <a:t>ا</a:t>
            </a:r>
            <a:r>
              <a:rPr dirty="0" sz="1800" spc="-15">
                <a:latin typeface="Microsoft Sans Serif"/>
                <a:cs typeface="Microsoft Sans Serif"/>
              </a:rPr>
              <a:t> </a:t>
            </a:r>
            <a:r>
              <a:rPr dirty="0" sz="1800" spc="-254">
                <a:latin typeface="Microsoft Sans Serif"/>
                <a:cs typeface="Microsoft Sans Serif"/>
              </a:rPr>
              <a:t>ر</a:t>
            </a:r>
            <a:r>
              <a:rPr dirty="0" sz="1800" spc="-70">
                <a:latin typeface="Microsoft Sans Serif"/>
                <a:cs typeface="Microsoft Sans Serif"/>
              </a:rPr>
              <a:t> </a:t>
            </a:r>
            <a:r>
              <a:rPr dirty="0" sz="1800" spc="-355">
                <a:latin typeface="Microsoft Sans Serif"/>
                <a:cs typeface="Microsoft Sans Serif"/>
              </a:rPr>
              <a:t>و</a:t>
            </a:r>
            <a:r>
              <a:rPr dirty="0" sz="1800" spc="440">
                <a:latin typeface="Microsoft Sans Serif"/>
                <a:cs typeface="Microsoft Sans Serif"/>
              </a:rPr>
              <a:t> </a:t>
            </a:r>
            <a:r>
              <a:rPr dirty="0" sz="1800" spc="-360">
                <a:latin typeface="Microsoft Sans Serif"/>
                <a:cs typeface="Microsoft Sans Serif"/>
              </a:rPr>
              <a:t>سا</a:t>
            </a:r>
            <a:r>
              <a:rPr dirty="0" sz="1800" spc="405">
                <a:latin typeface="Microsoft Sans Serif"/>
                <a:cs typeface="Microsoft Sans Serif"/>
              </a:rPr>
              <a:t>  </a:t>
            </a:r>
            <a:r>
              <a:rPr dirty="0" sz="1800" spc="-250">
                <a:latin typeface="Microsoft Sans Serif"/>
                <a:cs typeface="Microsoft Sans Serif"/>
              </a:rPr>
              <a:t>نود</a:t>
            </a:r>
            <a:r>
              <a:rPr dirty="0" sz="1800" spc="-240">
                <a:latin typeface="Microsoft Sans Serif"/>
                <a:cs typeface="Microsoft Sans Serif"/>
              </a:rPr>
              <a:t> </a:t>
            </a:r>
            <a:r>
              <a:rPr dirty="0" sz="1800" spc="-305">
                <a:latin typeface="Microsoft Sans Serif"/>
                <a:cs typeface="Microsoft Sans Serif"/>
              </a:rPr>
              <a:t>ر</a:t>
            </a:r>
            <a:endParaRPr sz="1800">
              <a:latin typeface="Microsoft Sans Serif"/>
              <a:cs typeface="Microsoft Sans Serif"/>
            </a:endParaRPr>
          </a:p>
        </p:txBody>
      </p:sp>
      <p:sp>
        <p:nvSpPr>
          <p:cNvPr id="14" name="object 14" descr=""/>
          <p:cNvSpPr txBox="1"/>
          <p:nvPr/>
        </p:nvSpPr>
        <p:spPr>
          <a:xfrm>
            <a:off x="8471357" y="3980764"/>
            <a:ext cx="1271905" cy="300355"/>
          </a:xfrm>
          <a:prstGeom prst="rect">
            <a:avLst/>
          </a:prstGeom>
        </p:spPr>
        <p:txBody>
          <a:bodyPr wrap="square" lIns="0" tIns="12700" rIns="0" bIns="0" rtlCol="0" vert="horz">
            <a:spAutoFit/>
          </a:bodyPr>
          <a:lstStyle/>
          <a:p>
            <a:pPr algn="r" marL="12700" marR="5080">
              <a:lnSpc>
                <a:spcPct val="100000"/>
              </a:lnSpc>
              <a:spcBef>
                <a:spcPts val="100"/>
              </a:spcBef>
            </a:pPr>
            <a:r>
              <a:rPr dirty="0" baseline="1543" sz="2700" spc="-254">
                <a:latin typeface="Microsoft Sans Serif"/>
                <a:cs typeface="Microsoft Sans Serif"/>
              </a:rPr>
              <a:t>ا</a:t>
            </a:r>
            <a:r>
              <a:rPr dirty="0" baseline="1543" sz="2700" spc="-345">
                <a:latin typeface="Microsoft Sans Serif"/>
                <a:cs typeface="Microsoft Sans Serif"/>
              </a:rPr>
              <a:t> </a:t>
            </a:r>
            <a:r>
              <a:rPr dirty="0" baseline="1543" sz="2700" spc="-112">
                <a:latin typeface="Microsoft Sans Serif"/>
                <a:cs typeface="Microsoft Sans Serif"/>
              </a:rPr>
              <a:t>مذ</a:t>
            </a:r>
            <a:r>
              <a:rPr dirty="0" baseline="1543" sz="2700" spc="-67">
                <a:latin typeface="Microsoft Sans Serif"/>
                <a:cs typeface="Microsoft Sans Serif"/>
              </a:rPr>
              <a:t> </a:t>
            </a:r>
            <a:r>
              <a:rPr dirty="0" baseline="1543" sz="2700" spc="-450">
                <a:latin typeface="Microsoft Sans Serif"/>
                <a:cs typeface="Microsoft Sans Serif"/>
              </a:rPr>
              <a:t>و</a:t>
            </a:r>
            <a:r>
              <a:rPr dirty="0" baseline="1543" sz="2700" spc="-382">
                <a:latin typeface="Microsoft Sans Serif"/>
                <a:cs typeface="Microsoft Sans Serif"/>
              </a:rPr>
              <a:t> </a:t>
            </a:r>
            <a:r>
              <a:rPr dirty="0" baseline="1543" sz="2700">
                <a:latin typeface="Microsoft Sans Serif"/>
                <a:cs typeface="Microsoft Sans Serif"/>
              </a:rPr>
              <a:t>ة</a:t>
            </a:r>
            <a:r>
              <a:rPr dirty="0" baseline="1543" sz="2700" spc="247">
                <a:latin typeface="Microsoft Sans Serif"/>
                <a:cs typeface="Microsoft Sans Serif"/>
              </a:rPr>
              <a:t> </a:t>
            </a:r>
            <a:r>
              <a:rPr dirty="0" baseline="1543" sz="2700" spc="-397">
                <a:latin typeface="Microsoft Sans Serif"/>
                <a:cs typeface="Microsoft Sans Serif"/>
              </a:rPr>
              <a:t>ا</a:t>
            </a:r>
            <a:r>
              <a:rPr dirty="0" baseline="1543" sz="2700" spc="644">
                <a:latin typeface="Microsoft Sans Serif"/>
                <a:cs typeface="Microsoft Sans Serif"/>
              </a:rPr>
              <a:t> </a:t>
            </a:r>
            <a:r>
              <a:rPr dirty="0" baseline="1543" sz="2700" spc="-67">
                <a:latin typeface="Microsoft Sans Serif"/>
                <a:cs typeface="Microsoft Sans Serif"/>
              </a:rPr>
              <a:t>ة</a:t>
            </a:r>
            <a:r>
              <a:rPr dirty="0" baseline="1543" sz="2700" spc="-337">
                <a:latin typeface="Microsoft Sans Serif"/>
                <a:cs typeface="Microsoft Sans Serif"/>
              </a:rPr>
              <a:t> </a:t>
            </a:r>
            <a:r>
              <a:rPr dirty="0" baseline="1543" sz="2700" spc="-397">
                <a:latin typeface="Microsoft Sans Serif"/>
                <a:cs typeface="Microsoft Sans Serif"/>
              </a:rPr>
              <a:t>ا</a:t>
            </a:r>
            <a:r>
              <a:rPr dirty="0" baseline="1543" sz="2700" spc="-60">
                <a:latin typeface="Microsoft Sans Serif"/>
                <a:cs typeface="Microsoft Sans Serif"/>
              </a:rPr>
              <a:t> </a:t>
            </a:r>
            <a:r>
              <a:rPr dirty="0" sz="1800" spc="-700">
                <a:latin typeface="Microsoft Sans Serif"/>
                <a:cs typeface="Microsoft Sans Serif"/>
              </a:rPr>
              <a:t>„</a:t>
            </a:r>
            <a:r>
              <a:rPr dirty="0" sz="1800" spc="495">
                <a:latin typeface="Microsoft Sans Serif"/>
                <a:cs typeface="Microsoft Sans Serif"/>
              </a:rPr>
              <a:t> </a:t>
            </a:r>
            <a:r>
              <a:rPr dirty="0" baseline="1543" sz="2700">
                <a:latin typeface="Microsoft Sans Serif"/>
                <a:cs typeface="Microsoft Sans Serif"/>
              </a:rPr>
              <a:t>ن</a:t>
            </a:r>
            <a:r>
              <a:rPr dirty="0" baseline="1543" sz="2700" spc="450">
                <a:latin typeface="Microsoft Sans Serif"/>
                <a:cs typeface="Microsoft Sans Serif"/>
              </a:rPr>
              <a:t> </a:t>
            </a:r>
            <a:r>
              <a:rPr dirty="0" baseline="1543" sz="2700" spc="-292">
                <a:latin typeface="Microsoft Sans Serif"/>
                <a:cs typeface="Microsoft Sans Serif"/>
              </a:rPr>
              <a:t>ن</a:t>
            </a:r>
            <a:endParaRPr baseline="1543" sz="2700">
              <a:latin typeface="Microsoft Sans Serif"/>
              <a:cs typeface="Microsoft Sans Serif"/>
            </a:endParaRPr>
          </a:p>
        </p:txBody>
      </p:sp>
      <p:sp>
        <p:nvSpPr>
          <p:cNvPr id="15" name="object 15" descr=""/>
          <p:cNvSpPr txBox="1"/>
          <p:nvPr/>
        </p:nvSpPr>
        <p:spPr>
          <a:xfrm>
            <a:off x="9907473" y="3982288"/>
            <a:ext cx="824865" cy="300355"/>
          </a:xfrm>
          <a:prstGeom prst="rect">
            <a:avLst/>
          </a:prstGeom>
        </p:spPr>
        <p:txBody>
          <a:bodyPr wrap="square" lIns="0" tIns="12700" rIns="0" bIns="0" rtlCol="0" vert="horz">
            <a:spAutoFit/>
          </a:bodyPr>
          <a:lstStyle/>
          <a:p>
            <a:pPr algn="r" marL="38100" marR="30480">
              <a:lnSpc>
                <a:spcPct val="100000"/>
              </a:lnSpc>
              <a:spcBef>
                <a:spcPts val="100"/>
              </a:spcBef>
            </a:pPr>
            <a:r>
              <a:rPr dirty="0" baseline="1543" sz="2700" spc="-607">
                <a:latin typeface="Microsoft Sans Serif"/>
                <a:cs typeface="Microsoft Sans Serif"/>
              </a:rPr>
              <a:t>ر</a:t>
            </a:r>
            <a:r>
              <a:rPr dirty="0" baseline="1543" sz="2700" spc="-607">
                <a:latin typeface="Microsoft Sans Serif"/>
                <a:cs typeface="Microsoft Sans Serif"/>
              </a:rPr>
              <a:t>„</a:t>
            </a:r>
            <a:r>
              <a:rPr dirty="0" baseline="1543" sz="2700" spc="37">
                <a:latin typeface="Microsoft Sans Serif"/>
                <a:cs typeface="Microsoft Sans Serif"/>
              </a:rPr>
              <a:t>  </a:t>
            </a:r>
            <a:r>
              <a:rPr dirty="0" baseline="1543" sz="2700" spc="-382">
                <a:latin typeface="Microsoft Sans Serif"/>
                <a:cs typeface="Microsoft Sans Serif"/>
              </a:rPr>
              <a:t>ت</a:t>
            </a:r>
            <a:r>
              <a:rPr dirty="0" baseline="-6172" sz="2700" spc="-382">
                <a:latin typeface="Microsoft Sans Serif"/>
                <a:cs typeface="Microsoft Sans Serif"/>
              </a:rPr>
              <a:t>,</a:t>
            </a:r>
            <a:r>
              <a:rPr dirty="0" baseline="-6172" sz="2700" spc="375">
                <a:latin typeface="Microsoft Sans Serif"/>
                <a:cs typeface="Microsoft Sans Serif"/>
              </a:rPr>
              <a:t> </a:t>
            </a:r>
            <a:r>
              <a:rPr dirty="0" baseline="1543" sz="2700" spc="-397">
                <a:latin typeface="Microsoft Sans Serif"/>
                <a:cs typeface="Microsoft Sans Serif"/>
              </a:rPr>
              <a:t>ا</a:t>
            </a:r>
            <a:r>
              <a:rPr dirty="0" baseline="1543" sz="2700" spc="-60">
                <a:latin typeface="Microsoft Sans Serif"/>
                <a:cs typeface="Microsoft Sans Serif"/>
              </a:rPr>
              <a:t> </a:t>
            </a:r>
            <a:r>
              <a:rPr dirty="0" sz="1800" spc="-500">
                <a:latin typeface="Microsoft Sans Serif"/>
                <a:cs typeface="Microsoft Sans Serif"/>
              </a:rPr>
              <a:t>,</a:t>
            </a:r>
            <a:r>
              <a:rPr dirty="0" sz="1800" spc="60">
                <a:latin typeface="Microsoft Sans Serif"/>
                <a:cs typeface="Microsoft Sans Serif"/>
              </a:rPr>
              <a:t> </a:t>
            </a:r>
            <a:r>
              <a:rPr dirty="0" baseline="1543" sz="2700" spc="-67">
                <a:latin typeface="Microsoft Sans Serif"/>
                <a:cs typeface="Microsoft Sans Serif"/>
              </a:rPr>
              <a:t>ة</a:t>
            </a:r>
            <a:r>
              <a:rPr dirty="0" baseline="1543" sz="2700" spc="-465">
                <a:latin typeface="Microsoft Sans Serif"/>
                <a:cs typeface="Microsoft Sans Serif"/>
              </a:rPr>
              <a:t> </a:t>
            </a:r>
            <a:r>
              <a:rPr dirty="0" sz="1800" spc="-500">
                <a:latin typeface="Microsoft Sans Serif"/>
                <a:cs typeface="Microsoft Sans Serif"/>
              </a:rPr>
              <a:t>„</a:t>
            </a:r>
            <a:r>
              <a:rPr dirty="0" baseline="1543" sz="2700" spc="-750">
                <a:latin typeface="Microsoft Sans Serif"/>
                <a:cs typeface="Microsoft Sans Serif"/>
              </a:rPr>
              <a:t>ا</a:t>
            </a:r>
            <a:endParaRPr baseline="1543" sz="2700">
              <a:latin typeface="Microsoft Sans Serif"/>
              <a:cs typeface="Microsoft Sans Serif"/>
            </a:endParaRPr>
          </a:p>
        </p:txBody>
      </p:sp>
      <p:sp>
        <p:nvSpPr>
          <p:cNvPr id="16" name="object 16" descr=""/>
          <p:cNvSpPr txBox="1"/>
          <p:nvPr/>
        </p:nvSpPr>
        <p:spPr>
          <a:xfrm>
            <a:off x="10347604" y="3941140"/>
            <a:ext cx="638810" cy="300355"/>
          </a:xfrm>
          <a:prstGeom prst="rect">
            <a:avLst/>
          </a:prstGeom>
        </p:spPr>
        <p:txBody>
          <a:bodyPr wrap="square" lIns="0" tIns="12700" rIns="0" bIns="0" rtlCol="0" vert="horz">
            <a:spAutoFit/>
          </a:bodyPr>
          <a:lstStyle/>
          <a:p>
            <a:pPr algn="r" marL="38100" marR="30480">
              <a:lnSpc>
                <a:spcPct val="100000"/>
              </a:lnSpc>
              <a:spcBef>
                <a:spcPts val="100"/>
              </a:spcBef>
            </a:pPr>
            <a:r>
              <a:rPr dirty="0" sz="1800" spc="-840">
                <a:latin typeface="Microsoft Sans Serif"/>
                <a:cs typeface="Microsoft Sans Serif"/>
              </a:rPr>
              <a:t>ن</a:t>
            </a:r>
            <a:r>
              <a:rPr dirty="0" baseline="16975" sz="2700" spc="-1260">
                <a:latin typeface="Microsoft Sans Serif"/>
                <a:cs typeface="Microsoft Sans Serif"/>
              </a:rPr>
              <a:t>.</a:t>
            </a:r>
            <a:r>
              <a:rPr dirty="0" baseline="16975" sz="2700" spc="-142">
                <a:latin typeface="Microsoft Sans Serif"/>
                <a:cs typeface="Microsoft Sans Serif"/>
              </a:rPr>
              <a:t> </a:t>
            </a:r>
            <a:r>
              <a:rPr dirty="0" baseline="1543" sz="2700" spc="-892">
                <a:latin typeface="Microsoft Sans Serif"/>
                <a:cs typeface="Microsoft Sans Serif"/>
              </a:rPr>
              <a:t>حلا</a:t>
            </a:r>
            <a:r>
              <a:rPr dirty="0" baseline="1543" sz="2700" spc="89">
                <a:latin typeface="Microsoft Sans Serif"/>
                <a:cs typeface="Microsoft Sans Serif"/>
              </a:rPr>
              <a:t> </a:t>
            </a:r>
            <a:r>
              <a:rPr dirty="0" baseline="9259" sz="2700" spc="-1050">
                <a:latin typeface="Microsoft Sans Serif"/>
                <a:cs typeface="Microsoft Sans Serif"/>
              </a:rPr>
              <a:t>„</a:t>
            </a:r>
            <a:r>
              <a:rPr dirty="0" baseline="9259" sz="2700" spc="-352">
                <a:latin typeface="Microsoft Sans Serif"/>
                <a:cs typeface="Microsoft Sans Serif"/>
              </a:rPr>
              <a:t> </a:t>
            </a:r>
            <a:r>
              <a:rPr dirty="0" baseline="-4629" sz="2700" spc="-1567">
                <a:latin typeface="Microsoft Sans Serif"/>
                <a:cs typeface="Microsoft Sans Serif"/>
              </a:rPr>
              <a:t>ت</a:t>
            </a:r>
            <a:r>
              <a:rPr dirty="0" baseline="-4629" sz="2700" spc="-472">
                <a:latin typeface="Microsoft Sans Serif"/>
                <a:cs typeface="Microsoft Sans Serif"/>
              </a:rPr>
              <a:t> </a:t>
            </a:r>
            <a:r>
              <a:rPr dirty="0" baseline="6172" sz="2700" spc="-419">
                <a:latin typeface="Microsoft Sans Serif"/>
                <a:cs typeface="Microsoft Sans Serif"/>
              </a:rPr>
              <a:t>مج</a:t>
            </a:r>
            <a:r>
              <a:rPr dirty="0" baseline="6172" sz="2700" spc="120">
                <a:latin typeface="Microsoft Sans Serif"/>
                <a:cs typeface="Microsoft Sans Serif"/>
              </a:rPr>
              <a:t> </a:t>
            </a:r>
            <a:r>
              <a:rPr dirty="0" baseline="18518" sz="2700" spc="-967">
                <a:latin typeface="Microsoft Sans Serif"/>
                <a:cs typeface="Microsoft Sans Serif"/>
              </a:rPr>
              <a:t>.</a:t>
            </a:r>
            <a:r>
              <a:rPr dirty="0" baseline="3086" sz="2700" spc="-967">
                <a:latin typeface="Microsoft Sans Serif"/>
                <a:cs typeface="Microsoft Sans Serif"/>
              </a:rPr>
              <a:t>ق</a:t>
            </a:r>
            <a:endParaRPr baseline="3086" sz="2700">
              <a:latin typeface="Microsoft Sans Serif"/>
              <a:cs typeface="Microsoft Sans Serif"/>
            </a:endParaRPr>
          </a:p>
        </p:txBody>
      </p:sp>
      <p:sp>
        <p:nvSpPr>
          <p:cNvPr id="17" name="object 17" descr=""/>
          <p:cNvSpPr txBox="1"/>
          <p:nvPr/>
        </p:nvSpPr>
        <p:spPr>
          <a:xfrm>
            <a:off x="10819434" y="3973144"/>
            <a:ext cx="511175" cy="300355"/>
          </a:xfrm>
          <a:prstGeom prst="rect">
            <a:avLst/>
          </a:prstGeom>
        </p:spPr>
        <p:txBody>
          <a:bodyPr wrap="square" lIns="0" tIns="12700" rIns="0" bIns="0" rtlCol="0" vert="horz">
            <a:spAutoFit/>
          </a:bodyPr>
          <a:lstStyle/>
          <a:p>
            <a:pPr algn="r" marL="38100" marR="30480">
              <a:lnSpc>
                <a:spcPct val="100000"/>
              </a:lnSpc>
              <a:spcBef>
                <a:spcPts val="100"/>
              </a:spcBef>
            </a:pPr>
            <a:r>
              <a:rPr dirty="0" sz="1800" spc="-805">
                <a:latin typeface="Microsoft Sans Serif"/>
                <a:cs typeface="Microsoft Sans Serif"/>
              </a:rPr>
              <a:t>ي</a:t>
            </a:r>
            <a:r>
              <a:rPr dirty="0" baseline="-13888" sz="2700" spc="-1207">
                <a:latin typeface="Microsoft Sans Serif"/>
                <a:cs typeface="Microsoft Sans Serif"/>
              </a:rPr>
              <a:t>„</a:t>
            </a:r>
            <a:r>
              <a:rPr dirty="0" baseline="-13888" sz="2700" spc="142">
                <a:latin typeface="Microsoft Sans Serif"/>
                <a:cs typeface="Microsoft Sans Serif"/>
              </a:rPr>
              <a:t> </a:t>
            </a:r>
            <a:r>
              <a:rPr dirty="0" sz="1800" spc="-335">
                <a:latin typeface="Microsoft Sans Serif"/>
                <a:cs typeface="Microsoft Sans Serif"/>
              </a:rPr>
              <a:t>در</a:t>
            </a:r>
            <a:r>
              <a:rPr dirty="0" sz="1800" spc="85">
                <a:latin typeface="Microsoft Sans Serif"/>
                <a:cs typeface="Microsoft Sans Serif"/>
              </a:rPr>
              <a:t>  </a:t>
            </a:r>
            <a:r>
              <a:rPr dirty="0" sz="1800" spc="-50">
                <a:latin typeface="Microsoft Sans Serif"/>
                <a:cs typeface="Microsoft Sans Serif"/>
              </a:rPr>
              <a:t>ة</a:t>
            </a:r>
            <a:endParaRPr sz="1800">
              <a:latin typeface="Microsoft Sans Serif"/>
              <a:cs typeface="Microsoft Sans Serif"/>
            </a:endParaRPr>
          </a:p>
        </p:txBody>
      </p:sp>
      <p:sp>
        <p:nvSpPr>
          <p:cNvPr id="18" name="object 18" descr=""/>
          <p:cNvSpPr txBox="1"/>
          <p:nvPr/>
        </p:nvSpPr>
        <p:spPr>
          <a:xfrm>
            <a:off x="11043767" y="3904564"/>
            <a:ext cx="845819" cy="300355"/>
          </a:xfrm>
          <a:prstGeom prst="rect">
            <a:avLst/>
          </a:prstGeom>
        </p:spPr>
        <p:txBody>
          <a:bodyPr wrap="square" lIns="0" tIns="12700" rIns="0" bIns="0" rtlCol="0" vert="horz">
            <a:spAutoFit/>
          </a:bodyPr>
          <a:lstStyle/>
          <a:p>
            <a:pPr algn="r" marL="38100" marR="30480">
              <a:lnSpc>
                <a:spcPct val="100000"/>
              </a:lnSpc>
              <a:spcBef>
                <a:spcPts val="100"/>
              </a:spcBef>
            </a:pPr>
            <a:r>
              <a:rPr dirty="0" baseline="-9259" sz="2700" spc="-1852">
                <a:latin typeface="Microsoft Sans Serif"/>
                <a:cs typeface="Microsoft Sans Serif"/>
              </a:rPr>
              <a:t>ف</a:t>
            </a:r>
            <a:r>
              <a:rPr dirty="0" baseline="9259" sz="2700" spc="-1852">
                <a:latin typeface="Microsoft Sans Serif"/>
                <a:cs typeface="Microsoft Sans Serif"/>
              </a:rPr>
              <a:t>.</a:t>
            </a:r>
            <a:r>
              <a:rPr dirty="0" baseline="9259" sz="2700" spc="-434">
                <a:latin typeface="Microsoft Sans Serif"/>
                <a:cs typeface="Microsoft Sans Serif"/>
              </a:rPr>
              <a:t> </a:t>
            </a:r>
            <a:r>
              <a:rPr dirty="0" baseline="-4629" sz="2700" spc="-690">
                <a:latin typeface="Microsoft Sans Serif"/>
                <a:cs typeface="Microsoft Sans Serif"/>
              </a:rPr>
              <a:t>لا</a:t>
            </a:r>
            <a:r>
              <a:rPr dirty="0" baseline="-4629" sz="2700" spc="89">
                <a:latin typeface="Microsoft Sans Serif"/>
                <a:cs typeface="Microsoft Sans Serif"/>
              </a:rPr>
              <a:t> </a:t>
            </a:r>
            <a:r>
              <a:rPr dirty="0" sz="1800" spc="-700">
                <a:latin typeface="Microsoft Sans Serif"/>
                <a:cs typeface="Microsoft Sans Serif"/>
              </a:rPr>
              <a:t>„</a:t>
            </a:r>
            <a:r>
              <a:rPr dirty="0" sz="1800" spc="-235">
                <a:latin typeface="Microsoft Sans Serif"/>
                <a:cs typeface="Microsoft Sans Serif"/>
              </a:rPr>
              <a:t> </a:t>
            </a:r>
            <a:r>
              <a:rPr dirty="0" baseline="13888" sz="2700" spc="-1162">
                <a:latin typeface="Microsoft Sans Serif"/>
                <a:cs typeface="Microsoft Sans Serif"/>
              </a:rPr>
              <a:t>حلضم</a:t>
            </a:r>
            <a:r>
              <a:rPr dirty="0" baseline="13888" sz="2700" spc="509">
                <a:latin typeface="Microsoft Sans Serif"/>
                <a:cs typeface="Microsoft Sans Serif"/>
              </a:rPr>
              <a:t> </a:t>
            </a:r>
            <a:r>
              <a:rPr dirty="0" sz="1800" spc="-700">
                <a:latin typeface="Microsoft Sans Serif"/>
                <a:cs typeface="Microsoft Sans Serif"/>
              </a:rPr>
              <a:t>„</a:t>
            </a:r>
            <a:r>
              <a:rPr dirty="0" sz="1800" spc="-235">
                <a:latin typeface="Microsoft Sans Serif"/>
                <a:cs typeface="Microsoft Sans Serif"/>
              </a:rPr>
              <a:t> </a:t>
            </a:r>
            <a:r>
              <a:rPr dirty="0" baseline="-9259" sz="2700" spc="-1582">
                <a:latin typeface="Microsoft Sans Serif"/>
                <a:cs typeface="Microsoft Sans Serif"/>
              </a:rPr>
              <a:t>ثت</a:t>
            </a:r>
            <a:r>
              <a:rPr dirty="0" baseline="1543" sz="2700" spc="-1582">
                <a:latin typeface="Microsoft Sans Serif"/>
                <a:cs typeface="Microsoft Sans Serif"/>
              </a:rPr>
              <a:t>.</a:t>
            </a:r>
            <a:r>
              <a:rPr dirty="0" baseline="1543" sz="2700" spc="-262">
                <a:latin typeface="Microsoft Sans Serif"/>
                <a:cs typeface="Microsoft Sans Serif"/>
              </a:rPr>
              <a:t> </a:t>
            </a:r>
            <a:r>
              <a:rPr dirty="0" baseline="-7716" sz="2700" spc="-1455">
                <a:latin typeface="Microsoft Sans Serif"/>
                <a:cs typeface="Microsoft Sans Serif"/>
              </a:rPr>
              <a:t>ث</a:t>
            </a:r>
            <a:r>
              <a:rPr dirty="0" baseline="-3086" sz="2700" spc="-472">
                <a:latin typeface="Microsoft Sans Serif"/>
                <a:cs typeface="Microsoft Sans Serif"/>
              </a:rPr>
              <a:t> </a:t>
            </a:r>
            <a:r>
              <a:rPr dirty="0" baseline="-10802" sz="2700" spc="-735">
                <a:latin typeface="Microsoft Sans Serif"/>
                <a:cs typeface="Microsoft Sans Serif"/>
              </a:rPr>
              <a:t>لا</a:t>
            </a:r>
            <a:endParaRPr baseline="-10802" sz="2700">
              <a:latin typeface="Microsoft Sans Serif"/>
              <a:cs typeface="Microsoft Sans Serif"/>
            </a:endParaRPr>
          </a:p>
        </p:txBody>
      </p:sp>
      <p:sp>
        <p:nvSpPr>
          <p:cNvPr id="19" name="object 19" descr=""/>
          <p:cNvSpPr txBox="1"/>
          <p:nvPr/>
        </p:nvSpPr>
        <p:spPr>
          <a:xfrm>
            <a:off x="11512956" y="3977716"/>
            <a:ext cx="405765" cy="300355"/>
          </a:xfrm>
          <a:prstGeom prst="rect">
            <a:avLst/>
          </a:prstGeom>
        </p:spPr>
        <p:txBody>
          <a:bodyPr wrap="square" lIns="0" tIns="12700" rIns="0" bIns="0" rtlCol="0" vert="horz">
            <a:spAutoFit/>
          </a:bodyPr>
          <a:lstStyle/>
          <a:p>
            <a:pPr algn="r" marL="12700" marR="5080">
              <a:lnSpc>
                <a:spcPct val="100000"/>
              </a:lnSpc>
              <a:spcBef>
                <a:spcPts val="100"/>
              </a:spcBef>
            </a:pPr>
            <a:r>
              <a:rPr dirty="0" baseline="1543" sz="2700" spc="-232">
                <a:latin typeface="Microsoft Sans Serif"/>
                <a:cs typeface="Microsoft Sans Serif"/>
              </a:rPr>
              <a:t>،ة</a:t>
            </a:r>
            <a:r>
              <a:rPr dirty="0" baseline="1543" sz="2700" spc="-209">
                <a:latin typeface="Microsoft Sans Serif"/>
                <a:cs typeface="Microsoft Sans Serif"/>
              </a:rPr>
              <a:t> </a:t>
            </a:r>
            <a:r>
              <a:rPr dirty="0" sz="1800" spc="-700">
                <a:latin typeface="Microsoft Sans Serif"/>
                <a:cs typeface="Microsoft Sans Serif"/>
              </a:rPr>
              <a:t>„</a:t>
            </a:r>
            <a:r>
              <a:rPr dirty="0" sz="1800" spc="-200">
                <a:latin typeface="Microsoft Sans Serif"/>
                <a:cs typeface="Microsoft Sans Serif"/>
              </a:rPr>
              <a:t> </a:t>
            </a:r>
            <a:r>
              <a:rPr dirty="0" baseline="1543" sz="2700" spc="-397">
                <a:latin typeface="Microsoft Sans Serif"/>
                <a:cs typeface="Microsoft Sans Serif"/>
              </a:rPr>
              <a:t>ا</a:t>
            </a:r>
            <a:r>
              <a:rPr dirty="0" baseline="1543" sz="2700" spc="675">
                <a:latin typeface="Microsoft Sans Serif"/>
                <a:cs typeface="Microsoft Sans Serif"/>
              </a:rPr>
              <a:t> </a:t>
            </a:r>
            <a:r>
              <a:rPr dirty="0" baseline="1543" sz="2700" spc="-525">
                <a:latin typeface="Microsoft Sans Serif"/>
                <a:cs typeface="Microsoft Sans Serif"/>
              </a:rPr>
              <a:t>و</a:t>
            </a:r>
            <a:endParaRPr baseline="1543" sz="2700">
              <a:latin typeface="Microsoft Sans Serif"/>
              <a:cs typeface="Microsoft Sans Serif"/>
            </a:endParaRPr>
          </a:p>
        </p:txBody>
      </p:sp>
      <p:sp>
        <p:nvSpPr>
          <p:cNvPr id="20" name="object 20" descr=""/>
          <p:cNvSpPr txBox="1"/>
          <p:nvPr/>
        </p:nvSpPr>
        <p:spPr>
          <a:xfrm>
            <a:off x="7444993" y="3947236"/>
            <a:ext cx="2734310" cy="300355"/>
          </a:xfrm>
          <a:prstGeom prst="rect">
            <a:avLst/>
          </a:prstGeom>
        </p:spPr>
        <p:txBody>
          <a:bodyPr wrap="square" lIns="0" tIns="12700" rIns="0" bIns="0" rtlCol="0" vert="horz">
            <a:spAutoFit/>
          </a:bodyPr>
          <a:lstStyle/>
          <a:p>
            <a:pPr algn="r" marL="38100" marR="30480">
              <a:lnSpc>
                <a:spcPct val="100000"/>
              </a:lnSpc>
              <a:spcBef>
                <a:spcPts val="100"/>
              </a:spcBef>
            </a:pPr>
            <a:r>
              <a:rPr dirty="0" sz="1800" spc="-755">
                <a:latin typeface="Microsoft Sans Serif"/>
                <a:cs typeface="Microsoft Sans Serif"/>
              </a:rPr>
              <a:t>ثلا</a:t>
            </a:r>
            <a:r>
              <a:rPr dirty="0" baseline="3086" sz="2700" spc="-1132">
                <a:latin typeface="Microsoft Sans Serif"/>
                <a:cs typeface="Microsoft Sans Serif"/>
              </a:rPr>
              <a:t>,</a:t>
            </a:r>
            <a:r>
              <a:rPr dirty="0" baseline="3086" sz="2700" spc="157">
                <a:latin typeface="Microsoft Sans Serif"/>
                <a:cs typeface="Microsoft Sans Serif"/>
              </a:rPr>
              <a:t> </a:t>
            </a:r>
            <a:r>
              <a:rPr dirty="0" baseline="9259" sz="2700" spc="-1050">
                <a:latin typeface="Microsoft Sans Serif"/>
                <a:cs typeface="Microsoft Sans Serif"/>
              </a:rPr>
              <a:t>„</a:t>
            </a:r>
            <a:r>
              <a:rPr dirty="0" baseline="9259" sz="2700" spc="494">
                <a:latin typeface="Microsoft Sans Serif"/>
                <a:cs typeface="Microsoft Sans Serif"/>
              </a:rPr>
              <a:t> </a:t>
            </a:r>
            <a:r>
              <a:rPr dirty="0" baseline="3086" sz="2700" spc="-937">
                <a:latin typeface="Microsoft Sans Serif"/>
                <a:cs typeface="Microsoft Sans Serif"/>
              </a:rPr>
              <a:t>س</a:t>
            </a:r>
            <a:r>
              <a:rPr dirty="0" baseline="3086" sz="2700" spc="7">
                <a:latin typeface="Microsoft Sans Serif"/>
                <a:cs typeface="Microsoft Sans Serif"/>
              </a:rPr>
              <a:t> </a:t>
            </a:r>
            <a:r>
              <a:rPr dirty="0" baseline="-1543" sz="2700">
                <a:latin typeface="Microsoft Sans Serif"/>
                <a:cs typeface="Microsoft Sans Serif"/>
              </a:rPr>
              <a:t>ا</a:t>
            </a:r>
            <a:r>
              <a:rPr dirty="0" baseline="-1543" sz="2700" spc="-179">
                <a:latin typeface="Microsoft Sans Serif"/>
                <a:cs typeface="Microsoft Sans Serif"/>
              </a:rPr>
              <a:t> </a:t>
            </a:r>
            <a:r>
              <a:rPr dirty="0" baseline="20061" sz="2700" spc="-1019">
                <a:latin typeface="Microsoft Sans Serif"/>
                <a:cs typeface="Microsoft Sans Serif"/>
              </a:rPr>
              <a:t>.</a:t>
            </a:r>
            <a:r>
              <a:rPr dirty="0" baseline="4629" sz="2700" spc="-1019">
                <a:latin typeface="Microsoft Sans Serif"/>
                <a:cs typeface="Microsoft Sans Serif"/>
              </a:rPr>
              <a:t>ق</a:t>
            </a:r>
            <a:r>
              <a:rPr dirty="0" baseline="4629" sz="2700" spc="494">
                <a:latin typeface="Microsoft Sans Serif"/>
                <a:cs typeface="Microsoft Sans Serif"/>
              </a:rPr>
              <a:t> </a:t>
            </a:r>
            <a:r>
              <a:rPr dirty="0" baseline="-1543" sz="2700" spc="-960">
                <a:latin typeface="Microsoft Sans Serif"/>
                <a:cs typeface="Microsoft Sans Serif"/>
              </a:rPr>
              <a:t>ل</a:t>
            </a:r>
            <a:r>
              <a:rPr dirty="0" baseline="-1543" sz="2700" spc="-60">
                <a:latin typeface="Microsoft Sans Serif"/>
                <a:cs typeface="Microsoft Sans Serif"/>
              </a:rPr>
              <a:t> </a:t>
            </a:r>
            <a:r>
              <a:rPr dirty="0" baseline="7716" sz="2700" spc="-914">
                <a:latin typeface="Microsoft Sans Serif"/>
                <a:cs typeface="Microsoft Sans Serif"/>
              </a:rPr>
              <a:t>ع</a:t>
            </a:r>
            <a:r>
              <a:rPr dirty="0" baseline="16975" sz="2700" spc="-914">
                <a:latin typeface="Microsoft Sans Serif"/>
                <a:cs typeface="Microsoft Sans Serif"/>
              </a:rPr>
              <a:t>.</a:t>
            </a:r>
            <a:r>
              <a:rPr dirty="0" baseline="16975" sz="2700" spc="-375">
                <a:latin typeface="Microsoft Sans Serif"/>
                <a:cs typeface="Microsoft Sans Serif"/>
              </a:rPr>
              <a:t> </a:t>
            </a:r>
            <a:r>
              <a:rPr dirty="0" baseline="7716" sz="2700" spc="-1237">
                <a:latin typeface="Microsoft Sans Serif"/>
                <a:cs typeface="Microsoft Sans Serif"/>
              </a:rPr>
              <a:t>ت</a:t>
            </a:r>
            <a:r>
              <a:rPr dirty="0" baseline="20061" sz="2700" spc="-1237">
                <a:latin typeface="Microsoft Sans Serif"/>
                <a:cs typeface="Microsoft Sans Serif"/>
              </a:rPr>
              <a:t>„</a:t>
            </a:r>
            <a:r>
              <a:rPr dirty="0" baseline="13888" sz="2700" spc="-1237">
                <a:latin typeface="Microsoft Sans Serif"/>
                <a:cs typeface="Microsoft Sans Serif"/>
              </a:rPr>
              <a:t>س</a:t>
            </a:r>
            <a:r>
              <a:rPr dirty="0" baseline="13888" sz="2700" spc="450">
                <a:latin typeface="Microsoft Sans Serif"/>
                <a:cs typeface="Microsoft Sans Serif"/>
              </a:rPr>
              <a:t>  </a:t>
            </a:r>
            <a:r>
              <a:rPr dirty="0" sz="1800" spc="-355">
                <a:latin typeface="Microsoft Sans Serif"/>
                <a:cs typeface="Microsoft Sans Serif"/>
              </a:rPr>
              <a:t>ع</a:t>
            </a:r>
            <a:r>
              <a:rPr dirty="0" sz="1800" spc="295">
                <a:latin typeface="Microsoft Sans Serif"/>
                <a:cs typeface="Microsoft Sans Serif"/>
              </a:rPr>
              <a:t> </a:t>
            </a:r>
            <a:r>
              <a:rPr dirty="0" baseline="10802" sz="2700" spc="-1050">
                <a:latin typeface="Microsoft Sans Serif"/>
                <a:cs typeface="Microsoft Sans Serif"/>
              </a:rPr>
              <a:t>„</a:t>
            </a:r>
            <a:r>
              <a:rPr dirty="0" baseline="10802" sz="2700" spc="-359">
                <a:latin typeface="Microsoft Sans Serif"/>
                <a:cs typeface="Microsoft Sans Serif"/>
              </a:rPr>
              <a:t> </a:t>
            </a:r>
            <a:r>
              <a:rPr dirty="0" baseline="3086" sz="2700" spc="-1087">
                <a:latin typeface="Microsoft Sans Serif"/>
                <a:cs typeface="Microsoft Sans Serif"/>
              </a:rPr>
              <a:t>صح</a:t>
            </a:r>
            <a:r>
              <a:rPr dirty="0" baseline="15432" sz="2700" spc="-1087">
                <a:latin typeface="Microsoft Sans Serif"/>
                <a:cs typeface="Microsoft Sans Serif"/>
              </a:rPr>
              <a:t>.</a:t>
            </a:r>
            <a:r>
              <a:rPr dirty="0" baseline="3086" sz="2700" spc="-1087">
                <a:latin typeface="Microsoft Sans Serif"/>
                <a:cs typeface="Microsoft Sans Serif"/>
              </a:rPr>
              <a:t>لا</a:t>
            </a:r>
            <a:r>
              <a:rPr dirty="0" baseline="3086" sz="2700" spc="419">
                <a:latin typeface="Microsoft Sans Serif"/>
                <a:cs typeface="Microsoft Sans Serif"/>
              </a:rPr>
              <a:t> </a:t>
            </a:r>
            <a:r>
              <a:rPr dirty="0" baseline="-3086" sz="2700" spc="-1777">
                <a:latin typeface="Microsoft Sans Serif"/>
                <a:cs typeface="Microsoft Sans Serif"/>
              </a:rPr>
              <a:t>ت</a:t>
            </a:r>
            <a:r>
              <a:rPr dirty="0" baseline="6172" sz="2700" spc="-1777">
                <a:latin typeface="Microsoft Sans Serif"/>
                <a:cs typeface="Microsoft Sans Serif"/>
              </a:rPr>
              <a:t>„</a:t>
            </a:r>
            <a:r>
              <a:rPr dirty="0" baseline="6172" sz="2700" spc="-270">
                <a:latin typeface="Microsoft Sans Serif"/>
                <a:cs typeface="Microsoft Sans Serif"/>
              </a:rPr>
              <a:t> </a:t>
            </a:r>
            <a:r>
              <a:rPr dirty="0" sz="1800" spc="-565">
                <a:latin typeface="Microsoft Sans Serif"/>
                <a:cs typeface="Microsoft Sans Serif"/>
              </a:rPr>
              <a:t>ثح</a:t>
            </a:r>
            <a:r>
              <a:rPr dirty="0" sz="1800" spc="135">
                <a:latin typeface="Microsoft Sans Serif"/>
                <a:cs typeface="Microsoft Sans Serif"/>
              </a:rPr>
              <a:t> </a:t>
            </a:r>
            <a:r>
              <a:rPr dirty="0" baseline="7716" sz="2700" spc="-750">
                <a:latin typeface="Microsoft Sans Serif"/>
                <a:cs typeface="Microsoft Sans Serif"/>
              </a:rPr>
              <a:t>.</a:t>
            </a:r>
            <a:r>
              <a:rPr dirty="0" baseline="7716" sz="2700" spc="-209">
                <a:latin typeface="Microsoft Sans Serif"/>
                <a:cs typeface="Microsoft Sans Serif"/>
              </a:rPr>
              <a:t> </a:t>
            </a:r>
            <a:r>
              <a:rPr dirty="0" baseline="1543" sz="2700">
                <a:latin typeface="Microsoft Sans Serif"/>
                <a:cs typeface="Microsoft Sans Serif"/>
              </a:rPr>
              <a:t>م</a:t>
            </a:r>
            <a:r>
              <a:rPr dirty="0" baseline="1543" sz="2700" spc="195">
                <a:latin typeface="Microsoft Sans Serif"/>
                <a:cs typeface="Microsoft Sans Serif"/>
              </a:rPr>
              <a:t> </a:t>
            </a:r>
            <a:r>
              <a:rPr dirty="0" baseline="7716" sz="2700" spc="-750">
                <a:latin typeface="Microsoft Sans Serif"/>
                <a:cs typeface="Microsoft Sans Serif"/>
              </a:rPr>
              <a:t>.</a:t>
            </a:r>
            <a:r>
              <a:rPr dirty="0" baseline="7716" sz="2700" spc="-209">
                <a:latin typeface="Microsoft Sans Serif"/>
                <a:cs typeface="Microsoft Sans Serif"/>
              </a:rPr>
              <a:t> </a:t>
            </a:r>
            <a:r>
              <a:rPr dirty="0" baseline="30864" sz="2700" spc="-750">
                <a:latin typeface="Microsoft Sans Serif"/>
                <a:cs typeface="Microsoft Sans Serif"/>
              </a:rPr>
              <a:t>لعمُ</a:t>
            </a:r>
            <a:r>
              <a:rPr dirty="0" baseline="30864" sz="2700" spc="-450">
                <a:latin typeface="Microsoft Sans Serif"/>
                <a:cs typeface="Microsoft Sans Serif"/>
              </a:rPr>
              <a:t> </a:t>
            </a:r>
            <a:r>
              <a:rPr dirty="0" baseline="18518" sz="2700" spc="-855">
                <a:latin typeface="Microsoft Sans Serif"/>
                <a:cs typeface="Microsoft Sans Serif"/>
              </a:rPr>
              <a:t>لا</a:t>
            </a:r>
            <a:r>
              <a:rPr dirty="0" baseline="18518" sz="2700" spc="585">
                <a:latin typeface="Microsoft Sans Serif"/>
                <a:cs typeface="Microsoft Sans Serif"/>
              </a:rPr>
              <a:t> </a:t>
            </a:r>
            <a:r>
              <a:rPr dirty="0" baseline="1543" sz="2700" spc="-1087">
                <a:latin typeface="Microsoft Sans Serif"/>
                <a:cs typeface="Microsoft Sans Serif"/>
              </a:rPr>
              <a:t>يع</a:t>
            </a:r>
            <a:r>
              <a:rPr dirty="0" baseline="21604" sz="2700" spc="-1087">
                <a:latin typeface="Microsoft Sans Serif"/>
                <a:cs typeface="Microsoft Sans Serif"/>
              </a:rPr>
              <a:t>.</a:t>
            </a:r>
            <a:endParaRPr baseline="21604" sz="2700">
              <a:latin typeface="Microsoft Sans Serif"/>
              <a:cs typeface="Microsoft Sans Serif"/>
            </a:endParaRPr>
          </a:p>
        </p:txBody>
      </p:sp>
      <p:sp>
        <p:nvSpPr>
          <p:cNvPr id="21" name="object 21" descr=""/>
          <p:cNvSpPr txBox="1"/>
          <p:nvPr/>
        </p:nvSpPr>
        <p:spPr>
          <a:xfrm>
            <a:off x="7345933" y="3977716"/>
            <a:ext cx="968375" cy="300355"/>
          </a:xfrm>
          <a:prstGeom prst="rect">
            <a:avLst/>
          </a:prstGeom>
        </p:spPr>
        <p:txBody>
          <a:bodyPr wrap="square" lIns="0" tIns="12700" rIns="0" bIns="0" rtlCol="0" vert="horz">
            <a:spAutoFit/>
          </a:bodyPr>
          <a:lstStyle/>
          <a:p>
            <a:pPr algn="r" marL="38100" marR="30480">
              <a:lnSpc>
                <a:spcPct val="100000"/>
              </a:lnSpc>
              <a:spcBef>
                <a:spcPts val="100"/>
              </a:spcBef>
            </a:pPr>
            <a:r>
              <a:rPr dirty="0" baseline="1543" sz="2700" spc="-232">
                <a:latin typeface="Microsoft Sans Serif"/>
                <a:cs typeface="Microsoft Sans Serif"/>
              </a:rPr>
              <a:t>.</a:t>
            </a:r>
            <a:r>
              <a:rPr dirty="0" baseline="1543" sz="2700" spc="-232">
                <a:latin typeface="Microsoft Sans Serif"/>
                <a:cs typeface="Microsoft Sans Serif"/>
              </a:rPr>
              <a:t>ة</a:t>
            </a:r>
            <a:r>
              <a:rPr dirty="0" baseline="1543" sz="2700" spc="-217">
                <a:latin typeface="Microsoft Sans Serif"/>
                <a:cs typeface="Microsoft Sans Serif"/>
              </a:rPr>
              <a:t> </a:t>
            </a:r>
            <a:r>
              <a:rPr dirty="0" sz="1800" spc="-700">
                <a:latin typeface="Microsoft Sans Serif"/>
                <a:cs typeface="Microsoft Sans Serif"/>
              </a:rPr>
              <a:t>„</a:t>
            </a:r>
            <a:r>
              <a:rPr dirty="0" sz="1800" spc="260">
                <a:latin typeface="Microsoft Sans Serif"/>
                <a:cs typeface="Microsoft Sans Serif"/>
              </a:rPr>
              <a:t> </a:t>
            </a:r>
            <a:r>
              <a:rPr dirty="0" baseline="1543" sz="2700" spc="-262">
                <a:latin typeface="Microsoft Sans Serif"/>
                <a:cs typeface="Microsoft Sans Serif"/>
              </a:rPr>
              <a:t>ةءا</a:t>
            </a:r>
            <a:r>
              <a:rPr dirty="0" baseline="1543" sz="2700" spc="135">
                <a:latin typeface="Microsoft Sans Serif"/>
                <a:cs typeface="Microsoft Sans Serif"/>
              </a:rPr>
              <a:t> </a:t>
            </a:r>
            <a:r>
              <a:rPr dirty="0" baseline="1543" sz="2700" spc="-600">
                <a:latin typeface="Microsoft Sans Serif"/>
                <a:cs typeface="Microsoft Sans Serif"/>
              </a:rPr>
              <a:t>أ</a:t>
            </a:r>
            <a:r>
              <a:rPr dirty="0" baseline="-6172" sz="2700" spc="-600">
                <a:latin typeface="Microsoft Sans Serif"/>
                <a:cs typeface="Microsoft Sans Serif"/>
              </a:rPr>
              <a:t>,</a:t>
            </a:r>
            <a:r>
              <a:rPr dirty="0" baseline="1543" sz="2700" spc="-600">
                <a:latin typeface="Microsoft Sans Serif"/>
                <a:cs typeface="Microsoft Sans Serif"/>
              </a:rPr>
              <a:t>ل</a:t>
            </a:r>
            <a:r>
              <a:rPr dirty="0" baseline="1543" sz="2700" spc="15">
                <a:latin typeface="Microsoft Sans Serif"/>
                <a:cs typeface="Microsoft Sans Serif"/>
              </a:rPr>
              <a:t> </a:t>
            </a:r>
            <a:r>
              <a:rPr dirty="0" baseline="1543" sz="2700" spc="-1207">
                <a:latin typeface="Microsoft Sans Serif"/>
                <a:cs typeface="Microsoft Sans Serif"/>
              </a:rPr>
              <a:t>ي</a:t>
            </a:r>
            <a:r>
              <a:rPr dirty="0" baseline="-12345" sz="2700" spc="-1207">
                <a:latin typeface="Microsoft Sans Serif"/>
                <a:cs typeface="Microsoft Sans Serif"/>
              </a:rPr>
              <a:t>„</a:t>
            </a:r>
            <a:r>
              <a:rPr dirty="0" baseline="-12345" sz="2700" spc="142">
                <a:latin typeface="Microsoft Sans Serif"/>
                <a:cs typeface="Microsoft Sans Serif"/>
              </a:rPr>
              <a:t> </a:t>
            </a:r>
            <a:r>
              <a:rPr dirty="0" baseline="1543" sz="2700" spc="-277">
                <a:latin typeface="Microsoft Sans Serif"/>
                <a:cs typeface="Microsoft Sans Serif"/>
              </a:rPr>
              <a:t>ةال</a:t>
            </a:r>
            <a:endParaRPr baseline="1543" sz="2700">
              <a:latin typeface="Microsoft Sans Serif"/>
              <a:cs typeface="Microsoft Sans Serif"/>
            </a:endParaRPr>
          </a:p>
        </p:txBody>
      </p:sp>
      <p:sp>
        <p:nvSpPr>
          <p:cNvPr id="22" name="object 22"/>
          <p:cNvSpPr txBox="1">
            <a:spLocks noGrp="1"/>
          </p:cNvSpPr>
          <p:nvPr>
            <p:ph type="title"/>
          </p:nvPr>
        </p:nvSpPr>
        <p:spPr>
          <a:xfrm>
            <a:off x="6685533" y="167766"/>
            <a:ext cx="982980" cy="391160"/>
          </a:xfrm>
          <a:prstGeom prst="rect"/>
        </p:spPr>
        <p:txBody>
          <a:bodyPr wrap="square" lIns="0" tIns="12700" rIns="0" bIns="0" rtlCol="0" vert="horz">
            <a:spAutoFit/>
          </a:bodyPr>
          <a:lstStyle/>
          <a:p>
            <a:pPr algn="r" marL="38100" marR="30480">
              <a:lnSpc>
                <a:spcPct val="100000"/>
              </a:lnSpc>
              <a:spcBef>
                <a:spcPts val="100"/>
              </a:spcBef>
            </a:pPr>
            <a:r>
              <a:rPr dirty="0" baseline="1157" sz="3600" spc="-1800" b="1">
                <a:latin typeface="Arial"/>
                <a:cs typeface="Arial"/>
              </a:rPr>
              <a:t>„</a:t>
            </a:r>
            <a:r>
              <a:rPr dirty="0" baseline="1157" sz="3600" spc="-532" b="1">
                <a:latin typeface="Arial"/>
                <a:cs typeface="Arial"/>
              </a:rPr>
              <a:t> </a:t>
            </a:r>
            <a:r>
              <a:rPr dirty="0" baseline="-8101" sz="3600" spc="-1942" b="1">
                <a:latin typeface="Arial"/>
                <a:cs typeface="Arial"/>
              </a:rPr>
              <a:t>ثص</a:t>
            </a:r>
            <a:r>
              <a:rPr dirty="0" baseline="-8101" sz="3600" spc="-442" b="1">
                <a:latin typeface="Arial"/>
                <a:cs typeface="Arial"/>
              </a:rPr>
              <a:t> </a:t>
            </a:r>
            <a:r>
              <a:rPr dirty="0" sz="2400" spc="-1180" b="1">
                <a:latin typeface="Arial"/>
                <a:cs typeface="Arial"/>
              </a:rPr>
              <a:t>صخ</a:t>
            </a:r>
            <a:r>
              <a:rPr dirty="0" baseline="21990" sz="3600" spc="-1770" b="1">
                <a:latin typeface="Arial"/>
                <a:cs typeface="Arial"/>
              </a:rPr>
              <a:t>.</a:t>
            </a:r>
            <a:r>
              <a:rPr dirty="0" baseline="10416" sz="3600" spc="-1770" b="1">
                <a:latin typeface="Arial"/>
                <a:cs typeface="Arial"/>
              </a:rPr>
              <a:t>لا</a:t>
            </a:r>
            <a:r>
              <a:rPr dirty="0" baseline="10416" sz="3600" spc="67" b="1">
                <a:latin typeface="Arial"/>
                <a:cs typeface="Arial"/>
              </a:rPr>
              <a:t> </a:t>
            </a:r>
            <a:r>
              <a:rPr dirty="0" baseline="11574" sz="3600" spc="-1455" b="1">
                <a:latin typeface="Arial"/>
                <a:cs typeface="Arial"/>
              </a:rPr>
              <a:t>.</a:t>
            </a:r>
            <a:r>
              <a:rPr dirty="0" baseline="-4629" sz="3600" spc="-1455" b="1">
                <a:latin typeface="Arial"/>
                <a:cs typeface="Arial"/>
              </a:rPr>
              <a:t>ق</a:t>
            </a:r>
            <a:r>
              <a:rPr dirty="0" baseline="-4629" sz="3600" spc="562" b="1">
                <a:latin typeface="Arial"/>
                <a:cs typeface="Arial"/>
              </a:rPr>
              <a:t> </a:t>
            </a:r>
            <a:r>
              <a:rPr dirty="0" sz="2400" spc="-1200" b="1">
                <a:latin typeface="Arial"/>
                <a:cs typeface="Arial"/>
              </a:rPr>
              <a:t>„</a:t>
            </a:r>
            <a:r>
              <a:rPr dirty="0" sz="2400" spc="-450" b="1">
                <a:latin typeface="Arial"/>
                <a:cs typeface="Arial"/>
              </a:rPr>
              <a:t> </a:t>
            </a:r>
            <a:r>
              <a:rPr dirty="0" sz="2400" spc="-815" b="1">
                <a:latin typeface="Arial"/>
                <a:cs typeface="Arial"/>
              </a:rPr>
              <a:t>حلا</a:t>
            </a:r>
            <a:endParaRPr sz="2400">
              <a:latin typeface="Arial"/>
              <a:cs typeface="Arial"/>
            </a:endParaRPr>
          </a:p>
        </p:txBody>
      </p:sp>
      <p:sp>
        <p:nvSpPr>
          <p:cNvPr id="23" name="object 23" descr=""/>
          <p:cNvSpPr txBox="1"/>
          <p:nvPr/>
        </p:nvSpPr>
        <p:spPr>
          <a:xfrm>
            <a:off x="8913621" y="251586"/>
            <a:ext cx="1835785" cy="391160"/>
          </a:xfrm>
          <a:prstGeom prst="rect">
            <a:avLst/>
          </a:prstGeom>
        </p:spPr>
        <p:txBody>
          <a:bodyPr wrap="square" lIns="0" tIns="12700" rIns="0" bIns="0" rtlCol="0" vert="horz">
            <a:spAutoFit/>
          </a:bodyPr>
          <a:lstStyle/>
          <a:p>
            <a:pPr algn="r" marL="38100" marR="30480">
              <a:lnSpc>
                <a:spcPct val="100000"/>
              </a:lnSpc>
              <a:spcBef>
                <a:spcPts val="100"/>
              </a:spcBef>
            </a:pPr>
            <a:r>
              <a:rPr dirty="0" baseline="-13888" sz="3600" spc="-1800" b="1">
                <a:latin typeface="Arial"/>
                <a:cs typeface="Arial"/>
              </a:rPr>
              <a:t>„</a:t>
            </a:r>
            <a:r>
              <a:rPr dirty="0" baseline="-13888" sz="3600" spc="375" b="1">
                <a:latin typeface="Arial"/>
                <a:cs typeface="Arial"/>
              </a:rPr>
              <a:t>  </a:t>
            </a:r>
            <a:r>
              <a:rPr dirty="0" sz="2400" spc="-675" b="1">
                <a:latin typeface="Arial"/>
                <a:cs typeface="Arial"/>
              </a:rPr>
              <a:t>ن</a:t>
            </a:r>
            <a:r>
              <a:rPr dirty="0" baseline="1157" sz="3600" spc="-1012" b="1">
                <a:latin typeface="Arial"/>
                <a:cs typeface="Arial"/>
              </a:rPr>
              <a:t>„</a:t>
            </a:r>
            <a:r>
              <a:rPr dirty="0" baseline="1157" sz="3600" spc="240" b="1">
                <a:latin typeface="Arial"/>
                <a:cs typeface="Arial"/>
              </a:rPr>
              <a:t> </a:t>
            </a:r>
            <a:r>
              <a:rPr dirty="0" sz="2400" spc="-275" b="1">
                <a:latin typeface="Arial"/>
                <a:cs typeface="Arial"/>
              </a:rPr>
              <a:t>ب</a:t>
            </a:r>
            <a:r>
              <a:rPr dirty="0" baseline="-10416" sz="3600" spc="-412" b="1">
                <a:latin typeface="Arial"/>
                <a:cs typeface="Arial"/>
              </a:rPr>
              <a:t>,</a:t>
            </a:r>
            <a:r>
              <a:rPr dirty="0" baseline="-10416" sz="3600" spc="-569" b="1">
                <a:latin typeface="Arial"/>
                <a:cs typeface="Arial"/>
              </a:rPr>
              <a:t> </a:t>
            </a:r>
            <a:r>
              <a:rPr dirty="0" sz="2400" spc="-350" b="1">
                <a:latin typeface="Arial"/>
                <a:cs typeface="Arial"/>
              </a:rPr>
              <a:t>را</a:t>
            </a:r>
            <a:r>
              <a:rPr dirty="0" sz="2400" spc="575" b="1">
                <a:latin typeface="Arial"/>
                <a:cs typeface="Arial"/>
              </a:rPr>
              <a:t>  </a:t>
            </a:r>
            <a:r>
              <a:rPr dirty="0" sz="2400" spc="-370" b="1">
                <a:latin typeface="Arial"/>
                <a:cs typeface="Arial"/>
              </a:rPr>
              <a:t>ل</a:t>
            </a:r>
            <a:r>
              <a:rPr dirty="0" sz="2400" spc="-15" b="1">
                <a:latin typeface="Arial"/>
                <a:cs typeface="Arial"/>
              </a:rPr>
              <a:t>  </a:t>
            </a:r>
            <a:r>
              <a:rPr dirty="0" sz="2400" spc="-390" b="1">
                <a:latin typeface="Arial"/>
                <a:cs typeface="Arial"/>
              </a:rPr>
              <a:t>:</a:t>
            </a:r>
            <a:r>
              <a:rPr dirty="0" sz="2400" spc="-390" b="1">
                <a:latin typeface="Arial"/>
                <a:cs typeface="Arial"/>
              </a:rPr>
              <a:t>ا</a:t>
            </a:r>
            <a:r>
              <a:rPr dirty="0" sz="2400" spc="575" b="1">
                <a:latin typeface="Arial"/>
                <a:cs typeface="Arial"/>
              </a:rPr>
              <a:t> </a:t>
            </a:r>
            <a:r>
              <a:rPr dirty="0" sz="2400" spc="-395" b="1">
                <a:latin typeface="Arial"/>
                <a:cs typeface="Arial"/>
              </a:rPr>
              <a:t>ار</a:t>
            </a:r>
            <a:endParaRPr sz="2400">
              <a:latin typeface="Arial"/>
              <a:cs typeface="Arial"/>
            </a:endParaRPr>
          </a:p>
        </p:txBody>
      </p:sp>
      <p:sp>
        <p:nvSpPr>
          <p:cNvPr id="24" name="object 24" descr=""/>
          <p:cNvSpPr txBox="1"/>
          <p:nvPr/>
        </p:nvSpPr>
        <p:spPr>
          <a:xfrm>
            <a:off x="7873745" y="213486"/>
            <a:ext cx="2780665" cy="391160"/>
          </a:xfrm>
          <a:prstGeom prst="rect">
            <a:avLst/>
          </a:prstGeom>
        </p:spPr>
        <p:txBody>
          <a:bodyPr wrap="square" lIns="0" tIns="12700" rIns="0" bIns="0" rtlCol="0" vert="horz">
            <a:spAutoFit/>
          </a:bodyPr>
          <a:lstStyle/>
          <a:p>
            <a:pPr algn="r" marL="50800" marR="43180">
              <a:lnSpc>
                <a:spcPct val="100000"/>
              </a:lnSpc>
              <a:spcBef>
                <a:spcPts val="100"/>
              </a:spcBef>
            </a:pPr>
            <a:r>
              <a:rPr dirty="0" baseline="15046" sz="3600" spc="-89" b="1">
                <a:latin typeface="Arial"/>
                <a:cs typeface="Arial"/>
              </a:rPr>
              <a:t> </a:t>
            </a:r>
            <a:r>
              <a:rPr dirty="0" sz="2400" spc="-515" b="1">
                <a:latin typeface="Arial"/>
                <a:cs typeface="Arial"/>
              </a:rPr>
              <a:t>لا</a:t>
            </a:r>
            <a:r>
              <a:rPr dirty="0" sz="2400" spc="130" b="1">
                <a:latin typeface="Arial"/>
                <a:cs typeface="Arial"/>
              </a:rPr>
              <a:t> </a:t>
            </a:r>
            <a:r>
              <a:rPr dirty="0" baseline="6944" sz="3600" spc="-997" b="1">
                <a:latin typeface="Arial"/>
                <a:cs typeface="Arial"/>
              </a:rPr>
              <a:t>.</a:t>
            </a:r>
            <a:r>
              <a:rPr dirty="0" baseline="6944" sz="3600" spc="-337" b="1">
                <a:latin typeface="Arial"/>
                <a:cs typeface="Arial"/>
              </a:rPr>
              <a:t> </a:t>
            </a:r>
            <a:r>
              <a:rPr dirty="0" baseline="1157" sz="3600" spc="-705" b="1">
                <a:latin typeface="Arial"/>
                <a:cs typeface="Arial"/>
              </a:rPr>
              <a:t>ع</a:t>
            </a:r>
            <a:r>
              <a:rPr dirty="0" baseline="1157" sz="3600" spc="450" b="1">
                <a:latin typeface="Arial"/>
                <a:cs typeface="Arial"/>
              </a:rPr>
              <a:t> </a:t>
            </a:r>
            <a:r>
              <a:rPr dirty="0" baseline="1157" sz="3600" spc="-1439" b="1">
                <a:latin typeface="Arial"/>
                <a:cs typeface="Arial"/>
              </a:rPr>
              <a:t>يث</a:t>
            </a:r>
            <a:r>
              <a:rPr dirty="0" baseline="-3472" sz="3600" spc="-1439" b="1">
                <a:latin typeface="Arial"/>
                <a:cs typeface="Arial"/>
              </a:rPr>
              <a:t>,</a:t>
            </a:r>
            <a:r>
              <a:rPr dirty="0" baseline="12731" sz="3600" spc="-1439" b="1">
                <a:latin typeface="Arial"/>
                <a:cs typeface="Arial"/>
              </a:rPr>
              <a:t>عت</a:t>
            </a:r>
            <a:r>
              <a:rPr dirty="0" baseline="25462" sz="3600" spc="-1439" b="1">
                <a:latin typeface="Arial"/>
                <a:cs typeface="Arial"/>
              </a:rPr>
              <a:t>„</a:t>
            </a:r>
            <a:r>
              <a:rPr dirty="0" baseline="16203" sz="3600" spc="-1439" b="1">
                <a:latin typeface="Arial"/>
                <a:cs typeface="Arial"/>
              </a:rPr>
              <a:t>لا</a:t>
            </a:r>
            <a:r>
              <a:rPr dirty="0" baseline="16203" sz="3600" spc="300" b="1">
                <a:latin typeface="Arial"/>
                <a:cs typeface="Arial"/>
              </a:rPr>
              <a:t> </a:t>
            </a:r>
            <a:r>
              <a:rPr dirty="0" baseline="3472" sz="3600" spc="-1770" b="1">
                <a:latin typeface="Arial"/>
                <a:cs typeface="Arial"/>
              </a:rPr>
              <a:t>ق</a:t>
            </a:r>
            <a:r>
              <a:rPr dirty="0" baseline="23148" sz="3600" spc="-1770" b="1">
                <a:latin typeface="Arial"/>
                <a:cs typeface="Arial"/>
              </a:rPr>
              <a:t>„</a:t>
            </a:r>
            <a:r>
              <a:rPr dirty="0" baseline="23148" sz="3600" spc="-644" b="1">
                <a:latin typeface="Arial"/>
                <a:cs typeface="Arial"/>
              </a:rPr>
              <a:t> </a:t>
            </a:r>
            <a:r>
              <a:rPr dirty="0" baseline="10416" sz="3600" spc="-794" b="1">
                <a:latin typeface="Arial"/>
                <a:cs typeface="Arial"/>
              </a:rPr>
              <a:t>ح</a:t>
            </a:r>
            <a:r>
              <a:rPr dirty="0" baseline="10416" sz="3600" spc="179" b="1">
                <a:latin typeface="Arial"/>
                <a:cs typeface="Arial"/>
              </a:rPr>
              <a:t> </a:t>
            </a:r>
            <a:r>
              <a:rPr dirty="0" baseline="6944" sz="3600" spc="-997" b="1">
                <a:latin typeface="Arial"/>
                <a:cs typeface="Arial"/>
              </a:rPr>
              <a:t>.</a:t>
            </a:r>
            <a:r>
              <a:rPr dirty="0" baseline="6944" sz="3600" spc="-284" b="1">
                <a:latin typeface="Arial"/>
                <a:cs typeface="Arial"/>
              </a:rPr>
              <a:t> </a:t>
            </a:r>
            <a:r>
              <a:rPr dirty="0" baseline="3472" sz="3600" spc="-1589" b="1">
                <a:latin typeface="Arial"/>
                <a:cs typeface="Arial"/>
              </a:rPr>
              <a:t>يت</a:t>
            </a:r>
            <a:r>
              <a:rPr dirty="0" baseline="-1157" sz="3600" spc="-1589" b="1">
                <a:latin typeface="Arial"/>
                <a:cs typeface="Arial"/>
              </a:rPr>
              <a:t>,</a:t>
            </a:r>
            <a:r>
              <a:rPr dirty="0" baseline="-1157" sz="3600" spc="412" b="1">
                <a:latin typeface="Arial"/>
                <a:cs typeface="Arial"/>
              </a:rPr>
              <a:t>   </a:t>
            </a:r>
            <a:r>
              <a:rPr dirty="0" baseline="8101" sz="3600" spc="-1612" b="1">
                <a:latin typeface="Arial"/>
                <a:cs typeface="Arial"/>
              </a:rPr>
              <a:t>ضبلا</a:t>
            </a:r>
            <a:r>
              <a:rPr dirty="0" baseline="16203" sz="3600" spc="-1612" b="1">
                <a:latin typeface="Arial"/>
                <a:cs typeface="Arial"/>
              </a:rPr>
              <a:t>„</a:t>
            </a:r>
            <a:r>
              <a:rPr dirty="0" baseline="13888" sz="3600" spc="-1612" b="1">
                <a:latin typeface="Arial"/>
                <a:cs typeface="Arial"/>
              </a:rPr>
              <a:t>.</a:t>
            </a:r>
            <a:r>
              <a:rPr dirty="0" baseline="13888" sz="3600" spc="592" b="1">
                <a:latin typeface="Arial"/>
                <a:cs typeface="Arial"/>
              </a:rPr>
              <a:t>  </a:t>
            </a:r>
            <a:r>
              <a:rPr dirty="0" baseline="1157" sz="3600" spc="-622" b="1">
                <a:latin typeface="Arial"/>
                <a:cs typeface="Arial"/>
              </a:rPr>
              <a:t>ح</a:t>
            </a:r>
            <a:r>
              <a:rPr dirty="0" baseline="1157" sz="3600" spc="900" b="1">
                <a:latin typeface="Arial"/>
                <a:cs typeface="Arial"/>
              </a:rPr>
              <a:t> </a:t>
            </a:r>
            <a:r>
              <a:rPr dirty="0" baseline="2314" sz="3600" spc="-1214" b="1">
                <a:latin typeface="Arial"/>
                <a:cs typeface="Arial"/>
              </a:rPr>
              <a:t>عن</a:t>
            </a:r>
            <a:r>
              <a:rPr dirty="0" baseline="-2314" sz="3600" spc="-1214" b="1">
                <a:latin typeface="Arial"/>
                <a:cs typeface="Arial"/>
              </a:rPr>
              <a:t>,</a:t>
            </a:r>
            <a:endParaRPr baseline="-2314" sz="3600">
              <a:latin typeface="Arial"/>
              <a:cs typeface="Arial"/>
            </a:endParaRPr>
          </a:p>
        </p:txBody>
      </p:sp>
      <p:sp>
        <p:nvSpPr>
          <p:cNvPr id="25" name="object 25" descr=""/>
          <p:cNvSpPr txBox="1"/>
          <p:nvPr/>
        </p:nvSpPr>
        <p:spPr>
          <a:xfrm>
            <a:off x="6592569" y="257683"/>
            <a:ext cx="2399030" cy="391160"/>
          </a:xfrm>
          <a:prstGeom prst="rect">
            <a:avLst/>
          </a:prstGeom>
        </p:spPr>
        <p:txBody>
          <a:bodyPr wrap="square" lIns="0" tIns="12700" rIns="0" bIns="0" rtlCol="0" vert="horz">
            <a:spAutoFit/>
          </a:bodyPr>
          <a:lstStyle/>
          <a:p>
            <a:pPr algn="r" marL="38100" marR="31750">
              <a:lnSpc>
                <a:spcPct val="100000"/>
              </a:lnSpc>
              <a:spcBef>
                <a:spcPts val="100"/>
              </a:spcBef>
            </a:pPr>
            <a:r>
              <a:rPr dirty="0" baseline="1157" sz="3600" spc="-345" b="1">
                <a:latin typeface="Arial"/>
                <a:cs typeface="Arial"/>
              </a:rPr>
              <a:t>.</a:t>
            </a:r>
            <a:r>
              <a:rPr dirty="0" baseline="1157" sz="3600" spc="-345" b="1">
                <a:latin typeface="Arial"/>
                <a:cs typeface="Arial"/>
              </a:rPr>
              <a:t>ة</a:t>
            </a:r>
            <a:r>
              <a:rPr dirty="0" baseline="1157" sz="3600" spc="-345" b="1">
                <a:latin typeface="Arial"/>
                <a:cs typeface="Arial"/>
              </a:rPr>
              <a:t> </a:t>
            </a:r>
            <a:r>
              <a:rPr dirty="0" sz="2400" spc="-1200" b="1">
                <a:latin typeface="Arial"/>
                <a:cs typeface="Arial"/>
              </a:rPr>
              <a:t>„</a:t>
            </a:r>
            <a:r>
              <a:rPr dirty="0" sz="2400" spc="270" b="1">
                <a:latin typeface="Arial"/>
                <a:cs typeface="Arial"/>
              </a:rPr>
              <a:t> </a:t>
            </a:r>
            <a:r>
              <a:rPr dirty="0" baseline="1157" sz="3600" spc="-802" b="1">
                <a:latin typeface="Arial"/>
                <a:cs typeface="Arial"/>
              </a:rPr>
              <a:t>و</a:t>
            </a:r>
            <a:r>
              <a:rPr dirty="0" baseline="1157" sz="3600" spc="442" b="1">
                <a:latin typeface="Arial"/>
                <a:cs typeface="Arial"/>
              </a:rPr>
              <a:t>  </a:t>
            </a:r>
            <a:r>
              <a:rPr dirty="0" baseline="1157" sz="3600" spc="-1732" b="1">
                <a:latin typeface="Arial"/>
                <a:cs typeface="Arial"/>
              </a:rPr>
              <a:t>ي</a:t>
            </a:r>
            <a:r>
              <a:rPr dirty="0" baseline="-12731" sz="3600" spc="-1732" b="1">
                <a:latin typeface="Arial"/>
                <a:cs typeface="Arial"/>
              </a:rPr>
              <a:t>„</a:t>
            </a:r>
            <a:r>
              <a:rPr dirty="0" baseline="-12731" sz="3600" spc="232" b="1">
                <a:latin typeface="Arial"/>
                <a:cs typeface="Arial"/>
              </a:rPr>
              <a:t> </a:t>
            </a:r>
            <a:r>
              <a:rPr dirty="0" baseline="1157" sz="3600" spc="-847" b="1">
                <a:latin typeface="Arial"/>
                <a:cs typeface="Arial"/>
              </a:rPr>
              <a:t>ق</a:t>
            </a:r>
            <a:r>
              <a:rPr dirty="0" baseline="1157" sz="3600" spc="592" b="1">
                <a:latin typeface="Arial"/>
                <a:cs typeface="Arial"/>
              </a:rPr>
              <a:t> </a:t>
            </a:r>
            <a:r>
              <a:rPr dirty="0" baseline="1157" sz="3600" spc="-705" b="1">
                <a:latin typeface="Arial"/>
                <a:cs typeface="Arial"/>
              </a:rPr>
              <a:t>و</a:t>
            </a:r>
            <a:r>
              <a:rPr dirty="0" baseline="1157" sz="3600" spc="-555" b="1">
                <a:latin typeface="Arial"/>
                <a:cs typeface="Arial"/>
              </a:rPr>
              <a:t> </a:t>
            </a:r>
            <a:r>
              <a:rPr dirty="0" baseline="1157" sz="3600" spc="-1732" b="1">
                <a:latin typeface="Arial"/>
                <a:cs typeface="Arial"/>
              </a:rPr>
              <a:t>ي</a:t>
            </a:r>
            <a:r>
              <a:rPr dirty="0" baseline="-12731" sz="3600" spc="-1732" b="1">
                <a:latin typeface="Arial"/>
                <a:cs typeface="Arial"/>
              </a:rPr>
              <a:t>„</a:t>
            </a:r>
            <a:r>
              <a:rPr dirty="0" baseline="-12731" sz="3600" spc="-150" b="1">
                <a:latin typeface="Arial"/>
                <a:cs typeface="Arial"/>
              </a:rPr>
              <a:t> </a:t>
            </a:r>
            <a:r>
              <a:rPr dirty="0" baseline="1157" sz="3600" spc="-434" b="1">
                <a:latin typeface="Arial"/>
                <a:cs typeface="Arial"/>
              </a:rPr>
              <a:t>ار</a:t>
            </a:r>
            <a:r>
              <a:rPr dirty="0" baseline="1157" sz="3600" spc="345" b="1">
                <a:latin typeface="Arial"/>
                <a:cs typeface="Arial"/>
              </a:rPr>
              <a:t> </a:t>
            </a:r>
            <a:r>
              <a:rPr dirty="0" baseline="1157" sz="3600" spc="-547" b="1">
                <a:latin typeface="Arial"/>
                <a:cs typeface="Arial"/>
              </a:rPr>
              <a:t>ن</a:t>
            </a:r>
            <a:r>
              <a:rPr dirty="0" baseline="1157" sz="3600" spc="712" b="1">
                <a:latin typeface="Arial"/>
                <a:cs typeface="Arial"/>
              </a:rPr>
              <a:t> </a:t>
            </a:r>
            <a:r>
              <a:rPr dirty="0" baseline="1157" sz="3600" spc="-922" b="1">
                <a:latin typeface="Arial"/>
                <a:cs typeface="Arial"/>
              </a:rPr>
              <a:t>ر</a:t>
            </a:r>
            <a:r>
              <a:rPr dirty="0" baseline="1157" sz="3600" spc="-922" b="1">
                <a:latin typeface="Arial"/>
                <a:cs typeface="Arial"/>
              </a:rPr>
              <a:t>„</a:t>
            </a:r>
            <a:r>
              <a:rPr dirty="0" baseline="1157" sz="3600" spc="345" b="1">
                <a:latin typeface="Arial"/>
                <a:cs typeface="Arial"/>
              </a:rPr>
              <a:t>   </a:t>
            </a:r>
            <a:r>
              <a:rPr dirty="0" baseline="1157" sz="3600" spc="-1739" b="1">
                <a:latin typeface="Arial"/>
                <a:cs typeface="Arial"/>
              </a:rPr>
              <a:t>ي</a:t>
            </a:r>
            <a:endParaRPr baseline="1157" sz="3600">
              <a:latin typeface="Arial"/>
              <a:cs typeface="Arial"/>
            </a:endParaRPr>
          </a:p>
        </p:txBody>
      </p:sp>
      <p:sp>
        <p:nvSpPr>
          <p:cNvPr id="26" name="object 26" descr=""/>
          <p:cNvSpPr txBox="1"/>
          <p:nvPr/>
        </p:nvSpPr>
        <p:spPr>
          <a:xfrm>
            <a:off x="9527285" y="617346"/>
            <a:ext cx="327025" cy="391160"/>
          </a:xfrm>
          <a:prstGeom prst="rect">
            <a:avLst/>
          </a:prstGeom>
        </p:spPr>
        <p:txBody>
          <a:bodyPr wrap="square" lIns="0" tIns="12700" rIns="0" bIns="0" rtlCol="0" vert="horz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dirty="0" sz="2400" spc="-565" b="1">
                <a:latin typeface="Arial"/>
                <a:cs typeface="Arial"/>
              </a:rPr>
              <a:t>ق</a:t>
            </a:r>
            <a:r>
              <a:rPr dirty="0" sz="2400" spc="195" b="1">
                <a:latin typeface="Arial"/>
                <a:cs typeface="Arial"/>
              </a:rPr>
              <a:t> </a:t>
            </a:r>
            <a:r>
              <a:rPr dirty="0" sz="2400" spc="-155" b="1">
                <a:latin typeface="Arial"/>
                <a:cs typeface="Arial"/>
              </a:rPr>
              <a:t>)</a:t>
            </a:r>
            <a:endParaRPr sz="2400">
              <a:latin typeface="Arial"/>
              <a:cs typeface="Arial"/>
            </a:endParaRPr>
          </a:p>
        </p:txBody>
      </p:sp>
      <p:sp>
        <p:nvSpPr>
          <p:cNvPr id="27" name="object 27" descr=""/>
          <p:cNvSpPr txBox="1"/>
          <p:nvPr/>
        </p:nvSpPr>
        <p:spPr>
          <a:xfrm>
            <a:off x="7715757" y="576198"/>
            <a:ext cx="2090420" cy="391160"/>
          </a:xfrm>
          <a:prstGeom prst="rect">
            <a:avLst/>
          </a:prstGeom>
        </p:spPr>
        <p:txBody>
          <a:bodyPr wrap="square" lIns="0" tIns="12700" rIns="0" bIns="0" rtlCol="0" vert="horz">
            <a:spAutoFit/>
          </a:bodyPr>
          <a:lstStyle/>
          <a:p>
            <a:pPr algn="r" marL="38100" marR="30480">
              <a:lnSpc>
                <a:spcPct val="100000"/>
              </a:lnSpc>
              <a:spcBef>
                <a:spcPts val="100"/>
              </a:spcBef>
            </a:pPr>
            <a:r>
              <a:rPr dirty="0" baseline="5787" sz="3600" spc="-472" b="1">
                <a:latin typeface="Arial"/>
                <a:cs typeface="Arial"/>
              </a:rPr>
              <a:t>ع</a:t>
            </a:r>
            <a:r>
              <a:rPr dirty="0" baseline="5787" sz="3600" spc="44" b="1">
                <a:latin typeface="Arial"/>
                <a:cs typeface="Arial"/>
              </a:rPr>
              <a:t> </a:t>
            </a:r>
            <a:r>
              <a:rPr dirty="0" baseline="-3472" sz="3600" b="1">
                <a:latin typeface="Arial"/>
                <a:cs typeface="Arial"/>
              </a:rPr>
              <a:t>ا</a:t>
            </a:r>
            <a:r>
              <a:rPr dirty="0" baseline="-3472" sz="3600" spc="-254" b="1">
                <a:latin typeface="Arial"/>
                <a:cs typeface="Arial"/>
              </a:rPr>
              <a:t> </a:t>
            </a:r>
            <a:r>
              <a:rPr dirty="0" baseline="9259" sz="3600" spc="-1800" b="1">
                <a:latin typeface="Arial"/>
                <a:cs typeface="Arial"/>
              </a:rPr>
              <a:t>„</a:t>
            </a:r>
            <a:r>
              <a:rPr dirty="0" baseline="9259" sz="3600" spc="-532" b="1">
                <a:latin typeface="Arial"/>
                <a:cs typeface="Arial"/>
              </a:rPr>
              <a:t> </a:t>
            </a:r>
            <a:r>
              <a:rPr dirty="0" baseline="-4629" sz="3600" spc="-1852" b="1">
                <a:latin typeface="Arial"/>
                <a:cs typeface="Arial"/>
              </a:rPr>
              <a:t>ت</a:t>
            </a:r>
            <a:r>
              <a:rPr dirty="0" baseline="-4629" sz="3600" spc="-630" b="1">
                <a:latin typeface="Arial"/>
                <a:cs typeface="Arial"/>
              </a:rPr>
              <a:t> </a:t>
            </a:r>
            <a:r>
              <a:rPr dirty="0" sz="2400" spc="-865" b="1">
                <a:latin typeface="Arial"/>
                <a:cs typeface="Arial"/>
              </a:rPr>
              <a:t>ح</a:t>
            </a:r>
            <a:r>
              <a:rPr dirty="0" sz="2400" spc="5" b="1">
                <a:latin typeface="Arial"/>
                <a:cs typeface="Arial"/>
              </a:rPr>
              <a:t> </a:t>
            </a:r>
            <a:r>
              <a:rPr dirty="0" baseline="9259" sz="3600" spc="-1800" b="1">
                <a:latin typeface="Arial"/>
                <a:cs typeface="Arial"/>
              </a:rPr>
              <a:t>„</a:t>
            </a:r>
            <a:r>
              <a:rPr dirty="0" baseline="9259" sz="3600" spc="-532" b="1">
                <a:latin typeface="Arial"/>
                <a:cs typeface="Arial"/>
              </a:rPr>
              <a:t> </a:t>
            </a:r>
            <a:r>
              <a:rPr dirty="0" sz="2400" spc="-655" b="1">
                <a:latin typeface="Arial"/>
                <a:cs typeface="Arial"/>
              </a:rPr>
              <a:t>هح</a:t>
            </a:r>
            <a:r>
              <a:rPr dirty="0" baseline="-3472" sz="3600" spc="-982" b="1">
                <a:latin typeface="Arial"/>
                <a:cs typeface="Arial"/>
              </a:rPr>
              <a:t>,</a:t>
            </a:r>
            <a:r>
              <a:rPr dirty="0" baseline="-3472" sz="3600" spc="660" b="1">
                <a:latin typeface="Arial"/>
                <a:cs typeface="Arial"/>
              </a:rPr>
              <a:t> </a:t>
            </a:r>
            <a:r>
              <a:rPr dirty="0" baseline="1157" sz="3600" b="1">
                <a:latin typeface="Arial"/>
                <a:cs typeface="Arial"/>
              </a:rPr>
              <a:t>م</a:t>
            </a:r>
            <a:r>
              <a:rPr dirty="0" baseline="1157" sz="3600" spc="-97" b="1">
                <a:latin typeface="Arial"/>
                <a:cs typeface="Arial"/>
              </a:rPr>
              <a:t> </a:t>
            </a:r>
            <a:r>
              <a:rPr dirty="0" baseline="18518" sz="3600" spc="-1455" b="1">
                <a:latin typeface="Arial"/>
                <a:cs typeface="Arial"/>
              </a:rPr>
              <a:t>.</a:t>
            </a:r>
            <a:r>
              <a:rPr dirty="0" baseline="2314" sz="3600" spc="-1455" b="1">
                <a:latin typeface="Arial"/>
                <a:cs typeface="Arial"/>
              </a:rPr>
              <a:t>ق</a:t>
            </a:r>
            <a:r>
              <a:rPr dirty="0" baseline="2314" sz="3600" spc="75" b="1">
                <a:latin typeface="Arial"/>
                <a:cs typeface="Arial"/>
              </a:rPr>
              <a:t> </a:t>
            </a:r>
            <a:r>
              <a:rPr dirty="0" baseline="9259" sz="3600" spc="-1800" b="1">
                <a:latin typeface="Arial"/>
                <a:cs typeface="Arial"/>
              </a:rPr>
              <a:t>„</a:t>
            </a:r>
            <a:r>
              <a:rPr dirty="0" baseline="9259" sz="3600" spc="-532" b="1">
                <a:latin typeface="Arial"/>
                <a:cs typeface="Arial"/>
              </a:rPr>
              <a:t> </a:t>
            </a:r>
            <a:r>
              <a:rPr dirty="0" sz="2400" spc="-1295" b="1">
                <a:latin typeface="Arial"/>
                <a:cs typeface="Arial"/>
              </a:rPr>
              <a:t>ثص</a:t>
            </a:r>
            <a:r>
              <a:rPr dirty="0" sz="2400" spc="-300" b="1">
                <a:latin typeface="Arial"/>
                <a:cs typeface="Arial"/>
              </a:rPr>
              <a:t> </a:t>
            </a:r>
            <a:r>
              <a:rPr dirty="0" baseline="8101" sz="3600" spc="-1770" b="1">
                <a:latin typeface="Arial"/>
                <a:cs typeface="Arial"/>
              </a:rPr>
              <a:t>صخ</a:t>
            </a:r>
            <a:r>
              <a:rPr dirty="0" baseline="30092" sz="3600" spc="-1770" b="1">
                <a:latin typeface="Arial"/>
                <a:cs typeface="Arial"/>
              </a:rPr>
              <a:t>.</a:t>
            </a:r>
            <a:r>
              <a:rPr dirty="0" baseline="18518" sz="3600" spc="-1770" b="1">
                <a:latin typeface="Arial"/>
                <a:cs typeface="Arial"/>
              </a:rPr>
              <a:t>لا</a:t>
            </a:r>
            <a:r>
              <a:rPr dirty="0" baseline="18518" sz="3600" spc="494" b="1">
                <a:latin typeface="Arial"/>
                <a:cs typeface="Arial"/>
              </a:rPr>
              <a:t> </a:t>
            </a:r>
            <a:r>
              <a:rPr dirty="0" baseline="8101" sz="3600" spc="-1800" b="1">
                <a:latin typeface="Arial"/>
                <a:cs typeface="Arial"/>
              </a:rPr>
              <a:t>„</a:t>
            </a:r>
            <a:r>
              <a:rPr dirty="0" baseline="8101" sz="3600" spc="-682" b="1">
                <a:latin typeface="Arial"/>
                <a:cs typeface="Arial"/>
              </a:rPr>
              <a:t> </a:t>
            </a:r>
            <a:r>
              <a:rPr dirty="0" sz="2400" spc="-580" b="1">
                <a:latin typeface="Arial"/>
                <a:cs typeface="Arial"/>
              </a:rPr>
              <a:t>ح</a:t>
            </a:r>
            <a:endParaRPr sz="2400">
              <a:latin typeface="Arial"/>
              <a:cs typeface="Arial"/>
            </a:endParaRPr>
          </a:p>
        </p:txBody>
      </p:sp>
      <p:sp>
        <p:nvSpPr>
          <p:cNvPr id="28" name="object 28" descr=""/>
          <p:cNvSpPr txBox="1"/>
          <p:nvPr/>
        </p:nvSpPr>
        <p:spPr>
          <a:xfrm>
            <a:off x="7461250" y="629539"/>
            <a:ext cx="1872614" cy="391160"/>
          </a:xfrm>
          <a:prstGeom prst="rect">
            <a:avLst/>
          </a:prstGeom>
        </p:spPr>
        <p:txBody>
          <a:bodyPr wrap="square" lIns="0" tIns="12700" rIns="0" bIns="0" rtlCol="0" vert="horz">
            <a:spAutoFit/>
          </a:bodyPr>
          <a:lstStyle/>
          <a:p>
            <a:pPr algn="r" marL="38100" marR="30480">
              <a:lnSpc>
                <a:spcPct val="100000"/>
              </a:lnSpc>
              <a:spcBef>
                <a:spcPts val="100"/>
              </a:spcBef>
            </a:pPr>
            <a:r>
              <a:rPr dirty="0" baseline="2314" sz="3600" spc="-494" b="1">
                <a:latin typeface="Arial"/>
                <a:cs typeface="Arial"/>
              </a:rPr>
              <a:t>(</a:t>
            </a:r>
            <a:r>
              <a:rPr dirty="0" baseline="2314" sz="3600" spc="-494" b="1">
                <a:latin typeface="Arial"/>
                <a:cs typeface="Arial"/>
              </a:rPr>
              <a:t>مال</a:t>
            </a:r>
            <a:r>
              <a:rPr dirty="0" baseline="2314" sz="3600" spc="209" b="1">
                <a:latin typeface="Arial"/>
                <a:cs typeface="Arial"/>
              </a:rPr>
              <a:t> </a:t>
            </a:r>
            <a:r>
              <a:rPr dirty="0" baseline="2314" sz="3600" spc="-705" b="1">
                <a:latin typeface="Arial"/>
                <a:cs typeface="Arial"/>
              </a:rPr>
              <a:t>أ</a:t>
            </a:r>
            <a:r>
              <a:rPr dirty="0" baseline="-4629" sz="3600" spc="-705" b="1">
                <a:latin typeface="Arial"/>
                <a:cs typeface="Arial"/>
              </a:rPr>
              <a:t>,</a:t>
            </a:r>
            <a:r>
              <a:rPr dirty="0" baseline="2314" sz="3600" spc="-705" b="1">
                <a:latin typeface="Arial"/>
                <a:cs typeface="Arial"/>
              </a:rPr>
              <a:t>ل</a:t>
            </a:r>
            <a:r>
              <a:rPr dirty="0" baseline="2314" sz="3600" spc="-15" b="1">
                <a:latin typeface="Arial"/>
                <a:cs typeface="Arial"/>
              </a:rPr>
              <a:t> </a:t>
            </a:r>
            <a:r>
              <a:rPr dirty="0" baseline="2314" sz="3600" spc="-1087" b="1">
                <a:latin typeface="Arial"/>
                <a:cs typeface="Arial"/>
              </a:rPr>
              <a:t>ةر</a:t>
            </a:r>
            <a:r>
              <a:rPr dirty="0" sz="2400" spc="-725" b="1">
                <a:latin typeface="Arial"/>
                <a:cs typeface="Arial"/>
              </a:rPr>
              <a:t>„</a:t>
            </a:r>
            <a:r>
              <a:rPr dirty="0" sz="2400" spc="509" b="1">
                <a:latin typeface="Arial"/>
                <a:cs typeface="Arial"/>
              </a:rPr>
              <a:t> </a:t>
            </a:r>
            <a:r>
              <a:rPr dirty="0" baseline="2314" sz="3600" b="1">
                <a:latin typeface="Arial"/>
                <a:cs typeface="Arial"/>
              </a:rPr>
              <a:t>ة</a:t>
            </a:r>
            <a:r>
              <a:rPr dirty="0" baseline="2314" sz="3600" spc="742" b="1">
                <a:latin typeface="Arial"/>
                <a:cs typeface="Arial"/>
              </a:rPr>
              <a:t> </a:t>
            </a:r>
            <a:r>
              <a:rPr dirty="0" baseline="2314" sz="3600" spc="-600" b="1">
                <a:latin typeface="Arial"/>
                <a:cs typeface="Arial"/>
              </a:rPr>
              <a:t>او</a:t>
            </a:r>
            <a:r>
              <a:rPr dirty="0" baseline="2314" sz="3600" spc="465" b="1">
                <a:latin typeface="Arial"/>
                <a:cs typeface="Arial"/>
              </a:rPr>
              <a:t> </a:t>
            </a:r>
            <a:r>
              <a:rPr dirty="0" baseline="2314" sz="3600" spc="-1732" b="1">
                <a:latin typeface="Arial"/>
                <a:cs typeface="Arial"/>
              </a:rPr>
              <a:t>ي</a:t>
            </a:r>
            <a:r>
              <a:rPr dirty="0" baseline="-11574" sz="3600" spc="-1732" b="1">
                <a:latin typeface="Arial"/>
                <a:cs typeface="Arial"/>
              </a:rPr>
              <a:t>„</a:t>
            </a:r>
            <a:r>
              <a:rPr dirty="0" baseline="-11574" sz="3600" spc="217" b="1">
                <a:latin typeface="Arial"/>
                <a:cs typeface="Arial"/>
              </a:rPr>
              <a:t> </a:t>
            </a:r>
            <a:r>
              <a:rPr dirty="0" baseline="2314" sz="3600" spc="-195" b="1">
                <a:latin typeface="Arial"/>
                <a:cs typeface="Arial"/>
              </a:rPr>
              <a:t>ة</a:t>
            </a:r>
            <a:r>
              <a:rPr dirty="0" baseline="2314" sz="3600" spc="-345" b="1">
                <a:latin typeface="Arial"/>
                <a:cs typeface="Arial"/>
              </a:rPr>
              <a:t> </a:t>
            </a:r>
            <a:r>
              <a:rPr dirty="0" baseline="1157" sz="3600" spc="-1800" b="1">
                <a:latin typeface="Arial"/>
                <a:cs typeface="Arial"/>
              </a:rPr>
              <a:t>„</a:t>
            </a:r>
            <a:r>
              <a:rPr dirty="0" baseline="1157" sz="3600" spc="397" b="1">
                <a:latin typeface="Arial"/>
                <a:cs typeface="Arial"/>
              </a:rPr>
              <a:t> </a:t>
            </a:r>
            <a:r>
              <a:rPr dirty="0" baseline="2314" sz="3600" spc="-877" b="1">
                <a:latin typeface="Arial"/>
                <a:cs typeface="Arial"/>
              </a:rPr>
              <a:t>و</a:t>
            </a:r>
            <a:endParaRPr baseline="2314" sz="3600">
              <a:latin typeface="Arial"/>
              <a:cs typeface="Arial"/>
            </a:endParaRPr>
          </a:p>
        </p:txBody>
      </p:sp>
      <p:pic>
        <p:nvPicPr>
          <p:cNvPr id="29" name="object 29" descr=""/>
          <p:cNvPicPr/>
          <p:nvPr/>
        </p:nvPicPr>
        <p:blipFill>
          <a:blip r:embed="rId2" cstate="print"/>
          <a:stretch>
            <a:fillRect/>
          </a:stretch>
        </p:blipFill>
        <p:spPr>
          <a:xfrm>
            <a:off x="1438655" y="1392936"/>
            <a:ext cx="3273552" cy="4072128"/>
          </a:xfrm>
          <a:prstGeom prst="rect">
            <a:avLst/>
          </a:prstGeom>
        </p:spPr>
      </p:pic>
      <p:pic>
        <p:nvPicPr>
          <p:cNvPr id="30" name="object 30" descr=""/>
          <p:cNvPicPr/>
          <p:nvPr/>
        </p:nvPicPr>
        <p:blipFill>
          <a:blip r:embed="rId3" cstate="print"/>
          <a:stretch>
            <a:fillRect/>
          </a:stretch>
        </p:blipFill>
        <p:spPr>
          <a:xfrm>
            <a:off x="10776204" y="5442203"/>
            <a:ext cx="609600" cy="609599"/>
          </a:xfrm>
          <a:prstGeom prst="rect">
            <a:avLst/>
          </a:prstGeom>
        </p:spPr>
      </p:pic>
    </p:spTree>
  </p:cSld>
  <p:clrMapOvr>
    <a:masterClrMapping/>
  </p:clrMapOvr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 descr=""/>
          <p:cNvSpPr txBox="1"/>
          <p:nvPr/>
        </p:nvSpPr>
        <p:spPr>
          <a:xfrm>
            <a:off x="12004802" y="445770"/>
            <a:ext cx="135255" cy="299720"/>
          </a:xfrm>
          <a:prstGeom prst="rect">
            <a:avLst/>
          </a:prstGeom>
        </p:spPr>
        <p:txBody>
          <a:bodyPr wrap="square" lIns="0" tIns="12700" rIns="0" bIns="0" rtlCol="0" vert="horz">
            <a:spAutoFit/>
          </a:bodyPr>
          <a:lstStyle/>
          <a:p>
            <a:pPr marL="38100">
              <a:lnSpc>
                <a:spcPct val="100000"/>
              </a:lnSpc>
              <a:spcBef>
                <a:spcPts val="100"/>
              </a:spcBef>
            </a:pPr>
            <a:r>
              <a:rPr dirty="0" baseline="-10802" sz="2700" spc="-1260">
                <a:latin typeface="Microsoft Sans Serif"/>
                <a:cs typeface="Microsoft Sans Serif"/>
              </a:rPr>
              <a:t>ق</a:t>
            </a:r>
            <a:r>
              <a:rPr dirty="0" sz="1800" spc="-840">
                <a:latin typeface="Microsoft Sans Serif"/>
                <a:cs typeface="Microsoft Sans Serif"/>
              </a:rPr>
              <a:t>„</a:t>
            </a:r>
            <a:endParaRPr sz="1800">
              <a:latin typeface="Microsoft Sans Serif"/>
              <a:cs typeface="Microsoft Sans Serif"/>
            </a:endParaRPr>
          </a:p>
        </p:txBody>
      </p:sp>
      <p:sp>
        <p:nvSpPr>
          <p:cNvPr id="3" name="object 3" descr=""/>
          <p:cNvSpPr txBox="1"/>
          <p:nvPr/>
        </p:nvSpPr>
        <p:spPr>
          <a:xfrm>
            <a:off x="11700002" y="493014"/>
            <a:ext cx="238760" cy="299720"/>
          </a:xfrm>
          <a:prstGeom prst="rect">
            <a:avLst/>
          </a:prstGeom>
        </p:spPr>
        <p:txBody>
          <a:bodyPr wrap="square" lIns="0" tIns="12700" rIns="0" bIns="0" rtlCol="0" vert="horz">
            <a:spAutoFit/>
          </a:bodyPr>
          <a:lstStyle/>
          <a:p>
            <a:pPr algn="r" marL="38100" marR="30480">
              <a:lnSpc>
                <a:spcPct val="100000"/>
              </a:lnSpc>
              <a:spcBef>
                <a:spcPts val="100"/>
              </a:spcBef>
            </a:pPr>
            <a:r>
              <a:rPr dirty="0" baseline="1543" sz="2700" spc="-1582">
                <a:latin typeface="Microsoft Sans Serif"/>
                <a:cs typeface="Microsoft Sans Serif"/>
              </a:rPr>
              <a:t>ي</a:t>
            </a:r>
            <a:r>
              <a:rPr dirty="0" baseline="12345" sz="2700" spc="-1582">
                <a:latin typeface="Microsoft Sans Serif"/>
                <a:cs typeface="Microsoft Sans Serif"/>
              </a:rPr>
              <a:t>.</a:t>
            </a:r>
            <a:r>
              <a:rPr dirty="0" baseline="12345" sz="2700" spc="630">
                <a:latin typeface="Microsoft Sans Serif"/>
                <a:cs typeface="Microsoft Sans Serif"/>
              </a:rPr>
              <a:t> </a:t>
            </a:r>
            <a:r>
              <a:rPr dirty="0" baseline="18518" sz="2700" spc="-1770">
                <a:latin typeface="Microsoft Sans Serif"/>
                <a:cs typeface="Microsoft Sans Serif"/>
              </a:rPr>
              <a:t>.</a:t>
            </a:r>
            <a:r>
              <a:rPr dirty="0" sz="1800" spc="-1180">
                <a:latin typeface="Microsoft Sans Serif"/>
                <a:cs typeface="Microsoft Sans Serif"/>
              </a:rPr>
              <a:t>ف</a:t>
            </a:r>
            <a:endParaRPr sz="1800">
              <a:latin typeface="Microsoft Sans Serif"/>
              <a:cs typeface="Microsoft Sans Serif"/>
            </a:endParaRPr>
          </a:p>
        </p:txBody>
      </p:sp>
      <p:sp>
        <p:nvSpPr>
          <p:cNvPr id="4" name="object 4" descr=""/>
          <p:cNvSpPr txBox="1"/>
          <p:nvPr/>
        </p:nvSpPr>
        <p:spPr>
          <a:xfrm>
            <a:off x="10800588" y="506729"/>
            <a:ext cx="466725" cy="299720"/>
          </a:xfrm>
          <a:prstGeom prst="rect">
            <a:avLst/>
          </a:prstGeom>
        </p:spPr>
        <p:txBody>
          <a:bodyPr wrap="square" lIns="0" tIns="12700" rIns="0" bIns="0" rtlCol="0" vert="horz">
            <a:spAutoFit/>
          </a:bodyPr>
          <a:lstStyle/>
          <a:p>
            <a:pPr algn="r" marL="38100" marR="30480">
              <a:lnSpc>
                <a:spcPct val="100000"/>
              </a:lnSpc>
              <a:spcBef>
                <a:spcPts val="100"/>
              </a:spcBef>
            </a:pPr>
            <a:r>
              <a:rPr dirty="0" baseline="10802" sz="2700" spc="-1050">
                <a:latin typeface="Microsoft Sans Serif"/>
                <a:cs typeface="Microsoft Sans Serif"/>
              </a:rPr>
              <a:t>„</a:t>
            </a:r>
            <a:r>
              <a:rPr dirty="0" baseline="10802" sz="2700" spc="434">
                <a:latin typeface="Microsoft Sans Serif"/>
                <a:cs typeface="Microsoft Sans Serif"/>
              </a:rPr>
              <a:t>  </a:t>
            </a:r>
            <a:r>
              <a:rPr dirty="0" sz="1800" spc="-445">
                <a:latin typeface="Microsoft Sans Serif"/>
                <a:cs typeface="Microsoft Sans Serif"/>
              </a:rPr>
              <a:t>لا</a:t>
            </a:r>
            <a:r>
              <a:rPr dirty="0" sz="1800" spc="175">
                <a:latin typeface="Microsoft Sans Serif"/>
                <a:cs typeface="Microsoft Sans Serif"/>
              </a:rPr>
              <a:t> </a:t>
            </a:r>
            <a:r>
              <a:rPr dirty="0" baseline="21604" sz="2700" spc="-1012">
                <a:latin typeface="Microsoft Sans Serif"/>
                <a:cs typeface="Microsoft Sans Serif"/>
              </a:rPr>
              <a:t>.</a:t>
            </a:r>
            <a:r>
              <a:rPr dirty="0" baseline="6172" sz="2700" spc="-1012">
                <a:latin typeface="Microsoft Sans Serif"/>
                <a:cs typeface="Microsoft Sans Serif"/>
              </a:rPr>
              <a:t>ق</a:t>
            </a:r>
            <a:endParaRPr baseline="6172" sz="2700">
              <a:latin typeface="Microsoft Sans Serif"/>
              <a:cs typeface="Microsoft Sans Serif"/>
            </a:endParaRPr>
          </a:p>
        </p:txBody>
      </p:sp>
      <p:sp>
        <p:nvSpPr>
          <p:cNvPr id="5" name="object 5" descr=""/>
          <p:cNvSpPr txBox="1"/>
          <p:nvPr/>
        </p:nvSpPr>
        <p:spPr>
          <a:xfrm>
            <a:off x="9781031" y="465582"/>
            <a:ext cx="1022350" cy="299720"/>
          </a:xfrm>
          <a:prstGeom prst="rect">
            <a:avLst/>
          </a:prstGeom>
        </p:spPr>
        <p:txBody>
          <a:bodyPr wrap="square" lIns="0" tIns="12700" rIns="0" bIns="0" rtlCol="0" vert="horz">
            <a:spAutoFit/>
          </a:bodyPr>
          <a:lstStyle/>
          <a:p>
            <a:pPr algn="r" marL="38100" marR="30480">
              <a:lnSpc>
                <a:spcPct val="100000"/>
              </a:lnSpc>
              <a:spcBef>
                <a:spcPts val="100"/>
              </a:spcBef>
            </a:pPr>
            <a:r>
              <a:rPr dirty="0" baseline="18518" sz="2700" spc="-982">
                <a:latin typeface="Microsoft Sans Serif"/>
                <a:cs typeface="Microsoft Sans Serif"/>
              </a:rPr>
              <a:t>لحم</a:t>
            </a:r>
            <a:r>
              <a:rPr dirty="0" sz="1800" spc="-655">
                <a:latin typeface="Microsoft Sans Serif"/>
                <a:cs typeface="Microsoft Sans Serif"/>
              </a:rPr>
              <a:t>,</a:t>
            </a:r>
            <a:r>
              <a:rPr dirty="0" sz="1800" spc="-275">
                <a:latin typeface="Microsoft Sans Serif"/>
                <a:cs typeface="Microsoft Sans Serif"/>
              </a:rPr>
              <a:t> </a:t>
            </a:r>
            <a:r>
              <a:rPr dirty="0" baseline="30864" sz="2700" spc="-960">
                <a:latin typeface="Microsoft Sans Serif"/>
                <a:cs typeface="Microsoft Sans Serif"/>
              </a:rPr>
              <a:t>ل</a:t>
            </a:r>
            <a:r>
              <a:rPr dirty="0" baseline="30864" sz="2700" spc="300">
                <a:latin typeface="Microsoft Sans Serif"/>
                <a:cs typeface="Microsoft Sans Serif"/>
              </a:rPr>
              <a:t> </a:t>
            </a:r>
            <a:r>
              <a:rPr dirty="0" baseline="-1543" sz="2700" spc="-750">
                <a:latin typeface="Microsoft Sans Serif"/>
                <a:cs typeface="Microsoft Sans Serif"/>
              </a:rPr>
              <a:t>.</a:t>
            </a:r>
            <a:r>
              <a:rPr dirty="0" baseline="-1543" sz="2700" spc="-179">
                <a:latin typeface="Microsoft Sans Serif"/>
                <a:cs typeface="Microsoft Sans Serif"/>
              </a:rPr>
              <a:t> </a:t>
            </a:r>
            <a:r>
              <a:rPr dirty="0" baseline="-4629" sz="2700" spc="-1552">
                <a:latin typeface="Microsoft Sans Serif"/>
                <a:cs typeface="Microsoft Sans Serif"/>
              </a:rPr>
              <a:t>ي</a:t>
            </a:r>
            <a:r>
              <a:rPr dirty="0" baseline="-10802" sz="2700" spc="-1552">
                <a:latin typeface="Microsoft Sans Serif"/>
                <a:cs typeface="Microsoft Sans Serif"/>
              </a:rPr>
              <a:t>„</a:t>
            </a:r>
            <a:r>
              <a:rPr dirty="0" baseline="-10802" sz="2700" spc="-270">
                <a:latin typeface="Microsoft Sans Serif"/>
                <a:cs typeface="Microsoft Sans Serif"/>
              </a:rPr>
              <a:t> </a:t>
            </a:r>
            <a:r>
              <a:rPr dirty="0" baseline="-6172" sz="2700" spc="-1725">
                <a:latin typeface="Microsoft Sans Serif"/>
                <a:cs typeface="Microsoft Sans Serif"/>
              </a:rPr>
              <a:t>ش</a:t>
            </a:r>
            <a:r>
              <a:rPr dirty="0" baseline="4629" sz="2700" spc="-322">
                <a:latin typeface="Microsoft Sans Serif"/>
                <a:cs typeface="Microsoft Sans Serif"/>
              </a:rPr>
              <a:t> </a:t>
            </a:r>
            <a:r>
              <a:rPr dirty="0" baseline="6172" sz="2700" spc="-690">
                <a:latin typeface="Microsoft Sans Serif"/>
                <a:cs typeface="Microsoft Sans Serif"/>
              </a:rPr>
              <a:t>علا</a:t>
            </a:r>
            <a:r>
              <a:rPr dirty="0" baseline="6172" sz="2700" spc="60">
                <a:latin typeface="Microsoft Sans Serif"/>
                <a:cs typeface="Microsoft Sans Serif"/>
              </a:rPr>
              <a:t>  </a:t>
            </a:r>
            <a:r>
              <a:rPr dirty="0" baseline="1543" sz="2700" spc="-1050">
                <a:latin typeface="Microsoft Sans Serif"/>
                <a:cs typeface="Microsoft Sans Serif"/>
              </a:rPr>
              <a:t>„</a:t>
            </a:r>
            <a:r>
              <a:rPr dirty="0" baseline="1543" sz="2700" spc="-352">
                <a:latin typeface="Microsoft Sans Serif"/>
                <a:cs typeface="Microsoft Sans Serif"/>
              </a:rPr>
              <a:t> </a:t>
            </a:r>
            <a:r>
              <a:rPr dirty="0" baseline="-3086" sz="2700" spc="-952">
                <a:latin typeface="Microsoft Sans Serif"/>
                <a:cs typeface="Microsoft Sans Serif"/>
              </a:rPr>
              <a:t>عن</a:t>
            </a:r>
            <a:r>
              <a:rPr dirty="0" baseline="-9259" sz="2700" spc="-952">
                <a:latin typeface="Microsoft Sans Serif"/>
                <a:cs typeface="Microsoft Sans Serif"/>
              </a:rPr>
              <a:t>,</a:t>
            </a:r>
            <a:r>
              <a:rPr dirty="0" baseline="-9259" sz="2700" spc="585">
                <a:latin typeface="Microsoft Sans Serif"/>
                <a:cs typeface="Microsoft Sans Serif"/>
              </a:rPr>
              <a:t> </a:t>
            </a:r>
            <a:r>
              <a:rPr dirty="0" baseline="-7716" sz="2700" spc="-765">
                <a:latin typeface="Microsoft Sans Serif"/>
                <a:cs typeface="Microsoft Sans Serif"/>
              </a:rPr>
              <a:t>لا</a:t>
            </a:r>
            <a:endParaRPr baseline="-7716" sz="2700">
              <a:latin typeface="Microsoft Sans Serif"/>
              <a:cs typeface="Microsoft Sans Serif"/>
            </a:endParaRPr>
          </a:p>
        </p:txBody>
      </p:sp>
      <p:sp>
        <p:nvSpPr>
          <p:cNvPr id="6" name="object 6" descr=""/>
          <p:cNvSpPr txBox="1"/>
          <p:nvPr/>
        </p:nvSpPr>
        <p:spPr>
          <a:xfrm>
            <a:off x="8557006" y="415290"/>
            <a:ext cx="1131570" cy="299720"/>
          </a:xfrm>
          <a:prstGeom prst="rect">
            <a:avLst/>
          </a:prstGeom>
        </p:spPr>
        <p:txBody>
          <a:bodyPr wrap="square" lIns="0" tIns="12700" rIns="0" bIns="0" rtlCol="0" vert="horz">
            <a:spAutoFit/>
          </a:bodyPr>
          <a:lstStyle/>
          <a:p>
            <a:pPr algn="r" marL="38100" marR="30480">
              <a:lnSpc>
                <a:spcPct val="100000"/>
              </a:lnSpc>
              <a:spcBef>
                <a:spcPts val="100"/>
              </a:spcBef>
            </a:pPr>
            <a:r>
              <a:rPr dirty="0" baseline="-4629" sz="2700" spc="-750">
                <a:latin typeface="Microsoft Sans Serif"/>
                <a:cs typeface="Microsoft Sans Serif"/>
              </a:rPr>
              <a:t>.</a:t>
            </a:r>
            <a:r>
              <a:rPr dirty="0" baseline="-4629" sz="2700" spc="-450">
                <a:latin typeface="Microsoft Sans Serif"/>
                <a:cs typeface="Microsoft Sans Serif"/>
              </a:rPr>
              <a:t> </a:t>
            </a:r>
            <a:r>
              <a:rPr dirty="0" baseline="-16975" sz="2700" spc="-1575">
                <a:latin typeface="Microsoft Sans Serif"/>
                <a:cs typeface="Microsoft Sans Serif"/>
              </a:rPr>
              <a:t>ت</a:t>
            </a:r>
            <a:r>
              <a:rPr dirty="0" baseline="-20061" sz="2700" spc="-1575">
                <a:latin typeface="Microsoft Sans Serif"/>
                <a:cs typeface="Microsoft Sans Serif"/>
              </a:rPr>
              <a:t>„</a:t>
            </a:r>
            <a:r>
              <a:rPr dirty="0" baseline="-12345" sz="2700" spc="-1575">
                <a:latin typeface="Microsoft Sans Serif"/>
                <a:cs typeface="Microsoft Sans Serif"/>
              </a:rPr>
              <a:t>ث</a:t>
            </a:r>
            <a:r>
              <a:rPr dirty="0" sz="1800" spc="-1050">
                <a:latin typeface="Microsoft Sans Serif"/>
                <a:cs typeface="Microsoft Sans Serif"/>
              </a:rPr>
              <a:t>.</a:t>
            </a:r>
            <a:r>
              <a:rPr dirty="0" sz="1800" spc="-300">
                <a:latin typeface="Microsoft Sans Serif"/>
                <a:cs typeface="Microsoft Sans Serif"/>
              </a:rPr>
              <a:t> </a:t>
            </a:r>
            <a:r>
              <a:rPr dirty="0" baseline="-7716" sz="2700" spc="-810">
                <a:latin typeface="Microsoft Sans Serif"/>
                <a:cs typeface="Microsoft Sans Serif"/>
              </a:rPr>
              <a:t>ح</a:t>
            </a:r>
            <a:r>
              <a:rPr dirty="0" baseline="-7716" sz="2700" spc="-810">
                <a:latin typeface="Microsoft Sans Serif"/>
                <a:cs typeface="Microsoft Sans Serif"/>
              </a:rPr>
              <a:t>,</a:t>
            </a:r>
            <a:r>
              <a:rPr dirty="0" baseline="-7716" sz="2700" spc="607">
                <a:latin typeface="Microsoft Sans Serif"/>
                <a:cs typeface="Microsoft Sans Serif"/>
              </a:rPr>
              <a:t> </a:t>
            </a:r>
            <a:r>
              <a:rPr dirty="0" sz="1800" spc="-680">
                <a:latin typeface="Microsoft Sans Serif"/>
                <a:cs typeface="Microsoft Sans Serif"/>
              </a:rPr>
              <a:t>.</a:t>
            </a:r>
            <a:r>
              <a:rPr dirty="0" baseline="-16975" sz="2700" spc="-1019">
                <a:latin typeface="Microsoft Sans Serif"/>
                <a:cs typeface="Microsoft Sans Serif"/>
              </a:rPr>
              <a:t>ق</a:t>
            </a:r>
            <a:r>
              <a:rPr dirty="0" baseline="-16975" sz="2700" spc="300">
                <a:latin typeface="Microsoft Sans Serif"/>
                <a:cs typeface="Microsoft Sans Serif"/>
              </a:rPr>
              <a:t> </a:t>
            </a:r>
            <a:r>
              <a:rPr dirty="0" baseline="-12345" sz="2700" spc="-750">
                <a:latin typeface="Microsoft Sans Serif"/>
                <a:cs typeface="Microsoft Sans Serif"/>
              </a:rPr>
              <a:t>.</a:t>
            </a:r>
            <a:r>
              <a:rPr dirty="0" baseline="-12345" sz="2700" spc="52">
                <a:latin typeface="Microsoft Sans Serif"/>
                <a:cs typeface="Microsoft Sans Serif"/>
              </a:rPr>
              <a:t> </a:t>
            </a:r>
            <a:r>
              <a:rPr dirty="0" baseline="-13888" sz="2700" spc="-1395">
                <a:latin typeface="Microsoft Sans Serif"/>
                <a:cs typeface="Microsoft Sans Serif"/>
              </a:rPr>
              <a:t>ست</a:t>
            </a:r>
            <a:r>
              <a:rPr dirty="0" baseline="1543" sz="2700" spc="-1395">
                <a:latin typeface="Microsoft Sans Serif"/>
                <a:cs typeface="Microsoft Sans Serif"/>
              </a:rPr>
              <a:t>.</a:t>
            </a:r>
            <a:r>
              <a:rPr dirty="0" baseline="1543" sz="2700" spc="-202">
                <a:latin typeface="Microsoft Sans Serif"/>
                <a:cs typeface="Microsoft Sans Serif"/>
              </a:rPr>
              <a:t> </a:t>
            </a:r>
            <a:r>
              <a:rPr dirty="0" baseline="-33950" sz="2700" spc="-750">
                <a:latin typeface="Microsoft Sans Serif"/>
                <a:cs typeface="Microsoft Sans Serif"/>
              </a:rPr>
              <a:t>,</a:t>
            </a:r>
            <a:r>
              <a:rPr dirty="0" baseline="-33950" sz="2700" spc="-127">
                <a:latin typeface="Microsoft Sans Serif"/>
                <a:cs typeface="Microsoft Sans Serif"/>
              </a:rPr>
              <a:t> </a:t>
            </a:r>
            <a:r>
              <a:rPr dirty="0" baseline="-23148" sz="2700">
                <a:latin typeface="Microsoft Sans Serif"/>
                <a:cs typeface="Microsoft Sans Serif"/>
              </a:rPr>
              <a:t>ا</a:t>
            </a:r>
            <a:r>
              <a:rPr dirty="0" baseline="-23148" sz="2700" spc="352">
                <a:latin typeface="Microsoft Sans Serif"/>
                <a:cs typeface="Microsoft Sans Serif"/>
              </a:rPr>
              <a:t> </a:t>
            </a:r>
            <a:r>
              <a:rPr dirty="0" baseline="-10802" sz="2700" spc="-1050">
                <a:latin typeface="Microsoft Sans Serif"/>
                <a:cs typeface="Microsoft Sans Serif"/>
              </a:rPr>
              <a:t>„</a:t>
            </a:r>
            <a:r>
              <a:rPr dirty="0" baseline="-10802" sz="2700" spc="232">
                <a:latin typeface="Microsoft Sans Serif"/>
                <a:cs typeface="Microsoft Sans Serif"/>
              </a:rPr>
              <a:t> </a:t>
            </a:r>
            <a:r>
              <a:rPr dirty="0" baseline="-16975" sz="2700" spc="-1222">
                <a:latin typeface="Microsoft Sans Serif"/>
                <a:cs typeface="Microsoft Sans Serif"/>
              </a:rPr>
              <a:t>ق</a:t>
            </a:r>
            <a:r>
              <a:rPr dirty="0" baseline="1543" sz="2700" spc="-1222">
                <a:latin typeface="Microsoft Sans Serif"/>
                <a:cs typeface="Microsoft Sans Serif"/>
              </a:rPr>
              <a:t>„</a:t>
            </a:r>
            <a:r>
              <a:rPr dirty="0" baseline="1543" sz="2700" spc="-450">
                <a:latin typeface="Microsoft Sans Serif"/>
                <a:cs typeface="Microsoft Sans Serif"/>
              </a:rPr>
              <a:t> </a:t>
            </a:r>
            <a:r>
              <a:rPr dirty="0" baseline="-10802" sz="2700" spc="-577">
                <a:latin typeface="Microsoft Sans Serif"/>
                <a:cs typeface="Microsoft Sans Serif"/>
              </a:rPr>
              <a:t>ح</a:t>
            </a:r>
            <a:endParaRPr baseline="-10802" sz="2700">
              <a:latin typeface="Microsoft Sans Serif"/>
              <a:cs typeface="Microsoft Sans Serif"/>
            </a:endParaRPr>
          </a:p>
        </p:txBody>
      </p:sp>
      <p:sp>
        <p:nvSpPr>
          <p:cNvPr id="7" name="object 7" descr=""/>
          <p:cNvSpPr txBox="1"/>
          <p:nvPr/>
        </p:nvSpPr>
        <p:spPr>
          <a:xfrm>
            <a:off x="7650226" y="493014"/>
            <a:ext cx="713105" cy="299720"/>
          </a:xfrm>
          <a:prstGeom prst="rect">
            <a:avLst/>
          </a:prstGeom>
        </p:spPr>
        <p:txBody>
          <a:bodyPr wrap="square" lIns="0" tIns="12700" rIns="0" bIns="0" rtlCol="0" vert="horz">
            <a:spAutoFit/>
          </a:bodyPr>
          <a:lstStyle/>
          <a:p>
            <a:pPr algn="r" marL="38100" marR="30480">
              <a:lnSpc>
                <a:spcPct val="100000"/>
              </a:lnSpc>
              <a:spcBef>
                <a:spcPts val="100"/>
              </a:spcBef>
            </a:pPr>
            <a:r>
              <a:rPr dirty="0" sz="1800" spc="-1250">
                <a:latin typeface="Microsoft Sans Serif"/>
                <a:cs typeface="Microsoft Sans Serif"/>
              </a:rPr>
              <a:t>ف</a:t>
            </a:r>
            <a:r>
              <a:rPr dirty="0" baseline="16975" sz="2700" spc="-1875">
                <a:latin typeface="Microsoft Sans Serif"/>
                <a:cs typeface="Microsoft Sans Serif"/>
              </a:rPr>
              <a:t>„</a:t>
            </a:r>
            <a:r>
              <a:rPr dirty="0" baseline="16975" sz="2700" spc="-434">
                <a:latin typeface="Microsoft Sans Serif"/>
                <a:cs typeface="Microsoft Sans Serif"/>
              </a:rPr>
              <a:t> </a:t>
            </a:r>
            <a:r>
              <a:rPr dirty="0" baseline="6172" sz="2700">
                <a:latin typeface="Microsoft Sans Serif"/>
                <a:cs typeface="Microsoft Sans Serif"/>
              </a:rPr>
              <a:t>م</a:t>
            </a:r>
            <a:r>
              <a:rPr dirty="0" baseline="6172" sz="2700" spc="322">
                <a:latin typeface="Microsoft Sans Serif"/>
                <a:cs typeface="Microsoft Sans Serif"/>
              </a:rPr>
              <a:t> </a:t>
            </a:r>
            <a:r>
              <a:rPr dirty="0" baseline="1543" sz="2700">
                <a:latin typeface="Microsoft Sans Serif"/>
                <a:cs typeface="Microsoft Sans Serif"/>
              </a:rPr>
              <a:t>ه</a:t>
            </a:r>
            <a:r>
              <a:rPr dirty="0" baseline="1543" sz="2700" spc="390">
                <a:latin typeface="Microsoft Sans Serif"/>
                <a:cs typeface="Microsoft Sans Serif"/>
              </a:rPr>
              <a:t>  </a:t>
            </a:r>
            <a:r>
              <a:rPr dirty="0" baseline="1543" sz="2700" spc="-1582">
                <a:latin typeface="Microsoft Sans Serif"/>
                <a:cs typeface="Microsoft Sans Serif"/>
              </a:rPr>
              <a:t>ي</a:t>
            </a:r>
            <a:r>
              <a:rPr dirty="0" baseline="12345" sz="2700" spc="-1582">
                <a:latin typeface="Microsoft Sans Serif"/>
                <a:cs typeface="Microsoft Sans Serif"/>
              </a:rPr>
              <a:t>.</a:t>
            </a:r>
            <a:r>
              <a:rPr dirty="0" baseline="12345" sz="2700" spc="622">
                <a:latin typeface="Microsoft Sans Serif"/>
                <a:cs typeface="Microsoft Sans Serif"/>
              </a:rPr>
              <a:t> </a:t>
            </a:r>
            <a:r>
              <a:rPr dirty="0" baseline="18518" sz="2700" spc="-1710">
                <a:latin typeface="Microsoft Sans Serif"/>
                <a:cs typeface="Microsoft Sans Serif"/>
              </a:rPr>
              <a:t>.</a:t>
            </a:r>
            <a:r>
              <a:rPr dirty="0" sz="1800" spc="-1140">
                <a:latin typeface="Microsoft Sans Serif"/>
                <a:cs typeface="Microsoft Sans Serif"/>
              </a:rPr>
              <a:t>ف</a:t>
            </a:r>
            <a:endParaRPr sz="1800">
              <a:latin typeface="Microsoft Sans Serif"/>
              <a:cs typeface="Microsoft Sans Serif"/>
            </a:endParaRPr>
          </a:p>
        </p:txBody>
      </p:sp>
      <p:sp>
        <p:nvSpPr>
          <p:cNvPr id="8" name="object 8" descr=""/>
          <p:cNvSpPr txBox="1"/>
          <p:nvPr/>
        </p:nvSpPr>
        <p:spPr>
          <a:xfrm>
            <a:off x="7273797" y="525017"/>
            <a:ext cx="4806950" cy="299720"/>
          </a:xfrm>
          <a:prstGeom prst="rect">
            <a:avLst/>
          </a:prstGeom>
        </p:spPr>
        <p:txBody>
          <a:bodyPr wrap="square" lIns="0" tIns="12700" rIns="0" bIns="0" rtlCol="0" vert="horz">
            <a:spAutoFit/>
          </a:bodyPr>
          <a:lstStyle/>
          <a:p>
            <a:pPr algn="r" marL="38100" marR="30480">
              <a:lnSpc>
                <a:spcPct val="100000"/>
              </a:lnSpc>
              <a:spcBef>
                <a:spcPts val="100"/>
              </a:spcBef>
            </a:pPr>
            <a:r>
              <a:rPr dirty="0" sz="1800" spc="-245">
                <a:latin typeface="Microsoft Sans Serif"/>
                <a:cs typeface="Microsoft Sans Serif"/>
              </a:rPr>
              <a:t>م</a:t>
            </a:r>
            <a:r>
              <a:rPr dirty="0" sz="1800" spc="-45">
                <a:latin typeface="Microsoft Sans Serif"/>
                <a:cs typeface="Microsoft Sans Serif"/>
              </a:rPr>
              <a:t> </a:t>
            </a:r>
            <a:r>
              <a:rPr dirty="0" sz="1800" spc="-355">
                <a:latin typeface="Microsoft Sans Serif"/>
                <a:cs typeface="Microsoft Sans Serif"/>
              </a:rPr>
              <a:t>أل</a:t>
            </a:r>
            <a:r>
              <a:rPr dirty="0" sz="1800" spc="110">
                <a:latin typeface="Microsoft Sans Serif"/>
                <a:cs typeface="Microsoft Sans Serif"/>
              </a:rPr>
              <a:t> </a:t>
            </a:r>
            <a:r>
              <a:rPr dirty="0" sz="1800" spc="-430">
                <a:latin typeface="Microsoft Sans Serif"/>
                <a:cs typeface="Microsoft Sans Serif"/>
              </a:rPr>
              <a:t>رر</a:t>
            </a:r>
            <a:r>
              <a:rPr dirty="0" sz="1800" spc="140">
                <a:latin typeface="Microsoft Sans Serif"/>
                <a:cs typeface="Microsoft Sans Serif"/>
              </a:rPr>
              <a:t>  </a:t>
            </a:r>
            <a:r>
              <a:rPr dirty="0" sz="1800" spc="-355">
                <a:latin typeface="Microsoft Sans Serif"/>
                <a:cs typeface="Microsoft Sans Serif"/>
              </a:rPr>
              <a:t>و</a:t>
            </a:r>
            <a:r>
              <a:rPr dirty="0" sz="1800" spc="385">
                <a:latin typeface="Microsoft Sans Serif"/>
                <a:cs typeface="Microsoft Sans Serif"/>
              </a:rPr>
              <a:t> </a:t>
            </a:r>
            <a:r>
              <a:rPr dirty="0" sz="1800" spc="125">
                <a:latin typeface="Microsoft Sans Serif"/>
                <a:cs typeface="Microsoft Sans Serif"/>
              </a:rPr>
              <a:t>ك</a:t>
            </a:r>
            <a:r>
              <a:rPr dirty="0" sz="1800" spc="-229">
                <a:latin typeface="Microsoft Sans Serif"/>
                <a:cs typeface="Microsoft Sans Serif"/>
              </a:rPr>
              <a:t> </a:t>
            </a:r>
            <a:r>
              <a:rPr dirty="0" sz="1800" spc="-260">
                <a:latin typeface="Microsoft Sans Serif"/>
                <a:cs typeface="Microsoft Sans Serif"/>
              </a:rPr>
              <a:t>ارو</a:t>
            </a:r>
            <a:r>
              <a:rPr dirty="0" sz="1800" spc="-150">
                <a:latin typeface="Microsoft Sans Serif"/>
                <a:cs typeface="Microsoft Sans Serif"/>
              </a:rPr>
              <a:t> </a:t>
            </a:r>
            <a:r>
              <a:rPr dirty="0" sz="1800" spc="254">
                <a:latin typeface="Microsoft Sans Serif"/>
                <a:cs typeface="Microsoft Sans Serif"/>
              </a:rPr>
              <a:t>ف</a:t>
            </a:r>
            <a:r>
              <a:rPr dirty="0" sz="1800" spc="365">
                <a:latin typeface="Microsoft Sans Serif"/>
                <a:cs typeface="Microsoft Sans Serif"/>
              </a:rPr>
              <a:t>  </a:t>
            </a:r>
            <a:r>
              <a:rPr dirty="0" sz="1800" spc="-805">
                <a:latin typeface="Microsoft Sans Serif"/>
                <a:cs typeface="Microsoft Sans Serif"/>
              </a:rPr>
              <a:t>ي</a:t>
            </a:r>
            <a:r>
              <a:rPr dirty="0" baseline="-13888" sz="2700" spc="-1207">
                <a:latin typeface="Microsoft Sans Serif"/>
                <a:cs typeface="Microsoft Sans Serif"/>
              </a:rPr>
              <a:t>„</a:t>
            </a:r>
            <a:r>
              <a:rPr dirty="0" baseline="-13888" sz="2700" spc="315">
                <a:latin typeface="Microsoft Sans Serif"/>
                <a:cs typeface="Microsoft Sans Serif"/>
              </a:rPr>
              <a:t> </a:t>
            </a:r>
            <a:r>
              <a:rPr dirty="0" sz="1800" spc="-260">
                <a:latin typeface="Microsoft Sans Serif"/>
                <a:cs typeface="Microsoft Sans Serif"/>
              </a:rPr>
              <a:t>نا</a:t>
            </a:r>
            <a:r>
              <a:rPr dirty="0" sz="1800" spc="40">
                <a:latin typeface="Microsoft Sans Serif"/>
                <a:cs typeface="Microsoft Sans Serif"/>
              </a:rPr>
              <a:t>  </a:t>
            </a:r>
            <a:r>
              <a:rPr dirty="0" sz="1800" spc="-355">
                <a:latin typeface="Microsoft Sans Serif"/>
                <a:cs typeface="Microsoft Sans Serif"/>
              </a:rPr>
              <a:t>أل</a:t>
            </a:r>
            <a:r>
              <a:rPr dirty="0" sz="1800" spc="114">
                <a:latin typeface="Microsoft Sans Serif"/>
                <a:cs typeface="Microsoft Sans Serif"/>
              </a:rPr>
              <a:t> </a:t>
            </a:r>
            <a:r>
              <a:rPr dirty="0" sz="1800" spc="-340">
                <a:latin typeface="Microsoft Sans Serif"/>
                <a:cs typeface="Microsoft Sans Serif"/>
              </a:rPr>
              <a:t>قو</a:t>
            </a:r>
            <a:r>
              <a:rPr dirty="0" sz="1800" spc="229">
                <a:latin typeface="Microsoft Sans Serif"/>
                <a:cs typeface="Microsoft Sans Serif"/>
              </a:rPr>
              <a:t>  </a:t>
            </a:r>
            <a:r>
              <a:rPr dirty="0" sz="1800" spc="-495">
                <a:latin typeface="Microsoft Sans Serif"/>
                <a:cs typeface="Microsoft Sans Serif"/>
              </a:rPr>
              <a:t>س</a:t>
            </a:r>
            <a:r>
              <a:rPr dirty="0" sz="1800" spc="229">
                <a:latin typeface="Microsoft Sans Serif"/>
                <a:cs typeface="Microsoft Sans Serif"/>
              </a:rPr>
              <a:t>  </a:t>
            </a:r>
            <a:r>
              <a:rPr dirty="0" sz="1800" spc="-350">
                <a:latin typeface="Microsoft Sans Serif"/>
                <a:cs typeface="Microsoft Sans Serif"/>
              </a:rPr>
              <a:t>نر</a:t>
            </a:r>
            <a:r>
              <a:rPr dirty="0" sz="1800" spc="290">
                <a:latin typeface="Microsoft Sans Serif"/>
                <a:cs typeface="Microsoft Sans Serif"/>
              </a:rPr>
              <a:t>  </a:t>
            </a:r>
            <a:r>
              <a:rPr dirty="0" sz="1800" spc="-300">
                <a:latin typeface="Microsoft Sans Serif"/>
                <a:cs typeface="Microsoft Sans Serif"/>
              </a:rPr>
              <a:t>و</a:t>
            </a:r>
            <a:r>
              <a:rPr dirty="0" sz="1800" spc="-155">
                <a:latin typeface="Microsoft Sans Serif"/>
                <a:cs typeface="Microsoft Sans Serif"/>
              </a:rPr>
              <a:t> </a:t>
            </a:r>
            <a:r>
              <a:rPr dirty="0" sz="1800">
                <a:latin typeface="Microsoft Sans Serif"/>
                <a:cs typeface="Microsoft Sans Serif"/>
              </a:rPr>
              <a:t>ة</a:t>
            </a:r>
            <a:r>
              <a:rPr dirty="0" sz="1800" spc="340">
                <a:latin typeface="Microsoft Sans Serif"/>
                <a:cs typeface="Microsoft Sans Serif"/>
              </a:rPr>
              <a:t> </a:t>
            </a:r>
            <a:r>
              <a:rPr dirty="0" sz="1800" spc="-285">
                <a:latin typeface="Microsoft Sans Serif"/>
                <a:cs typeface="Microsoft Sans Serif"/>
              </a:rPr>
              <a:t>ار</a:t>
            </a:r>
            <a:r>
              <a:rPr dirty="0" sz="1800" spc="300">
                <a:latin typeface="Microsoft Sans Serif"/>
                <a:cs typeface="Microsoft Sans Serif"/>
              </a:rPr>
              <a:t> </a:t>
            </a:r>
            <a:r>
              <a:rPr dirty="0" sz="1800" spc="-265">
                <a:latin typeface="Microsoft Sans Serif"/>
                <a:cs typeface="Microsoft Sans Serif"/>
              </a:rPr>
              <a:t>ةروذ</a:t>
            </a:r>
            <a:r>
              <a:rPr dirty="0" sz="1800" spc="335">
                <a:latin typeface="Microsoft Sans Serif"/>
                <a:cs typeface="Microsoft Sans Serif"/>
              </a:rPr>
              <a:t> </a:t>
            </a:r>
            <a:r>
              <a:rPr dirty="0" sz="1800" spc="-805">
                <a:latin typeface="Microsoft Sans Serif"/>
                <a:cs typeface="Microsoft Sans Serif"/>
              </a:rPr>
              <a:t>ي</a:t>
            </a:r>
            <a:r>
              <a:rPr dirty="0" baseline="-13888" sz="2700" spc="-1207">
                <a:latin typeface="Microsoft Sans Serif"/>
                <a:cs typeface="Microsoft Sans Serif"/>
              </a:rPr>
              <a:t>„</a:t>
            </a:r>
            <a:r>
              <a:rPr dirty="0" baseline="-13888" sz="2700" spc="307">
                <a:latin typeface="Microsoft Sans Serif"/>
                <a:cs typeface="Microsoft Sans Serif"/>
              </a:rPr>
              <a:t> </a:t>
            </a:r>
            <a:r>
              <a:rPr dirty="0" sz="1800" spc="-345">
                <a:latin typeface="Microsoft Sans Serif"/>
                <a:cs typeface="Microsoft Sans Serif"/>
              </a:rPr>
              <a:t>،ور</a:t>
            </a:r>
            <a:r>
              <a:rPr dirty="0" sz="1800" spc="-165">
                <a:latin typeface="Microsoft Sans Serif"/>
                <a:cs typeface="Microsoft Sans Serif"/>
              </a:rPr>
              <a:t> </a:t>
            </a:r>
            <a:r>
              <a:rPr dirty="0" sz="1800" spc="-350">
                <a:latin typeface="Microsoft Sans Serif"/>
                <a:cs typeface="Microsoft Sans Serif"/>
              </a:rPr>
              <a:t>أل</a:t>
            </a:r>
            <a:r>
              <a:rPr dirty="0" sz="1800" spc="-150">
                <a:latin typeface="Microsoft Sans Serif"/>
                <a:cs typeface="Microsoft Sans Serif"/>
              </a:rPr>
              <a:t> </a:t>
            </a:r>
            <a:r>
              <a:rPr dirty="0" sz="1800" spc="125">
                <a:latin typeface="Microsoft Sans Serif"/>
                <a:cs typeface="Microsoft Sans Serif"/>
              </a:rPr>
              <a:t>ك</a:t>
            </a:r>
            <a:r>
              <a:rPr dirty="0" sz="1800" spc="-229">
                <a:latin typeface="Microsoft Sans Serif"/>
                <a:cs typeface="Microsoft Sans Serif"/>
              </a:rPr>
              <a:t> </a:t>
            </a:r>
            <a:r>
              <a:rPr dirty="0" sz="1800" spc="-285">
                <a:latin typeface="Microsoft Sans Serif"/>
                <a:cs typeface="Microsoft Sans Serif"/>
              </a:rPr>
              <a:t>ار</a:t>
            </a:r>
            <a:r>
              <a:rPr dirty="0" sz="1800" spc="120">
                <a:latin typeface="Microsoft Sans Serif"/>
                <a:cs typeface="Microsoft Sans Serif"/>
              </a:rPr>
              <a:t> </a:t>
            </a:r>
            <a:r>
              <a:rPr dirty="0" sz="1800" spc="-305">
                <a:latin typeface="Microsoft Sans Serif"/>
                <a:cs typeface="Microsoft Sans Serif"/>
              </a:rPr>
              <a:t>لا</a:t>
            </a:r>
            <a:endParaRPr sz="1800">
              <a:latin typeface="Microsoft Sans Serif"/>
              <a:cs typeface="Microsoft Sans Serif"/>
            </a:endParaRPr>
          </a:p>
        </p:txBody>
      </p:sp>
      <p:sp>
        <p:nvSpPr>
          <p:cNvPr id="9" name="object 9" descr=""/>
          <p:cNvSpPr txBox="1"/>
          <p:nvPr/>
        </p:nvSpPr>
        <p:spPr>
          <a:xfrm>
            <a:off x="5214492" y="579882"/>
            <a:ext cx="1929130" cy="299720"/>
          </a:xfrm>
          <a:prstGeom prst="rect">
            <a:avLst/>
          </a:prstGeom>
        </p:spPr>
        <p:txBody>
          <a:bodyPr wrap="square" lIns="0" tIns="12700" rIns="0" bIns="0" rtlCol="0" vert="horz">
            <a:spAutoFit/>
          </a:bodyPr>
          <a:lstStyle/>
          <a:p>
            <a:pPr algn="r" marL="38100" marR="30480">
              <a:lnSpc>
                <a:spcPct val="100000"/>
              </a:lnSpc>
              <a:spcBef>
                <a:spcPts val="100"/>
              </a:spcBef>
            </a:pPr>
            <a:r>
              <a:rPr dirty="0" sz="1800" spc="-700">
                <a:latin typeface="Microsoft Sans Serif"/>
                <a:cs typeface="Microsoft Sans Serif"/>
              </a:rPr>
              <a:t>„</a:t>
            </a:r>
            <a:r>
              <a:rPr dirty="0" sz="1800" spc="305">
                <a:latin typeface="Microsoft Sans Serif"/>
                <a:cs typeface="Microsoft Sans Serif"/>
              </a:rPr>
              <a:t>     </a:t>
            </a:r>
            <a:r>
              <a:rPr dirty="0" sz="1800" spc="-700">
                <a:latin typeface="Microsoft Sans Serif"/>
                <a:cs typeface="Microsoft Sans Serif"/>
              </a:rPr>
              <a:t>„</a:t>
            </a:r>
            <a:r>
              <a:rPr dirty="0" sz="1800" spc="475">
                <a:latin typeface="Microsoft Sans Serif"/>
                <a:cs typeface="Microsoft Sans Serif"/>
              </a:rPr>
              <a:t>        </a:t>
            </a:r>
            <a:r>
              <a:rPr dirty="0" sz="1800" spc="-700">
                <a:latin typeface="Microsoft Sans Serif"/>
                <a:cs typeface="Microsoft Sans Serif"/>
              </a:rPr>
              <a:t>„</a:t>
            </a:r>
            <a:r>
              <a:rPr dirty="0" sz="1800" spc="484">
                <a:latin typeface="Microsoft Sans Serif"/>
                <a:cs typeface="Microsoft Sans Serif"/>
              </a:rPr>
              <a:t>  </a:t>
            </a:r>
            <a:r>
              <a:rPr dirty="0" baseline="13888" sz="2700" spc="-82">
                <a:latin typeface="Microsoft Sans Serif"/>
                <a:cs typeface="Microsoft Sans Serif"/>
              </a:rPr>
              <a:t>ةذ</a:t>
            </a:r>
            <a:endParaRPr baseline="13888" sz="2700">
              <a:latin typeface="Microsoft Sans Serif"/>
              <a:cs typeface="Microsoft Sans Serif"/>
            </a:endParaRPr>
          </a:p>
        </p:txBody>
      </p:sp>
      <p:sp>
        <p:nvSpPr>
          <p:cNvPr id="10" name="object 10" descr=""/>
          <p:cNvSpPr txBox="1"/>
          <p:nvPr/>
        </p:nvSpPr>
        <p:spPr>
          <a:xfrm>
            <a:off x="3624707" y="534161"/>
            <a:ext cx="3946525" cy="299720"/>
          </a:xfrm>
          <a:prstGeom prst="rect">
            <a:avLst/>
          </a:prstGeom>
        </p:spPr>
        <p:txBody>
          <a:bodyPr wrap="square" lIns="0" tIns="12700" rIns="0" bIns="0" rtlCol="0" vert="horz">
            <a:spAutoFit/>
          </a:bodyPr>
          <a:lstStyle/>
          <a:p>
            <a:pPr algn="r" marL="38100" marR="30480">
              <a:lnSpc>
                <a:spcPct val="100000"/>
              </a:lnSpc>
              <a:spcBef>
                <a:spcPts val="100"/>
              </a:spcBef>
            </a:pPr>
            <a:r>
              <a:rPr dirty="0" baseline="1543" sz="2700">
                <a:latin typeface="Microsoft Sans Serif"/>
                <a:cs typeface="Microsoft Sans Serif"/>
              </a:rPr>
              <a:t>س</a:t>
            </a:r>
            <a:r>
              <a:rPr dirty="0" baseline="4629" sz="2700">
                <a:latin typeface="Microsoft Sans Serif"/>
                <a:cs typeface="Microsoft Sans Serif"/>
              </a:rPr>
              <a:t>,</a:t>
            </a:r>
            <a:r>
              <a:rPr dirty="0" baseline="4629" sz="2700" spc="157">
                <a:latin typeface="Microsoft Sans Serif"/>
                <a:cs typeface="Microsoft Sans Serif"/>
              </a:rPr>
              <a:t> </a:t>
            </a:r>
            <a:r>
              <a:rPr dirty="0" baseline="1543" sz="2700" spc="-1147">
                <a:latin typeface="Microsoft Sans Serif"/>
                <a:cs typeface="Microsoft Sans Serif"/>
              </a:rPr>
              <a:t>سأ</a:t>
            </a:r>
            <a:r>
              <a:rPr dirty="0" baseline="20061" sz="2700" spc="-472">
                <a:latin typeface="Microsoft Sans Serif"/>
                <a:cs typeface="Microsoft Sans Serif"/>
              </a:rPr>
              <a:t> </a:t>
            </a:r>
            <a:r>
              <a:rPr dirty="0" baseline="6172" sz="2700" spc="-630">
                <a:latin typeface="Microsoft Sans Serif"/>
                <a:cs typeface="Microsoft Sans Serif"/>
              </a:rPr>
              <a:t>لا</a:t>
            </a:r>
            <a:r>
              <a:rPr dirty="0" baseline="6172" sz="2700" spc="-225">
                <a:latin typeface="Microsoft Sans Serif"/>
                <a:cs typeface="Microsoft Sans Serif"/>
              </a:rPr>
              <a:t> </a:t>
            </a:r>
            <a:r>
              <a:rPr dirty="0" baseline="1543" sz="2700" spc="-359">
                <a:latin typeface="Microsoft Sans Serif"/>
                <a:cs typeface="Microsoft Sans Serif"/>
              </a:rPr>
              <a:t>ذحا</a:t>
            </a:r>
            <a:r>
              <a:rPr dirty="0" baseline="24691" sz="2700" spc="104">
                <a:latin typeface="Microsoft Sans Serif"/>
                <a:cs typeface="Microsoft Sans Serif"/>
              </a:rPr>
              <a:t> </a:t>
            </a:r>
            <a:r>
              <a:rPr dirty="0" baseline="7716" sz="2700" spc="-780">
                <a:latin typeface="Microsoft Sans Serif"/>
                <a:cs typeface="Microsoft Sans Serif"/>
              </a:rPr>
              <a:t>ذث</a:t>
            </a:r>
            <a:r>
              <a:rPr dirty="0" baseline="4629" sz="2700" spc="-780">
                <a:latin typeface="Microsoft Sans Serif"/>
                <a:cs typeface="Microsoft Sans Serif"/>
              </a:rPr>
              <a:t>„</a:t>
            </a:r>
            <a:r>
              <a:rPr dirty="0" baseline="1543" sz="2700" spc="-780">
                <a:latin typeface="Microsoft Sans Serif"/>
                <a:cs typeface="Microsoft Sans Serif"/>
              </a:rPr>
              <a:t>كا</a:t>
            </a:r>
            <a:r>
              <a:rPr dirty="0" baseline="26234" sz="2700" spc="-472">
                <a:latin typeface="Microsoft Sans Serif"/>
                <a:cs typeface="Microsoft Sans Serif"/>
              </a:rPr>
              <a:t> </a:t>
            </a:r>
            <a:r>
              <a:rPr dirty="0" baseline="10802" sz="2700" spc="-1567">
                <a:latin typeface="Microsoft Sans Serif"/>
                <a:cs typeface="Microsoft Sans Serif"/>
              </a:rPr>
              <a:t>ب</a:t>
            </a:r>
            <a:r>
              <a:rPr dirty="0" baseline="18518" sz="2700" spc="-1567">
                <a:latin typeface="Microsoft Sans Serif"/>
                <a:cs typeface="Microsoft Sans Serif"/>
              </a:rPr>
              <a:t>„</a:t>
            </a:r>
            <a:r>
              <a:rPr dirty="0" baseline="18518" sz="2700" spc="67">
                <a:latin typeface="Microsoft Sans Serif"/>
                <a:cs typeface="Microsoft Sans Serif"/>
              </a:rPr>
              <a:t> </a:t>
            </a:r>
            <a:r>
              <a:rPr dirty="0" baseline="9259" sz="2700" spc="-930">
                <a:latin typeface="Microsoft Sans Serif"/>
                <a:cs typeface="Microsoft Sans Serif"/>
              </a:rPr>
              <a:t>،ري</a:t>
            </a:r>
            <a:r>
              <a:rPr dirty="0" baseline="1543" sz="2700" spc="-930">
                <a:latin typeface="Microsoft Sans Serif"/>
                <a:cs typeface="Microsoft Sans Serif"/>
              </a:rPr>
              <a:t>„</a:t>
            </a:r>
            <a:r>
              <a:rPr dirty="0" baseline="10802" sz="2700" spc="-930">
                <a:latin typeface="Microsoft Sans Serif"/>
                <a:cs typeface="Microsoft Sans Serif"/>
              </a:rPr>
              <a:t>ث</a:t>
            </a:r>
            <a:r>
              <a:rPr dirty="0" baseline="6172" sz="2700" spc="-930">
                <a:latin typeface="Microsoft Sans Serif"/>
                <a:cs typeface="Microsoft Sans Serif"/>
              </a:rPr>
              <a:t>,</a:t>
            </a:r>
            <a:r>
              <a:rPr dirty="0" baseline="23148" sz="2700" spc="-930">
                <a:latin typeface="Microsoft Sans Serif"/>
                <a:cs typeface="Microsoft Sans Serif"/>
              </a:rPr>
              <a:t>عت</a:t>
            </a:r>
            <a:r>
              <a:rPr dirty="0" baseline="35493" sz="2700" spc="-930">
                <a:latin typeface="Microsoft Sans Serif"/>
                <a:cs typeface="Microsoft Sans Serif"/>
              </a:rPr>
              <a:t>„</a:t>
            </a:r>
            <a:r>
              <a:rPr dirty="0" baseline="1543" sz="2700" spc="-930">
                <a:latin typeface="Microsoft Sans Serif"/>
                <a:cs typeface="Microsoft Sans Serif"/>
              </a:rPr>
              <a:t>لاو</a:t>
            </a:r>
            <a:r>
              <a:rPr dirty="0" baseline="1543" sz="2700" spc="-225">
                <a:latin typeface="Microsoft Sans Serif"/>
                <a:cs typeface="Microsoft Sans Serif"/>
              </a:rPr>
              <a:t> </a:t>
            </a:r>
            <a:r>
              <a:rPr dirty="0" baseline="1543" sz="2700" spc="-585">
                <a:latin typeface="Microsoft Sans Serif"/>
                <a:cs typeface="Microsoft Sans Serif"/>
              </a:rPr>
              <a:t>يا</a:t>
            </a:r>
            <a:r>
              <a:rPr dirty="0" baseline="24691" sz="2700" spc="-592">
                <a:latin typeface="Microsoft Sans Serif"/>
                <a:cs typeface="Microsoft Sans Serif"/>
              </a:rPr>
              <a:t> </a:t>
            </a:r>
            <a:r>
              <a:rPr dirty="0" baseline="9259" sz="2700" spc="-577">
                <a:latin typeface="Microsoft Sans Serif"/>
                <a:cs typeface="Microsoft Sans Serif"/>
              </a:rPr>
              <a:t>رلا</a:t>
            </a:r>
            <a:r>
              <a:rPr dirty="0" baseline="9259" sz="2700" spc="-217">
                <a:latin typeface="Microsoft Sans Serif"/>
                <a:cs typeface="Microsoft Sans Serif"/>
              </a:rPr>
              <a:t> </a:t>
            </a:r>
            <a:r>
              <a:rPr dirty="0" baseline="1543" sz="2700" spc="-1132">
                <a:latin typeface="Microsoft Sans Serif"/>
                <a:cs typeface="Microsoft Sans Serif"/>
              </a:rPr>
              <a:t>ة</a:t>
            </a:r>
            <a:r>
              <a:rPr dirty="0" baseline="18518" sz="2700" spc="-1132">
                <a:latin typeface="Microsoft Sans Serif"/>
                <a:cs typeface="Microsoft Sans Serif"/>
              </a:rPr>
              <a:t>„</a:t>
            </a:r>
            <a:r>
              <a:rPr dirty="0" baseline="4629" sz="2700" spc="-1132">
                <a:latin typeface="Microsoft Sans Serif"/>
                <a:cs typeface="Microsoft Sans Serif"/>
              </a:rPr>
              <a:t>رت</a:t>
            </a:r>
            <a:r>
              <a:rPr dirty="0" sz="1800" spc="-755">
                <a:latin typeface="Microsoft Sans Serif"/>
                <a:cs typeface="Microsoft Sans Serif"/>
              </a:rPr>
              <a:t>„</a:t>
            </a:r>
            <a:r>
              <a:rPr dirty="0" sz="1800" spc="-210">
                <a:latin typeface="Microsoft Sans Serif"/>
                <a:cs typeface="Microsoft Sans Serif"/>
              </a:rPr>
              <a:t> </a:t>
            </a:r>
            <a:r>
              <a:rPr dirty="0" baseline="9259" sz="2700" spc="-869">
                <a:latin typeface="Microsoft Sans Serif"/>
                <a:cs typeface="Microsoft Sans Serif"/>
              </a:rPr>
              <a:t>ح</a:t>
            </a:r>
            <a:r>
              <a:rPr dirty="0" baseline="9259" sz="2700" spc="-225">
                <a:latin typeface="Microsoft Sans Serif"/>
                <a:cs typeface="Microsoft Sans Serif"/>
              </a:rPr>
              <a:t> </a:t>
            </a:r>
            <a:r>
              <a:rPr dirty="0" baseline="1543" sz="2700" spc="-1139">
                <a:latin typeface="Microsoft Sans Serif"/>
                <a:cs typeface="Microsoft Sans Serif"/>
              </a:rPr>
              <a:t>ي</a:t>
            </a:r>
            <a:r>
              <a:rPr dirty="0" baseline="29320" sz="2700" spc="-1139">
                <a:latin typeface="Microsoft Sans Serif"/>
                <a:cs typeface="Microsoft Sans Serif"/>
              </a:rPr>
              <a:t>.</a:t>
            </a:r>
            <a:r>
              <a:rPr dirty="0" baseline="12345" sz="2700" spc="-1139">
                <a:latin typeface="Microsoft Sans Serif"/>
                <a:cs typeface="Microsoft Sans Serif"/>
              </a:rPr>
              <a:t>ق</a:t>
            </a:r>
            <a:r>
              <a:rPr dirty="0" baseline="12345" sz="2700" spc="-232">
                <a:latin typeface="Microsoft Sans Serif"/>
                <a:cs typeface="Microsoft Sans Serif"/>
              </a:rPr>
              <a:t> </a:t>
            </a:r>
            <a:r>
              <a:rPr dirty="0" baseline="1543" sz="2700" spc="-922">
                <a:latin typeface="Microsoft Sans Serif"/>
                <a:cs typeface="Microsoft Sans Serif"/>
              </a:rPr>
              <a:t>ق</a:t>
            </a:r>
            <a:r>
              <a:rPr dirty="0" baseline="16975" sz="2700" spc="-922">
                <a:latin typeface="Microsoft Sans Serif"/>
                <a:cs typeface="Microsoft Sans Serif"/>
              </a:rPr>
              <a:t>„</a:t>
            </a:r>
            <a:r>
              <a:rPr dirty="0" baseline="16975" sz="2700" spc="-465">
                <a:latin typeface="Microsoft Sans Serif"/>
                <a:cs typeface="Microsoft Sans Serif"/>
              </a:rPr>
              <a:t> </a:t>
            </a:r>
            <a:r>
              <a:rPr dirty="0" baseline="16975" sz="2700" spc="-1012">
                <a:latin typeface="Microsoft Sans Serif"/>
                <a:cs typeface="Microsoft Sans Serif"/>
              </a:rPr>
              <a:t>حلا</a:t>
            </a:r>
            <a:r>
              <a:rPr dirty="0" baseline="16975" sz="2700" spc="-217">
                <a:latin typeface="Microsoft Sans Serif"/>
                <a:cs typeface="Microsoft Sans Serif"/>
              </a:rPr>
              <a:t> </a:t>
            </a:r>
            <a:r>
              <a:rPr dirty="0" baseline="1543" sz="2700" spc="-735">
                <a:latin typeface="Microsoft Sans Serif"/>
                <a:cs typeface="Microsoft Sans Serif"/>
              </a:rPr>
              <a:t>ة</a:t>
            </a:r>
            <a:r>
              <a:rPr dirty="0" baseline="18518" sz="2700" spc="-735">
                <a:latin typeface="Microsoft Sans Serif"/>
                <a:cs typeface="Microsoft Sans Serif"/>
              </a:rPr>
              <a:t>„</a:t>
            </a:r>
            <a:r>
              <a:rPr dirty="0" baseline="18518" sz="2700" spc="-352">
                <a:latin typeface="Microsoft Sans Serif"/>
                <a:cs typeface="Microsoft Sans Serif"/>
              </a:rPr>
              <a:t> </a:t>
            </a:r>
            <a:r>
              <a:rPr dirty="0" baseline="4629" sz="2700" spc="-794">
                <a:latin typeface="Microsoft Sans Serif"/>
                <a:cs typeface="Microsoft Sans Serif"/>
              </a:rPr>
              <a:t>ت</a:t>
            </a:r>
            <a:r>
              <a:rPr dirty="0" sz="1800" spc="-530">
                <a:latin typeface="Microsoft Sans Serif"/>
                <a:cs typeface="Microsoft Sans Serif"/>
              </a:rPr>
              <a:t>„</a:t>
            </a:r>
            <a:r>
              <a:rPr dirty="0" baseline="1543" sz="2700" spc="-794">
                <a:latin typeface="Microsoft Sans Serif"/>
                <a:cs typeface="Microsoft Sans Serif"/>
              </a:rPr>
              <a:t>امجو</a:t>
            </a:r>
            <a:r>
              <a:rPr dirty="0" baseline="1543" sz="2700" spc="-225">
                <a:latin typeface="Microsoft Sans Serif"/>
                <a:cs typeface="Microsoft Sans Serif"/>
              </a:rPr>
              <a:t> </a:t>
            </a:r>
            <a:r>
              <a:rPr dirty="0" baseline="1543" sz="2700" spc="-1027">
                <a:latin typeface="Microsoft Sans Serif"/>
                <a:cs typeface="Microsoft Sans Serif"/>
              </a:rPr>
              <a:t>ر</a:t>
            </a:r>
            <a:r>
              <a:rPr dirty="0" baseline="15432" sz="2700" spc="-1027">
                <a:latin typeface="Microsoft Sans Serif"/>
                <a:cs typeface="Microsoft Sans Serif"/>
              </a:rPr>
              <a:t>.</a:t>
            </a:r>
            <a:r>
              <a:rPr dirty="0" baseline="9259" sz="2700" spc="-1027">
                <a:latin typeface="Microsoft Sans Serif"/>
                <a:cs typeface="Microsoft Sans Serif"/>
              </a:rPr>
              <a:t>ري</a:t>
            </a:r>
            <a:r>
              <a:rPr dirty="0" baseline="6172" sz="2700" spc="-1027">
                <a:latin typeface="Microsoft Sans Serif"/>
                <a:cs typeface="Microsoft Sans Serif"/>
              </a:rPr>
              <a:t>„</a:t>
            </a:r>
            <a:r>
              <a:rPr dirty="0" baseline="15432" sz="2700" spc="-1027">
                <a:latin typeface="Microsoft Sans Serif"/>
                <a:cs typeface="Microsoft Sans Serif"/>
              </a:rPr>
              <a:t>.</a:t>
            </a:r>
            <a:r>
              <a:rPr dirty="0" baseline="15432" sz="2700" spc="-405">
                <a:latin typeface="Microsoft Sans Serif"/>
                <a:cs typeface="Microsoft Sans Serif"/>
              </a:rPr>
              <a:t> </a:t>
            </a:r>
            <a:r>
              <a:rPr dirty="0" baseline="16975" sz="2700" spc="-1387">
                <a:latin typeface="Microsoft Sans Serif"/>
                <a:cs typeface="Microsoft Sans Serif"/>
              </a:rPr>
              <a:t>عت</a:t>
            </a:r>
            <a:r>
              <a:rPr dirty="0" baseline="29320" sz="2700" spc="-1387">
                <a:latin typeface="Microsoft Sans Serif"/>
                <a:cs typeface="Microsoft Sans Serif"/>
              </a:rPr>
              <a:t>„</a:t>
            </a:r>
            <a:r>
              <a:rPr dirty="0" baseline="21604" sz="2700" spc="-1387">
                <a:latin typeface="Microsoft Sans Serif"/>
                <a:cs typeface="Microsoft Sans Serif"/>
              </a:rPr>
              <a:t>ت</a:t>
            </a:r>
            <a:r>
              <a:rPr dirty="0" baseline="16975" sz="2700" spc="-1387">
                <a:latin typeface="Microsoft Sans Serif"/>
                <a:cs typeface="Microsoft Sans Serif"/>
              </a:rPr>
              <a:t>,</a:t>
            </a:r>
            <a:r>
              <a:rPr dirty="0" baseline="16975" sz="2700" spc="-104">
                <a:latin typeface="Microsoft Sans Serif"/>
                <a:cs typeface="Microsoft Sans Serif"/>
              </a:rPr>
              <a:t> </a:t>
            </a:r>
            <a:r>
              <a:rPr dirty="0" baseline="12345" sz="2700" spc="-1402">
                <a:latin typeface="Microsoft Sans Serif"/>
                <a:cs typeface="Microsoft Sans Serif"/>
              </a:rPr>
              <a:t>يت</a:t>
            </a:r>
            <a:r>
              <a:rPr dirty="0" baseline="24691" sz="2700" spc="-1402">
                <a:latin typeface="Microsoft Sans Serif"/>
                <a:cs typeface="Microsoft Sans Serif"/>
              </a:rPr>
              <a:t>.</a:t>
            </a:r>
            <a:r>
              <a:rPr dirty="0" baseline="24691" sz="2700" spc="-405">
                <a:latin typeface="Microsoft Sans Serif"/>
                <a:cs typeface="Microsoft Sans Serif"/>
              </a:rPr>
              <a:t> </a:t>
            </a:r>
            <a:r>
              <a:rPr dirty="0" baseline="27777" sz="2700" spc="-705">
                <a:latin typeface="Microsoft Sans Serif"/>
                <a:cs typeface="Microsoft Sans Serif"/>
              </a:rPr>
              <a:t>عملا</a:t>
            </a:r>
            <a:r>
              <a:rPr dirty="0" baseline="27777" sz="2700" spc="165">
                <a:latin typeface="Microsoft Sans Serif"/>
                <a:cs typeface="Microsoft Sans Serif"/>
              </a:rPr>
              <a:t> </a:t>
            </a:r>
            <a:r>
              <a:rPr dirty="0" baseline="18518" sz="2700" spc="-1050">
                <a:latin typeface="Microsoft Sans Serif"/>
                <a:cs typeface="Microsoft Sans Serif"/>
              </a:rPr>
              <a:t>„</a:t>
            </a:r>
            <a:r>
              <a:rPr dirty="0" baseline="18518" sz="2700" spc="450">
                <a:latin typeface="Microsoft Sans Serif"/>
                <a:cs typeface="Microsoft Sans Serif"/>
              </a:rPr>
              <a:t> </a:t>
            </a:r>
            <a:r>
              <a:rPr dirty="0" baseline="23148" sz="2700" spc="-1425">
                <a:latin typeface="Microsoft Sans Serif"/>
                <a:cs typeface="Microsoft Sans Serif"/>
              </a:rPr>
              <a:t>حت</a:t>
            </a:r>
            <a:r>
              <a:rPr dirty="0" baseline="35493" sz="2700" spc="-1425">
                <a:latin typeface="Microsoft Sans Serif"/>
                <a:cs typeface="Microsoft Sans Serif"/>
              </a:rPr>
              <a:t>„</a:t>
            </a:r>
            <a:r>
              <a:rPr dirty="0" baseline="35493" sz="2700" spc="-405">
                <a:latin typeface="Microsoft Sans Serif"/>
                <a:cs typeface="Microsoft Sans Serif"/>
              </a:rPr>
              <a:t> </a:t>
            </a:r>
            <a:r>
              <a:rPr dirty="0" baseline="30864" sz="2700" spc="-637">
                <a:latin typeface="Microsoft Sans Serif"/>
                <a:cs typeface="Microsoft Sans Serif"/>
              </a:rPr>
              <a:t>ملا</a:t>
            </a:r>
            <a:r>
              <a:rPr dirty="0" baseline="30864" sz="2700" spc="367">
                <a:latin typeface="Microsoft Sans Serif"/>
                <a:cs typeface="Microsoft Sans Serif"/>
              </a:rPr>
              <a:t> </a:t>
            </a:r>
            <a:r>
              <a:rPr dirty="0" baseline="20061" sz="2700" spc="82">
                <a:latin typeface="Microsoft Sans Serif"/>
                <a:cs typeface="Microsoft Sans Serif"/>
              </a:rPr>
              <a:t>م</a:t>
            </a:r>
            <a:r>
              <a:rPr dirty="0" baseline="20061" sz="2700" spc="-75">
                <a:latin typeface="Microsoft Sans Serif"/>
                <a:cs typeface="Microsoft Sans Serif"/>
              </a:rPr>
              <a:t> </a:t>
            </a:r>
            <a:r>
              <a:rPr dirty="0" baseline="6172" sz="2700" spc="-75">
                <a:latin typeface="Microsoft Sans Serif"/>
                <a:cs typeface="Microsoft Sans Serif"/>
              </a:rPr>
              <a:t>ا</a:t>
            </a:r>
            <a:endParaRPr baseline="6172" sz="2700">
              <a:latin typeface="Microsoft Sans Serif"/>
              <a:cs typeface="Microsoft Sans Serif"/>
            </a:endParaRPr>
          </a:p>
        </p:txBody>
      </p:sp>
      <p:sp>
        <p:nvSpPr>
          <p:cNvPr id="11" name="object 11" descr=""/>
          <p:cNvSpPr txBox="1"/>
          <p:nvPr/>
        </p:nvSpPr>
        <p:spPr>
          <a:xfrm>
            <a:off x="10017252" y="883158"/>
            <a:ext cx="367665" cy="299720"/>
          </a:xfrm>
          <a:prstGeom prst="rect">
            <a:avLst/>
          </a:prstGeom>
        </p:spPr>
        <p:txBody>
          <a:bodyPr wrap="square" lIns="0" tIns="12700" rIns="0" bIns="0" rtlCol="0" vert="horz">
            <a:spAutoFit/>
          </a:bodyPr>
          <a:lstStyle/>
          <a:p>
            <a:pPr algn="r" marL="38100" marR="30480">
              <a:lnSpc>
                <a:spcPct val="100000"/>
              </a:lnSpc>
              <a:spcBef>
                <a:spcPts val="100"/>
              </a:spcBef>
            </a:pPr>
            <a:r>
              <a:rPr dirty="0" baseline="-9259" sz="2700" spc="-1050">
                <a:latin typeface="Microsoft Sans Serif"/>
                <a:cs typeface="Microsoft Sans Serif"/>
              </a:rPr>
              <a:t>„</a:t>
            </a:r>
            <a:r>
              <a:rPr dirty="0" baseline="-9259" sz="2700" spc="104">
                <a:latin typeface="Microsoft Sans Serif"/>
                <a:cs typeface="Microsoft Sans Serif"/>
              </a:rPr>
              <a:t> </a:t>
            </a:r>
            <a:r>
              <a:rPr dirty="0" baseline="-18518" sz="2700" spc="-1387">
                <a:latin typeface="Microsoft Sans Serif"/>
                <a:cs typeface="Microsoft Sans Serif"/>
              </a:rPr>
              <a:t>ق</a:t>
            </a:r>
            <a:r>
              <a:rPr dirty="0" sz="1800" spc="-925">
                <a:latin typeface="Microsoft Sans Serif"/>
                <a:cs typeface="Microsoft Sans Serif"/>
              </a:rPr>
              <a:t>„</a:t>
            </a:r>
            <a:r>
              <a:rPr dirty="0" sz="1800" spc="125">
                <a:latin typeface="Microsoft Sans Serif"/>
                <a:cs typeface="Microsoft Sans Serif"/>
              </a:rPr>
              <a:t>  </a:t>
            </a:r>
            <a:r>
              <a:rPr dirty="0" sz="1800" spc="-680">
                <a:latin typeface="Microsoft Sans Serif"/>
                <a:cs typeface="Microsoft Sans Serif"/>
              </a:rPr>
              <a:t>.</a:t>
            </a:r>
            <a:r>
              <a:rPr dirty="0" baseline="-15432" sz="2700" spc="-1019">
                <a:latin typeface="Microsoft Sans Serif"/>
                <a:cs typeface="Microsoft Sans Serif"/>
              </a:rPr>
              <a:t>ق</a:t>
            </a:r>
            <a:endParaRPr baseline="-15432" sz="2700">
              <a:latin typeface="Microsoft Sans Serif"/>
              <a:cs typeface="Microsoft Sans Serif"/>
            </a:endParaRPr>
          </a:p>
        </p:txBody>
      </p:sp>
      <p:sp>
        <p:nvSpPr>
          <p:cNvPr id="12" name="object 12" descr=""/>
          <p:cNvSpPr txBox="1"/>
          <p:nvPr/>
        </p:nvSpPr>
        <p:spPr>
          <a:xfrm>
            <a:off x="8935466" y="966978"/>
            <a:ext cx="3215640" cy="299720"/>
          </a:xfrm>
          <a:prstGeom prst="rect">
            <a:avLst/>
          </a:prstGeom>
        </p:spPr>
        <p:txBody>
          <a:bodyPr wrap="square" lIns="0" tIns="12700" rIns="0" bIns="0" rtlCol="0" vert="horz">
            <a:spAutoFit/>
          </a:bodyPr>
          <a:lstStyle/>
          <a:p>
            <a:pPr algn="r" marL="63500" marR="43180">
              <a:lnSpc>
                <a:spcPct val="100000"/>
              </a:lnSpc>
              <a:spcBef>
                <a:spcPts val="100"/>
              </a:spcBef>
            </a:pPr>
            <a:r>
              <a:rPr dirty="0" baseline="1543" sz="2700" spc="-630">
                <a:latin typeface="Microsoft Sans Serif"/>
                <a:cs typeface="Microsoft Sans Serif"/>
              </a:rPr>
              <a:t>علا</a:t>
            </a:r>
            <a:r>
              <a:rPr dirty="0" baseline="1543" sz="2700" spc="652">
                <a:latin typeface="Microsoft Sans Serif"/>
                <a:cs typeface="Microsoft Sans Serif"/>
              </a:rPr>
              <a:t> </a:t>
            </a:r>
            <a:r>
              <a:rPr dirty="0" baseline="9259" sz="2700" spc="-750">
                <a:latin typeface="Microsoft Sans Serif"/>
                <a:cs typeface="Microsoft Sans Serif"/>
              </a:rPr>
              <a:t>.</a:t>
            </a:r>
            <a:r>
              <a:rPr dirty="0" baseline="9259" sz="2700" spc="-375">
                <a:latin typeface="Microsoft Sans Serif"/>
                <a:cs typeface="Microsoft Sans Serif"/>
              </a:rPr>
              <a:t> </a:t>
            </a:r>
            <a:r>
              <a:rPr dirty="0" sz="1800">
                <a:latin typeface="Microsoft Sans Serif"/>
                <a:cs typeface="Microsoft Sans Serif"/>
              </a:rPr>
              <a:t>ه</a:t>
            </a:r>
            <a:r>
              <a:rPr dirty="0" sz="1800" spc="220">
                <a:latin typeface="Microsoft Sans Serif"/>
                <a:cs typeface="Microsoft Sans Serif"/>
              </a:rPr>
              <a:t> </a:t>
            </a:r>
            <a:r>
              <a:rPr dirty="0" baseline="7716" sz="2700" spc="-750">
                <a:latin typeface="Microsoft Sans Serif"/>
                <a:cs typeface="Microsoft Sans Serif"/>
              </a:rPr>
              <a:t>.</a:t>
            </a:r>
            <a:r>
              <a:rPr dirty="0" baseline="7716" sz="2700" spc="-217">
                <a:latin typeface="Microsoft Sans Serif"/>
                <a:cs typeface="Microsoft Sans Serif"/>
              </a:rPr>
              <a:t> </a:t>
            </a:r>
            <a:r>
              <a:rPr dirty="0" baseline="1543" sz="2700">
                <a:latin typeface="Microsoft Sans Serif"/>
                <a:cs typeface="Microsoft Sans Serif"/>
              </a:rPr>
              <a:t>م</a:t>
            </a:r>
            <a:r>
              <a:rPr dirty="0" baseline="1543" sz="2700" spc="547">
                <a:latin typeface="Microsoft Sans Serif"/>
                <a:cs typeface="Microsoft Sans Serif"/>
              </a:rPr>
              <a:t> </a:t>
            </a:r>
            <a:r>
              <a:rPr dirty="0" baseline="9259" sz="2700" spc="-1050">
                <a:latin typeface="Microsoft Sans Serif"/>
                <a:cs typeface="Microsoft Sans Serif"/>
              </a:rPr>
              <a:t>„</a:t>
            </a:r>
            <a:r>
              <a:rPr dirty="0" baseline="9259" sz="2700" spc="-472">
                <a:latin typeface="Microsoft Sans Serif"/>
                <a:cs typeface="Microsoft Sans Serif"/>
              </a:rPr>
              <a:t> </a:t>
            </a:r>
            <a:r>
              <a:rPr dirty="0" baseline="1543" sz="2700" spc="-1095">
                <a:latin typeface="Microsoft Sans Serif"/>
                <a:cs typeface="Microsoft Sans Serif"/>
              </a:rPr>
              <a:t>ن</a:t>
            </a:r>
            <a:r>
              <a:rPr dirty="0" baseline="-3086" sz="2700" spc="-1095">
                <a:latin typeface="Microsoft Sans Serif"/>
                <a:cs typeface="Microsoft Sans Serif"/>
              </a:rPr>
              <a:t>,</a:t>
            </a:r>
            <a:r>
              <a:rPr dirty="0" baseline="-3086" sz="2700" spc="-292">
                <a:latin typeface="Microsoft Sans Serif"/>
                <a:cs typeface="Microsoft Sans Serif"/>
              </a:rPr>
              <a:t> </a:t>
            </a:r>
            <a:r>
              <a:rPr dirty="0" baseline="3086" sz="2700" spc="-937">
                <a:latin typeface="Microsoft Sans Serif"/>
                <a:cs typeface="Microsoft Sans Serif"/>
              </a:rPr>
              <a:t>س</a:t>
            </a:r>
            <a:r>
              <a:rPr dirty="0" baseline="3086" sz="2700" spc="540">
                <a:latin typeface="Microsoft Sans Serif"/>
                <a:cs typeface="Microsoft Sans Serif"/>
              </a:rPr>
              <a:t>      </a:t>
            </a:r>
            <a:r>
              <a:rPr dirty="0" baseline="27777" sz="2700" spc="-982">
                <a:latin typeface="Microsoft Sans Serif"/>
                <a:cs typeface="Microsoft Sans Serif"/>
              </a:rPr>
              <a:t>لحم</a:t>
            </a:r>
            <a:r>
              <a:rPr dirty="0" baseline="9259" sz="2700" spc="-982">
                <a:latin typeface="Microsoft Sans Serif"/>
                <a:cs typeface="Microsoft Sans Serif"/>
              </a:rPr>
              <a:t>,</a:t>
            </a:r>
            <a:r>
              <a:rPr dirty="0" baseline="9259" sz="2700" spc="-382">
                <a:latin typeface="Microsoft Sans Serif"/>
                <a:cs typeface="Microsoft Sans Serif"/>
              </a:rPr>
              <a:t> </a:t>
            </a:r>
            <a:r>
              <a:rPr dirty="0" baseline="32407" sz="2700" spc="-855">
                <a:latin typeface="Microsoft Sans Serif"/>
                <a:cs typeface="Microsoft Sans Serif"/>
              </a:rPr>
              <a:t>لا</a:t>
            </a:r>
            <a:r>
              <a:rPr dirty="0" baseline="32407" sz="2700" spc="419">
                <a:latin typeface="Microsoft Sans Serif"/>
                <a:cs typeface="Microsoft Sans Serif"/>
              </a:rPr>
              <a:t> </a:t>
            </a:r>
            <a:r>
              <a:rPr dirty="0" baseline="-1543" sz="2700" spc="-975">
                <a:latin typeface="Microsoft Sans Serif"/>
                <a:cs typeface="Microsoft Sans Serif"/>
              </a:rPr>
              <a:t>لا</a:t>
            </a:r>
            <a:r>
              <a:rPr dirty="0" sz="1800" spc="-650">
                <a:latin typeface="Microsoft Sans Serif"/>
                <a:cs typeface="Microsoft Sans Serif"/>
              </a:rPr>
              <a:t>,</a:t>
            </a:r>
            <a:r>
              <a:rPr dirty="0" sz="1800" spc="450">
                <a:latin typeface="Microsoft Sans Serif"/>
                <a:cs typeface="Microsoft Sans Serif"/>
              </a:rPr>
              <a:t> </a:t>
            </a:r>
            <a:r>
              <a:rPr dirty="0" baseline="-3086" sz="2700" spc="-75">
                <a:latin typeface="Microsoft Sans Serif"/>
                <a:cs typeface="Microsoft Sans Serif"/>
              </a:rPr>
              <a:t>م</a:t>
            </a:r>
            <a:r>
              <a:rPr dirty="0" baseline="-3086" sz="2700" spc="-112">
                <a:latin typeface="Microsoft Sans Serif"/>
                <a:cs typeface="Microsoft Sans Serif"/>
              </a:rPr>
              <a:t> </a:t>
            </a:r>
            <a:r>
              <a:rPr dirty="0" sz="1800" spc="-810">
                <a:latin typeface="Microsoft Sans Serif"/>
                <a:cs typeface="Microsoft Sans Serif"/>
              </a:rPr>
              <a:t>ق</a:t>
            </a:r>
            <a:r>
              <a:rPr dirty="0" baseline="18518" sz="2700" spc="-1214">
                <a:latin typeface="Microsoft Sans Serif"/>
                <a:cs typeface="Microsoft Sans Serif"/>
              </a:rPr>
              <a:t>„</a:t>
            </a:r>
            <a:r>
              <a:rPr dirty="0" baseline="18518" sz="2700" spc="525">
                <a:latin typeface="Microsoft Sans Serif"/>
                <a:cs typeface="Microsoft Sans Serif"/>
              </a:rPr>
              <a:t>  </a:t>
            </a:r>
            <a:r>
              <a:rPr dirty="0" baseline="9259" sz="2700" spc="-750">
                <a:latin typeface="Microsoft Sans Serif"/>
                <a:cs typeface="Microsoft Sans Serif"/>
              </a:rPr>
              <a:t>.</a:t>
            </a:r>
            <a:r>
              <a:rPr dirty="0" baseline="9259" sz="2700" spc="-375">
                <a:latin typeface="Microsoft Sans Serif"/>
                <a:cs typeface="Microsoft Sans Serif"/>
              </a:rPr>
              <a:t> </a:t>
            </a:r>
            <a:r>
              <a:rPr dirty="0" baseline="-1543" sz="2700" spc="-652">
                <a:latin typeface="Microsoft Sans Serif"/>
                <a:cs typeface="Microsoft Sans Serif"/>
              </a:rPr>
              <a:t>لا</a:t>
            </a:r>
            <a:r>
              <a:rPr dirty="0" baseline="-1543" sz="2700" spc="697">
                <a:latin typeface="Microsoft Sans Serif"/>
                <a:cs typeface="Microsoft Sans Serif"/>
              </a:rPr>
              <a:t> </a:t>
            </a:r>
            <a:r>
              <a:rPr dirty="0" baseline="1543" sz="2700" spc="-1477">
                <a:latin typeface="Microsoft Sans Serif"/>
                <a:cs typeface="Microsoft Sans Serif"/>
              </a:rPr>
              <a:t>ي</a:t>
            </a:r>
            <a:r>
              <a:rPr dirty="0" baseline="-3086" sz="2700" spc="-1477">
                <a:latin typeface="Microsoft Sans Serif"/>
                <a:cs typeface="Microsoft Sans Serif"/>
              </a:rPr>
              <a:t>„</a:t>
            </a:r>
            <a:r>
              <a:rPr dirty="0" baseline="-3086" sz="2700" spc="-232">
                <a:latin typeface="Microsoft Sans Serif"/>
                <a:cs typeface="Microsoft Sans Serif"/>
              </a:rPr>
              <a:t> </a:t>
            </a:r>
            <a:r>
              <a:rPr dirty="0" baseline="1543" sz="2700" spc="-1860">
                <a:latin typeface="Microsoft Sans Serif"/>
                <a:cs typeface="Microsoft Sans Serif"/>
              </a:rPr>
              <a:t>ف</a:t>
            </a:r>
            <a:r>
              <a:rPr dirty="0" baseline="18518" sz="2700" spc="-1860">
                <a:latin typeface="Microsoft Sans Serif"/>
                <a:cs typeface="Microsoft Sans Serif"/>
              </a:rPr>
              <a:t>„</a:t>
            </a:r>
            <a:r>
              <a:rPr dirty="0" baseline="18518" sz="2700" spc="-434">
                <a:latin typeface="Microsoft Sans Serif"/>
                <a:cs typeface="Microsoft Sans Serif"/>
              </a:rPr>
              <a:t> </a:t>
            </a:r>
            <a:r>
              <a:rPr dirty="0" baseline="7716" sz="2700" spc="-1155">
                <a:latin typeface="Microsoft Sans Serif"/>
                <a:cs typeface="Microsoft Sans Serif"/>
              </a:rPr>
              <a:t>ت</a:t>
            </a:r>
            <a:r>
              <a:rPr dirty="0" baseline="18518" sz="2700" spc="-1155">
                <a:latin typeface="Microsoft Sans Serif"/>
                <a:cs typeface="Microsoft Sans Serif"/>
              </a:rPr>
              <a:t>„</a:t>
            </a:r>
            <a:r>
              <a:rPr dirty="0" baseline="23148" sz="2700" spc="-1155">
                <a:latin typeface="Microsoft Sans Serif"/>
                <a:cs typeface="Microsoft Sans Serif"/>
              </a:rPr>
              <a:t>لل</a:t>
            </a:r>
            <a:r>
              <a:rPr dirty="0" baseline="23148" sz="2700" spc="202">
                <a:latin typeface="Microsoft Sans Serif"/>
                <a:cs typeface="Microsoft Sans Serif"/>
              </a:rPr>
              <a:t> </a:t>
            </a:r>
            <a:r>
              <a:rPr dirty="0" baseline="10802" sz="2700" spc="-1050">
                <a:latin typeface="Microsoft Sans Serif"/>
                <a:cs typeface="Microsoft Sans Serif"/>
              </a:rPr>
              <a:t>„</a:t>
            </a:r>
            <a:r>
              <a:rPr dirty="0" baseline="10802" sz="2700" spc="-359">
                <a:latin typeface="Microsoft Sans Serif"/>
                <a:cs typeface="Microsoft Sans Serif"/>
              </a:rPr>
              <a:t> </a:t>
            </a:r>
            <a:r>
              <a:rPr dirty="0" baseline="1543" sz="2700" spc="-1845">
                <a:latin typeface="Microsoft Sans Serif"/>
                <a:cs typeface="Microsoft Sans Serif"/>
              </a:rPr>
              <a:t>ثس</a:t>
            </a:r>
            <a:r>
              <a:rPr dirty="0" baseline="-7716" sz="2700" spc="-1845">
                <a:latin typeface="Microsoft Sans Serif"/>
                <a:cs typeface="Microsoft Sans Serif"/>
              </a:rPr>
              <a:t>„</a:t>
            </a:r>
            <a:r>
              <a:rPr dirty="0" baseline="-7716" sz="2700" spc="307">
                <a:latin typeface="Microsoft Sans Serif"/>
                <a:cs typeface="Microsoft Sans Serif"/>
              </a:rPr>
              <a:t> </a:t>
            </a:r>
            <a:r>
              <a:rPr dirty="0" baseline="16975" sz="2700" spc="-1364">
                <a:latin typeface="Microsoft Sans Serif"/>
                <a:cs typeface="Microsoft Sans Serif"/>
              </a:rPr>
              <a:t>نت</a:t>
            </a:r>
            <a:r>
              <a:rPr dirty="0" baseline="27777" sz="2700" spc="-712">
                <a:latin typeface="Microsoft Sans Serif"/>
                <a:cs typeface="Microsoft Sans Serif"/>
              </a:rPr>
              <a:t> </a:t>
            </a:r>
            <a:r>
              <a:rPr dirty="0" baseline="6172" sz="2700" spc="-1050">
                <a:latin typeface="Microsoft Sans Serif"/>
                <a:cs typeface="Microsoft Sans Serif"/>
              </a:rPr>
              <a:t>„</a:t>
            </a:r>
            <a:r>
              <a:rPr dirty="0" baseline="6172" sz="2700" spc="-60">
                <a:latin typeface="Microsoft Sans Serif"/>
                <a:cs typeface="Microsoft Sans Serif"/>
              </a:rPr>
              <a:t> </a:t>
            </a:r>
            <a:r>
              <a:rPr dirty="0" baseline="1543" sz="2700" spc="-765">
                <a:latin typeface="Microsoft Sans Serif"/>
                <a:cs typeface="Microsoft Sans Serif"/>
              </a:rPr>
              <a:t>لا</a:t>
            </a:r>
            <a:endParaRPr baseline="1543" sz="2700">
              <a:latin typeface="Microsoft Sans Serif"/>
              <a:cs typeface="Microsoft Sans Serif"/>
            </a:endParaRPr>
          </a:p>
        </p:txBody>
      </p:sp>
      <p:sp>
        <p:nvSpPr>
          <p:cNvPr id="13" name="object 13" descr=""/>
          <p:cNvSpPr txBox="1"/>
          <p:nvPr/>
        </p:nvSpPr>
        <p:spPr>
          <a:xfrm>
            <a:off x="5873622" y="991361"/>
            <a:ext cx="6207760" cy="299720"/>
          </a:xfrm>
          <a:prstGeom prst="rect">
            <a:avLst/>
          </a:prstGeom>
        </p:spPr>
        <p:txBody>
          <a:bodyPr wrap="square" lIns="0" tIns="12700" rIns="0" bIns="0" rtlCol="0" vert="horz">
            <a:spAutoFit/>
          </a:bodyPr>
          <a:lstStyle/>
          <a:p>
            <a:pPr algn="r" marL="38100" marR="30480">
              <a:lnSpc>
                <a:spcPct val="100000"/>
              </a:lnSpc>
              <a:spcBef>
                <a:spcPts val="100"/>
              </a:spcBef>
            </a:pPr>
            <a:r>
              <a:rPr dirty="0" u="sng" sz="1800" spc="409">
                <a:uFill>
                  <a:solidFill>
                    <a:srgbClr val="000000"/>
                  </a:solidFill>
                </a:uFill>
                <a:latin typeface="Times New Roman"/>
                <a:cs typeface="Times New Roman"/>
              </a:rPr>
              <a:t>       </a:t>
            </a:r>
            <a:r>
              <a:rPr dirty="0" u="sng" sz="1800" spc="-375">
                <a:uFill>
                  <a:solidFill>
                    <a:srgbClr val="000000"/>
                  </a:solidFill>
                </a:uFill>
                <a:latin typeface="Microsoft Sans Serif"/>
                <a:cs typeface="Microsoft Sans Serif"/>
              </a:rPr>
              <a:t>ل</a:t>
            </a:r>
            <a:r>
              <a:rPr dirty="0" u="sng" sz="1800" spc="375">
                <a:uFill>
                  <a:solidFill>
                    <a:srgbClr val="000000"/>
                  </a:solidFill>
                </a:uFill>
                <a:latin typeface="Microsoft Sans Serif"/>
                <a:cs typeface="Microsoft Sans Serif"/>
              </a:rPr>
              <a:t> </a:t>
            </a:r>
            <a:r>
              <a:rPr dirty="0" u="sng" sz="1800">
                <a:uFill>
                  <a:solidFill>
                    <a:srgbClr val="000000"/>
                  </a:solidFill>
                </a:uFill>
                <a:latin typeface="Microsoft Sans Serif"/>
                <a:cs typeface="Microsoft Sans Serif"/>
              </a:rPr>
              <a:t>ذ</a:t>
            </a:r>
            <a:r>
              <a:rPr dirty="0" u="sng" sz="1800" spc="195">
                <a:uFill>
                  <a:solidFill>
                    <a:srgbClr val="000000"/>
                  </a:solidFill>
                </a:uFill>
                <a:latin typeface="Microsoft Sans Serif"/>
                <a:cs typeface="Microsoft Sans Serif"/>
              </a:rPr>
              <a:t>  </a:t>
            </a:r>
            <a:r>
              <a:rPr dirty="0" u="sng" sz="1800" spc="-300">
                <a:uFill>
                  <a:solidFill>
                    <a:srgbClr val="000000"/>
                  </a:solidFill>
                </a:uFill>
                <a:latin typeface="Microsoft Sans Serif"/>
                <a:cs typeface="Microsoft Sans Serif"/>
              </a:rPr>
              <a:t>و</a:t>
            </a:r>
            <a:r>
              <a:rPr dirty="0" u="sng" sz="1800" spc="-150">
                <a:uFill>
                  <a:solidFill>
                    <a:srgbClr val="000000"/>
                  </a:solidFill>
                </a:uFill>
                <a:latin typeface="Microsoft Sans Serif"/>
                <a:cs typeface="Microsoft Sans Serif"/>
              </a:rPr>
              <a:t> </a:t>
            </a:r>
            <a:r>
              <a:rPr dirty="0" u="sng" sz="1800" spc="-260">
                <a:uFill>
                  <a:solidFill>
                    <a:srgbClr val="000000"/>
                  </a:solidFill>
                </a:uFill>
                <a:latin typeface="Microsoft Sans Serif"/>
                <a:cs typeface="Microsoft Sans Serif"/>
              </a:rPr>
              <a:t>نا</a:t>
            </a:r>
            <a:r>
              <a:rPr dirty="0" u="sng" sz="1800" spc="190">
                <a:uFill>
                  <a:solidFill>
                    <a:srgbClr val="000000"/>
                  </a:solidFill>
                </a:uFill>
                <a:latin typeface="Microsoft Sans Serif"/>
                <a:cs typeface="Microsoft Sans Serif"/>
              </a:rPr>
              <a:t>  </a:t>
            </a:r>
            <a:r>
              <a:rPr dirty="0" u="sng" sz="1800" spc="-290">
                <a:uFill>
                  <a:solidFill>
                    <a:srgbClr val="000000"/>
                  </a:solidFill>
                </a:uFill>
                <a:latin typeface="Microsoft Sans Serif"/>
                <a:cs typeface="Microsoft Sans Serif"/>
              </a:rPr>
              <a:t>ار</a:t>
            </a:r>
            <a:r>
              <a:rPr dirty="0" u="sng" sz="1800" spc="85">
                <a:uFill>
                  <a:solidFill>
                    <a:srgbClr val="000000"/>
                  </a:solidFill>
                </a:uFill>
                <a:latin typeface="Microsoft Sans Serif"/>
                <a:cs typeface="Microsoft Sans Serif"/>
              </a:rPr>
              <a:t>  </a:t>
            </a:r>
            <a:r>
              <a:rPr dirty="0" u="sng" sz="1800" spc="-409">
                <a:uFill>
                  <a:solidFill>
                    <a:srgbClr val="000000"/>
                  </a:solidFill>
                </a:uFill>
                <a:latin typeface="Microsoft Sans Serif"/>
                <a:cs typeface="Microsoft Sans Serif"/>
              </a:rPr>
              <a:t>ر</a:t>
            </a:r>
            <a:r>
              <a:rPr dirty="0" u="sng" sz="1800" spc="-409">
                <a:uFill>
                  <a:solidFill>
                    <a:srgbClr val="000000"/>
                  </a:solidFill>
                </a:uFill>
                <a:latin typeface="Microsoft Sans Serif"/>
                <a:cs typeface="Microsoft Sans Serif"/>
              </a:rPr>
              <a:t>„</a:t>
            </a:r>
            <a:r>
              <a:rPr dirty="0" u="sng" sz="1800" spc="204">
                <a:uFill>
                  <a:solidFill>
                    <a:srgbClr val="000000"/>
                  </a:solidFill>
                </a:uFill>
                <a:latin typeface="Microsoft Sans Serif"/>
                <a:cs typeface="Microsoft Sans Serif"/>
              </a:rPr>
              <a:t>   </a:t>
            </a:r>
            <a:r>
              <a:rPr dirty="0" u="sng" sz="1800" spc="-250">
                <a:uFill>
                  <a:solidFill>
                    <a:srgbClr val="000000"/>
                  </a:solidFill>
                </a:uFill>
                <a:latin typeface="Microsoft Sans Serif"/>
                <a:cs typeface="Microsoft Sans Serif"/>
              </a:rPr>
              <a:t>ةر</a:t>
            </a:r>
            <a:r>
              <a:rPr dirty="0" u="sng" sz="1800" spc="-204">
                <a:uFill>
                  <a:solidFill>
                    <a:srgbClr val="000000"/>
                  </a:solidFill>
                </a:uFill>
                <a:latin typeface="Microsoft Sans Serif"/>
                <a:cs typeface="Microsoft Sans Serif"/>
              </a:rPr>
              <a:t> </a:t>
            </a:r>
            <a:r>
              <a:rPr dirty="0" u="sng" sz="1800" spc="-300">
                <a:uFill>
                  <a:solidFill>
                    <a:srgbClr val="000000"/>
                  </a:solidFill>
                </a:uFill>
                <a:latin typeface="Microsoft Sans Serif"/>
                <a:cs typeface="Microsoft Sans Serif"/>
              </a:rPr>
              <a:t>و</a:t>
            </a:r>
            <a:r>
              <a:rPr dirty="0" u="sng" sz="1800" spc="-155">
                <a:uFill>
                  <a:solidFill>
                    <a:srgbClr val="000000"/>
                  </a:solidFill>
                </a:uFill>
                <a:latin typeface="Microsoft Sans Serif"/>
                <a:cs typeface="Microsoft Sans Serif"/>
              </a:rPr>
              <a:t> </a:t>
            </a:r>
            <a:r>
              <a:rPr dirty="0" u="sng" sz="1800">
                <a:uFill>
                  <a:solidFill>
                    <a:srgbClr val="000000"/>
                  </a:solidFill>
                </a:uFill>
                <a:latin typeface="Microsoft Sans Serif"/>
                <a:cs typeface="Microsoft Sans Serif"/>
              </a:rPr>
              <a:t>ة</a:t>
            </a:r>
            <a:r>
              <a:rPr dirty="0" u="sng" sz="1800" spc="25">
                <a:uFill>
                  <a:solidFill>
                    <a:srgbClr val="000000"/>
                  </a:solidFill>
                </a:uFill>
                <a:latin typeface="Microsoft Sans Serif"/>
                <a:cs typeface="Microsoft Sans Serif"/>
              </a:rPr>
              <a:t>  </a:t>
            </a:r>
            <a:r>
              <a:rPr dirty="0" u="sng" sz="1800" spc="-355">
                <a:uFill>
                  <a:solidFill>
                    <a:srgbClr val="000000"/>
                  </a:solidFill>
                </a:uFill>
                <a:latin typeface="Microsoft Sans Serif"/>
                <a:cs typeface="Microsoft Sans Serif"/>
              </a:rPr>
              <a:t>و</a:t>
            </a:r>
            <a:r>
              <a:rPr dirty="0" u="sng" sz="1800" spc="110">
                <a:uFill>
                  <a:solidFill>
                    <a:srgbClr val="000000"/>
                  </a:solidFill>
                </a:uFill>
                <a:latin typeface="Microsoft Sans Serif"/>
                <a:cs typeface="Microsoft Sans Serif"/>
              </a:rPr>
              <a:t>  </a:t>
            </a:r>
            <a:r>
              <a:rPr dirty="0" sz="1800" spc="-145">
                <a:latin typeface="Microsoft Sans Serif"/>
                <a:cs typeface="Microsoft Sans Serif"/>
              </a:rPr>
              <a:t> </a:t>
            </a:r>
            <a:r>
              <a:rPr dirty="0" sz="1800" spc="-10">
                <a:latin typeface="Microsoft Sans Serif"/>
                <a:cs typeface="Microsoft Sans Serif"/>
              </a:rPr>
              <a:t>:</a:t>
            </a:r>
            <a:r>
              <a:rPr dirty="0" sz="1800" spc="-10">
                <a:latin typeface="Microsoft Sans Serif"/>
                <a:cs typeface="Microsoft Sans Serif"/>
              </a:rPr>
              <a:t>ما</a:t>
            </a:r>
            <a:r>
              <a:rPr dirty="0" sz="1800" spc="204">
                <a:latin typeface="Microsoft Sans Serif"/>
                <a:cs typeface="Microsoft Sans Serif"/>
              </a:rPr>
              <a:t>  </a:t>
            </a:r>
            <a:r>
              <a:rPr dirty="0" sz="1800">
                <a:latin typeface="Microsoft Sans Serif"/>
                <a:cs typeface="Microsoft Sans Serif"/>
              </a:rPr>
              <a:t>اذ</a:t>
            </a:r>
            <a:r>
              <a:rPr dirty="0" sz="1800" spc="420">
                <a:latin typeface="Microsoft Sans Serif"/>
                <a:cs typeface="Microsoft Sans Serif"/>
              </a:rPr>
              <a:t> </a:t>
            </a:r>
            <a:r>
              <a:rPr dirty="0" sz="1800">
                <a:latin typeface="Microsoft Sans Serif"/>
                <a:cs typeface="Microsoft Sans Serif"/>
              </a:rPr>
              <a:t>ن</a:t>
            </a:r>
            <a:r>
              <a:rPr dirty="0" sz="1800" spc="375">
                <a:latin typeface="Microsoft Sans Serif"/>
                <a:cs typeface="Microsoft Sans Serif"/>
              </a:rPr>
              <a:t> </a:t>
            </a:r>
            <a:r>
              <a:rPr dirty="0" sz="1800" spc="-360">
                <a:latin typeface="Microsoft Sans Serif"/>
                <a:cs typeface="Microsoft Sans Serif"/>
              </a:rPr>
              <a:t>ق</a:t>
            </a:r>
            <a:r>
              <a:rPr dirty="0" sz="1800" spc="-135">
                <a:latin typeface="Microsoft Sans Serif"/>
                <a:cs typeface="Microsoft Sans Serif"/>
              </a:rPr>
              <a:t> </a:t>
            </a:r>
            <a:r>
              <a:rPr dirty="0" sz="1800" spc="-265">
                <a:latin typeface="Microsoft Sans Serif"/>
                <a:cs typeface="Microsoft Sans Serif"/>
              </a:rPr>
              <a:t>ا</a:t>
            </a:r>
            <a:r>
              <a:rPr dirty="0" sz="1800" spc="100">
                <a:latin typeface="Microsoft Sans Serif"/>
                <a:cs typeface="Microsoft Sans Serif"/>
              </a:rPr>
              <a:t>  </a:t>
            </a:r>
            <a:r>
              <a:rPr dirty="0" sz="1800" spc="160">
                <a:latin typeface="Microsoft Sans Serif"/>
                <a:cs typeface="Microsoft Sans Serif"/>
              </a:rPr>
              <a:t>تو</a:t>
            </a:r>
            <a:r>
              <a:rPr dirty="0" sz="1800" spc="-150">
                <a:latin typeface="Microsoft Sans Serif"/>
                <a:cs typeface="Microsoft Sans Serif"/>
              </a:rPr>
              <a:t> </a:t>
            </a:r>
            <a:r>
              <a:rPr dirty="0" sz="1800" spc="-805">
                <a:latin typeface="Microsoft Sans Serif"/>
                <a:cs typeface="Microsoft Sans Serif"/>
              </a:rPr>
              <a:t>ي</a:t>
            </a:r>
            <a:r>
              <a:rPr dirty="0" baseline="-13888" sz="2700" spc="-1207">
                <a:latin typeface="Microsoft Sans Serif"/>
                <a:cs typeface="Microsoft Sans Serif"/>
              </a:rPr>
              <a:t>„</a:t>
            </a:r>
            <a:r>
              <a:rPr dirty="0" baseline="-13888" sz="2700" spc="307">
                <a:latin typeface="Microsoft Sans Serif"/>
                <a:cs typeface="Microsoft Sans Serif"/>
              </a:rPr>
              <a:t> </a:t>
            </a:r>
            <a:r>
              <a:rPr dirty="0" sz="1800" spc="-495">
                <a:latin typeface="Microsoft Sans Serif"/>
                <a:cs typeface="Microsoft Sans Serif"/>
              </a:rPr>
              <a:t>س</a:t>
            </a:r>
            <a:r>
              <a:rPr dirty="0" sz="1800" spc="250">
                <a:latin typeface="Microsoft Sans Serif"/>
                <a:cs typeface="Microsoft Sans Serif"/>
              </a:rPr>
              <a:t>  </a:t>
            </a:r>
            <a:r>
              <a:rPr dirty="0" sz="1800" spc="-725">
                <a:latin typeface="Microsoft Sans Serif"/>
                <a:cs typeface="Microsoft Sans Serif"/>
              </a:rPr>
              <a:t>ي</a:t>
            </a:r>
            <a:r>
              <a:rPr dirty="0" sz="1800" spc="225">
                <a:latin typeface="Microsoft Sans Serif"/>
                <a:cs typeface="Microsoft Sans Serif"/>
              </a:rPr>
              <a:t> </a:t>
            </a:r>
            <a:r>
              <a:rPr dirty="0" sz="1800" spc="-40">
                <a:latin typeface="Microsoft Sans Serif"/>
                <a:cs typeface="Microsoft Sans Serif"/>
              </a:rPr>
              <a:t>ة</a:t>
            </a:r>
            <a:r>
              <a:rPr dirty="0" sz="1800" spc="-95">
                <a:latin typeface="Microsoft Sans Serif"/>
                <a:cs typeface="Microsoft Sans Serif"/>
              </a:rPr>
              <a:t> </a:t>
            </a:r>
            <a:r>
              <a:rPr dirty="0" sz="1800">
                <a:latin typeface="Microsoft Sans Serif"/>
                <a:cs typeface="Microsoft Sans Serif"/>
              </a:rPr>
              <a:t>ذ</a:t>
            </a:r>
            <a:r>
              <a:rPr dirty="0" sz="1800" spc="229">
                <a:latin typeface="Microsoft Sans Serif"/>
                <a:cs typeface="Microsoft Sans Serif"/>
              </a:rPr>
              <a:t> </a:t>
            </a:r>
            <a:r>
              <a:rPr dirty="0" sz="1800" spc="-819">
                <a:latin typeface="Microsoft Sans Serif"/>
                <a:cs typeface="Microsoft Sans Serif"/>
              </a:rPr>
              <a:t>ي</a:t>
            </a:r>
            <a:r>
              <a:rPr dirty="0" baseline="-13888" sz="2700" spc="-1230">
                <a:latin typeface="Microsoft Sans Serif"/>
                <a:cs typeface="Microsoft Sans Serif"/>
              </a:rPr>
              <a:t>„</a:t>
            </a:r>
            <a:r>
              <a:rPr dirty="0" baseline="-13888" sz="2700" spc="-179">
                <a:latin typeface="Microsoft Sans Serif"/>
                <a:cs typeface="Microsoft Sans Serif"/>
              </a:rPr>
              <a:t> </a:t>
            </a:r>
            <a:r>
              <a:rPr dirty="0" sz="1800">
                <a:latin typeface="Microsoft Sans Serif"/>
                <a:cs typeface="Microsoft Sans Serif"/>
              </a:rPr>
              <a:t>ذ</a:t>
            </a:r>
            <a:r>
              <a:rPr dirty="0" sz="1800" spc="305">
                <a:latin typeface="Microsoft Sans Serif"/>
                <a:cs typeface="Microsoft Sans Serif"/>
              </a:rPr>
              <a:t> </a:t>
            </a:r>
            <a:r>
              <a:rPr dirty="0" sz="1800" spc="-315">
                <a:latin typeface="Microsoft Sans Serif"/>
                <a:cs typeface="Microsoft Sans Serif"/>
              </a:rPr>
              <a:t>رر</a:t>
            </a:r>
            <a:r>
              <a:rPr dirty="0" sz="1800" spc="285">
                <a:latin typeface="Microsoft Sans Serif"/>
                <a:cs typeface="Microsoft Sans Serif"/>
              </a:rPr>
              <a:t>  </a:t>
            </a:r>
            <a:r>
              <a:rPr dirty="0" sz="1800">
                <a:latin typeface="Microsoft Sans Serif"/>
                <a:cs typeface="Microsoft Sans Serif"/>
              </a:rPr>
              <a:t>ة</a:t>
            </a:r>
            <a:r>
              <a:rPr dirty="0" sz="1800" spc="80">
                <a:latin typeface="Microsoft Sans Serif"/>
                <a:cs typeface="Microsoft Sans Serif"/>
              </a:rPr>
              <a:t>  </a:t>
            </a:r>
            <a:r>
              <a:rPr dirty="0" sz="1800" spc="-305">
                <a:latin typeface="Microsoft Sans Serif"/>
                <a:cs typeface="Microsoft Sans Serif"/>
              </a:rPr>
              <a:t>ر</a:t>
            </a:r>
            <a:endParaRPr sz="1800">
              <a:latin typeface="Microsoft Sans Serif"/>
              <a:cs typeface="Microsoft Sans Serif"/>
            </a:endParaRPr>
          </a:p>
        </p:txBody>
      </p:sp>
      <p:sp>
        <p:nvSpPr>
          <p:cNvPr id="14" name="object 14" descr=""/>
          <p:cNvSpPr txBox="1"/>
          <p:nvPr/>
        </p:nvSpPr>
        <p:spPr>
          <a:xfrm>
            <a:off x="3624707" y="1000505"/>
            <a:ext cx="5234940" cy="299720"/>
          </a:xfrm>
          <a:prstGeom prst="rect">
            <a:avLst/>
          </a:prstGeom>
        </p:spPr>
        <p:txBody>
          <a:bodyPr wrap="square" lIns="0" tIns="12700" rIns="0" bIns="0" rtlCol="0" vert="horz">
            <a:spAutoFit/>
          </a:bodyPr>
          <a:lstStyle/>
          <a:p>
            <a:pPr algn="r" marL="38100" marR="30480">
              <a:lnSpc>
                <a:spcPct val="100000"/>
              </a:lnSpc>
              <a:spcBef>
                <a:spcPts val="100"/>
              </a:spcBef>
            </a:pPr>
            <a:r>
              <a:rPr dirty="0" baseline="23148" sz="2700" spc="-697">
                <a:latin typeface="Microsoft Sans Serif"/>
                <a:cs typeface="Microsoft Sans Serif"/>
              </a:rPr>
              <a:t>كاهت</a:t>
            </a:r>
            <a:r>
              <a:rPr dirty="0" baseline="35493" sz="2700" spc="-697">
                <a:latin typeface="Microsoft Sans Serif"/>
                <a:cs typeface="Microsoft Sans Serif"/>
              </a:rPr>
              <a:t>„</a:t>
            </a:r>
            <a:r>
              <a:rPr dirty="0" baseline="35493" sz="2700" spc="-412">
                <a:latin typeface="Microsoft Sans Serif"/>
                <a:cs typeface="Microsoft Sans Serif"/>
              </a:rPr>
              <a:t> </a:t>
            </a:r>
            <a:r>
              <a:rPr dirty="0" baseline="26234" sz="2700" spc="-1102">
                <a:latin typeface="Microsoft Sans Serif"/>
                <a:cs typeface="Microsoft Sans Serif"/>
              </a:rPr>
              <a:t>ت</a:t>
            </a:r>
            <a:r>
              <a:rPr dirty="0" baseline="35493" sz="2700" spc="-1102">
                <a:latin typeface="Microsoft Sans Serif"/>
                <a:cs typeface="Microsoft Sans Serif"/>
              </a:rPr>
              <a:t>.</a:t>
            </a:r>
            <a:r>
              <a:rPr dirty="0" baseline="1543" sz="2700" spc="-1102">
                <a:latin typeface="Microsoft Sans Serif"/>
                <a:cs typeface="Microsoft Sans Serif"/>
              </a:rPr>
              <a:t>أل</a:t>
            </a:r>
            <a:r>
              <a:rPr dirty="0" baseline="1543" sz="2700" spc="-217">
                <a:latin typeface="Microsoft Sans Serif"/>
                <a:cs typeface="Microsoft Sans Serif"/>
              </a:rPr>
              <a:t> </a:t>
            </a:r>
            <a:r>
              <a:rPr dirty="0" baseline="10802" sz="2700" spc="-989">
                <a:latin typeface="Microsoft Sans Serif"/>
                <a:cs typeface="Microsoft Sans Serif"/>
              </a:rPr>
              <a:t>اًث</a:t>
            </a:r>
            <a:r>
              <a:rPr dirty="0" sz="1800" spc="-660">
                <a:latin typeface="Microsoft Sans Serif"/>
                <a:cs typeface="Microsoft Sans Serif"/>
              </a:rPr>
              <a:t>,</a:t>
            </a:r>
            <a:r>
              <a:rPr dirty="0" baseline="9259" sz="2700" spc="-989">
                <a:latin typeface="Microsoft Sans Serif"/>
                <a:cs typeface="Microsoft Sans Serif"/>
              </a:rPr>
              <a:t>ن</a:t>
            </a:r>
            <a:r>
              <a:rPr dirty="0" baseline="4629" sz="2700" spc="-989">
                <a:latin typeface="Microsoft Sans Serif"/>
                <a:cs typeface="Microsoft Sans Serif"/>
              </a:rPr>
              <a:t>,</a:t>
            </a:r>
            <a:r>
              <a:rPr dirty="0" baseline="15432" sz="2700" spc="-989">
                <a:latin typeface="Microsoft Sans Serif"/>
                <a:cs typeface="Microsoft Sans Serif"/>
              </a:rPr>
              <a:t>س</a:t>
            </a:r>
            <a:r>
              <a:rPr dirty="0" baseline="15432" sz="2700" spc="-240">
                <a:latin typeface="Microsoft Sans Serif"/>
                <a:cs typeface="Microsoft Sans Serif"/>
              </a:rPr>
              <a:t> </a:t>
            </a:r>
            <a:r>
              <a:rPr dirty="0" baseline="1543" sz="2700" spc="-900">
                <a:latin typeface="Microsoft Sans Serif"/>
                <a:cs typeface="Microsoft Sans Serif"/>
              </a:rPr>
              <a:t>ن</a:t>
            </a:r>
            <a:r>
              <a:rPr dirty="0" baseline="15432" sz="2700" spc="-900">
                <a:latin typeface="Microsoft Sans Serif"/>
                <a:cs typeface="Microsoft Sans Serif"/>
              </a:rPr>
              <a:t>.</a:t>
            </a:r>
            <a:r>
              <a:rPr dirty="0" baseline="15432" sz="2700" spc="-187">
                <a:latin typeface="Microsoft Sans Serif"/>
                <a:cs typeface="Microsoft Sans Serif"/>
              </a:rPr>
              <a:t> </a:t>
            </a:r>
            <a:r>
              <a:rPr dirty="0" baseline="21604" sz="2700" spc="-1005">
                <a:latin typeface="Microsoft Sans Serif"/>
                <a:cs typeface="Microsoft Sans Serif"/>
              </a:rPr>
              <a:t>وكي</a:t>
            </a:r>
            <a:r>
              <a:rPr dirty="0" baseline="15432" sz="2700" spc="-1005">
                <a:latin typeface="Microsoft Sans Serif"/>
                <a:cs typeface="Microsoft Sans Serif"/>
              </a:rPr>
              <a:t>„</a:t>
            </a:r>
            <a:r>
              <a:rPr dirty="0" baseline="15432" sz="2700" spc="-44">
                <a:latin typeface="Microsoft Sans Serif"/>
                <a:cs typeface="Microsoft Sans Serif"/>
              </a:rPr>
              <a:t> </a:t>
            </a:r>
            <a:r>
              <a:rPr dirty="0" baseline="1543" sz="2700" spc="-900">
                <a:latin typeface="Microsoft Sans Serif"/>
                <a:cs typeface="Microsoft Sans Serif"/>
              </a:rPr>
              <a:t>ن</a:t>
            </a:r>
            <a:r>
              <a:rPr dirty="0" baseline="15432" sz="2700" spc="-900">
                <a:latin typeface="Microsoft Sans Serif"/>
                <a:cs typeface="Microsoft Sans Serif"/>
              </a:rPr>
              <a:t>.</a:t>
            </a:r>
            <a:r>
              <a:rPr dirty="0" baseline="15432" sz="2700" spc="-195">
                <a:latin typeface="Microsoft Sans Serif"/>
                <a:cs typeface="Microsoft Sans Serif"/>
              </a:rPr>
              <a:t> </a:t>
            </a:r>
            <a:r>
              <a:rPr dirty="0" baseline="1543" sz="2700" spc="-577">
                <a:latin typeface="Microsoft Sans Serif"/>
                <a:cs typeface="Microsoft Sans Serif"/>
              </a:rPr>
              <a:t>ا</a:t>
            </a:r>
            <a:r>
              <a:rPr dirty="0" baseline="24691" sz="2700" spc="104">
                <a:latin typeface="Microsoft Sans Serif"/>
                <a:cs typeface="Microsoft Sans Serif"/>
              </a:rPr>
              <a:t> </a:t>
            </a:r>
            <a:r>
              <a:rPr dirty="0" baseline="1543" sz="2700" spc="-352">
                <a:latin typeface="Microsoft Sans Serif"/>
                <a:cs typeface="Microsoft Sans Serif"/>
              </a:rPr>
              <a:t>امهاذحا</a:t>
            </a:r>
            <a:r>
              <a:rPr dirty="0" sz="1800" spc="-235">
                <a:latin typeface="Microsoft Sans Serif"/>
                <a:cs typeface="Microsoft Sans Serif"/>
              </a:rPr>
              <a:t>,</a:t>
            </a:r>
            <a:r>
              <a:rPr dirty="0" sz="1800" spc="20">
                <a:latin typeface="Microsoft Sans Serif"/>
                <a:cs typeface="Microsoft Sans Serif"/>
              </a:rPr>
              <a:t> </a:t>
            </a:r>
            <a:r>
              <a:rPr dirty="0" baseline="23148" sz="2700" spc="-690">
                <a:latin typeface="Microsoft Sans Serif"/>
                <a:cs typeface="Microsoft Sans Serif"/>
              </a:rPr>
              <a:t>كاهت</a:t>
            </a:r>
            <a:r>
              <a:rPr dirty="0" baseline="35493" sz="2700" spc="-690">
                <a:latin typeface="Microsoft Sans Serif"/>
                <a:cs typeface="Microsoft Sans Serif"/>
              </a:rPr>
              <a:t>„</a:t>
            </a:r>
            <a:r>
              <a:rPr dirty="0" baseline="35493" sz="2700" spc="-405">
                <a:latin typeface="Microsoft Sans Serif"/>
                <a:cs typeface="Microsoft Sans Serif"/>
              </a:rPr>
              <a:t> </a:t>
            </a:r>
            <a:r>
              <a:rPr dirty="0" baseline="26234" sz="2700" spc="-1102">
                <a:latin typeface="Microsoft Sans Serif"/>
                <a:cs typeface="Microsoft Sans Serif"/>
              </a:rPr>
              <a:t>ت</a:t>
            </a:r>
            <a:r>
              <a:rPr dirty="0" baseline="35493" sz="2700" spc="-1102">
                <a:latin typeface="Microsoft Sans Serif"/>
                <a:cs typeface="Microsoft Sans Serif"/>
              </a:rPr>
              <a:t>.</a:t>
            </a:r>
            <a:r>
              <a:rPr dirty="0" baseline="1543" sz="2700" spc="-1102">
                <a:latin typeface="Microsoft Sans Serif"/>
                <a:cs typeface="Microsoft Sans Serif"/>
              </a:rPr>
              <a:t>أل</a:t>
            </a:r>
            <a:r>
              <a:rPr dirty="0" baseline="1543" sz="2700" spc="-225">
                <a:latin typeface="Microsoft Sans Serif"/>
                <a:cs typeface="Microsoft Sans Serif"/>
              </a:rPr>
              <a:t> </a:t>
            </a:r>
            <a:r>
              <a:rPr dirty="0" baseline="1543" sz="2700" spc="-885">
                <a:latin typeface="Microsoft Sans Serif"/>
                <a:cs typeface="Microsoft Sans Serif"/>
              </a:rPr>
              <a:t>ن</a:t>
            </a:r>
            <a:r>
              <a:rPr dirty="0" baseline="15432" sz="2700" spc="-885">
                <a:latin typeface="Microsoft Sans Serif"/>
                <a:cs typeface="Microsoft Sans Serif"/>
              </a:rPr>
              <a:t>.</a:t>
            </a:r>
            <a:r>
              <a:rPr dirty="0" baseline="15432" sz="2700" spc="-202">
                <a:latin typeface="Microsoft Sans Serif"/>
                <a:cs typeface="Microsoft Sans Serif"/>
              </a:rPr>
              <a:t> </a:t>
            </a:r>
            <a:r>
              <a:rPr dirty="0" baseline="26234" sz="2700" spc="-922">
                <a:latin typeface="Microsoft Sans Serif"/>
                <a:cs typeface="Microsoft Sans Serif"/>
              </a:rPr>
              <a:t>كمت</a:t>
            </a:r>
            <a:r>
              <a:rPr dirty="0" baseline="16975" sz="2700" spc="-922">
                <a:latin typeface="Microsoft Sans Serif"/>
                <a:cs typeface="Microsoft Sans Serif"/>
              </a:rPr>
              <a:t>„</a:t>
            </a:r>
            <a:r>
              <a:rPr dirty="0" baseline="1543" sz="2700" spc="-922">
                <a:latin typeface="Microsoft Sans Serif"/>
                <a:cs typeface="Microsoft Sans Serif"/>
              </a:rPr>
              <a:t>و</a:t>
            </a:r>
            <a:r>
              <a:rPr dirty="0" baseline="1543" sz="2700" spc="-225">
                <a:latin typeface="Microsoft Sans Serif"/>
                <a:cs typeface="Microsoft Sans Serif"/>
              </a:rPr>
              <a:t> </a:t>
            </a:r>
            <a:r>
              <a:rPr dirty="0" baseline="9259" sz="2700" spc="-810">
                <a:latin typeface="Microsoft Sans Serif"/>
                <a:cs typeface="Microsoft Sans Serif"/>
              </a:rPr>
              <a:t>؛يرح</a:t>
            </a:r>
            <a:r>
              <a:rPr dirty="0" baseline="23148" sz="2700" spc="-810">
                <a:latin typeface="Microsoft Sans Serif"/>
                <a:cs typeface="Microsoft Sans Serif"/>
              </a:rPr>
              <a:t>.</a:t>
            </a:r>
            <a:r>
              <a:rPr dirty="0" baseline="23148" sz="2700" spc="-390">
                <a:latin typeface="Microsoft Sans Serif"/>
                <a:cs typeface="Microsoft Sans Serif"/>
              </a:rPr>
              <a:t> </a:t>
            </a:r>
            <a:r>
              <a:rPr dirty="0" baseline="1543" sz="2700" spc="-292">
                <a:latin typeface="Microsoft Sans Serif"/>
                <a:cs typeface="Microsoft Sans Serif"/>
              </a:rPr>
              <a:t>أ</a:t>
            </a:r>
            <a:r>
              <a:rPr dirty="0" baseline="20061" sz="2700" spc="-472">
                <a:latin typeface="Microsoft Sans Serif"/>
                <a:cs typeface="Microsoft Sans Serif"/>
              </a:rPr>
              <a:t> </a:t>
            </a:r>
            <a:r>
              <a:rPr dirty="0" baseline="6172" sz="2700" spc="-630">
                <a:latin typeface="Microsoft Sans Serif"/>
                <a:cs typeface="Microsoft Sans Serif"/>
              </a:rPr>
              <a:t>لا</a:t>
            </a:r>
            <a:r>
              <a:rPr dirty="0" baseline="6172" sz="2700" spc="-217">
                <a:latin typeface="Microsoft Sans Serif"/>
                <a:cs typeface="Microsoft Sans Serif"/>
              </a:rPr>
              <a:t> </a:t>
            </a:r>
            <a:r>
              <a:rPr dirty="0" baseline="23148" sz="2700" spc="-922">
                <a:latin typeface="Microsoft Sans Serif"/>
                <a:cs typeface="Microsoft Sans Serif"/>
              </a:rPr>
              <a:t>يلع</a:t>
            </a:r>
            <a:r>
              <a:rPr dirty="0" baseline="23148" sz="2700" spc="-225">
                <a:latin typeface="Microsoft Sans Serif"/>
                <a:cs typeface="Microsoft Sans Serif"/>
              </a:rPr>
              <a:t> </a:t>
            </a:r>
            <a:r>
              <a:rPr dirty="0" baseline="35493" sz="2700" spc="-727">
                <a:latin typeface="Microsoft Sans Serif"/>
                <a:cs typeface="Microsoft Sans Serif"/>
              </a:rPr>
              <a:t>امهت</a:t>
            </a:r>
            <a:r>
              <a:rPr dirty="0" baseline="46296" sz="2700" spc="-727">
                <a:latin typeface="Microsoft Sans Serif"/>
                <a:cs typeface="Microsoft Sans Serif"/>
              </a:rPr>
              <a:t>.</a:t>
            </a:r>
            <a:r>
              <a:rPr dirty="0" baseline="46296" sz="2700" spc="-405">
                <a:latin typeface="Microsoft Sans Serif"/>
                <a:cs typeface="Microsoft Sans Serif"/>
              </a:rPr>
              <a:t> </a:t>
            </a:r>
            <a:r>
              <a:rPr dirty="0" baseline="37037" sz="2700">
                <a:latin typeface="Microsoft Sans Serif"/>
                <a:cs typeface="Microsoft Sans Serif"/>
              </a:rPr>
              <a:t>م</a:t>
            </a:r>
            <a:r>
              <a:rPr dirty="0" baseline="37037" sz="2700" spc="592">
                <a:latin typeface="Microsoft Sans Serif"/>
                <a:cs typeface="Microsoft Sans Serif"/>
              </a:rPr>
              <a:t> </a:t>
            </a:r>
            <a:r>
              <a:rPr dirty="0" baseline="10802" sz="2700" spc="-825">
                <a:latin typeface="Microsoft Sans Serif"/>
                <a:cs typeface="Microsoft Sans Serif"/>
              </a:rPr>
              <a:t>ك</a:t>
            </a:r>
            <a:r>
              <a:rPr dirty="0" baseline="10802" sz="2700" spc="675">
                <a:latin typeface="Microsoft Sans Serif"/>
                <a:cs typeface="Microsoft Sans Serif"/>
              </a:rPr>
              <a:t> </a:t>
            </a:r>
            <a:r>
              <a:rPr dirty="0" baseline="20061" sz="2700" spc="-1207">
                <a:latin typeface="Microsoft Sans Serif"/>
                <a:cs typeface="Microsoft Sans Serif"/>
              </a:rPr>
              <a:t>مت</a:t>
            </a:r>
            <a:r>
              <a:rPr dirty="0" baseline="32407" sz="2700" spc="-1207">
                <a:latin typeface="Microsoft Sans Serif"/>
                <a:cs typeface="Microsoft Sans Serif"/>
              </a:rPr>
              <a:t>„</a:t>
            </a:r>
            <a:r>
              <a:rPr dirty="0" baseline="32407" sz="2700" spc="-405">
                <a:latin typeface="Microsoft Sans Serif"/>
                <a:cs typeface="Microsoft Sans Serif"/>
              </a:rPr>
              <a:t> </a:t>
            </a:r>
            <a:r>
              <a:rPr dirty="0" baseline="30864" sz="2700" spc="-1012">
                <a:latin typeface="Microsoft Sans Serif"/>
                <a:cs typeface="Microsoft Sans Serif"/>
              </a:rPr>
              <a:t>عن</a:t>
            </a:r>
            <a:r>
              <a:rPr dirty="0" baseline="47839" sz="2700" spc="-1012">
                <a:latin typeface="Microsoft Sans Serif"/>
                <a:cs typeface="Microsoft Sans Serif"/>
              </a:rPr>
              <a:t>„</a:t>
            </a:r>
            <a:r>
              <a:rPr dirty="0" baseline="47839" sz="2700" spc="202">
                <a:latin typeface="Microsoft Sans Serif"/>
                <a:cs typeface="Microsoft Sans Serif"/>
              </a:rPr>
              <a:t>  </a:t>
            </a:r>
            <a:r>
              <a:rPr dirty="0" baseline="15432" sz="2700" spc="-750">
                <a:latin typeface="Microsoft Sans Serif"/>
                <a:cs typeface="Microsoft Sans Serif"/>
              </a:rPr>
              <a:t>.</a:t>
            </a:r>
            <a:r>
              <a:rPr dirty="0" baseline="15432" sz="2700" spc="60">
                <a:latin typeface="Microsoft Sans Serif"/>
                <a:cs typeface="Microsoft Sans Serif"/>
              </a:rPr>
              <a:t> </a:t>
            </a:r>
            <a:r>
              <a:rPr dirty="0" baseline="10802" sz="2700" spc="-1462">
                <a:latin typeface="Microsoft Sans Serif"/>
                <a:cs typeface="Microsoft Sans Serif"/>
              </a:rPr>
              <a:t>ث</a:t>
            </a:r>
            <a:r>
              <a:rPr dirty="0" baseline="16975" sz="2700" spc="-1462">
                <a:latin typeface="Microsoft Sans Serif"/>
                <a:cs typeface="Microsoft Sans Serif"/>
              </a:rPr>
              <a:t>„</a:t>
            </a:r>
            <a:r>
              <a:rPr dirty="0" baseline="16975" sz="2700" spc="-480">
                <a:latin typeface="Microsoft Sans Serif"/>
                <a:cs typeface="Microsoft Sans Serif"/>
              </a:rPr>
              <a:t> </a:t>
            </a:r>
            <a:r>
              <a:rPr dirty="0" baseline="15432" sz="2700" spc="-922">
                <a:latin typeface="Microsoft Sans Serif"/>
                <a:cs typeface="Microsoft Sans Serif"/>
              </a:rPr>
              <a:t>طن</a:t>
            </a:r>
            <a:r>
              <a:rPr dirty="0" baseline="12345" sz="2700" spc="-922">
                <a:latin typeface="Microsoft Sans Serif"/>
                <a:cs typeface="Microsoft Sans Serif"/>
              </a:rPr>
              <a:t>,</a:t>
            </a:r>
            <a:r>
              <a:rPr dirty="0" baseline="12345" sz="2700" spc="592">
                <a:latin typeface="Microsoft Sans Serif"/>
                <a:cs typeface="Microsoft Sans Serif"/>
              </a:rPr>
              <a:t> </a:t>
            </a:r>
            <a:r>
              <a:rPr dirty="0" baseline="9259" sz="2700" spc="-1604">
                <a:latin typeface="Microsoft Sans Serif"/>
                <a:cs typeface="Microsoft Sans Serif"/>
              </a:rPr>
              <a:t>ي</a:t>
            </a:r>
            <a:r>
              <a:rPr dirty="0" baseline="20061" sz="2700" spc="-1604">
                <a:latin typeface="Microsoft Sans Serif"/>
                <a:cs typeface="Microsoft Sans Serif"/>
              </a:rPr>
              <a:t>„</a:t>
            </a:r>
            <a:r>
              <a:rPr dirty="0" baseline="20061" sz="2700" spc="-427">
                <a:latin typeface="Microsoft Sans Serif"/>
                <a:cs typeface="Microsoft Sans Serif"/>
              </a:rPr>
              <a:t> </a:t>
            </a:r>
            <a:r>
              <a:rPr dirty="0" baseline="10802" sz="2700">
                <a:latin typeface="Microsoft Sans Serif"/>
                <a:cs typeface="Microsoft Sans Serif"/>
              </a:rPr>
              <a:t>م</a:t>
            </a:r>
            <a:r>
              <a:rPr dirty="0" baseline="10802" sz="2700" spc="719">
                <a:latin typeface="Microsoft Sans Serif"/>
                <a:cs typeface="Microsoft Sans Serif"/>
              </a:rPr>
              <a:t> </a:t>
            </a:r>
            <a:r>
              <a:rPr dirty="0" baseline="10802" sz="2700" spc="-1132">
                <a:latin typeface="Microsoft Sans Serif"/>
                <a:cs typeface="Microsoft Sans Serif"/>
              </a:rPr>
              <a:t>يث</a:t>
            </a:r>
            <a:r>
              <a:rPr dirty="0" baseline="6172" sz="2700" spc="-1132">
                <a:latin typeface="Microsoft Sans Serif"/>
                <a:cs typeface="Microsoft Sans Serif"/>
              </a:rPr>
              <a:t>,</a:t>
            </a:r>
            <a:r>
              <a:rPr dirty="0" baseline="23148" sz="2700" spc="-1132">
                <a:latin typeface="Microsoft Sans Serif"/>
                <a:cs typeface="Microsoft Sans Serif"/>
              </a:rPr>
              <a:t>عت</a:t>
            </a:r>
            <a:r>
              <a:rPr dirty="0" baseline="35493" sz="2700" spc="-1132">
                <a:latin typeface="Microsoft Sans Serif"/>
                <a:cs typeface="Microsoft Sans Serif"/>
              </a:rPr>
              <a:t>„</a:t>
            </a:r>
            <a:r>
              <a:rPr dirty="0" baseline="26234" sz="2700" spc="-1132">
                <a:latin typeface="Microsoft Sans Serif"/>
                <a:cs typeface="Microsoft Sans Serif"/>
              </a:rPr>
              <a:t>لا</a:t>
            </a:r>
            <a:r>
              <a:rPr dirty="0" baseline="26234" sz="2700" spc="225">
                <a:latin typeface="Microsoft Sans Serif"/>
                <a:cs typeface="Microsoft Sans Serif"/>
              </a:rPr>
              <a:t> </a:t>
            </a:r>
            <a:r>
              <a:rPr dirty="0" baseline="18518" sz="2700" spc="-1050">
                <a:latin typeface="Microsoft Sans Serif"/>
                <a:cs typeface="Microsoft Sans Serif"/>
              </a:rPr>
              <a:t>„</a:t>
            </a:r>
            <a:r>
              <a:rPr dirty="0" baseline="18518" sz="2700" spc="-352">
                <a:latin typeface="Microsoft Sans Serif"/>
                <a:cs typeface="Microsoft Sans Serif"/>
              </a:rPr>
              <a:t> </a:t>
            </a:r>
            <a:r>
              <a:rPr dirty="0" baseline="4629" sz="2700" spc="-1702">
                <a:latin typeface="Microsoft Sans Serif"/>
                <a:cs typeface="Microsoft Sans Serif"/>
              </a:rPr>
              <a:t>ت</a:t>
            </a:r>
            <a:r>
              <a:rPr dirty="0" sz="1800" spc="-1135">
                <a:latin typeface="Microsoft Sans Serif"/>
                <a:cs typeface="Microsoft Sans Serif"/>
              </a:rPr>
              <a:t>„</a:t>
            </a:r>
            <a:r>
              <a:rPr dirty="0" sz="1800" spc="-210">
                <a:latin typeface="Microsoft Sans Serif"/>
                <a:cs typeface="Microsoft Sans Serif"/>
              </a:rPr>
              <a:t> </a:t>
            </a:r>
            <a:r>
              <a:rPr dirty="0" baseline="9259" sz="2700" spc="-869">
                <a:latin typeface="Microsoft Sans Serif"/>
                <a:cs typeface="Microsoft Sans Serif"/>
              </a:rPr>
              <a:t>ح</a:t>
            </a:r>
            <a:r>
              <a:rPr dirty="0" baseline="9259" sz="2700" spc="727">
                <a:latin typeface="Microsoft Sans Serif"/>
                <a:cs typeface="Microsoft Sans Serif"/>
              </a:rPr>
              <a:t> </a:t>
            </a:r>
            <a:r>
              <a:rPr dirty="0" baseline="18518" sz="2700" spc="-1050">
                <a:latin typeface="Microsoft Sans Serif"/>
                <a:cs typeface="Microsoft Sans Serif"/>
              </a:rPr>
              <a:t>„</a:t>
            </a:r>
            <a:r>
              <a:rPr dirty="0" baseline="18518" sz="2700" spc="-352">
                <a:latin typeface="Microsoft Sans Serif"/>
                <a:cs typeface="Microsoft Sans Serif"/>
              </a:rPr>
              <a:t> </a:t>
            </a:r>
            <a:r>
              <a:rPr dirty="0" baseline="4629" sz="2700" spc="-1582">
                <a:latin typeface="Microsoft Sans Serif"/>
                <a:cs typeface="Microsoft Sans Serif"/>
              </a:rPr>
              <a:t>ث</a:t>
            </a:r>
            <a:r>
              <a:rPr dirty="0" baseline="1543" sz="2700" spc="-1582">
                <a:latin typeface="Microsoft Sans Serif"/>
                <a:cs typeface="Microsoft Sans Serif"/>
              </a:rPr>
              <a:t>„</a:t>
            </a:r>
            <a:r>
              <a:rPr dirty="0" baseline="9259" sz="2700" spc="-1582">
                <a:latin typeface="Microsoft Sans Serif"/>
                <a:cs typeface="Microsoft Sans Serif"/>
              </a:rPr>
              <a:t>ص</a:t>
            </a:r>
            <a:r>
              <a:rPr dirty="0" baseline="9259" sz="2700" spc="-277">
                <a:latin typeface="Microsoft Sans Serif"/>
                <a:cs typeface="Microsoft Sans Serif"/>
              </a:rPr>
              <a:t> </a:t>
            </a:r>
            <a:r>
              <a:rPr dirty="0" baseline="18518" sz="2700" spc="-1110">
                <a:latin typeface="Microsoft Sans Serif"/>
                <a:cs typeface="Microsoft Sans Serif"/>
              </a:rPr>
              <a:t>صخ</a:t>
            </a:r>
            <a:r>
              <a:rPr dirty="0" baseline="40123" sz="2700" spc="-1110">
                <a:latin typeface="Microsoft Sans Serif"/>
                <a:cs typeface="Microsoft Sans Serif"/>
              </a:rPr>
              <a:t>.</a:t>
            </a:r>
            <a:r>
              <a:rPr dirty="0" baseline="27777" sz="2700" spc="-1110">
                <a:latin typeface="Microsoft Sans Serif"/>
                <a:cs typeface="Microsoft Sans Serif"/>
              </a:rPr>
              <a:t>لا</a:t>
            </a:r>
            <a:endParaRPr baseline="27777" sz="2700">
              <a:latin typeface="Microsoft Sans Serif"/>
              <a:cs typeface="Microsoft Sans Serif"/>
            </a:endParaRPr>
          </a:p>
        </p:txBody>
      </p:sp>
      <p:sp>
        <p:nvSpPr>
          <p:cNvPr id="15" name="object 15" descr=""/>
          <p:cNvSpPr txBox="1"/>
          <p:nvPr/>
        </p:nvSpPr>
        <p:spPr>
          <a:xfrm>
            <a:off x="9200388" y="1467103"/>
            <a:ext cx="2938780" cy="299720"/>
          </a:xfrm>
          <a:prstGeom prst="rect">
            <a:avLst/>
          </a:prstGeom>
        </p:spPr>
        <p:txBody>
          <a:bodyPr wrap="square" lIns="0" tIns="12700" rIns="0" bIns="0" rtlCol="0" vert="horz">
            <a:spAutoFit/>
          </a:bodyPr>
          <a:lstStyle/>
          <a:p>
            <a:pPr algn="r" marL="38100" marR="30480">
              <a:lnSpc>
                <a:spcPct val="100000"/>
              </a:lnSpc>
              <a:spcBef>
                <a:spcPts val="100"/>
              </a:spcBef>
            </a:pPr>
            <a:r>
              <a:rPr dirty="0" baseline="1543" sz="2700" spc="-742">
                <a:solidFill>
                  <a:srgbClr val="FF0000"/>
                </a:solidFill>
                <a:latin typeface="Microsoft Sans Serif"/>
                <a:cs typeface="Microsoft Sans Serif"/>
              </a:rPr>
              <a:t>.</a:t>
            </a:r>
            <a:r>
              <a:rPr dirty="0" baseline="9259" sz="2700" spc="-742">
                <a:solidFill>
                  <a:srgbClr val="FF0000"/>
                </a:solidFill>
                <a:latin typeface="Microsoft Sans Serif"/>
                <a:cs typeface="Microsoft Sans Serif"/>
              </a:rPr>
              <a:t>رح</a:t>
            </a:r>
            <a:r>
              <a:rPr dirty="0" baseline="23148" sz="2700" spc="-742">
                <a:solidFill>
                  <a:srgbClr val="FF0000"/>
                </a:solidFill>
                <a:latin typeface="Microsoft Sans Serif"/>
                <a:cs typeface="Microsoft Sans Serif"/>
              </a:rPr>
              <a:t>.</a:t>
            </a:r>
            <a:r>
              <a:rPr dirty="0" baseline="23148" sz="2700" spc="-390">
                <a:solidFill>
                  <a:srgbClr val="FF0000"/>
                </a:solidFill>
                <a:latin typeface="Microsoft Sans Serif"/>
                <a:cs typeface="Microsoft Sans Serif"/>
              </a:rPr>
              <a:t> </a:t>
            </a:r>
            <a:r>
              <a:rPr dirty="0" baseline="1543" sz="2700" spc="-292">
                <a:solidFill>
                  <a:srgbClr val="FF0000"/>
                </a:solidFill>
                <a:latin typeface="Microsoft Sans Serif"/>
                <a:cs typeface="Microsoft Sans Serif"/>
              </a:rPr>
              <a:t>أ</a:t>
            </a:r>
            <a:r>
              <a:rPr dirty="0" baseline="20061" sz="2700" spc="-465">
                <a:solidFill>
                  <a:srgbClr val="FF0000"/>
                </a:solidFill>
                <a:latin typeface="Microsoft Sans Serif"/>
                <a:cs typeface="Microsoft Sans Serif"/>
              </a:rPr>
              <a:t> </a:t>
            </a:r>
            <a:r>
              <a:rPr dirty="0" baseline="6172" sz="2700" spc="-630">
                <a:solidFill>
                  <a:srgbClr val="FF0000"/>
                </a:solidFill>
                <a:latin typeface="Microsoft Sans Serif"/>
                <a:cs typeface="Microsoft Sans Serif"/>
              </a:rPr>
              <a:t>لا</a:t>
            </a:r>
            <a:r>
              <a:rPr dirty="0" baseline="6172" sz="2700" spc="-330">
                <a:solidFill>
                  <a:srgbClr val="FF0000"/>
                </a:solidFill>
                <a:latin typeface="Microsoft Sans Serif"/>
                <a:cs typeface="Microsoft Sans Serif"/>
              </a:rPr>
              <a:t> </a:t>
            </a:r>
            <a:r>
              <a:rPr dirty="0" baseline="1543" sz="2700" spc="-922">
                <a:solidFill>
                  <a:srgbClr val="FF0000"/>
                </a:solidFill>
                <a:latin typeface="Microsoft Sans Serif"/>
                <a:cs typeface="Microsoft Sans Serif"/>
              </a:rPr>
              <a:t>ق</a:t>
            </a:r>
            <a:r>
              <a:rPr dirty="0" baseline="16975" sz="2700" spc="-922">
                <a:solidFill>
                  <a:srgbClr val="FF0000"/>
                </a:solidFill>
                <a:latin typeface="Microsoft Sans Serif"/>
                <a:cs typeface="Microsoft Sans Serif"/>
              </a:rPr>
              <a:t>„</a:t>
            </a:r>
            <a:r>
              <a:rPr dirty="0" baseline="16975" sz="2700" spc="-465">
                <a:solidFill>
                  <a:srgbClr val="FF0000"/>
                </a:solidFill>
                <a:latin typeface="Microsoft Sans Serif"/>
                <a:cs typeface="Microsoft Sans Serif"/>
              </a:rPr>
              <a:t> </a:t>
            </a:r>
            <a:r>
              <a:rPr dirty="0" baseline="16975" sz="2700" spc="-1012">
                <a:solidFill>
                  <a:srgbClr val="FF0000"/>
                </a:solidFill>
                <a:latin typeface="Microsoft Sans Serif"/>
                <a:cs typeface="Microsoft Sans Serif"/>
              </a:rPr>
              <a:t>حلا</a:t>
            </a:r>
            <a:r>
              <a:rPr dirty="0" baseline="16975" sz="2700" spc="-352">
                <a:solidFill>
                  <a:srgbClr val="FF0000"/>
                </a:solidFill>
                <a:latin typeface="Microsoft Sans Serif"/>
                <a:cs typeface="Microsoft Sans Serif"/>
              </a:rPr>
              <a:t> </a:t>
            </a:r>
            <a:r>
              <a:rPr dirty="0" baseline="18518" sz="2700" spc="-772">
                <a:solidFill>
                  <a:srgbClr val="FF0000"/>
                </a:solidFill>
                <a:latin typeface="Microsoft Sans Serif"/>
                <a:cs typeface="Microsoft Sans Serif"/>
              </a:rPr>
              <a:t>لهاحت</a:t>
            </a:r>
            <a:r>
              <a:rPr dirty="0" sz="1800" spc="-515">
                <a:solidFill>
                  <a:srgbClr val="FF0000"/>
                </a:solidFill>
                <a:latin typeface="Microsoft Sans Serif"/>
                <a:cs typeface="Microsoft Sans Serif"/>
              </a:rPr>
              <a:t>,</a:t>
            </a:r>
            <a:r>
              <a:rPr dirty="0" baseline="30864" sz="2700" spc="-772">
                <a:solidFill>
                  <a:srgbClr val="FF0000"/>
                </a:solidFill>
                <a:latin typeface="Microsoft Sans Serif"/>
                <a:cs typeface="Microsoft Sans Serif"/>
              </a:rPr>
              <a:t>„</a:t>
            </a:r>
            <a:r>
              <a:rPr dirty="0" baseline="30864" sz="2700" spc="97">
                <a:solidFill>
                  <a:srgbClr val="FF0000"/>
                </a:solidFill>
                <a:latin typeface="Microsoft Sans Serif"/>
                <a:cs typeface="Microsoft Sans Serif"/>
              </a:rPr>
              <a:t> </a:t>
            </a:r>
            <a:r>
              <a:rPr dirty="0" baseline="15432" sz="2700" spc="-390">
                <a:solidFill>
                  <a:srgbClr val="FF0000"/>
                </a:solidFill>
                <a:latin typeface="Microsoft Sans Serif"/>
                <a:cs typeface="Microsoft Sans Serif"/>
              </a:rPr>
              <a:t>عم</a:t>
            </a:r>
            <a:r>
              <a:rPr dirty="0" baseline="15432" sz="2700" spc="-345">
                <a:solidFill>
                  <a:srgbClr val="FF0000"/>
                </a:solidFill>
                <a:latin typeface="Microsoft Sans Serif"/>
                <a:cs typeface="Microsoft Sans Serif"/>
              </a:rPr>
              <a:t> </a:t>
            </a:r>
            <a:r>
              <a:rPr dirty="0" baseline="1543" sz="2700" spc="-359">
                <a:solidFill>
                  <a:srgbClr val="FF0000"/>
                </a:solidFill>
                <a:latin typeface="Microsoft Sans Serif"/>
                <a:cs typeface="Microsoft Sans Serif"/>
              </a:rPr>
              <a:t>امهذحا</a:t>
            </a:r>
            <a:r>
              <a:rPr dirty="0" baseline="24691" sz="2700" spc="7">
                <a:solidFill>
                  <a:srgbClr val="FF0000"/>
                </a:solidFill>
                <a:latin typeface="Microsoft Sans Serif"/>
                <a:cs typeface="Microsoft Sans Serif"/>
              </a:rPr>
              <a:t> </a:t>
            </a:r>
            <a:r>
              <a:rPr dirty="0" baseline="1543" sz="2700" spc="-735">
                <a:solidFill>
                  <a:srgbClr val="FF0000"/>
                </a:solidFill>
                <a:latin typeface="Microsoft Sans Serif"/>
                <a:cs typeface="Microsoft Sans Serif"/>
              </a:rPr>
              <a:t>ة</a:t>
            </a:r>
            <a:r>
              <a:rPr dirty="0" baseline="18518" sz="2700" spc="-735">
                <a:solidFill>
                  <a:srgbClr val="FF0000"/>
                </a:solidFill>
                <a:latin typeface="Microsoft Sans Serif"/>
                <a:cs typeface="Microsoft Sans Serif"/>
              </a:rPr>
              <a:t>„</a:t>
            </a:r>
            <a:r>
              <a:rPr dirty="0" baseline="18518" sz="2700" spc="-352">
                <a:solidFill>
                  <a:srgbClr val="FF0000"/>
                </a:solidFill>
                <a:latin typeface="Microsoft Sans Serif"/>
                <a:cs typeface="Microsoft Sans Serif"/>
              </a:rPr>
              <a:t> </a:t>
            </a:r>
            <a:r>
              <a:rPr dirty="0" baseline="15432" sz="2700" spc="-577">
                <a:solidFill>
                  <a:srgbClr val="FF0000"/>
                </a:solidFill>
                <a:latin typeface="Microsoft Sans Serif"/>
                <a:cs typeface="Microsoft Sans Serif"/>
              </a:rPr>
              <a:t>سرامم</a:t>
            </a:r>
            <a:r>
              <a:rPr dirty="0" baseline="15432" sz="2700" spc="-315">
                <a:solidFill>
                  <a:srgbClr val="FF0000"/>
                </a:solidFill>
                <a:latin typeface="Microsoft Sans Serif"/>
                <a:cs typeface="Microsoft Sans Serif"/>
              </a:rPr>
              <a:t> </a:t>
            </a:r>
            <a:r>
              <a:rPr dirty="0" baseline="1543" sz="2700" spc="-885">
                <a:solidFill>
                  <a:srgbClr val="FF0000"/>
                </a:solidFill>
                <a:latin typeface="Microsoft Sans Serif"/>
                <a:cs typeface="Microsoft Sans Serif"/>
              </a:rPr>
              <a:t>ن</a:t>
            </a:r>
            <a:r>
              <a:rPr dirty="0" baseline="15432" sz="2700" spc="-885">
                <a:solidFill>
                  <a:srgbClr val="FF0000"/>
                </a:solidFill>
                <a:latin typeface="Microsoft Sans Serif"/>
                <a:cs typeface="Microsoft Sans Serif"/>
              </a:rPr>
              <a:t>.</a:t>
            </a:r>
            <a:r>
              <a:rPr dirty="0" baseline="15432" sz="2700" spc="-195">
                <a:solidFill>
                  <a:srgbClr val="FF0000"/>
                </a:solidFill>
                <a:latin typeface="Microsoft Sans Serif"/>
                <a:cs typeface="Microsoft Sans Serif"/>
              </a:rPr>
              <a:t> </a:t>
            </a:r>
            <a:r>
              <a:rPr dirty="0" baseline="26234" sz="2700" spc="-1139">
                <a:solidFill>
                  <a:srgbClr val="FF0000"/>
                </a:solidFill>
                <a:latin typeface="Microsoft Sans Serif"/>
                <a:cs typeface="Microsoft Sans Serif"/>
              </a:rPr>
              <a:t>كمت</a:t>
            </a:r>
            <a:r>
              <a:rPr dirty="0" baseline="16975" sz="2700" spc="-1139">
                <a:solidFill>
                  <a:srgbClr val="FF0000"/>
                </a:solidFill>
                <a:latin typeface="Microsoft Sans Serif"/>
                <a:cs typeface="Microsoft Sans Serif"/>
              </a:rPr>
              <a:t>„</a:t>
            </a:r>
            <a:r>
              <a:rPr dirty="0" baseline="16975" sz="2700" spc="-67">
                <a:solidFill>
                  <a:srgbClr val="FF0000"/>
                </a:solidFill>
                <a:latin typeface="Microsoft Sans Serif"/>
                <a:cs typeface="Microsoft Sans Serif"/>
              </a:rPr>
              <a:t> </a:t>
            </a:r>
            <a:r>
              <a:rPr dirty="0" baseline="15432" sz="2700" spc="-937">
                <a:solidFill>
                  <a:srgbClr val="FF0000"/>
                </a:solidFill>
                <a:latin typeface="Microsoft Sans Serif"/>
                <a:cs typeface="Microsoft Sans Serif"/>
              </a:rPr>
              <a:t>الق</a:t>
            </a:r>
            <a:r>
              <a:rPr dirty="0" baseline="26234" sz="2700" spc="-937">
                <a:solidFill>
                  <a:srgbClr val="FF0000"/>
                </a:solidFill>
                <a:latin typeface="Microsoft Sans Serif"/>
                <a:cs typeface="Microsoft Sans Serif"/>
              </a:rPr>
              <a:t>.</a:t>
            </a:r>
            <a:r>
              <a:rPr dirty="0" baseline="26234" sz="2700" spc="67">
                <a:solidFill>
                  <a:srgbClr val="FF0000"/>
                </a:solidFill>
                <a:latin typeface="Microsoft Sans Serif"/>
                <a:cs typeface="Microsoft Sans Serif"/>
              </a:rPr>
              <a:t> </a:t>
            </a:r>
            <a:r>
              <a:rPr dirty="0" baseline="1543" sz="2700" spc="-434">
                <a:latin typeface="Microsoft Sans Serif"/>
                <a:cs typeface="Microsoft Sans Serif"/>
              </a:rPr>
              <a:t>.</a:t>
            </a:r>
            <a:r>
              <a:rPr dirty="0" baseline="7716" sz="2700" spc="-434">
                <a:latin typeface="Microsoft Sans Serif"/>
                <a:cs typeface="Microsoft Sans Serif"/>
              </a:rPr>
              <a:t>ةل</a:t>
            </a:r>
            <a:r>
              <a:rPr dirty="0" baseline="7716" sz="2700" spc="-367">
                <a:latin typeface="Microsoft Sans Serif"/>
                <a:cs typeface="Microsoft Sans Serif"/>
              </a:rPr>
              <a:t> </a:t>
            </a:r>
            <a:r>
              <a:rPr dirty="0" baseline="1543" sz="2700" spc="-735">
                <a:latin typeface="Microsoft Sans Serif"/>
                <a:cs typeface="Microsoft Sans Serif"/>
              </a:rPr>
              <a:t>ة</a:t>
            </a:r>
            <a:r>
              <a:rPr dirty="0" baseline="18518" sz="2700" spc="-735">
                <a:latin typeface="Microsoft Sans Serif"/>
                <a:cs typeface="Microsoft Sans Serif"/>
              </a:rPr>
              <a:t>„</a:t>
            </a:r>
            <a:r>
              <a:rPr dirty="0" baseline="18518" sz="2700" spc="-352">
                <a:latin typeface="Microsoft Sans Serif"/>
                <a:cs typeface="Microsoft Sans Serif"/>
              </a:rPr>
              <a:t> </a:t>
            </a:r>
            <a:r>
              <a:rPr dirty="0" baseline="20061" sz="2700" spc="-1485">
                <a:latin typeface="Microsoft Sans Serif"/>
                <a:cs typeface="Microsoft Sans Serif"/>
              </a:rPr>
              <a:t>حت</a:t>
            </a:r>
            <a:r>
              <a:rPr dirty="0" baseline="1543" sz="2700" spc="-1485">
                <a:latin typeface="Microsoft Sans Serif"/>
                <a:cs typeface="Microsoft Sans Serif"/>
              </a:rPr>
              <a:t>,</a:t>
            </a:r>
            <a:r>
              <a:rPr dirty="0" baseline="1543" sz="2700" spc="-382">
                <a:latin typeface="Microsoft Sans Serif"/>
                <a:cs typeface="Microsoft Sans Serif"/>
              </a:rPr>
              <a:t> </a:t>
            </a:r>
            <a:r>
              <a:rPr dirty="0" baseline="9259" sz="2700" spc="-1095">
                <a:latin typeface="Microsoft Sans Serif"/>
                <a:cs typeface="Microsoft Sans Serif"/>
              </a:rPr>
              <a:t>„</a:t>
            </a:r>
            <a:r>
              <a:rPr dirty="0" baseline="23148" sz="2700" spc="-1095">
                <a:latin typeface="Microsoft Sans Serif"/>
                <a:cs typeface="Microsoft Sans Serif"/>
              </a:rPr>
              <a:t>ن</a:t>
            </a:r>
            <a:r>
              <a:rPr dirty="0" baseline="37037" sz="2700" spc="-1095">
                <a:latin typeface="Microsoft Sans Serif"/>
                <a:cs typeface="Microsoft Sans Serif"/>
              </a:rPr>
              <a:t>„</a:t>
            </a:r>
            <a:r>
              <a:rPr dirty="0" baseline="37037" sz="2700" spc="-465">
                <a:latin typeface="Microsoft Sans Serif"/>
                <a:cs typeface="Microsoft Sans Serif"/>
              </a:rPr>
              <a:t> </a:t>
            </a:r>
            <a:r>
              <a:rPr dirty="0" baseline="27777" sz="2700" spc="-1125">
                <a:latin typeface="Microsoft Sans Serif"/>
                <a:cs typeface="Microsoft Sans Serif"/>
              </a:rPr>
              <a:t>ت</a:t>
            </a:r>
            <a:r>
              <a:rPr dirty="0" baseline="38580" sz="2700" spc="-1125">
                <a:latin typeface="Microsoft Sans Serif"/>
                <a:cs typeface="Microsoft Sans Serif"/>
              </a:rPr>
              <a:t>.</a:t>
            </a:r>
            <a:r>
              <a:rPr dirty="0" baseline="1543" sz="2700" spc="-1125">
                <a:latin typeface="Microsoft Sans Serif"/>
                <a:cs typeface="Microsoft Sans Serif"/>
              </a:rPr>
              <a:t>و</a:t>
            </a:r>
            <a:r>
              <a:rPr dirty="0" baseline="1543" sz="2700" spc="-352">
                <a:latin typeface="Microsoft Sans Serif"/>
                <a:cs typeface="Microsoft Sans Serif"/>
              </a:rPr>
              <a:t> </a:t>
            </a:r>
            <a:r>
              <a:rPr dirty="0" baseline="9259" sz="2700" spc="-914">
                <a:latin typeface="Microsoft Sans Serif"/>
                <a:cs typeface="Microsoft Sans Serif"/>
              </a:rPr>
              <a:t>يرح</a:t>
            </a:r>
            <a:r>
              <a:rPr dirty="0" baseline="23148" sz="2700" spc="-914">
                <a:latin typeface="Microsoft Sans Serif"/>
                <a:cs typeface="Microsoft Sans Serif"/>
              </a:rPr>
              <a:t>.</a:t>
            </a:r>
            <a:r>
              <a:rPr dirty="0" baseline="23148" sz="2700" spc="-382">
                <a:latin typeface="Microsoft Sans Serif"/>
                <a:cs typeface="Microsoft Sans Serif"/>
              </a:rPr>
              <a:t> </a:t>
            </a:r>
            <a:r>
              <a:rPr dirty="0" baseline="1543" sz="2700" spc="-292">
                <a:latin typeface="Microsoft Sans Serif"/>
                <a:cs typeface="Microsoft Sans Serif"/>
              </a:rPr>
              <a:t>أ</a:t>
            </a:r>
            <a:r>
              <a:rPr dirty="0" baseline="20061" sz="2700" spc="-465">
                <a:latin typeface="Microsoft Sans Serif"/>
                <a:cs typeface="Microsoft Sans Serif"/>
              </a:rPr>
              <a:t> </a:t>
            </a:r>
            <a:r>
              <a:rPr dirty="0" baseline="6172" sz="2700" spc="-697">
                <a:latin typeface="Microsoft Sans Serif"/>
                <a:cs typeface="Microsoft Sans Serif"/>
              </a:rPr>
              <a:t>لا</a:t>
            </a:r>
            <a:endParaRPr baseline="6172" sz="2700">
              <a:latin typeface="Microsoft Sans Serif"/>
              <a:cs typeface="Microsoft Sans Serif"/>
            </a:endParaRPr>
          </a:p>
        </p:txBody>
      </p:sp>
      <p:sp>
        <p:nvSpPr>
          <p:cNvPr id="16" name="object 16" descr=""/>
          <p:cNvSpPr txBox="1"/>
          <p:nvPr/>
        </p:nvSpPr>
        <p:spPr>
          <a:xfrm>
            <a:off x="10956035" y="2294635"/>
            <a:ext cx="1183005" cy="299720"/>
          </a:xfrm>
          <a:prstGeom prst="rect">
            <a:avLst/>
          </a:prstGeom>
        </p:spPr>
        <p:txBody>
          <a:bodyPr wrap="square" lIns="0" tIns="12700" rIns="0" bIns="0" rtlCol="0" vert="horz">
            <a:spAutoFit/>
          </a:bodyPr>
          <a:lstStyle/>
          <a:p>
            <a:pPr algn="r" marL="38100" marR="30480">
              <a:lnSpc>
                <a:spcPct val="100000"/>
              </a:lnSpc>
              <a:spcBef>
                <a:spcPts val="100"/>
              </a:spcBef>
            </a:pPr>
            <a:r>
              <a:rPr dirty="0" sz="1800" spc="-805">
                <a:latin typeface="Microsoft Sans Serif"/>
                <a:cs typeface="Microsoft Sans Serif"/>
              </a:rPr>
              <a:t>ي</a:t>
            </a:r>
            <a:r>
              <a:rPr dirty="0" baseline="-13888" sz="2700" spc="-1207">
                <a:latin typeface="Microsoft Sans Serif"/>
                <a:cs typeface="Microsoft Sans Serif"/>
              </a:rPr>
              <a:t>„</a:t>
            </a:r>
            <a:r>
              <a:rPr dirty="0" baseline="-13888" sz="2700" spc="217">
                <a:latin typeface="Microsoft Sans Serif"/>
                <a:cs typeface="Microsoft Sans Serif"/>
              </a:rPr>
              <a:t> </a:t>
            </a:r>
            <a:r>
              <a:rPr dirty="0" sz="1800" spc="-360">
                <a:latin typeface="Microsoft Sans Serif"/>
                <a:cs typeface="Microsoft Sans Serif"/>
              </a:rPr>
              <a:t>ق</a:t>
            </a:r>
            <a:r>
              <a:rPr dirty="0" sz="1800" spc="240">
                <a:latin typeface="Microsoft Sans Serif"/>
                <a:cs typeface="Microsoft Sans Serif"/>
              </a:rPr>
              <a:t> </a:t>
            </a:r>
            <a:r>
              <a:rPr dirty="0" sz="1800">
                <a:latin typeface="Microsoft Sans Serif"/>
                <a:cs typeface="Microsoft Sans Serif"/>
              </a:rPr>
              <a:t>مو</a:t>
            </a:r>
            <a:r>
              <a:rPr dirty="0" sz="1800" spc="155">
                <a:latin typeface="Microsoft Sans Serif"/>
                <a:cs typeface="Microsoft Sans Serif"/>
              </a:rPr>
              <a:t>  </a:t>
            </a:r>
            <a:r>
              <a:rPr dirty="0" sz="1800" spc="-300">
                <a:latin typeface="Microsoft Sans Serif"/>
                <a:cs typeface="Microsoft Sans Serif"/>
              </a:rPr>
              <a:t>ءا</a:t>
            </a:r>
            <a:r>
              <a:rPr dirty="0" sz="1800" spc="375">
                <a:latin typeface="Microsoft Sans Serif"/>
                <a:cs typeface="Microsoft Sans Serif"/>
              </a:rPr>
              <a:t> </a:t>
            </a:r>
            <a:r>
              <a:rPr dirty="0" sz="1800">
                <a:latin typeface="Microsoft Sans Serif"/>
                <a:cs typeface="Microsoft Sans Serif"/>
              </a:rPr>
              <a:t>ن</a:t>
            </a:r>
            <a:r>
              <a:rPr dirty="0" sz="1800" spc="330">
                <a:latin typeface="Microsoft Sans Serif"/>
                <a:cs typeface="Microsoft Sans Serif"/>
              </a:rPr>
              <a:t> </a:t>
            </a:r>
            <a:r>
              <a:rPr dirty="0" sz="1800" spc="-350">
                <a:latin typeface="Microsoft Sans Serif"/>
                <a:cs typeface="Microsoft Sans Serif"/>
              </a:rPr>
              <a:t>و</a:t>
            </a:r>
            <a:endParaRPr sz="1800">
              <a:latin typeface="Microsoft Sans Serif"/>
              <a:cs typeface="Microsoft Sans Serif"/>
            </a:endParaRPr>
          </a:p>
        </p:txBody>
      </p:sp>
      <p:sp>
        <p:nvSpPr>
          <p:cNvPr id="17" name="object 17" descr=""/>
          <p:cNvSpPr txBox="1"/>
          <p:nvPr/>
        </p:nvSpPr>
        <p:spPr>
          <a:xfrm>
            <a:off x="10217911" y="2239771"/>
            <a:ext cx="1891664" cy="299720"/>
          </a:xfrm>
          <a:prstGeom prst="rect">
            <a:avLst/>
          </a:prstGeom>
        </p:spPr>
        <p:txBody>
          <a:bodyPr wrap="square" lIns="0" tIns="12700" rIns="0" bIns="0" rtlCol="0" vert="horz">
            <a:spAutoFit/>
          </a:bodyPr>
          <a:lstStyle/>
          <a:p>
            <a:pPr algn="r" marL="50800" marR="43180">
              <a:lnSpc>
                <a:spcPct val="100000"/>
              </a:lnSpc>
              <a:spcBef>
                <a:spcPts val="100"/>
              </a:spcBef>
            </a:pPr>
            <a:r>
              <a:rPr dirty="0" baseline="-7716" sz="2700" spc="-975">
                <a:latin typeface="Microsoft Sans Serif"/>
                <a:cs typeface="Microsoft Sans Serif"/>
              </a:rPr>
              <a:t>ل</a:t>
            </a:r>
            <a:r>
              <a:rPr dirty="0" baseline="-7716" sz="2700" spc="-67">
                <a:latin typeface="Microsoft Sans Serif"/>
                <a:cs typeface="Microsoft Sans Serif"/>
              </a:rPr>
              <a:t> </a:t>
            </a:r>
            <a:r>
              <a:rPr dirty="0" baseline="-4629" sz="2700" spc="-1012">
                <a:latin typeface="Microsoft Sans Serif"/>
                <a:cs typeface="Microsoft Sans Serif"/>
              </a:rPr>
              <a:t>ق</a:t>
            </a:r>
            <a:r>
              <a:rPr dirty="0" baseline="6172" sz="2700" spc="-1012">
                <a:latin typeface="Microsoft Sans Serif"/>
                <a:cs typeface="Microsoft Sans Serif"/>
              </a:rPr>
              <a:t>„</a:t>
            </a:r>
            <a:r>
              <a:rPr dirty="0" baseline="6172" sz="2700" spc="-450">
                <a:latin typeface="Microsoft Sans Serif"/>
                <a:cs typeface="Microsoft Sans Serif"/>
              </a:rPr>
              <a:t> </a:t>
            </a:r>
            <a:r>
              <a:rPr dirty="0" baseline="-6172" sz="2700" spc="-2032">
                <a:latin typeface="Microsoft Sans Serif"/>
                <a:cs typeface="Microsoft Sans Serif"/>
              </a:rPr>
              <a:t>ف</a:t>
            </a:r>
            <a:r>
              <a:rPr dirty="0" baseline="12345" sz="2700" spc="-2032">
                <a:latin typeface="Microsoft Sans Serif"/>
                <a:cs typeface="Microsoft Sans Serif"/>
              </a:rPr>
              <a:t>.</a:t>
            </a:r>
            <a:r>
              <a:rPr dirty="0" baseline="12345" sz="2700" spc="112">
                <a:latin typeface="Microsoft Sans Serif"/>
                <a:cs typeface="Microsoft Sans Serif"/>
              </a:rPr>
              <a:t>  </a:t>
            </a:r>
            <a:r>
              <a:rPr dirty="0" baseline="3086" sz="2700" spc="-1050">
                <a:latin typeface="Microsoft Sans Serif"/>
                <a:cs typeface="Microsoft Sans Serif"/>
              </a:rPr>
              <a:t>„</a:t>
            </a:r>
            <a:r>
              <a:rPr dirty="0" baseline="3086" sz="2700" spc="-352">
                <a:latin typeface="Microsoft Sans Serif"/>
                <a:cs typeface="Microsoft Sans Serif"/>
              </a:rPr>
              <a:t> </a:t>
            </a:r>
            <a:r>
              <a:rPr dirty="0" baseline="-6172" sz="2700" spc="-1582">
                <a:latin typeface="Microsoft Sans Serif"/>
                <a:cs typeface="Microsoft Sans Serif"/>
              </a:rPr>
              <a:t>ثص</a:t>
            </a:r>
            <a:r>
              <a:rPr dirty="0" baseline="-6172" sz="2700" spc="-284">
                <a:latin typeface="Microsoft Sans Serif"/>
                <a:cs typeface="Microsoft Sans Serif"/>
              </a:rPr>
              <a:t> </a:t>
            </a:r>
            <a:r>
              <a:rPr dirty="0" baseline="3086" sz="2700" spc="-1327">
                <a:latin typeface="Microsoft Sans Serif"/>
                <a:cs typeface="Microsoft Sans Serif"/>
              </a:rPr>
              <a:t>صخ</a:t>
            </a:r>
            <a:r>
              <a:rPr dirty="0" baseline="24691" sz="2700" spc="-1327">
                <a:latin typeface="Microsoft Sans Serif"/>
                <a:cs typeface="Microsoft Sans Serif"/>
              </a:rPr>
              <a:t>.</a:t>
            </a:r>
            <a:r>
              <a:rPr dirty="0" baseline="12345" sz="2700" spc="-1327">
                <a:latin typeface="Microsoft Sans Serif"/>
                <a:cs typeface="Microsoft Sans Serif"/>
              </a:rPr>
              <a:t>لا</a:t>
            </a:r>
            <a:r>
              <a:rPr dirty="0" baseline="12345" sz="2700" spc="172">
                <a:latin typeface="Microsoft Sans Serif"/>
                <a:cs typeface="Microsoft Sans Serif"/>
              </a:rPr>
              <a:t> </a:t>
            </a:r>
            <a:r>
              <a:rPr dirty="0" baseline="13888" sz="2700" spc="-1019">
                <a:latin typeface="Microsoft Sans Serif"/>
                <a:cs typeface="Microsoft Sans Serif"/>
              </a:rPr>
              <a:t>.</a:t>
            </a:r>
            <a:r>
              <a:rPr dirty="0" baseline="-3086" sz="2700" spc="-1019">
                <a:latin typeface="Microsoft Sans Serif"/>
                <a:cs typeface="Microsoft Sans Serif"/>
              </a:rPr>
              <a:t>ق</a:t>
            </a:r>
            <a:r>
              <a:rPr dirty="0" baseline="-3086" sz="2700" spc="457">
                <a:latin typeface="Microsoft Sans Serif"/>
                <a:cs typeface="Microsoft Sans Serif"/>
              </a:rPr>
              <a:t> </a:t>
            </a:r>
            <a:r>
              <a:rPr dirty="0" baseline="1543" sz="2700" spc="-1050">
                <a:latin typeface="Microsoft Sans Serif"/>
                <a:cs typeface="Microsoft Sans Serif"/>
              </a:rPr>
              <a:t>„</a:t>
            </a:r>
            <a:r>
              <a:rPr dirty="0" baseline="1543" sz="2700" spc="-472">
                <a:latin typeface="Microsoft Sans Serif"/>
                <a:cs typeface="Microsoft Sans Serif"/>
              </a:rPr>
              <a:t> </a:t>
            </a:r>
            <a:r>
              <a:rPr dirty="0" baseline="1543" sz="2700" spc="-885">
                <a:latin typeface="Microsoft Sans Serif"/>
                <a:cs typeface="Microsoft Sans Serif"/>
              </a:rPr>
              <a:t>حلا</a:t>
            </a:r>
            <a:r>
              <a:rPr dirty="0" baseline="1543" sz="2700" spc="52">
                <a:latin typeface="Microsoft Sans Serif"/>
                <a:cs typeface="Microsoft Sans Serif"/>
              </a:rPr>
              <a:t>  </a:t>
            </a:r>
            <a:r>
              <a:rPr dirty="0" baseline="13888" sz="2700" spc="-1275">
                <a:latin typeface="Microsoft Sans Serif"/>
                <a:cs typeface="Microsoft Sans Serif"/>
              </a:rPr>
              <a:t>هف</a:t>
            </a:r>
            <a:r>
              <a:rPr dirty="0" baseline="33950" sz="2700" spc="-1275">
                <a:latin typeface="Microsoft Sans Serif"/>
                <a:cs typeface="Microsoft Sans Serif"/>
              </a:rPr>
              <a:t>.</a:t>
            </a:r>
            <a:r>
              <a:rPr dirty="0" baseline="33950" sz="2700" spc="-450">
                <a:latin typeface="Microsoft Sans Serif"/>
                <a:cs typeface="Microsoft Sans Serif"/>
              </a:rPr>
              <a:t> </a:t>
            </a:r>
            <a:r>
              <a:rPr dirty="0" baseline="21604" sz="2700">
                <a:latin typeface="Microsoft Sans Serif"/>
                <a:cs typeface="Microsoft Sans Serif"/>
              </a:rPr>
              <a:t>م</a:t>
            </a:r>
            <a:r>
              <a:rPr dirty="0" baseline="21604" sz="2700" spc="532">
                <a:latin typeface="Microsoft Sans Serif"/>
                <a:cs typeface="Microsoft Sans Serif"/>
              </a:rPr>
              <a:t> </a:t>
            </a:r>
            <a:r>
              <a:rPr dirty="0" baseline="-4629" sz="2700" spc="-1455">
                <a:latin typeface="Microsoft Sans Serif"/>
                <a:cs typeface="Microsoft Sans Serif"/>
              </a:rPr>
              <a:t>ث</a:t>
            </a:r>
            <a:r>
              <a:rPr dirty="0" sz="1800" spc="-969">
                <a:latin typeface="Microsoft Sans Serif"/>
                <a:cs typeface="Microsoft Sans Serif"/>
              </a:rPr>
              <a:t>.</a:t>
            </a:r>
            <a:r>
              <a:rPr dirty="0" sz="1800" spc="-325">
                <a:latin typeface="Microsoft Sans Serif"/>
                <a:cs typeface="Microsoft Sans Serif"/>
              </a:rPr>
              <a:t> </a:t>
            </a:r>
            <a:r>
              <a:rPr dirty="0" baseline="-6172" sz="2700" spc="-1710">
                <a:latin typeface="Microsoft Sans Serif"/>
                <a:cs typeface="Microsoft Sans Serif"/>
              </a:rPr>
              <a:t>ت</a:t>
            </a:r>
            <a:r>
              <a:rPr dirty="0" baseline="-10802" sz="2700" spc="-1710">
                <a:latin typeface="Microsoft Sans Serif"/>
                <a:cs typeface="Microsoft Sans Serif"/>
              </a:rPr>
              <a:t>,</a:t>
            </a:r>
            <a:r>
              <a:rPr dirty="0" baseline="-10802" sz="2700" spc="352">
                <a:latin typeface="Microsoft Sans Serif"/>
                <a:cs typeface="Microsoft Sans Serif"/>
              </a:rPr>
              <a:t> </a:t>
            </a:r>
            <a:r>
              <a:rPr dirty="0" sz="1800" spc="-500">
                <a:latin typeface="Microsoft Sans Serif"/>
                <a:cs typeface="Microsoft Sans Serif"/>
              </a:rPr>
              <a:t>.</a:t>
            </a:r>
            <a:r>
              <a:rPr dirty="0" sz="1800" spc="-145">
                <a:latin typeface="Microsoft Sans Serif"/>
                <a:cs typeface="Microsoft Sans Serif"/>
              </a:rPr>
              <a:t> </a:t>
            </a:r>
            <a:r>
              <a:rPr dirty="0" baseline="9259" sz="2700" spc="-1102">
                <a:latin typeface="Microsoft Sans Serif"/>
                <a:cs typeface="Microsoft Sans Serif"/>
              </a:rPr>
              <a:t>كمت</a:t>
            </a:r>
            <a:r>
              <a:rPr dirty="0" baseline="1543" sz="2700" spc="-1102">
                <a:latin typeface="Microsoft Sans Serif"/>
                <a:cs typeface="Microsoft Sans Serif"/>
              </a:rPr>
              <a:t>„</a:t>
            </a:r>
            <a:endParaRPr baseline="1543" sz="2700">
              <a:latin typeface="Microsoft Sans Serif"/>
              <a:cs typeface="Microsoft Sans Serif"/>
            </a:endParaRPr>
          </a:p>
        </p:txBody>
      </p:sp>
      <p:sp>
        <p:nvSpPr>
          <p:cNvPr id="18" name="object 18" descr=""/>
          <p:cNvSpPr txBox="1"/>
          <p:nvPr/>
        </p:nvSpPr>
        <p:spPr>
          <a:xfrm>
            <a:off x="10118852" y="2299208"/>
            <a:ext cx="695960" cy="299720"/>
          </a:xfrm>
          <a:prstGeom prst="rect">
            <a:avLst/>
          </a:prstGeom>
        </p:spPr>
        <p:txBody>
          <a:bodyPr wrap="square" lIns="0" tIns="12700" rIns="0" bIns="0" rtlCol="0" vert="horz">
            <a:spAutoFit/>
          </a:bodyPr>
          <a:lstStyle/>
          <a:p>
            <a:pPr algn="r" marL="12700" marR="5080">
              <a:lnSpc>
                <a:spcPct val="100000"/>
              </a:lnSpc>
              <a:spcBef>
                <a:spcPts val="100"/>
              </a:spcBef>
            </a:pPr>
            <a:r>
              <a:rPr dirty="0" baseline="1543" sz="2700" spc="-780">
                <a:latin typeface="Microsoft Sans Serif"/>
                <a:cs typeface="Microsoft Sans Serif"/>
              </a:rPr>
              <a:t>3</a:t>
            </a:r>
            <a:r>
              <a:rPr dirty="0" baseline="1543" sz="2700" spc="-345">
                <a:latin typeface="Microsoft Sans Serif"/>
                <a:cs typeface="Microsoft Sans Serif"/>
              </a:rPr>
              <a:t> </a:t>
            </a:r>
            <a:r>
              <a:rPr dirty="0" baseline="1543" sz="2700">
                <a:latin typeface="Microsoft Sans Serif"/>
                <a:cs typeface="Microsoft Sans Serif"/>
              </a:rPr>
              <a:t>ـ</a:t>
            </a:r>
            <a:r>
              <a:rPr dirty="0" baseline="1543" sz="2700" spc="44">
                <a:latin typeface="Microsoft Sans Serif"/>
                <a:cs typeface="Microsoft Sans Serif"/>
              </a:rPr>
              <a:t> </a:t>
            </a:r>
            <a:r>
              <a:rPr dirty="0" baseline="1543" sz="2700" spc="-397">
                <a:latin typeface="Microsoft Sans Serif"/>
                <a:cs typeface="Microsoft Sans Serif"/>
              </a:rPr>
              <a:t>ا</a:t>
            </a:r>
            <a:r>
              <a:rPr dirty="0" baseline="1543" sz="2700" spc="405">
                <a:latin typeface="Microsoft Sans Serif"/>
                <a:cs typeface="Microsoft Sans Serif"/>
              </a:rPr>
              <a:t> </a:t>
            </a:r>
            <a:r>
              <a:rPr dirty="0" baseline="1543" sz="2700" spc="-450">
                <a:latin typeface="Microsoft Sans Serif"/>
                <a:cs typeface="Microsoft Sans Serif"/>
              </a:rPr>
              <a:t>و</a:t>
            </a:r>
            <a:r>
              <a:rPr dirty="0" baseline="1543" sz="2700" spc="-322">
                <a:latin typeface="Microsoft Sans Serif"/>
                <a:cs typeface="Microsoft Sans Serif"/>
              </a:rPr>
              <a:t> </a:t>
            </a:r>
            <a:r>
              <a:rPr dirty="0" baseline="1543" sz="2700" spc="-67">
                <a:latin typeface="Microsoft Sans Serif"/>
                <a:cs typeface="Microsoft Sans Serif"/>
              </a:rPr>
              <a:t>ة</a:t>
            </a:r>
            <a:r>
              <a:rPr dirty="0" baseline="1543" sz="2700" spc="-195">
                <a:latin typeface="Microsoft Sans Serif"/>
                <a:cs typeface="Microsoft Sans Serif"/>
              </a:rPr>
              <a:t> </a:t>
            </a:r>
            <a:r>
              <a:rPr dirty="0" sz="1800" spc="-700">
                <a:latin typeface="Microsoft Sans Serif"/>
                <a:cs typeface="Microsoft Sans Serif"/>
              </a:rPr>
              <a:t>„</a:t>
            </a:r>
            <a:r>
              <a:rPr dirty="0" sz="1800" spc="225">
                <a:latin typeface="Microsoft Sans Serif"/>
                <a:cs typeface="Microsoft Sans Serif"/>
              </a:rPr>
              <a:t> </a:t>
            </a:r>
            <a:r>
              <a:rPr dirty="0" baseline="1543" sz="2700" spc="-607">
                <a:latin typeface="Microsoft Sans Serif"/>
                <a:cs typeface="Microsoft Sans Serif"/>
              </a:rPr>
              <a:t>و</a:t>
            </a:r>
            <a:endParaRPr baseline="1543" sz="2700">
              <a:latin typeface="Microsoft Sans Serif"/>
              <a:cs typeface="Microsoft Sans Serif"/>
            </a:endParaRPr>
          </a:p>
        </p:txBody>
      </p:sp>
      <p:sp>
        <p:nvSpPr>
          <p:cNvPr id="19" name="object 19" descr=""/>
          <p:cNvSpPr txBox="1"/>
          <p:nvPr/>
        </p:nvSpPr>
        <p:spPr>
          <a:xfrm>
            <a:off x="9114790" y="2241296"/>
            <a:ext cx="1018540" cy="299720"/>
          </a:xfrm>
          <a:prstGeom prst="rect">
            <a:avLst/>
          </a:prstGeom>
        </p:spPr>
        <p:txBody>
          <a:bodyPr wrap="square" lIns="0" tIns="12700" rIns="0" bIns="0" rtlCol="0" vert="horz">
            <a:spAutoFit/>
          </a:bodyPr>
          <a:lstStyle/>
          <a:p>
            <a:pPr algn="r" marL="38100" marR="30480">
              <a:lnSpc>
                <a:spcPct val="100000"/>
              </a:lnSpc>
              <a:spcBef>
                <a:spcPts val="100"/>
              </a:spcBef>
            </a:pPr>
            <a:r>
              <a:rPr dirty="0" baseline="3086" sz="2700" spc="-1050">
                <a:solidFill>
                  <a:srgbClr val="FF0000"/>
                </a:solidFill>
                <a:latin typeface="Microsoft Sans Serif"/>
                <a:cs typeface="Microsoft Sans Serif"/>
              </a:rPr>
              <a:t>„</a:t>
            </a:r>
            <a:r>
              <a:rPr dirty="0" baseline="3086" sz="2700" spc="-337">
                <a:solidFill>
                  <a:srgbClr val="FF0000"/>
                </a:solidFill>
                <a:latin typeface="Microsoft Sans Serif"/>
                <a:cs typeface="Microsoft Sans Serif"/>
              </a:rPr>
              <a:t> </a:t>
            </a:r>
            <a:r>
              <a:rPr dirty="0" baseline="-7716" sz="2700" spc="-960">
                <a:solidFill>
                  <a:srgbClr val="FF0000"/>
                </a:solidFill>
                <a:latin typeface="Microsoft Sans Serif"/>
                <a:cs typeface="Microsoft Sans Serif"/>
              </a:rPr>
              <a:t>ل</a:t>
            </a:r>
            <a:r>
              <a:rPr dirty="0" baseline="-7716" sz="2700" spc="-367">
                <a:solidFill>
                  <a:srgbClr val="FF0000"/>
                </a:solidFill>
                <a:latin typeface="Microsoft Sans Serif"/>
                <a:cs typeface="Microsoft Sans Serif"/>
              </a:rPr>
              <a:t> </a:t>
            </a:r>
            <a:r>
              <a:rPr dirty="0" sz="1800" spc="-500">
                <a:solidFill>
                  <a:srgbClr val="FF0000"/>
                </a:solidFill>
                <a:latin typeface="Microsoft Sans Serif"/>
                <a:cs typeface="Microsoft Sans Serif"/>
              </a:rPr>
              <a:t>.</a:t>
            </a:r>
            <a:r>
              <a:rPr dirty="0" sz="1800" spc="-275">
                <a:solidFill>
                  <a:srgbClr val="FF0000"/>
                </a:solidFill>
                <a:latin typeface="Microsoft Sans Serif"/>
                <a:cs typeface="Microsoft Sans Serif"/>
              </a:rPr>
              <a:t> </a:t>
            </a:r>
            <a:r>
              <a:rPr dirty="0" sz="1800" spc="-500">
                <a:solidFill>
                  <a:srgbClr val="FF0000"/>
                </a:solidFill>
                <a:latin typeface="Microsoft Sans Serif"/>
                <a:cs typeface="Microsoft Sans Serif"/>
              </a:rPr>
              <a:t>علا</a:t>
            </a:r>
            <a:r>
              <a:rPr dirty="0" sz="1800" spc="420">
                <a:solidFill>
                  <a:srgbClr val="FF0000"/>
                </a:solidFill>
                <a:latin typeface="Microsoft Sans Serif"/>
                <a:cs typeface="Microsoft Sans Serif"/>
              </a:rPr>
              <a:t> </a:t>
            </a:r>
            <a:r>
              <a:rPr dirty="0" baseline="3086" sz="2700" spc="-1050">
                <a:solidFill>
                  <a:srgbClr val="FF0000"/>
                </a:solidFill>
                <a:latin typeface="Microsoft Sans Serif"/>
                <a:cs typeface="Microsoft Sans Serif"/>
              </a:rPr>
              <a:t>„</a:t>
            </a:r>
            <a:r>
              <a:rPr dirty="0" baseline="3086" sz="2700" spc="-359">
                <a:solidFill>
                  <a:srgbClr val="FF0000"/>
                </a:solidFill>
                <a:latin typeface="Microsoft Sans Serif"/>
                <a:cs typeface="Microsoft Sans Serif"/>
              </a:rPr>
              <a:t> </a:t>
            </a:r>
            <a:r>
              <a:rPr dirty="0" baseline="-9259" sz="2700" spc="-1567">
                <a:solidFill>
                  <a:srgbClr val="FF0000"/>
                </a:solidFill>
                <a:latin typeface="Microsoft Sans Serif"/>
                <a:cs typeface="Microsoft Sans Serif"/>
              </a:rPr>
              <a:t>ت</a:t>
            </a:r>
            <a:r>
              <a:rPr dirty="0" baseline="-9259" sz="2700" spc="-457">
                <a:solidFill>
                  <a:srgbClr val="FF0000"/>
                </a:solidFill>
                <a:latin typeface="Microsoft Sans Serif"/>
                <a:cs typeface="Microsoft Sans Serif"/>
              </a:rPr>
              <a:t> </a:t>
            </a:r>
            <a:r>
              <a:rPr dirty="0" sz="1800" spc="-665">
                <a:solidFill>
                  <a:srgbClr val="FF0000"/>
                </a:solidFill>
                <a:latin typeface="Microsoft Sans Serif"/>
                <a:cs typeface="Microsoft Sans Serif"/>
              </a:rPr>
              <a:t>شلا</a:t>
            </a:r>
            <a:r>
              <a:rPr dirty="0" sz="1800" spc="409">
                <a:solidFill>
                  <a:srgbClr val="FF0000"/>
                </a:solidFill>
                <a:latin typeface="Microsoft Sans Serif"/>
                <a:cs typeface="Microsoft Sans Serif"/>
              </a:rPr>
              <a:t> </a:t>
            </a:r>
            <a:r>
              <a:rPr dirty="0" baseline="-4629" sz="2700" spc="-1560">
                <a:latin typeface="Microsoft Sans Serif"/>
                <a:cs typeface="Microsoft Sans Serif"/>
              </a:rPr>
              <a:t>ضث</a:t>
            </a:r>
            <a:r>
              <a:rPr dirty="0" baseline="1543" sz="2700" spc="-1560">
                <a:latin typeface="Microsoft Sans Serif"/>
                <a:cs typeface="Microsoft Sans Serif"/>
              </a:rPr>
              <a:t>.</a:t>
            </a:r>
            <a:r>
              <a:rPr dirty="0" baseline="1543" sz="2700" spc="-487">
                <a:latin typeface="Microsoft Sans Serif"/>
                <a:cs typeface="Microsoft Sans Serif"/>
              </a:rPr>
              <a:t> </a:t>
            </a:r>
            <a:r>
              <a:rPr dirty="0" baseline="-6172" sz="2700" spc="-607">
                <a:latin typeface="Microsoft Sans Serif"/>
                <a:cs typeface="Microsoft Sans Serif"/>
              </a:rPr>
              <a:t>ع</a:t>
            </a:r>
            <a:endParaRPr baseline="-6172" sz="2700">
              <a:latin typeface="Microsoft Sans Serif"/>
              <a:cs typeface="Microsoft Sans Serif"/>
            </a:endParaRPr>
          </a:p>
        </p:txBody>
      </p:sp>
      <p:sp>
        <p:nvSpPr>
          <p:cNvPr id="20" name="object 20" descr=""/>
          <p:cNvSpPr txBox="1"/>
          <p:nvPr/>
        </p:nvSpPr>
        <p:spPr>
          <a:xfrm>
            <a:off x="9001506" y="2303779"/>
            <a:ext cx="965835" cy="299720"/>
          </a:xfrm>
          <a:prstGeom prst="rect">
            <a:avLst/>
          </a:prstGeom>
        </p:spPr>
        <p:txBody>
          <a:bodyPr wrap="square" lIns="0" tIns="12700" rIns="0" bIns="0" rtlCol="0" vert="horz">
            <a:spAutoFit/>
          </a:bodyPr>
          <a:lstStyle/>
          <a:p>
            <a:pPr algn="r" marL="12700" marR="5080">
              <a:lnSpc>
                <a:spcPct val="100000"/>
              </a:lnSpc>
              <a:spcBef>
                <a:spcPts val="100"/>
              </a:spcBef>
            </a:pPr>
            <a:r>
              <a:rPr dirty="0" baseline="1543" sz="2700" spc="-450">
                <a:solidFill>
                  <a:srgbClr val="FF0000"/>
                </a:solidFill>
                <a:latin typeface="Microsoft Sans Serif"/>
                <a:cs typeface="Microsoft Sans Serif"/>
              </a:rPr>
              <a:t>و</a:t>
            </a:r>
            <a:r>
              <a:rPr dirty="0" baseline="1543" sz="2700" spc="-307">
                <a:solidFill>
                  <a:srgbClr val="FF0000"/>
                </a:solidFill>
                <a:latin typeface="Microsoft Sans Serif"/>
                <a:cs typeface="Microsoft Sans Serif"/>
              </a:rPr>
              <a:t> </a:t>
            </a:r>
            <a:r>
              <a:rPr dirty="0" baseline="1543" sz="2700">
                <a:solidFill>
                  <a:srgbClr val="FF0000"/>
                </a:solidFill>
                <a:latin typeface="Microsoft Sans Serif"/>
                <a:cs typeface="Microsoft Sans Serif"/>
              </a:rPr>
              <a:t>ةر</a:t>
            </a:r>
            <a:r>
              <a:rPr dirty="0" baseline="1543" sz="2700" spc="382">
                <a:solidFill>
                  <a:srgbClr val="FF0000"/>
                </a:solidFill>
                <a:latin typeface="Microsoft Sans Serif"/>
                <a:cs typeface="Microsoft Sans Serif"/>
              </a:rPr>
              <a:t> </a:t>
            </a:r>
            <a:r>
              <a:rPr dirty="0" baseline="1543" sz="2700" spc="-450">
                <a:solidFill>
                  <a:srgbClr val="FF0000"/>
                </a:solidFill>
                <a:latin typeface="Microsoft Sans Serif"/>
                <a:cs typeface="Microsoft Sans Serif"/>
              </a:rPr>
              <a:t>و</a:t>
            </a:r>
            <a:r>
              <a:rPr dirty="0" baseline="1543" sz="2700" spc="-330">
                <a:solidFill>
                  <a:srgbClr val="FF0000"/>
                </a:solidFill>
                <a:latin typeface="Microsoft Sans Serif"/>
                <a:cs typeface="Microsoft Sans Serif"/>
              </a:rPr>
              <a:t> </a:t>
            </a:r>
            <a:r>
              <a:rPr dirty="0" baseline="1543" sz="2700" spc="-735">
                <a:solidFill>
                  <a:srgbClr val="FF0000"/>
                </a:solidFill>
                <a:latin typeface="Microsoft Sans Serif"/>
                <a:cs typeface="Microsoft Sans Serif"/>
              </a:rPr>
              <a:t>ةر</a:t>
            </a:r>
            <a:r>
              <a:rPr dirty="0" sz="1800" spc="-490">
                <a:solidFill>
                  <a:srgbClr val="FF0000"/>
                </a:solidFill>
                <a:latin typeface="Microsoft Sans Serif"/>
                <a:cs typeface="Microsoft Sans Serif"/>
              </a:rPr>
              <a:t>„</a:t>
            </a:r>
            <a:r>
              <a:rPr dirty="0" sz="1800" spc="310">
                <a:solidFill>
                  <a:srgbClr val="FF0000"/>
                </a:solidFill>
                <a:latin typeface="Microsoft Sans Serif"/>
                <a:cs typeface="Microsoft Sans Serif"/>
              </a:rPr>
              <a:t>  </a:t>
            </a:r>
            <a:r>
              <a:rPr dirty="0" baseline="1543" sz="2700" spc="-382">
                <a:latin typeface="Microsoft Sans Serif"/>
                <a:cs typeface="Microsoft Sans Serif"/>
              </a:rPr>
              <a:t>ر</a:t>
            </a:r>
            <a:r>
              <a:rPr dirty="0" baseline="1543" sz="2700" spc="307">
                <a:latin typeface="Microsoft Sans Serif"/>
                <a:cs typeface="Microsoft Sans Serif"/>
              </a:rPr>
              <a:t> </a:t>
            </a:r>
            <a:r>
              <a:rPr dirty="0" baseline="1543" sz="2700" spc="-472">
                <a:latin typeface="Microsoft Sans Serif"/>
                <a:cs typeface="Microsoft Sans Serif"/>
              </a:rPr>
              <a:t>ا</a:t>
            </a:r>
            <a:endParaRPr baseline="1543" sz="2700">
              <a:latin typeface="Microsoft Sans Serif"/>
              <a:cs typeface="Microsoft Sans Serif"/>
            </a:endParaRPr>
          </a:p>
        </p:txBody>
      </p:sp>
      <p:sp>
        <p:nvSpPr>
          <p:cNvPr id="21" name="object 21" descr=""/>
          <p:cNvSpPr txBox="1"/>
          <p:nvPr/>
        </p:nvSpPr>
        <p:spPr>
          <a:xfrm>
            <a:off x="8176006" y="2162047"/>
            <a:ext cx="880744" cy="299720"/>
          </a:xfrm>
          <a:prstGeom prst="rect">
            <a:avLst/>
          </a:prstGeom>
        </p:spPr>
        <p:txBody>
          <a:bodyPr wrap="square" lIns="0" tIns="12700" rIns="0" bIns="0" rtlCol="0" vert="horz">
            <a:spAutoFit/>
          </a:bodyPr>
          <a:lstStyle/>
          <a:p>
            <a:pPr algn="r" marL="38100" marR="30480">
              <a:lnSpc>
                <a:spcPct val="100000"/>
              </a:lnSpc>
              <a:spcBef>
                <a:spcPts val="100"/>
              </a:spcBef>
            </a:pPr>
            <a:r>
              <a:rPr dirty="0" baseline="-20061" sz="2700" spc="-1410">
                <a:latin typeface="Microsoft Sans Serif"/>
                <a:cs typeface="Microsoft Sans Serif"/>
              </a:rPr>
              <a:t>خ</a:t>
            </a:r>
            <a:r>
              <a:rPr dirty="0" baseline="1543" sz="2700" spc="-1410">
                <a:latin typeface="Microsoft Sans Serif"/>
                <a:cs typeface="Microsoft Sans Serif"/>
              </a:rPr>
              <a:t>.</a:t>
            </a:r>
            <a:r>
              <a:rPr dirty="0" baseline="-3086" sz="2700" spc="-1410">
                <a:latin typeface="Microsoft Sans Serif"/>
                <a:cs typeface="Microsoft Sans Serif"/>
              </a:rPr>
              <a:t>ش</a:t>
            </a:r>
            <a:r>
              <a:rPr dirty="0" baseline="10802" sz="2700" spc="-322">
                <a:latin typeface="Microsoft Sans Serif"/>
                <a:cs typeface="Microsoft Sans Serif"/>
              </a:rPr>
              <a:t> </a:t>
            </a:r>
            <a:r>
              <a:rPr dirty="0" baseline="16975" sz="2700" spc="-982">
                <a:latin typeface="Microsoft Sans Serif"/>
                <a:cs typeface="Microsoft Sans Serif"/>
              </a:rPr>
              <a:t>لل</a:t>
            </a:r>
            <a:r>
              <a:rPr dirty="0" baseline="16975" sz="2700" spc="217">
                <a:latin typeface="Microsoft Sans Serif"/>
                <a:cs typeface="Microsoft Sans Serif"/>
              </a:rPr>
              <a:t> </a:t>
            </a:r>
            <a:r>
              <a:rPr dirty="0" baseline="-18518" sz="2700" spc="-750">
                <a:latin typeface="Microsoft Sans Serif"/>
                <a:cs typeface="Microsoft Sans Serif"/>
              </a:rPr>
              <a:t>.</a:t>
            </a:r>
            <a:r>
              <a:rPr dirty="0" baseline="-18518" sz="2700" spc="427">
                <a:latin typeface="Microsoft Sans Serif"/>
                <a:cs typeface="Microsoft Sans Serif"/>
              </a:rPr>
              <a:t> </a:t>
            </a:r>
            <a:r>
              <a:rPr dirty="0" baseline="-10802" sz="2700" spc="-1327">
                <a:latin typeface="Microsoft Sans Serif"/>
                <a:cs typeface="Microsoft Sans Serif"/>
              </a:rPr>
              <a:t>كث</a:t>
            </a:r>
            <a:r>
              <a:rPr dirty="0" baseline="-21604" sz="2700" spc="-1327">
                <a:latin typeface="Microsoft Sans Serif"/>
                <a:cs typeface="Microsoft Sans Serif"/>
              </a:rPr>
              <a:t>„</a:t>
            </a:r>
            <a:r>
              <a:rPr dirty="0" baseline="-12345" sz="2700" spc="-1327">
                <a:latin typeface="Microsoft Sans Serif"/>
                <a:cs typeface="Microsoft Sans Serif"/>
              </a:rPr>
              <a:t>ق</a:t>
            </a:r>
            <a:r>
              <a:rPr dirty="0" baseline="6172" sz="2700" spc="-1327">
                <a:latin typeface="Microsoft Sans Serif"/>
                <a:cs typeface="Microsoft Sans Serif"/>
              </a:rPr>
              <a:t>.</a:t>
            </a:r>
            <a:r>
              <a:rPr dirty="0" baseline="6172" sz="2700" spc="225">
                <a:latin typeface="Microsoft Sans Serif"/>
                <a:cs typeface="Microsoft Sans Serif"/>
              </a:rPr>
              <a:t>  </a:t>
            </a:r>
            <a:r>
              <a:rPr dirty="0" baseline="-21604" sz="2700" spc="-1222">
                <a:solidFill>
                  <a:srgbClr val="FF0000"/>
                </a:solidFill>
                <a:latin typeface="Microsoft Sans Serif"/>
                <a:cs typeface="Microsoft Sans Serif"/>
              </a:rPr>
              <a:t>ق</a:t>
            </a:r>
            <a:r>
              <a:rPr dirty="0" baseline="-3086" sz="2700" spc="-1222">
                <a:solidFill>
                  <a:srgbClr val="FF0000"/>
                </a:solidFill>
                <a:latin typeface="Microsoft Sans Serif"/>
                <a:cs typeface="Microsoft Sans Serif"/>
              </a:rPr>
              <a:t>.</a:t>
            </a:r>
            <a:r>
              <a:rPr dirty="0" baseline="-3086" sz="2700" spc="-442">
                <a:solidFill>
                  <a:srgbClr val="FF0000"/>
                </a:solidFill>
                <a:latin typeface="Microsoft Sans Serif"/>
                <a:cs typeface="Microsoft Sans Serif"/>
              </a:rPr>
              <a:t> </a:t>
            </a:r>
            <a:r>
              <a:rPr dirty="0" baseline="-13888" sz="2700" spc="-1439">
                <a:solidFill>
                  <a:srgbClr val="FF0000"/>
                </a:solidFill>
                <a:latin typeface="Microsoft Sans Serif"/>
                <a:cs typeface="Microsoft Sans Serif"/>
              </a:rPr>
              <a:t>ح</a:t>
            </a:r>
            <a:r>
              <a:rPr dirty="0" baseline="6172" sz="2700" spc="-1439">
                <a:solidFill>
                  <a:srgbClr val="FF0000"/>
                </a:solidFill>
                <a:latin typeface="Microsoft Sans Serif"/>
                <a:cs typeface="Microsoft Sans Serif"/>
              </a:rPr>
              <a:t>.</a:t>
            </a:r>
            <a:r>
              <a:rPr dirty="0" sz="1800" spc="-960">
                <a:solidFill>
                  <a:srgbClr val="FF0000"/>
                </a:solidFill>
                <a:latin typeface="Microsoft Sans Serif"/>
                <a:cs typeface="Microsoft Sans Serif"/>
              </a:rPr>
              <a:t>ت</a:t>
            </a:r>
            <a:r>
              <a:rPr dirty="0" baseline="12345" sz="2700" spc="-1439">
                <a:solidFill>
                  <a:srgbClr val="FF0000"/>
                </a:solidFill>
                <a:latin typeface="Microsoft Sans Serif"/>
                <a:cs typeface="Microsoft Sans Serif"/>
              </a:rPr>
              <a:t>„</a:t>
            </a:r>
            <a:r>
              <a:rPr dirty="0" baseline="12345" sz="2700" spc="-412">
                <a:solidFill>
                  <a:srgbClr val="FF0000"/>
                </a:solidFill>
                <a:latin typeface="Microsoft Sans Serif"/>
                <a:cs typeface="Microsoft Sans Serif"/>
              </a:rPr>
              <a:t> </a:t>
            </a:r>
            <a:r>
              <a:rPr dirty="0" baseline="1543" sz="2700" spc="-735">
                <a:solidFill>
                  <a:srgbClr val="FF0000"/>
                </a:solidFill>
                <a:latin typeface="Microsoft Sans Serif"/>
                <a:cs typeface="Microsoft Sans Serif"/>
              </a:rPr>
              <a:t>لا</a:t>
            </a:r>
            <a:endParaRPr baseline="1543" sz="2700">
              <a:latin typeface="Microsoft Sans Serif"/>
              <a:cs typeface="Microsoft Sans Serif"/>
            </a:endParaRPr>
          </a:p>
        </p:txBody>
      </p:sp>
      <p:sp>
        <p:nvSpPr>
          <p:cNvPr id="22" name="object 22" descr=""/>
          <p:cNvSpPr txBox="1"/>
          <p:nvPr/>
        </p:nvSpPr>
        <p:spPr>
          <a:xfrm>
            <a:off x="3819778" y="2303779"/>
            <a:ext cx="5062220" cy="299720"/>
          </a:xfrm>
          <a:prstGeom prst="rect">
            <a:avLst/>
          </a:prstGeom>
        </p:spPr>
        <p:txBody>
          <a:bodyPr wrap="square" lIns="0" tIns="12700" rIns="0" bIns="0" rtlCol="0" vert="horz">
            <a:spAutoFit/>
          </a:bodyPr>
          <a:lstStyle/>
          <a:p>
            <a:pPr algn="r" marL="76200" marR="43180">
              <a:lnSpc>
                <a:spcPct val="100000"/>
              </a:lnSpc>
              <a:spcBef>
                <a:spcPts val="100"/>
              </a:spcBef>
            </a:pPr>
            <a:r>
              <a:rPr dirty="0" baseline="1543" sz="2700" spc="-547">
                <a:latin typeface="Microsoft Sans Serif"/>
                <a:cs typeface="Microsoft Sans Serif"/>
              </a:rPr>
              <a:t>قر</a:t>
            </a:r>
            <a:r>
              <a:rPr dirty="0" baseline="1543" sz="2700" spc="284">
                <a:latin typeface="Microsoft Sans Serif"/>
                <a:cs typeface="Microsoft Sans Serif"/>
              </a:rPr>
              <a:t> </a:t>
            </a:r>
            <a:r>
              <a:rPr dirty="0" baseline="1543" sz="2700">
                <a:latin typeface="Microsoft Sans Serif"/>
                <a:cs typeface="Microsoft Sans Serif"/>
              </a:rPr>
              <a:t>ن</a:t>
            </a:r>
            <a:r>
              <a:rPr dirty="0" baseline="1543" sz="2700" spc="315">
                <a:latin typeface="Microsoft Sans Serif"/>
                <a:cs typeface="Microsoft Sans Serif"/>
              </a:rPr>
              <a:t> </a:t>
            </a:r>
            <a:r>
              <a:rPr dirty="0" baseline="1543" sz="2700" spc="-367">
                <a:latin typeface="Microsoft Sans Serif"/>
                <a:cs typeface="Microsoft Sans Serif"/>
              </a:rPr>
              <a:t>وا</a:t>
            </a:r>
            <a:r>
              <a:rPr dirty="0" baseline="1543" sz="2700" spc="-322">
                <a:latin typeface="Microsoft Sans Serif"/>
                <a:cs typeface="Microsoft Sans Serif"/>
              </a:rPr>
              <a:t> </a:t>
            </a:r>
            <a:r>
              <a:rPr dirty="0" baseline="1543" sz="2700" spc="-434">
                <a:latin typeface="Microsoft Sans Serif"/>
                <a:cs typeface="Microsoft Sans Serif"/>
              </a:rPr>
              <a:t>ةر</a:t>
            </a:r>
            <a:r>
              <a:rPr dirty="0" baseline="1543" sz="2700" spc="247">
                <a:latin typeface="Microsoft Sans Serif"/>
                <a:cs typeface="Microsoft Sans Serif"/>
              </a:rPr>
              <a:t> </a:t>
            </a:r>
            <a:r>
              <a:rPr dirty="0" baseline="1543" sz="2700" spc="-397">
                <a:latin typeface="Microsoft Sans Serif"/>
                <a:cs typeface="Microsoft Sans Serif"/>
              </a:rPr>
              <a:t>ا</a:t>
            </a:r>
            <a:r>
              <a:rPr dirty="0" baseline="1543" sz="2700" spc="-67">
                <a:latin typeface="Microsoft Sans Serif"/>
                <a:cs typeface="Microsoft Sans Serif"/>
              </a:rPr>
              <a:t> </a:t>
            </a:r>
            <a:r>
              <a:rPr dirty="0" sz="1800" spc="-500">
                <a:latin typeface="Microsoft Sans Serif"/>
                <a:cs typeface="Microsoft Sans Serif"/>
              </a:rPr>
              <a:t>,</a:t>
            </a:r>
            <a:r>
              <a:rPr dirty="0" sz="1800" spc="380">
                <a:latin typeface="Microsoft Sans Serif"/>
                <a:cs typeface="Microsoft Sans Serif"/>
              </a:rPr>
              <a:t> </a:t>
            </a:r>
            <a:r>
              <a:rPr dirty="0" baseline="1543" sz="2700" spc="-240">
                <a:latin typeface="Microsoft Sans Serif"/>
                <a:cs typeface="Microsoft Sans Serif"/>
              </a:rPr>
              <a:t>ة</a:t>
            </a:r>
            <a:r>
              <a:rPr dirty="0" sz="1800" spc="-160">
                <a:latin typeface="Microsoft Sans Serif"/>
                <a:cs typeface="Microsoft Sans Serif"/>
              </a:rPr>
              <a:t>„</a:t>
            </a:r>
            <a:r>
              <a:rPr dirty="0" baseline="1543" sz="2700" spc="-240">
                <a:latin typeface="Microsoft Sans Serif"/>
                <a:cs typeface="Microsoft Sans Serif"/>
              </a:rPr>
              <a:t>دا</a:t>
            </a:r>
            <a:r>
              <a:rPr dirty="0" baseline="1543" sz="2700" spc="667">
                <a:latin typeface="Microsoft Sans Serif"/>
                <a:cs typeface="Microsoft Sans Serif"/>
              </a:rPr>
              <a:t> </a:t>
            </a:r>
            <a:r>
              <a:rPr dirty="0" baseline="1543" sz="2700" spc="-562">
                <a:latin typeface="Microsoft Sans Serif"/>
                <a:cs typeface="Microsoft Sans Serif"/>
              </a:rPr>
              <a:t>ل</a:t>
            </a:r>
            <a:r>
              <a:rPr dirty="0" baseline="1543" sz="2700" spc="-75">
                <a:latin typeface="Microsoft Sans Serif"/>
                <a:cs typeface="Microsoft Sans Serif"/>
              </a:rPr>
              <a:t> </a:t>
            </a:r>
            <a:r>
              <a:rPr dirty="0" baseline="1543" sz="2700" spc="-397">
                <a:latin typeface="Microsoft Sans Serif"/>
                <a:cs typeface="Microsoft Sans Serif"/>
              </a:rPr>
              <a:t>ا</a:t>
            </a:r>
            <a:r>
              <a:rPr dirty="0" baseline="1543" sz="2700" spc="375">
                <a:latin typeface="Microsoft Sans Serif"/>
                <a:cs typeface="Microsoft Sans Serif"/>
              </a:rPr>
              <a:t> </a:t>
            </a:r>
            <a:r>
              <a:rPr dirty="0" baseline="1543" sz="2700" spc="-532">
                <a:latin typeface="Microsoft Sans Serif"/>
                <a:cs typeface="Microsoft Sans Serif"/>
              </a:rPr>
              <a:t>و</a:t>
            </a:r>
            <a:r>
              <a:rPr dirty="0" baseline="1543" sz="2700" spc="217">
                <a:latin typeface="Microsoft Sans Serif"/>
                <a:cs typeface="Microsoft Sans Serif"/>
              </a:rPr>
              <a:t> </a:t>
            </a:r>
            <a:r>
              <a:rPr dirty="0" baseline="1543" sz="2700">
                <a:latin typeface="Microsoft Sans Serif"/>
                <a:cs typeface="Microsoft Sans Serif"/>
              </a:rPr>
              <a:t>ة</a:t>
            </a:r>
            <a:r>
              <a:rPr dirty="0" baseline="1543" sz="2700" spc="202">
                <a:latin typeface="Microsoft Sans Serif"/>
                <a:cs typeface="Microsoft Sans Serif"/>
              </a:rPr>
              <a:t> </a:t>
            </a:r>
            <a:r>
              <a:rPr dirty="0" baseline="1543" sz="2700" spc="-397">
                <a:latin typeface="Microsoft Sans Serif"/>
                <a:cs typeface="Microsoft Sans Serif"/>
              </a:rPr>
              <a:t>ا</a:t>
            </a:r>
            <a:r>
              <a:rPr dirty="0" baseline="1543" sz="2700" spc="270">
                <a:latin typeface="Microsoft Sans Serif"/>
                <a:cs typeface="Microsoft Sans Serif"/>
              </a:rPr>
              <a:t>  </a:t>
            </a:r>
            <a:r>
              <a:rPr dirty="0" baseline="1543" sz="2700" spc="-517">
                <a:latin typeface="Microsoft Sans Serif"/>
                <a:cs typeface="Microsoft Sans Serif"/>
              </a:rPr>
              <a:t>نوو</a:t>
            </a:r>
            <a:r>
              <a:rPr dirty="0" baseline="1543" sz="2700" spc="97">
                <a:latin typeface="Microsoft Sans Serif"/>
                <a:cs typeface="Microsoft Sans Serif"/>
              </a:rPr>
              <a:t> </a:t>
            </a:r>
            <a:r>
              <a:rPr dirty="0" baseline="1543" sz="2700" spc="-450">
                <a:latin typeface="Microsoft Sans Serif"/>
                <a:cs typeface="Microsoft Sans Serif"/>
              </a:rPr>
              <a:t>و</a:t>
            </a:r>
            <a:r>
              <a:rPr dirty="0" baseline="1543" sz="2700" spc="-307">
                <a:latin typeface="Microsoft Sans Serif"/>
                <a:cs typeface="Microsoft Sans Serif"/>
              </a:rPr>
              <a:t> </a:t>
            </a:r>
            <a:r>
              <a:rPr dirty="0" baseline="1543" sz="2700">
                <a:latin typeface="Microsoft Sans Serif"/>
                <a:cs typeface="Microsoft Sans Serif"/>
              </a:rPr>
              <a:t>ة</a:t>
            </a:r>
            <a:r>
              <a:rPr dirty="0" baseline="1543" sz="2700" spc="450">
                <a:latin typeface="Microsoft Sans Serif"/>
                <a:cs typeface="Microsoft Sans Serif"/>
              </a:rPr>
              <a:t> </a:t>
            </a:r>
            <a:r>
              <a:rPr dirty="0" baseline="1543" sz="2700" spc="-397">
                <a:latin typeface="Microsoft Sans Serif"/>
                <a:cs typeface="Microsoft Sans Serif"/>
              </a:rPr>
              <a:t>ا</a:t>
            </a:r>
            <a:r>
              <a:rPr dirty="0" baseline="1543" sz="2700" spc="742">
                <a:latin typeface="Microsoft Sans Serif"/>
                <a:cs typeface="Microsoft Sans Serif"/>
              </a:rPr>
              <a:t> </a:t>
            </a:r>
            <a:r>
              <a:rPr dirty="0" baseline="1543" sz="2700" spc="-277">
                <a:latin typeface="Microsoft Sans Serif"/>
                <a:cs typeface="Microsoft Sans Serif"/>
              </a:rPr>
              <a:t>ةا</a:t>
            </a:r>
            <a:r>
              <a:rPr dirty="0" baseline="1543" sz="2700" spc="-82">
                <a:latin typeface="Microsoft Sans Serif"/>
                <a:cs typeface="Microsoft Sans Serif"/>
              </a:rPr>
              <a:t> </a:t>
            </a:r>
            <a:r>
              <a:rPr dirty="0" sz="1800" spc="-700">
                <a:latin typeface="Microsoft Sans Serif"/>
                <a:cs typeface="Microsoft Sans Serif"/>
              </a:rPr>
              <a:t>„</a:t>
            </a:r>
            <a:r>
              <a:rPr dirty="0" sz="1800" spc="440">
                <a:latin typeface="Microsoft Sans Serif"/>
                <a:cs typeface="Microsoft Sans Serif"/>
              </a:rPr>
              <a:t> </a:t>
            </a:r>
            <a:r>
              <a:rPr dirty="0" baseline="1543" sz="2700" spc="-1207">
                <a:latin typeface="Microsoft Sans Serif"/>
                <a:cs typeface="Microsoft Sans Serif"/>
              </a:rPr>
              <a:t>ي</a:t>
            </a:r>
            <a:r>
              <a:rPr dirty="0" baseline="-10802" sz="2700" spc="-1207">
                <a:latin typeface="Microsoft Sans Serif"/>
                <a:cs typeface="Microsoft Sans Serif"/>
              </a:rPr>
              <a:t>„</a:t>
            </a:r>
            <a:r>
              <a:rPr dirty="0" baseline="-10802" sz="2700" spc="217">
                <a:latin typeface="Microsoft Sans Serif"/>
                <a:cs typeface="Microsoft Sans Serif"/>
              </a:rPr>
              <a:t> </a:t>
            </a:r>
            <a:r>
              <a:rPr dirty="0" baseline="1543" sz="2700" spc="-562">
                <a:latin typeface="Microsoft Sans Serif"/>
                <a:cs typeface="Microsoft Sans Serif"/>
              </a:rPr>
              <a:t>ل</a:t>
            </a:r>
            <a:r>
              <a:rPr dirty="0" baseline="1543" sz="2700" spc="165">
                <a:latin typeface="Microsoft Sans Serif"/>
                <a:cs typeface="Microsoft Sans Serif"/>
              </a:rPr>
              <a:t> </a:t>
            </a:r>
            <a:r>
              <a:rPr dirty="0" baseline="1543" sz="2700">
                <a:latin typeface="Microsoft Sans Serif"/>
                <a:cs typeface="Microsoft Sans Serif"/>
              </a:rPr>
              <a:t>ذ</a:t>
            </a:r>
            <a:r>
              <a:rPr dirty="0" baseline="1543" sz="2700" spc="97">
                <a:latin typeface="Microsoft Sans Serif"/>
                <a:cs typeface="Microsoft Sans Serif"/>
              </a:rPr>
              <a:t>  </a:t>
            </a:r>
            <a:r>
              <a:rPr dirty="0" baseline="1543" sz="2700">
                <a:latin typeface="Microsoft Sans Serif"/>
                <a:cs typeface="Microsoft Sans Serif"/>
              </a:rPr>
              <a:t>ذ</a:t>
            </a:r>
            <a:r>
              <a:rPr dirty="0" baseline="1543" sz="2700" spc="67">
                <a:latin typeface="Microsoft Sans Serif"/>
                <a:cs typeface="Microsoft Sans Serif"/>
              </a:rPr>
              <a:t>  </a:t>
            </a:r>
            <a:r>
              <a:rPr dirty="0" baseline="1543" sz="2700" spc="-67">
                <a:latin typeface="Microsoft Sans Serif"/>
                <a:cs typeface="Microsoft Sans Serif"/>
              </a:rPr>
              <a:t>ة</a:t>
            </a:r>
            <a:r>
              <a:rPr dirty="0" baseline="1543" sz="2700" spc="-457">
                <a:latin typeface="Microsoft Sans Serif"/>
                <a:cs typeface="Microsoft Sans Serif"/>
              </a:rPr>
              <a:t> </a:t>
            </a:r>
            <a:r>
              <a:rPr dirty="0" sz="1800" spc="-445">
                <a:latin typeface="Microsoft Sans Serif"/>
                <a:cs typeface="Microsoft Sans Serif"/>
              </a:rPr>
              <a:t>„</a:t>
            </a:r>
            <a:r>
              <a:rPr dirty="0" baseline="1543" sz="2700" spc="-667">
                <a:latin typeface="Microsoft Sans Serif"/>
                <a:cs typeface="Microsoft Sans Serif"/>
              </a:rPr>
              <a:t>ا</a:t>
            </a:r>
            <a:r>
              <a:rPr dirty="0" baseline="1543" sz="2700" spc="209">
                <a:latin typeface="Microsoft Sans Serif"/>
                <a:cs typeface="Microsoft Sans Serif"/>
              </a:rPr>
              <a:t>  </a:t>
            </a:r>
            <a:r>
              <a:rPr dirty="0" baseline="1543" sz="2700" spc="-1207">
                <a:latin typeface="Microsoft Sans Serif"/>
                <a:cs typeface="Microsoft Sans Serif"/>
              </a:rPr>
              <a:t>ي</a:t>
            </a:r>
            <a:r>
              <a:rPr dirty="0" baseline="-10802" sz="2700" spc="-1207">
                <a:latin typeface="Microsoft Sans Serif"/>
                <a:cs typeface="Microsoft Sans Serif"/>
              </a:rPr>
              <a:t>„</a:t>
            </a:r>
            <a:r>
              <a:rPr dirty="0" baseline="-10802" sz="2700" spc="225">
                <a:latin typeface="Microsoft Sans Serif"/>
                <a:cs typeface="Microsoft Sans Serif"/>
              </a:rPr>
              <a:t> </a:t>
            </a:r>
            <a:r>
              <a:rPr dirty="0" baseline="1543" sz="2700" spc="-540">
                <a:latin typeface="Microsoft Sans Serif"/>
                <a:cs typeface="Microsoft Sans Serif"/>
              </a:rPr>
              <a:t>ق</a:t>
            </a:r>
            <a:r>
              <a:rPr dirty="0" baseline="1543" sz="2700" spc="525">
                <a:latin typeface="Microsoft Sans Serif"/>
                <a:cs typeface="Microsoft Sans Serif"/>
              </a:rPr>
              <a:t> </a:t>
            </a:r>
            <a:r>
              <a:rPr dirty="0" baseline="1543" sz="2700" spc="-1447">
                <a:latin typeface="Microsoft Sans Serif"/>
                <a:cs typeface="Microsoft Sans Serif"/>
              </a:rPr>
              <a:t>ص</a:t>
            </a:r>
            <a:r>
              <a:rPr dirty="0" baseline="1543" sz="2700" spc="494">
                <a:latin typeface="Microsoft Sans Serif"/>
                <a:cs typeface="Microsoft Sans Serif"/>
              </a:rPr>
              <a:t>  </a:t>
            </a:r>
            <a:r>
              <a:rPr dirty="0" baseline="1543" sz="2700" spc="-457">
                <a:latin typeface="Microsoft Sans Serif"/>
                <a:cs typeface="Microsoft Sans Serif"/>
              </a:rPr>
              <a:t>نو</a:t>
            </a:r>
            <a:r>
              <a:rPr dirty="0" baseline="1543" sz="2700" spc="262">
                <a:latin typeface="Microsoft Sans Serif"/>
                <a:cs typeface="Microsoft Sans Serif"/>
              </a:rPr>
              <a:t>  </a:t>
            </a:r>
            <a:r>
              <a:rPr dirty="0" baseline="1543" sz="2700" spc="-922">
                <a:solidFill>
                  <a:srgbClr val="FF0000"/>
                </a:solidFill>
                <a:latin typeface="Microsoft Sans Serif"/>
                <a:cs typeface="Microsoft Sans Serif"/>
              </a:rPr>
              <a:t>،ي</a:t>
            </a:r>
            <a:r>
              <a:rPr dirty="0" baseline="-10802" sz="2700" spc="-922">
                <a:solidFill>
                  <a:srgbClr val="FF0000"/>
                </a:solidFill>
                <a:latin typeface="Microsoft Sans Serif"/>
                <a:cs typeface="Microsoft Sans Serif"/>
              </a:rPr>
              <a:t>„</a:t>
            </a:r>
            <a:endParaRPr baseline="-10802" sz="2700">
              <a:latin typeface="Microsoft Sans Serif"/>
              <a:cs typeface="Microsoft Sans Serif"/>
            </a:endParaRPr>
          </a:p>
        </p:txBody>
      </p:sp>
      <p:sp>
        <p:nvSpPr>
          <p:cNvPr id="23" name="object 23" descr=""/>
          <p:cNvSpPr txBox="1"/>
          <p:nvPr/>
        </p:nvSpPr>
        <p:spPr>
          <a:xfrm>
            <a:off x="3650107" y="2294635"/>
            <a:ext cx="104775" cy="299720"/>
          </a:xfrm>
          <a:prstGeom prst="rect">
            <a:avLst/>
          </a:prstGeom>
        </p:spPr>
        <p:txBody>
          <a:bodyPr wrap="square" lIns="0" tIns="12700" rIns="0" bIns="0" rtlCol="0" vert="horz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dirty="0" sz="1800" spc="-305">
                <a:latin typeface="Microsoft Sans Serif"/>
                <a:cs typeface="Microsoft Sans Serif"/>
              </a:rPr>
              <a:t>ر</a:t>
            </a:r>
            <a:endParaRPr sz="1800">
              <a:latin typeface="Microsoft Sans Serif"/>
              <a:cs typeface="Microsoft Sans Serif"/>
            </a:endParaRPr>
          </a:p>
        </p:txBody>
      </p:sp>
      <p:sp>
        <p:nvSpPr>
          <p:cNvPr id="24" name="object 24" descr=""/>
          <p:cNvSpPr txBox="1"/>
          <p:nvPr/>
        </p:nvSpPr>
        <p:spPr>
          <a:xfrm>
            <a:off x="3702430" y="2270252"/>
            <a:ext cx="4387850" cy="299720"/>
          </a:xfrm>
          <a:prstGeom prst="rect">
            <a:avLst/>
          </a:prstGeom>
        </p:spPr>
        <p:txBody>
          <a:bodyPr wrap="square" lIns="0" tIns="12700" rIns="0" bIns="0" rtlCol="0" vert="horz">
            <a:spAutoFit/>
          </a:bodyPr>
          <a:lstStyle/>
          <a:p>
            <a:pPr algn="r" marL="38100" marR="30480">
              <a:lnSpc>
                <a:spcPct val="100000"/>
              </a:lnSpc>
              <a:spcBef>
                <a:spcPts val="100"/>
              </a:spcBef>
            </a:pPr>
            <a:r>
              <a:rPr dirty="0" baseline="1543" sz="2700" spc="-1725">
                <a:latin typeface="Microsoft Sans Serif"/>
                <a:cs typeface="Microsoft Sans Serif"/>
              </a:rPr>
              <a:t>ش</a:t>
            </a:r>
            <a:r>
              <a:rPr dirty="0" baseline="13888" sz="2700" spc="-322">
                <a:latin typeface="Microsoft Sans Serif"/>
                <a:cs typeface="Microsoft Sans Serif"/>
              </a:rPr>
              <a:t> </a:t>
            </a:r>
            <a:r>
              <a:rPr dirty="0" baseline="9259" sz="2700" spc="-1777">
                <a:latin typeface="Microsoft Sans Serif"/>
                <a:cs typeface="Microsoft Sans Serif"/>
              </a:rPr>
              <a:t>ت</a:t>
            </a:r>
            <a:r>
              <a:rPr dirty="0" baseline="24691" sz="2700" spc="-1777">
                <a:latin typeface="Microsoft Sans Serif"/>
                <a:cs typeface="Microsoft Sans Serif"/>
              </a:rPr>
              <a:t>.</a:t>
            </a:r>
            <a:r>
              <a:rPr dirty="0" baseline="24691" sz="2700" spc="44">
                <a:latin typeface="Microsoft Sans Serif"/>
                <a:cs typeface="Microsoft Sans Serif"/>
              </a:rPr>
              <a:t>  </a:t>
            </a:r>
            <a:r>
              <a:rPr dirty="0" baseline="9259" sz="2700" spc="-1050">
                <a:latin typeface="Microsoft Sans Serif"/>
                <a:cs typeface="Microsoft Sans Serif"/>
              </a:rPr>
              <a:t>„</a:t>
            </a:r>
            <a:r>
              <a:rPr dirty="0" baseline="9259" sz="2700" spc="-465">
                <a:latin typeface="Microsoft Sans Serif"/>
                <a:cs typeface="Microsoft Sans Serif"/>
              </a:rPr>
              <a:t> </a:t>
            </a:r>
            <a:r>
              <a:rPr dirty="0" baseline="1543" sz="2700" spc="-1102">
                <a:latin typeface="Microsoft Sans Serif"/>
                <a:cs typeface="Microsoft Sans Serif"/>
              </a:rPr>
              <a:t>ن</a:t>
            </a:r>
            <a:r>
              <a:rPr dirty="0" baseline="-3086" sz="2700" spc="-1102">
                <a:latin typeface="Microsoft Sans Serif"/>
                <a:cs typeface="Microsoft Sans Serif"/>
              </a:rPr>
              <a:t>„</a:t>
            </a:r>
            <a:r>
              <a:rPr dirty="0" baseline="-3086" sz="2700" spc="-270">
                <a:latin typeface="Microsoft Sans Serif"/>
                <a:cs typeface="Microsoft Sans Serif"/>
              </a:rPr>
              <a:t> </a:t>
            </a:r>
            <a:r>
              <a:rPr dirty="0" baseline="1543" sz="2700" spc="-982">
                <a:latin typeface="Microsoft Sans Serif"/>
                <a:cs typeface="Microsoft Sans Serif"/>
              </a:rPr>
              <a:t>ط</a:t>
            </a:r>
            <a:r>
              <a:rPr dirty="0" baseline="1543" sz="2700" spc="247">
                <a:latin typeface="Microsoft Sans Serif"/>
                <a:cs typeface="Microsoft Sans Serif"/>
              </a:rPr>
              <a:t> </a:t>
            </a:r>
            <a:r>
              <a:rPr dirty="0" baseline="7716" sz="2700" spc="-750">
                <a:latin typeface="Microsoft Sans Serif"/>
                <a:cs typeface="Microsoft Sans Serif"/>
              </a:rPr>
              <a:t>.</a:t>
            </a:r>
            <a:r>
              <a:rPr dirty="0" baseline="7716" sz="2700" spc="-217">
                <a:latin typeface="Microsoft Sans Serif"/>
                <a:cs typeface="Microsoft Sans Serif"/>
              </a:rPr>
              <a:t> </a:t>
            </a:r>
            <a:r>
              <a:rPr dirty="0" baseline="1543" sz="2700" spc="-532">
                <a:latin typeface="Microsoft Sans Serif"/>
                <a:cs typeface="Microsoft Sans Serif"/>
              </a:rPr>
              <a:t>ع</a:t>
            </a:r>
            <a:r>
              <a:rPr dirty="0" baseline="15432" sz="2700" spc="412">
                <a:latin typeface="Microsoft Sans Serif"/>
                <a:cs typeface="Microsoft Sans Serif"/>
              </a:rPr>
              <a:t>  </a:t>
            </a:r>
            <a:r>
              <a:rPr dirty="0" baseline="9259" sz="2700" spc="-1050">
                <a:latin typeface="Microsoft Sans Serif"/>
                <a:cs typeface="Microsoft Sans Serif"/>
              </a:rPr>
              <a:t>„</a:t>
            </a:r>
            <a:r>
              <a:rPr dirty="0" baseline="9259" sz="2700" spc="240">
                <a:latin typeface="Microsoft Sans Serif"/>
                <a:cs typeface="Microsoft Sans Serif"/>
              </a:rPr>
              <a:t> </a:t>
            </a:r>
            <a:r>
              <a:rPr dirty="0" baseline="1543" sz="2700" spc="-1747">
                <a:latin typeface="Microsoft Sans Serif"/>
                <a:cs typeface="Microsoft Sans Serif"/>
              </a:rPr>
              <a:t>ش</a:t>
            </a:r>
            <a:r>
              <a:rPr dirty="0" baseline="13888" sz="2700" spc="7">
                <a:latin typeface="Microsoft Sans Serif"/>
                <a:cs typeface="Microsoft Sans Serif"/>
              </a:rPr>
              <a:t> </a:t>
            </a:r>
            <a:r>
              <a:rPr dirty="0" baseline="1543" sz="2700" spc="-660">
                <a:latin typeface="Microsoft Sans Serif"/>
                <a:cs typeface="Microsoft Sans Serif"/>
              </a:rPr>
              <a:t>ثم</a:t>
            </a:r>
            <a:r>
              <a:rPr dirty="0" baseline="1543" sz="2700" spc="112">
                <a:latin typeface="Microsoft Sans Serif"/>
                <a:cs typeface="Microsoft Sans Serif"/>
              </a:rPr>
              <a:t> </a:t>
            </a:r>
            <a:r>
              <a:rPr dirty="0" baseline="10802" sz="2700" spc="-1050">
                <a:latin typeface="Microsoft Sans Serif"/>
                <a:cs typeface="Microsoft Sans Serif"/>
              </a:rPr>
              <a:t>„</a:t>
            </a:r>
            <a:r>
              <a:rPr dirty="0" baseline="10802" sz="2700" spc="-359">
                <a:latin typeface="Microsoft Sans Serif"/>
                <a:cs typeface="Microsoft Sans Serif"/>
              </a:rPr>
              <a:t> </a:t>
            </a:r>
            <a:r>
              <a:rPr dirty="0" baseline="-3086" sz="2700" spc="-1567">
                <a:latin typeface="Microsoft Sans Serif"/>
                <a:cs typeface="Microsoft Sans Serif"/>
              </a:rPr>
              <a:t>ت</a:t>
            </a:r>
            <a:r>
              <a:rPr dirty="0" baseline="-3086" sz="2700" spc="195">
                <a:latin typeface="Microsoft Sans Serif"/>
                <a:cs typeface="Microsoft Sans Serif"/>
              </a:rPr>
              <a:t> </a:t>
            </a:r>
            <a:r>
              <a:rPr dirty="0" baseline="3086" sz="2700" spc="82">
                <a:latin typeface="Microsoft Sans Serif"/>
                <a:cs typeface="Microsoft Sans Serif"/>
              </a:rPr>
              <a:t>م</a:t>
            </a:r>
            <a:r>
              <a:rPr dirty="0" baseline="3086" sz="2700" spc="494">
                <a:latin typeface="Microsoft Sans Serif"/>
                <a:cs typeface="Microsoft Sans Serif"/>
              </a:rPr>
              <a:t> </a:t>
            </a:r>
            <a:r>
              <a:rPr dirty="0" baseline="3086" sz="2700" spc="-1582">
                <a:latin typeface="Microsoft Sans Serif"/>
                <a:cs typeface="Microsoft Sans Serif"/>
              </a:rPr>
              <a:t>ب</a:t>
            </a:r>
            <a:r>
              <a:rPr dirty="0" baseline="12345" sz="2700" spc="-157">
                <a:latin typeface="Microsoft Sans Serif"/>
                <a:cs typeface="Microsoft Sans Serif"/>
              </a:rPr>
              <a:t> </a:t>
            </a:r>
            <a:r>
              <a:rPr dirty="0" baseline="3086" sz="2700" spc="-937">
                <a:latin typeface="Microsoft Sans Serif"/>
                <a:cs typeface="Microsoft Sans Serif"/>
              </a:rPr>
              <a:t>س</a:t>
            </a:r>
            <a:r>
              <a:rPr dirty="0" baseline="3086" sz="2700" spc="-284">
                <a:latin typeface="Microsoft Sans Serif"/>
                <a:cs typeface="Microsoft Sans Serif"/>
              </a:rPr>
              <a:t> </a:t>
            </a:r>
            <a:r>
              <a:rPr dirty="0" baseline="3086" sz="2700" spc="-1095">
                <a:latin typeface="Microsoft Sans Serif"/>
                <a:cs typeface="Microsoft Sans Serif"/>
              </a:rPr>
              <a:t>ن</a:t>
            </a:r>
            <a:r>
              <a:rPr dirty="0" baseline="-1543" sz="2700" spc="-1095">
                <a:latin typeface="Microsoft Sans Serif"/>
                <a:cs typeface="Microsoft Sans Serif"/>
              </a:rPr>
              <a:t>,</a:t>
            </a:r>
            <a:r>
              <a:rPr dirty="0" baseline="-1543" sz="2700" spc="397">
                <a:latin typeface="Microsoft Sans Serif"/>
                <a:cs typeface="Microsoft Sans Serif"/>
              </a:rPr>
              <a:t> </a:t>
            </a:r>
            <a:r>
              <a:rPr dirty="0" baseline="10802" sz="2700" spc="-1050">
                <a:latin typeface="Microsoft Sans Serif"/>
                <a:cs typeface="Microsoft Sans Serif"/>
              </a:rPr>
              <a:t>„</a:t>
            </a:r>
            <a:r>
              <a:rPr dirty="0" baseline="10802" sz="2700" spc="-345">
                <a:latin typeface="Microsoft Sans Serif"/>
                <a:cs typeface="Microsoft Sans Serif"/>
              </a:rPr>
              <a:t> </a:t>
            </a:r>
            <a:r>
              <a:rPr dirty="0" baseline="9259" sz="2700" spc="-1350">
                <a:latin typeface="Microsoft Sans Serif"/>
                <a:cs typeface="Microsoft Sans Serif"/>
              </a:rPr>
              <a:t>لب</a:t>
            </a:r>
            <a:r>
              <a:rPr dirty="0" baseline="20061" sz="2700" spc="-165">
                <a:latin typeface="Microsoft Sans Serif"/>
                <a:cs typeface="Microsoft Sans Serif"/>
              </a:rPr>
              <a:t> </a:t>
            </a:r>
            <a:r>
              <a:rPr dirty="0" baseline="1543" sz="2700" spc="-630">
                <a:latin typeface="Microsoft Sans Serif"/>
                <a:cs typeface="Microsoft Sans Serif"/>
              </a:rPr>
              <a:t>علا</a:t>
            </a:r>
            <a:r>
              <a:rPr dirty="0" baseline="1543" sz="2700" spc="232">
                <a:latin typeface="Microsoft Sans Serif"/>
                <a:cs typeface="Microsoft Sans Serif"/>
              </a:rPr>
              <a:t> </a:t>
            </a:r>
            <a:r>
              <a:rPr dirty="0" baseline="7716" sz="2700" spc="-750">
                <a:latin typeface="Microsoft Sans Serif"/>
                <a:cs typeface="Microsoft Sans Serif"/>
              </a:rPr>
              <a:t>.</a:t>
            </a:r>
            <a:r>
              <a:rPr dirty="0" baseline="10802" sz="2700" spc="104">
                <a:latin typeface="Microsoft Sans Serif"/>
                <a:cs typeface="Microsoft Sans Serif"/>
              </a:rPr>
              <a:t>  </a:t>
            </a:r>
            <a:r>
              <a:rPr dirty="0" baseline="3086" sz="2700" spc="-1710">
                <a:latin typeface="Microsoft Sans Serif"/>
                <a:cs typeface="Microsoft Sans Serif"/>
              </a:rPr>
              <a:t>س</a:t>
            </a:r>
            <a:r>
              <a:rPr dirty="0" baseline="16975" sz="2700" spc="195">
                <a:latin typeface="Microsoft Sans Serif"/>
                <a:cs typeface="Microsoft Sans Serif"/>
              </a:rPr>
              <a:t>  </a:t>
            </a:r>
            <a:r>
              <a:rPr dirty="0" baseline="10802" sz="2700" spc="-1050">
                <a:latin typeface="Microsoft Sans Serif"/>
                <a:cs typeface="Microsoft Sans Serif"/>
              </a:rPr>
              <a:t>„</a:t>
            </a:r>
            <a:r>
              <a:rPr dirty="0" baseline="10802" sz="2700" spc="-352">
                <a:latin typeface="Microsoft Sans Serif"/>
                <a:cs typeface="Microsoft Sans Serif"/>
              </a:rPr>
              <a:t> </a:t>
            </a:r>
            <a:r>
              <a:rPr dirty="0" baseline="3086" sz="2700" spc="-1095">
                <a:latin typeface="Microsoft Sans Serif"/>
                <a:cs typeface="Microsoft Sans Serif"/>
              </a:rPr>
              <a:t>صح</a:t>
            </a:r>
            <a:r>
              <a:rPr dirty="0" baseline="15432" sz="2700" spc="-1095">
                <a:latin typeface="Microsoft Sans Serif"/>
                <a:cs typeface="Microsoft Sans Serif"/>
              </a:rPr>
              <a:t>.</a:t>
            </a:r>
            <a:r>
              <a:rPr dirty="0" baseline="3086" sz="2700" spc="-1095">
                <a:latin typeface="Microsoft Sans Serif"/>
                <a:cs typeface="Microsoft Sans Serif"/>
              </a:rPr>
              <a:t>لا</a:t>
            </a:r>
            <a:r>
              <a:rPr dirty="0" baseline="3086" sz="2700" spc="82">
                <a:latin typeface="Microsoft Sans Serif"/>
                <a:cs typeface="Microsoft Sans Serif"/>
              </a:rPr>
              <a:t> </a:t>
            </a:r>
            <a:r>
              <a:rPr dirty="0" baseline="9259" sz="2700" spc="-1050">
                <a:latin typeface="Microsoft Sans Serif"/>
                <a:cs typeface="Microsoft Sans Serif"/>
              </a:rPr>
              <a:t>„</a:t>
            </a:r>
            <a:r>
              <a:rPr dirty="0" baseline="9259" sz="2700" spc="-142">
                <a:latin typeface="Microsoft Sans Serif"/>
                <a:cs typeface="Microsoft Sans Serif"/>
              </a:rPr>
              <a:t> </a:t>
            </a:r>
            <a:r>
              <a:rPr dirty="0" baseline="9259" sz="2700" spc="-1080">
                <a:latin typeface="Microsoft Sans Serif"/>
                <a:cs typeface="Microsoft Sans Serif"/>
              </a:rPr>
              <a:t>ثحلا</a:t>
            </a:r>
            <a:r>
              <a:rPr dirty="0" baseline="9259" sz="2700" spc="179">
                <a:latin typeface="Microsoft Sans Serif"/>
                <a:cs typeface="Microsoft Sans Serif"/>
              </a:rPr>
              <a:t> </a:t>
            </a:r>
            <a:r>
              <a:rPr dirty="0" baseline="20061" sz="2700" spc="-997">
                <a:latin typeface="Microsoft Sans Serif"/>
                <a:cs typeface="Microsoft Sans Serif"/>
              </a:rPr>
              <a:t>.</a:t>
            </a:r>
            <a:r>
              <a:rPr dirty="0" baseline="4629" sz="2700" spc="-997">
                <a:latin typeface="Microsoft Sans Serif"/>
                <a:cs typeface="Microsoft Sans Serif"/>
              </a:rPr>
              <a:t>ق</a:t>
            </a:r>
            <a:r>
              <a:rPr dirty="0" baseline="4629" sz="2700" spc="472">
                <a:latin typeface="Microsoft Sans Serif"/>
                <a:cs typeface="Microsoft Sans Serif"/>
              </a:rPr>
              <a:t> </a:t>
            </a:r>
            <a:r>
              <a:rPr dirty="0" baseline="3086" sz="2700" spc="-937">
                <a:latin typeface="Microsoft Sans Serif"/>
                <a:cs typeface="Microsoft Sans Serif"/>
              </a:rPr>
              <a:t>ح</a:t>
            </a:r>
            <a:r>
              <a:rPr dirty="0" baseline="12345" sz="2700" spc="-937">
                <a:latin typeface="Microsoft Sans Serif"/>
                <a:cs typeface="Microsoft Sans Serif"/>
              </a:rPr>
              <a:t>.</a:t>
            </a:r>
            <a:r>
              <a:rPr dirty="0" baseline="12345" sz="2700" spc="525">
                <a:latin typeface="Microsoft Sans Serif"/>
                <a:cs typeface="Microsoft Sans Serif"/>
              </a:rPr>
              <a:t> </a:t>
            </a:r>
            <a:r>
              <a:rPr dirty="0" sz="1800" spc="-1115">
                <a:latin typeface="Microsoft Sans Serif"/>
                <a:cs typeface="Microsoft Sans Serif"/>
              </a:rPr>
              <a:t>ث</a:t>
            </a:r>
            <a:r>
              <a:rPr dirty="0" baseline="12345" sz="2700" spc="-1672">
                <a:latin typeface="Microsoft Sans Serif"/>
                <a:cs typeface="Microsoft Sans Serif"/>
              </a:rPr>
              <a:t>„</a:t>
            </a:r>
            <a:r>
              <a:rPr dirty="0" baseline="12345" sz="2700" spc="-450">
                <a:latin typeface="Microsoft Sans Serif"/>
                <a:cs typeface="Microsoft Sans Serif"/>
              </a:rPr>
              <a:t> </a:t>
            </a:r>
            <a:r>
              <a:rPr dirty="0" baseline="3086" sz="2700" spc="-652">
                <a:latin typeface="Microsoft Sans Serif"/>
                <a:cs typeface="Microsoft Sans Serif"/>
              </a:rPr>
              <a:t>لا</a:t>
            </a:r>
            <a:r>
              <a:rPr dirty="0" baseline="3086" sz="2700" spc="585">
                <a:latin typeface="Microsoft Sans Serif"/>
                <a:cs typeface="Microsoft Sans Serif"/>
              </a:rPr>
              <a:t> </a:t>
            </a:r>
            <a:r>
              <a:rPr dirty="0" sz="1800" spc="-1460">
                <a:latin typeface="Microsoft Sans Serif"/>
                <a:cs typeface="Microsoft Sans Serif"/>
              </a:rPr>
              <a:t>ص</a:t>
            </a:r>
            <a:r>
              <a:rPr dirty="0" baseline="18518" sz="2700" spc="-2190">
                <a:latin typeface="Microsoft Sans Serif"/>
                <a:cs typeface="Microsoft Sans Serif"/>
              </a:rPr>
              <a:t>.</a:t>
            </a:r>
            <a:r>
              <a:rPr dirty="0" baseline="18518" sz="2700" spc="562">
                <a:latin typeface="Microsoft Sans Serif"/>
                <a:cs typeface="Microsoft Sans Serif"/>
              </a:rPr>
              <a:t> </a:t>
            </a:r>
            <a:r>
              <a:rPr dirty="0" baseline="10802" sz="2700" spc="-1050">
                <a:latin typeface="Microsoft Sans Serif"/>
                <a:cs typeface="Microsoft Sans Serif"/>
              </a:rPr>
              <a:t>„</a:t>
            </a:r>
            <a:r>
              <a:rPr dirty="0" baseline="10802" sz="2700" spc="-359">
                <a:latin typeface="Microsoft Sans Serif"/>
                <a:cs typeface="Microsoft Sans Serif"/>
              </a:rPr>
              <a:t> </a:t>
            </a:r>
            <a:r>
              <a:rPr dirty="0" baseline="-3086" sz="2700" spc="-1567">
                <a:latin typeface="Microsoft Sans Serif"/>
                <a:cs typeface="Microsoft Sans Serif"/>
              </a:rPr>
              <a:t>ت</a:t>
            </a:r>
            <a:r>
              <a:rPr dirty="0" baseline="-3086" sz="2700" spc="-472">
                <a:latin typeface="Microsoft Sans Serif"/>
                <a:cs typeface="Microsoft Sans Serif"/>
              </a:rPr>
              <a:t> </a:t>
            </a:r>
            <a:r>
              <a:rPr dirty="0" baseline="16975" sz="2700" spc="-772">
                <a:latin typeface="Microsoft Sans Serif"/>
                <a:cs typeface="Microsoft Sans Serif"/>
              </a:rPr>
              <a:t>محلا</a:t>
            </a:r>
            <a:r>
              <a:rPr dirty="0" baseline="16975" sz="2700" spc="195">
                <a:latin typeface="Microsoft Sans Serif"/>
                <a:cs typeface="Microsoft Sans Serif"/>
              </a:rPr>
              <a:t> </a:t>
            </a:r>
            <a:r>
              <a:rPr dirty="0" baseline="20061" sz="2700" spc="-1019">
                <a:latin typeface="Microsoft Sans Serif"/>
                <a:cs typeface="Microsoft Sans Serif"/>
              </a:rPr>
              <a:t>.</a:t>
            </a:r>
            <a:r>
              <a:rPr dirty="0" baseline="4629" sz="2700" spc="-1019">
                <a:latin typeface="Microsoft Sans Serif"/>
                <a:cs typeface="Microsoft Sans Serif"/>
              </a:rPr>
              <a:t>ق</a:t>
            </a:r>
            <a:r>
              <a:rPr dirty="0" baseline="4629" sz="2700" spc="465">
                <a:latin typeface="Microsoft Sans Serif"/>
                <a:cs typeface="Microsoft Sans Serif"/>
              </a:rPr>
              <a:t> </a:t>
            </a:r>
            <a:r>
              <a:rPr dirty="0" baseline="9259" sz="2700" spc="-1050">
                <a:latin typeface="Microsoft Sans Serif"/>
                <a:cs typeface="Microsoft Sans Serif"/>
              </a:rPr>
              <a:t>„</a:t>
            </a:r>
            <a:r>
              <a:rPr dirty="0" baseline="9259" sz="2700" spc="-472">
                <a:latin typeface="Microsoft Sans Serif"/>
                <a:cs typeface="Microsoft Sans Serif"/>
              </a:rPr>
              <a:t> </a:t>
            </a:r>
            <a:r>
              <a:rPr dirty="0" baseline="9259" sz="2700" spc="-914">
                <a:latin typeface="Microsoft Sans Serif"/>
                <a:cs typeface="Microsoft Sans Serif"/>
              </a:rPr>
              <a:t>حلا</a:t>
            </a:r>
            <a:endParaRPr baseline="9259" sz="2700">
              <a:latin typeface="Microsoft Sans Serif"/>
              <a:cs typeface="Microsoft Sans Serif"/>
            </a:endParaRPr>
          </a:p>
        </p:txBody>
      </p:sp>
      <p:sp>
        <p:nvSpPr>
          <p:cNvPr id="25" name="object 25" descr=""/>
          <p:cNvSpPr txBox="1"/>
          <p:nvPr/>
        </p:nvSpPr>
        <p:spPr>
          <a:xfrm>
            <a:off x="11669521" y="2631135"/>
            <a:ext cx="468630" cy="300355"/>
          </a:xfrm>
          <a:prstGeom prst="rect">
            <a:avLst/>
          </a:prstGeom>
        </p:spPr>
        <p:txBody>
          <a:bodyPr wrap="square" lIns="0" tIns="12700" rIns="0" bIns="0" rtlCol="0" vert="horz">
            <a:spAutoFit/>
          </a:bodyPr>
          <a:lstStyle/>
          <a:p>
            <a:pPr algn="r" marL="38100" marR="30480">
              <a:lnSpc>
                <a:spcPct val="100000"/>
              </a:lnSpc>
              <a:spcBef>
                <a:spcPts val="100"/>
              </a:spcBef>
            </a:pPr>
            <a:r>
              <a:rPr dirty="0" sz="1800" spc="-700">
                <a:latin typeface="Microsoft Sans Serif"/>
                <a:cs typeface="Microsoft Sans Serif"/>
              </a:rPr>
              <a:t>„</a:t>
            </a:r>
            <a:r>
              <a:rPr dirty="0" sz="1800" spc="175">
                <a:latin typeface="Microsoft Sans Serif"/>
                <a:cs typeface="Microsoft Sans Serif"/>
              </a:rPr>
              <a:t> </a:t>
            </a:r>
            <a:r>
              <a:rPr dirty="0" baseline="-9259" sz="2700" spc="82">
                <a:latin typeface="Microsoft Sans Serif"/>
                <a:cs typeface="Microsoft Sans Serif"/>
              </a:rPr>
              <a:t>م</a:t>
            </a:r>
            <a:r>
              <a:rPr dirty="0" baseline="-9259" sz="2700" spc="-247">
                <a:latin typeface="Microsoft Sans Serif"/>
                <a:cs typeface="Microsoft Sans Serif"/>
              </a:rPr>
              <a:t> </a:t>
            </a:r>
            <a:r>
              <a:rPr dirty="0" baseline="9259" sz="2700" spc="-765">
                <a:latin typeface="Microsoft Sans Serif"/>
                <a:cs typeface="Microsoft Sans Serif"/>
              </a:rPr>
              <a:t>لعملا</a:t>
            </a:r>
            <a:endParaRPr baseline="9259" sz="2700">
              <a:latin typeface="Microsoft Sans Serif"/>
              <a:cs typeface="Microsoft Sans Serif"/>
            </a:endParaRPr>
          </a:p>
        </p:txBody>
      </p:sp>
      <p:sp>
        <p:nvSpPr>
          <p:cNvPr id="26" name="object 26" descr=""/>
          <p:cNvSpPr txBox="1"/>
          <p:nvPr/>
        </p:nvSpPr>
        <p:spPr>
          <a:xfrm>
            <a:off x="10570464" y="2714955"/>
            <a:ext cx="1383665" cy="300355"/>
          </a:xfrm>
          <a:prstGeom prst="rect">
            <a:avLst/>
          </a:prstGeom>
        </p:spPr>
        <p:txBody>
          <a:bodyPr wrap="square" lIns="0" tIns="12700" rIns="0" bIns="0" rtlCol="0" vert="horz">
            <a:spAutoFit/>
          </a:bodyPr>
          <a:lstStyle/>
          <a:p>
            <a:pPr algn="r" marL="38100" marR="30480">
              <a:lnSpc>
                <a:spcPct val="100000"/>
              </a:lnSpc>
              <a:spcBef>
                <a:spcPts val="100"/>
              </a:spcBef>
            </a:pPr>
            <a:r>
              <a:rPr dirty="0" baseline="1543" sz="2700" spc="-232">
                <a:latin typeface="Microsoft Sans Serif"/>
                <a:cs typeface="Microsoft Sans Serif"/>
              </a:rPr>
              <a:t>،ة</a:t>
            </a:r>
            <a:r>
              <a:rPr dirty="0" baseline="1543" sz="2700" spc="-465">
                <a:latin typeface="Microsoft Sans Serif"/>
                <a:cs typeface="Microsoft Sans Serif"/>
              </a:rPr>
              <a:t> </a:t>
            </a:r>
            <a:r>
              <a:rPr dirty="0" sz="1800" spc="-350">
                <a:latin typeface="Microsoft Sans Serif"/>
                <a:cs typeface="Microsoft Sans Serif"/>
              </a:rPr>
              <a:t>„</a:t>
            </a:r>
            <a:r>
              <a:rPr dirty="0" baseline="1543" sz="2700" spc="-525">
                <a:latin typeface="Microsoft Sans Serif"/>
                <a:cs typeface="Microsoft Sans Serif"/>
              </a:rPr>
              <a:t>دا</a:t>
            </a:r>
            <a:r>
              <a:rPr dirty="0" baseline="1543" sz="2700" spc="682">
                <a:latin typeface="Microsoft Sans Serif"/>
                <a:cs typeface="Microsoft Sans Serif"/>
              </a:rPr>
              <a:t> </a:t>
            </a:r>
            <a:r>
              <a:rPr dirty="0" baseline="1543" sz="2700" spc="-615">
                <a:latin typeface="Microsoft Sans Serif"/>
                <a:cs typeface="Microsoft Sans Serif"/>
              </a:rPr>
              <a:t>ر</a:t>
            </a:r>
            <a:r>
              <a:rPr dirty="0" baseline="1543" sz="2700" spc="-615">
                <a:latin typeface="Microsoft Sans Serif"/>
                <a:cs typeface="Microsoft Sans Serif"/>
              </a:rPr>
              <a:t>„</a:t>
            </a:r>
            <a:r>
              <a:rPr dirty="0" baseline="1543" sz="2700" spc="44">
                <a:latin typeface="Microsoft Sans Serif"/>
                <a:cs typeface="Microsoft Sans Serif"/>
              </a:rPr>
              <a:t>  </a:t>
            </a:r>
            <a:r>
              <a:rPr dirty="0" baseline="1543" sz="2700" spc="-517">
                <a:latin typeface="Microsoft Sans Serif"/>
                <a:cs typeface="Microsoft Sans Serif"/>
              </a:rPr>
              <a:t>ةرو</a:t>
            </a:r>
            <a:r>
              <a:rPr dirty="0" baseline="1543" sz="2700" spc="44">
                <a:latin typeface="Microsoft Sans Serif"/>
                <a:cs typeface="Microsoft Sans Serif"/>
              </a:rPr>
              <a:t>  </a:t>
            </a:r>
            <a:r>
              <a:rPr dirty="0" baseline="1543" sz="2700" spc="-1207">
                <a:latin typeface="Microsoft Sans Serif"/>
                <a:cs typeface="Microsoft Sans Serif"/>
              </a:rPr>
              <a:t>ي</a:t>
            </a:r>
            <a:r>
              <a:rPr dirty="0" baseline="-10802" sz="2700" spc="-1207">
                <a:latin typeface="Microsoft Sans Serif"/>
                <a:cs typeface="Microsoft Sans Serif"/>
              </a:rPr>
              <a:t>„</a:t>
            </a:r>
            <a:r>
              <a:rPr dirty="0" baseline="-10802" sz="2700" spc="209">
                <a:latin typeface="Microsoft Sans Serif"/>
                <a:cs typeface="Microsoft Sans Serif"/>
              </a:rPr>
              <a:t> </a:t>
            </a:r>
            <a:r>
              <a:rPr dirty="0" baseline="1543" sz="2700">
                <a:latin typeface="Microsoft Sans Serif"/>
                <a:cs typeface="Microsoft Sans Serif"/>
              </a:rPr>
              <a:t>با</a:t>
            </a:r>
            <a:r>
              <a:rPr dirty="0" baseline="1543" sz="2700" spc="157">
                <a:latin typeface="Microsoft Sans Serif"/>
                <a:cs typeface="Microsoft Sans Serif"/>
              </a:rPr>
              <a:t> </a:t>
            </a:r>
            <a:r>
              <a:rPr dirty="0" baseline="1543" sz="2700" spc="-607">
                <a:latin typeface="Microsoft Sans Serif"/>
                <a:cs typeface="Microsoft Sans Serif"/>
              </a:rPr>
              <a:t>و</a:t>
            </a:r>
            <a:endParaRPr baseline="1543" sz="2700">
              <a:latin typeface="Microsoft Sans Serif"/>
              <a:cs typeface="Microsoft Sans Serif"/>
            </a:endParaRPr>
          </a:p>
        </p:txBody>
      </p:sp>
      <p:sp>
        <p:nvSpPr>
          <p:cNvPr id="27" name="object 27" descr=""/>
          <p:cNvSpPr txBox="1"/>
          <p:nvPr/>
        </p:nvSpPr>
        <p:spPr>
          <a:xfrm>
            <a:off x="8089138" y="2649423"/>
            <a:ext cx="798830" cy="300355"/>
          </a:xfrm>
          <a:prstGeom prst="rect">
            <a:avLst/>
          </a:prstGeom>
        </p:spPr>
        <p:txBody>
          <a:bodyPr wrap="square" lIns="0" tIns="12700" rIns="0" bIns="0" rtlCol="0" vert="horz">
            <a:spAutoFit/>
          </a:bodyPr>
          <a:lstStyle/>
          <a:p>
            <a:pPr algn="r" marL="38100" marR="30480">
              <a:lnSpc>
                <a:spcPct val="100000"/>
              </a:lnSpc>
              <a:spcBef>
                <a:spcPts val="100"/>
              </a:spcBef>
            </a:pPr>
            <a:r>
              <a:rPr dirty="0" sz="1800" spc="-240">
                <a:solidFill>
                  <a:srgbClr val="FF0000"/>
                </a:solidFill>
                <a:latin typeface="Microsoft Sans Serif"/>
                <a:cs typeface="Microsoft Sans Serif"/>
              </a:rPr>
              <a:t>ع</a:t>
            </a:r>
            <a:r>
              <a:rPr dirty="0" sz="1800" spc="45">
                <a:solidFill>
                  <a:srgbClr val="FF0000"/>
                </a:solidFill>
                <a:latin typeface="Microsoft Sans Serif"/>
                <a:cs typeface="Microsoft Sans Serif"/>
              </a:rPr>
              <a:t> </a:t>
            </a:r>
            <a:r>
              <a:rPr dirty="0" baseline="-9259" sz="2700">
                <a:solidFill>
                  <a:srgbClr val="FF0000"/>
                </a:solidFill>
                <a:latin typeface="Microsoft Sans Serif"/>
                <a:cs typeface="Microsoft Sans Serif"/>
              </a:rPr>
              <a:t>ا</a:t>
            </a:r>
            <a:r>
              <a:rPr dirty="0" baseline="-9259" sz="2700" spc="-104">
                <a:solidFill>
                  <a:srgbClr val="FF0000"/>
                </a:solidFill>
                <a:latin typeface="Microsoft Sans Serif"/>
                <a:cs typeface="Microsoft Sans Serif"/>
              </a:rPr>
              <a:t> </a:t>
            </a:r>
            <a:r>
              <a:rPr dirty="0" baseline="12345" sz="2700" spc="-1019">
                <a:solidFill>
                  <a:srgbClr val="FF0000"/>
                </a:solidFill>
                <a:latin typeface="Microsoft Sans Serif"/>
                <a:cs typeface="Microsoft Sans Serif"/>
              </a:rPr>
              <a:t>.</a:t>
            </a:r>
            <a:r>
              <a:rPr dirty="0" baseline="-3086" sz="2700" spc="-1019">
                <a:solidFill>
                  <a:srgbClr val="FF0000"/>
                </a:solidFill>
                <a:latin typeface="Microsoft Sans Serif"/>
                <a:cs typeface="Microsoft Sans Serif"/>
              </a:rPr>
              <a:t>ق</a:t>
            </a:r>
            <a:r>
              <a:rPr dirty="0" baseline="-3086" sz="2700" spc="442">
                <a:solidFill>
                  <a:srgbClr val="FF0000"/>
                </a:solidFill>
                <a:latin typeface="Microsoft Sans Serif"/>
                <a:cs typeface="Microsoft Sans Serif"/>
              </a:rPr>
              <a:t> </a:t>
            </a:r>
            <a:r>
              <a:rPr dirty="0" baseline="1543" sz="2700" spc="-1050">
                <a:solidFill>
                  <a:srgbClr val="FF0000"/>
                </a:solidFill>
                <a:latin typeface="Microsoft Sans Serif"/>
                <a:cs typeface="Microsoft Sans Serif"/>
              </a:rPr>
              <a:t>„</a:t>
            </a:r>
            <a:r>
              <a:rPr dirty="0" baseline="1543" sz="2700" spc="-472">
                <a:solidFill>
                  <a:srgbClr val="FF0000"/>
                </a:solidFill>
                <a:latin typeface="Microsoft Sans Serif"/>
                <a:cs typeface="Microsoft Sans Serif"/>
              </a:rPr>
              <a:t> </a:t>
            </a:r>
            <a:r>
              <a:rPr dirty="0" baseline="20061" sz="2700" spc="-1117">
                <a:solidFill>
                  <a:srgbClr val="FF0000"/>
                </a:solidFill>
                <a:latin typeface="Microsoft Sans Serif"/>
                <a:cs typeface="Microsoft Sans Serif"/>
              </a:rPr>
              <a:t>حلل</a:t>
            </a:r>
            <a:r>
              <a:rPr dirty="0" baseline="20061" sz="2700" spc="494">
                <a:solidFill>
                  <a:srgbClr val="FF0000"/>
                </a:solidFill>
                <a:latin typeface="Microsoft Sans Serif"/>
                <a:cs typeface="Microsoft Sans Serif"/>
              </a:rPr>
              <a:t> </a:t>
            </a:r>
            <a:r>
              <a:rPr dirty="0" baseline="7716" sz="2700" spc="-607">
                <a:solidFill>
                  <a:srgbClr val="FF0000"/>
                </a:solidFill>
                <a:latin typeface="Microsoft Sans Serif"/>
                <a:cs typeface="Microsoft Sans Serif"/>
              </a:rPr>
              <a:t>حم</a:t>
            </a:r>
            <a:endParaRPr baseline="7716" sz="2700">
              <a:latin typeface="Microsoft Sans Serif"/>
              <a:cs typeface="Microsoft Sans Serif"/>
            </a:endParaRPr>
          </a:p>
        </p:txBody>
      </p:sp>
      <p:sp>
        <p:nvSpPr>
          <p:cNvPr id="28" name="object 28" descr=""/>
          <p:cNvSpPr txBox="1"/>
          <p:nvPr/>
        </p:nvSpPr>
        <p:spPr>
          <a:xfrm>
            <a:off x="6363080" y="2673807"/>
            <a:ext cx="5220335" cy="300355"/>
          </a:xfrm>
          <a:prstGeom prst="rect">
            <a:avLst/>
          </a:prstGeom>
        </p:spPr>
        <p:txBody>
          <a:bodyPr wrap="square" lIns="0" tIns="12700" rIns="0" bIns="0" rtlCol="0" vert="horz">
            <a:spAutoFit/>
          </a:bodyPr>
          <a:lstStyle/>
          <a:p>
            <a:pPr algn="r" marL="50800" marR="43180">
              <a:lnSpc>
                <a:spcPct val="100000"/>
              </a:lnSpc>
              <a:spcBef>
                <a:spcPts val="100"/>
              </a:spcBef>
            </a:pPr>
            <a:r>
              <a:rPr dirty="0" baseline="-1543" sz="2700" spc="-532">
                <a:latin typeface="Microsoft Sans Serif"/>
                <a:cs typeface="Microsoft Sans Serif"/>
              </a:rPr>
              <a:t>ع</a:t>
            </a:r>
            <a:r>
              <a:rPr dirty="0" baseline="-1543" sz="2700" spc="352">
                <a:latin typeface="Microsoft Sans Serif"/>
                <a:cs typeface="Microsoft Sans Serif"/>
              </a:rPr>
              <a:t> </a:t>
            </a:r>
            <a:r>
              <a:rPr dirty="0" baseline="3086" sz="2700" spc="-450">
                <a:latin typeface="Microsoft Sans Serif"/>
                <a:cs typeface="Microsoft Sans Serif"/>
              </a:rPr>
              <a:t>عم</a:t>
            </a:r>
            <a:r>
              <a:rPr dirty="0" baseline="3086" sz="2700" spc="434">
                <a:latin typeface="Microsoft Sans Serif"/>
                <a:cs typeface="Microsoft Sans Serif"/>
              </a:rPr>
              <a:t> </a:t>
            </a:r>
            <a:r>
              <a:rPr dirty="0" baseline="6172" sz="2700" spc="-1582">
                <a:latin typeface="Microsoft Sans Serif"/>
                <a:cs typeface="Microsoft Sans Serif"/>
              </a:rPr>
              <a:t>ت</a:t>
            </a:r>
            <a:r>
              <a:rPr dirty="0" baseline="1543" sz="2700" spc="-1582">
                <a:latin typeface="Microsoft Sans Serif"/>
                <a:cs typeface="Microsoft Sans Serif"/>
              </a:rPr>
              <a:t>,</a:t>
            </a:r>
            <a:r>
              <a:rPr dirty="0" baseline="10802" sz="2700" spc="-1582">
                <a:latin typeface="Microsoft Sans Serif"/>
                <a:cs typeface="Microsoft Sans Serif"/>
              </a:rPr>
              <a:t>ث</a:t>
            </a:r>
            <a:r>
              <a:rPr dirty="0" baseline="23148" sz="2700" spc="-1582">
                <a:latin typeface="Microsoft Sans Serif"/>
                <a:cs typeface="Microsoft Sans Serif"/>
              </a:rPr>
              <a:t>:</a:t>
            </a:r>
            <a:r>
              <a:rPr dirty="0" baseline="23148" sz="2700" spc="-450">
                <a:latin typeface="Microsoft Sans Serif"/>
                <a:cs typeface="Microsoft Sans Serif"/>
              </a:rPr>
              <a:t> </a:t>
            </a:r>
            <a:r>
              <a:rPr dirty="0" baseline="15432" sz="2700" spc="-1192">
                <a:latin typeface="Microsoft Sans Serif"/>
                <a:cs typeface="Microsoft Sans Serif"/>
              </a:rPr>
              <a:t>ن</a:t>
            </a:r>
            <a:r>
              <a:rPr dirty="0" baseline="30864" sz="2700" spc="-1192">
                <a:latin typeface="Microsoft Sans Serif"/>
                <a:cs typeface="Microsoft Sans Serif"/>
              </a:rPr>
              <a:t>:</a:t>
            </a:r>
            <a:r>
              <a:rPr dirty="0" baseline="30864" sz="2700" spc="-472">
                <a:latin typeface="Microsoft Sans Serif"/>
                <a:cs typeface="Microsoft Sans Serif"/>
              </a:rPr>
              <a:t> </a:t>
            </a:r>
            <a:r>
              <a:rPr dirty="0" baseline="29320" sz="2700" spc="-1447">
                <a:latin typeface="Microsoft Sans Serif"/>
                <a:cs typeface="Microsoft Sans Serif"/>
              </a:rPr>
              <a:t>ست</a:t>
            </a:r>
            <a:r>
              <a:rPr dirty="0" baseline="24691" sz="2700" spc="-1447">
                <a:latin typeface="Microsoft Sans Serif"/>
                <a:cs typeface="Microsoft Sans Serif"/>
              </a:rPr>
              <a:t>„</a:t>
            </a:r>
            <a:r>
              <a:rPr dirty="0" baseline="24691" sz="2700" spc="89">
                <a:latin typeface="Microsoft Sans Serif"/>
                <a:cs typeface="Microsoft Sans Serif"/>
              </a:rPr>
              <a:t> </a:t>
            </a:r>
            <a:r>
              <a:rPr dirty="0" baseline="6172" sz="2700" spc="-60">
                <a:latin typeface="Microsoft Sans Serif"/>
                <a:cs typeface="Microsoft Sans Serif"/>
              </a:rPr>
              <a:t>مم</a:t>
            </a:r>
            <a:r>
              <a:rPr dirty="0" baseline="6172" sz="2700" spc="165">
                <a:latin typeface="Microsoft Sans Serif"/>
                <a:cs typeface="Microsoft Sans Serif"/>
              </a:rPr>
              <a:t> </a:t>
            </a:r>
            <a:r>
              <a:rPr dirty="0" baseline="6172" sz="2700" spc="-750">
                <a:solidFill>
                  <a:srgbClr val="FF0000"/>
                </a:solidFill>
                <a:latin typeface="Microsoft Sans Serif"/>
                <a:cs typeface="Microsoft Sans Serif"/>
              </a:rPr>
              <a:t>.</a:t>
            </a:r>
            <a:r>
              <a:rPr dirty="0" baseline="6172" sz="2700" spc="-179">
                <a:solidFill>
                  <a:srgbClr val="FF0000"/>
                </a:solidFill>
                <a:latin typeface="Microsoft Sans Serif"/>
                <a:cs typeface="Microsoft Sans Serif"/>
              </a:rPr>
              <a:t> </a:t>
            </a:r>
            <a:r>
              <a:rPr dirty="0" baseline="1543" sz="2700" spc="-1552">
                <a:solidFill>
                  <a:srgbClr val="FF0000"/>
                </a:solidFill>
                <a:latin typeface="Microsoft Sans Serif"/>
                <a:cs typeface="Microsoft Sans Serif"/>
              </a:rPr>
              <a:t>ي</a:t>
            </a:r>
            <a:r>
              <a:rPr dirty="0" baseline="-3086" sz="2700" spc="-1552">
                <a:solidFill>
                  <a:srgbClr val="FF0000"/>
                </a:solidFill>
                <a:latin typeface="Microsoft Sans Serif"/>
                <a:cs typeface="Microsoft Sans Serif"/>
              </a:rPr>
              <a:t>„</a:t>
            </a:r>
            <a:r>
              <a:rPr dirty="0" baseline="-3086" sz="2700" spc="-270">
                <a:solidFill>
                  <a:srgbClr val="FF0000"/>
                </a:solidFill>
                <a:latin typeface="Microsoft Sans Serif"/>
                <a:cs typeface="Microsoft Sans Serif"/>
              </a:rPr>
              <a:t> </a:t>
            </a:r>
            <a:r>
              <a:rPr dirty="0" sz="1800" spc="-975">
                <a:solidFill>
                  <a:srgbClr val="FF0000"/>
                </a:solidFill>
                <a:latin typeface="Microsoft Sans Serif"/>
                <a:cs typeface="Microsoft Sans Serif"/>
              </a:rPr>
              <a:t>ح</a:t>
            </a:r>
            <a:r>
              <a:rPr dirty="0" baseline="13888" sz="2700" spc="-1462">
                <a:solidFill>
                  <a:srgbClr val="FF0000"/>
                </a:solidFill>
                <a:latin typeface="Microsoft Sans Serif"/>
                <a:cs typeface="Microsoft Sans Serif"/>
              </a:rPr>
              <a:t>.</a:t>
            </a:r>
            <a:r>
              <a:rPr dirty="0" baseline="13888" sz="2700" spc="-37">
                <a:solidFill>
                  <a:srgbClr val="FF0000"/>
                </a:solidFill>
                <a:latin typeface="Microsoft Sans Serif"/>
                <a:cs typeface="Microsoft Sans Serif"/>
              </a:rPr>
              <a:t> </a:t>
            </a:r>
            <a:r>
              <a:rPr dirty="0" baseline="10802" sz="2700" spc="-750">
                <a:solidFill>
                  <a:srgbClr val="FF0000"/>
                </a:solidFill>
                <a:latin typeface="Microsoft Sans Serif"/>
                <a:cs typeface="Microsoft Sans Serif"/>
              </a:rPr>
              <a:t>,</a:t>
            </a:r>
            <a:r>
              <a:rPr dirty="0" baseline="10802" sz="2700" spc="-217">
                <a:solidFill>
                  <a:srgbClr val="FF0000"/>
                </a:solidFill>
                <a:latin typeface="Microsoft Sans Serif"/>
                <a:cs typeface="Microsoft Sans Serif"/>
              </a:rPr>
              <a:t> </a:t>
            </a:r>
            <a:r>
              <a:rPr dirty="0" baseline="6172" sz="2700" spc="-839">
                <a:solidFill>
                  <a:srgbClr val="FF0000"/>
                </a:solidFill>
                <a:latin typeface="Microsoft Sans Serif"/>
                <a:cs typeface="Microsoft Sans Serif"/>
              </a:rPr>
              <a:t>ل</a:t>
            </a:r>
            <a:r>
              <a:rPr dirty="0" baseline="6172" sz="2700" spc="67">
                <a:solidFill>
                  <a:srgbClr val="FF0000"/>
                </a:solidFill>
                <a:latin typeface="Microsoft Sans Serif"/>
                <a:cs typeface="Microsoft Sans Serif"/>
              </a:rPr>
              <a:t> </a:t>
            </a:r>
            <a:r>
              <a:rPr dirty="0" baseline="9259" sz="2700" spc="-1050">
                <a:solidFill>
                  <a:srgbClr val="FF0000"/>
                </a:solidFill>
                <a:latin typeface="Microsoft Sans Serif"/>
                <a:cs typeface="Microsoft Sans Serif"/>
              </a:rPr>
              <a:t>„</a:t>
            </a:r>
            <a:r>
              <a:rPr dirty="0" baseline="9259" sz="2700" spc="-359">
                <a:solidFill>
                  <a:srgbClr val="FF0000"/>
                </a:solidFill>
                <a:latin typeface="Microsoft Sans Serif"/>
                <a:cs typeface="Microsoft Sans Serif"/>
              </a:rPr>
              <a:t> </a:t>
            </a:r>
            <a:r>
              <a:rPr dirty="0" baseline="9259" sz="2700" spc="-1275">
                <a:solidFill>
                  <a:srgbClr val="FF0000"/>
                </a:solidFill>
                <a:latin typeface="Microsoft Sans Serif"/>
                <a:cs typeface="Microsoft Sans Serif"/>
              </a:rPr>
              <a:t>ثسن</a:t>
            </a:r>
            <a:r>
              <a:rPr dirty="0" baseline="23148" sz="2700" spc="-1275">
                <a:solidFill>
                  <a:srgbClr val="FF0000"/>
                </a:solidFill>
                <a:latin typeface="Microsoft Sans Serif"/>
                <a:cs typeface="Microsoft Sans Serif"/>
              </a:rPr>
              <a:t>.</a:t>
            </a:r>
            <a:r>
              <a:rPr dirty="0" baseline="23148" sz="2700" spc="-472">
                <a:solidFill>
                  <a:srgbClr val="FF0000"/>
                </a:solidFill>
                <a:latin typeface="Microsoft Sans Serif"/>
                <a:cs typeface="Microsoft Sans Serif"/>
              </a:rPr>
              <a:t> </a:t>
            </a:r>
            <a:r>
              <a:rPr dirty="0" baseline="13888" sz="2700" spc="-960">
                <a:solidFill>
                  <a:srgbClr val="FF0000"/>
                </a:solidFill>
                <a:latin typeface="Microsoft Sans Serif"/>
                <a:cs typeface="Microsoft Sans Serif"/>
              </a:rPr>
              <a:t>ل</a:t>
            </a:r>
            <a:r>
              <a:rPr dirty="0" baseline="13888" sz="2700" spc="-472">
                <a:solidFill>
                  <a:srgbClr val="FF0000"/>
                </a:solidFill>
                <a:latin typeface="Microsoft Sans Serif"/>
                <a:cs typeface="Microsoft Sans Serif"/>
              </a:rPr>
              <a:t> </a:t>
            </a:r>
            <a:r>
              <a:rPr dirty="0" baseline="1543" sz="2700" spc="-1275">
                <a:solidFill>
                  <a:srgbClr val="FF0000"/>
                </a:solidFill>
                <a:latin typeface="Microsoft Sans Serif"/>
                <a:cs typeface="Microsoft Sans Serif"/>
              </a:rPr>
              <a:t>ب</a:t>
            </a:r>
            <a:r>
              <a:rPr dirty="0" baseline="1543" sz="2700" spc="615">
                <a:solidFill>
                  <a:srgbClr val="FF0000"/>
                </a:solidFill>
                <a:latin typeface="Microsoft Sans Serif"/>
                <a:cs typeface="Microsoft Sans Serif"/>
              </a:rPr>
              <a:t>         </a:t>
            </a:r>
            <a:r>
              <a:rPr dirty="0" sz="1800" spc="-1235">
                <a:solidFill>
                  <a:srgbClr val="FF0000"/>
                </a:solidFill>
                <a:latin typeface="Microsoft Sans Serif"/>
                <a:cs typeface="Microsoft Sans Serif"/>
              </a:rPr>
              <a:t>ف</a:t>
            </a:r>
            <a:r>
              <a:rPr dirty="0" baseline="16975" sz="2700" spc="-1852">
                <a:solidFill>
                  <a:srgbClr val="FF0000"/>
                </a:solidFill>
                <a:latin typeface="Microsoft Sans Serif"/>
                <a:cs typeface="Microsoft Sans Serif"/>
              </a:rPr>
              <a:t>.</a:t>
            </a:r>
            <a:r>
              <a:rPr dirty="0" baseline="16975" sz="2700" spc="-419">
                <a:solidFill>
                  <a:srgbClr val="FF0000"/>
                </a:solidFill>
                <a:latin typeface="Microsoft Sans Serif"/>
                <a:cs typeface="Microsoft Sans Serif"/>
              </a:rPr>
              <a:t> </a:t>
            </a:r>
            <a:r>
              <a:rPr dirty="0" baseline="6172" sz="2700" spc="-960">
                <a:solidFill>
                  <a:srgbClr val="FF0000"/>
                </a:solidFill>
                <a:latin typeface="Microsoft Sans Serif"/>
                <a:cs typeface="Microsoft Sans Serif"/>
              </a:rPr>
              <a:t>ل</a:t>
            </a:r>
            <a:r>
              <a:rPr dirty="0" baseline="6172" sz="2700" spc="-465">
                <a:solidFill>
                  <a:srgbClr val="FF0000"/>
                </a:solidFill>
                <a:latin typeface="Microsoft Sans Serif"/>
                <a:cs typeface="Microsoft Sans Serif"/>
              </a:rPr>
              <a:t> </a:t>
            </a:r>
            <a:r>
              <a:rPr dirty="0" baseline="1543" sz="2700" spc="-1275">
                <a:solidFill>
                  <a:srgbClr val="FF0000"/>
                </a:solidFill>
                <a:latin typeface="Microsoft Sans Serif"/>
                <a:cs typeface="Microsoft Sans Serif"/>
              </a:rPr>
              <a:t>ب</a:t>
            </a:r>
            <a:r>
              <a:rPr dirty="0" baseline="1543" sz="2700" spc="67">
                <a:solidFill>
                  <a:srgbClr val="FF0000"/>
                </a:solidFill>
                <a:latin typeface="Microsoft Sans Serif"/>
                <a:cs typeface="Microsoft Sans Serif"/>
              </a:rPr>
              <a:t> </a:t>
            </a:r>
            <a:r>
              <a:rPr dirty="0" baseline="9259" sz="2700" spc="-1050">
                <a:solidFill>
                  <a:srgbClr val="FF0000"/>
                </a:solidFill>
                <a:latin typeface="Microsoft Sans Serif"/>
                <a:cs typeface="Microsoft Sans Serif"/>
              </a:rPr>
              <a:t>„</a:t>
            </a:r>
            <a:r>
              <a:rPr dirty="0" baseline="9259" sz="2700" spc="-359">
                <a:solidFill>
                  <a:srgbClr val="FF0000"/>
                </a:solidFill>
                <a:latin typeface="Microsoft Sans Serif"/>
                <a:cs typeface="Microsoft Sans Serif"/>
              </a:rPr>
              <a:t> </a:t>
            </a:r>
            <a:r>
              <a:rPr dirty="0" baseline="1543" sz="2700" spc="-1087">
                <a:solidFill>
                  <a:srgbClr val="FF0000"/>
                </a:solidFill>
                <a:latin typeface="Microsoft Sans Serif"/>
                <a:cs typeface="Microsoft Sans Serif"/>
              </a:rPr>
              <a:t>صح</a:t>
            </a:r>
            <a:r>
              <a:rPr dirty="0" baseline="13888" sz="2700" spc="-1087">
                <a:solidFill>
                  <a:srgbClr val="FF0000"/>
                </a:solidFill>
                <a:latin typeface="Microsoft Sans Serif"/>
                <a:cs typeface="Microsoft Sans Serif"/>
              </a:rPr>
              <a:t>.</a:t>
            </a:r>
            <a:r>
              <a:rPr dirty="0" baseline="1543" sz="2700" spc="-1087">
                <a:solidFill>
                  <a:srgbClr val="FF0000"/>
                </a:solidFill>
                <a:latin typeface="Microsoft Sans Serif"/>
                <a:cs typeface="Microsoft Sans Serif"/>
              </a:rPr>
              <a:t>لا</a:t>
            </a:r>
            <a:r>
              <a:rPr dirty="0" baseline="1543" sz="2700" spc="150">
                <a:solidFill>
                  <a:srgbClr val="FF0000"/>
                </a:solidFill>
                <a:latin typeface="Microsoft Sans Serif"/>
                <a:cs typeface="Microsoft Sans Serif"/>
              </a:rPr>
              <a:t> </a:t>
            </a:r>
            <a:r>
              <a:rPr dirty="0" baseline="6172" sz="2700" spc="-750">
                <a:solidFill>
                  <a:srgbClr val="FF0000"/>
                </a:solidFill>
                <a:latin typeface="Microsoft Sans Serif"/>
                <a:cs typeface="Microsoft Sans Serif"/>
              </a:rPr>
              <a:t>.</a:t>
            </a:r>
            <a:r>
              <a:rPr dirty="0" baseline="9259" sz="2700" spc="120">
                <a:solidFill>
                  <a:srgbClr val="FF0000"/>
                </a:solidFill>
                <a:latin typeface="Microsoft Sans Serif"/>
                <a:cs typeface="Microsoft Sans Serif"/>
              </a:rPr>
              <a:t>  </a:t>
            </a:r>
            <a:r>
              <a:rPr dirty="0" baseline="1543" sz="2700" spc="-1695">
                <a:solidFill>
                  <a:srgbClr val="FF0000"/>
                </a:solidFill>
                <a:latin typeface="Microsoft Sans Serif"/>
                <a:cs typeface="Microsoft Sans Serif"/>
              </a:rPr>
              <a:t>ش</a:t>
            </a:r>
            <a:r>
              <a:rPr dirty="0" baseline="15432" sz="2700" spc="-322">
                <a:solidFill>
                  <a:srgbClr val="FF0000"/>
                </a:solidFill>
                <a:latin typeface="Microsoft Sans Serif"/>
                <a:cs typeface="Microsoft Sans Serif"/>
              </a:rPr>
              <a:t> </a:t>
            </a:r>
            <a:r>
              <a:rPr dirty="0" baseline="9259" sz="2700" spc="-667">
                <a:solidFill>
                  <a:srgbClr val="FF0000"/>
                </a:solidFill>
                <a:latin typeface="Microsoft Sans Serif"/>
                <a:cs typeface="Microsoft Sans Serif"/>
              </a:rPr>
              <a:t>لا</a:t>
            </a:r>
            <a:r>
              <a:rPr dirty="0" baseline="9259" sz="2700" spc="150">
                <a:solidFill>
                  <a:srgbClr val="FF0000"/>
                </a:solidFill>
                <a:latin typeface="Microsoft Sans Serif"/>
                <a:cs typeface="Microsoft Sans Serif"/>
              </a:rPr>
              <a:t> </a:t>
            </a:r>
            <a:r>
              <a:rPr dirty="0" baseline="6172" sz="2700" spc="-750">
                <a:solidFill>
                  <a:srgbClr val="FF0000"/>
                </a:solidFill>
                <a:latin typeface="Microsoft Sans Serif"/>
                <a:cs typeface="Microsoft Sans Serif"/>
              </a:rPr>
              <a:t>.</a:t>
            </a:r>
            <a:r>
              <a:rPr dirty="0" baseline="6172" sz="2700" spc="427">
                <a:solidFill>
                  <a:srgbClr val="FF0000"/>
                </a:solidFill>
                <a:latin typeface="Microsoft Sans Serif"/>
                <a:cs typeface="Microsoft Sans Serif"/>
              </a:rPr>
              <a:t> </a:t>
            </a:r>
            <a:r>
              <a:rPr dirty="0" baseline="10802" sz="2700" spc="-1177">
                <a:solidFill>
                  <a:srgbClr val="FF0000"/>
                </a:solidFill>
                <a:latin typeface="Microsoft Sans Serif"/>
                <a:cs typeface="Microsoft Sans Serif"/>
              </a:rPr>
              <a:t>كي</a:t>
            </a:r>
            <a:r>
              <a:rPr dirty="0" baseline="21604" sz="2700" spc="-1177">
                <a:solidFill>
                  <a:srgbClr val="FF0000"/>
                </a:solidFill>
                <a:latin typeface="Microsoft Sans Serif"/>
                <a:cs typeface="Microsoft Sans Serif"/>
              </a:rPr>
              <a:t>„</a:t>
            </a:r>
            <a:r>
              <a:rPr dirty="0" baseline="9259" sz="2700" spc="742">
                <a:solidFill>
                  <a:srgbClr val="FF0000"/>
                </a:solidFill>
                <a:latin typeface="Microsoft Sans Serif"/>
                <a:cs typeface="Microsoft Sans Serif"/>
              </a:rPr>
              <a:t>   </a:t>
            </a:r>
            <a:r>
              <a:rPr dirty="0" baseline="4629" sz="2700" spc="-1462">
                <a:solidFill>
                  <a:srgbClr val="FF0000"/>
                </a:solidFill>
                <a:latin typeface="Microsoft Sans Serif"/>
                <a:cs typeface="Microsoft Sans Serif"/>
              </a:rPr>
              <a:t>ثح</a:t>
            </a:r>
            <a:r>
              <a:rPr dirty="0" baseline="-4629" sz="2700" spc="-1462">
                <a:solidFill>
                  <a:srgbClr val="FF0000"/>
                </a:solidFill>
                <a:latin typeface="Microsoft Sans Serif"/>
                <a:cs typeface="Microsoft Sans Serif"/>
              </a:rPr>
              <a:t>„</a:t>
            </a:r>
            <a:r>
              <a:rPr dirty="0" baseline="-4629" sz="2700" spc="-397">
                <a:solidFill>
                  <a:srgbClr val="FF0000"/>
                </a:solidFill>
                <a:latin typeface="Microsoft Sans Serif"/>
                <a:cs typeface="Microsoft Sans Serif"/>
              </a:rPr>
              <a:t> </a:t>
            </a:r>
            <a:r>
              <a:rPr dirty="0" baseline="18518" sz="2700" spc="-1342">
                <a:solidFill>
                  <a:srgbClr val="FF0000"/>
                </a:solidFill>
                <a:latin typeface="Microsoft Sans Serif"/>
                <a:cs typeface="Microsoft Sans Serif"/>
              </a:rPr>
              <a:t>ت</a:t>
            </a:r>
            <a:r>
              <a:rPr dirty="0" baseline="10802" sz="2700" spc="-1342">
                <a:solidFill>
                  <a:srgbClr val="FF0000"/>
                </a:solidFill>
                <a:latin typeface="Microsoft Sans Serif"/>
                <a:cs typeface="Microsoft Sans Serif"/>
              </a:rPr>
              <a:t>,</a:t>
            </a:r>
            <a:r>
              <a:rPr dirty="0" baseline="10802" sz="2700" spc="660">
                <a:solidFill>
                  <a:srgbClr val="FF0000"/>
                </a:solidFill>
                <a:latin typeface="Microsoft Sans Serif"/>
                <a:cs typeface="Microsoft Sans Serif"/>
              </a:rPr>
              <a:t> </a:t>
            </a:r>
            <a:r>
              <a:rPr dirty="0" baseline="9259" sz="2700" spc="-1050">
                <a:latin typeface="Microsoft Sans Serif"/>
                <a:cs typeface="Microsoft Sans Serif"/>
              </a:rPr>
              <a:t>„</a:t>
            </a:r>
            <a:r>
              <a:rPr dirty="0" baseline="9259" sz="2700" spc="-359">
                <a:latin typeface="Microsoft Sans Serif"/>
                <a:cs typeface="Microsoft Sans Serif"/>
              </a:rPr>
              <a:t> </a:t>
            </a:r>
            <a:r>
              <a:rPr dirty="0" baseline="-4629" sz="2700" spc="-1567">
                <a:latin typeface="Microsoft Sans Serif"/>
                <a:cs typeface="Microsoft Sans Serif"/>
              </a:rPr>
              <a:t>ت</a:t>
            </a:r>
            <a:r>
              <a:rPr dirty="0" baseline="-4629" sz="2700" spc="209">
                <a:latin typeface="Microsoft Sans Serif"/>
                <a:cs typeface="Microsoft Sans Serif"/>
              </a:rPr>
              <a:t> </a:t>
            </a:r>
            <a:r>
              <a:rPr dirty="0" baseline="1543" sz="2700" spc="82">
                <a:latin typeface="Microsoft Sans Serif"/>
                <a:cs typeface="Microsoft Sans Serif"/>
              </a:rPr>
              <a:t>م</a:t>
            </a:r>
            <a:r>
              <a:rPr dirty="0" baseline="1543" sz="2700" spc="562">
                <a:latin typeface="Microsoft Sans Serif"/>
                <a:cs typeface="Microsoft Sans Serif"/>
              </a:rPr>
              <a:t> </a:t>
            </a:r>
            <a:r>
              <a:rPr dirty="0" sz="1800" spc="-800">
                <a:latin typeface="Microsoft Sans Serif"/>
                <a:cs typeface="Microsoft Sans Serif"/>
              </a:rPr>
              <a:t>يع</a:t>
            </a:r>
            <a:r>
              <a:rPr dirty="0" baseline="20061" sz="2700" spc="-1200">
                <a:latin typeface="Microsoft Sans Serif"/>
                <a:cs typeface="Microsoft Sans Serif"/>
              </a:rPr>
              <a:t>.</a:t>
            </a:r>
            <a:r>
              <a:rPr dirty="0" baseline="20061" sz="2700" spc="532">
                <a:latin typeface="Microsoft Sans Serif"/>
                <a:cs typeface="Microsoft Sans Serif"/>
              </a:rPr>
              <a:t> </a:t>
            </a:r>
            <a:r>
              <a:rPr dirty="0" baseline="7716" sz="2700" spc="-1050">
                <a:latin typeface="Microsoft Sans Serif"/>
                <a:cs typeface="Microsoft Sans Serif"/>
              </a:rPr>
              <a:t>„</a:t>
            </a:r>
            <a:r>
              <a:rPr dirty="0" baseline="7716" sz="2700" spc="697">
                <a:latin typeface="Microsoft Sans Serif"/>
                <a:cs typeface="Microsoft Sans Serif"/>
              </a:rPr>
              <a:t> </a:t>
            </a:r>
            <a:r>
              <a:rPr dirty="0" baseline="1543" sz="2700" spc="-1800">
                <a:latin typeface="Microsoft Sans Serif"/>
                <a:cs typeface="Microsoft Sans Serif"/>
              </a:rPr>
              <a:t>ص</a:t>
            </a:r>
            <a:r>
              <a:rPr dirty="0" baseline="1543" sz="2700" spc="112">
                <a:latin typeface="Microsoft Sans Serif"/>
                <a:cs typeface="Microsoft Sans Serif"/>
              </a:rPr>
              <a:t> </a:t>
            </a:r>
            <a:r>
              <a:rPr dirty="0" baseline="18518" sz="2700" spc="-967">
                <a:latin typeface="Microsoft Sans Serif"/>
                <a:cs typeface="Microsoft Sans Serif"/>
              </a:rPr>
              <a:t>.</a:t>
            </a:r>
            <a:r>
              <a:rPr dirty="0" baseline="3086" sz="2700" spc="-967">
                <a:latin typeface="Microsoft Sans Serif"/>
                <a:cs typeface="Microsoft Sans Serif"/>
              </a:rPr>
              <a:t>ق</a:t>
            </a:r>
            <a:endParaRPr baseline="3086" sz="2700">
              <a:latin typeface="Microsoft Sans Serif"/>
              <a:cs typeface="Microsoft Sans Serif"/>
            </a:endParaRPr>
          </a:p>
        </p:txBody>
      </p:sp>
      <p:sp>
        <p:nvSpPr>
          <p:cNvPr id="29" name="object 29" descr=""/>
          <p:cNvSpPr txBox="1"/>
          <p:nvPr/>
        </p:nvSpPr>
        <p:spPr>
          <a:xfrm>
            <a:off x="4289171" y="2631135"/>
            <a:ext cx="1960245" cy="300355"/>
          </a:xfrm>
          <a:prstGeom prst="rect">
            <a:avLst/>
          </a:prstGeom>
        </p:spPr>
        <p:txBody>
          <a:bodyPr wrap="square" lIns="0" tIns="12700" rIns="0" bIns="0" rtlCol="0" vert="horz">
            <a:spAutoFit/>
          </a:bodyPr>
          <a:lstStyle/>
          <a:p>
            <a:pPr algn="r" marL="38100" marR="30480">
              <a:lnSpc>
                <a:spcPct val="100000"/>
              </a:lnSpc>
              <a:spcBef>
                <a:spcPts val="100"/>
              </a:spcBef>
            </a:pPr>
            <a:r>
              <a:rPr dirty="0" baseline="3086" sz="2700" spc="37">
                <a:latin typeface="Microsoft Sans Serif"/>
                <a:cs typeface="Microsoft Sans Serif"/>
              </a:rPr>
              <a:t>  </a:t>
            </a:r>
            <a:r>
              <a:rPr dirty="0" baseline="-10802" sz="2700" spc="-1732">
                <a:latin typeface="Microsoft Sans Serif"/>
                <a:cs typeface="Microsoft Sans Serif"/>
              </a:rPr>
              <a:t>ش</a:t>
            </a:r>
            <a:r>
              <a:rPr dirty="0" baseline="1543" sz="2700" spc="-322">
                <a:latin typeface="Microsoft Sans Serif"/>
                <a:cs typeface="Microsoft Sans Serif"/>
              </a:rPr>
              <a:t> </a:t>
            </a:r>
            <a:r>
              <a:rPr dirty="0" baseline="-3086" sz="2700" spc="-1192">
                <a:latin typeface="Microsoft Sans Serif"/>
                <a:cs typeface="Microsoft Sans Serif"/>
              </a:rPr>
              <a:t>ن</a:t>
            </a:r>
            <a:r>
              <a:rPr dirty="0" baseline="10802" sz="2700" spc="-1192">
                <a:latin typeface="Microsoft Sans Serif"/>
                <a:cs typeface="Microsoft Sans Serif"/>
              </a:rPr>
              <a:t>.</a:t>
            </a:r>
            <a:r>
              <a:rPr dirty="0" baseline="10802" sz="2700" spc="-472">
                <a:latin typeface="Microsoft Sans Serif"/>
                <a:cs typeface="Microsoft Sans Serif"/>
              </a:rPr>
              <a:t> </a:t>
            </a:r>
            <a:r>
              <a:rPr dirty="0" baseline="1543" sz="2700" spc="-960">
                <a:latin typeface="Microsoft Sans Serif"/>
                <a:cs typeface="Microsoft Sans Serif"/>
              </a:rPr>
              <a:t>ل</a:t>
            </a:r>
            <a:r>
              <a:rPr dirty="0" baseline="1543" sz="2700" spc="-472">
                <a:latin typeface="Microsoft Sans Serif"/>
                <a:cs typeface="Microsoft Sans Serif"/>
              </a:rPr>
              <a:t> </a:t>
            </a:r>
            <a:r>
              <a:rPr dirty="0" baseline="-9259" sz="2700" spc="-1275">
                <a:latin typeface="Microsoft Sans Serif"/>
                <a:cs typeface="Microsoft Sans Serif"/>
              </a:rPr>
              <a:t>ب</a:t>
            </a:r>
            <a:r>
              <a:rPr dirty="0" baseline="-9259" sz="2700" spc="300">
                <a:latin typeface="Microsoft Sans Serif"/>
                <a:cs typeface="Microsoft Sans Serif"/>
              </a:rPr>
              <a:t>  </a:t>
            </a:r>
            <a:r>
              <a:rPr dirty="0" sz="1800" spc="-700">
                <a:latin typeface="Microsoft Sans Serif"/>
                <a:cs typeface="Microsoft Sans Serif"/>
              </a:rPr>
              <a:t>„</a:t>
            </a:r>
            <a:r>
              <a:rPr dirty="0" sz="1800" spc="180">
                <a:latin typeface="Microsoft Sans Serif"/>
                <a:cs typeface="Microsoft Sans Serif"/>
              </a:rPr>
              <a:t> </a:t>
            </a:r>
            <a:r>
              <a:rPr dirty="0" baseline="-9259" sz="2700" spc="82">
                <a:latin typeface="Microsoft Sans Serif"/>
                <a:cs typeface="Microsoft Sans Serif"/>
              </a:rPr>
              <a:t>م</a:t>
            </a:r>
            <a:r>
              <a:rPr dirty="0" baseline="-9259" sz="2700" spc="-247">
                <a:latin typeface="Microsoft Sans Serif"/>
                <a:cs typeface="Microsoft Sans Serif"/>
              </a:rPr>
              <a:t> </a:t>
            </a:r>
            <a:r>
              <a:rPr dirty="0" baseline="9259" sz="2700" spc="-765">
                <a:latin typeface="Microsoft Sans Serif"/>
                <a:cs typeface="Microsoft Sans Serif"/>
              </a:rPr>
              <a:t>لعملا</a:t>
            </a:r>
            <a:r>
              <a:rPr dirty="0" baseline="9259" sz="2700" spc="434">
                <a:latin typeface="Microsoft Sans Serif"/>
                <a:cs typeface="Microsoft Sans Serif"/>
              </a:rPr>
              <a:t> </a:t>
            </a:r>
            <a:r>
              <a:rPr dirty="0" baseline="-4629" sz="2700" spc="-1185">
                <a:latin typeface="Microsoft Sans Serif"/>
                <a:cs typeface="Microsoft Sans Serif"/>
              </a:rPr>
              <a:t>لث</a:t>
            </a:r>
            <a:r>
              <a:rPr dirty="0" sz="1800" spc="-790">
                <a:latin typeface="Microsoft Sans Serif"/>
                <a:cs typeface="Microsoft Sans Serif"/>
              </a:rPr>
              <a:t>„</a:t>
            </a:r>
            <a:r>
              <a:rPr dirty="0" sz="1800" spc="-325">
                <a:latin typeface="Microsoft Sans Serif"/>
                <a:cs typeface="Microsoft Sans Serif"/>
              </a:rPr>
              <a:t> </a:t>
            </a:r>
            <a:r>
              <a:rPr dirty="0" baseline="-6172" sz="2700" spc="-960">
                <a:latin typeface="Microsoft Sans Serif"/>
                <a:cs typeface="Microsoft Sans Serif"/>
              </a:rPr>
              <a:t>ل</a:t>
            </a:r>
            <a:r>
              <a:rPr dirty="0" baseline="-6172" sz="2700" spc="172">
                <a:latin typeface="Microsoft Sans Serif"/>
                <a:cs typeface="Microsoft Sans Serif"/>
              </a:rPr>
              <a:t> </a:t>
            </a:r>
            <a:r>
              <a:rPr dirty="0" baseline="-4629" sz="2700" spc="-750">
                <a:latin typeface="Microsoft Sans Serif"/>
                <a:cs typeface="Microsoft Sans Serif"/>
              </a:rPr>
              <a:t>.</a:t>
            </a:r>
            <a:r>
              <a:rPr dirty="0" baseline="-4629" sz="2700" spc="-179">
                <a:latin typeface="Microsoft Sans Serif"/>
                <a:cs typeface="Microsoft Sans Serif"/>
              </a:rPr>
              <a:t> </a:t>
            </a:r>
            <a:r>
              <a:rPr dirty="0" baseline="-7716" sz="2700" spc="-1552">
                <a:latin typeface="Microsoft Sans Serif"/>
                <a:cs typeface="Microsoft Sans Serif"/>
              </a:rPr>
              <a:t>ي</a:t>
            </a:r>
            <a:r>
              <a:rPr dirty="0" baseline="-13888" sz="2700" spc="-1552">
                <a:latin typeface="Microsoft Sans Serif"/>
                <a:cs typeface="Microsoft Sans Serif"/>
              </a:rPr>
              <a:t>„</a:t>
            </a:r>
            <a:r>
              <a:rPr dirty="0" baseline="-13888" sz="2700" spc="-270">
                <a:latin typeface="Microsoft Sans Serif"/>
                <a:cs typeface="Microsoft Sans Serif"/>
              </a:rPr>
              <a:t> </a:t>
            </a:r>
            <a:r>
              <a:rPr dirty="0" baseline="-10802" sz="2700" spc="-1462">
                <a:latin typeface="Microsoft Sans Serif"/>
                <a:cs typeface="Microsoft Sans Serif"/>
              </a:rPr>
              <a:t>ح</a:t>
            </a:r>
            <a:r>
              <a:rPr dirty="0" baseline="3086" sz="2700" spc="-1462">
                <a:latin typeface="Microsoft Sans Serif"/>
                <a:cs typeface="Microsoft Sans Serif"/>
              </a:rPr>
              <a:t>.</a:t>
            </a:r>
            <a:r>
              <a:rPr dirty="0" baseline="3086" sz="2700" spc="-37">
                <a:latin typeface="Microsoft Sans Serif"/>
                <a:cs typeface="Microsoft Sans Serif"/>
              </a:rPr>
              <a:t> </a:t>
            </a:r>
            <a:r>
              <a:rPr dirty="0" sz="1800" spc="-500">
                <a:latin typeface="Microsoft Sans Serif"/>
                <a:cs typeface="Microsoft Sans Serif"/>
              </a:rPr>
              <a:t>,</a:t>
            </a:r>
            <a:r>
              <a:rPr dirty="0" sz="1800" spc="-60">
                <a:latin typeface="Microsoft Sans Serif"/>
                <a:cs typeface="Microsoft Sans Serif"/>
              </a:rPr>
              <a:t> </a:t>
            </a:r>
            <a:r>
              <a:rPr dirty="0" baseline="-13888" sz="2700">
                <a:latin typeface="Microsoft Sans Serif"/>
                <a:cs typeface="Microsoft Sans Serif"/>
              </a:rPr>
              <a:t>ا</a:t>
            </a:r>
            <a:r>
              <a:rPr dirty="0" baseline="-13888" sz="2700" spc="330">
                <a:latin typeface="Microsoft Sans Serif"/>
                <a:cs typeface="Microsoft Sans Serif"/>
              </a:rPr>
              <a:t>  </a:t>
            </a:r>
            <a:r>
              <a:rPr dirty="0" baseline="-4629" sz="2700" spc="-914">
                <a:latin typeface="Microsoft Sans Serif"/>
                <a:cs typeface="Microsoft Sans Serif"/>
              </a:rPr>
              <a:t>ع</a:t>
            </a:r>
            <a:r>
              <a:rPr dirty="0" baseline="4629" sz="2700" spc="-914">
                <a:latin typeface="Microsoft Sans Serif"/>
                <a:cs typeface="Microsoft Sans Serif"/>
              </a:rPr>
              <a:t>.</a:t>
            </a:r>
            <a:r>
              <a:rPr dirty="0" baseline="4629" sz="2700" spc="-375">
                <a:latin typeface="Microsoft Sans Serif"/>
                <a:cs typeface="Microsoft Sans Serif"/>
              </a:rPr>
              <a:t> </a:t>
            </a:r>
            <a:r>
              <a:rPr dirty="0" baseline="-3086" sz="2700" spc="-1275">
                <a:latin typeface="Microsoft Sans Serif"/>
                <a:cs typeface="Microsoft Sans Serif"/>
              </a:rPr>
              <a:t>ت</a:t>
            </a:r>
            <a:r>
              <a:rPr dirty="0" baseline="7716" sz="2700" spc="-1275">
                <a:latin typeface="Microsoft Sans Serif"/>
                <a:cs typeface="Microsoft Sans Serif"/>
              </a:rPr>
              <a:t>„</a:t>
            </a:r>
            <a:r>
              <a:rPr dirty="0" baseline="1543" sz="2700" spc="-1275">
                <a:latin typeface="Microsoft Sans Serif"/>
                <a:cs typeface="Microsoft Sans Serif"/>
              </a:rPr>
              <a:t>س</a:t>
            </a:r>
            <a:endParaRPr baseline="1543" sz="2700">
              <a:latin typeface="Microsoft Sans Serif"/>
              <a:cs typeface="Microsoft Sans Serif"/>
            </a:endParaRPr>
          </a:p>
        </p:txBody>
      </p:sp>
      <p:sp>
        <p:nvSpPr>
          <p:cNvPr id="30" name="object 30" descr=""/>
          <p:cNvSpPr txBox="1"/>
          <p:nvPr/>
        </p:nvSpPr>
        <p:spPr>
          <a:xfrm>
            <a:off x="4223639" y="2705811"/>
            <a:ext cx="6259830" cy="300355"/>
          </a:xfrm>
          <a:prstGeom prst="rect">
            <a:avLst/>
          </a:prstGeom>
        </p:spPr>
        <p:txBody>
          <a:bodyPr wrap="square" lIns="0" tIns="12700" rIns="0" bIns="0" rtlCol="0" vert="horz">
            <a:spAutoFit/>
          </a:bodyPr>
          <a:lstStyle/>
          <a:p>
            <a:pPr algn="r" marL="38100" marR="30480">
              <a:lnSpc>
                <a:spcPct val="100000"/>
              </a:lnSpc>
              <a:spcBef>
                <a:spcPts val="100"/>
              </a:spcBef>
            </a:pPr>
            <a:r>
              <a:rPr dirty="0" sz="1800" spc="-245">
                <a:latin typeface="Microsoft Sans Serif"/>
                <a:cs typeface="Microsoft Sans Serif"/>
              </a:rPr>
              <a:t>وا</a:t>
            </a:r>
            <a:r>
              <a:rPr dirty="0" sz="1800" spc="-240">
                <a:latin typeface="Microsoft Sans Serif"/>
                <a:cs typeface="Microsoft Sans Serif"/>
              </a:rPr>
              <a:t> </a:t>
            </a:r>
            <a:r>
              <a:rPr dirty="0" sz="1800" spc="-254">
                <a:latin typeface="Microsoft Sans Serif"/>
                <a:cs typeface="Microsoft Sans Serif"/>
              </a:rPr>
              <a:t>ر</a:t>
            </a:r>
            <a:r>
              <a:rPr dirty="0" sz="1800" spc="125">
                <a:latin typeface="Microsoft Sans Serif"/>
                <a:cs typeface="Microsoft Sans Serif"/>
              </a:rPr>
              <a:t>  </a:t>
            </a:r>
            <a:r>
              <a:rPr dirty="0" sz="1800" spc="-265">
                <a:latin typeface="Microsoft Sans Serif"/>
                <a:cs typeface="Microsoft Sans Serif"/>
              </a:rPr>
              <a:t>ا</a:t>
            </a:r>
            <a:r>
              <a:rPr dirty="0" sz="1800" spc="-130">
                <a:latin typeface="Microsoft Sans Serif"/>
                <a:cs typeface="Microsoft Sans Serif"/>
              </a:rPr>
              <a:t> </a:t>
            </a:r>
            <a:r>
              <a:rPr dirty="0" baseline="-3086" sz="2700" spc="-750">
                <a:latin typeface="Microsoft Sans Serif"/>
                <a:cs typeface="Microsoft Sans Serif"/>
              </a:rPr>
              <a:t>,</a:t>
            </a:r>
            <a:r>
              <a:rPr dirty="0" baseline="-3086" sz="2700" spc="-202">
                <a:latin typeface="Microsoft Sans Serif"/>
                <a:cs typeface="Microsoft Sans Serif"/>
              </a:rPr>
              <a:t> </a:t>
            </a:r>
            <a:r>
              <a:rPr dirty="0" sz="1800">
                <a:latin typeface="Microsoft Sans Serif"/>
                <a:cs typeface="Microsoft Sans Serif"/>
              </a:rPr>
              <a:t>با</a:t>
            </a:r>
            <a:r>
              <a:rPr dirty="0" sz="1800" spc="90">
                <a:latin typeface="Microsoft Sans Serif"/>
                <a:cs typeface="Microsoft Sans Serif"/>
              </a:rPr>
              <a:t> </a:t>
            </a:r>
            <a:r>
              <a:rPr dirty="0" sz="1800" spc="-355">
                <a:latin typeface="Microsoft Sans Serif"/>
                <a:cs typeface="Microsoft Sans Serif"/>
              </a:rPr>
              <a:t>و</a:t>
            </a:r>
            <a:r>
              <a:rPr dirty="0" sz="1800" spc="355">
                <a:latin typeface="Microsoft Sans Serif"/>
                <a:cs typeface="Microsoft Sans Serif"/>
              </a:rPr>
              <a:t>  </a:t>
            </a:r>
            <a:r>
              <a:rPr dirty="0" sz="1800" spc="-540">
                <a:latin typeface="Microsoft Sans Serif"/>
                <a:cs typeface="Microsoft Sans Serif"/>
              </a:rPr>
              <a:t>ك</a:t>
            </a:r>
            <a:r>
              <a:rPr dirty="0" sz="1800" spc="170">
                <a:latin typeface="Microsoft Sans Serif"/>
                <a:cs typeface="Microsoft Sans Serif"/>
              </a:rPr>
              <a:t>  </a:t>
            </a:r>
            <a:r>
              <a:rPr dirty="0" sz="1800" spc="-350">
                <a:latin typeface="Microsoft Sans Serif"/>
                <a:cs typeface="Microsoft Sans Serif"/>
              </a:rPr>
              <a:t>نر</a:t>
            </a:r>
            <a:r>
              <a:rPr dirty="0" sz="1800" spc="-250">
                <a:latin typeface="Microsoft Sans Serif"/>
                <a:cs typeface="Microsoft Sans Serif"/>
              </a:rPr>
              <a:t> </a:t>
            </a:r>
            <a:r>
              <a:rPr dirty="0" sz="1800" spc="-345">
                <a:latin typeface="Microsoft Sans Serif"/>
                <a:cs typeface="Microsoft Sans Serif"/>
              </a:rPr>
              <a:t>أل</a:t>
            </a:r>
            <a:r>
              <a:rPr dirty="0" sz="1800" spc="10">
                <a:latin typeface="Microsoft Sans Serif"/>
                <a:cs typeface="Microsoft Sans Serif"/>
              </a:rPr>
              <a:t> </a:t>
            </a:r>
            <a:r>
              <a:rPr dirty="0" sz="1800" spc="-355">
                <a:latin typeface="Microsoft Sans Serif"/>
                <a:cs typeface="Microsoft Sans Serif"/>
              </a:rPr>
              <a:t>لال</a:t>
            </a:r>
            <a:r>
              <a:rPr dirty="0" sz="1800" spc="335">
                <a:latin typeface="Microsoft Sans Serif"/>
                <a:cs typeface="Microsoft Sans Serif"/>
              </a:rPr>
              <a:t>  </a:t>
            </a:r>
            <a:r>
              <a:rPr dirty="0" sz="1800" spc="-170">
                <a:latin typeface="Microsoft Sans Serif"/>
                <a:cs typeface="Microsoft Sans Serif"/>
              </a:rPr>
              <a:t>ا</a:t>
            </a:r>
            <a:r>
              <a:rPr dirty="0" sz="1800" spc="-229">
                <a:latin typeface="Microsoft Sans Serif"/>
                <a:cs typeface="Microsoft Sans Serif"/>
              </a:rPr>
              <a:t> </a:t>
            </a:r>
            <a:r>
              <a:rPr dirty="0" sz="1800">
                <a:latin typeface="Microsoft Sans Serif"/>
                <a:cs typeface="Microsoft Sans Serif"/>
              </a:rPr>
              <a:t>مذ</a:t>
            </a:r>
            <a:r>
              <a:rPr dirty="0" sz="1800" spc="365">
                <a:latin typeface="Microsoft Sans Serif"/>
                <a:cs typeface="Microsoft Sans Serif"/>
              </a:rPr>
              <a:t> </a:t>
            </a:r>
            <a:r>
              <a:rPr dirty="0" sz="1800">
                <a:latin typeface="Microsoft Sans Serif"/>
                <a:cs typeface="Microsoft Sans Serif"/>
              </a:rPr>
              <a:t>ة</a:t>
            </a:r>
            <a:r>
              <a:rPr dirty="0" sz="1800" spc="140">
                <a:latin typeface="Microsoft Sans Serif"/>
                <a:cs typeface="Microsoft Sans Serif"/>
              </a:rPr>
              <a:t>  </a:t>
            </a:r>
            <a:r>
              <a:rPr dirty="0" sz="1800" spc="-420">
                <a:latin typeface="Microsoft Sans Serif"/>
                <a:cs typeface="Microsoft Sans Serif"/>
              </a:rPr>
              <a:t>ع</a:t>
            </a:r>
            <a:r>
              <a:rPr dirty="0" sz="1800" spc="275">
                <a:latin typeface="Microsoft Sans Serif"/>
                <a:cs typeface="Microsoft Sans Serif"/>
              </a:rPr>
              <a:t>   </a:t>
            </a:r>
            <a:r>
              <a:rPr dirty="0" sz="1800" spc="-265">
                <a:latin typeface="Microsoft Sans Serif"/>
                <a:cs typeface="Microsoft Sans Serif"/>
              </a:rPr>
              <a:t>ا</a:t>
            </a:r>
            <a:r>
              <a:rPr dirty="0" sz="1800" spc="125">
                <a:latin typeface="Microsoft Sans Serif"/>
                <a:cs typeface="Microsoft Sans Serif"/>
              </a:rPr>
              <a:t>  </a:t>
            </a:r>
            <a:r>
              <a:rPr dirty="0" sz="1800" spc="-350">
                <a:solidFill>
                  <a:srgbClr val="FF0000"/>
                </a:solidFill>
                <a:latin typeface="Microsoft Sans Serif"/>
                <a:cs typeface="Microsoft Sans Serif"/>
              </a:rPr>
              <a:t>نر</a:t>
            </a:r>
            <a:r>
              <a:rPr dirty="0" sz="1800" spc="-254">
                <a:solidFill>
                  <a:srgbClr val="FF0000"/>
                </a:solidFill>
                <a:latin typeface="Microsoft Sans Serif"/>
                <a:cs typeface="Microsoft Sans Serif"/>
              </a:rPr>
              <a:t> </a:t>
            </a:r>
            <a:r>
              <a:rPr dirty="0" sz="1800" spc="-390">
                <a:solidFill>
                  <a:srgbClr val="FF0000"/>
                </a:solidFill>
                <a:latin typeface="Microsoft Sans Serif"/>
                <a:cs typeface="Microsoft Sans Serif"/>
              </a:rPr>
              <a:t>ال</a:t>
            </a:r>
            <a:r>
              <a:rPr dirty="0" sz="1800" spc="120">
                <a:solidFill>
                  <a:srgbClr val="FF0000"/>
                </a:solidFill>
                <a:latin typeface="Microsoft Sans Serif"/>
                <a:cs typeface="Microsoft Sans Serif"/>
              </a:rPr>
              <a:t> </a:t>
            </a:r>
            <a:r>
              <a:rPr dirty="0" sz="1800" spc="-45">
                <a:solidFill>
                  <a:srgbClr val="FF0000"/>
                </a:solidFill>
                <a:latin typeface="Microsoft Sans Serif"/>
                <a:cs typeface="Microsoft Sans Serif"/>
              </a:rPr>
              <a:t>ة</a:t>
            </a:r>
            <a:r>
              <a:rPr dirty="0" sz="1800" spc="-145">
                <a:solidFill>
                  <a:srgbClr val="FF0000"/>
                </a:solidFill>
                <a:latin typeface="Microsoft Sans Serif"/>
                <a:cs typeface="Microsoft Sans Serif"/>
              </a:rPr>
              <a:t> </a:t>
            </a:r>
            <a:r>
              <a:rPr dirty="0" baseline="-1543" sz="2700" spc="-750">
                <a:solidFill>
                  <a:srgbClr val="FF0000"/>
                </a:solidFill>
                <a:latin typeface="Microsoft Sans Serif"/>
                <a:cs typeface="Microsoft Sans Serif"/>
              </a:rPr>
              <a:t>,</a:t>
            </a:r>
            <a:r>
              <a:rPr dirty="0" baseline="-1543" sz="2700" spc="247">
                <a:solidFill>
                  <a:srgbClr val="FF0000"/>
                </a:solidFill>
                <a:latin typeface="Microsoft Sans Serif"/>
                <a:cs typeface="Microsoft Sans Serif"/>
              </a:rPr>
              <a:t>  </a:t>
            </a:r>
            <a:r>
              <a:rPr dirty="0" sz="1800" spc="-265">
                <a:solidFill>
                  <a:srgbClr val="FF0000"/>
                </a:solidFill>
                <a:latin typeface="Microsoft Sans Serif"/>
                <a:cs typeface="Microsoft Sans Serif"/>
              </a:rPr>
              <a:t>ا</a:t>
            </a:r>
            <a:r>
              <a:rPr dirty="0" sz="1800" spc="-130">
                <a:solidFill>
                  <a:srgbClr val="FF0000"/>
                </a:solidFill>
                <a:latin typeface="Microsoft Sans Serif"/>
                <a:cs typeface="Microsoft Sans Serif"/>
              </a:rPr>
              <a:t> </a:t>
            </a:r>
            <a:r>
              <a:rPr dirty="0" baseline="-3086" sz="2700" spc="-750">
                <a:solidFill>
                  <a:srgbClr val="FF0000"/>
                </a:solidFill>
                <a:latin typeface="Microsoft Sans Serif"/>
                <a:cs typeface="Microsoft Sans Serif"/>
              </a:rPr>
              <a:t>,</a:t>
            </a:r>
            <a:r>
              <a:rPr dirty="0" baseline="-3086" sz="2700" spc="-217">
                <a:solidFill>
                  <a:srgbClr val="FF0000"/>
                </a:solidFill>
                <a:latin typeface="Microsoft Sans Serif"/>
                <a:cs typeface="Microsoft Sans Serif"/>
              </a:rPr>
              <a:t> </a:t>
            </a:r>
            <a:r>
              <a:rPr dirty="0" sz="1800" spc="-295">
                <a:solidFill>
                  <a:srgbClr val="FF0000"/>
                </a:solidFill>
                <a:latin typeface="Microsoft Sans Serif"/>
                <a:cs typeface="Microsoft Sans Serif"/>
              </a:rPr>
              <a:t>مال</a:t>
            </a:r>
            <a:r>
              <a:rPr dirty="0" sz="1800" spc="130">
                <a:solidFill>
                  <a:srgbClr val="FF0000"/>
                </a:solidFill>
                <a:latin typeface="Microsoft Sans Serif"/>
                <a:cs typeface="Microsoft Sans Serif"/>
              </a:rPr>
              <a:t> </a:t>
            </a:r>
            <a:r>
              <a:rPr dirty="0" sz="1800" spc="-400">
                <a:solidFill>
                  <a:srgbClr val="FF0000"/>
                </a:solidFill>
                <a:latin typeface="Microsoft Sans Serif"/>
                <a:cs typeface="Microsoft Sans Serif"/>
              </a:rPr>
              <a:t>أ</a:t>
            </a:r>
            <a:r>
              <a:rPr dirty="0" baseline="-6172" sz="2700" spc="-600">
                <a:solidFill>
                  <a:srgbClr val="FF0000"/>
                </a:solidFill>
                <a:latin typeface="Microsoft Sans Serif"/>
                <a:cs typeface="Microsoft Sans Serif"/>
              </a:rPr>
              <a:t>,</a:t>
            </a:r>
            <a:r>
              <a:rPr dirty="0" sz="1800" spc="-400">
                <a:solidFill>
                  <a:srgbClr val="FF0000"/>
                </a:solidFill>
                <a:latin typeface="Microsoft Sans Serif"/>
                <a:cs typeface="Microsoft Sans Serif"/>
              </a:rPr>
              <a:t>ل</a:t>
            </a:r>
            <a:r>
              <a:rPr dirty="0" sz="1800" spc="10">
                <a:solidFill>
                  <a:srgbClr val="FF0000"/>
                </a:solidFill>
                <a:latin typeface="Microsoft Sans Serif"/>
                <a:cs typeface="Microsoft Sans Serif"/>
              </a:rPr>
              <a:t> </a:t>
            </a:r>
            <a:r>
              <a:rPr dirty="0" sz="1800" spc="-805">
                <a:solidFill>
                  <a:srgbClr val="FF0000"/>
                </a:solidFill>
                <a:latin typeface="Microsoft Sans Serif"/>
                <a:cs typeface="Microsoft Sans Serif"/>
              </a:rPr>
              <a:t>ي</a:t>
            </a:r>
            <a:r>
              <a:rPr dirty="0" baseline="-13888" sz="2700" spc="-1207">
                <a:solidFill>
                  <a:srgbClr val="FF0000"/>
                </a:solidFill>
                <a:latin typeface="Microsoft Sans Serif"/>
                <a:cs typeface="Microsoft Sans Serif"/>
              </a:rPr>
              <a:t>„</a:t>
            </a:r>
            <a:r>
              <a:rPr dirty="0" baseline="-13888" sz="2700" spc="195">
                <a:solidFill>
                  <a:srgbClr val="FF0000"/>
                </a:solidFill>
                <a:latin typeface="Microsoft Sans Serif"/>
                <a:cs typeface="Microsoft Sans Serif"/>
              </a:rPr>
              <a:t> </a:t>
            </a:r>
            <a:r>
              <a:rPr dirty="0" sz="1800" spc="-360">
                <a:solidFill>
                  <a:srgbClr val="FF0000"/>
                </a:solidFill>
                <a:latin typeface="Microsoft Sans Serif"/>
                <a:cs typeface="Microsoft Sans Serif"/>
              </a:rPr>
              <a:t>ق</a:t>
            </a:r>
            <a:r>
              <a:rPr dirty="0" sz="1800" spc="345">
                <a:solidFill>
                  <a:srgbClr val="FF0000"/>
                </a:solidFill>
                <a:latin typeface="Microsoft Sans Serif"/>
                <a:cs typeface="Microsoft Sans Serif"/>
              </a:rPr>
              <a:t> </a:t>
            </a:r>
            <a:r>
              <a:rPr dirty="0" sz="1800" spc="-390">
                <a:solidFill>
                  <a:srgbClr val="FF0000"/>
                </a:solidFill>
                <a:latin typeface="Microsoft Sans Serif"/>
                <a:cs typeface="Microsoft Sans Serif"/>
              </a:rPr>
              <a:t>ال</a:t>
            </a:r>
            <a:r>
              <a:rPr dirty="0" sz="1800" spc="60">
                <a:solidFill>
                  <a:srgbClr val="FF0000"/>
                </a:solidFill>
                <a:latin typeface="Microsoft Sans Serif"/>
                <a:cs typeface="Microsoft Sans Serif"/>
              </a:rPr>
              <a:t>  </a:t>
            </a:r>
            <a:r>
              <a:rPr dirty="0" sz="1800" spc="-335">
                <a:solidFill>
                  <a:srgbClr val="FF0000"/>
                </a:solidFill>
                <a:latin typeface="Microsoft Sans Serif"/>
                <a:cs typeface="Microsoft Sans Serif"/>
              </a:rPr>
              <a:t>در</a:t>
            </a:r>
            <a:r>
              <a:rPr dirty="0" sz="1800" spc="190">
                <a:solidFill>
                  <a:srgbClr val="FF0000"/>
                </a:solidFill>
                <a:latin typeface="Microsoft Sans Serif"/>
                <a:cs typeface="Microsoft Sans Serif"/>
              </a:rPr>
              <a:t> </a:t>
            </a:r>
            <a:r>
              <a:rPr dirty="0" sz="1800" spc="-265">
                <a:solidFill>
                  <a:srgbClr val="FF0000"/>
                </a:solidFill>
                <a:latin typeface="Microsoft Sans Serif"/>
                <a:cs typeface="Microsoft Sans Serif"/>
              </a:rPr>
              <a:t>ا</a:t>
            </a:r>
            <a:r>
              <a:rPr dirty="0" sz="1800" spc="-130">
                <a:solidFill>
                  <a:srgbClr val="FF0000"/>
                </a:solidFill>
                <a:latin typeface="Microsoft Sans Serif"/>
                <a:cs typeface="Microsoft Sans Serif"/>
              </a:rPr>
              <a:t> </a:t>
            </a:r>
            <a:r>
              <a:rPr dirty="0" baseline="-3086" sz="2700" spc="-750">
                <a:solidFill>
                  <a:srgbClr val="FF0000"/>
                </a:solidFill>
                <a:latin typeface="Microsoft Sans Serif"/>
                <a:cs typeface="Microsoft Sans Serif"/>
              </a:rPr>
              <a:t>,</a:t>
            </a:r>
            <a:r>
              <a:rPr dirty="0" baseline="-3086" sz="2700" spc="-217">
                <a:solidFill>
                  <a:srgbClr val="FF0000"/>
                </a:solidFill>
                <a:latin typeface="Microsoft Sans Serif"/>
                <a:cs typeface="Microsoft Sans Serif"/>
              </a:rPr>
              <a:t> </a:t>
            </a:r>
            <a:r>
              <a:rPr dirty="0" sz="1800">
                <a:solidFill>
                  <a:srgbClr val="FF0000"/>
                </a:solidFill>
                <a:latin typeface="Microsoft Sans Serif"/>
                <a:cs typeface="Microsoft Sans Serif"/>
              </a:rPr>
              <a:t>ة</a:t>
            </a:r>
            <a:r>
              <a:rPr dirty="0" sz="1800" spc="335">
                <a:solidFill>
                  <a:srgbClr val="FF0000"/>
                </a:solidFill>
                <a:latin typeface="Microsoft Sans Serif"/>
                <a:cs typeface="Microsoft Sans Serif"/>
              </a:rPr>
              <a:t> </a:t>
            </a:r>
            <a:r>
              <a:rPr dirty="0" sz="1800" spc="-265">
                <a:solidFill>
                  <a:srgbClr val="FF0000"/>
                </a:solidFill>
                <a:latin typeface="Microsoft Sans Serif"/>
                <a:cs typeface="Microsoft Sans Serif"/>
              </a:rPr>
              <a:t>ا</a:t>
            </a:r>
            <a:r>
              <a:rPr dirty="0" sz="1800" spc="465">
                <a:solidFill>
                  <a:srgbClr val="FF0000"/>
                </a:solidFill>
                <a:latin typeface="Microsoft Sans Serif"/>
                <a:cs typeface="Microsoft Sans Serif"/>
              </a:rPr>
              <a:t> </a:t>
            </a:r>
            <a:r>
              <a:rPr dirty="0" sz="1800" spc="-340">
                <a:solidFill>
                  <a:srgbClr val="FF0000"/>
                </a:solidFill>
                <a:latin typeface="Microsoft Sans Serif"/>
                <a:cs typeface="Microsoft Sans Serif"/>
              </a:rPr>
              <a:t>نوو</a:t>
            </a:r>
            <a:r>
              <a:rPr dirty="0" sz="1800" spc="190">
                <a:solidFill>
                  <a:srgbClr val="FF0000"/>
                </a:solidFill>
                <a:latin typeface="Microsoft Sans Serif"/>
                <a:cs typeface="Microsoft Sans Serif"/>
              </a:rPr>
              <a:t>  </a:t>
            </a:r>
            <a:r>
              <a:rPr dirty="0" sz="1800" spc="-305">
                <a:solidFill>
                  <a:srgbClr val="FF0000"/>
                </a:solidFill>
                <a:latin typeface="Microsoft Sans Serif"/>
                <a:cs typeface="Microsoft Sans Serif"/>
              </a:rPr>
              <a:t>نو</a:t>
            </a:r>
            <a:r>
              <a:rPr dirty="0" sz="1800" spc="495">
                <a:solidFill>
                  <a:srgbClr val="FF0000"/>
                </a:solidFill>
                <a:latin typeface="Microsoft Sans Serif"/>
                <a:cs typeface="Microsoft Sans Serif"/>
              </a:rPr>
              <a:t> </a:t>
            </a:r>
            <a:r>
              <a:rPr dirty="0" sz="1800" spc="-350">
                <a:solidFill>
                  <a:srgbClr val="FF0000"/>
                </a:solidFill>
                <a:latin typeface="Microsoft Sans Serif"/>
                <a:cs typeface="Microsoft Sans Serif"/>
              </a:rPr>
              <a:t>أل</a:t>
            </a:r>
            <a:r>
              <a:rPr dirty="0" sz="1800" spc="-240">
                <a:solidFill>
                  <a:srgbClr val="FF0000"/>
                </a:solidFill>
                <a:latin typeface="Microsoft Sans Serif"/>
                <a:cs typeface="Microsoft Sans Serif"/>
              </a:rPr>
              <a:t> </a:t>
            </a:r>
            <a:r>
              <a:rPr dirty="0" sz="1800" spc="335">
                <a:solidFill>
                  <a:srgbClr val="FF0000"/>
                </a:solidFill>
                <a:latin typeface="Microsoft Sans Serif"/>
                <a:cs typeface="Microsoft Sans Serif"/>
              </a:rPr>
              <a:t>ت</a:t>
            </a:r>
            <a:endParaRPr sz="1800">
              <a:latin typeface="Microsoft Sans Serif"/>
              <a:cs typeface="Microsoft Sans Serif"/>
            </a:endParaRPr>
          </a:p>
        </p:txBody>
      </p:sp>
      <p:sp>
        <p:nvSpPr>
          <p:cNvPr id="31" name="object 31" descr=""/>
          <p:cNvSpPr txBox="1"/>
          <p:nvPr/>
        </p:nvSpPr>
        <p:spPr>
          <a:xfrm>
            <a:off x="3821303" y="2606751"/>
            <a:ext cx="447675" cy="300355"/>
          </a:xfrm>
          <a:prstGeom prst="rect">
            <a:avLst/>
          </a:prstGeom>
        </p:spPr>
        <p:txBody>
          <a:bodyPr wrap="square" lIns="0" tIns="12700" rIns="0" bIns="0" rtlCol="0" vert="horz">
            <a:spAutoFit/>
          </a:bodyPr>
          <a:lstStyle/>
          <a:p>
            <a:pPr algn="r" marL="38100" marR="30480">
              <a:lnSpc>
                <a:spcPct val="100000"/>
              </a:lnSpc>
              <a:spcBef>
                <a:spcPts val="100"/>
              </a:spcBef>
            </a:pPr>
            <a:r>
              <a:rPr dirty="0" baseline="-16975" sz="2700" spc="-914">
                <a:latin typeface="Microsoft Sans Serif"/>
                <a:cs typeface="Microsoft Sans Serif"/>
              </a:rPr>
              <a:t>ري</a:t>
            </a:r>
            <a:r>
              <a:rPr dirty="0" baseline="-24691" sz="2700" spc="-914">
                <a:latin typeface="Microsoft Sans Serif"/>
                <a:cs typeface="Microsoft Sans Serif"/>
              </a:rPr>
              <a:t>„</a:t>
            </a:r>
            <a:r>
              <a:rPr dirty="0" baseline="-10802" sz="2700" spc="-914">
                <a:latin typeface="Microsoft Sans Serif"/>
                <a:cs typeface="Microsoft Sans Serif"/>
              </a:rPr>
              <a:t>هش</a:t>
            </a:r>
            <a:r>
              <a:rPr dirty="0" baseline="1543" sz="2700" spc="-292">
                <a:latin typeface="Microsoft Sans Serif"/>
                <a:cs typeface="Microsoft Sans Serif"/>
              </a:rPr>
              <a:t> </a:t>
            </a:r>
            <a:r>
              <a:rPr dirty="0" baseline="-4629" sz="2700" spc="-1192">
                <a:latin typeface="Microsoft Sans Serif"/>
                <a:cs typeface="Microsoft Sans Serif"/>
              </a:rPr>
              <a:t>ن</a:t>
            </a:r>
            <a:r>
              <a:rPr dirty="0" baseline="10802" sz="2700" spc="-1192">
                <a:latin typeface="Microsoft Sans Serif"/>
                <a:cs typeface="Microsoft Sans Serif"/>
              </a:rPr>
              <a:t>„</a:t>
            </a:r>
            <a:r>
              <a:rPr dirty="0" baseline="10802" sz="2700" spc="-457">
                <a:latin typeface="Microsoft Sans Serif"/>
                <a:cs typeface="Microsoft Sans Serif"/>
              </a:rPr>
              <a:t> </a:t>
            </a:r>
            <a:r>
              <a:rPr dirty="0" sz="1800" spc="-490">
                <a:latin typeface="Microsoft Sans Serif"/>
                <a:cs typeface="Microsoft Sans Serif"/>
              </a:rPr>
              <a:t>لا</a:t>
            </a:r>
            <a:endParaRPr sz="1800">
              <a:latin typeface="Microsoft Sans Serif"/>
              <a:cs typeface="Microsoft Sans Serif"/>
            </a:endParaRPr>
          </a:p>
        </p:txBody>
      </p:sp>
      <p:pic>
        <p:nvPicPr>
          <p:cNvPr id="32" name="object 32" descr=""/>
          <p:cNvPicPr/>
          <p:nvPr/>
        </p:nvPicPr>
        <p:blipFill>
          <a:blip r:embed="rId2" cstate="print"/>
          <a:stretch>
            <a:fillRect/>
          </a:stretch>
        </p:blipFill>
        <p:spPr>
          <a:xfrm>
            <a:off x="530351" y="615695"/>
            <a:ext cx="2418588" cy="5117592"/>
          </a:xfrm>
          <a:prstGeom prst="rect">
            <a:avLst/>
          </a:prstGeom>
        </p:spPr>
      </p:pic>
      <p:pic>
        <p:nvPicPr>
          <p:cNvPr id="33" name="object 33" descr=""/>
          <p:cNvPicPr/>
          <p:nvPr/>
        </p:nvPicPr>
        <p:blipFill>
          <a:blip r:embed="rId3" cstate="print"/>
          <a:stretch>
            <a:fillRect/>
          </a:stretch>
        </p:blipFill>
        <p:spPr>
          <a:xfrm>
            <a:off x="10776204" y="5442203"/>
            <a:ext cx="609600" cy="609599"/>
          </a:xfrm>
          <a:prstGeom prst="rect">
            <a:avLst/>
          </a:prstGeom>
        </p:spPr>
      </p:pic>
    </p:spTree>
  </p:cSld>
  <p:clrMapOvr>
    <a:masterClrMapping/>
  </p:clrMapOvr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 descr=""/>
          <p:cNvSpPr txBox="1"/>
          <p:nvPr/>
        </p:nvSpPr>
        <p:spPr>
          <a:xfrm>
            <a:off x="11911330" y="1192784"/>
            <a:ext cx="106045" cy="299720"/>
          </a:xfrm>
          <a:prstGeom prst="rect">
            <a:avLst/>
          </a:prstGeom>
        </p:spPr>
        <p:txBody>
          <a:bodyPr wrap="square" lIns="0" tIns="12700" rIns="0" bIns="0" rtlCol="0" vert="horz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dirty="0" sz="1800" spc="-50">
                <a:latin typeface="Microsoft Sans Serif"/>
                <a:cs typeface="Microsoft Sans Serif"/>
              </a:rPr>
              <a:t>•</a:t>
            </a:r>
            <a:endParaRPr sz="1800">
              <a:latin typeface="Microsoft Sans Serif"/>
              <a:cs typeface="Microsoft Sans Serif"/>
            </a:endParaRPr>
          </a:p>
        </p:txBody>
      </p:sp>
      <p:sp>
        <p:nvSpPr>
          <p:cNvPr id="3" name="object 3" descr=""/>
          <p:cNvSpPr txBox="1"/>
          <p:nvPr/>
        </p:nvSpPr>
        <p:spPr>
          <a:xfrm>
            <a:off x="9745980" y="1197355"/>
            <a:ext cx="1764030" cy="299720"/>
          </a:xfrm>
          <a:prstGeom prst="rect">
            <a:avLst/>
          </a:prstGeom>
        </p:spPr>
        <p:txBody>
          <a:bodyPr wrap="square" lIns="0" tIns="12700" rIns="0" bIns="0" rtlCol="0" vert="horz">
            <a:spAutoFit/>
          </a:bodyPr>
          <a:lstStyle/>
          <a:p>
            <a:pPr algn="r" marL="38100" marR="30480">
              <a:lnSpc>
                <a:spcPct val="100000"/>
              </a:lnSpc>
              <a:spcBef>
                <a:spcPts val="100"/>
              </a:spcBef>
            </a:pPr>
            <a:r>
              <a:rPr dirty="0" baseline="1543" sz="2700" spc="-1207">
                <a:latin typeface="Microsoft Sans Serif"/>
                <a:cs typeface="Microsoft Sans Serif"/>
              </a:rPr>
              <a:t>ي</a:t>
            </a:r>
            <a:r>
              <a:rPr dirty="0" baseline="-12345" sz="2700" spc="-1207">
                <a:latin typeface="Microsoft Sans Serif"/>
                <a:cs typeface="Microsoft Sans Serif"/>
              </a:rPr>
              <a:t>„</a:t>
            </a:r>
            <a:r>
              <a:rPr dirty="0" baseline="-12345" sz="2700" spc="494">
                <a:latin typeface="Microsoft Sans Serif"/>
                <a:cs typeface="Microsoft Sans Serif"/>
              </a:rPr>
              <a:t> </a:t>
            </a:r>
            <a:r>
              <a:rPr dirty="0" baseline="1543" sz="2700" spc="-397">
                <a:latin typeface="Microsoft Sans Serif"/>
                <a:cs typeface="Microsoft Sans Serif"/>
              </a:rPr>
              <a:t>ا</a:t>
            </a:r>
            <a:r>
              <a:rPr dirty="0" baseline="1543" sz="2700" spc="502">
                <a:latin typeface="Microsoft Sans Serif"/>
                <a:cs typeface="Microsoft Sans Serif"/>
              </a:rPr>
              <a:t> </a:t>
            </a:r>
            <a:r>
              <a:rPr dirty="0" baseline="1543" sz="2700" spc="-67">
                <a:latin typeface="Microsoft Sans Serif"/>
                <a:cs typeface="Microsoft Sans Serif"/>
              </a:rPr>
              <a:t>ة</a:t>
            </a:r>
            <a:r>
              <a:rPr dirty="0" baseline="1543" sz="2700" spc="-209">
                <a:latin typeface="Microsoft Sans Serif"/>
                <a:cs typeface="Microsoft Sans Serif"/>
              </a:rPr>
              <a:t> </a:t>
            </a:r>
            <a:r>
              <a:rPr dirty="0" sz="1800" spc="-700">
                <a:latin typeface="Microsoft Sans Serif"/>
                <a:cs typeface="Microsoft Sans Serif"/>
              </a:rPr>
              <a:t>„</a:t>
            </a:r>
            <a:r>
              <a:rPr dirty="0" sz="1800" spc="229">
                <a:latin typeface="Microsoft Sans Serif"/>
                <a:cs typeface="Microsoft Sans Serif"/>
              </a:rPr>
              <a:t> </a:t>
            </a:r>
            <a:r>
              <a:rPr dirty="0" baseline="1543" sz="2700" spc="-532">
                <a:latin typeface="Microsoft Sans Serif"/>
                <a:cs typeface="Microsoft Sans Serif"/>
              </a:rPr>
              <a:t>و</a:t>
            </a:r>
            <a:r>
              <a:rPr dirty="0" baseline="1543" sz="2700" spc="345">
                <a:latin typeface="Microsoft Sans Serif"/>
                <a:cs typeface="Microsoft Sans Serif"/>
              </a:rPr>
              <a:t>  </a:t>
            </a:r>
            <a:r>
              <a:rPr dirty="0" baseline="1543" sz="2700" spc="-1207">
                <a:latin typeface="Microsoft Sans Serif"/>
                <a:cs typeface="Microsoft Sans Serif"/>
              </a:rPr>
              <a:t>ي</a:t>
            </a:r>
            <a:r>
              <a:rPr dirty="0" baseline="-12345" sz="2700" spc="-1207">
                <a:latin typeface="Microsoft Sans Serif"/>
                <a:cs typeface="Microsoft Sans Serif"/>
              </a:rPr>
              <a:t>„</a:t>
            </a:r>
            <a:r>
              <a:rPr dirty="0" baseline="-12345" sz="2700" spc="562">
                <a:latin typeface="Microsoft Sans Serif"/>
                <a:cs typeface="Microsoft Sans Serif"/>
              </a:rPr>
              <a:t> </a:t>
            </a:r>
            <a:r>
              <a:rPr dirty="0" baseline="1543" sz="2700" spc="-540">
                <a:latin typeface="Microsoft Sans Serif"/>
                <a:cs typeface="Microsoft Sans Serif"/>
              </a:rPr>
              <a:t>ق</a:t>
            </a:r>
            <a:r>
              <a:rPr dirty="0" baseline="1543" sz="2700" spc="450">
                <a:latin typeface="Microsoft Sans Serif"/>
                <a:cs typeface="Microsoft Sans Serif"/>
              </a:rPr>
              <a:t> </a:t>
            </a:r>
            <a:r>
              <a:rPr dirty="0" baseline="1543" sz="2700" spc="-397">
                <a:latin typeface="Microsoft Sans Serif"/>
                <a:cs typeface="Microsoft Sans Serif"/>
              </a:rPr>
              <a:t>أ</a:t>
            </a:r>
            <a:r>
              <a:rPr dirty="0" baseline="1543" sz="2700" spc="97">
                <a:latin typeface="Microsoft Sans Serif"/>
                <a:cs typeface="Microsoft Sans Serif"/>
              </a:rPr>
              <a:t> </a:t>
            </a:r>
            <a:r>
              <a:rPr dirty="0" baseline="1543" sz="2700" spc="-397">
                <a:latin typeface="Microsoft Sans Serif"/>
                <a:cs typeface="Microsoft Sans Serif"/>
              </a:rPr>
              <a:t>ا</a:t>
            </a:r>
            <a:r>
              <a:rPr dirty="0" baseline="1543" sz="2700" spc="135">
                <a:latin typeface="Microsoft Sans Serif"/>
                <a:cs typeface="Microsoft Sans Serif"/>
              </a:rPr>
              <a:t>  </a:t>
            </a:r>
            <a:r>
              <a:rPr dirty="0" baseline="1543" sz="2700" spc="-254">
                <a:latin typeface="Microsoft Sans Serif"/>
                <a:cs typeface="Microsoft Sans Serif"/>
              </a:rPr>
              <a:t>ا</a:t>
            </a:r>
            <a:r>
              <a:rPr dirty="0" baseline="1543" sz="2700" spc="-359">
                <a:latin typeface="Microsoft Sans Serif"/>
                <a:cs typeface="Microsoft Sans Serif"/>
              </a:rPr>
              <a:t> </a:t>
            </a:r>
            <a:r>
              <a:rPr dirty="0" baseline="1543" sz="2700">
                <a:latin typeface="Microsoft Sans Serif"/>
                <a:cs typeface="Microsoft Sans Serif"/>
              </a:rPr>
              <a:t>ما</a:t>
            </a:r>
            <a:r>
              <a:rPr dirty="0" baseline="1543" sz="2700" spc="712">
                <a:latin typeface="Microsoft Sans Serif"/>
                <a:cs typeface="Microsoft Sans Serif"/>
              </a:rPr>
              <a:t> </a:t>
            </a:r>
            <a:r>
              <a:rPr dirty="0" baseline="1543" sz="2700" spc="-637">
                <a:latin typeface="Microsoft Sans Serif"/>
                <a:cs typeface="Microsoft Sans Serif"/>
              </a:rPr>
              <a:t>ل</a:t>
            </a:r>
            <a:endParaRPr baseline="1543" sz="2700">
              <a:latin typeface="Microsoft Sans Serif"/>
              <a:cs typeface="Microsoft Sans Serif"/>
            </a:endParaRPr>
          </a:p>
        </p:txBody>
      </p:sp>
      <p:sp>
        <p:nvSpPr>
          <p:cNvPr id="4" name="object 4" descr=""/>
          <p:cNvSpPr txBox="1"/>
          <p:nvPr/>
        </p:nvSpPr>
        <p:spPr>
          <a:xfrm>
            <a:off x="9800843" y="1160779"/>
            <a:ext cx="1951989" cy="299720"/>
          </a:xfrm>
          <a:prstGeom prst="rect">
            <a:avLst/>
          </a:prstGeom>
        </p:spPr>
        <p:txBody>
          <a:bodyPr wrap="square" lIns="0" tIns="12700" rIns="0" bIns="0" rtlCol="0" vert="horz">
            <a:spAutoFit/>
          </a:bodyPr>
          <a:lstStyle/>
          <a:p>
            <a:pPr algn="r" marL="38100" marR="30480">
              <a:lnSpc>
                <a:spcPct val="100000"/>
              </a:lnSpc>
              <a:spcBef>
                <a:spcPts val="100"/>
              </a:spcBef>
            </a:pPr>
            <a:r>
              <a:rPr dirty="0" baseline="12345" sz="2700" spc="-1395">
                <a:latin typeface="Microsoft Sans Serif"/>
                <a:cs typeface="Microsoft Sans Serif"/>
              </a:rPr>
              <a:t>لب</a:t>
            </a:r>
            <a:r>
              <a:rPr dirty="0" sz="1800" spc="-930">
                <a:latin typeface="Microsoft Sans Serif"/>
                <a:cs typeface="Microsoft Sans Serif"/>
              </a:rPr>
              <a:t>„</a:t>
            </a:r>
            <a:r>
              <a:rPr dirty="0" sz="1800" spc="25">
                <a:latin typeface="Microsoft Sans Serif"/>
                <a:cs typeface="Microsoft Sans Serif"/>
              </a:rPr>
              <a:t> </a:t>
            </a:r>
            <a:r>
              <a:rPr dirty="0" baseline="1543" sz="2700" spc="82">
                <a:latin typeface="Microsoft Sans Serif"/>
                <a:cs typeface="Microsoft Sans Serif"/>
              </a:rPr>
              <a:t>م</a:t>
            </a:r>
            <a:r>
              <a:rPr dirty="0" baseline="1543" sz="2700" spc="-135">
                <a:latin typeface="Microsoft Sans Serif"/>
                <a:cs typeface="Microsoft Sans Serif"/>
              </a:rPr>
              <a:t> </a:t>
            </a:r>
            <a:r>
              <a:rPr dirty="0" baseline="9259" sz="2700" spc="-1050">
                <a:latin typeface="Microsoft Sans Serif"/>
                <a:cs typeface="Microsoft Sans Serif"/>
              </a:rPr>
              <a:t>„</a:t>
            </a:r>
            <a:r>
              <a:rPr dirty="0" baseline="9259" sz="2700" spc="-359">
                <a:latin typeface="Microsoft Sans Serif"/>
                <a:cs typeface="Microsoft Sans Serif"/>
              </a:rPr>
              <a:t> </a:t>
            </a:r>
            <a:r>
              <a:rPr dirty="0" baseline="9259" sz="2700" spc="-1185">
                <a:latin typeface="Microsoft Sans Serif"/>
                <a:cs typeface="Microsoft Sans Serif"/>
              </a:rPr>
              <a:t>ثّ</a:t>
            </a:r>
            <a:r>
              <a:rPr dirty="0" baseline="9259" sz="2700" spc="-450">
                <a:latin typeface="Microsoft Sans Serif"/>
                <a:cs typeface="Microsoft Sans Serif"/>
              </a:rPr>
              <a:t> </a:t>
            </a:r>
            <a:r>
              <a:rPr dirty="0" sz="1800" spc="-1160">
                <a:latin typeface="Microsoft Sans Serif"/>
                <a:cs typeface="Microsoft Sans Serif"/>
              </a:rPr>
              <a:t>ص</a:t>
            </a:r>
            <a:r>
              <a:rPr dirty="0" sz="1800" spc="-190">
                <a:latin typeface="Microsoft Sans Serif"/>
                <a:cs typeface="Microsoft Sans Serif"/>
              </a:rPr>
              <a:t> </a:t>
            </a:r>
            <a:r>
              <a:rPr dirty="0" baseline="7716" sz="2700" spc="-1342">
                <a:latin typeface="Microsoft Sans Serif"/>
                <a:cs typeface="Microsoft Sans Serif"/>
              </a:rPr>
              <a:t>صخ</a:t>
            </a:r>
            <a:r>
              <a:rPr dirty="0" baseline="29320" sz="2700" spc="-1342">
                <a:latin typeface="Microsoft Sans Serif"/>
                <a:cs typeface="Microsoft Sans Serif"/>
              </a:rPr>
              <a:t>.</a:t>
            </a:r>
            <a:r>
              <a:rPr dirty="0" baseline="18518" sz="2700" spc="-1342">
                <a:latin typeface="Microsoft Sans Serif"/>
                <a:cs typeface="Microsoft Sans Serif"/>
              </a:rPr>
              <a:t>لا</a:t>
            </a:r>
            <a:r>
              <a:rPr dirty="0" baseline="18518" sz="2700" spc="104">
                <a:latin typeface="Microsoft Sans Serif"/>
                <a:cs typeface="Microsoft Sans Serif"/>
              </a:rPr>
              <a:t> </a:t>
            </a:r>
            <a:r>
              <a:rPr dirty="0" baseline="18518" sz="2700" spc="-1019">
                <a:latin typeface="Microsoft Sans Serif"/>
                <a:cs typeface="Microsoft Sans Serif"/>
              </a:rPr>
              <a:t>.</a:t>
            </a:r>
            <a:r>
              <a:rPr dirty="0" baseline="3086" sz="2700" spc="-1019">
                <a:latin typeface="Microsoft Sans Serif"/>
                <a:cs typeface="Microsoft Sans Serif"/>
              </a:rPr>
              <a:t>ق</a:t>
            </a:r>
            <a:r>
              <a:rPr dirty="0" baseline="3086" sz="2700" spc="44">
                <a:latin typeface="Microsoft Sans Serif"/>
                <a:cs typeface="Microsoft Sans Serif"/>
              </a:rPr>
              <a:t>  </a:t>
            </a:r>
            <a:r>
              <a:rPr dirty="0" baseline="7716" sz="2700" spc="-1050">
                <a:latin typeface="Microsoft Sans Serif"/>
                <a:cs typeface="Microsoft Sans Serif"/>
              </a:rPr>
              <a:t>„</a:t>
            </a:r>
            <a:r>
              <a:rPr dirty="0" baseline="7716" sz="2700" spc="-472">
                <a:latin typeface="Microsoft Sans Serif"/>
                <a:cs typeface="Microsoft Sans Serif"/>
              </a:rPr>
              <a:t> </a:t>
            </a:r>
            <a:r>
              <a:rPr dirty="0" baseline="26234" sz="2700" spc="-1117">
                <a:latin typeface="Microsoft Sans Serif"/>
                <a:cs typeface="Microsoft Sans Serif"/>
              </a:rPr>
              <a:t>حلل</a:t>
            </a:r>
            <a:r>
              <a:rPr dirty="0" baseline="26234" sz="2700" spc="-142">
                <a:latin typeface="Microsoft Sans Serif"/>
                <a:cs typeface="Microsoft Sans Serif"/>
              </a:rPr>
              <a:t> </a:t>
            </a:r>
            <a:r>
              <a:rPr dirty="0" baseline="1543" sz="2700" spc="-825">
                <a:latin typeface="Microsoft Sans Serif"/>
                <a:cs typeface="Microsoft Sans Serif"/>
              </a:rPr>
              <a:t>ك</a:t>
            </a:r>
            <a:r>
              <a:rPr dirty="0" baseline="1543" sz="2700" spc="-457">
                <a:latin typeface="Microsoft Sans Serif"/>
                <a:cs typeface="Microsoft Sans Serif"/>
              </a:rPr>
              <a:t> </a:t>
            </a:r>
            <a:r>
              <a:rPr dirty="0" baseline="12345" sz="2700" spc="-982">
                <a:latin typeface="Microsoft Sans Serif"/>
                <a:cs typeface="Microsoft Sans Serif"/>
              </a:rPr>
              <a:t>هت</a:t>
            </a:r>
            <a:r>
              <a:rPr dirty="0" baseline="24691" sz="2700" spc="-982">
                <a:latin typeface="Microsoft Sans Serif"/>
                <a:cs typeface="Microsoft Sans Serif"/>
              </a:rPr>
              <a:t>„</a:t>
            </a:r>
            <a:r>
              <a:rPr dirty="0" baseline="24691" sz="2700" spc="-412">
                <a:latin typeface="Microsoft Sans Serif"/>
                <a:cs typeface="Microsoft Sans Serif"/>
              </a:rPr>
              <a:t> </a:t>
            </a:r>
            <a:r>
              <a:rPr dirty="0" baseline="15432" sz="2700" spc="-1785">
                <a:latin typeface="Microsoft Sans Serif"/>
                <a:cs typeface="Microsoft Sans Serif"/>
              </a:rPr>
              <a:t>ت</a:t>
            </a:r>
            <a:r>
              <a:rPr dirty="0" baseline="26234" sz="2700" spc="-1785">
                <a:latin typeface="Microsoft Sans Serif"/>
                <a:cs typeface="Microsoft Sans Serif"/>
              </a:rPr>
              <a:t>.</a:t>
            </a:r>
            <a:r>
              <a:rPr dirty="0" baseline="26234" sz="2700" spc="367">
                <a:latin typeface="Microsoft Sans Serif"/>
                <a:cs typeface="Microsoft Sans Serif"/>
              </a:rPr>
              <a:t>  </a:t>
            </a:r>
            <a:r>
              <a:rPr dirty="0" baseline="1543" sz="2700">
                <a:latin typeface="Microsoft Sans Serif"/>
                <a:cs typeface="Microsoft Sans Serif"/>
              </a:rPr>
              <a:t>ع</a:t>
            </a:r>
            <a:r>
              <a:rPr dirty="0" baseline="1543" sz="2700" spc="397">
                <a:latin typeface="Microsoft Sans Serif"/>
                <a:cs typeface="Microsoft Sans Serif"/>
              </a:rPr>
              <a:t> </a:t>
            </a:r>
            <a:r>
              <a:rPr dirty="0" baseline="1543" sz="2700" spc="-1275">
                <a:latin typeface="Microsoft Sans Serif"/>
                <a:cs typeface="Microsoft Sans Serif"/>
              </a:rPr>
              <a:t>كش</a:t>
            </a:r>
            <a:r>
              <a:rPr dirty="0" baseline="16975" sz="2700" spc="-322">
                <a:latin typeface="Microsoft Sans Serif"/>
                <a:cs typeface="Microsoft Sans Serif"/>
              </a:rPr>
              <a:t> </a:t>
            </a:r>
            <a:r>
              <a:rPr dirty="0" baseline="10802" sz="2700" spc="-997">
                <a:latin typeface="Microsoft Sans Serif"/>
                <a:cs typeface="Microsoft Sans Serif"/>
              </a:rPr>
              <a:t>ن</a:t>
            </a:r>
            <a:r>
              <a:rPr dirty="0" baseline="7716" sz="2700" spc="-997">
                <a:latin typeface="Microsoft Sans Serif"/>
                <a:cs typeface="Microsoft Sans Serif"/>
              </a:rPr>
              <a:t>,</a:t>
            </a:r>
            <a:r>
              <a:rPr dirty="0" baseline="16975" sz="2700" spc="-997">
                <a:latin typeface="Microsoft Sans Serif"/>
                <a:cs typeface="Microsoft Sans Serif"/>
              </a:rPr>
              <a:t>ق</a:t>
            </a:r>
            <a:r>
              <a:rPr dirty="0" baseline="35493" sz="2700" spc="-997">
                <a:latin typeface="Microsoft Sans Serif"/>
                <a:cs typeface="Microsoft Sans Serif"/>
              </a:rPr>
              <a:t>.</a:t>
            </a:r>
            <a:endParaRPr baseline="35493" sz="2700">
              <a:latin typeface="Microsoft Sans Serif"/>
              <a:cs typeface="Microsoft Sans Serif"/>
            </a:endParaRPr>
          </a:p>
        </p:txBody>
      </p:sp>
      <p:sp>
        <p:nvSpPr>
          <p:cNvPr id="5" name="object 5" descr=""/>
          <p:cNvSpPr txBox="1"/>
          <p:nvPr/>
        </p:nvSpPr>
        <p:spPr>
          <a:xfrm>
            <a:off x="11911330" y="1731009"/>
            <a:ext cx="106045" cy="299720"/>
          </a:xfrm>
          <a:prstGeom prst="rect">
            <a:avLst/>
          </a:prstGeom>
        </p:spPr>
        <p:txBody>
          <a:bodyPr wrap="square" lIns="0" tIns="12700" rIns="0" bIns="0" rtlCol="0" vert="horz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dirty="0" sz="1800" spc="-50">
                <a:latin typeface="Microsoft Sans Serif"/>
                <a:cs typeface="Microsoft Sans Serif"/>
              </a:rPr>
              <a:t>•</a:t>
            </a:r>
            <a:endParaRPr sz="1800">
              <a:latin typeface="Microsoft Sans Serif"/>
              <a:cs typeface="Microsoft Sans Serif"/>
            </a:endParaRPr>
          </a:p>
        </p:txBody>
      </p:sp>
      <p:sp>
        <p:nvSpPr>
          <p:cNvPr id="6" name="object 6" descr=""/>
          <p:cNvSpPr txBox="1"/>
          <p:nvPr/>
        </p:nvSpPr>
        <p:spPr>
          <a:xfrm>
            <a:off x="11244326" y="1592326"/>
            <a:ext cx="508634" cy="299720"/>
          </a:xfrm>
          <a:prstGeom prst="rect">
            <a:avLst/>
          </a:prstGeom>
        </p:spPr>
        <p:txBody>
          <a:bodyPr wrap="square" lIns="0" tIns="12700" rIns="0" bIns="0" rtlCol="0" vert="horz">
            <a:spAutoFit/>
          </a:bodyPr>
          <a:lstStyle/>
          <a:p>
            <a:pPr algn="r" marL="38100" marR="30480">
              <a:lnSpc>
                <a:spcPct val="100000"/>
              </a:lnSpc>
              <a:spcBef>
                <a:spcPts val="100"/>
              </a:spcBef>
            </a:pPr>
            <a:r>
              <a:rPr dirty="0" baseline="-21604" sz="2700" spc="-1432">
                <a:latin typeface="Microsoft Sans Serif"/>
                <a:cs typeface="Microsoft Sans Serif"/>
              </a:rPr>
              <a:t>خ</a:t>
            </a:r>
            <a:r>
              <a:rPr dirty="0" sz="1800" spc="-955">
                <a:latin typeface="Microsoft Sans Serif"/>
                <a:cs typeface="Microsoft Sans Serif"/>
              </a:rPr>
              <a:t>.</a:t>
            </a:r>
            <a:r>
              <a:rPr dirty="0" baseline="-4629" sz="2700" spc="-1432">
                <a:latin typeface="Microsoft Sans Serif"/>
                <a:cs typeface="Microsoft Sans Serif"/>
              </a:rPr>
              <a:t>ش</a:t>
            </a:r>
            <a:r>
              <a:rPr dirty="0" baseline="9259" sz="2700" spc="165">
                <a:latin typeface="Microsoft Sans Serif"/>
                <a:cs typeface="Microsoft Sans Serif"/>
              </a:rPr>
              <a:t>  </a:t>
            </a:r>
            <a:r>
              <a:rPr dirty="0" baseline="-26234" sz="2700" spc="-1477">
                <a:latin typeface="Microsoft Sans Serif"/>
                <a:cs typeface="Microsoft Sans Serif"/>
              </a:rPr>
              <a:t>ي</a:t>
            </a:r>
            <a:r>
              <a:rPr dirty="0" baseline="-30864" sz="2700" spc="-1477">
                <a:latin typeface="Microsoft Sans Serif"/>
                <a:cs typeface="Microsoft Sans Serif"/>
              </a:rPr>
              <a:t>„</a:t>
            </a:r>
            <a:r>
              <a:rPr dirty="0" baseline="-30864" sz="2700" spc="-67">
                <a:latin typeface="Microsoft Sans Serif"/>
                <a:cs typeface="Microsoft Sans Serif"/>
              </a:rPr>
              <a:t> </a:t>
            </a:r>
            <a:r>
              <a:rPr dirty="0" baseline="-18518" sz="2700" spc="-1425">
                <a:latin typeface="Microsoft Sans Serif"/>
                <a:cs typeface="Microsoft Sans Serif"/>
              </a:rPr>
              <a:t>صن</a:t>
            </a:r>
            <a:r>
              <a:rPr dirty="0" baseline="1543" sz="2700" spc="-1425">
                <a:latin typeface="Microsoft Sans Serif"/>
                <a:cs typeface="Microsoft Sans Serif"/>
              </a:rPr>
              <a:t>„</a:t>
            </a:r>
            <a:endParaRPr baseline="1543" sz="2700">
              <a:latin typeface="Microsoft Sans Serif"/>
              <a:cs typeface="Microsoft Sans Serif"/>
            </a:endParaRPr>
          </a:p>
        </p:txBody>
      </p:sp>
      <p:sp>
        <p:nvSpPr>
          <p:cNvPr id="7" name="object 7" descr=""/>
          <p:cNvSpPr txBox="1"/>
          <p:nvPr/>
        </p:nvSpPr>
        <p:spPr>
          <a:xfrm>
            <a:off x="10116057" y="1740153"/>
            <a:ext cx="1504950" cy="299720"/>
          </a:xfrm>
          <a:prstGeom prst="rect">
            <a:avLst/>
          </a:prstGeom>
        </p:spPr>
        <p:txBody>
          <a:bodyPr wrap="square" lIns="0" tIns="12700" rIns="0" bIns="0" rtlCol="0" vert="horz">
            <a:spAutoFit/>
          </a:bodyPr>
          <a:lstStyle/>
          <a:p>
            <a:pPr algn="r" marL="50800" marR="30480">
              <a:lnSpc>
                <a:spcPct val="100000"/>
              </a:lnSpc>
              <a:spcBef>
                <a:spcPts val="100"/>
              </a:spcBef>
            </a:pPr>
            <a:r>
              <a:rPr dirty="0" baseline="1543" sz="2700" spc="-247">
                <a:latin typeface="Microsoft Sans Serif"/>
                <a:cs typeface="Microsoft Sans Serif"/>
              </a:rPr>
              <a:t>؛ة</a:t>
            </a:r>
            <a:r>
              <a:rPr dirty="0" baseline="1543" sz="2700" spc="-465">
                <a:latin typeface="Microsoft Sans Serif"/>
                <a:cs typeface="Microsoft Sans Serif"/>
              </a:rPr>
              <a:t> </a:t>
            </a:r>
            <a:r>
              <a:rPr dirty="0" sz="1800" spc="-500">
                <a:latin typeface="Microsoft Sans Serif"/>
                <a:cs typeface="Microsoft Sans Serif"/>
              </a:rPr>
              <a:t>,</a:t>
            </a:r>
            <a:r>
              <a:rPr dirty="0" sz="1800" spc="-170">
                <a:latin typeface="Microsoft Sans Serif"/>
                <a:cs typeface="Microsoft Sans Serif"/>
              </a:rPr>
              <a:t> </a:t>
            </a:r>
            <a:r>
              <a:rPr dirty="0" baseline="1543" sz="2700" spc="-1102">
                <a:latin typeface="Microsoft Sans Serif"/>
                <a:cs typeface="Microsoft Sans Serif"/>
              </a:rPr>
              <a:t>صا</a:t>
            </a:r>
            <a:r>
              <a:rPr dirty="0" baseline="1543" sz="2700" spc="15">
                <a:latin typeface="Microsoft Sans Serif"/>
                <a:cs typeface="Microsoft Sans Serif"/>
              </a:rPr>
              <a:t>  </a:t>
            </a:r>
            <a:r>
              <a:rPr dirty="0" baseline="1543" sz="2700" spc="-615">
                <a:latin typeface="Microsoft Sans Serif"/>
                <a:cs typeface="Microsoft Sans Serif"/>
              </a:rPr>
              <a:t>ر</a:t>
            </a:r>
            <a:r>
              <a:rPr dirty="0" baseline="1543" sz="2700" spc="-615">
                <a:latin typeface="Microsoft Sans Serif"/>
                <a:cs typeface="Microsoft Sans Serif"/>
              </a:rPr>
              <a:t>„</a:t>
            </a:r>
            <a:r>
              <a:rPr dirty="0" baseline="1543" sz="2700" spc="22">
                <a:latin typeface="Microsoft Sans Serif"/>
                <a:cs typeface="Microsoft Sans Serif"/>
              </a:rPr>
              <a:t>  </a:t>
            </a:r>
            <a:r>
              <a:rPr dirty="0" baseline="1543" sz="2700" spc="-1207">
                <a:latin typeface="Microsoft Sans Serif"/>
                <a:cs typeface="Microsoft Sans Serif"/>
              </a:rPr>
              <a:t>ي</a:t>
            </a:r>
            <a:r>
              <a:rPr dirty="0" baseline="-10802" sz="2700" spc="-1207">
                <a:latin typeface="Microsoft Sans Serif"/>
                <a:cs typeface="Microsoft Sans Serif"/>
              </a:rPr>
              <a:t>„</a:t>
            </a:r>
            <a:r>
              <a:rPr dirty="0" baseline="-10802" sz="2700" spc="150">
                <a:latin typeface="Microsoft Sans Serif"/>
                <a:cs typeface="Microsoft Sans Serif"/>
              </a:rPr>
              <a:t> </a:t>
            </a:r>
            <a:r>
              <a:rPr dirty="0" baseline="1543" sz="2700" spc="-532">
                <a:latin typeface="Microsoft Sans Serif"/>
                <a:cs typeface="Microsoft Sans Serif"/>
              </a:rPr>
              <a:t>و</a:t>
            </a:r>
            <a:r>
              <a:rPr dirty="0" baseline="1543" sz="2700" spc="-15">
                <a:latin typeface="Microsoft Sans Serif"/>
                <a:cs typeface="Microsoft Sans Serif"/>
              </a:rPr>
              <a:t> </a:t>
            </a:r>
            <a:r>
              <a:rPr dirty="0" baseline="1543" sz="2700" spc="-450">
                <a:latin typeface="Microsoft Sans Serif"/>
                <a:cs typeface="Microsoft Sans Serif"/>
              </a:rPr>
              <a:t>و</a:t>
            </a:r>
            <a:r>
              <a:rPr dirty="0" baseline="1543" sz="2700" spc="-345">
                <a:latin typeface="Microsoft Sans Serif"/>
                <a:cs typeface="Microsoft Sans Serif"/>
              </a:rPr>
              <a:t> </a:t>
            </a:r>
            <a:r>
              <a:rPr dirty="0" baseline="1543" sz="2700" spc="-1447">
                <a:latin typeface="Microsoft Sans Serif"/>
                <a:cs typeface="Microsoft Sans Serif"/>
              </a:rPr>
              <a:t>ص</a:t>
            </a:r>
            <a:r>
              <a:rPr dirty="0" baseline="1543" sz="2700" spc="127">
                <a:latin typeface="Microsoft Sans Serif"/>
                <a:cs typeface="Microsoft Sans Serif"/>
              </a:rPr>
              <a:t>  </a:t>
            </a:r>
            <a:r>
              <a:rPr dirty="0" baseline="1543" sz="2700" spc="-382">
                <a:latin typeface="Microsoft Sans Serif"/>
                <a:cs typeface="Microsoft Sans Serif"/>
              </a:rPr>
              <a:t>ر</a:t>
            </a:r>
            <a:r>
              <a:rPr dirty="0" baseline="1543" sz="2700" spc="-434">
                <a:latin typeface="Microsoft Sans Serif"/>
                <a:cs typeface="Microsoft Sans Serif"/>
              </a:rPr>
              <a:t> </a:t>
            </a:r>
            <a:r>
              <a:rPr dirty="0" baseline="1543" sz="2700" spc="-607">
                <a:latin typeface="Microsoft Sans Serif"/>
                <a:cs typeface="Microsoft Sans Serif"/>
              </a:rPr>
              <a:t>و</a:t>
            </a:r>
            <a:endParaRPr baseline="1543" sz="2700">
              <a:latin typeface="Microsoft Sans Serif"/>
              <a:cs typeface="Microsoft Sans Serif"/>
            </a:endParaRPr>
          </a:p>
        </p:txBody>
      </p:sp>
      <p:sp>
        <p:nvSpPr>
          <p:cNvPr id="8" name="object 8" descr=""/>
          <p:cNvSpPr txBox="1"/>
          <p:nvPr/>
        </p:nvSpPr>
        <p:spPr>
          <a:xfrm>
            <a:off x="10227818" y="1699005"/>
            <a:ext cx="884555" cy="299720"/>
          </a:xfrm>
          <a:prstGeom prst="rect">
            <a:avLst/>
          </a:prstGeom>
        </p:spPr>
        <p:txBody>
          <a:bodyPr wrap="square" lIns="0" tIns="12700" rIns="0" bIns="0" rtlCol="0" vert="horz">
            <a:spAutoFit/>
          </a:bodyPr>
          <a:lstStyle/>
          <a:p>
            <a:pPr algn="r" marL="38100" marR="30480">
              <a:lnSpc>
                <a:spcPct val="100000"/>
              </a:lnSpc>
              <a:spcBef>
                <a:spcPts val="100"/>
              </a:spcBef>
            </a:pPr>
            <a:r>
              <a:rPr dirty="0" baseline="-4629" sz="2700" spc="-1567">
                <a:latin typeface="Microsoft Sans Serif"/>
                <a:cs typeface="Microsoft Sans Serif"/>
              </a:rPr>
              <a:t>ت</a:t>
            </a:r>
            <a:r>
              <a:rPr dirty="0" baseline="-4629" sz="2700" spc="719">
                <a:latin typeface="Microsoft Sans Serif"/>
                <a:cs typeface="Microsoft Sans Serif"/>
              </a:rPr>
              <a:t> </a:t>
            </a:r>
            <a:r>
              <a:rPr dirty="0" baseline="18518" sz="2700">
                <a:latin typeface="Microsoft Sans Serif"/>
                <a:cs typeface="Microsoft Sans Serif"/>
              </a:rPr>
              <a:t>ّ</a:t>
            </a:r>
            <a:r>
              <a:rPr dirty="0" baseline="18518" sz="2700" spc="75">
                <a:latin typeface="Microsoft Sans Serif"/>
                <a:cs typeface="Microsoft Sans Serif"/>
              </a:rPr>
              <a:t> </a:t>
            </a:r>
            <a:r>
              <a:rPr dirty="0" baseline="1543" sz="2700" spc="-892">
                <a:latin typeface="Microsoft Sans Serif"/>
                <a:cs typeface="Microsoft Sans Serif"/>
              </a:rPr>
              <a:t>ح</a:t>
            </a:r>
            <a:r>
              <a:rPr dirty="0" baseline="13888" sz="2700" spc="-892">
                <a:latin typeface="Microsoft Sans Serif"/>
                <a:cs typeface="Microsoft Sans Serif"/>
              </a:rPr>
              <a:t>.</a:t>
            </a:r>
            <a:r>
              <a:rPr dirty="0" baseline="1543" sz="2700" spc="-892">
                <a:latin typeface="Microsoft Sans Serif"/>
                <a:cs typeface="Microsoft Sans Serif"/>
              </a:rPr>
              <a:t>لا</a:t>
            </a:r>
            <a:r>
              <a:rPr dirty="0" baseline="1543" sz="2700" spc="284">
                <a:latin typeface="Microsoft Sans Serif"/>
                <a:cs typeface="Microsoft Sans Serif"/>
              </a:rPr>
              <a:t> </a:t>
            </a:r>
            <a:r>
              <a:rPr dirty="0" baseline="6172" sz="2700" spc="-750">
                <a:latin typeface="Microsoft Sans Serif"/>
                <a:cs typeface="Microsoft Sans Serif"/>
              </a:rPr>
              <a:t>.</a:t>
            </a:r>
            <a:r>
              <a:rPr dirty="0" baseline="6172" sz="2700" spc="-412">
                <a:latin typeface="Microsoft Sans Serif"/>
                <a:cs typeface="Microsoft Sans Serif"/>
              </a:rPr>
              <a:t> </a:t>
            </a:r>
            <a:r>
              <a:rPr dirty="0" baseline="12345" sz="2700" spc="-1132">
                <a:latin typeface="Microsoft Sans Serif"/>
                <a:cs typeface="Microsoft Sans Serif"/>
              </a:rPr>
              <a:t>يّ</a:t>
            </a:r>
            <a:r>
              <a:rPr dirty="0" baseline="12345" sz="2700" spc="-434">
                <a:latin typeface="Microsoft Sans Serif"/>
                <a:cs typeface="Microsoft Sans Serif"/>
              </a:rPr>
              <a:t> </a:t>
            </a:r>
            <a:r>
              <a:rPr dirty="0" baseline="7716" sz="2700" spc="-982">
                <a:latin typeface="Microsoft Sans Serif"/>
                <a:cs typeface="Microsoft Sans Serif"/>
              </a:rPr>
              <a:t>حلا</a:t>
            </a:r>
            <a:r>
              <a:rPr dirty="0" baseline="7716" sz="2700" spc="120">
                <a:latin typeface="Microsoft Sans Serif"/>
                <a:cs typeface="Microsoft Sans Serif"/>
              </a:rPr>
              <a:t> </a:t>
            </a:r>
            <a:r>
              <a:rPr dirty="0" baseline="18518" sz="2700" spc="-1019">
                <a:latin typeface="Microsoft Sans Serif"/>
                <a:cs typeface="Microsoft Sans Serif"/>
              </a:rPr>
              <a:t>.</a:t>
            </a:r>
            <a:r>
              <a:rPr dirty="0" baseline="3086" sz="2700" spc="-1019">
                <a:latin typeface="Microsoft Sans Serif"/>
                <a:cs typeface="Microsoft Sans Serif"/>
              </a:rPr>
              <a:t>ق</a:t>
            </a:r>
            <a:r>
              <a:rPr dirty="0" baseline="3086" sz="2700" spc="240">
                <a:latin typeface="Microsoft Sans Serif"/>
                <a:cs typeface="Microsoft Sans Serif"/>
              </a:rPr>
              <a:t> </a:t>
            </a:r>
            <a:r>
              <a:rPr dirty="0" baseline="1543" sz="2700" spc="-525">
                <a:latin typeface="Microsoft Sans Serif"/>
                <a:cs typeface="Microsoft Sans Serif"/>
              </a:rPr>
              <a:t>ه</a:t>
            </a:r>
            <a:endParaRPr baseline="1543" sz="2700">
              <a:latin typeface="Microsoft Sans Serif"/>
              <a:cs typeface="Microsoft Sans Serif"/>
            </a:endParaRPr>
          </a:p>
        </p:txBody>
      </p:sp>
      <p:sp>
        <p:nvSpPr>
          <p:cNvPr id="9" name="object 9" descr=""/>
          <p:cNvSpPr txBox="1"/>
          <p:nvPr/>
        </p:nvSpPr>
        <p:spPr>
          <a:xfrm>
            <a:off x="11911330" y="2268982"/>
            <a:ext cx="106045" cy="299720"/>
          </a:xfrm>
          <a:prstGeom prst="rect">
            <a:avLst/>
          </a:prstGeom>
        </p:spPr>
        <p:txBody>
          <a:bodyPr wrap="square" lIns="0" tIns="12700" rIns="0" bIns="0" rtlCol="0" vert="horz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dirty="0" sz="1800" spc="-50">
                <a:latin typeface="Microsoft Sans Serif"/>
                <a:cs typeface="Microsoft Sans Serif"/>
              </a:rPr>
              <a:t>•</a:t>
            </a:r>
            <a:endParaRPr sz="1800">
              <a:latin typeface="Microsoft Sans Serif"/>
              <a:cs typeface="Microsoft Sans Serif"/>
            </a:endParaRPr>
          </a:p>
        </p:txBody>
      </p:sp>
      <p:sp>
        <p:nvSpPr>
          <p:cNvPr id="10" name="object 10" descr=""/>
          <p:cNvSpPr txBox="1"/>
          <p:nvPr/>
        </p:nvSpPr>
        <p:spPr>
          <a:xfrm>
            <a:off x="8218931" y="2278126"/>
            <a:ext cx="3534410" cy="345440"/>
          </a:xfrm>
          <a:prstGeom prst="rect">
            <a:avLst/>
          </a:prstGeom>
        </p:spPr>
        <p:txBody>
          <a:bodyPr wrap="square" lIns="0" tIns="12700" rIns="0" bIns="0" rtlCol="0" vert="horz">
            <a:spAutoFit/>
          </a:bodyPr>
          <a:lstStyle/>
          <a:p>
            <a:pPr algn="r" marL="38100" marR="30480">
              <a:lnSpc>
                <a:spcPts val="1260"/>
              </a:lnSpc>
              <a:spcBef>
                <a:spcPts val="100"/>
              </a:spcBef>
            </a:pPr>
            <a:r>
              <a:rPr dirty="0" baseline="9259" sz="2700" spc="-847">
                <a:latin typeface="Microsoft Sans Serif"/>
                <a:cs typeface="Microsoft Sans Serif"/>
              </a:rPr>
              <a:t>؛ةري</a:t>
            </a:r>
            <a:r>
              <a:rPr dirty="0" baseline="1543" sz="2700" spc="-847">
                <a:latin typeface="Microsoft Sans Serif"/>
                <a:cs typeface="Microsoft Sans Serif"/>
              </a:rPr>
              <a:t>„</a:t>
            </a:r>
            <a:r>
              <a:rPr dirty="0" baseline="10802" sz="2700" spc="-847">
                <a:latin typeface="Microsoft Sans Serif"/>
                <a:cs typeface="Microsoft Sans Serif"/>
              </a:rPr>
              <a:t>ق</a:t>
            </a:r>
            <a:r>
              <a:rPr dirty="0" baseline="29320" sz="2700" spc="-847">
                <a:latin typeface="Microsoft Sans Serif"/>
                <a:cs typeface="Microsoft Sans Serif"/>
              </a:rPr>
              <a:t>„</a:t>
            </a:r>
            <a:r>
              <a:rPr dirty="0" baseline="29320" sz="2700" spc="-450">
                <a:latin typeface="Microsoft Sans Serif"/>
                <a:cs typeface="Microsoft Sans Serif"/>
              </a:rPr>
              <a:t> </a:t>
            </a:r>
            <a:r>
              <a:rPr dirty="0" baseline="30864" sz="2700" spc="-1455">
                <a:latin typeface="Microsoft Sans Serif"/>
                <a:cs typeface="Microsoft Sans Serif"/>
              </a:rPr>
              <a:t>حت</a:t>
            </a:r>
            <a:r>
              <a:rPr dirty="0" baseline="43209" sz="2700" spc="-1455">
                <a:latin typeface="Microsoft Sans Serif"/>
                <a:cs typeface="Microsoft Sans Serif"/>
              </a:rPr>
              <a:t>„</a:t>
            </a:r>
            <a:r>
              <a:rPr dirty="0" baseline="43209" sz="2700" spc="82">
                <a:latin typeface="Microsoft Sans Serif"/>
                <a:cs typeface="Microsoft Sans Serif"/>
              </a:rPr>
              <a:t> </a:t>
            </a:r>
            <a:r>
              <a:rPr dirty="0" baseline="1543" sz="2700" spc="-525">
                <a:latin typeface="Microsoft Sans Serif"/>
                <a:cs typeface="Microsoft Sans Serif"/>
              </a:rPr>
              <a:t>وا</a:t>
            </a:r>
            <a:r>
              <a:rPr dirty="0" baseline="24691" sz="2700" spc="-15">
                <a:latin typeface="Microsoft Sans Serif"/>
                <a:cs typeface="Microsoft Sans Serif"/>
              </a:rPr>
              <a:t> </a:t>
            </a:r>
            <a:r>
              <a:rPr dirty="0" baseline="13888" sz="2700" spc="-1455">
                <a:latin typeface="Microsoft Sans Serif"/>
                <a:cs typeface="Microsoft Sans Serif"/>
              </a:rPr>
              <a:t>صخ</a:t>
            </a:r>
            <a:r>
              <a:rPr dirty="0" baseline="35493" sz="2700" spc="-1455">
                <a:latin typeface="Microsoft Sans Serif"/>
                <a:cs typeface="Microsoft Sans Serif"/>
              </a:rPr>
              <a:t>.</a:t>
            </a:r>
            <a:r>
              <a:rPr dirty="0" baseline="30864" sz="2700" spc="-1455">
                <a:latin typeface="Microsoft Sans Serif"/>
                <a:cs typeface="Microsoft Sans Serif"/>
              </a:rPr>
              <a:t>ش</a:t>
            </a:r>
            <a:r>
              <a:rPr dirty="0" baseline="44753" sz="2700" spc="-315">
                <a:latin typeface="Microsoft Sans Serif"/>
                <a:cs typeface="Microsoft Sans Serif"/>
              </a:rPr>
              <a:t> </a:t>
            </a:r>
            <a:r>
              <a:rPr dirty="0" baseline="38580" sz="2700" spc="-667">
                <a:latin typeface="Microsoft Sans Serif"/>
                <a:cs typeface="Microsoft Sans Serif"/>
              </a:rPr>
              <a:t>لا</a:t>
            </a:r>
            <a:r>
              <a:rPr dirty="0" baseline="38580" sz="2700" spc="-367">
                <a:latin typeface="Microsoft Sans Serif"/>
                <a:cs typeface="Microsoft Sans Serif"/>
              </a:rPr>
              <a:t> </a:t>
            </a:r>
            <a:r>
              <a:rPr dirty="0" baseline="1543" sz="2700" spc="-735">
                <a:latin typeface="Microsoft Sans Serif"/>
                <a:cs typeface="Microsoft Sans Serif"/>
              </a:rPr>
              <a:t>ة</a:t>
            </a:r>
            <a:r>
              <a:rPr dirty="0" baseline="18518" sz="2700" spc="-735">
                <a:latin typeface="Microsoft Sans Serif"/>
                <a:cs typeface="Microsoft Sans Serif"/>
              </a:rPr>
              <a:t>„</a:t>
            </a:r>
            <a:r>
              <a:rPr dirty="0" baseline="18518" sz="2700" spc="-352">
                <a:latin typeface="Microsoft Sans Serif"/>
                <a:cs typeface="Microsoft Sans Serif"/>
              </a:rPr>
              <a:t> </a:t>
            </a:r>
            <a:r>
              <a:rPr dirty="0" baseline="4629" sz="2700" spc="-630">
                <a:latin typeface="Microsoft Sans Serif"/>
                <a:cs typeface="Microsoft Sans Serif"/>
              </a:rPr>
              <a:t>ت</a:t>
            </a:r>
            <a:r>
              <a:rPr dirty="0" baseline="15432" sz="2700" spc="-630">
                <a:latin typeface="Microsoft Sans Serif"/>
                <a:cs typeface="Microsoft Sans Serif"/>
              </a:rPr>
              <a:t>.</a:t>
            </a:r>
            <a:r>
              <a:rPr dirty="0" baseline="1543" sz="2700" spc="-630">
                <a:latin typeface="Microsoft Sans Serif"/>
                <a:cs typeface="Microsoft Sans Serif"/>
              </a:rPr>
              <a:t>اها</a:t>
            </a:r>
            <a:r>
              <a:rPr dirty="0" sz="1800" spc="-420">
                <a:latin typeface="Microsoft Sans Serif"/>
                <a:cs typeface="Microsoft Sans Serif"/>
              </a:rPr>
              <a:t>,</a:t>
            </a:r>
            <a:r>
              <a:rPr dirty="0" sz="1800" spc="-80">
                <a:latin typeface="Microsoft Sans Serif"/>
                <a:cs typeface="Microsoft Sans Serif"/>
              </a:rPr>
              <a:t> </a:t>
            </a:r>
            <a:r>
              <a:rPr dirty="0" baseline="6172" sz="2700" spc="-1019">
                <a:latin typeface="Microsoft Sans Serif"/>
                <a:cs typeface="Microsoft Sans Serif"/>
              </a:rPr>
              <a:t>يلا</a:t>
            </a:r>
            <a:r>
              <a:rPr dirty="0" baseline="7716" sz="2700" spc="-1019">
                <a:latin typeface="Microsoft Sans Serif"/>
                <a:cs typeface="Microsoft Sans Serif"/>
              </a:rPr>
              <a:t>,</a:t>
            </a:r>
            <a:r>
              <a:rPr dirty="0" baseline="7716" sz="2700" spc="-225">
                <a:latin typeface="Microsoft Sans Serif"/>
                <a:cs typeface="Microsoft Sans Serif"/>
              </a:rPr>
              <a:t> </a:t>
            </a:r>
            <a:r>
              <a:rPr dirty="0" baseline="9259" sz="2700" spc="-1057">
                <a:latin typeface="Microsoft Sans Serif"/>
                <a:cs typeface="Microsoft Sans Serif"/>
              </a:rPr>
              <a:t>رش</a:t>
            </a:r>
            <a:r>
              <a:rPr dirty="0" baseline="21604" sz="2700" spc="-315">
                <a:latin typeface="Microsoft Sans Serif"/>
                <a:cs typeface="Microsoft Sans Serif"/>
              </a:rPr>
              <a:t> </a:t>
            </a:r>
            <a:r>
              <a:rPr dirty="0" baseline="16975" sz="2700" spc="-1192">
                <a:latin typeface="Microsoft Sans Serif"/>
                <a:cs typeface="Microsoft Sans Serif"/>
              </a:rPr>
              <a:t>ن</a:t>
            </a:r>
            <a:r>
              <a:rPr dirty="0" baseline="30864" sz="2700" spc="-1192">
                <a:latin typeface="Microsoft Sans Serif"/>
                <a:cs typeface="Microsoft Sans Serif"/>
              </a:rPr>
              <a:t>.</a:t>
            </a:r>
            <a:r>
              <a:rPr dirty="0" baseline="30864" sz="2700" spc="-472">
                <a:latin typeface="Microsoft Sans Serif"/>
                <a:cs typeface="Microsoft Sans Serif"/>
              </a:rPr>
              <a:t> </a:t>
            </a:r>
            <a:r>
              <a:rPr dirty="0" baseline="20061" sz="2700" spc="-667">
                <a:latin typeface="Microsoft Sans Serif"/>
                <a:cs typeface="Microsoft Sans Serif"/>
              </a:rPr>
              <a:t>لا</a:t>
            </a:r>
            <a:r>
              <a:rPr dirty="0" baseline="20061" sz="2700" spc="-345">
                <a:latin typeface="Microsoft Sans Serif"/>
                <a:cs typeface="Microsoft Sans Serif"/>
              </a:rPr>
              <a:t> </a:t>
            </a:r>
            <a:r>
              <a:rPr dirty="0" baseline="1543" sz="2700" spc="-547">
                <a:latin typeface="Microsoft Sans Serif"/>
                <a:cs typeface="Microsoft Sans Serif"/>
              </a:rPr>
              <a:t>يدّو</a:t>
            </a:r>
            <a:r>
              <a:rPr dirty="0" baseline="20061" sz="2700" spc="-405">
                <a:latin typeface="Microsoft Sans Serif"/>
                <a:cs typeface="Microsoft Sans Serif"/>
              </a:rPr>
              <a:t> </a:t>
            </a:r>
            <a:r>
              <a:rPr dirty="0" baseline="10802" sz="2700" spc="-1102">
                <a:latin typeface="Microsoft Sans Serif"/>
                <a:cs typeface="Microsoft Sans Serif"/>
              </a:rPr>
              <a:t>ن</a:t>
            </a:r>
            <a:r>
              <a:rPr dirty="0" baseline="6172" sz="2700" spc="-1102">
                <a:latin typeface="Microsoft Sans Serif"/>
                <a:cs typeface="Microsoft Sans Serif"/>
              </a:rPr>
              <a:t>„</a:t>
            </a:r>
            <a:r>
              <a:rPr dirty="0" baseline="6172" sz="2700" spc="-195">
                <a:latin typeface="Microsoft Sans Serif"/>
                <a:cs typeface="Microsoft Sans Serif"/>
              </a:rPr>
              <a:t> </a:t>
            </a:r>
            <a:r>
              <a:rPr dirty="0" baseline="7716" sz="2700" spc="-825">
                <a:latin typeface="Microsoft Sans Serif"/>
                <a:cs typeface="Microsoft Sans Serif"/>
              </a:rPr>
              <a:t>ذق</a:t>
            </a:r>
            <a:r>
              <a:rPr dirty="0" baseline="26234" sz="2700" spc="-825">
                <a:latin typeface="Microsoft Sans Serif"/>
                <a:cs typeface="Microsoft Sans Serif"/>
              </a:rPr>
              <a:t>„</a:t>
            </a:r>
            <a:r>
              <a:rPr dirty="0" baseline="26234" sz="2700" spc="60">
                <a:latin typeface="Microsoft Sans Serif"/>
                <a:cs typeface="Microsoft Sans Serif"/>
              </a:rPr>
              <a:t> </a:t>
            </a:r>
            <a:r>
              <a:rPr dirty="0" baseline="1543" sz="2700">
                <a:latin typeface="Microsoft Sans Serif"/>
                <a:cs typeface="Microsoft Sans Serif"/>
              </a:rPr>
              <a:t>ت</a:t>
            </a:r>
            <a:r>
              <a:rPr dirty="0" baseline="20061" sz="2700" spc="120">
                <a:latin typeface="Microsoft Sans Serif"/>
                <a:cs typeface="Microsoft Sans Serif"/>
              </a:rPr>
              <a:t> </a:t>
            </a:r>
            <a:r>
              <a:rPr dirty="0" baseline="9259" sz="2700" spc="-1327">
                <a:latin typeface="Microsoft Sans Serif"/>
                <a:cs typeface="Microsoft Sans Serif"/>
              </a:rPr>
              <a:t>ث</a:t>
            </a:r>
            <a:r>
              <a:rPr dirty="0" baseline="6172" sz="2700" spc="-1327">
                <a:latin typeface="Microsoft Sans Serif"/>
                <a:cs typeface="Microsoft Sans Serif"/>
              </a:rPr>
              <a:t>„</a:t>
            </a:r>
            <a:r>
              <a:rPr dirty="0" baseline="29320" sz="2700" spc="-1327">
                <a:latin typeface="Microsoft Sans Serif"/>
                <a:cs typeface="Microsoft Sans Serif"/>
              </a:rPr>
              <a:t>حت</a:t>
            </a:r>
            <a:r>
              <a:rPr dirty="0" baseline="20061" sz="2700" spc="-1327">
                <a:latin typeface="Microsoft Sans Serif"/>
                <a:cs typeface="Microsoft Sans Serif"/>
              </a:rPr>
              <a:t>,</a:t>
            </a:r>
            <a:r>
              <a:rPr dirty="0" baseline="20061" sz="2700" spc="-150">
                <a:latin typeface="Microsoft Sans Serif"/>
                <a:cs typeface="Microsoft Sans Serif"/>
              </a:rPr>
              <a:t> </a:t>
            </a:r>
            <a:r>
              <a:rPr dirty="0" baseline="1543" sz="2700" spc="-292">
                <a:latin typeface="Microsoft Sans Serif"/>
                <a:cs typeface="Microsoft Sans Serif"/>
              </a:rPr>
              <a:t>ا</a:t>
            </a:r>
            <a:r>
              <a:rPr dirty="0" baseline="20061" sz="2700" spc="-465">
                <a:latin typeface="Microsoft Sans Serif"/>
                <a:cs typeface="Microsoft Sans Serif"/>
              </a:rPr>
              <a:t> </a:t>
            </a:r>
            <a:r>
              <a:rPr dirty="0" baseline="13888" sz="2700" spc="-750">
                <a:latin typeface="Microsoft Sans Serif"/>
                <a:cs typeface="Microsoft Sans Serif"/>
              </a:rPr>
              <a:t>لملا</a:t>
            </a:r>
            <a:r>
              <a:rPr dirty="0" baseline="13888" sz="2700" spc="-367">
                <a:latin typeface="Microsoft Sans Serif"/>
                <a:cs typeface="Microsoft Sans Serif"/>
              </a:rPr>
              <a:t> </a:t>
            </a:r>
            <a:r>
              <a:rPr dirty="0" baseline="23148" sz="2700" spc="-922">
                <a:latin typeface="Microsoft Sans Serif"/>
                <a:cs typeface="Microsoft Sans Serif"/>
              </a:rPr>
              <a:t>يلع</a:t>
            </a:r>
            <a:r>
              <a:rPr dirty="0" baseline="23148" sz="2700" spc="-337">
                <a:latin typeface="Microsoft Sans Serif"/>
                <a:cs typeface="Microsoft Sans Serif"/>
              </a:rPr>
              <a:t> </a:t>
            </a:r>
            <a:r>
              <a:rPr dirty="0" baseline="13888" sz="2700" spc="-1455">
                <a:latin typeface="Microsoft Sans Serif"/>
                <a:cs typeface="Microsoft Sans Serif"/>
              </a:rPr>
              <a:t>صخ</a:t>
            </a:r>
            <a:r>
              <a:rPr dirty="0" baseline="35493" sz="2700" spc="-1455">
                <a:latin typeface="Microsoft Sans Serif"/>
                <a:cs typeface="Microsoft Sans Serif"/>
              </a:rPr>
              <a:t>.</a:t>
            </a:r>
            <a:r>
              <a:rPr dirty="0" baseline="30864" sz="2700" spc="-1455">
                <a:latin typeface="Microsoft Sans Serif"/>
                <a:cs typeface="Microsoft Sans Serif"/>
              </a:rPr>
              <a:t>ش</a:t>
            </a:r>
            <a:r>
              <a:rPr dirty="0" baseline="44753" sz="2700" spc="104">
                <a:latin typeface="Microsoft Sans Serif"/>
                <a:cs typeface="Microsoft Sans Serif"/>
              </a:rPr>
              <a:t> </a:t>
            </a:r>
            <a:r>
              <a:rPr dirty="0" baseline="1543" sz="2700" spc="-900">
                <a:latin typeface="Microsoft Sans Serif"/>
                <a:cs typeface="Microsoft Sans Serif"/>
              </a:rPr>
              <a:t>ة</a:t>
            </a:r>
            <a:r>
              <a:rPr dirty="0" baseline="18518" sz="2700" spc="-900">
                <a:latin typeface="Microsoft Sans Serif"/>
                <a:cs typeface="Microsoft Sans Serif"/>
              </a:rPr>
              <a:t>„</a:t>
            </a:r>
            <a:r>
              <a:rPr dirty="0" baseline="10802" sz="2700" spc="-900">
                <a:latin typeface="Microsoft Sans Serif"/>
                <a:cs typeface="Microsoft Sans Serif"/>
              </a:rPr>
              <a:t>روص</a:t>
            </a:r>
            <a:r>
              <a:rPr dirty="0" baseline="10802" sz="2700" spc="-345">
                <a:latin typeface="Microsoft Sans Serif"/>
                <a:cs typeface="Microsoft Sans Serif"/>
              </a:rPr>
              <a:t> </a:t>
            </a:r>
            <a:r>
              <a:rPr dirty="0" baseline="9259" sz="2700" spc="-1057">
                <a:latin typeface="Microsoft Sans Serif"/>
                <a:cs typeface="Microsoft Sans Serif"/>
              </a:rPr>
              <a:t>رش</a:t>
            </a:r>
            <a:r>
              <a:rPr dirty="0" baseline="21604" sz="2700" spc="-315">
                <a:latin typeface="Microsoft Sans Serif"/>
                <a:cs typeface="Microsoft Sans Serif"/>
              </a:rPr>
              <a:t> </a:t>
            </a:r>
            <a:r>
              <a:rPr dirty="0" baseline="16975" sz="2700" spc="-1350">
                <a:latin typeface="Microsoft Sans Serif"/>
                <a:cs typeface="Microsoft Sans Serif"/>
              </a:rPr>
              <a:t>ت</a:t>
            </a:r>
            <a:r>
              <a:rPr dirty="0" baseline="33950" sz="2700" spc="-1350">
                <a:latin typeface="Microsoft Sans Serif"/>
                <a:cs typeface="Microsoft Sans Serif"/>
              </a:rPr>
              <a:t>.</a:t>
            </a:r>
            <a:endParaRPr baseline="33950" sz="2700">
              <a:latin typeface="Microsoft Sans Serif"/>
              <a:cs typeface="Microsoft Sans Serif"/>
            </a:endParaRPr>
          </a:p>
          <a:p>
            <a:pPr algn="ctr" marR="344170">
              <a:lnSpc>
                <a:spcPts val="1260"/>
              </a:lnSpc>
            </a:pPr>
            <a:r>
              <a:rPr dirty="0" sz="1800" spc="-700">
                <a:latin typeface="Microsoft Sans Serif"/>
                <a:cs typeface="Microsoft Sans Serif"/>
              </a:rPr>
              <a:t>„</a:t>
            </a:r>
            <a:endParaRPr sz="1800">
              <a:latin typeface="Microsoft Sans Serif"/>
              <a:cs typeface="Microsoft Sans Serif"/>
            </a:endParaRPr>
          </a:p>
        </p:txBody>
      </p:sp>
      <p:sp>
        <p:nvSpPr>
          <p:cNvPr id="11" name="object 11" descr=""/>
          <p:cNvSpPr txBox="1"/>
          <p:nvPr/>
        </p:nvSpPr>
        <p:spPr>
          <a:xfrm>
            <a:off x="11343385" y="2689605"/>
            <a:ext cx="409575" cy="299720"/>
          </a:xfrm>
          <a:prstGeom prst="rect">
            <a:avLst/>
          </a:prstGeom>
        </p:spPr>
        <p:txBody>
          <a:bodyPr wrap="square" lIns="0" tIns="12700" rIns="0" bIns="0" rtlCol="0" vert="horz">
            <a:spAutoFit/>
          </a:bodyPr>
          <a:lstStyle/>
          <a:p>
            <a:pPr algn="r" marL="38100" marR="30480">
              <a:lnSpc>
                <a:spcPct val="100000"/>
              </a:lnSpc>
              <a:spcBef>
                <a:spcPts val="100"/>
              </a:spcBef>
            </a:pPr>
            <a:r>
              <a:rPr dirty="0" baseline="-20061" sz="2700" spc="-975">
                <a:latin typeface="Microsoft Sans Serif"/>
                <a:cs typeface="Microsoft Sans Serif"/>
              </a:rPr>
              <a:t>ت</a:t>
            </a:r>
            <a:r>
              <a:rPr dirty="0" baseline="-7716" sz="2700" spc="-975">
                <a:latin typeface="Microsoft Sans Serif"/>
                <a:cs typeface="Microsoft Sans Serif"/>
              </a:rPr>
              <a:t>„</a:t>
            </a:r>
            <a:r>
              <a:rPr dirty="0" sz="1800" spc="-650">
                <a:latin typeface="Microsoft Sans Serif"/>
                <a:cs typeface="Microsoft Sans Serif"/>
              </a:rPr>
              <a:t>حم</a:t>
            </a:r>
            <a:r>
              <a:rPr dirty="0" sz="1800" spc="-50">
                <a:latin typeface="Microsoft Sans Serif"/>
                <a:cs typeface="Microsoft Sans Serif"/>
              </a:rPr>
              <a:t> </a:t>
            </a:r>
            <a:r>
              <a:rPr dirty="0" baseline="-4629" sz="2700" spc="-1230">
                <a:latin typeface="Microsoft Sans Serif"/>
                <a:cs typeface="Microsoft Sans Serif"/>
              </a:rPr>
              <a:t>.</a:t>
            </a:r>
            <a:r>
              <a:rPr dirty="0" sz="1800" spc="-819">
                <a:latin typeface="Microsoft Sans Serif"/>
                <a:cs typeface="Microsoft Sans Serif"/>
              </a:rPr>
              <a:t>شت</a:t>
            </a:r>
            <a:r>
              <a:rPr dirty="0" baseline="16975" sz="2700" spc="-1230">
                <a:latin typeface="Microsoft Sans Serif"/>
                <a:cs typeface="Microsoft Sans Serif"/>
              </a:rPr>
              <a:t>.</a:t>
            </a:r>
            <a:endParaRPr baseline="16975" sz="2700">
              <a:latin typeface="Microsoft Sans Serif"/>
              <a:cs typeface="Microsoft Sans Serif"/>
            </a:endParaRPr>
          </a:p>
        </p:txBody>
      </p:sp>
      <p:sp>
        <p:nvSpPr>
          <p:cNvPr id="12" name="object 12" descr=""/>
          <p:cNvSpPr txBox="1"/>
          <p:nvPr/>
        </p:nvSpPr>
        <p:spPr>
          <a:xfrm>
            <a:off x="9119107" y="2724658"/>
            <a:ext cx="2105660" cy="299720"/>
          </a:xfrm>
          <a:prstGeom prst="rect">
            <a:avLst/>
          </a:prstGeom>
        </p:spPr>
        <p:txBody>
          <a:bodyPr wrap="square" lIns="0" tIns="12700" rIns="0" bIns="0" rtlCol="0" vert="horz">
            <a:spAutoFit/>
          </a:bodyPr>
          <a:lstStyle/>
          <a:p>
            <a:pPr algn="r" marL="50800" marR="43180">
              <a:lnSpc>
                <a:spcPct val="100000"/>
              </a:lnSpc>
              <a:spcBef>
                <a:spcPts val="100"/>
              </a:spcBef>
            </a:pPr>
            <a:r>
              <a:rPr dirty="0" baseline="-13888" sz="2700" spc="-1417">
                <a:latin typeface="Microsoft Sans Serif"/>
                <a:cs typeface="Microsoft Sans Serif"/>
              </a:rPr>
              <a:t>ح</a:t>
            </a:r>
            <a:r>
              <a:rPr dirty="0" baseline="4629" sz="2700" spc="-1417">
                <a:latin typeface="Microsoft Sans Serif"/>
                <a:cs typeface="Microsoft Sans Serif"/>
              </a:rPr>
              <a:t>.</a:t>
            </a:r>
            <a:r>
              <a:rPr dirty="0" sz="1800" spc="-944">
                <a:latin typeface="Microsoft Sans Serif"/>
                <a:cs typeface="Microsoft Sans Serif"/>
              </a:rPr>
              <a:t>ت</a:t>
            </a:r>
            <a:r>
              <a:rPr dirty="0" baseline="12345" sz="2700" spc="-1417">
                <a:latin typeface="Microsoft Sans Serif"/>
                <a:cs typeface="Microsoft Sans Serif"/>
              </a:rPr>
              <a:t>„</a:t>
            </a:r>
            <a:r>
              <a:rPr dirty="0" baseline="12345" sz="2700" spc="-412">
                <a:latin typeface="Microsoft Sans Serif"/>
                <a:cs typeface="Microsoft Sans Serif"/>
              </a:rPr>
              <a:t> </a:t>
            </a:r>
            <a:r>
              <a:rPr dirty="0" baseline="3086" sz="2700" spc="-1185">
                <a:latin typeface="Microsoft Sans Serif"/>
                <a:cs typeface="Microsoft Sans Serif"/>
              </a:rPr>
              <a:t>س</a:t>
            </a:r>
            <a:r>
              <a:rPr dirty="0" baseline="3086" sz="2700" spc="667">
                <a:latin typeface="Microsoft Sans Serif"/>
                <a:cs typeface="Microsoft Sans Serif"/>
              </a:rPr>
              <a:t>          </a:t>
            </a:r>
            <a:r>
              <a:rPr dirty="0" baseline="1543" sz="2700" spc="-750">
                <a:latin typeface="Microsoft Sans Serif"/>
                <a:cs typeface="Microsoft Sans Serif"/>
              </a:rPr>
              <a:t>,</a:t>
            </a:r>
            <a:r>
              <a:rPr dirty="0" baseline="1543" sz="2700" spc="165">
                <a:latin typeface="Microsoft Sans Serif"/>
                <a:cs typeface="Microsoft Sans Serif"/>
              </a:rPr>
              <a:t>  </a:t>
            </a:r>
            <a:r>
              <a:rPr dirty="0" baseline="4629" sz="2700">
                <a:latin typeface="Microsoft Sans Serif"/>
                <a:cs typeface="Microsoft Sans Serif"/>
              </a:rPr>
              <a:t>ّ</a:t>
            </a:r>
            <a:r>
              <a:rPr dirty="0" baseline="4629" sz="2700" spc="-307">
                <a:latin typeface="Microsoft Sans Serif"/>
                <a:cs typeface="Microsoft Sans Serif"/>
              </a:rPr>
              <a:t> </a:t>
            </a:r>
            <a:r>
              <a:rPr dirty="0" baseline="-9259" sz="2700" spc="-862">
                <a:latin typeface="Microsoft Sans Serif"/>
                <a:cs typeface="Microsoft Sans Serif"/>
              </a:rPr>
              <a:t>ن</a:t>
            </a:r>
            <a:r>
              <a:rPr dirty="0" baseline="7716" sz="2700" spc="-862">
                <a:latin typeface="Microsoft Sans Serif"/>
                <a:cs typeface="Microsoft Sans Serif"/>
              </a:rPr>
              <a:t>.</a:t>
            </a:r>
            <a:r>
              <a:rPr dirty="0" baseline="1543" sz="2700" spc="637">
                <a:latin typeface="Microsoft Sans Serif"/>
                <a:cs typeface="Microsoft Sans Serif"/>
              </a:rPr>
              <a:t>  </a:t>
            </a:r>
            <a:r>
              <a:rPr dirty="0" baseline="-4629" sz="2700" spc="-1050">
                <a:latin typeface="Microsoft Sans Serif"/>
                <a:cs typeface="Microsoft Sans Serif"/>
              </a:rPr>
              <a:t>„</a:t>
            </a:r>
            <a:r>
              <a:rPr dirty="0" baseline="-4629" sz="2700" spc="-345">
                <a:latin typeface="Microsoft Sans Serif"/>
                <a:cs typeface="Microsoft Sans Serif"/>
              </a:rPr>
              <a:t> </a:t>
            </a:r>
            <a:r>
              <a:rPr dirty="0" baseline="-10802" sz="2700" spc="-869">
                <a:latin typeface="Microsoft Sans Serif"/>
                <a:cs typeface="Microsoft Sans Serif"/>
              </a:rPr>
              <a:t>لس</a:t>
            </a:r>
            <a:endParaRPr baseline="-10802" sz="2700">
              <a:latin typeface="Microsoft Sans Serif"/>
              <a:cs typeface="Microsoft Sans Serif"/>
            </a:endParaRPr>
          </a:p>
        </p:txBody>
      </p:sp>
      <p:sp>
        <p:nvSpPr>
          <p:cNvPr id="13" name="object 13" descr=""/>
          <p:cNvSpPr txBox="1"/>
          <p:nvPr/>
        </p:nvSpPr>
        <p:spPr>
          <a:xfrm>
            <a:off x="8765540" y="2689605"/>
            <a:ext cx="1078865" cy="299720"/>
          </a:xfrm>
          <a:prstGeom prst="rect">
            <a:avLst/>
          </a:prstGeom>
        </p:spPr>
        <p:txBody>
          <a:bodyPr wrap="square" lIns="0" tIns="12700" rIns="0" bIns="0" rtlCol="0" vert="horz">
            <a:spAutoFit/>
          </a:bodyPr>
          <a:lstStyle/>
          <a:p>
            <a:pPr algn="r" marL="50800" marR="43180">
              <a:lnSpc>
                <a:spcPct val="100000"/>
              </a:lnSpc>
              <a:spcBef>
                <a:spcPts val="100"/>
              </a:spcBef>
            </a:pPr>
            <a:r>
              <a:rPr dirty="0" baseline="-20061" sz="2700" spc="-960">
                <a:latin typeface="Microsoft Sans Serif"/>
                <a:cs typeface="Microsoft Sans Serif"/>
              </a:rPr>
              <a:t>ت</a:t>
            </a:r>
            <a:r>
              <a:rPr dirty="0" baseline="-7716" sz="2700" spc="-960">
                <a:latin typeface="Microsoft Sans Serif"/>
                <a:cs typeface="Microsoft Sans Serif"/>
              </a:rPr>
              <a:t>„</a:t>
            </a:r>
            <a:r>
              <a:rPr dirty="0" sz="1800" spc="-640">
                <a:latin typeface="Microsoft Sans Serif"/>
                <a:cs typeface="Microsoft Sans Serif"/>
              </a:rPr>
              <a:t>حم</a:t>
            </a:r>
            <a:r>
              <a:rPr dirty="0" sz="1800" spc="370">
                <a:latin typeface="Microsoft Sans Serif"/>
                <a:cs typeface="Microsoft Sans Serif"/>
              </a:rPr>
              <a:t>      </a:t>
            </a:r>
            <a:r>
              <a:rPr dirty="0" baseline="1543" sz="2700" spc="-1237">
                <a:latin typeface="Microsoft Sans Serif"/>
                <a:cs typeface="Microsoft Sans Serif"/>
              </a:rPr>
              <a:t>شنلل</a:t>
            </a:r>
            <a:r>
              <a:rPr dirty="0" sz="1800" spc="-825">
                <a:latin typeface="Microsoft Sans Serif"/>
                <a:cs typeface="Microsoft Sans Serif"/>
              </a:rPr>
              <a:t>.</a:t>
            </a:r>
            <a:r>
              <a:rPr dirty="0" baseline="-9259" sz="2700">
                <a:latin typeface="Microsoft Sans Serif"/>
                <a:cs typeface="Microsoft Sans Serif"/>
              </a:rPr>
              <a:t> </a:t>
            </a:r>
            <a:endParaRPr baseline="-9259" sz="2700">
              <a:latin typeface="Microsoft Sans Serif"/>
              <a:cs typeface="Microsoft Sans Serif"/>
            </a:endParaRPr>
          </a:p>
        </p:txBody>
      </p:sp>
      <p:sp>
        <p:nvSpPr>
          <p:cNvPr id="14" name="object 14" descr=""/>
          <p:cNvSpPr txBox="1"/>
          <p:nvPr/>
        </p:nvSpPr>
        <p:spPr>
          <a:xfrm>
            <a:off x="8406383" y="2752090"/>
            <a:ext cx="282575" cy="299720"/>
          </a:xfrm>
          <a:prstGeom prst="rect">
            <a:avLst/>
          </a:prstGeom>
        </p:spPr>
        <p:txBody>
          <a:bodyPr wrap="square" lIns="0" tIns="12700" rIns="0" bIns="0" rtlCol="0" vert="horz">
            <a:spAutoFit/>
          </a:bodyPr>
          <a:lstStyle/>
          <a:p>
            <a:pPr marL="38100">
              <a:lnSpc>
                <a:spcPct val="100000"/>
              </a:lnSpc>
              <a:spcBef>
                <a:spcPts val="100"/>
              </a:spcBef>
              <a:tabLst>
                <a:tab pos="211454" algn="l"/>
              </a:tabLst>
            </a:pPr>
            <a:r>
              <a:rPr dirty="0" sz="1800" spc="-500">
                <a:latin typeface="Microsoft Sans Serif"/>
                <a:cs typeface="Microsoft Sans Serif"/>
              </a:rPr>
              <a:t>.</a:t>
            </a:r>
            <a:r>
              <a:rPr dirty="0" sz="1800">
                <a:latin typeface="Microsoft Sans Serif"/>
                <a:cs typeface="Microsoft Sans Serif"/>
              </a:rPr>
              <a:t>	</a:t>
            </a:r>
            <a:r>
              <a:rPr dirty="0" baseline="-7716" sz="2700" spc="-1312">
                <a:latin typeface="Microsoft Sans Serif"/>
                <a:cs typeface="Microsoft Sans Serif"/>
              </a:rPr>
              <a:t>ت</a:t>
            </a:r>
            <a:r>
              <a:rPr dirty="0" baseline="-12345" sz="2700" spc="-1312">
                <a:latin typeface="Microsoft Sans Serif"/>
                <a:cs typeface="Microsoft Sans Serif"/>
              </a:rPr>
              <a:t>,</a:t>
            </a:r>
            <a:endParaRPr baseline="-12345" sz="2700">
              <a:latin typeface="Microsoft Sans Serif"/>
              <a:cs typeface="Microsoft Sans Serif"/>
            </a:endParaRPr>
          </a:p>
        </p:txBody>
      </p:sp>
      <p:sp>
        <p:nvSpPr>
          <p:cNvPr id="15" name="object 15" descr=""/>
          <p:cNvSpPr txBox="1"/>
          <p:nvPr/>
        </p:nvSpPr>
        <p:spPr>
          <a:xfrm>
            <a:off x="7270242" y="2782570"/>
            <a:ext cx="3291840" cy="299720"/>
          </a:xfrm>
          <a:prstGeom prst="rect">
            <a:avLst/>
          </a:prstGeom>
        </p:spPr>
        <p:txBody>
          <a:bodyPr wrap="square" lIns="0" tIns="12700" rIns="0" bIns="0" rtlCol="0" vert="horz">
            <a:spAutoFit/>
          </a:bodyPr>
          <a:lstStyle/>
          <a:p>
            <a:pPr algn="r" marL="50800" marR="43180">
              <a:lnSpc>
                <a:spcPct val="100000"/>
              </a:lnSpc>
              <a:spcBef>
                <a:spcPts val="100"/>
              </a:spcBef>
            </a:pPr>
            <a:r>
              <a:rPr dirty="0" baseline="-15432" sz="2700" spc="-750">
                <a:latin typeface="Microsoft Sans Serif"/>
                <a:cs typeface="Microsoft Sans Serif"/>
              </a:rPr>
              <a:t>,</a:t>
            </a:r>
            <a:r>
              <a:rPr dirty="0" baseline="-15432" sz="2700" spc="-142">
                <a:latin typeface="Microsoft Sans Serif"/>
                <a:cs typeface="Microsoft Sans Serif"/>
              </a:rPr>
              <a:t> </a:t>
            </a:r>
            <a:r>
              <a:rPr dirty="0" baseline="1543" sz="2700" spc="-1275">
                <a:latin typeface="Microsoft Sans Serif"/>
                <a:cs typeface="Microsoft Sans Serif"/>
              </a:rPr>
              <a:t>ن</a:t>
            </a:r>
            <a:r>
              <a:rPr dirty="0" baseline="18518" sz="2700" spc="-1275">
                <a:latin typeface="Microsoft Sans Serif"/>
                <a:cs typeface="Microsoft Sans Serif"/>
              </a:rPr>
              <a:t>„</a:t>
            </a:r>
            <a:r>
              <a:rPr dirty="0" baseline="18518" sz="2700" spc="-142">
                <a:latin typeface="Microsoft Sans Serif"/>
                <a:cs typeface="Microsoft Sans Serif"/>
              </a:rPr>
              <a:t> </a:t>
            </a:r>
            <a:r>
              <a:rPr dirty="0" baseline="3086" sz="2700" spc="-825">
                <a:latin typeface="Microsoft Sans Serif"/>
                <a:cs typeface="Microsoft Sans Serif"/>
              </a:rPr>
              <a:t>ك</a:t>
            </a:r>
            <a:r>
              <a:rPr dirty="0" baseline="15432" sz="2700" spc="569">
                <a:latin typeface="Microsoft Sans Serif"/>
                <a:cs typeface="Microsoft Sans Serif"/>
              </a:rPr>
              <a:t>  </a:t>
            </a:r>
            <a:r>
              <a:rPr dirty="0" baseline="-3086" sz="2700" spc="-1125">
                <a:latin typeface="Microsoft Sans Serif"/>
                <a:cs typeface="Microsoft Sans Serif"/>
              </a:rPr>
              <a:t>ث</a:t>
            </a:r>
            <a:r>
              <a:rPr dirty="0" baseline="-7716" sz="2700" spc="-1125">
                <a:latin typeface="Microsoft Sans Serif"/>
                <a:cs typeface="Microsoft Sans Serif"/>
              </a:rPr>
              <a:t>„</a:t>
            </a:r>
            <a:r>
              <a:rPr dirty="0" sz="1800" spc="-750">
                <a:latin typeface="Microsoft Sans Serif"/>
                <a:cs typeface="Microsoft Sans Serif"/>
              </a:rPr>
              <a:t>لا</a:t>
            </a:r>
            <a:r>
              <a:rPr dirty="0" baseline="3086" sz="2700" spc="-1125">
                <a:latin typeface="Microsoft Sans Serif"/>
                <a:cs typeface="Microsoft Sans Serif"/>
              </a:rPr>
              <a:t>,</a:t>
            </a:r>
            <a:r>
              <a:rPr dirty="0" baseline="3086" sz="2700" spc="615">
                <a:latin typeface="Microsoft Sans Serif"/>
                <a:cs typeface="Microsoft Sans Serif"/>
              </a:rPr>
              <a:t> </a:t>
            </a:r>
            <a:r>
              <a:rPr dirty="0" baseline="13888" sz="2700" spc="-967">
                <a:latin typeface="Microsoft Sans Serif"/>
                <a:cs typeface="Microsoft Sans Serif"/>
              </a:rPr>
              <a:t>سَ</a:t>
            </a:r>
            <a:r>
              <a:rPr dirty="0" baseline="13888" sz="2700" spc="284">
                <a:latin typeface="Microsoft Sans Serif"/>
                <a:cs typeface="Microsoft Sans Serif"/>
              </a:rPr>
              <a:t> </a:t>
            </a:r>
            <a:r>
              <a:rPr dirty="0" baseline="16975" sz="2700" spc="-569">
                <a:latin typeface="Microsoft Sans Serif"/>
                <a:cs typeface="Microsoft Sans Serif"/>
              </a:rPr>
              <a:t>مُ</a:t>
            </a:r>
            <a:r>
              <a:rPr dirty="0" baseline="16975" sz="2700" spc="-450">
                <a:latin typeface="Microsoft Sans Serif"/>
                <a:cs typeface="Microsoft Sans Serif"/>
              </a:rPr>
              <a:t> </a:t>
            </a:r>
            <a:r>
              <a:rPr dirty="0" baseline="4629" sz="2700" spc="-855">
                <a:latin typeface="Microsoft Sans Serif"/>
                <a:cs typeface="Microsoft Sans Serif"/>
              </a:rPr>
              <a:t>لا</a:t>
            </a:r>
            <a:r>
              <a:rPr dirty="0" baseline="4629" sz="2700" spc="150">
                <a:latin typeface="Microsoft Sans Serif"/>
                <a:cs typeface="Microsoft Sans Serif"/>
              </a:rPr>
              <a:t> </a:t>
            </a:r>
            <a:r>
              <a:rPr dirty="0" baseline="7716" sz="2700" spc="-750">
                <a:latin typeface="Microsoft Sans Serif"/>
                <a:cs typeface="Microsoft Sans Serif"/>
              </a:rPr>
              <a:t>.</a:t>
            </a:r>
            <a:r>
              <a:rPr dirty="0" baseline="7716" sz="2700" spc="104">
                <a:latin typeface="Microsoft Sans Serif"/>
                <a:cs typeface="Microsoft Sans Serif"/>
              </a:rPr>
              <a:t> </a:t>
            </a:r>
            <a:r>
              <a:rPr dirty="0" baseline="10802" sz="2700" spc="-750">
                <a:latin typeface="Microsoft Sans Serif"/>
                <a:cs typeface="Microsoft Sans Serif"/>
              </a:rPr>
              <a:t>.</a:t>
            </a:r>
            <a:r>
              <a:rPr dirty="0" baseline="10802" sz="2700" spc="-202">
                <a:latin typeface="Microsoft Sans Serif"/>
                <a:cs typeface="Microsoft Sans Serif"/>
              </a:rPr>
              <a:t> </a:t>
            </a:r>
            <a:r>
              <a:rPr dirty="0" baseline="-9259" sz="2700" spc="-750">
                <a:latin typeface="Microsoft Sans Serif"/>
                <a:cs typeface="Microsoft Sans Serif"/>
              </a:rPr>
              <a:t>,</a:t>
            </a:r>
            <a:r>
              <a:rPr dirty="0" baseline="-9259" sz="2700" spc="727">
                <a:latin typeface="Microsoft Sans Serif"/>
                <a:cs typeface="Microsoft Sans Serif"/>
              </a:rPr>
              <a:t>             </a:t>
            </a:r>
            <a:r>
              <a:rPr dirty="0" baseline="15432" sz="2700" spc="-1897">
                <a:latin typeface="Microsoft Sans Serif"/>
                <a:cs typeface="Microsoft Sans Serif"/>
              </a:rPr>
              <a:t>صخ</a:t>
            </a:r>
            <a:r>
              <a:rPr dirty="0" baseline="37037" sz="2700" spc="-1897">
                <a:latin typeface="Microsoft Sans Serif"/>
                <a:cs typeface="Microsoft Sans Serif"/>
              </a:rPr>
              <a:t>.</a:t>
            </a:r>
            <a:r>
              <a:rPr dirty="0" baseline="29320" sz="2700" spc="-1897">
                <a:latin typeface="Microsoft Sans Serif"/>
                <a:cs typeface="Microsoft Sans Serif"/>
              </a:rPr>
              <a:t>ّ</a:t>
            </a:r>
            <a:r>
              <a:rPr dirty="0" baseline="29320" sz="2700" spc="-127">
                <a:latin typeface="Microsoft Sans Serif"/>
                <a:cs typeface="Microsoft Sans Serif"/>
              </a:rPr>
              <a:t> </a:t>
            </a:r>
            <a:r>
              <a:rPr dirty="0" baseline="32407" sz="2700">
                <a:latin typeface="Microsoft Sans Serif"/>
                <a:cs typeface="Microsoft Sans Serif"/>
              </a:rPr>
              <a:t>م</a:t>
            </a:r>
            <a:r>
              <a:rPr dirty="0" baseline="32407" sz="2700" spc="577">
                <a:latin typeface="Microsoft Sans Serif"/>
                <a:cs typeface="Microsoft Sans Serif"/>
              </a:rPr>
              <a:t> </a:t>
            </a:r>
            <a:r>
              <a:rPr dirty="0" baseline="1543" sz="2700" spc="-1087">
                <a:latin typeface="Microsoft Sans Serif"/>
                <a:cs typeface="Microsoft Sans Serif"/>
              </a:rPr>
              <a:t>يع</a:t>
            </a:r>
            <a:r>
              <a:rPr dirty="0" baseline="21604" sz="2700" spc="-1087">
                <a:latin typeface="Microsoft Sans Serif"/>
                <a:cs typeface="Microsoft Sans Serif"/>
              </a:rPr>
              <a:t>.</a:t>
            </a:r>
            <a:r>
              <a:rPr dirty="0" baseline="21604" sz="2700" spc="750">
                <a:latin typeface="Microsoft Sans Serif"/>
                <a:cs typeface="Microsoft Sans Serif"/>
              </a:rPr>
              <a:t>  </a:t>
            </a:r>
            <a:r>
              <a:rPr dirty="0" baseline="1543" sz="2700" spc="-1192">
                <a:latin typeface="Microsoft Sans Serif"/>
                <a:cs typeface="Microsoft Sans Serif"/>
              </a:rPr>
              <a:t>ح</a:t>
            </a:r>
            <a:r>
              <a:rPr dirty="0" baseline="15432" sz="2700" spc="-1192">
                <a:latin typeface="Microsoft Sans Serif"/>
                <a:cs typeface="Microsoft Sans Serif"/>
              </a:rPr>
              <a:t>.</a:t>
            </a:r>
            <a:endParaRPr baseline="15432" sz="2700">
              <a:latin typeface="Microsoft Sans Serif"/>
              <a:cs typeface="Microsoft Sans Serif"/>
            </a:endParaRPr>
          </a:p>
        </p:txBody>
      </p:sp>
      <p:sp>
        <p:nvSpPr>
          <p:cNvPr id="16" name="object 16" descr=""/>
          <p:cNvSpPr txBox="1"/>
          <p:nvPr/>
        </p:nvSpPr>
        <p:spPr>
          <a:xfrm>
            <a:off x="6852666" y="2808478"/>
            <a:ext cx="5164455" cy="299720"/>
          </a:xfrm>
          <a:prstGeom prst="rect">
            <a:avLst/>
          </a:prstGeom>
        </p:spPr>
        <p:txBody>
          <a:bodyPr wrap="square" lIns="0" tIns="12700" rIns="0" bIns="0" rtlCol="0" vert="horz">
            <a:spAutoFit/>
          </a:bodyPr>
          <a:lstStyle/>
          <a:p>
            <a:pPr algn="r" marL="12700" marR="5080">
              <a:lnSpc>
                <a:spcPct val="100000"/>
              </a:lnSpc>
              <a:spcBef>
                <a:spcPts val="100"/>
              </a:spcBef>
            </a:pPr>
            <a:r>
              <a:rPr dirty="0" sz="1800" spc="-725">
                <a:latin typeface="Microsoft Sans Serif"/>
                <a:cs typeface="Microsoft Sans Serif"/>
              </a:rPr>
              <a:t>؛ص</a:t>
            </a:r>
            <a:r>
              <a:rPr dirty="0" sz="1800" spc="35">
                <a:latin typeface="Microsoft Sans Serif"/>
                <a:cs typeface="Microsoft Sans Serif"/>
              </a:rPr>
              <a:t>  </a:t>
            </a:r>
            <a:r>
              <a:rPr dirty="0" sz="1800" spc="385">
                <a:latin typeface="Microsoft Sans Serif"/>
                <a:cs typeface="Microsoft Sans Serif"/>
              </a:rPr>
              <a:t>ت</a:t>
            </a:r>
            <a:r>
              <a:rPr dirty="0" sz="1800" spc="-150">
                <a:latin typeface="Microsoft Sans Serif"/>
                <a:cs typeface="Microsoft Sans Serif"/>
              </a:rPr>
              <a:t> </a:t>
            </a:r>
            <a:r>
              <a:rPr dirty="0" sz="1800" spc="-265">
                <a:latin typeface="Microsoft Sans Serif"/>
                <a:cs typeface="Microsoft Sans Serif"/>
              </a:rPr>
              <a:t>أ</a:t>
            </a:r>
            <a:r>
              <a:rPr dirty="0" sz="1800" spc="145">
                <a:latin typeface="Microsoft Sans Serif"/>
                <a:cs typeface="Microsoft Sans Serif"/>
              </a:rPr>
              <a:t> </a:t>
            </a:r>
            <a:r>
              <a:rPr dirty="0" sz="1800" spc="-245">
                <a:latin typeface="Microsoft Sans Serif"/>
                <a:cs typeface="Microsoft Sans Serif"/>
              </a:rPr>
              <a:t>وا</a:t>
            </a:r>
            <a:r>
              <a:rPr dirty="0" sz="1800" spc="-250">
                <a:latin typeface="Microsoft Sans Serif"/>
                <a:cs typeface="Microsoft Sans Serif"/>
              </a:rPr>
              <a:t> </a:t>
            </a:r>
            <a:r>
              <a:rPr dirty="0" sz="1800">
                <a:latin typeface="Microsoft Sans Serif"/>
                <a:cs typeface="Microsoft Sans Serif"/>
              </a:rPr>
              <a:t>ة</a:t>
            </a:r>
            <a:r>
              <a:rPr dirty="0" sz="1800" spc="50">
                <a:latin typeface="Microsoft Sans Serif"/>
                <a:cs typeface="Microsoft Sans Serif"/>
              </a:rPr>
              <a:t>  </a:t>
            </a:r>
            <a:r>
              <a:rPr dirty="0" sz="1800" spc="-375">
                <a:latin typeface="Microsoft Sans Serif"/>
                <a:cs typeface="Microsoft Sans Serif"/>
              </a:rPr>
              <a:t>ل</a:t>
            </a:r>
            <a:r>
              <a:rPr dirty="0" sz="1800" spc="114">
                <a:latin typeface="Microsoft Sans Serif"/>
                <a:cs typeface="Microsoft Sans Serif"/>
              </a:rPr>
              <a:t> </a:t>
            </a:r>
            <a:r>
              <a:rPr dirty="0" sz="1800" spc="-254">
                <a:latin typeface="Microsoft Sans Serif"/>
                <a:cs typeface="Microsoft Sans Serif"/>
              </a:rPr>
              <a:t>ر</a:t>
            </a:r>
            <a:r>
              <a:rPr dirty="0" sz="1800" spc="325">
                <a:latin typeface="Microsoft Sans Serif"/>
                <a:cs typeface="Microsoft Sans Serif"/>
              </a:rPr>
              <a:t> </a:t>
            </a:r>
            <a:r>
              <a:rPr dirty="0" sz="1800" spc="-200">
                <a:latin typeface="Microsoft Sans Serif"/>
                <a:cs typeface="Microsoft Sans Serif"/>
              </a:rPr>
              <a:t>ندا</a:t>
            </a:r>
            <a:r>
              <a:rPr dirty="0" sz="1800" spc="-250">
                <a:latin typeface="Microsoft Sans Serif"/>
                <a:cs typeface="Microsoft Sans Serif"/>
              </a:rPr>
              <a:t> </a:t>
            </a:r>
            <a:r>
              <a:rPr dirty="0" sz="1800" spc="-215">
                <a:latin typeface="Microsoft Sans Serif"/>
                <a:cs typeface="Microsoft Sans Serif"/>
              </a:rPr>
              <a:t>نوذ</a:t>
            </a:r>
            <a:r>
              <a:rPr dirty="0" sz="1800" spc="-30">
                <a:latin typeface="Microsoft Sans Serif"/>
                <a:cs typeface="Microsoft Sans Serif"/>
              </a:rPr>
              <a:t> </a:t>
            </a:r>
            <a:r>
              <a:rPr dirty="0" sz="1800" spc="-80">
                <a:latin typeface="Microsoft Sans Serif"/>
                <a:cs typeface="Microsoft Sans Serif"/>
              </a:rPr>
              <a:t>ةاو</a:t>
            </a:r>
            <a:r>
              <a:rPr dirty="0" sz="1800" spc="155">
                <a:latin typeface="Microsoft Sans Serif"/>
                <a:cs typeface="Microsoft Sans Serif"/>
              </a:rPr>
              <a:t>  </a:t>
            </a:r>
            <a:r>
              <a:rPr dirty="0" sz="1800">
                <a:latin typeface="Microsoft Sans Serif"/>
                <a:cs typeface="Microsoft Sans Serif"/>
              </a:rPr>
              <a:t>ماذ</a:t>
            </a:r>
            <a:r>
              <a:rPr dirty="0" sz="1800" spc="155">
                <a:latin typeface="Microsoft Sans Serif"/>
                <a:cs typeface="Microsoft Sans Serif"/>
              </a:rPr>
              <a:t>  </a:t>
            </a:r>
            <a:r>
              <a:rPr dirty="0" sz="1800" spc="-170">
                <a:latin typeface="Microsoft Sans Serif"/>
                <a:cs typeface="Microsoft Sans Serif"/>
              </a:rPr>
              <a:t>ا</a:t>
            </a:r>
            <a:r>
              <a:rPr dirty="0" sz="1800" spc="-235">
                <a:latin typeface="Microsoft Sans Serif"/>
                <a:cs typeface="Microsoft Sans Serif"/>
              </a:rPr>
              <a:t> </a:t>
            </a:r>
            <a:r>
              <a:rPr dirty="0" sz="1800" spc="-245">
                <a:latin typeface="Microsoft Sans Serif"/>
                <a:cs typeface="Microsoft Sans Serif"/>
              </a:rPr>
              <a:t>وا</a:t>
            </a:r>
            <a:r>
              <a:rPr dirty="0" sz="1800" spc="-225">
                <a:latin typeface="Microsoft Sans Serif"/>
                <a:cs typeface="Microsoft Sans Serif"/>
              </a:rPr>
              <a:t> </a:t>
            </a:r>
            <a:r>
              <a:rPr dirty="0" sz="1800" spc="-254">
                <a:latin typeface="Microsoft Sans Serif"/>
                <a:cs typeface="Microsoft Sans Serif"/>
              </a:rPr>
              <a:t>ر</a:t>
            </a:r>
            <a:r>
              <a:rPr dirty="0" sz="1800" spc="360">
                <a:latin typeface="Microsoft Sans Serif"/>
                <a:cs typeface="Microsoft Sans Serif"/>
              </a:rPr>
              <a:t>  </a:t>
            </a:r>
            <a:r>
              <a:rPr dirty="0" sz="1800" spc="-965">
                <a:latin typeface="Microsoft Sans Serif"/>
                <a:cs typeface="Microsoft Sans Serif"/>
              </a:rPr>
              <a:t>ص</a:t>
            </a:r>
            <a:r>
              <a:rPr dirty="0" sz="1800" spc="300">
                <a:latin typeface="Microsoft Sans Serif"/>
                <a:cs typeface="Microsoft Sans Serif"/>
              </a:rPr>
              <a:t>  </a:t>
            </a:r>
            <a:r>
              <a:rPr dirty="0" sz="1800" spc="-409">
                <a:latin typeface="Microsoft Sans Serif"/>
                <a:cs typeface="Microsoft Sans Serif"/>
              </a:rPr>
              <a:t>ر</a:t>
            </a:r>
            <a:r>
              <a:rPr dirty="0" sz="1800" spc="-409">
                <a:latin typeface="Microsoft Sans Serif"/>
                <a:cs typeface="Microsoft Sans Serif"/>
              </a:rPr>
              <a:t>„</a:t>
            </a:r>
            <a:r>
              <a:rPr dirty="0" sz="1800" spc="490">
                <a:latin typeface="Microsoft Sans Serif"/>
                <a:cs typeface="Microsoft Sans Serif"/>
              </a:rPr>
              <a:t> </a:t>
            </a:r>
            <a:r>
              <a:rPr dirty="0" sz="1800" spc="-254">
                <a:latin typeface="Microsoft Sans Serif"/>
                <a:cs typeface="Microsoft Sans Serif"/>
              </a:rPr>
              <a:t>ر</a:t>
            </a:r>
            <a:r>
              <a:rPr dirty="0" sz="1800" spc="-75">
                <a:latin typeface="Microsoft Sans Serif"/>
                <a:cs typeface="Microsoft Sans Serif"/>
              </a:rPr>
              <a:t> </a:t>
            </a:r>
            <a:r>
              <a:rPr dirty="0" sz="1800" spc="-170">
                <a:latin typeface="Microsoft Sans Serif"/>
                <a:cs typeface="Microsoft Sans Serif"/>
              </a:rPr>
              <a:t>ا</a:t>
            </a:r>
            <a:r>
              <a:rPr dirty="0" sz="1800" spc="-240">
                <a:latin typeface="Microsoft Sans Serif"/>
                <a:cs typeface="Microsoft Sans Serif"/>
              </a:rPr>
              <a:t> </a:t>
            </a:r>
            <a:r>
              <a:rPr dirty="0" sz="1800" spc="-965">
                <a:latin typeface="Microsoft Sans Serif"/>
                <a:cs typeface="Microsoft Sans Serif"/>
              </a:rPr>
              <a:t>ص</a:t>
            </a:r>
            <a:r>
              <a:rPr dirty="0" sz="1800" spc="325">
                <a:latin typeface="Microsoft Sans Serif"/>
                <a:cs typeface="Microsoft Sans Serif"/>
              </a:rPr>
              <a:t> </a:t>
            </a:r>
            <a:r>
              <a:rPr dirty="0" sz="1800" spc="-245">
                <a:latin typeface="Microsoft Sans Serif"/>
                <a:cs typeface="Microsoft Sans Serif"/>
              </a:rPr>
              <a:t>وا</a:t>
            </a:r>
            <a:r>
              <a:rPr dirty="0" sz="1800" spc="-240">
                <a:latin typeface="Microsoft Sans Serif"/>
                <a:cs typeface="Microsoft Sans Serif"/>
              </a:rPr>
              <a:t> </a:t>
            </a:r>
            <a:r>
              <a:rPr dirty="0" sz="1800">
                <a:latin typeface="Microsoft Sans Serif"/>
                <a:cs typeface="Microsoft Sans Serif"/>
              </a:rPr>
              <a:t>ة</a:t>
            </a:r>
            <a:r>
              <a:rPr dirty="0" sz="1800" spc="-200">
                <a:latin typeface="Microsoft Sans Serif"/>
                <a:cs typeface="Microsoft Sans Serif"/>
              </a:rPr>
              <a:t> </a:t>
            </a:r>
            <a:r>
              <a:rPr dirty="0" sz="1800" spc="-265">
                <a:latin typeface="Microsoft Sans Serif"/>
                <a:cs typeface="Microsoft Sans Serif"/>
              </a:rPr>
              <a:t>ا</a:t>
            </a:r>
            <a:r>
              <a:rPr dirty="0" sz="1800" spc="204">
                <a:latin typeface="Microsoft Sans Serif"/>
                <a:cs typeface="Microsoft Sans Serif"/>
              </a:rPr>
              <a:t> </a:t>
            </a:r>
            <a:r>
              <a:rPr dirty="0" sz="1800" spc="-385">
                <a:latin typeface="Microsoft Sans Serif"/>
                <a:cs typeface="Microsoft Sans Serif"/>
              </a:rPr>
              <a:t>ر</a:t>
            </a:r>
            <a:r>
              <a:rPr dirty="0" sz="1800" spc="-245">
                <a:latin typeface="Microsoft Sans Serif"/>
                <a:cs typeface="Microsoft Sans Serif"/>
              </a:rPr>
              <a:t> </a:t>
            </a:r>
            <a:r>
              <a:rPr dirty="0" sz="1800" spc="-430">
                <a:latin typeface="Microsoft Sans Serif"/>
                <a:cs typeface="Microsoft Sans Serif"/>
              </a:rPr>
              <a:t>يو</a:t>
            </a:r>
            <a:r>
              <a:rPr dirty="0" sz="1800" spc="155">
                <a:latin typeface="Microsoft Sans Serif"/>
                <a:cs typeface="Microsoft Sans Serif"/>
              </a:rPr>
              <a:t>  </a:t>
            </a:r>
            <a:r>
              <a:rPr dirty="0" sz="1800" spc="-735">
                <a:latin typeface="Microsoft Sans Serif"/>
                <a:cs typeface="Microsoft Sans Serif"/>
              </a:rPr>
              <a:t>ح</a:t>
            </a:r>
            <a:r>
              <a:rPr dirty="0" sz="1800" spc="400">
                <a:latin typeface="Microsoft Sans Serif"/>
                <a:cs typeface="Microsoft Sans Serif"/>
              </a:rPr>
              <a:t>   </a:t>
            </a:r>
            <a:r>
              <a:rPr dirty="0" sz="1800" spc="-50">
                <a:latin typeface="Microsoft Sans Serif"/>
                <a:cs typeface="Microsoft Sans Serif"/>
              </a:rPr>
              <a:t>•</a:t>
            </a:r>
            <a:endParaRPr sz="1800">
              <a:latin typeface="Microsoft Sans Serif"/>
              <a:cs typeface="Microsoft Sans Serif"/>
            </a:endParaRPr>
          </a:p>
        </p:txBody>
      </p:sp>
      <p:sp>
        <p:nvSpPr>
          <p:cNvPr id="17" name="object 17" descr=""/>
          <p:cNvSpPr txBox="1"/>
          <p:nvPr/>
        </p:nvSpPr>
        <p:spPr>
          <a:xfrm>
            <a:off x="6987285" y="2733802"/>
            <a:ext cx="177800" cy="299720"/>
          </a:xfrm>
          <a:prstGeom prst="rect">
            <a:avLst/>
          </a:prstGeom>
        </p:spPr>
        <p:txBody>
          <a:bodyPr wrap="square" lIns="0" tIns="12700" rIns="0" bIns="0" rtlCol="0" vert="horz">
            <a:spAutoFit/>
          </a:bodyPr>
          <a:lstStyle/>
          <a:p>
            <a:pPr algn="r" marL="38100" marR="30480">
              <a:lnSpc>
                <a:spcPct val="100000"/>
              </a:lnSpc>
              <a:spcBef>
                <a:spcPts val="100"/>
              </a:spcBef>
            </a:pPr>
            <a:r>
              <a:rPr dirty="0" baseline="-6172" sz="2700" spc="-1732">
                <a:latin typeface="Microsoft Sans Serif"/>
                <a:cs typeface="Microsoft Sans Serif"/>
              </a:rPr>
              <a:t>ب</a:t>
            </a:r>
            <a:r>
              <a:rPr dirty="0" baseline="7716" sz="2700" spc="-1732">
                <a:latin typeface="Microsoft Sans Serif"/>
                <a:cs typeface="Microsoft Sans Serif"/>
              </a:rPr>
              <a:t>.</a:t>
            </a:r>
            <a:r>
              <a:rPr dirty="0" baseline="7716" sz="2700" spc="-480">
                <a:latin typeface="Microsoft Sans Serif"/>
                <a:cs typeface="Microsoft Sans Serif"/>
              </a:rPr>
              <a:t> </a:t>
            </a:r>
            <a:r>
              <a:rPr dirty="0" sz="1800" spc="-490">
                <a:latin typeface="Microsoft Sans Serif"/>
                <a:cs typeface="Microsoft Sans Serif"/>
              </a:rPr>
              <a:t>لا</a:t>
            </a:r>
            <a:endParaRPr sz="1800">
              <a:latin typeface="Microsoft Sans Serif"/>
              <a:cs typeface="Microsoft Sans Serif"/>
            </a:endParaRPr>
          </a:p>
        </p:txBody>
      </p:sp>
      <p:sp>
        <p:nvSpPr>
          <p:cNvPr id="18" name="object 18" descr=""/>
          <p:cNvSpPr txBox="1"/>
          <p:nvPr/>
        </p:nvSpPr>
        <p:spPr>
          <a:xfrm>
            <a:off x="8704580" y="3346830"/>
            <a:ext cx="3338195" cy="299720"/>
          </a:xfrm>
          <a:prstGeom prst="rect">
            <a:avLst/>
          </a:prstGeom>
        </p:spPr>
        <p:txBody>
          <a:bodyPr wrap="square" lIns="0" tIns="12700" rIns="0" bIns="0" rtlCol="0" vert="horz">
            <a:spAutoFit/>
          </a:bodyPr>
          <a:lstStyle/>
          <a:p>
            <a:pPr algn="r" marL="50800" marR="30480">
              <a:lnSpc>
                <a:spcPct val="100000"/>
              </a:lnSpc>
              <a:spcBef>
                <a:spcPts val="100"/>
              </a:spcBef>
            </a:pPr>
            <a:r>
              <a:rPr dirty="0" sz="1800" spc="-750">
                <a:latin typeface="Microsoft Sans Serif"/>
                <a:cs typeface="Microsoft Sans Serif"/>
              </a:rPr>
              <a:t>؛حتر</a:t>
            </a:r>
            <a:r>
              <a:rPr dirty="0" baseline="10802" sz="2700" spc="-1125">
                <a:latin typeface="Microsoft Sans Serif"/>
                <a:cs typeface="Microsoft Sans Serif"/>
              </a:rPr>
              <a:t>,</a:t>
            </a:r>
            <a:r>
              <a:rPr dirty="0" baseline="10802" sz="2700" spc="-262">
                <a:latin typeface="Microsoft Sans Serif"/>
                <a:cs typeface="Microsoft Sans Serif"/>
              </a:rPr>
              <a:t> </a:t>
            </a:r>
            <a:r>
              <a:rPr dirty="0" baseline="7716" sz="2700" spc="-727">
                <a:latin typeface="Microsoft Sans Serif"/>
                <a:cs typeface="Microsoft Sans Serif"/>
              </a:rPr>
              <a:t>لا</a:t>
            </a:r>
            <a:r>
              <a:rPr dirty="0" baseline="7716" sz="2700" spc="-345">
                <a:latin typeface="Microsoft Sans Serif"/>
                <a:cs typeface="Microsoft Sans Serif"/>
              </a:rPr>
              <a:t> </a:t>
            </a:r>
            <a:r>
              <a:rPr dirty="0" sz="1800" spc="-315">
                <a:latin typeface="Microsoft Sans Serif"/>
                <a:cs typeface="Microsoft Sans Serif"/>
              </a:rPr>
              <a:t>ف</a:t>
            </a:r>
            <a:r>
              <a:rPr dirty="0" baseline="21604" sz="2700" spc="-472">
                <a:latin typeface="Microsoft Sans Serif"/>
                <a:cs typeface="Microsoft Sans Serif"/>
              </a:rPr>
              <a:t>.</a:t>
            </a:r>
            <a:r>
              <a:rPr dirty="0" baseline="21604" sz="2700" spc="-359">
                <a:latin typeface="Microsoft Sans Serif"/>
                <a:cs typeface="Microsoft Sans Serif"/>
              </a:rPr>
              <a:t> </a:t>
            </a:r>
            <a:r>
              <a:rPr dirty="0" baseline="10802" sz="2700" spc="-382">
                <a:latin typeface="Microsoft Sans Serif"/>
                <a:cs typeface="Microsoft Sans Serif"/>
              </a:rPr>
              <a:t>ذهل</a:t>
            </a:r>
            <a:r>
              <a:rPr dirty="0" baseline="10802" sz="2700" spc="-375">
                <a:latin typeface="Microsoft Sans Serif"/>
                <a:cs typeface="Microsoft Sans Serif"/>
              </a:rPr>
              <a:t> </a:t>
            </a:r>
            <a:r>
              <a:rPr dirty="0" baseline="3086" sz="2700" spc="-1117">
                <a:latin typeface="Microsoft Sans Serif"/>
                <a:cs typeface="Microsoft Sans Serif"/>
              </a:rPr>
              <a:t>ةت</a:t>
            </a:r>
            <a:r>
              <a:rPr dirty="0" baseline="12345" sz="2700" spc="-1117">
                <a:latin typeface="Microsoft Sans Serif"/>
                <a:cs typeface="Microsoft Sans Serif"/>
              </a:rPr>
              <a:t>„</a:t>
            </a:r>
            <a:r>
              <a:rPr dirty="0" baseline="9259" sz="2700" spc="-1117">
                <a:latin typeface="Microsoft Sans Serif"/>
                <a:cs typeface="Microsoft Sans Serif"/>
              </a:rPr>
              <a:t>وص</a:t>
            </a:r>
            <a:r>
              <a:rPr dirty="0" baseline="9259" sz="2700" spc="-367">
                <a:latin typeface="Microsoft Sans Serif"/>
                <a:cs typeface="Microsoft Sans Serif"/>
              </a:rPr>
              <a:t> </a:t>
            </a:r>
            <a:r>
              <a:rPr dirty="0" sz="1800" spc="-350">
                <a:latin typeface="Microsoft Sans Serif"/>
                <a:cs typeface="Microsoft Sans Serif"/>
              </a:rPr>
              <a:t>وا</a:t>
            </a:r>
            <a:r>
              <a:rPr dirty="0" baseline="21604" sz="2700" spc="-22">
                <a:latin typeface="Microsoft Sans Serif"/>
                <a:cs typeface="Microsoft Sans Serif"/>
              </a:rPr>
              <a:t> </a:t>
            </a:r>
            <a:r>
              <a:rPr dirty="0" baseline="3086" sz="2700" spc="-1177">
                <a:latin typeface="Microsoft Sans Serif"/>
                <a:cs typeface="Microsoft Sans Serif"/>
              </a:rPr>
              <a:t>ةرت</a:t>
            </a:r>
            <a:r>
              <a:rPr dirty="0" baseline="12345" sz="2700" spc="-1177">
                <a:latin typeface="Microsoft Sans Serif"/>
                <a:cs typeface="Microsoft Sans Serif"/>
              </a:rPr>
              <a:t>„</a:t>
            </a:r>
            <a:r>
              <a:rPr dirty="0" baseline="12345" sz="2700" spc="-337">
                <a:latin typeface="Microsoft Sans Serif"/>
                <a:cs typeface="Microsoft Sans Serif"/>
              </a:rPr>
              <a:t> </a:t>
            </a:r>
            <a:r>
              <a:rPr dirty="0" baseline="9259" sz="2700" spc="-1214">
                <a:latin typeface="Microsoft Sans Serif"/>
                <a:cs typeface="Microsoft Sans Serif"/>
              </a:rPr>
              <a:t>وص</a:t>
            </a:r>
            <a:r>
              <a:rPr dirty="0" baseline="9259" sz="2700" spc="-367">
                <a:latin typeface="Microsoft Sans Serif"/>
                <a:cs typeface="Microsoft Sans Serif"/>
              </a:rPr>
              <a:t> </a:t>
            </a:r>
            <a:r>
              <a:rPr dirty="0" sz="1800" spc="-350">
                <a:latin typeface="Microsoft Sans Serif"/>
                <a:cs typeface="Microsoft Sans Serif"/>
              </a:rPr>
              <a:t>وا</a:t>
            </a:r>
            <a:r>
              <a:rPr dirty="0" baseline="21604" sz="2700" spc="-7">
                <a:latin typeface="Microsoft Sans Serif"/>
                <a:cs typeface="Microsoft Sans Serif"/>
              </a:rPr>
              <a:t> </a:t>
            </a:r>
            <a:r>
              <a:rPr dirty="0" baseline="3086" sz="2700" spc="-794">
                <a:latin typeface="Microsoft Sans Serif"/>
                <a:cs typeface="Microsoft Sans Serif"/>
              </a:rPr>
              <a:t>،ةث</a:t>
            </a:r>
            <a:r>
              <a:rPr dirty="0" baseline="15432" sz="2700" spc="-794">
                <a:latin typeface="Microsoft Sans Serif"/>
                <a:cs typeface="Microsoft Sans Serif"/>
              </a:rPr>
              <a:t>„</a:t>
            </a:r>
            <a:r>
              <a:rPr dirty="0" baseline="15432" sz="2700" spc="-442">
                <a:latin typeface="Microsoft Sans Serif"/>
                <a:cs typeface="Microsoft Sans Serif"/>
              </a:rPr>
              <a:t> </a:t>
            </a:r>
            <a:r>
              <a:rPr dirty="0" baseline="7716" sz="2700" spc="-1312">
                <a:latin typeface="Microsoft Sans Serif"/>
                <a:cs typeface="Microsoft Sans Serif"/>
              </a:rPr>
              <a:t>ن</a:t>
            </a:r>
            <a:r>
              <a:rPr dirty="0" baseline="3086" sz="2700" spc="-1312">
                <a:latin typeface="Microsoft Sans Serif"/>
                <a:cs typeface="Microsoft Sans Serif"/>
              </a:rPr>
              <a:t>„</a:t>
            </a:r>
            <a:r>
              <a:rPr dirty="0" baseline="13888" sz="2700" spc="-1312">
                <a:latin typeface="Microsoft Sans Serif"/>
                <a:cs typeface="Microsoft Sans Serif"/>
              </a:rPr>
              <a:t>ث</a:t>
            </a:r>
            <a:r>
              <a:rPr dirty="0" baseline="24691" sz="2700" spc="-1312">
                <a:latin typeface="Microsoft Sans Serif"/>
                <a:cs typeface="Microsoft Sans Serif"/>
              </a:rPr>
              <a:t>.</a:t>
            </a:r>
            <a:r>
              <a:rPr dirty="0" baseline="24691" sz="2700" spc="-442">
                <a:latin typeface="Microsoft Sans Serif"/>
                <a:cs typeface="Microsoft Sans Serif"/>
              </a:rPr>
              <a:t> </a:t>
            </a:r>
            <a:r>
              <a:rPr dirty="0" baseline="18518" sz="2700" spc="-600">
                <a:latin typeface="Microsoft Sans Serif"/>
                <a:cs typeface="Microsoft Sans Serif"/>
              </a:rPr>
              <a:t>ك</a:t>
            </a:r>
            <a:r>
              <a:rPr dirty="0" baseline="18518" sz="2700" spc="-382">
                <a:latin typeface="Microsoft Sans Serif"/>
                <a:cs typeface="Microsoft Sans Serif"/>
              </a:rPr>
              <a:t> </a:t>
            </a:r>
            <a:r>
              <a:rPr dirty="0" sz="1800" spc="-350">
                <a:latin typeface="Microsoft Sans Serif"/>
                <a:cs typeface="Microsoft Sans Serif"/>
              </a:rPr>
              <a:t>وا</a:t>
            </a:r>
            <a:r>
              <a:rPr dirty="0" baseline="21604" sz="2700" spc="-22">
                <a:latin typeface="Microsoft Sans Serif"/>
                <a:cs typeface="Microsoft Sans Serif"/>
              </a:rPr>
              <a:t> </a:t>
            </a:r>
            <a:r>
              <a:rPr dirty="0" baseline="9259" sz="2700" spc="-240">
                <a:latin typeface="Microsoft Sans Serif"/>
                <a:cs typeface="Microsoft Sans Serif"/>
              </a:rPr>
              <a:t>،ام</a:t>
            </a:r>
            <a:r>
              <a:rPr dirty="0" baseline="9259" sz="2700" spc="-352">
                <a:latin typeface="Microsoft Sans Serif"/>
                <a:cs typeface="Microsoft Sans Serif"/>
              </a:rPr>
              <a:t> </a:t>
            </a:r>
            <a:r>
              <a:rPr dirty="0" baseline="12345" sz="2700" spc="-1455">
                <a:latin typeface="Microsoft Sans Serif"/>
                <a:cs typeface="Microsoft Sans Serif"/>
              </a:rPr>
              <a:t>صخ</a:t>
            </a:r>
            <a:r>
              <a:rPr dirty="0" baseline="33950" sz="2700" spc="-1455">
                <a:latin typeface="Microsoft Sans Serif"/>
                <a:cs typeface="Microsoft Sans Serif"/>
              </a:rPr>
              <a:t>.</a:t>
            </a:r>
            <a:r>
              <a:rPr dirty="0" baseline="27777" sz="2700" spc="-1455">
                <a:latin typeface="Microsoft Sans Serif"/>
                <a:cs typeface="Microsoft Sans Serif"/>
              </a:rPr>
              <a:t>ش</a:t>
            </a:r>
            <a:r>
              <a:rPr dirty="0" baseline="43209" sz="2700" spc="82">
                <a:latin typeface="Microsoft Sans Serif"/>
                <a:cs typeface="Microsoft Sans Serif"/>
              </a:rPr>
              <a:t> </a:t>
            </a:r>
            <a:r>
              <a:rPr dirty="0" sz="1800" spc="-395">
                <a:latin typeface="Microsoft Sans Serif"/>
                <a:cs typeface="Microsoft Sans Serif"/>
              </a:rPr>
              <a:t>مسا</a:t>
            </a:r>
            <a:r>
              <a:rPr dirty="0" sz="1800" spc="-235">
                <a:latin typeface="Microsoft Sans Serif"/>
                <a:cs typeface="Microsoft Sans Serif"/>
              </a:rPr>
              <a:t> </a:t>
            </a:r>
            <a:r>
              <a:rPr dirty="0" baseline="6172" sz="2700" spc="-719">
                <a:latin typeface="Microsoft Sans Serif"/>
                <a:cs typeface="Microsoft Sans Serif"/>
              </a:rPr>
              <a:t>ماذح</a:t>
            </a:r>
            <a:r>
              <a:rPr dirty="0" baseline="26234" sz="2700" spc="-719">
                <a:latin typeface="Microsoft Sans Serif"/>
                <a:cs typeface="Microsoft Sans Serif"/>
              </a:rPr>
              <a:t>.</a:t>
            </a:r>
            <a:r>
              <a:rPr dirty="0" baseline="20061" sz="2700" spc="-719">
                <a:latin typeface="Microsoft Sans Serif"/>
                <a:cs typeface="Microsoft Sans Serif"/>
              </a:rPr>
              <a:t>ت</a:t>
            </a:r>
            <a:r>
              <a:rPr dirty="0" baseline="32407" sz="2700" spc="-719">
                <a:latin typeface="Microsoft Sans Serif"/>
                <a:cs typeface="Microsoft Sans Serif"/>
              </a:rPr>
              <a:t>„</a:t>
            </a:r>
            <a:r>
              <a:rPr dirty="0" baseline="32407" sz="2700" spc="-405">
                <a:latin typeface="Microsoft Sans Serif"/>
                <a:cs typeface="Microsoft Sans Serif"/>
              </a:rPr>
              <a:t> </a:t>
            </a:r>
            <a:r>
              <a:rPr dirty="0" sz="1800" spc="-480">
                <a:latin typeface="Microsoft Sans Serif"/>
                <a:cs typeface="Microsoft Sans Serif"/>
              </a:rPr>
              <a:t>سا</a:t>
            </a:r>
            <a:r>
              <a:rPr dirty="0" sz="1800" spc="355">
                <a:latin typeface="Microsoft Sans Serif"/>
                <a:cs typeface="Microsoft Sans Serif"/>
              </a:rPr>
              <a:t>  </a:t>
            </a:r>
            <a:r>
              <a:rPr dirty="0" sz="1800" spc="-50">
                <a:latin typeface="Microsoft Sans Serif"/>
                <a:cs typeface="Microsoft Sans Serif"/>
              </a:rPr>
              <a:t>•</a:t>
            </a:r>
            <a:endParaRPr sz="1800">
              <a:latin typeface="Microsoft Sans Serif"/>
              <a:cs typeface="Microsoft Sans Serif"/>
            </a:endParaRPr>
          </a:p>
        </p:txBody>
      </p:sp>
      <p:sp>
        <p:nvSpPr>
          <p:cNvPr id="19" name="object 19" descr=""/>
          <p:cNvSpPr txBox="1"/>
          <p:nvPr/>
        </p:nvSpPr>
        <p:spPr>
          <a:xfrm>
            <a:off x="9864852" y="3819270"/>
            <a:ext cx="1470660" cy="299720"/>
          </a:xfrm>
          <a:prstGeom prst="rect">
            <a:avLst/>
          </a:prstGeom>
        </p:spPr>
        <p:txBody>
          <a:bodyPr wrap="square" lIns="0" tIns="12700" rIns="0" bIns="0" rtlCol="0" vert="horz">
            <a:spAutoFit/>
          </a:bodyPr>
          <a:lstStyle/>
          <a:p>
            <a:pPr algn="r" marL="38100" marR="30480">
              <a:lnSpc>
                <a:spcPct val="100000"/>
              </a:lnSpc>
              <a:spcBef>
                <a:spcPts val="100"/>
              </a:spcBef>
            </a:pPr>
            <a:r>
              <a:rPr dirty="0" baseline="-4629" sz="2700" spc="-1432">
                <a:latin typeface="Microsoft Sans Serif"/>
                <a:cs typeface="Microsoft Sans Serif"/>
              </a:rPr>
              <a:t>خ</a:t>
            </a:r>
            <a:r>
              <a:rPr dirty="0" baseline="18518" sz="2700" spc="-1432">
                <a:latin typeface="Microsoft Sans Serif"/>
                <a:cs typeface="Microsoft Sans Serif"/>
              </a:rPr>
              <a:t>.</a:t>
            </a:r>
            <a:r>
              <a:rPr dirty="0" baseline="12345" sz="2700" spc="-1432">
                <a:latin typeface="Microsoft Sans Serif"/>
                <a:cs typeface="Microsoft Sans Serif"/>
              </a:rPr>
              <a:t>ش</a:t>
            </a:r>
            <a:r>
              <a:rPr dirty="0" baseline="27777" sz="2700" spc="-322">
                <a:latin typeface="Microsoft Sans Serif"/>
                <a:cs typeface="Microsoft Sans Serif"/>
              </a:rPr>
              <a:t> </a:t>
            </a:r>
            <a:r>
              <a:rPr dirty="0" baseline="21604" sz="2700" spc="-960">
                <a:latin typeface="Microsoft Sans Serif"/>
                <a:cs typeface="Microsoft Sans Serif"/>
              </a:rPr>
              <a:t>ل</a:t>
            </a:r>
            <a:r>
              <a:rPr dirty="0" baseline="21604" sz="2700" spc="60">
                <a:latin typeface="Microsoft Sans Serif"/>
                <a:cs typeface="Microsoft Sans Serif"/>
              </a:rPr>
              <a:t> </a:t>
            </a:r>
            <a:r>
              <a:rPr dirty="0" sz="1800" spc="-700">
                <a:latin typeface="Microsoft Sans Serif"/>
                <a:cs typeface="Microsoft Sans Serif"/>
              </a:rPr>
              <a:t>„</a:t>
            </a:r>
            <a:r>
              <a:rPr dirty="0" sz="1800" spc="-240">
                <a:latin typeface="Microsoft Sans Serif"/>
                <a:cs typeface="Microsoft Sans Serif"/>
              </a:rPr>
              <a:t> </a:t>
            </a:r>
            <a:r>
              <a:rPr dirty="0" baseline="7716" sz="2700" spc="-1560">
                <a:latin typeface="Microsoft Sans Serif"/>
                <a:cs typeface="Microsoft Sans Serif"/>
              </a:rPr>
              <a:t>صّ</a:t>
            </a:r>
            <a:r>
              <a:rPr dirty="0" baseline="7716" sz="2700" spc="7">
                <a:latin typeface="Microsoft Sans Serif"/>
                <a:cs typeface="Microsoft Sans Serif"/>
              </a:rPr>
              <a:t> </a:t>
            </a:r>
            <a:r>
              <a:rPr dirty="0" baseline="-7716" sz="2700" spc="-892">
                <a:latin typeface="Microsoft Sans Serif"/>
                <a:cs typeface="Microsoft Sans Serif"/>
              </a:rPr>
              <a:t>ح</a:t>
            </a:r>
            <a:r>
              <a:rPr dirty="0" baseline="6172" sz="2700" spc="-892">
                <a:latin typeface="Microsoft Sans Serif"/>
                <a:cs typeface="Microsoft Sans Serif"/>
              </a:rPr>
              <a:t>.</a:t>
            </a:r>
            <a:r>
              <a:rPr dirty="0" baseline="-6172" sz="2700" spc="-892">
                <a:latin typeface="Microsoft Sans Serif"/>
                <a:cs typeface="Microsoft Sans Serif"/>
              </a:rPr>
              <a:t>لا</a:t>
            </a:r>
            <a:r>
              <a:rPr dirty="0" baseline="-6172" sz="2700" spc="172">
                <a:latin typeface="Microsoft Sans Serif"/>
                <a:cs typeface="Microsoft Sans Serif"/>
              </a:rPr>
              <a:t> </a:t>
            </a:r>
            <a:r>
              <a:rPr dirty="0" baseline="-1543" sz="2700" spc="-750">
                <a:latin typeface="Microsoft Sans Serif"/>
                <a:cs typeface="Microsoft Sans Serif"/>
              </a:rPr>
              <a:t>.</a:t>
            </a:r>
            <a:r>
              <a:rPr dirty="0" baseline="1543" sz="2700" spc="127">
                <a:latin typeface="Microsoft Sans Serif"/>
                <a:cs typeface="Microsoft Sans Serif"/>
              </a:rPr>
              <a:t>  </a:t>
            </a:r>
            <a:r>
              <a:rPr dirty="0" baseline="-6172" sz="2700" spc="-1695">
                <a:latin typeface="Microsoft Sans Serif"/>
                <a:cs typeface="Microsoft Sans Serif"/>
              </a:rPr>
              <a:t>ش</a:t>
            </a:r>
            <a:r>
              <a:rPr dirty="0" baseline="7716" sz="2700" spc="-315">
                <a:latin typeface="Microsoft Sans Serif"/>
                <a:cs typeface="Microsoft Sans Serif"/>
              </a:rPr>
              <a:t> </a:t>
            </a:r>
            <a:r>
              <a:rPr dirty="0" sz="1800" spc="-445">
                <a:latin typeface="Microsoft Sans Serif"/>
                <a:cs typeface="Microsoft Sans Serif"/>
              </a:rPr>
              <a:t>لا</a:t>
            </a:r>
            <a:r>
              <a:rPr dirty="0" sz="1800" spc="140">
                <a:latin typeface="Microsoft Sans Serif"/>
                <a:cs typeface="Microsoft Sans Serif"/>
              </a:rPr>
              <a:t> </a:t>
            </a:r>
            <a:r>
              <a:rPr dirty="0" baseline="-3086" sz="2700" spc="-750">
                <a:latin typeface="Microsoft Sans Serif"/>
                <a:cs typeface="Microsoft Sans Serif"/>
              </a:rPr>
              <a:t>.</a:t>
            </a:r>
            <a:r>
              <a:rPr dirty="0" baseline="-3086" sz="2700" spc="-209">
                <a:latin typeface="Microsoft Sans Serif"/>
                <a:cs typeface="Microsoft Sans Serif"/>
              </a:rPr>
              <a:t> </a:t>
            </a:r>
            <a:r>
              <a:rPr dirty="0" baseline="-7716" sz="2700" spc="-532">
                <a:latin typeface="Microsoft Sans Serif"/>
                <a:cs typeface="Microsoft Sans Serif"/>
              </a:rPr>
              <a:t>ع</a:t>
            </a:r>
            <a:r>
              <a:rPr dirty="0" baseline="-7716" sz="2700" spc="52">
                <a:latin typeface="Microsoft Sans Serif"/>
                <a:cs typeface="Microsoft Sans Serif"/>
              </a:rPr>
              <a:t> </a:t>
            </a:r>
            <a:r>
              <a:rPr dirty="0" sz="1800" spc="-700">
                <a:latin typeface="Microsoft Sans Serif"/>
                <a:cs typeface="Microsoft Sans Serif"/>
              </a:rPr>
              <a:t>„</a:t>
            </a:r>
            <a:r>
              <a:rPr dirty="0" sz="1800" spc="-235">
                <a:latin typeface="Microsoft Sans Serif"/>
                <a:cs typeface="Microsoft Sans Serif"/>
              </a:rPr>
              <a:t> </a:t>
            </a:r>
            <a:r>
              <a:rPr dirty="0" baseline="-12345" sz="2700" spc="-82">
                <a:latin typeface="Microsoft Sans Serif"/>
                <a:cs typeface="Microsoft Sans Serif"/>
              </a:rPr>
              <a:t>م</a:t>
            </a:r>
            <a:r>
              <a:rPr dirty="0" baseline="-12345" sz="2700" spc="-217">
                <a:latin typeface="Microsoft Sans Serif"/>
                <a:cs typeface="Microsoft Sans Serif"/>
              </a:rPr>
              <a:t> </a:t>
            </a:r>
            <a:r>
              <a:rPr dirty="0" baseline="6172" sz="2700" spc="-832">
                <a:latin typeface="Microsoft Sans Serif"/>
                <a:cs typeface="Microsoft Sans Serif"/>
              </a:rPr>
              <a:t>لعم</a:t>
            </a:r>
            <a:endParaRPr baseline="6172" sz="2700">
              <a:latin typeface="Microsoft Sans Serif"/>
              <a:cs typeface="Microsoft Sans Serif"/>
            </a:endParaRPr>
          </a:p>
        </p:txBody>
      </p:sp>
      <p:sp>
        <p:nvSpPr>
          <p:cNvPr id="20" name="object 20" descr=""/>
          <p:cNvSpPr txBox="1"/>
          <p:nvPr/>
        </p:nvSpPr>
        <p:spPr>
          <a:xfrm>
            <a:off x="8095488" y="3852798"/>
            <a:ext cx="1685289" cy="299720"/>
          </a:xfrm>
          <a:prstGeom prst="rect">
            <a:avLst/>
          </a:prstGeom>
        </p:spPr>
        <p:txBody>
          <a:bodyPr wrap="square" lIns="0" tIns="12700" rIns="0" bIns="0" rtlCol="0" vert="horz">
            <a:spAutoFit/>
          </a:bodyPr>
          <a:lstStyle/>
          <a:p>
            <a:pPr algn="r" marL="38100" marR="30480">
              <a:lnSpc>
                <a:spcPct val="100000"/>
              </a:lnSpc>
              <a:spcBef>
                <a:spcPts val="100"/>
              </a:spcBef>
            </a:pPr>
            <a:r>
              <a:rPr dirty="0" baseline="13888" sz="2700" spc="-750">
                <a:latin typeface="Microsoft Sans Serif"/>
                <a:cs typeface="Microsoft Sans Serif"/>
              </a:rPr>
              <a:t>.</a:t>
            </a:r>
            <a:r>
              <a:rPr dirty="0" baseline="13888" sz="2700" spc="517">
                <a:latin typeface="Microsoft Sans Serif"/>
                <a:cs typeface="Microsoft Sans Serif"/>
              </a:rPr>
              <a:t> </a:t>
            </a:r>
            <a:r>
              <a:rPr dirty="0" baseline="3086" sz="2700" spc="-465">
                <a:latin typeface="Microsoft Sans Serif"/>
                <a:cs typeface="Microsoft Sans Serif"/>
              </a:rPr>
              <a:t>هلا</a:t>
            </a:r>
            <a:r>
              <a:rPr dirty="0" baseline="3086" sz="2700" spc="284">
                <a:latin typeface="Microsoft Sans Serif"/>
                <a:cs typeface="Microsoft Sans Serif"/>
              </a:rPr>
              <a:t>  </a:t>
            </a:r>
            <a:r>
              <a:rPr dirty="0" baseline="13888" sz="2700" spc="-750">
                <a:latin typeface="Microsoft Sans Serif"/>
                <a:cs typeface="Microsoft Sans Serif"/>
              </a:rPr>
              <a:t>.</a:t>
            </a:r>
            <a:r>
              <a:rPr dirty="0" baseline="13888" sz="2700" spc="359">
                <a:latin typeface="Microsoft Sans Serif"/>
                <a:cs typeface="Microsoft Sans Serif"/>
              </a:rPr>
              <a:t> </a:t>
            </a:r>
            <a:r>
              <a:rPr dirty="0" baseline="6172" sz="2700" spc="-1185">
                <a:latin typeface="Microsoft Sans Serif"/>
                <a:cs typeface="Microsoft Sans Serif"/>
              </a:rPr>
              <a:t>ح</a:t>
            </a:r>
            <a:r>
              <a:rPr dirty="0" baseline="18518" sz="2700" spc="-1185">
                <a:latin typeface="Microsoft Sans Serif"/>
                <a:cs typeface="Microsoft Sans Serif"/>
              </a:rPr>
              <a:t>.</a:t>
            </a:r>
            <a:r>
              <a:rPr dirty="0" baseline="12345" sz="2700" spc="-1185">
                <a:latin typeface="Microsoft Sans Serif"/>
                <a:cs typeface="Microsoft Sans Serif"/>
              </a:rPr>
              <a:t>ت</a:t>
            </a:r>
            <a:r>
              <a:rPr dirty="0" baseline="4629" sz="2700" spc="-1185">
                <a:latin typeface="Microsoft Sans Serif"/>
                <a:cs typeface="Microsoft Sans Serif"/>
              </a:rPr>
              <a:t>,</a:t>
            </a:r>
            <a:r>
              <a:rPr dirty="0" baseline="4629" sz="2700" spc="375">
                <a:latin typeface="Microsoft Sans Serif"/>
                <a:cs typeface="Microsoft Sans Serif"/>
              </a:rPr>
              <a:t> </a:t>
            </a:r>
            <a:r>
              <a:rPr dirty="0" baseline="6172" sz="2700" spc="-750">
                <a:latin typeface="Microsoft Sans Serif"/>
                <a:cs typeface="Microsoft Sans Serif"/>
              </a:rPr>
              <a:t>.</a:t>
            </a:r>
            <a:r>
              <a:rPr dirty="0" baseline="6172" sz="2700" spc="-179">
                <a:latin typeface="Microsoft Sans Serif"/>
                <a:cs typeface="Microsoft Sans Serif"/>
              </a:rPr>
              <a:t> </a:t>
            </a:r>
            <a:r>
              <a:rPr dirty="0" baseline="1543" sz="2700" spc="-1552">
                <a:latin typeface="Microsoft Sans Serif"/>
                <a:cs typeface="Microsoft Sans Serif"/>
              </a:rPr>
              <a:t>ي</a:t>
            </a:r>
            <a:r>
              <a:rPr dirty="0" baseline="-3086" sz="2700" spc="-1552">
                <a:latin typeface="Microsoft Sans Serif"/>
                <a:cs typeface="Microsoft Sans Serif"/>
              </a:rPr>
              <a:t>„</a:t>
            </a:r>
            <a:r>
              <a:rPr dirty="0" baseline="-3086" sz="2700" spc="-270">
                <a:latin typeface="Microsoft Sans Serif"/>
                <a:cs typeface="Microsoft Sans Serif"/>
              </a:rPr>
              <a:t> </a:t>
            </a:r>
            <a:r>
              <a:rPr dirty="0" sz="1800" spc="-975">
                <a:latin typeface="Microsoft Sans Serif"/>
                <a:cs typeface="Microsoft Sans Serif"/>
              </a:rPr>
              <a:t>ح</a:t>
            </a:r>
            <a:r>
              <a:rPr dirty="0" baseline="13888" sz="2700" spc="-1462">
                <a:latin typeface="Microsoft Sans Serif"/>
                <a:cs typeface="Microsoft Sans Serif"/>
              </a:rPr>
              <a:t>.</a:t>
            </a:r>
            <a:r>
              <a:rPr dirty="0" baseline="13888" sz="2700" spc="-37">
                <a:latin typeface="Microsoft Sans Serif"/>
                <a:cs typeface="Microsoft Sans Serif"/>
              </a:rPr>
              <a:t> </a:t>
            </a:r>
            <a:r>
              <a:rPr dirty="0" baseline="10802" sz="2700" spc="-750">
                <a:latin typeface="Microsoft Sans Serif"/>
                <a:cs typeface="Microsoft Sans Serif"/>
              </a:rPr>
              <a:t>,</a:t>
            </a:r>
            <a:r>
              <a:rPr dirty="0" baseline="10802" sz="2700" spc="-89">
                <a:latin typeface="Microsoft Sans Serif"/>
                <a:cs typeface="Microsoft Sans Serif"/>
              </a:rPr>
              <a:t> </a:t>
            </a:r>
            <a:r>
              <a:rPr dirty="0" baseline="-3086" sz="2700">
                <a:latin typeface="Microsoft Sans Serif"/>
                <a:cs typeface="Microsoft Sans Serif"/>
              </a:rPr>
              <a:t>ا</a:t>
            </a:r>
            <a:r>
              <a:rPr dirty="0" baseline="-3086" sz="2700" spc="232">
                <a:latin typeface="Microsoft Sans Serif"/>
                <a:cs typeface="Microsoft Sans Serif"/>
              </a:rPr>
              <a:t> </a:t>
            </a:r>
            <a:r>
              <a:rPr dirty="0" baseline="-4629" sz="2700" spc="-975">
                <a:latin typeface="Microsoft Sans Serif"/>
                <a:cs typeface="Microsoft Sans Serif"/>
              </a:rPr>
              <a:t>لا</a:t>
            </a:r>
            <a:r>
              <a:rPr dirty="0" baseline="-3086" sz="2700" spc="-975">
                <a:latin typeface="Microsoft Sans Serif"/>
                <a:cs typeface="Microsoft Sans Serif"/>
              </a:rPr>
              <a:t>,</a:t>
            </a:r>
            <a:r>
              <a:rPr dirty="0" baseline="-3086" sz="2700" spc="15">
                <a:latin typeface="Microsoft Sans Serif"/>
                <a:cs typeface="Microsoft Sans Serif"/>
              </a:rPr>
              <a:t> </a:t>
            </a:r>
            <a:r>
              <a:rPr dirty="0" baseline="12345" sz="2700" spc="-780">
                <a:latin typeface="Microsoft Sans Serif"/>
                <a:cs typeface="Microsoft Sans Serif"/>
              </a:rPr>
              <a:t>هلق</a:t>
            </a:r>
            <a:r>
              <a:rPr dirty="0" baseline="24691" sz="2700" spc="-780">
                <a:latin typeface="Microsoft Sans Serif"/>
                <a:cs typeface="Microsoft Sans Serif"/>
              </a:rPr>
              <a:t>„</a:t>
            </a:r>
            <a:r>
              <a:rPr dirty="0" baseline="24691" sz="2700" spc="-450">
                <a:latin typeface="Microsoft Sans Serif"/>
                <a:cs typeface="Microsoft Sans Serif"/>
              </a:rPr>
              <a:t> </a:t>
            </a:r>
            <a:r>
              <a:rPr dirty="0" baseline="12345" sz="2700" spc="-982">
                <a:latin typeface="Microsoft Sans Serif"/>
                <a:cs typeface="Microsoft Sans Serif"/>
              </a:rPr>
              <a:t>ن</a:t>
            </a:r>
            <a:r>
              <a:rPr dirty="0" baseline="29320" sz="2700" spc="-982">
                <a:latin typeface="Microsoft Sans Serif"/>
                <a:cs typeface="Microsoft Sans Serif"/>
              </a:rPr>
              <a:t>.</a:t>
            </a:r>
            <a:r>
              <a:rPr dirty="0" baseline="13888" sz="2700" spc="405">
                <a:latin typeface="Microsoft Sans Serif"/>
                <a:cs typeface="Microsoft Sans Serif"/>
              </a:rPr>
              <a:t>  </a:t>
            </a:r>
            <a:r>
              <a:rPr dirty="0" baseline="1543" sz="2700" spc="7">
                <a:latin typeface="Microsoft Sans Serif"/>
                <a:cs typeface="Microsoft Sans Serif"/>
              </a:rPr>
              <a:t>م</a:t>
            </a:r>
            <a:endParaRPr baseline="1543" sz="2700">
              <a:latin typeface="Microsoft Sans Serif"/>
              <a:cs typeface="Microsoft Sans Serif"/>
            </a:endParaRPr>
          </a:p>
        </p:txBody>
      </p:sp>
      <p:sp>
        <p:nvSpPr>
          <p:cNvPr id="21" name="object 21" descr=""/>
          <p:cNvSpPr txBox="1"/>
          <p:nvPr/>
        </p:nvSpPr>
        <p:spPr>
          <a:xfrm>
            <a:off x="7807502" y="3866515"/>
            <a:ext cx="167640" cy="299720"/>
          </a:xfrm>
          <a:prstGeom prst="rect">
            <a:avLst/>
          </a:prstGeom>
        </p:spPr>
        <p:txBody>
          <a:bodyPr wrap="square" lIns="0" tIns="12700" rIns="0" bIns="0" rtlCol="0" vert="horz">
            <a:spAutoFit/>
          </a:bodyPr>
          <a:lstStyle/>
          <a:p>
            <a:pPr algn="r" marL="38100" marR="30480">
              <a:lnSpc>
                <a:spcPct val="100000"/>
              </a:lnSpc>
              <a:spcBef>
                <a:spcPts val="100"/>
              </a:spcBef>
            </a:pPr>
            <a:r>
              <a:rPr dirty="0" baseline="10802" sz="2700" spc="-750">
                <a:latin typeface="Microsoft Sans Serif"/>
                <a:cs typeface="Microsoft Sans Serif"/>
              </a:rPr>
              <a:t>.</a:t>
            </a:r>
            <a:r>
              <a:rPr dirty="0" baseline="10802" sz="2700" spc="-375">
                <a:latin typeface="Microsoft Sans Serif"/>
                <a:cs typeface="Microsoft Sans Serif"/>
              </a:rPr>
              <a:t> </a:t>
            </a:r>
            <a:r>
              <a:rPr dirty="0" sz="1800" spc="-490">
                <a:latin typeface="Microsoft Sans Serif"/>
                <a:cs typeface="Microsoft Sans Serif"/>
              </a:rPr>
              <a:t>لا</a:t>
            </a:r>
            <a:endParaRPr sz="1800">
              <a:latin typeface="Microsoft Sans Serif"/>
              <a:cs typeface="Microsoft Sans Serif"/>
            </a:endParaRPr>
          </a:p>
        </p:txBody>
      </p:sp>
      <p:sp>
        <p:nvSpPr>
          <p:cNvPr id="22" name="object 22" descr=""/>
          <p:cNvSpPr txBox="1"/>
          <p:nvPr/>
        </p:nvSpPr>
        <p:spPr>
          <a:xfrm>
            <a:off x="6148578" y="3884803"/>
            <a:ext cx="5894070" cy="299720"/>
          </a:xfrm>
          <a:prstGeom prst="rect">
            <a:avLst/>
          </a:prstGeom>
        </p:spPr>
        <p:txBody>
          <a:bodyPr wrap="square" lIns="0" tIns="12700" rIns="0" bIns="0" rtlCol="0" vert="horz">
            <a:spAutoFit/>
          </a:bodyPr>
          <a:lstStyle/>
          <a:p>
            <a:pPr algn="r" marL="50800" marR="30480">
              <a:lnSpc>
                <a:spcPct val="100000"/>
              </a:lnSpc>
              <a:spcBef>
                <a:spcPts val="100"/>
              </a:spcBef>
            </a:pPr>
            <a:r>
              <a:rPr dirty="0" sz="1800" spc="-165">
                <a:latin typeface="Microsoft Sans Serif"/>
                <a:cs typeface="Microsoft Sans Serif"/>
              </a:rPr>
              <a:t>؛ة</a:t>
            </a:r>
            <a:r>
              <a:rPr dirty="0" sz="1800">
                <a:latin typeface="Microsoft Sans Serif"/>
                <a:cs typeface="Microsoft Sans Serif"/>
              </a:rPr>
              <a:t> </a:t>
            </a:r>
            <a:r>
              <a:rPr dirty="0" sz="1800" spc="-355">
                <a:latin typeface="Microsoft Sans Serif"/>
                <a:cs typeface="Microsoft Sans Serif"/>
              </a:rPr>
              <a:t>و</a:t>
            </a:r>
            <a:r>
              <a:rPr dirty="0" sz="1800" spc="254">
                <a:latin typeface="Microsoft Sans Serif"/>
                <a:cs typeface="Microsoft Sans Serif"/>
              </a:rPr>
              <a:t>  </a:t>
            </a:r>
            <a:r>
              <a:rPr dirty="0" sz="1800">
                <a:latin typeface="Microsoft Sans Serif"/>
                <a:cs typeface="Microsoft Sans Serif"/>
              </a:rPr>
              <a:t>ةذ</a:t>
            </a:r>
            <a:r>
              <a:rPr dirty="0" sz="1800" spc="320">
                <a:latin typeface="Microsoft Sans Serif"/>
                <a:cs typeface="Microsoft Sans Serif"/>
              </a:rPr>
              <a:t> </a:t>
            </a:r>
            <a:r>
              <a:rPr dirty="0" sz="1800">
                <a:latin typeface="Microsoft Sans Serif"/>
                <a:cs typeface="Microsoft Sans Serif"/>
              </a:rPr>
              <a:t>ة</a:t>
            </a:r>
            <a:r>
              <a:rPr dirty="0" sz="1800" spc="440">
                <a:latin typeface="Microsoft Sans Serif"/>
                <a:cs typeface="Microsoft Sans Serif"/>
              </a:rPr>
              <a:t> </a:t>
            </a:r>
            <a:r>
              <a:rPr dirty="0" sz="1800" spc="-170">
                <a:latin typeface="Microsoft Sans Serif"/>
                <a:cs typeface="Microsoft Sans Serif"/>
              </a:rPr>
              <a:t>ا</a:t>
            </a:r>
            <a:r>
              <a:rPr dirty="0" sz="1800" spc="-240">
                <a:latin typeface="Microsoft Sans Serif"/>
                <a:cs typeface="Microsoft Sans Serif"/>
              </a:rPr>
              <a:t> </a:t>
            </a:r>
            <a:r>
              <a:rPr dirty="0" sz="1800">
                <a:latin typeface="Microsoft Sans Serif"/>
                <a:cs typeface="Microsoft Sans Serif"/>
              </a:rPr>
              <a:t>ن</a:t>
            </a:r>
            <a:r>
              <a:rPr dirty="0" sz="1800" spc="290">
                <a:latin typeface="Microsoft Sans Serif"/>
                <a:cs typeface="Microsoft Sans Serif"/>
              </a:rPr>
              <a:t> </a:t>
            </a:r>
            <a:r>
              <a:rPr dirty="0" sz="1800" spc="385">
                <a:latin typeface="Microsoft Sans Serif"/>
                <a:cs typeface="Microsoft Sans Serif"/>
              </a:rPr>
              <a:t>ت</a:t>
            </a:r>
            <a:r>
              <a:rPr dirty="0" sz="1800" spc="190">
                <a:latin typeface="Microsoft Sans Serif"/>
                <a:cs typeface="Microsoft Sans Serif"/>
              </a:rPr>
              <a:t>  </a:t>
            </a:r>
            <a:r>
              <a:rPr dirty="0" sz="1800" spc="-819">
                <a:latin typeface="Microsoft Sans Serif"/>
                <a:cs typeface="Microsoft Sans Serif"/>
              </a:rPr>
              <a:t>ي</a:t>
            </a:r>
            <a:r>
              <a:rPr dirty="0" baseline="-13888" sz="2700" spc="-1230">
                <a:latin typeface="Microsoft Sans Serif"/>
                <a:cs typeface="Microsoft Sans Serif"/>
              </a:rPr>
              <a:t>„</a:t>
            </a:r>
            <a:r>
              <a:rPr dirty="0" baseline="-13888" sz="2700" spc="-179">
                <a:latin typeface="Microsoft Sans Serif"/>
                <a:cs typeface="Microsoft Sans Serif"/>
              </a:rPr>
              <a:t> </a:t>
            </a:r>
            <a:r>
              <a:rPr dirty="0" sz="1800">
                <a:latin typeface="Microsoft Sans Serif"/>
                <a:cs typeface="Microsoft Sans Serif"/>
              </a:rPr>
              <a:t>ذ</a:t>
            </a:r>
            <a:r>
              <a:rPr dirty="0" sz="1800" spc="204">
                <a:latin typeface="Microsoft Sans Serif"/>
                <a:cs typeface="Microsoft Sans Serif"/>
              </a:rPr>
              <a:t> </a:t>
            </a:r>
            <a:r>
              <a:rPr dirty="0" sz="1800" spc="50">
                <a:latin typeface="Microsoft Sans Serif"/>
                <a:cs typeface="Microsoft Sans Serif"/>
              </a:rPr>
              <a:t>فذ</a:t>
            </a:r>
            <a:r>
              <a:rPr dirty="0" sz="1800" spc="105">
                <a:latin typeface="Microsoft Sans Serif"/>
                <a:cs typeface="Microsoft Sans Serif"/>
              </a:rPr>
              <a:t>  </a:t>
            </a:r>
            <a:r>
              <a:rPr dirty="0" sz="1800" spc="-254">
                <a:latin typeface="Microsoft Sans Serif"/>
                <a:cs typeface="Microsoft Sans Serif"/>
              </a:rPr>
              <a:t>فال</a:t>
            </a:r>
            <a:r>
              <a:rPr dirty="0" sz="1800" spc="40">
                <a:latin typeface="Microsoft Sans Serif"/>
                <a:cs typeface="Microsoft Sans Serif"/>
              </a:rPr>
              <a:t>  </a:t>
            </a:r>
            <a:r>
              <a:rPr dirty="0" sz="1800" spc="-350">
                <a:latin typeface="Microsoft Sans Serif"/>
                <a:cs typeface="Microsoft Sans Serif"/>
              </a:rPr>
              <a:t>نر</a:t>
            </a:r>
            <a:r>
              <a:rPr dirty="0" sz="1800" spc="-254">
                <a:latin typeface="Microsoft Sans Serif"/>
                <a:cs typeface="Microsoft Sans Serif"/>
              </a:rPr>
              <a:t> </a:t>
            </a:r>
            <a:r>
              <a:rPr dirty="0" sz="1800" spc="-355">
                <a:latin typeface="Microsoft Sans Serif"/>
                <a:cs typeface="Microsoft Sans Serif"/>
              </a:rPr>
              <a:t>أل</a:t>
            </a:r>
            <a:r>
              <a:rPr dirty="0" sz="1800" spc="10">
                <a:latin typeface="Microsoft Sans Serif"/>
                <a:cs typeface="Microsoft Sans Serif"/>
              </a:rPr>
              <a:t> </a:t>
            </a:r>
            <a:r>
              <a:rPr dirty="0" sz="1800" spc="-725">
                <a:latin typeface="Microsoft Sans Serif"/>
                <a:cs typeface="Microsoft Sans Serif"/>
              </a:rPr>
              <a:t>ي</a:t>
            </a:r>
            <a:r>
              <a:rPr dirty="0" sz="1800" spc="135">
                <a:latin typeface="Microsoft Sans Serif"/>
                <a:cs typeface="Microsoft Sans Serif"/>
              </a:rPr>
              <a:t> </a:t>
            </a:r>
            <a:r>
              <a:rPr dirty="0" sz="1800" spc="-265">
                <a:latin typeface="Microsoft Sans Serif"/>
                <a:cs typeface="Microsoft Sans Serif"/>
              </a:rPr>
              <a:t>ا</a:t>
            </a:r>
            <a:r>
              <a:rPr dirty="0" sz="1800" spc="455">
                <a:latin typeface="Microsoft Sans Serif"/>
                <a:cs typeface="Microsoft Sans Serif"/>
              </a:rPr>
              <a:t>  </a:t>
            </a:r>
            <a:r>
              <a:rPr dirty="0" sz="1800" spc="-245">
                <a:latin typeface="Microsoft Sans Serif"/>
                <a:cs typeface="Microsoft Sans Serif"/>
              </a:rPr>
              <a:t>وا</a:t>
            </a:r>
            <a:r>
              <a:rPr dirty="0" sz="1800" spc="-250">
                <a:latin typeface="Microsoft Sans Serif"/>
                <a:cs typeface="Microsoft Sans Serif"/>
              </a:rPr>
              <a:t> </a:t>
            </a:r>
            <a:r>
              <a:rPr dirty="0" sz="1800" spc="-265">
                <a:latin typeface="Microsoft Sans Serif"/>
                <a:cs typeface="Microsoft Sans Serif"/>
              </a:rPr>
              <a:t>ا</a:t>
            </a:r>
            <a:r>
              <a:rPr dirty="0" sz="1800" spc="409">
                <a:latin typeface="Microsoft Sans Serif"/>
                <a:cs typeface="Microsoft Sans Serif"/>
              </a:rPr>
              <a:t> </a:t>
            </a:r>
            <a:r>
              <a:rPr dirty="0" sz="1800" spc="-965">
                <a:latin typeface="Microsoft Sans Serif"/>
                <a:cs typeface="Microsoft Sans Serif"/>
              </a:rPr>
              <a:t>ص</a:t>
            </a:r>
            <a:r>
              <a:rPr dirty="0" sz="1800" spc="185">
                <a:latin typeface="Microsoft Sans Serif"/>
                <a:cs typeface="Microsoft Sans Serif"/>
              </a:rPr>
              <a:t>  </a:t>
            </a:r>
            <a:r>
              <a:rPr dirty="0" sz="1800">
                <a:latin typeface="Microsoft Sans Serif"/>
                <a:cs typeface="Microsoft Sans Serif"/>
              </a:rPr>
              <a:t>ة</a:t>
            </a:r>
            <a:r>
              <a:rPr dirty="0" sz="1800" spc="305">
                <a:latin typeface="Microsoft Sans Serif"/>
                <a:cs typeface="Microsoft Sans Serif"/>
              </a:rPr>
              <a:t> </a:t>
            </a:r>
            <a:r>
              <a:rPr dirty="0" sz="1800" spc="-265">
                <a:latin typeface="Microsoft Sans Serif"/>
                <a:cs typeface="Microsoft Sans Serif"/>
              </a:rPr>
              <a:t>ا</a:t>
            </a:r>
            <a:r>
              <a:rPr dirty="0" sz="1800" spc="445">
                <a:latin typeface="Microsoft Sans Serif"/>
                <a:cs typeface="Microsoft Sans Serif"/>
              </a:rPr>
              <a:t> </a:t>
            </a:r>
            <a:r>
              <a:rPr dirty="0" sz="1800" spc="-345">
                <a:latin typeface="Microsoft Sans Serif"/>
                <a:cs typeface="Microsoft Sans Serif"/>
              </a:rPr>
              <a:t>نوو</a:t>
            </a:r>
            <a:r>
              <a:rPr dirty="0" sz="1800" spc="175">
                <a:latin typeface="Microsoft Sans Serif"/>
                <a:cs typeface="Microsoft Sans Serif"/>
              </a:rPr>
              <a:t>  </a:t>
            </a:r>
            <a:r>
              <a:rPr dirty="0" sz="1800">
                <a:latin typeface="Microsoft Sans Serif"/>
                <a:cs typeface="Microsoft Sans Serif"/>
              </a:rPr>
              <a:t>ن</a:t>
            </a:r>
            <a:r>
              <a:rPr dirty="0" sz="1800" spc="335">
                <a:latin typeface="Microsoft Sans Serif"/>
                <a:cs typeface="Microsoft Sans Serif"/>
              </a:rPr>
              <a:t> </a:t>
            </a:r>
            <a:r>
              <a:rPr dirty="0" sz="1800">
                <a:latin typeface="Microsoft Sans Serif"/>
                <a:cs typeface="Microsoft Sans Serif"/>
              </a:rPr>
              <a:t>ة</a:t>
            </a:r>
            <a:r>
              <a:rPr dirty="0" sz="1800" spc="-20">
                <a:latin typeface="Microsoft Sans Serif"/>
                <a:cs typeface="Microsoft Sans Serif"/>
              </a:rPr>
              <a:t> </a:t>
            </a:r>
            <a:r>
              <a:rPr dirty="0" sz="1800" spc="-355">
                <a:latin typeface="Microsoft Sans Serif"/>
                <a:cs typeface="Microsoft Sans Serif"/>
              </a:rPr>
              <a:t>و</a:t>
            </a:r>
            <a:r>
              <a:rPr dirty="0" sz="1800" spc="265">
                <a:latin typeface="Microsoft Sans Serif"/>
                <a:cs typeface="Microsoft Sans Serif"/>
              </a:rPr>
              <a:t>  </a:t>
            </a:r>
            <a:r>
              <a:rPr dirty="0" sz="1800">
                <a:latin typeface="Microsoft Sans Serif"/>
                <a:cs typeface="Microsoft Sans Serif"/>
              </a:rPr>
              <a:t>ماذ</a:t>
            </a:r>
            <a:r>
              <a:rPr dirty="0" sz="1800" spc="140">
                <a:latin typeface="Microsoft Sans Serif"/>
                <a:cs typeface="Microsoft Sans Serif"/>
              </a:rPr>
              <a:t>  </a:t>
            </a:r>
            <a:r>
              <a:rPr dirty="0" sz="1800">
                <a:latin typeface="Microsoft Sans Serif"/>
                <a:cs typeface="Microsoft Sans Serif"/>
              </a:rPr>
              <a:t>ا</a:t>
            </a:r>
            <a:r>
              <a:rPr dirty="0" sz="1800" spc="310">
                <a:latin typeface="Microsoft Sans Serif"/>
                <a:cs typeface="Microsoft Sans Serif"/>
              </a:rPr>
              <a:t>  </a:t>
            </a:r>
            <a:r>
              <a:rPr dirty="0" sz="1800" spc="-50">
                <a:latin typeface="Microsoft Sans Serif"/>
                <a:cs typeface="Microsoft Sans Serif"/>
              </a:rPr>
              <a:t>•</a:t>
            </a:r>
            <a:endParaRPr sz="1800">
              <a:latin typeface="Microsoft Sans Serif"/>
              <a:cs typeface="Microsoft Sans Serif"/>
            </a:endParaRPr>
          </a:p>
        </p:txBody>
      </p:sp>
      <p:sp>
        <p:nvSpPr>
          <p:cNvPr id="23" name="object 23" descr=""/>
          <p:cNvSpPr txBox="1"/>
          <p:nvPr/>
        </p:nvSpPr>
        <p:spPr>
          <a:xfrm>
            <a:off x="6217158" y="3800982"/>
            <a:ext cx="5514975" cy="299720"/>
          </a:xfrm>
          <a:prstGeom prst="rect">
            <a:avLst/>
          </a:prstGeom>
        </p:spPr>
        <p:txBody>
          <a:bodyPr wrap="square" lIns="0" tIns="12700" rIns="0" bIns="0" rtlCol="0" vert="horz">
            <a:spAutoFit/>
          </a:bodyPr>
          <a:lstStyle/>
          <a:p>
            <a:pPr algn="r" marL="50800" marR="43180">
              <a:lnSpc>
                <a:spcPct val="100000"/>
              </a:lnSpc>
              <a:spcBef>
                <a:spcPts val="100"/>
              </a:spcBef>
            </a:pPr>
            <a:r>
              <a:rPr dirty="0" baseline="-3086" sz="2700" spc="-1050">
                <a:latin typeface="Microsoft Sans Serif"/>
                <a:cs typeface="Microsoft Sans Serif"/>
              </a:rPr>
              <a:t>„</a:t>
            </a:r>
            <a:r>
              <a:rPr dirty="0" baseline="-3086" sz="2700" spc="-359">
                <a:latin typeface="Microsoft Sans Serif"/>
                <a:cs typeface="Microsoft Sans Serif"/>
              </a:rPr>
              <a:t> </a:t>
            </a:r>
            <a:r>
              <a:rPr dirty="0" baseline="-16975" sz="2700" spc="-82">
                <a:latin typeface="Microsoft Sans Serif"/>
                <a:cs typeface="Microsoft Sans Serif"/>
              </a:rPr>
              <a:t>م</a:t>
            </a:r>
            <a:r>
              <a:rPr dirty="0" baseline="-16975" sz="2700" spc="-217">
                <a:latin typeface="Microsoft Sans Serif"/>
                <a:cs typeface="Microsoft Sans Serif"/>
              </a:rPr>
              <a:t> </a:t>
            </a:r>
            <a:r>
              <a:rPr dirty="0" baseline="6172" sz="2700" spc="-735">
                <a:latin typeface="Microsoft Sans Serif"/>
                <a:cs typeface="Microsoft Sans Serif"/>
              </a:rPr>
              <a:t>لعملا</a:t>
            </a:r>
            <a:r>
              <a:rPr dirty="0" baseline="6172" sz="2700" spc="37">
                <a:latin typeface="Microsoft Sans Serif"/>
                <a:cs typeface="Microsoft Sans Serif"/>
              </a:rPr>
              <a:t>  </a:t>
            </a:r>
            <a:r>
              <a:rPr dirty="0" baseline="-6172" sz="2700" spc="-750">
                <a:latin typeface="Microsoft Sans Serif"/>
                <a:cs typeface="Microsoft Sans Serif"/>
              </a:rPr>
              <a:t>.</a:t>
            </a:r>
            <a:r>
              <a:rPr dirty="0" baseline="-6172" sz="2700" spc="-375">
                <a:latin typeface="Microsoft Sans Serif"/>
                <a:cs typeface="Microsoft Sans Serif"/>
              </a:rPr>
              <a:t> </a:t>
            </a:r>
            <a:r>
              <a:rPr dirty="0" baseline="-13888" sz="2700">
                <a:latin typeface="Microsoft Sans Serif"/>
                <a:cs typeface="Microsoft Sans Serif"/>
              </a:rPr>
              <a:t>ه</a:t>
            </a:r>
            <a:r>
              <a:rPr dirty="0" baseline="-13888" sz="2700" spc="517">
                <a:latin typeface="Microsoft Sans Serif"/>
                <a:cs typeface="Microsoft Sans Serif"/>
              </a:rPr>
              <a:t> </a:t>
            </a:r>
            <a:r>
              <a:rPr dirty="0" baseline="-4629" sz="2700" spc="-862">
                <a:latin typeface="Microsoft Sans Serif"/>
                <a:cs typeface="Microsoft Sans Serif"/>
              </a:rPr>
              <a:t>لح</a:t>
            </a:r>
            <a:r>
              <a:rPr dirty="0" baseline="-13888" sz="2700" spc="-862">
                <a:latin typeface="Microsoft Sans Serif"/>
                <a:cs typeface="Microsoft Sans Serif"/>
              </a:rPr>
              <a:t>,</a:t>
            </a:r>
            <a:r>
              <a:rPr dirty="0" baseline="1543" sz="2700" spc="112">
                <a:latin typeface="Microsoft Sans Serif"/>
                <a:cs typeface="Microsoft Sans Serif"/>
              </a:rPr>
              <a:t>  </a:t>
            </a:r>
            <a:r>
              <a:rPr dirty="0" baseline="-7716" sz="2700" spc="-750">
                <a:latin typeface="Microsoft Sans Serif"/>
                <a:cs typeface="Microsoft Sans Serif"/>
              </a:rPr>
              <a:t>.</a:t>
            </a:r>
            <a:r>
              <a:rPr dirty="0" baseline="-7716" sz="2700" spc="-209">
                <a:latin typeface="Microsoft Sans Serif"/>
                <a:cs typeface="Microsoft Sans Serif"/>
              </a:rPr>
              <a:t> </a:t>
            </a:r>
            <a:r>
              <a:rPr dirty="0" baseline="-12345" sz="2700">
                <a:latin typeface="Microsoft Sans Serif"/>
                <a:cs typeface="Microsoft Sans Serif"/>
              </a:rPr>
              <a:t>م</a:t>
            </a:r>
            <a:r>
              <a:rPr dirty="0" baseline="-12345" sz="2700" spc="292">
                <a:latin typeface="Microsoft Sans Serif"/>
                <a:cs typeface="Microsoft Sans Serif"/>
              </a:rPr>
              <a:t>  </a:t>
            </a:r>
            <a:r>
              <a:rPr dirty="0" baseline="-3086" sz="2700" spc="-1050">
                <a:latin typeface="Microsoft Sans Serif"/>
                <a:cs typeface="Microsoft Sans Serif"/>
              </a:rPr>
              <a:t>„</a:t>
            </a:r>
            <a:r>
              <a:rPr dirty="0" baseline="-3086" sz="2700" spc="112">
                <a:latin typeface="Microsoft Sans Serif"/>
                <a:cs typeface="Microsoft Sans Serif"/>
              </a:rPr>
              <a:t> </a:t>
            </a:r>
            <a:r>
              <a:rPr dirty="0" baseline="1543" sz="2700" spc="-1417">
                <a:latin typeface="Microsoft Sans Serif"/>
                <a:cs typeface="Microsoft Sans Serif"/>
              </a:rPr>
              <a:t>حت</a:t>
            </a:r>
            <a:r>
              <a:rPr dirty="0" baseline="13888" sz="2700" spc="-1417">
                <a:latin typeface="Microsoft Sans Serif"/>
                <a:cs typeface="Microsoft Sans Serif"/>
              </a:rPr>
              <a:t>.</a:t>
            </a:r>
            <a:r>
              <a:rPr dirty="0" baseline="13888" sz="2700" spc="-412">
                <a:latin typeface="Microsoft Sans Serif"/>
                <a:cs typeface="Microsoft Sans Serif"/>
              </a:rPr>
              <a:t> </a:t>
            </a:r>
            <a:r>
              <a:rPr dirty="0" baseline="23148" sz="2700">
                <a:latin typeface="Microsoft Sans Serif"/>
                <a:cs typeface="Microsoft Sans Serif"/>
              </a:rPr>
              <a:t>مُ</a:t>
            </a:r>
            <a:r>
              <a:rPr dirty="0" baseline="23148" sz="2700" spc="735">
                <a:latin typeface="Microsoft Sans Serif"/>
                <a:cs typeface="Microsoft Sans Serif"/>
              </a:rPr>
              <a:t>                               </a:t>
            </a:r>
            <a:r>
              <a:rPr dirty="0" baseline="-13888" sz="2700" spc="-1417">
                <a:latin typeface="Microsoft Sans Serif"/>
                <a:cs typeface="Microsoft Sans Serif"/>
              </a:rPr>
              <a:t>ح</a:t>
            </a:r>
            <a:r>
              <a:rPr dirty="0" baseline="4629" sz="2700" spc="-1417">
                <a:latin typeface="Microsoft Sans Serif"/>
                <a:cs typeface="Microsoft Sans Serif"/>
              </a:rPr>
              <a:t>.</a:t>
            </a:r>
            <a:r>
              <a:rPr dirty="0" sz="1800" spc="-944">
                <a:latin typeface="Microsoft Sans Serif"/>
                <a:cs typeface="Microsoft Sans Serif"/>
              </a:rPr>
              <a:t>ت</a:t>
            </a:r>
            <a:r>
              <a:rPr dirty="0" baseline="12345" sz="2700" spc="-1417">
                <a:latin typeface="Microsoft Sans Serif"/>
                <a:cs typeface="Microsoft Sans Serif"/>
              </a:rPr>
              <a:t>„</a:t>
            </a:r>
            <a:r>
              <a:rPr dirty="0" baseline="12345" sz="2700" spc="-232">
                <a:latin typeface="Microsoft Sans Serif"/>
                <a:cs typeface="Microsoft Sans Serif"/>
              </a:rPr>
              <a:t> </a:t>
            </a:r>
            <a:r>
              <a:rPr dirty="0" baseline="3086" sz="2700" spc="-1260">
                <a:latin typeface="Microsoft Sans Serif"/>
                <a:cs typeface="Microsoft Sans Serif"/>
              </a:rPr>
              <a:t>س</a:t>
            </a:r>
            <a:endParaRPr baseline="3086" sz="2700">
              <a:latin typeface="Microsoft Sans Serif"/>
              <a:cs typeface="Microsoft Sans Serif"/>
            </a:endParaRPr>
          </a:p>
        </p:txBody>
      </p:sp>
      <p:sp>
        <p:nvSpPr>
          <p:cNvPr id="24" name="object 24" descr=""/>
          <p:cNvSpPr txBox="1"/>
          <p:nvPr/>
        </p:nvSpPr>
        <p:spPr>
          <a:xfrm>
            <a:off x="11419585" y="4343527"/>
            <a:ext cx="333375" cy="299720"/>
          </a:xfrm>
          <a:prstGeom prst="rect">
            <a:avLst/>
          </a:prstGeom>
        </p:spPr>
        <p:txBody>
          <a:bodyPr wrap="square" lIns="0" tIns="12700" rIns="0" bIns="0" rtlCol="0" vert="horz">
            <a:spAutoFit/>
          </a:bodyPr>
          <a:lstStyle/>
          <a:p>
            <a:pPr algn="r" marL="38100" marR="30480">
              <a:lnSpc>
                <a:spcPct val="100000"/>
              </a:lnSpc>
              <a:spcBef>
                <a:spcPts val="100"/>
              </a:spcBef>
            </a:pPr>
            <a:r>
              <a:rPr dirty="0" baseline="1543" sz="2700" spc="89">
                <a:latin typeface="Microsoft Sans Serif"/>
                <a:cs typeface="Microsoft Sans Serif"/>
              </a:rPr>
              <a:t>  </a:t>
            </a:r>
            <a:r>
              <a:rPr dirty="0" baseline="-12345" sz="2700" spc="-1725">
                <a:latin typeface="Microsoft Sans Serif"/>
                <a:cs typeface="Microsoft Sans Serif"/>
              </a:rPr>
              <a:t>ش</a:t>
            </a:r>
            <a:r>
              <a:rPr dirty="0" sz="1800" spc="-215">
                <a:latin typeface="Microsoft Sans Serif"/>
                <a:cs typeface="Microsoft Sans Serif"/>
              </a:rPr>
              <a:t> </a:t>
            </a:r>
            <a:r>
              <a:rPr dirty="0" baseline="-4629" sz="2700" spc="-1470">
                <a:latin typeface="Microsoft Sans Serif"/>
                <a:cs typeface="Microsoft Sans Serif"/>
              </a:rPr>
              <a:t>ت</a:t>
            </a:r>
            <a:r>
              <a:rPr dirty="0" baseline="10802" sz="2700" spc="-1470">
                <a:latin typeface="Microsoft Sans Serif"/>
                <a:cs typeface="Microsoft Sans Serif"/>
              </a:rPr>
              <a:t>.</a:t>
            </a:r>
            <a:endParaRPr baseline="10802" sz="2700">
              <a:latin typeface="Microsoft Sans Serif"/>
              <a:cs typeface="Microsoft Sans Serif"/>
            </a:endParaRPr>
          </a:p>
        </p:txBody>
      </p:sp>
      <p:sp>
        <p:nvSpPr>
          <p:cNvPr id="25" name="object 25" descr=""/>
          <p:cNvSpPr txBox="1"/>
          <p:nvPr/>
        </p:nvSpPr>
        <p:spPr>
          <a:xfrm>
            <a:off x="10349738" y="4352670"/>
            <a:ext cx="1051560" cy="299720"/>
          </a:xfrm>
          <a:prstGeom prst="rect">
            <a:avLst/>
          </a:prstGeom>
        </p:spPr>
        <p:txBody>
          <a:bodyPr wrap="square" lIns="0" tIns="12700" rIns="0" bIns="0" rtlCol="0" vert="horz">
            <a:spAutoFit/>
          </a:bodyPr>
          <a:lstStyle/>
          <a:p>
            <a:pPr algn="r" marL="38100" marR="30480">
              <a:lnSpc>
                <a:spcPct val="100000"/>
              </a:lnSpc>
              <a:spcBef>
                <a:spcPts val="100"/>
              </a:spcBef>
            </a:pPr>
            <a:r>
              <a:rPr dirty="0" baseline="9259" sz="2700" spc="-1342">
                <a:latin typeface="Microsoft Sans Serif"/>
                <a:cs typeface="Microsoft Sans Serif"/>
              </a:rPr>
              <a:t>صخلا</a:t>
            </a:r>
            <a:r>
              <a:rPr dirty="0" baseline="9259" sz="2700" spc="-44">
                <a:latin typeface="Microsoft Sans Serif"/>
                <a:cs typeface="Microsoft Sans Serif"/>
              </a:rPr>
              <a:t> </a:t>
            </a:r>
            <a:r>
              <a:rPr dirty="0" baseline="6172" sz="2700">
                <a:latin typeface="Microsoft Sans Serif"/>
                <a:cs typeface="Microsoft Sans Serif"/>
              </a:rPr>
              <a:t>ّ</a:t>
            </a:r>
            <a:r>
              <a:rPr dirty="0" baseline="6172" sz="2700" spc="-450">
                <a:latin typeface="Microsoft Sans Serif"/>
                <a:cs typeface="Microsoft Sans Serif"/>
              </a:rPr>
              <a:t> </a:t>
            </a:r>
            <a:r>
              <a:rPr dirty="0" sz="1800" spc="-1135">
                <a:latin typeface="Microsoft Sans Serif"/>
                <a:cs typeface="Microsoft Sans Serif"/>
              </a:rPr>
              <a:t>ت</a:t>
            </a:r>
            <a:r>
              <a:rPr dirty="0" baseline="12345" sz="2700" spc="-1702">
                <a:latin typeface="Microsoft Sans Serif"/>
                <a:cs typeface="Microsoft Sans Serif"/>
              </a:rPr>
              <a:t>„</a:t>
            </a:r>
            <a:r>
              <a:rPr dirty="0" baseline="12345" sz="2700" spc="270">
                <a:latin typeface="Microsoft Sans Serif"/>
                <a:cs typeface="Microsoft Sans Serif"/>
              </a:rPr>
              <a:t> </a:t>
            </a:r>
            <a:r>
              <a:rPr dirty="0" baseline="-9259" sz="2700" spc="82">
                <a:latin typeface="Microsoft Sans Serif"/>
                <a:cs typeface="Microsoft Sans Serif"/>
              </a:rPr>
              <a:t>م</a:t>
            </a:r>
            <a:r>
              <a:rPr dirty="0" baseline="-9259" sz="2700" spc="165">
                <a:latin typeface="Microsoft Sans Serif"/>
                <a:cs typeface="Microsoft Sans Serif"/>
              </a:rPr>
              <a:t> </a:t>
            </a:r>
            <a:r>
              <a:rPr dirty="0" baseline="-3086" sz="2700" spc="-750">
                <a:latin typeface="Microsoft Sans Serif"/>
                <a:cs typeface="Microsoft Sans Serif"/>
              </a:rPr>
              <a:t>.</a:t>
            </a:r>
            <a:r>
              <a:rPr dirty="0" baseline="6172" sz="2700" spc="52">
                <a:latin typeface="Microsoft Sans Serif"/>
                <a:cs typeface="Microsoft Sans Serif"/>
              </a:rPr>
              <a:t> </a:t>
            </a:r>
            <a:r>
              <a:rPr dirty="0" baseline="-9259" sz="2700" spc="-1417">
                <a:latin typeface="Microsoft Sans Serif"/>
                <a:cs typeface="Microsoft Sans Serif"/>
              </a:rPr>
              <a:t>س</a:t>
            </a:r>
            <a:r>
              <a:rPr dirty="0" sz="1800" spc="470">
                <a:latin typeface="Microsoft Sans Serif"/>
                <a:cs typeface="Microsoft Sans Serif"/>
              </a:rPr>
              <a:t> </a:t>
            </a:r>
            <a:r>
              <a:rPr dirty="0" sz="1800" spc="-844">
                <a:latin typeface="Microsoft Sans Serif"/>
                <a:cs typeface="Microsoft Sans Serif"/>
              </a:rPr>
              <a:t>ت</a:t>
            </a:r>
            <a:r>
              <a:rPr dirty="0" baseline="-9259" sz="2700" spc="-1267">
                <a:latin typeface="Microsoft Sans Serif"/>
                <a:cs typeface="Microsoft Sans Serif"/>
              </a:rPr>
              <a:t>„</a:t>
            </a:r>
            <a:r>
              <a:rPr dirty="0" baseline="16975" sz="2700" spc="-1267">
                <a:latin typeface="Microsoft Sans Serif"/>
                <a:cs typeface="Microsoft Sans Serif"/>
              </a:rPr>
              <a:t>لست</a:t>
            </a:r>
            <a:r>
              <a:rPr dirty="0" baseline="33950" sz="2700" spc="-1267">
                <a:latin typeface="Microsoft Sans Serif"/>
                <a:cs typeface="Microsoft Sans Serif"/>
              </a:rPr>
              <a:t>„</a:t>
            </a:r>
            <a:endParaRPr baseline="33950" sz="2700">
              <a:latin typeface="Microsoft Sans Serif"/>
              <a:cs typeface="Microsoft Sans Serif"/>
            </a:endParaRPr>
          </a:p>
        </p:txBody>
      </p:sp>
      <p:sp>
        <p:nvSpPr>
          <p:cNvPr id="26" name="object 26" descr=""/>
          <p:cNvSpPr txBox="1"/>
          <p:nvPr/>
        </p:nvSpPr>
        <p:spPr>
          <a:xfrm>
            <a:off x="10091419" y="4428870"/>
            <a:ext cx="1925955" cy="299720"/>
          </a:xfrm>
          <a:prstGeom prst="rect">
            <a:avLst/>
          </a:prstGeom>
        </p:spPr>
        <p:txBody>
          <a:bodyPr wrap="square" lIns="0" tIns="12700" rIns="0" bIns="0" rtlCol="0" vert="horz">
            <a:spAutoFit/>
          </a:bodyPr>
          <a:lstStyle/>
          <a:p>
            <a:pPr algn="r" marL="12700" marR="5080">
              <a:lnSpc>
                <a:spcPct val="100000"/>
              </a:lnSpc>
              <a:spcBef>
                <a:spcPts val="100"/>
              </a:spcBef>
            </a:pPr>
            <a:r>
              <a:rPr dirty="0" sz="1800" spc="-700">
                <a:latin typeface="Microsoft Sans Serif"/>
                <a:cs typeface="Microsoft Sans Serif"/>
              </a:rPr>
              <a:t>„</a:t>
            </a:r>
            <a:r>
              <a:rPr dirty="0" sz="1800" spc="80">
                <a:latin typeface="Microsoft Sans Serif"/>
                <a:cs typeface="Microsoft Sans Serif"/>
              </a:rPr>
              <a:t>  </a:t>
            </a:r>
            <a:r>
              <a:rPr dirty="0" baseline="1543" sz="2700" spc="-487">
                <a:latin typeface="Microsoft Sans Serif"/>
                <a:cs typeface="Microsoft Sans Serif"/>
              </a:rPr>
              <a:t>لو</a:t>
            </a:r>
            <a:r>
              <a:rPr dirty="0" baseline="1543" sz="2700" spc="345">
                <a:latin typeface="Microsoft Sans Serif"/>
                <a:cs typeface="Microsoft Sans Serif"/>
              </a:rPr>
              <a:t>  </a:t>
            </a:r>
            <a:r>
              <a:rPr dirty="0" baseline="1543" sz="2700" spc="-15">
                <a:latin typeface="Microsoft Sans Serif"/>
                <a:cs typeface="Microsoft Sans Serif"/>
              </a:rPr>
              <a:t>م</a:t>
            </a:r>
            <a:r>
              <a:rPr dirty="0" baseline="1543" sz="2700" spc="232">
                <a:latin typeface="Microsoft Sans Serif"/>
                <a:cs typeface="Microsoft Sans Serif"/>
              </a:rPr>
              <a:t> </a:t>
            </a:r>
            <a:r>
              <a:rPr dirty="0" baseline="1543" sz="2700" spc="-397">
                <a:latin typeface="Microsoft Sans Serif"/>
                <a:cs typeface="Microsoft Sans Serif"/>
              </a:rPr>
              <a:t>ا</a:t>
            </a:r>
            <a:r>
              <a:rPr dirty="0" baseline="1543" sz="2700" spc="569">
                <a:latin typeface="Microsoft Sans Serif"/>
                <a:cs typeface="Microsoft Sans Serif"/>
              </a:rPr>
              <a:t> </a:t>
            </a:r>
            <a:r>
              <a:rPr dirty="0" baseline="1543" sz="2700" spc="-390">
                <a:latin typeface="Microsoft Sans Serif"/>
                <a:cs typeface="Microsoft Sans Serif"/>
              </a:rPr>
              <a:t>نا</a:t>
            </a:r>
            <a:r>
              <a:rPr dirty="0" baseline="1543" sz="2700" spc="82">
                <a:latin typeface="Microsoft Sans Serif"/>
                <a:cs typeface="Microsoft Sans Serif"/>
              </a:rPr>
              <a:t>  </a:t>
            </a:r>
            <a:r>
              <a:rPr dirty="0" baseline="1543" sz="2700">
                <a:latin typeface="Microsoft Sans Serif"/>
                <a:cs typeface="Microsoft Sans Serif"/>
              </a:rPr>
              <a:t>م</a:t>
            </a:r>
            <a:r>
              <a:rPr dirty="0" baseline="1543" sz="2700" spc="675">
                <a:latin typeface="Microsoft Sans Serif"/>
                <a:cs typeface="Microsoft Sans Serif"/>
              </a:rPr>
              <a:t>  </a:t>
            </a:r>
            <a:r>
              <a:rPr dirty="0" baseline="1543" sz="2700" spc="-367">
                <a:latin typeface="Microsoft Sans Serif"/>
                <a:cs typeface="Microsoft Sans Serif"/>
              </a:rPr>
              <a:t>وا</a:t>
            </a:r>
            <a:r>
              <a:rPr dirty="0" baseline="1543" sz="2700" spc="-352">
                <a:latin typeface="Microsoft Sans Serif"/>
                <a:cs typeface="Microsoft Sans Serif"/>
              </a:rPr>
              <a:t> </a:t>
            </a:r>
            <a:r>
              <a:rPr dirty="0" baseline="1543" sz="2700" spc="-382">
                <a:latin typeface="Microsoft Sans Serif"/>
                <a:cs typeface="Microsoft Sans Serif"/>
              </a:rPr>
              <a:t>ر</a:t>
            </a:r>
            <a:r>
              <a:rPr dirty="0" baseline="1543" sz="2700" spc="517">
                <a:latin typeface="Microsoft Sans Serif"/>
                <a:cs typeface="Microsoft Sans Serif"/>
              </a:rPr>
              <a:t>   </a:t>
            </a:r>
            <a:r>
              <a:rPr dirty="0" baseline="1543" sz="2700" spc="-75">
                <a:latin typeface="Microsoft Sans Serif"/>
                <a:cs typeface="Microsoft Sans Serif"/>
              </a:rPr>
              <a:t>•</a:t>
            </a:r>
            <a:endParaRPr baseline="1543" sz="2700">
              <a:latin typeface="Microsoft Sans Serif"/>
              <a:cs typeface="Microsoft Sans Serif"/>
            </a:endParaRPr>
          </a:p>
        </p:txBody>
      </p:sp>
      <p:sp>
        <p:nvSpPr>
          <p:cNvPr id="27" name="object 27" descr=""/>
          <p:cNvSpPr txBox="1"/>
          <p:nvPr/>
        </p:nvSpPr>
        <p:spPr>
          <a:xfrm>
            <a:off x="9633204" y="4392295"/>
            <a:ext cx="629920" cy="299720"/>
          </a:xfrm>
          <a:prstGeom prst="rect">
            <a:avLst/>
          </a:prstGeom>
        </p:spPr>
        <p:txBody>
          <a:bodyPr wrap="square" lIns="0" tIns="12700" rIns="0" bIns="0" rtlCol="0" vert="horz">
            <a:spAutoFit/>
          </a:bodyPr>
          <a:lstStyle/>
          <a:p>
            <a:pPr algn="r" marL="38100" marR="30480">
              <a:lnSpc>
                <a:spcPct val="100000"/>
              </a:lnSpc>
              <a:spcBef>
                <a:spcPts val="100"/>
              </a:spcBef>
            </a:pPr>
            <a:r>
              <a:rPr dirty="0" baseline="6172" sz="2700" spc="-847">
                <a:latin typeface="Microsoft Sans Serif"/>
                <a:cs typeface="Microsoft Sans Serif"/>
              </a:rPr>
              <a:t>ح</a:t>
            </a:r>
            <a:r>
              <a:rPr dirty="0" baseline="15432" sz="2700" spc="-847">
                <a:latin typeface="Microsoft Sans Serif"/>
                <a:cs typeface="Microsoft Sans Serif"/>
              </a:rPr>
              <a:t>.</a:t>
            </a:r>
            <a:r>
              <a:rPr dirty="0" baseline="15432" sz="2700" spc="719">
                <a:latin typeface="Microsoft Sans Serif"/>
                <a:cs typeface="Microsoft Sans Serif"/>
              </a:rPr>
              <a:t> </a:t>
            </a:r>
            <a:r>
              <a:rPr dirty="0" baseline="6172" sz="2700" spc="-750">
                <a:latin typeface="Microsoft Sans Serif"/>
                <a:cs typeface="Microsoft Sans Serif"/>
              </a:rPr>
              <a:t>.</a:t>
            </a:r>
            <a:r>
              <a:rPr dirty="0" baseline="6172" sz="2700" spc="-217">
                <a:latin typeface="Microsoft Sans Serif"/>
                <a:cs typeface="Microsoft Sans Serif"/>
              </a:rPr>
              <a:t> </a:t>
            </a:r>
            <a:r>
              <a:rPr dirty="0" sz="1800">
                <a:latin typeface="Microsoft Sans Serif"/>
                <a:cs typeface="Microsoft Sans Serif"/>
              </a:rPr>
              <a:t>م</a:t>
            </a:r>
            <a:r>
              <a:rPr dirty="0" sz="1800" spc="254">
                <a:latin typeface="Microsoft Sans Serif"/>
                <a:cs typeface="Microsoft Sans Serif"/>
              </a:rPr>
              <a:t> </a:t>
            </a:r>
            <a:r>
              <a:rPr dirty="0" baseline="10802" sz="2700" spc="-997">
                <a:latin typeface="Microsoft Sans Serif"/>
                <a:cs typeface="Microsoft Sans Serif"/>
              </a:rPr>
              <a:t>ثلع</a:t>
            </a:r>
            <a:endParaRPr baseline="10802" sz="2700">
              <a:latin typeface="Microsoft Sans Serif"/>
              <a:cs typeface="Microsoft Sans Serif"/>
            </a:endParaRPr>
          </a:p>
        </p:txBody>
      </p:sp>
      <p:sp>
        <p:nvSpPr>
          <p:cNvPr id="28" name="object 28" descr=""/>
          <p:cNvSpPr txBox="1"/>
          <p:nvPr/>
        </p:nvSpPr>
        <p:spPr>
          <a:xfrm>
            <a:off x="9125204" y="4424298"/>
            <a:ext cx="949325" cy="299720"/>
          </a:xfrm>
          <a:prstGeom prst="rect">
            <a:avLst/>
          </a:prstGeom>
        </p:spPr>
        <p:txBody>
          <a:bodyPr wrap="square" lIns="0" tIns="12700" rIns="0" bIns="0" rtlCol="0" vert="horz">
            <a:spAutoFit/>
          </a:bodyPr>
          <a:lstStyle/>
          <a:p>
            <a:pPr algn="r" marL="12700" marR="5080">
              <a:lnSpc>
                <a:spcPct val="100000"/>
              </a:lnSpc>
              <a:spcBef>
                <a:spcPts val="100"/>
              </a:spcBef>
            </a:pPr>
            <a:r>
              <a:rPr dirty="0" sz="1800" spc="-280">
                <a:latin typeface="Microsoft Sans Serif"/>
                <a:cs typeface="Microsoft Sans Serif"/>
              </a:rPr>
              <a:t>قار</a:t>
            </a:r>
            <a:r>
              <a:rPr dirty="0" sz="1800" spc="395">
                <a:latin typeface="Microsoft Sans Serif"/>
                <a:cs typeface="Microsoft Sans Serif"/>
              </a:rPr>
              <a:t> </a:t>
            </a:r>
            <a:r>
              <a:rPr dirty="0" sz="1800" spc="-170">
                <a:latin typeface="Microsoft Sans Serif"/>
                <a:cs typeface="Microsoft Sans Serif"/>
              </a:rPr>
              <a:t>ا</a:t>
            </a:r>
            <a:r>
              <a:rPr dirty="0" sz="1800" spc="-250">
                <a:latin typeface="Microsoft Sans Serif"/>
                <a:cs typeface="Microsoft Sans Serif"/>
              </a:rPr>
              <a:t> </a:t>
            </a:r>
            <a:r>
              <a:rPr dirty="0" sz="1800" spc="-360">
                <a:latin typeface="Microsoft Sans Serif"/>
                <a:cs typeface="Microsoft Sans Serif"/>
              </a:rPr>
              <a:t>لال</a:t>
            </a:r>
            <a:r>
              <a:rPr dirty="0" sz="1800" spc="459">
                <a:latin typeface="Microsoft Sans Serif"/>
                <a:cs typeface="Microsoft Sans Serif"/>
              </a:rPr>
              <a:t> </a:t>
            </a:r>
            <a:r>
              <a:rPr dirty="0" sz="1800">
                <a:latin typeface="Microsoft Sans Serif"/>
                <a:cs typeface="Microsoft Sans Serif"/>
              </a:rPr>
              <a:t>ن</a:t>
            </a:r>
            <a:r>
              <a:rPr dirty="0" sz="1800" spc="270">
                <a:latin typeface="Microsoft Sans Serif"/>
                <a:cs typeface="Microsoft Sans Serif"/>
              </a:rPr>
              <a:t> </a:t>
            </a:r>
            <a:r>
              <a:rPr dirty="0" sz="1800" spc="-50">
                <a:latin typeface="Microsoft Sans Serif"/>
                <a:cs typeface="Microsoft Sans Serif"/>
              </a:rPr>
              <a:t>ة</a:t>
            </a:r>
            <a:endParaRPr sz="1800">
              <a:latin typeface="Microsoft Sans Serif"/>
              <a:cs typeface="Microsoft Sans Serif"/>
            </a:endParaRPr>
          </a:p>
        </p:txBody>
      </p:sp>
      <p:sp>
        <p:nvSpPr>
          <p:cNvPr id="29" name="object 29" descr=""/>
          <p:cNvSpPr txBox="1"/>
          <p:nvPr/>
        </p:nvSpPr>
        <p:spPr>
          <a:xfrm>
            <a:off x="8652764" y="4428870"/>
            <a:ext cx="310515" cy="299720"/>
          </a:xfrm>
          <a:prstGeom prst="rect">
            <a:avLst/>
          </a:prstGeom>
        </p:spPr>
        <p:txBody>
          <a:bodyPr wrap="square" lIns="0" tIns="12700" rIns="0" bIns="0" rtlCol="0" vert="horz">
            <a:spAutoFit/>
          </a:bodyPr>
          <a:lstStyle/>
          <a:p>
            <a:pPr algn="r" marL="12700" marR="5080">
              <a:lnSpc>
                <a:spcPct val="100000"/>
              </a:lnSpc>
              <a:spcBef>
                <a:spcPts val="100"/>
              </a:spcBef>
            </a:pPr>
            <a:r>
              <a:rPr dirty="0" baseline="1543" sz="2700" spc="-247">
                <a:latin typeface="Microsoft Sans Serif"/>
                <a:cs typeface="Microsoft Sans Serif"/>
              </a:rPr>
              <a:t>؛ة</a:t>
            </a:r>
            <a:r>
              <a:rPr dirty="0" baseline="1543" sz="2700" spc="-217">
                <a:latin typeface="Microsoft Sans Serif"/>
                <a:cs typeface="Microsoft Sans Serif"/>
              </a:rPr>
              <a:t> </a:t>
            </a:r>
            <a:r>
              <a:rPr dirty="0" sz="1800" spc="-700">
                <a:latin typeface="Microsoft Sans Serif"/>
                <a:cs typeface="Microsoft Sans Serif"/>
              </a:rPr>
              <a:t>„</a:t>
            </a:r>
            <a:r>
              <a:rPr dirty="0" sz="1800" spc="225">
                <a:latin typeface="Microsoft Sans Serif"/>
                <a:cs typeface="Microsoft Sans Serif"/>
              </a:rPr>
              <a:t> </a:t>
            </a:r>
            <a:r>
              <a:rPr dirty="0" baseline="1543" sz="2700" spc="-607">
                <a:latin typeface="Microsoft Sans Serif"/>
                <a:cs typeface="Microsoft Sans Serif"/>
              </a:rPr>
              <a:t>و</a:t>
            </a:r>
            <a:endParaRPr baseline="1543" sz="2700">
              <a:latin typeface="Microsoft Sans Serif"/>
              <a:cs typeface="Microsoft Sans Serif"/>
            </a:endParaRPr>
          </a:p>
        </p:txBody>
      </p:sp>
      <p:sp>
        <p:nvSpPr>
          <p:cNvPr id="30" name="object 30" descr=""/>
          <p:cNvSpPr txBox="1"/>
          <p:nvPr/>
        </p:nvSpPr>
        <p:spPr>
          <a:xfrm>
            <a:off x="8695943" y="4360291"/>
            <a:ext cx="799465" cy="299720"/>
          </a:xfrm>
          <a:prstGeom prst="rect">
            <a:avLst/>
          </a:prstGeom>
        </p:spPr>
        <p:txBody>
          <a:bodyPr wrap="square" lIns="0" tIns="12700" rIns="0" bIns="0" rtlCol="0" vert="horz">
            <a:spAutoFit/>
          </a:bodyPr>
          <a:lstStyle/>
          <a:p>
            <a:pPr algn="r" marL="38100" marR="30480">
              <a:lnSpc>
                <a:spcPct val="100000"/>
              </a:lnSpc>
              <a:spcBef>
                <a:spcPts val="100"/>
              </a:spcBef>
            </a:pPr>
            <a:r>
              <a:rPr dirty="0" baseline="1543" sz="2700" spc="-1050">
                <a:latin typeface="Microsoft Sans Serif"/>
                <a:cs typeface="Microsoft Sans Serif"/>
              </a:rPr>
              <a:t>„</a:t>
            </a:r>
            <a:r>
              <a:rPr dirty="0" baseline="1543" sz="2700" spc="-359">
                <a:latin typeface="Microsoft Sans Serif"/>
                <a:cs typeface="Microsoft Sans Serif"/>
              </a:rPr>
              <a:t> </a:t>
            </a:r>
            <a:r>
              <a:rPr dirty="0" baseline="1543" sz="2700" spc="-1185">
                <a:latin typeface="Microsoft Sans Serif"/>
                <a:cs typeface="Microsoft Sans Serif"/>
              </a:rPr>
              <a:t>ثّ</a:t>
            </a:r>
            <a:r>
              <a:rPr dirty="0" baseline="1543" sz="2700" spc="-450">
                <a:latin typeface="Microsoft Sans Serif"/>
                <a:cs typeface="Microsoft Sans Serif"/>
              </a:rPr>
              <a:t> </a:t>
            </a:r>
            <a:r>
              <a:rPr dirty="0" baseline="-7716" sz="2700" spc="-1739">
                <a:latin typeface="Microsoft Sans Serif"/>
                <a:cs typeface="Microsoft Sans Serif"/>
              </a:rPr>
              <a:t>ص</a:t>
            </a:r>
            <a:r>
              <a:rPr dirty="0" baseline="-7716" sz="2700" spc="-277">
                <a:latin typeface="Microsoft Sans Serif"/>
                <a:cs typeface="Microsoft Sans Serif"/>
              </a:rPr>
              <a:t> </a:t>
            </a:r>
            <a:r>
              <a:rPr dirty="0" sz="1800" spc="-894">
                <a:latin typeface="Microsoft Sans Serif"/>
                <a:cs typeface="Microsoft Sans Serif"/>
              </a:rPr>
              <a:t>صخ</a:t>
            </a:r>
            <a:r>
              <a:rPr dirty="0" baseline="21604" sz="2700" spc="-1342">
                <a:latin typeface="Microsoft Sans Serif"/>
                <a:cs typeface="Microsoft Sans Serif"/>
              </a:rPr>
              <a:t>.</a:t>
            </a:r>
            <a:r>
              <a:rPr dirty="0" baseline="10802" sz="2700" spc="-1342">
                <a:latin typeface="Microsoft Sans Serif"/>
                <a:cs typeface="Microsoft Sans Serif"/>
              </a:rPr>
              <a:t>لا</a:t>
            </a:r>
            <a:r>
              <a:rPr dirty="0" baseline="10802" sz="2700" spc="442">
                <a:latin typeface="Microsoft Sans Serif"/>
                <a:cs typeface="Microsoft Sans Serif"/>
              </a:rPr>
              <a:t> </a:t>
            </a:r>
            <a:r>
              <a:rPr dirty="0" sz="1800" spc="-700">
                <a:latin typeface="Microsoft Sans Serif"/>
                <a:cs typeface="Microsoft Sans Serif"/>
              </a:rPr>
              <a:t>„</a:t>
            </a:r>
            <a:r>
              <a:rPr dirty="0" sz="1800" spc="30">
                <a:latin typeface="Microsoft Sans Serif"/>
                <a:cs typeface="Microsoft Sans Serif"/>
              </a:rPr>
              <a:t>  </a:t>
            </a:r>
            <a:r>
              <a:rPr dirty="0" baseline="-7716" sz="2700" spc="-1604">
                <a:latin typeface="Microsoft Sans Serif"/>
                <a:cs typeface="Microsoft Sans Serif"/>
              </a:rPr>
              <a:t>ي</a:t>
            </a:r>
            <a:r>
              <a:rPr dirty="0" baseline="3086" sz="2700" spc="-1604">
                <a:latin typeface="Microsoft Sans Serif"/>
                <a:cs typeface="Microsoft Sans Serif"/>
              </a:rPr>
              <a:t>„</a:t>
            </a:r>
            <a:r>
              <a:rPr dirty="0" baseline="3086" sz="2700" spc="-427">
                <a:latin typeface="Microsoft Sans Serif"/>
                <a:cs typeface="Microsoft Sans Serif"/>
              </a:rPr>
              <a:t> </a:t>
            </a:r>
            <a:r>
              <a:rPr dirty="0" baseline="-7716" sz="2700" spc="-982">
                <a:latin typeface="Microsoft Sans Serif"/>
                <a:cs typeface="Microsoft Sans Serif"/>
              </a:rPr>
              <a:t>ح</a:t>
            </a:r>
            <a:r>
              <a:rPr dirty="0" baseline="9259" sz="2700" spc="-982">
                <a:latin typeface="Microsoft Sans Serif"/>
                <a:cs typeface="Microsoft Sans Serif"/>
              </a:rPr>
              <a:t>.</a:t>
            </a:r>
            <a:endParaRPr baseline="9259" sz="2700">
              <a:latin typeface="Microsoft Sans Serif"/>
              <a:cs typeface="Microsoft Sans Serif"/>
            </a:endParaRPr>
          </a:p>
        </p:txBody>
      </p:sp>
      <p:sp>
        <p:nvSpPr>
          <p:cNvPr id="31" name="object 31" descr=""/>
          <p:cNvSpPr txBox="1"/>
          <p:nvPr/>
        </p:nvSpPr>
        <p:spPr>
          <a:xfrm>
            <a:off x="10824718" y="4962525"/>
            <a:ext cx="1192530" cy="299720"/>
          </a:xfrm>
          <a:prstGeom prst="rect">
            <a:avLst/>
          </a:prstGeom>
        </p:spPr>
        <p:txBody>
          <a:bodyPr wrap="square" lIns="0" tIns="12700" rIns="0" bIns="0" rtlCol="0" vert="horz">
            <a:spAutoFit/>
          </a:bodyPr>
          <a:lstStyle/>
          <a:p>
            <a:pPr algn="r" marL="12700" marR="5080">
              <a:lnSpc>
                <a:spcPct val="100000"/>
              </a:lnSpc>
              <a:spcBef>
                <a:spcPts val="100"/>
              </a:spcBef>
            </a:pPr>
            <a:r>
              <a:rPr dirty="0" sz="1800" spc="-360">
                <a:latin typeface="Microsoft Sans Serif"/>
                <a:cs typeface="Microsoft Sans Serif"/>
              </a:rPr>
              <a:t>ق</a:t>
            </a:r>
            <a:r>
              <a:rPr dirty="0" sz="1800" spc="310">
                <a:latin typeface="Microsoft Sans Serif"/>
                <a:cs typeface="Microsoft Sans Serif"/>
              </a:rPr>
              <a:t>  </a:t>
            </a:r>
            <a:r>
              <a:rPr dirty="0" sz="1800" spc="-265">
                <a:latin typeface="Microsoft Sans Serif"/>
                <a:cs typeface="Microsoft Sans Serif"/>
              </a:rPr>
              <a:t>ا</a:t>
            </a:r>
            <a:r>
              <a:rPr dirty="0" sz="1800" spc="420">
                <a:latin typeface="Microsoft Sans Serif"/>
                <a:cs typeface="Microsoft Sans Serif"/>
              </a:rPr>
              <a:t> </a:t>
            </a:r>
            <a:r>
              <a:rPr dirty="0" sz="1800" spc="-260">
                <a:latin typeface="Microsoft Sans Serif"/>
                <a:cs typeface="Microsoft Sans Serif"/>
              </a:rPr>
              <a:t>نا</a:t>
            </a:r>
            <a:r>
              <a:rPr dirty="0" sz="1800" spc="80">
                <a:latin typeface="Microsoft Sans Serif"/>
                <a:cs typeface="Microsoft Sans Serif"/>
              </a:rPr>
              <a:t>  </a:t>
            </a:r>
            <a:r>
              <a:rPr dirty="0" sz="1800" spc="-254">
                <a:latin typeface="Microsoft Sans Serif"/>
                <a:cs typeface="Microsoft Sans Serif"/>
              </a:rPr>
              <a:t>ر</a:t>
            </a:r>
            <a:r>
              <a:rPr dirty="0" sz="1800" spc="385">
                <a:latin typeface="Microsoft Sans Serif"/>
                <a:cs typeface="Microsoft Sans Serif"/>
              </a:rPr>
              <a:t>   </a:t>
            </a:r>
            <a:r>
              <a:rPr dirty="0" sz="1800" spc="-50">
                <a:latin typeface="Microsoft Sans Serif"/>
                <a:cs typeface="Microsoft Sans Serif"/>
              </a:rPr>
              <a:t>•</a:t>
            </a:r>
            <a:endParaRPr sz="1800">
              <a:latin typeface="Microsoft Sans Serif"/>
              <a:cs typeface="Microsoft Sans Serif"/>
            </a:endParaRPr>
          </a:p>
        </p:txBody>
      </p:sp>
      <p:sp>
        <p:nvSpPr>
          <p:cNvPr id="32" name="object 32" descr=""/>
          <p:cNvSpPr txBox="1"/>
          <p:nvPr/>
        </p:nvSpPr>
        <p:spPr>
          <a:xfrm>
            <a:off x="9806431" y="4970145"/>
            <a:ext cx="842644" cy="299720"/>
          </a:xfrm>
          <a:prstGeom prst="rect">
            <a:avLst/>
          </a:prstGeom>
        </p:spPr>
        <p:txBody>
          <a:bodyPr wrap="square" lIns="0" tIns="12700" rIns="0" bIns="0" rtlCol="0" vert="horz">
            <a:spAutoFit/>
          </a:bodyPr>
          <a:lstStyle/>
          <a:p>
            <a:pPr algn="r" marL="12700" marR="5080">
              <a:lnSpc>
                <a:spcPct val="100000"/>
              </a:lnSpc>
              <a:spcBef>
                <a:spcPts val="100"/>
              </a:spcBef>
            </a:pPr>
            <a:r>
              <a:rPr dirty="0" baseline="1543" sz="2700">
                <a:latin typeface="Microsoft Sans Serif"/>
                <a:cs typeface="Microsoft Sans Serif"/>
              </a:rPr>
              <a:t>ة</a:t>
            </a:r>
            <a:r>
              <a:rPr dirty="0" baseline="1543" sz="2700" spc="480">
                <a:latin typeface="Microsoft Sans Serif"/>
                <a:cs typeface="Microsoft Sans Serif"/>
              </a:rPr>
              <a:t> </a:t>
            </a:r>
            <a:r>
              <a:rPr dirty="0" baseline="1543" sz="2700" spc="-397">
                <a:latin typeface="Microsoft Sans Serif"/>
                <a:cs typeface="Microsoft Sans Serif"/>
              </a:rPr>
              <a:t>ا</a:t>
            </a:r>
            <a:r>
              <a:rPr dirty="0" baseline="1543" sz="2700" spc="697">
                <a:latin typeface="Microsoft Sans Serif"/>
                <a:cs typeface="Microsoft Sans Serif"/>
              </a:rPr>
              <a:t> </a:t>
            </a:r>
            <a:r>
              <a:rPr dirty="0" baseline="1543" sz="2700" spc="-277">
                <a:latin typeface="Microsoft Sans Serif"/>
                <a:cs typeface="Microsoft Sans Serif"/>
              </a:rPr>
              <a:t>ةا</a:t>
            </a:r>
            <a:r>
              <a:rPr dirty="0" baseline="1543" sz="2700" spc="-60">
                <a:latin typeface="Microsoft Sans Serif"/>
                <a:cs typeface="Microsoft Sans Serif"/>
              </a:rPr>
              <a:t> </a:t>
            </a:r>
            <a:r>
              <a:rPr dirty="0" sz="1800" spc="-700">
                <a:latin typeface="Microsoft Sans Serif"/>
                <a:cs typeface="Microsoft Sans Serif"/>
              </a:rPr>
              <a:t>„</a:t>
            </a:r>
            <a:r>
              <a:rPr dirty="0" sz="1800" spc="415">
                <a:latin typeface="Microsoft Sans Serif"/>
                <a:cs typeface="Microsoft Sans Serif"/>
              </a:rPr>
              <a:t> </a:t>
            </a:r>
            <a:r>
              <a:rPr dirty="0" baseline="1543" sz="2700" spc="-67">
                <a:latin typeface="Microsoft Sans Serif"/>
                <a:cs typeface="Microsoft Sans Serif"/>
              </a:rPr>
              <a:t>ة</a:t>
            </a:r>
            <a:r>
              <a:rPr dirty="0" baseline="1543" sz="2700" spc="-217">
                <a:latin typeface="Microsoft Sans Serif"/>
                <a:cs typeface="Microsoft Sans Serif"/>
              </a:rPr>
              <a:t> </a:t>
            </a:r>
            <a:r>
              <a:rPr dirty="0" sz="1800" spc="-700">
                <a:latin typeface="Microsoft Sans Serif"/>
                <a:cs typeface="Microsoft Sans Serif"/>
              </a:rPr>
              <a:t>„</a:t>
            </a:r>
            <a:r>
              <a:rPr dirty="0" sz="1800" spc="225">
                <a:latin typeface="Microsoft Sans Serif"/>
                <a:cs typeface="Microsoft Sans Serif"/>
              </a:rPr>
              <a:t> </a:t>
            </a:r>
            <a:r>
              <a:rPr dirty="0" baseline="1543" sz="2700" spc="-607">
                <a:latin typeface="Microsoft Sans Serif"/>
                <a:cs typeface="Microsoft Sans Serif"/>
              </a:rPr>
              <a:t>و</a:t>
            </a:r>
            <a:endParaRPr baseline="1543" sz="2700">
              <a:latin typeface="Microsoft Sans Serif"/>
              <a:cs typeface="Microsoft Sans Serif"/>
            </a:endParaRPr>
          </a:p>
        </p:txBody>
      </p:sp>
      <p:sp>
        <p:nvSpPr>
          <p:cNvPr id="33" name="object 33" descr=""/>
          <p:cNvSpPr txBox="1"/>
          <p:nvPr/>
        </p:nvSpPr>
        <p:spPr>
          <a:xfrm>
            <a:off x="9607295" y="4933569"/>
            <a:ext cx="2145665" cy="299720"/>
          </a:xfrm>
          <a:prstGeom prst="rect">
            <a:avLst/>
          </a:prstGeom>
        </p:spPr>
        <p:txBody>
          <a:bodyPr wrap="square" lIns="0" tIns="12700" rIns="0" bIns="0" rtlCol="0" vert="horz">
            <a:spAutoFit/>
          </a:bodyPr>
          <a:lstStyle/>
          <a:p>
            <a:pPr algn="r" marL="38100" marR="30480">
              <a:lnSpc>
                <a:spcPct val="100000"/>
              </a:lnSpc>
              <a:spcBef>
                <a:spcPts val="100"/>
              </a:spcBef>
            </a:pPr>
            <a:r>
              <a:rPr dirty="0" baseline="4629" sz="2700" spc="-1432">
                <a:latin typeface="Microsoft Sans Serif"/>
                <a:cs typeface="Microsoft Sans Serif"/>
              </a:rPr>
              <a:t>خ</a:t>
            </a:r>
            <a:r>
              <a:rPr dirty="0" baseline="26234" sz="2700" spc="-1432">
                <a:latin typeface="Microsoft Sans Serif"/>
                <a:cs typeface="Microsoft Sans Serif"/>
              </a:rPr>
              <a:t>.</a:t>
            </a:r>
            <a:r>
              <a:rPr dirty="0" baseline="21604" sz="2700" spc="-1432">
                <a:latin typeface="Microsoft Sans Serif"/>
                <a:cs typeface="Microsoft Sans Serif"/>
              </a:rPr>
              <a:t>ش</a:t>
            </a:r>
            <a:r>
              <a:rPr dirty="0" baseline="35493" sz="2700" spc="-322">
                <a:latin typeface="Microsoft Sans Serif"/>
                <a:cs typeface="Microsoft Sans Serif"/>
              </a:rPr>
              <a:t> </a:t>
            </a:r>
            <a:r>
              <a:rPr dirty="0" baseline="30864" sz="2700" spc="-960">
                <a:latin typeface="Microsoft Sans Serif"/>
                <a:cs typeface="Microsoft Sans Serif"/>
              </a:rPr>
              <a:t>ل</a:t>
            </a:r>
            <a:r>
              <a:rPr dirty="0" baseline="30864" sz="2700" spc="75">
                <a:latin typeface="Microsoft Sans Serif"/>
                <a:cs typeface="Microsoft Sans Serif"/>
              </a:rPr>
              <a:t> </a:t>
            </a:r>
            <a:r>
              <a:rPr dirty="0" baseline="9259" sz="2700" spc="-1050">
                <a:latin typeface="Microsoft Sans Serif"/>
                <a:cs typeface="Microsoft Sans Serif"/>
              </a:rPr>
              <a:t>„</a:t>
            </a:r>
            <a:r>
              <a:rPr dirty="0" baseline="9259" sz="2700" spc="-359">
                <a:latin typeface="Microsoft Sans Serif"/>
                <a:cs typeface="Microsoft Sans Serif"/>
              </a:rPr>
              <a:t> </a:t>
            </a:r>
            <a:r>
              <a:rPr dirty="0" baseline="16975" sz="2700" spc="-1560">
                <a:latin typeface="Microsoft Sans Serif"/>
                <a:cs typeface="Microsoft Sans Serif"/>
              </a:rPr>
              <a:t>صّ</a:t>
            </a:r>
            <a:r>
              <a:rPr dirty="0" baseline="16975" sz="2700" spc="7">
                <a:latin typeface="Microsoft Sans Serif"/>
                <a:cs typeface="Microsoft Sans Serif"/>
              </a:rPr>
              <a:t> </a:t>
            </a:r>
            <a:r>
              <a:rPr dirty="0" baseline="1543" sz="2700" spc="-892">
                <a:latin typeface="Microsoft Sans Serif"/>
                <a:cs typeface="Microsoft Sans Serif"/>
              </a:rPr>
              <a:t>ح</a:t>
            </a:r>
            <a:r>
              <a:rPr dirty="0" baseline="13888" sz="2700" spc="-892">
                <a:latin typeface="Microsoft Sans Serif"/>
                <a:cs typeface="Microsoft Sans Serif"/>
              </a:rPr>
              <a:t>.</a:t>
            </a:r>
            <a:r>
              <a:rPr dirty="0" baseline="1543" sz="2700" spc="-892">
                <a:latin typeface="Microsoft Sans Serif"/>
                <a:cs typeface="Microsoft Sans Serif"/>
              </a:rPr>
              <a:t>لا</a:t>
            </a:r>
            <a:r>
              <a:rPr dirty="0" baseline="1543" sz="2700">
                <a:latin typeface="Microsoft Sans Serif"/>
                <a:cs typeface="Microsoft Sans Serif"/>
              </a:rPr>
              <a:t> </a:t>
            </a:r>
            <a:r>
              <a:rPr dirty="0" baseline="9259" sz="2700" spc="-1050">
                <a:latin typeface="Microsoft Sans Serif"/>
                <a:cs typeface="Microsoft Sans Serif"/>
              </a:rPr>
              <a:t>„</a:t>
            </a:r>
            <a:r>
              <a:rPr dirty="0" baseline="9259" sz="2700" spc="-112">
                <a:latin typeface="Microsoft Sans Serif"/>
                <a:cs typeface="Microsoft Sans Serif"/>
              </a:rPr>
              <a:t> </a:t>
            </a:r>
            <a:r>
              <a:rPr dirty="0" baseline="7716" sz="2700" spc="-1072">
                <a:latin typeface="Microsoft Sans Serif"/>
                <a:cs typeface="Microsoft Sans Serif"/>
              </a:rPr>
              <a:t>ثحلا</a:t>
            </a:r>
            <a:r>
              <a:rPr dirty="0" baseline="7716" sz="2700" spc="82">
                <a:latin typeface="Microsoft Sans Serif"/>
                <a:cs typeface="Microsoft Sans Serif"/>
              </a:rPr>
              <a:t> </a:t>
            </a:r>
            <a:r>
              <a:rPr dirty="0" baseline="9259" sz="2700" spc="-1050">
                <a:latin typeface="Microsoft Sans Serif"/>
                <a:cs typeface="Microsoft Sans Serif"/>
              </a:rPr>
              <a:t>„</a:t>
            </a:r>
            <a:r>
              <a:rPr dirty="0" baseline="9259" sz="2700" spc="-352">
                <a:latin typeface="Microsoft Sans Serif"/>
                <a:cs typeface="Microsoft Sans Serif"/>
              </a:rPr>
              <a:t> </a:t>
            </a:r>
            <a:r>
              <a:rPr dirty="0" baseline="9259" sz="2700" spc="-1185">
                <a:latin typeface="Microsoft Sans Serif"/>
                <a:cs typeface="Microsoft Sans Serif"/>
              </a:rPr>
              <a:t>ثّ</a:t>
            </a:r>
            <a:r>
              <a:rPr dirty="0" baseline="9259" sz="2700" spc="-450">
                <a:latin typeface="Microsoft Sans Serif"/>
                <a:cs typeface="Microsoft Sans Serif"/>
              </a:rPr>
              <a:t> </a:t>
            </a:r>
            <a:r>
              <a:rPr dirty="0" sz="1800" spc="-1160">
                <a:latin typeface="Microsoft Sans Serif"/>
                <a:cs typeface="Microsoft Sans Serif"/>
              </a:rPr>
              <a:t>ص</a:t>
            </a:r>
            <a:r>
              <a:rPr dirty="0" sz="1800" spc="-185">
                <a:latin typeface="Microsoft Sans Serif"/>
                <a:cs typeface="Microsoft Sans Serif"/>
              </a:rPr>
              <a:t> </a:t>
            </a:r>
            <a:r>
              <a:rPr dirty="0" baseline="9259" sz="2700" spc="-1567">
                <a:latin typeface="Microsoft Sans Serif"/>
                <a:cs typeface="Microsoft Sans Serif"/>
              </a:rPr>
              <a:t>صخ</a:t>
            </a:r>
            <a:r>
              <a:rPr dirty="0" baseline="30864" sz="2700" spc="-1567">
                <a:latin typeface="Microsoft Sans Serif"/>
                <a:cs typeface="Microsoft Sans Serif"/>
              </a:rPr>
              <a:t>.</a:t>
            </a:r>
            <a:r>
              <a:rPr dirty="0" baseline="26234" sz="2700" spc="-1567">
                <a:latin typeface="Microsoft Sans Serif"/>
                <a:cs typeface="Microsoft Sans Serif"/>
              </a:rPr>
              <a:t>ت</a:t>
            </a:r>
            <a:r>
              <a:rPr dirty="0" baseline="16975" sz="2700" spc="-1567">
                <a:latin typeface="Microsoft Sans Serif"/>
                <a:cs typeface="Microsoft Sans Serif"/>
              </a:rPr>
              <a:t>,</a:t>
            </a:r>
            <a:r>
              <a:rPr dirty="0" baseline="16975" sz="2700" spc="630">
                <a:latin typeface="Microsoft Sans Serif"/>
                <a:cs typeface="Microsoft Sans Serif"/>
              </a:rPr>
              <a:t> </a:t>
            </a:r>
            <a:r>
              <a:rPr dirty="0" baseline="7716" sz="2700" spc="-1050">
                <a:latin typeface="Microsoft Sans Serif"/>
                <a:cs typeface="Microsoft Sans Serif"/>
              </a:rPr>
              <a:t>„</a:t>
            </a:r>
            <a:r>
              <a:rPr dirty="0" baseline="7716" sz="2700" spc="-472">
                <a:latin typeface="Microsoft Sans Serif"/>
                <a:cs typeface="Microsoft Sans Serif"/>
              </a:rPr>
              <a:t> </a:t>
            </a:r>
            <a:r>
              <a:rPr dirty="0" baseline="13888" sz="2700" spc="-1155">
                <a:latin typeface="Microsoft Sans Serif"/>
                <a:cs typeface="Microsoft Sans Serif"/>
              </a:rPr>
              <a:t>لّعت</a:t>
            </a:r>
            <a:r>
              <a:rPr dirty="0" baseline="24691" sz="2700" spc="-1155">
                <a:latin typeface="Microsoft Sans Serif"/>
                <a:cs typeface="Microsoft Sans Serif"/>
              </a:rPr>
              <a:t>„</a:t>
            </a:r>
            <a:r>
              <a:rPr dirty="0" baseline="18518" sz="2700" spc="-1155">
                <a:latin typeface="Microsoft Sans Serif"/>
                <a:cs typeface="Microsoft Sans Serif"/>
              </a:rPr>
              <a:t>ت</a:t>
            </a:r>
            <a:r>
              <a:rPr dirty="0" baseline="13888" sz="2700" spc="-1155">
                <a:latin typeface="Microsoft Sans Serif"/>
                <a:cs typeface="Microsoft Sans Serif"/>
              </a:rPr>
              <a:t>„</a:t>
            </a:r>
            <a:r>
              <a:rPr dirty="0" baseline="13888" sz="2700" spc="7">
                <a:latin typeface="Microsoft Sans Serif"/>
                <a:cs typeface="Microsoft Sans Serif"/>
              </a:rPr>
              <a:t> </a:t>
            </a:r>
            <a:r>
              <a:rPr dirty="0" baseline="1543" sz="2700" spc="82">
                <a:latin typeface="Microsoft Sans Serif"/>
                <a:cs typeface="Microsoft Sans Serif"/>
              </a:rPr>
              <a:t>م</a:t>
            </a:r>
            <a:r>
              <a:rPr dirty="0" baseline="1543" sz="2700" spc="172">
                <a:latin typeface="Microsoft Sans Serif"/>
                <a:cs typeface="Microsoft Sans Serif"/>
              </a:rPr>
              <a:t> </a:t>
            </a:r>
            <a:r>
              <a:rPr dirty="0" baseline="6172" sz="2700" spc="-750">
                <a:latin typeface="Microsoft Sans Serif"/>
                <a:cs typeface="Microsoft Sans Serif"/>
              </a:rPr>
              <a:t>.</a:t>
            </a:r>
            <a:r>
              <a:rPr dirty="0" baseline="16975" sz="2700" spc="60">
                <a:latin typeface="Microsoft Sans Serif"/>
                <a:cs typeface="Microsoft Sans Serif"/>
              </a:rPr>
              <a:t> </a:t>
            </a:r>
            <a:r>
              <a:rPr dirty="0" baseline="1543" sz="2700" spc="-1417">
                <a:latin typeface="Microsoft Sans Serif"/>
                <a:cs typeface="Microsoft Sans Serif"/>
              </a:rPr>
              <a:t>س</a:t>
            </a:r>
            <a:r>
              <a:rPr dirty="0" baseline="10802" sz="2700" spc="179">
                <a:latin typeface="Microsoft Sans Serif"/>
                <a:cs typeface="Microsoft Sans Serif"/>
              </a:rPr>
              <a:t>  </a:t>
            </a:r>
            <a:r>
              <a:rPr dirty="0" sz="1800" spc="-1435">
                <a:latin typeface="Microsoft Sans Serif"/>
                <a:cs typeface="Microsoft Sans Serif"/>
              </a:rPr>
              <a:t>ش</a:t>
            </a:r>
            <a:r>
              <a:rPr dirty="0" baseline="12345" sz="2700" spc="750">
                <a:latin typeface="Microsoft Sans Serif"/>
                <a:cs typeface="Microsoft Sans Serif"/>
              </a:rPr>
              <a:t> </a:t>
            </a:r>
            <a:r>
              <a:rPr dirty="0" baseline="7716" sz="2700" spc="-1350">
                <a:latin typeface="Microsoft Sans Serif"/>
                <a:cs typeface="Microsoft Sans Serif"/>
              </a:rPr>
              <a:t>ت</a:t>
            </a:r>
            <a:r>
              <a:rPr dirty="0" baseline="24691" sz="2700" spc="-1350">
                <a:latin typeface="Microsoft Sans Serif"/>
                <a:cs typeface="Microsoft Sans Serif"/>
              </a:rPr>
              <a:t>.</a:t>
            </a:r>
            <a:endParaRPr baseline="24691" sz="2700">
              <a:latin typeface="Microsoft Sans Serif"/>
              <a:cs typeface="Microsoft Sans Serif"/>
            </a:endParaRPr>
          </a:p>
        </p:txBody>
      </p:sp>
      <p:sp>
        <p:nvSpPr>
          <p:cNvPr id="34" name="object 34" descr=""/>
          <p:cNvSpPr txBox="1"/>
          <p:nvPr/>
        </p:nvSpPr>
        <p:spPr>
          <a:xfrm>
            <a:off x="6879081" y="4967096"/>
            <a:ext cx="2805430" cy="299720"/>
          </a:xfrm>
          <a:prstGeom prst="rect">
            <a:avLst/>
          </a:prstGeom>
        </p:spPr>
        <p:txBody>
          <a:bodyPr wrap="square" lIns="0" tIns="12700" rIns="0" bIns="0" rtlCol="0" vert="horz">
            <a:spAutoFit/>
          </a:bodyPr>
          <a:lstStyle/>
          <a:p>
            <a:pPr algn="r" marL="38100" marR="30480">
              <a:lnSpc>
                <a:spcPct val="100000"/>
              </a:lnSpc>
              <a:spcBef>
                <a:spcPts val="100"/>
              </a:spcBef>
            </a:pPr>
            <a:r>
              <a:rPr dirty="0" baseline="-12345" sz="2700" spc="-1050">
                <a:latin typeface="Microsoft Sans Serif"/>
                <a:cs typeface="Microsoft Sans Serif"/>
              </a:rPr>
              <a:t>„</a:t>
            </a:r>
            <a:r>
              <a:rPr dirty="0" baseline="-12345" sz="2700" spc="562">
                <a:latin typeface="Microsoft Sans Serif"/>
                <a:cs typeface="Microsoft Sans Serif"/>
              </a:rPr>
              <a:t>      </a:t>
            </a:r>
            <a:r>
              <a:rPr dirty="0" sz="1800" spc="-700">
                <a:latin typeface="Microsoft Sans Serif"/>
                <a:cs typeface="Microsoft Sans Serif"/>
              </a:rPr>
              <a:t>„</a:t>
            </a:r>
            <a:r>
              <a:rPr dirty="0" sz="1800" spc="415">
                <a:latin typeface="Microsoft Sans Serif"/>
                <a:cs typeface="Microsoft Sans Serif"/>
              </a:rPr>
              <a:t>      </a:t>
            </a:r>
            <a:r>
              <a:rPr dirty="0" baseline="-12345" sz="2700" spc="-1050">
                <a:latin typeface="Microsoft Sans Serif"/>
                <a:cs typeface="Microsoft Sans Serif"/>
              </a:rPr>
              <a:t>„</a:t>
            </a:r>
            <a:r>
              <a:rPr dirty="0" baseline="-12345" sz="2700" spc="262">
                <a:latin typeface="Microsoft Sans Serif"/>
                <a:cs typeface="Microsoft Sans Serif"/>
              </a:rPr>
              <a:t>   </a:t>
            </a:r>
            <a:r>
              <a:rPr dirty="0" baseline="1543" sz="2700" spc="-67">
                <a:latin typeface="Microsoft Sans Serif"/>
                <a:cs typeface="Microsoft Sans Serif"/>
              </a:rPr>
              <a:t>ة</a:t>
            </a:r>
            <a:r>
              <a:rPr dirty="0" baseline="1543" sz="2700" spc="-209">
                <a:latin typeface="Microsoft Sans Serif"/>
                <a:cs typeface="Microsoft Sans Serif"/>
              </a:rPr>
              <a:t> </a:t>
            </a:r>
            <a:r>
              <a:rPr dirty="0" sz="1800" spc="-700">
                <a:latin typeface="Microsoft Sans Serif"/>
                <a:cs typeface="Microsoft Sans Serif"/>
              </a:rPr>
              <a:t>„</a:t>
            </a:r>
            <a:r>
              <a:rPr dirty="0" sz="1800" spc="355">
                <a:latin typeface="Microsoft Sans Serif"/>
                <a:cs typeface="Microsoft Sans Serif"/>
              </a:rPr>
              <a:t> </a:t>
            </a:r>
            <a:r>
              <a:rPr dirty="0" baseline="1543" sz="2700" spc="-397">
                <a:latin typeface="Microsoft Sans Serif"/>
                <a:cs typeface="Microsoft Sans Serif"/>
              </a:rPr>
              <a:t>ا</a:t>
            </a:r>
            <a:r>
              <a:rPr dirty="0" baseline="1543" sz="2700" spc="652">
                <a:latin typeface="Microsoft Sans Serif"/>
                <a:cs typeface="Microsoft Sans Serif"/>
              </a:rPr>
              <a:t> </a:t>
            </a:r>
            <a:r>
              <a:rPr dirty="0" baseline="1543" sz="2700" spc="-810">
                <a:latin typeface="Microsoft Sans Serif"/>
                <a:cs typeface="Microsoft Sans Serif"/>
              </a:rPr>
              <a:t>ك</a:t>
            </a:r>
            <a:r>
              <a:rPr dirty="0" baseline="1543" sz="2700" spc="-120">
                <a:latin typeface="Microsoft Sans Serif"/>
                <a:cs typeface="Microsoft Sans Serif"/>
              </a:rPr>
              <a:t> </a:t>
            </a:r>
            <a:r>
              <a:rPr dirty="0" baseline="1543" sz="2700" spc="-247">
                <a:latin typeface="Microsoft Sans Serif"/>
                <a:cs typeface="Microsoft Sans Serif"/>
              </a:rPr>
              <a:t>د</a:t>
            </a:r>
            <a:r>
              <a:rPr dirty="0" baseline="1543" sz="2700" spc="-375">
                <a:latin typeface="Microsoft Sans Serif"/>
                <a:cs typeface="Microsoft Sans Serif"/>
              </a:rPr>
              <a:t> </a:t>
            </a:r>
            <a:r>
              <a:rPr dirty="0" baseline="1543" sz="2700" spc="-1207">
                <a:latin typeface="Microsoft Sans Serif"/>
                <a:cs typeface="Microsoft Sans Serif"/>
              </a:rPr>
              <a:t>ي</a:t>
            </a:r>
            <a:r>
              <a:rPr dirty="0" baseline="-12345" sz="2700" spc="-1207">
                <a:latin typeface="Microsoft Sans Serif"/>
                <a:cs typeface="Microsoft Sans Serif"/>
              </a:rPr>
              <a:t>„</a:t>
            </a:r>
            <a:r>
              <a:rPr dirty="0" baseline="-12345" sz="2700" spc="179">
                <a:latin typeface="Microsoft Sans Serif"/>
                <a:cs typeface="Microsoft Sans Serif"/>
              </a:rPr>
              <a:t> </a:t>
            </a:r>
            <a:r>
              <a:rPr dirty="0" baseline="1543" sz="2700" spc="-397">
                <a:latin typeface="Microsoft Sans Serif"/>
                <a:cs typeface="Microsoft Sans Serif"/>
              </a:rPr>
              <a:t>ا</a:t>
            </a:r>
            <a:r>
              <a:rPr dirty="0" baseline="1543" sz="2700" spc="112">
                <a:latin typeface="Microsoft Sans Serif"/>
                <a:cs typeface="Microsoft Sans Serif"/>
              </a:rPr>
              <a:t>  </a:t>
            </a:r>
            <a:r>
              <a:rPr dirty="0" baseline="1543" sz="2700" spc="-397">
                <a:latin typeface="Microsoft Sans Serif"/>
                <a:cs typeface="Microsoft Sans Serif"/>
              </a:rPr>
              <a:t>،ا</a:t>
            </a:r>
            <a:r>
              <a:rPr dirty="0" baseline="1543" sz="2700" spc="667">
                <a:latin typeface="Microsoft Sans Serif"/>
                <a:cs typeface="Microsoft Sans Serif"/>
              </a:rPr>
              <a:t> </a:t>
            </a:r>
            <a:r>
              <a:rPr dirty="0" baseline="1543" sz="2700" spc="-1522">
                <a:latin typeface="Microsoft Sans Serif"/>
                <a:cs typeface="Microsoft Sans Serif"/>
              </a:rPr>
              <a:t>ص</a:t>
            </a:r>
            <a:endParaRPr baseline="1543" sz="2700">
              <a:latin typeface="Microsoft Sans Serif"/>
              <a:cs typeface="Microsoft Sans Serif"/>
            </a:endParaRPr>
          </a:p>
        </p:txBody>
      </p:sp>
      <p:sp>
        <p:nvSpPr>
          <p:cNvPr id="35" name="object 35" descr=""/>
          <p:cNvSpPr txBox="1"/>
          <p:nvPr/>
        </p:nvSpPr>
        <p:spPr>
          <a:xfrm>
            <a:off x="6296914" y="4962525"/>
            <a:ext cx="3226435" cy="299720"/>
          </a:xfrm>
          <a:prstGeom prst="rect">
            <a:avLst/>
          </a:prstGeom>
        </p:spPr>
        <p:txBody>
          <a:bodyPr wrap="square" lIns="0" tIns="12700" rIns="0" bIns="0" rtlCol="0" vert="horz">
            <a:spAutoFit/>
          </a:bodyPr>
          <a:lstStyle/>
          <a:p>
            <a:pPr algn="r" marL="38100" marR="30480">
              <a:lnSpc>
                <a:spcPct val="100000"/>
              </a:lnSpc>
              <a:spcBef>
                <a:spcPts val="100"/>
              </a:spcBef>
            </a:pPr>
            <a:r>
              <a:rPr dirty="0" sz="1800" spc="-565">
                <a:latin typeface="Microsoft Sans Serif"/>
                <a:cs typeface="Microsoft Sans Serif"/>
              </a:rPr>
              <a:t>.</a:t>
            </a:r>
            <a:r>
              <a:rPr dirty="0" baseline="9259" sz="2700" spc="-847">
                <a:latin typeface="Microsoft Sans Serif"/>
                <a:cs typeface="Microsoft Sans Serif"/>
              </a:rPr>
              <a:t>صاح</a:t>
            </a:r>
            <a:r>
              <a:rPr dirty="0" baseline="21604" sz="2700" spc="-847">
                <a:latin typeface="Microsoft Sans Serif"/>
                <a:cs typeface="Microsoft Sans Serif"/>
              </a:rPr>
              <a:t>.</a:t>
            </a:r>
            <a:r>
              <a:rPr dirty="0" baseline="9259" sz="2700" spc="-847">
                <a:latin typeface="Microsoft Sans Serif"/>
                <a:cs typeface="Microsoft Sans Serif"/>
              </a:rPr>
              <a:t>لا</a:t>
            </a:r>
            <a:r>
              <a:rPr dirty="0" baseline="9259" sz="2700" spc="-345">
                <a:latin typeface="Microsoft Sans Serif"/>
                <a:cs typeface="Microsoft Sans Serif"/>
              </a:rPr>
              <a:t> </a:t>
            </a:r>
            <a:r>
              <a:rPr dirty="0" sz="1800" spc="-480">
                <a:latin typeface="Microsoft Sans Serif"/>
                <a:cs typeface="Microsoft Sans Serif"/>
              </a:rPr>
              <a:t>ر</a:t>
            </a:r>
            <a:r>
              <a:rPr dirty="0" baseline="13888" sz="2700" spc="-719">
                <a:latin typeface="Microsoft Sans Serif"/>
                <a:cs typeface="Microsoft Sans Serif"/>
              </a:rPr>
              <a:t>.</a:t>
            </a:r>
            <a:r>
              <a:rPr dirty="0" baseline="13888" sz="2700" spc="-405">
                <a:latin typeface="Microsoft Sans Serif"/>
                <a:cs typeface="Microsoft Sans Serif"/>
              </a:rPr>
              <a:t> </a:t>
            </a:r>
            <a:r>
              <a:rPr dirty="0" baseline="20061" sz="2700" spc="-982">
                <a:latin typeface="Microsoft Sans Serif"/>
                <a:cs typeface="Microsoft Sans Serif"/>
              </a:rPr>
              <a:t>يّ</a:t>
            </a:r>
            <a:r>
              <a:rPr dirty="0" sz="1800" spc="-655">
                <a:latin typeface="Microsoft Sans Serif"/>
                <a:cs typeface="Microsoft Sans Serif"/>
              </a:rPr>
              <a:t>„</a:t>
            </a:r>
            <a:r>
              <a:rPr dirty="0" baseline="15432" sz="2700" spc="-982">
                <a:latin typeface="Microsoft Sans Serif"/>
                <a:cs typeface="Microsoft Sans Serif"/>
              </a:rPr>
              <a:t>حلا</a:t>
            </a:r>
            <a:r>
              <a:rPr dirty="0" baseline="15432" sz="2700" spc="-359">
                <a:latin typeface="Microsoft Sans Serif"/>
                <a:cs typeface="Microsoft Sans Serif"/>
              </a:rPr>
              <a:t> </a:t>
            </a:r>
            <a:r>
              <a:rPr dirty="0" sz="1800" spc="-760">
                <a:latin typeface="Microsoft Sans Serif"/>
                <a:cs typeface="Microsoft Sans Serif"/>
              </a:rPr>
              <a:t>ي</a:t>
            </a:r>
            <a:r>
              <a:rPr dirty="0" baseline="26234" sz="2700" spc="-1139">
                <a:latin typeface="Microsoft Sans Serif"/>
                <a:cs typeface="Microsoft Sans Serif"/>
              </a:rPr>
              <a:t>.</a:t>
            </a:r>
            <a:r>
              <a:rPr dirty="0" baseline="10802" sz="2700" spc="-1139">
                <a:latin typeface="Microsoft Sans Serif"/>
                <a:cs typeface="Microsoft Sans Serif"/>
              </a:rPr>
              <a:t>ق</a:t>
            </a:r>
            <a:r>
              <a:rPr dirty="0" baseline="10802" sz="2700" spc="-337">
                <a:latin typeface="Microsoft Sans Serif"/>
                <a:cs typeface="Microsoft Sans Serif"/>
              </a:rPr>
              <a:t> </a:t>
            </a:r>
            <a:r>
              <a:rPr dirty="0" baseline="21604" sz="2700" spc="-719">
                <a:latin typeface="Microsoft Sans Serif"/>
                <a:cs typeface="Microsoft Sans Serif"/>
              </a:rPr>
              <a:t>ةكولس</a:t>
            </a:r>
            <a:r>
              <a:rPr dirty="0" baseline="21604" sz="2700" spc="-345">
                <a:latin typeface="Microsoft Sans Serif"/>
                <a:cs typeface="Microsoft Sans Serif"/>
              </a:rPr>
              <a:t> </a:t>
            </a:r>
            <a:r>
              <a:rPr dirty="0" sz="1800" spc="-350">
                <a:latin typeface="Microsoft Sans Serif"/>
                <a:cs typeface="Microsoft Sans Serif"/>
              </a:rPr>
              <a:t>وا</a:t>
            </a:r>
            <a:r>
              <a:rPr dirty="0" baseline="21604" sz="2700" spc="-60">
                <a:latin typeface="Microsoft Sans Serif"/>
                <a:cs typeface="Microsoft Sans Serif"/>
              </a:rPr>
              <a:t> </a:t>
            </a:r>
            <a:r>
              <a:rPr dirty="0" sz="1800" spc="-490">
                <a:latin typeface="Microsoft Sans Serif"/>
                <a:cs typeface="Microsoft Sans Serif"/>
              </a:rPr>
              <a:t>ة</a:t>
            </a:r>
            <a:r>
              <a:rPr dirty="0" baseline="16975" sz="2700" spc="-735">
                <a:latin typeface="Microsoft Sans Serif"/>
                <a:cs typeface="Microsoft Sans Serif"/>
              </a:rPr>
              <a:t>„</a:t>
            </a:r>
            <a:r>
              <a:rPr dirty="0" baseline="16975" sz="2700" spc="-352">
                <a:latin typeface="Microsoft Sans Serif"/>
                <a:cs typeface="Microsoft Sans Serif"/>
              </a:rPr>
              <a:t> </a:t>
            </a:r>
            <a:r>
              <a:rPr dirty="0" baseline="16975" sz="2700" spc="-1185">
                <a:latin typeface="Microsoft Sans Serif"/>
                <a:cs typeface="Microsoft Sans Serif"/>
              </a:rPr>
              <a:t>ثّ</a:t>
            </a:r>
            <a:r>
              <a:rPr dirty="0" baseline="16975" sz="2700" spc="-442">
                <a:latin typeface="Microsoft Sans Serif"/>
                <a:cs typeface="Microsoft Sans Serif"/>
              </a:rPr>
              <a:t> </a:t>
            </a:r>
            <a:r>
              <a:rPr dirty="0" baseline="29320" sz="2700" spc="-1222">
                <a:latin typeface="Microsoft Sans Serif"/>
                <a:cs typeface="Microsoft Sans Serif"/>
              </a:rPr>
              <a:t>حصلا</a:t>
            </a:r>
            <a:r>
              <a:rPr dirty="0" baseline="29320" sz="2700" spc="-359">
                <a:latin typeface="Microsoft Sans Serif"/>
                <a:cs typeface="Microsoft Sans Serif"/>
              </a:rPr>
              <a:t> </a:t>
            </a:r>
            <a:r>
              <a:rPr dirty="0" baseline="3086" sz="2700" spc="-989">
                <a:latin typeface="Microsoft Sans Serif"/>
                <a:cs typeface="Microsoft Sans Serif"/>
              </a:rPr>
              <a:t>ةث</a:t>
            </a:r>
            <a:r>
              <a:rPr dirty="0" baseline="15432" sz="2700" spc="-989">
                <a:latin typeface="Microsoft Sans Serif"/>
                <a:cs typeface="Microsoft Sans Serif"/>
              </a:rPr>
              <a:t>„</a:t>
            </a:r>
            <a:r>
              <a:rPr dirty="0" baseline="15432" sz="2700" spc="-450">
                <a:latin typeface="Microsoft Sans Serif"/>
                <a:cs typeface="Microsoft Sans Serif"/>
              </a:rPr>
              <a:t> </a:t>
            </a:r>
            <a:r>
              <a:rPr dirty="0" baseline="9259" sz="2700" spc="-562">
                <a:latin typeface="Microsoft Sans Serif"/>
                <a:cs typeface="Microsoft Sans Serif"/>
              </a:rPr>
              <a:t>لاح</a:t>
            </a:r>
            <a:r>
              <a:rPr dirty="0" baseline="9259" sz="2700" spc="-367">
                <a:latin typeface="Microsoft Sans Serif"/>
                <a:cs typeface="Microsoft Sans Serif"/>
              </a:rPr>
              <a:t> </a:t>
            </a:r>
            <a:r>
              <a:rPr dirty="0" sz="1800" spc="-350">
                <a:latin typeface="Microsoft Sans Serif"/>
                <a:cs typeface="Microsoft Sans Serif"/>
              </a:rPr>
              <a:t>وا</a:t>
            </a:r>
            <a:r>
              <a:rPr dirty="0" baseline="21604" sz="2700" spc="-22">
                <a:latin typeface="Microsoft Sans Serif"/>
                <a:cs typeface="Microsoft Sans Serif"/>
              </a:rPr>
              <a:t> </a:t>
            </a:r>
            <a:r>
              <a:rPr dirty="0" baseline="12345" sz="2700" spc="-1042">
                <a:latin typeface="Microsoft Sans Serif"/>
                <a:cs typeface="Microsoft Sans Serif"/>
              </a:rPr>
              <a:t>يّ</a:t>
            </a:r>
            <a:r>
              <a:rPr dirty="0" baseline="12345" sz="2700" spc="-277">
                <a:latin typeface="Microsoft Sans Serif"/>
                <a:cs typeface="Microsoft Sans Serif"/>
              </a:rPr>
              <a:t> </a:t>
            </a:r>
            <a:r>
              <a:rPr dirty="0" baseline="18518" sz="2700" spc="-1214">
                <a:latin typeface="Microsoft Sans Serif"/>
                <a:cs typeface="Microsoft Sans Serif"/>
              </a:rPr>
              <a:t>سن</a:t>
            </a:r>
            <a:r>
              <a:rPr dirty="0" baseline="33950" sz="2700" spc="-1214">
                <a:latin typeface="Microsoft Sans Serif"/>
                <a:cs typeface="Microsoft Sans Serif"/>
              </a:rPr>
              <a:t>.</a:t>
            </a:r>
            <a:r>
              <a:rPr dirty="0" baseline="33950" sz="2700" spc="-472">
                <a:latin typeface="Microsoft Sans Serif"/>
                <a:cs typeface="Microsoft Sans Serif"/>
              </a:rPr>
              <a:t> </a:t>
            </a:r>
            <a:r>
              <a:rPr dirty="0" baseline="32407" sz="2700" spc="-1177">
                <a:latin typeface="Microsoft Sans Serif"/>
                <a:cs typeface="Microsoft Sans Serif"/>
              </a:rPr>
              <a:t>حلا</a:t>
            </a:r>
            <a:r>
              <a:rPr dirty="0" baseline="21604" sz="2700" spc="-1177">
                <a:latin typeface="Microsoft Sans Serif"/>
                <a:cs typeface="Microsoft Sans Serif"/>
              </a:rPr>
              <a:t>,</a:t>
            </a:r>
            <a:r>
              <a:rPr dirty="0" baseline="21604" sz="2700" spc="82">
                <a:latin typeface="Microsoft Sans Serif"/>
                <a:cs typeface="Microsoft Sans Serif"/>
              </a:rPr>
              <a:t>  </a:t>
            </a:r>
            <a:r>
              <a:rPr dirty="0" baseline="7716" sz="2700" spc="-1814">
                <a:latin typeface="Microsoft Sans Serif"/>
                <a:cs typeface="Microsoft Sans Serif"/>
              </a:rPr>
              <a:t>ثص</a:t>
            </a:r>
            <a:r>
              <a:rPr dirty="0" baseline="26234" sz="2700" spc="-1814">
                <a:latin typeface="Microsoft Sans Serif"/>
                <a:cs typeface="Microsoft Sans Serif"/>
              </a:rPr>
              <a:t>.</a:t>
            </a:r>
            <a:r>
              <a:rPr dirty="0" baseline="26234" sz="2700" spc="-7">
                <a:latin typeface="Microsoft Sans Serif"/>
                <a:cs typeface="Microsoft Sans Serif"/>
              </a:rPr>
              <a:t> </a:t>
            </a:r>
            <a:r>
              <a:rPr dirty="0" baseline="9259" sz="2700" spc="82">
                <a:latin typeface="Microsoft Sans Serif"/>
                <a:cs typeface="Microsoft Sans Serif"/>
              </a:rPr>
              <a:t>م</a:t>
            </a:r>
            <a:r>
              <a:rPr dirty="0" baseline="9259" sz="2700" spc="480">
                <a:latin typeface="Microsoft Sans Serif"/>
                <a:cs typeface="Microsoft Sans Serif"/>
              </a:rPr>
              <a:t> </a:t>
            </a:r>
            <a:r>
              <a:rPr dirty="0" baseline="9259" sz="2700" spc="-787">
                <a:latin typeface="Microsoft Sans Serif"/>
                <a:cs typeface="Microsoft Sans Serif"/>
              </a:rPr>
              <a:t>ل</a:t>
            </a:r>
            <a:r>
              <a:rPr dirty="0" baseline="9259" sz="2700" spc="-405">
                <a:latin typeface="Microsoft Sans Serif"/>
                <a:cs typeface="Microsoft Sans Serif"/>
              </a:rPr>
              <a:t> </a:t>
            </a:r>
            <a:r>
              <a:rPr dirty="0" baseline="16975" sz="2700" spc="-750">
                <a:latin typeface="Microsoft Sans Serif"/>
                <a:cs typeface="Microsoft Sans Serif"/>
              </a:rPr>
              <a:t>.</a:t>
            </a:r>
            <a:r>
              <a:rPr dirty="0" baseline="16975" sz="2700" spc="502">
                <a:latin typeface="Microsoft Sans Serif"/>
                <a:cs typeface="Microsoft Sans Serif"/>
              </a:rPr>
              <a:t> </a:t>
            </a:r>
            <a:r>
              <a:rPr dirty="0" baseline="26234" sz="2700" spc="-1019">
                <a:latin typeface="Microsoft Sans Serif"/>
                <a:cs typeface="Microsoft Sans Serif"/>
              </a:rPr>
              <a:t>.</a:t>
            </a:r>
            <a:r>
              <a:rPr dirty="0" baseline="10802" sz="2700" spc="-1019">
                <a:latin typeface="Microsoft Sans Serif"/>
                <a:cs typeface="Microsoft Sans Serif"/>
              </a:rPr>
              <a:t>ق</a:t>
            </a:r>
            <a:r>
              <a:rPr dirty="0" baseline="10802" sz="2700" spc="-97">
                <a:latin typeface="Microsoft Sans Serif"/>
                <a:cs typeface="Microsoft Sans Serif"/>
              </a:rPr>
              <a:t> </a:t>
            </a:r>
            <a:r>
              <a:rPr dirty="0" baseline="13888" sz="2700" spc="-922">
                <a:latin typeface="Microsoft Sans Serif"/>
                <a:cs typeface="Microsoft Sans Serif"/>
              </a:rPr>
              <a:t>مت</a:t>
            </a:r>
            <a:r>
              <a:rPr dirty="0" baseline="4629" sz="2700" spc="-922">
                <a:latin typeface="Microsoft Sans Serif"/>
                <a:cs typeface="Microsoft Sans Serif"/>
              </a:rPr>
              <a:t>,</a:t>
            </a:r>
            <a:r>
              <a:rPr dirty="0" baseline="4629" sz="2700" spc="-165">
                <a:latin typeface="Microsoft Sans Serif"/>
                <a:cs typeface="Microsoft Sans Serif"/>
              </a:rPr>
              <a:t> </a:t>
            </a:r>
            <a:r>
              <a:rPr dirty="0" baseline="9259" sz="2700" spc="-75">
                <a:latin typeface="Microsoft Sans Serif"/>
                <a:cs typeface="Microsoft Sans Serif"/>
              </a:rPr>
              <a:t>م</a:t>
            </a:r>
            <a:endParaRPr baseline="9259" sz="2700">
              <a:latin typeface="Microsoft Sans Serif"/>
              <a:cs typeface="Microsoft Sans Serif"/>
            </a:endParaRPr>
          </a:p>
        </p:txBody>
      </p:sp>
      <p:pic>
        <p:nvPicPr>
          <p:cNvPr id="36" name="object 36" descr=""/>
          <p:cNvPicPr/>
          <p:nvPr/>
        </p:nvPicPr>
        <p:blipFill>
          <a:blip r:embed="rId2" cstate="print"/>
          <a:stretch>
            <a:fillRect/>
          </a:stretch>
        </p:blipFill>
        <p:spPr>
          <a:xfrm>
            <a:off x="553212" y="1828800"/>
            <a:ext cx="2496312" cy="3718560"/>
          </a:xfrm>
          <a:prstGeom prst="rect">
            <a:avLst/>
          </a:prstGeom>
        </p:spPr>
      </p:pic>
      <p:pic>
        <p:nvPicPr>
          <p:cNvPr id="37" name="object 37" descr=""/>
          <p:cNvPicPr/>
          <p:nvPr/>
        </p:nvPicPr>
        <p:blipFill>
          <a:blip r:embed="rId3" cstate="print"/>
          <a:stretch>
            <a:fillRect/>
          </a:stretch>
        </p:blipFill>
        <p:spPr>
          <a:xfrm>
            <a:off x="10776204" y="5442203"/>
            <a:ext cx="609600" cy="609599"/>
          </a:xfrm>
          <a:prstGeom prst="rect">
            <a:avLst/>
          </a:prstGeom>
        </p:spPr>
      </p:pic>
    </p:spTree>
  </p:cSld>
  <p:clrMapOvr>
    <a:masterClrMapping/>
  </p:clrMapOvr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 descr=""/>
          <p:cNvSpPr txBox="1"/>
          <p:nvPr/>
        </p:nvSpPr>
        <p:spPr>
          <a:xfrm>
            <a:off x="11648185" y="1193673"/>
            <a:ext cx="288925" cy="269240"/>
          </a:xfrm>
          <a:prstGeom prst="rect">
            <a:avLst/>
          </a:prstGeom>
        </p:spPr>
        <p:txBody>
          <a:bodyPr wrap="square" lIns="0" tIns="12065" rIns="0" bIns="0" rtlCol="0" vert="horz">
            <a:spAutoFit/>
          </a:bodyPr>
          <a:lstStyle/>
          <a:p>
            <a:pPr algn="r" marL="38100" marR="30480">
              <a:lnSpc>
                <a:spcPct val="100000"/>
              </a:lnSpc>
              <a:spcBef>
                <a:spcPts val="95"/>
              </a:spcBef>
            </a:pPr>
            <a:r>
              <a:rPr dirty="0" baseline="-20833" sz="2400">
                <a:latin typeface="Microsoft Sans Serif"/>
                <a:cs typeface="Microsoft Sans Serif"/>
              </a:rPr>
              <a:t>ح</a:t>
            </a:r>
            <a:r>
              <a:rPr dirty="0" baseline="-5208" sz="2400" spc="30">
                <a:latin typeface="Microsoft Sans Serif"/>
                <a:cs typeface="Microsoft Sans Serif"/>
              </a:rPr>
              <a:t> </a:t>
            </a:r>
            <a:r>
              <a:rPr dirty="0" sz="1600" spc="-630">
                <a:latin typeface="Microsoft Sans Serif"/>
                <a:cs typeface="Microsoft Sans Serif"/>
              </a:rPr>
              <a:t>.</a:t>
            </a:r>
            <a:r>
              <a:rPr dirty="0" baseline="-15625" sz="2400" spc="-944">
                <a:latin typeface="Microsoft Sans Serif"/>
                <a:cs typeface="Microsoft Sans Serif"/>
              </a:rPr>
              <a:t>ق</a:t>
            </a:r>
            <a:endParaRPr baseline="-15625" sz="2400">
              <a:latin typeface="Microsoft Sans Serif"/>
              <a:cs typeface="Microsoft Sans Serif"/>
            </a:endParaRPr>
          </a:p>
        </p:txBody>
      </p:sp>
      <p:sp>
        <p:nvSpPr>
          <p:cNvPr id="3" name="object 3" descr=""/>
          <p:cNvSpPr txBox="1"/>
          <p:nvPr/>
        </p:nvSpPr>
        <p:spPr>
          <a:xfrm>
            <a:off x="1346072" y="1268348"/>
            <a:ext cx="10217150" cy="269240"/>
          </a:xfrm>
          <a:prstGeom prst="rect">
            <a:avLst/>
          </a:prstGeom>
        </p:spPr>
        <p:txBody>
          <a:bodyPr wrap="square" lIns="0" tIns="12065" rIns="0" bIns="0" rtlCol="0" vert="horz">
            <a:spAutoFit/>
          </a:bodyPr>
          <a:lstStyle/>
          <a:p>
            <a:pPr algn="r" marL="88900" marR="43180">
              <a:lnSpc>
                <a:spcPct val="100000"/>
              </a:lnSpc>
              <a:spcBef>
                <a:spcPts val="95"/>
              </a:spcBef>
            </a:pPr>
            <a:r>
              <a:rPr dirty="0" baseline="10416" sz="2400" spc="-937">
                <a:latin typeface="Microsoft Sans Serif"/>
                <a:cs typeface="Microsoft Sans Serif"/>
              </a:rPr>
              <a:t>„</a:t>
            </a:r>
            <a:r>
              <a:rPr dirty="0" baseline="10416" sz="2400" spc="-315">
                <a:latin typeface="Microsoft Sans Serif"/>
                <a:cs typeface="Microsoft Sans Serif"/>
              </a:rPr>
              <a:t> </a:t>
            </a:r>
            <a:r>
              <a:rPr dirty="0" baseline="-3472" sz="2400" spc="-1260">
                <a:latin typeface="Microsoft Sans Serif"/>
                <a:cs typeface="Microsoft Sans Serif"/>
              </a:rPr>
              <a:t>ث</a:t>
            </a:r>
            <a:r>
              <a:rPr dirty="0" baseline="-6944" sz="2400" spc="-1260">
                <a:latin typeface="Microsoft Sans Serif"/>
                <a:cs typeface="Microsoft Sans Serif"/>
              </a:rPr>
              <a:t>„</a:t>
            </a:r>
            <a:r>
              <a:rPr dirty="0" baseline="1736" sz="2400" spc="-1260">
                <a:latin typeface="Microsoft Sans Serif"/>
                <a:cs typeface="Microsoft Sans Serif"/>
              </a:rPr>
              <a:t>ص</a:t>
            </a:r>
            <a:r>
              <a:rPr dirty="0" baseline="1736" sz="2400" spc="-262">
                <a:latin typeface="Microsoft Sans Serif"/>
                <a:cs typeface="Microsoft Sans Serif"/>
              </a:rPr>
              <a:t> </a:t>
            </a:r>
            <a:r>
              <a:rPr dirty="0" baseline="10416" sz="2400" spc="-967">
                <a:latin typeface="Microsoft Sans Serif"/>
                <a:cs typeface="Microsoft Sans Serif"/>
              </a:rPr>
              <a:t>صخ</a:t>
            </a:r>
            <a:r>
              <a:rPr dirty="0" baseline="31250" sz="2400" spc="-967">
                <a:latin typeface="Microsoft Sans Serif"/>
                <a:cs typeface="Microsoft Sans Serif"/>
              </a:rPr>
              <a:t>.</a:t>
            </a:r>
            <a:r>
              <a:rPr dirty="0" baseline="19097" sz="2400" spc="-967">
                <a:latin typeface="Microsoft Sans Serif"/>
                <a:cs typeface="Microsoft Sans Serif"/>
              </a:rPr>
              <a:t>لا</a:t>
            </a:r>
            <a:r>
              <a:rPr dirty="0" baseline="19097" sz="2400" spc="97">
                <a:latin typeface="Microsoft Sans Serif"/>
                <a:cs typeface="Microsoft Sans Serif"/>
              </a:rPr>
              <a:t> </a:t>
            </a:r>
            <a:r>
              <a:rPr dirty="0" baseline="20833" sz="2400" spc="-794">
                <a:latin typeface="Microsoft Sans Serif"/>
                <a:cs typeface="Microsoft Sans Serif"/>
              </a:rPr>
              <a:t>.</a:t>
            </a:r>
            <a:r>
              <a:rPr dirty="0" baseline="3472" sz="2400" spc="-794">
                <a:latin typeface="Microsoft Sans Serif"/>
                <a:cs typeface="Microsoft Sans Serif"/>
              </a:rPr>
              <a:t>ق</a:t>
            </a:r>
            <a:r>
              <a:rPr dirty="0" baseline="3472" sz="2400" spc="67">
                <a:latin typeface="Microsoft Sans Serif"/>
                <a:cs typeface="Microsoft Sans Serif"/>
              </a:rPr>
              <a:t> </a:t>
            </a:r>
            <a:r>
              <a:rPr dirty="0" baseline="10416" sz="2400" spc="-937">
                <a:latin typeface="Microsoft Sans Serif"/>
                <a:cs typeface="Microsoft Sans Serif"/>
              </a:rPr>
              <a:t>„</a:t>
            </a:r>
            <a:r>
              <a:rPr dirty="0" baseline="10416" sz="2400" spc="-135">
                <a:latin typeface="Microsoft Sans Serif"/>
                <a:cs typeface="Microsoft Sans Serif"/>
              </a:rPr>
              <a:t> </a:t>
            </a:r>
            <a:r>
              <a:rPr dirty="0" baseline="1736" sz="2400" spc="-944">
                <a:latin typeface="Microsoft Sans Serif"/>
                <a:cs typeface="Microsoft Sans Serif"/>
              </a:rPr>
              <a:t>ث</a:t>
            </a:r>
            <a:r>
              <a:rPr dirty="0" baseline="6944" sz="2400" spc="-944">
                <a:latin typeface="Microsoft Sans Serif"/>
                <a:cs typeface="Microsoft Sans Serif"/>
              </a:rPr>
              <a:t>„</a:t>
            </a:r>
            <a:r>
              <a:rPr dirty="0" sz="1600" spc="-630">
                <a:latin typeface="Microsoft Sans Serif"/>
                <a:cs typeface="Microsoft Sans Serif"/>
              </a:rPr>
              <a:t>ق</a:t>
            </a:r>
            <a:r>
              <a:rPr dirty="0" baseline="19097" sz="2400" spc="-944">
                <a:latin typeface="Microsoft Sans Serif"/>
                <a:cs typeface="Microsoft Sans Serif"/>
              </a:rPr>
              <a:t>.</a:t>
            </a:r>
            <a:r>
              <a:rPr dirty="0" baseline="19097" sz="2400" spc="-405">
                <a:latin typeface="Microsoft Sans Serif"/>
                <a:cs typeface="Microsoft Sans Serif"/>
              </a:rPr>
              <a:t> </a:t>
            </a:r>
            <a:r>
              <a:rPr dirty="0" baseline="5208" sz="2400" spc="-585">
                <a:latin typeface="Microsoft Sans Serif"/>
                <a:cs typeface="Microsoft Sans Serif"/>
              </a:rPr>
              <a:t>لا</a:t>
            </a:r>
            <a:r>
              <a:rPr dirty="0" baseline="5208" sz="2400" spc="390">
                <a:latin typeface="Microsoft Sans Serif"/>
                <a:cs typeface="Microsoft Sans Serif"/>
              </a:rPr>
              <a:t> </a:t>
            </a:r>
            <a:r>
              <a:rPr dirty="0" baseline="8680" sz="2400" spc="-937">
                <a:latin typeface="Microsoft Sans Serif"/>
                <a:cs typeface="Microsoft Sans Serif"/>
              </a:rPr>
              <a:t>„</a:t>
            </a:r>
            <a:r>
              <a:rPr dirty="0" baseline="8680" sz="2400" spc="-427">
                <a:latin typeface="Microsoft Sans Serif"/>
                <a:cs typeface="Microsoft Sans Serif"/>
              </a:rPr>
              <a:t> </a:t>
            </a:r>
            <a:r>
              <a:rPr dirty="0" baseline="15625" sz="2400" spc="-1072">
                <a:latin typeface="Microsoft Sans Serif"/>
                <a:cs typeface="Microsoft Sans Serif"/>
              </a:rPr>
              <a:t>حل</a:t>
            </a:r>
            <a:r>
              <a:rPr dirty="0" baseline="15625" sz="2400" spc="-52">
                <a:latin typeface="Microsoft Sans Serif"/>
                <a:cs typeface="Microsoft Sans Serif"/>
              </a:rPr>
              <a:t> </a:t>
            </a:r>
            <a:r>
              <a:rPr dirty="0" baseline="13888" sz="2400" spc="-772">
                <a:latin typeface="Microsoft Sans Serif"/>
                <a:cs typeface="Microsoft Sans Serif"/>
              </a:rPr>
              <a:t>كهت</a:t>
            </a:r>
            <a:r>
              <a:rPr dirty="0" baseline="26041" sz="2400" spc="-772">
                <a:latin typeface="Microsoft Sans Serif"/>
                <a:cs typeface="Microsoft Sans Serif"/>
              </a:rPr>
              <a:t>„</a:t>
            </a:r>
            <a:r>
              <a:rPr dirty="0" baseline="26041" sz="2400" spc="-367">
                <a:latin typeface="Microsoft Sans Serif"/>
                <a:cs typeface="Microsoft Sans Serif"/>
              </a:rPr>
              <a:t> </a:t>
            </a:r>
            <a:r>
              <a:rPr dirty="0" baseline="17361" sz="2400" spc="-1132">
                <a:latin typeface="Microsoft Sans Serif"/>
                <a:cs typeface="Microsoft Sans Serif"/>
              </a:rPr>
              <a:t>ت</a:t>
            </a:r>
            <a:r>
              <a:rPr dirty="0" baseline="26041" sz="2400" spc="-1132">
                <a:latin typeface="Microsoft Sans Serif"/>
                <a:cs typeface="Microsoft Sans Serif"/>
              </a:rPr>
              <a:t>.</a:t>
            </a:r>
            <a:r>
              <a:rPr dirty="0" baseline="26041" sz="2400" spc="997">
                <a:latin typeface="Microsoft Sans Serif"/>
                <a:cs typeface="Microsoft Sans Serif"/>
              </a:rPr>
              <a:t> </a:t>
            </a:r>
            <a:r>
              <a:rPr dirty="0" baseline="6944" sz="2400" spc="-869">
                <a:latin typeface="Microsoft Sans Serif"/>
                <a:cs typeface="Microsoft Sans Serif"/>
              </a:rPr>
              <a:t>عن</a:t>
            </a:r>
            <a:r>
              <a:rPr dirty="0" baseline="1736" sz="2400" spc="-869">
                <a:latin typeface="Microsoft Sans Serif"/>
                <a:cs typeface="Microsoft Sans Serif"/>
              </a:rPr>
              <a:t>„</a:t>
            </a:r>
            <a:r>
              <a:rPr dirty="0" baseline="15625" sz="2400" spc="3390">
                <a:latin typeface="Microsoft Sans Serif"/>
                <a:cs typeface="Microsoft Sans Serif"/>
              </a:rPr>
              <a:t> </a:t>
            </a:r>
            <a:r>
              <a:rPr dirty="0" sz="1600" spc="-400">
                <a:latin typeface="Microsoft Sans Serif"/>
                <a:cs typeface="Microsoft Sans Serif"/>
              </a:rPr>
              <a:t>لا</a:t>
            </a:r>
            <a:r>
              <a:rPr dirty="0" sz="1600" spc="35">
                <a:latin typeface="Microsoft Sans Serif"/>
                <a:cs typeface="Microsoft Sans Serif"/>
              </a:rPr>
              <a:t> </a:t>
            </a:r>
            <a:r>
              <a:rPr dirty="0" baseline="10416" sz="2400" spc="-937">
                <a:latin typeface="Microsoft Sans Serif"/>
                <a:cs typeface="Microsoft Sans Serif"/>
              </a:rPr>
              <a:t>„</a:t>
            </a:r>
            <a:r>
              <a:rPr dirty="0" baseline="10416" sz="2400" spc="-315">
                <a:latin typeface="Microsoft Sans Serif"/>
                <a:cs typeface="Microsoft Sans Serif"/>
              </a:rPr>
              <a:t> </a:t>
            </a:r>
            <a:r>
              <a:rPr dirty="0" baseline="-3472" sz="2400" spc="-1237">
                <a:latin typeface="Microsoft Sans Serif"/>
                <a:cs typeface="Microsoft Sans Serif"/>
              </a:rPr>
              <a:t>ت</a:t>
            </a:r>
            <a:r>
              <a:rPr dirty="0" baseline="-8680" sz="2400" spc="-1237">
                <a:latin typeface="Microsoft Sans Serif"/>
                <a:cs typeface="Microsoft Sans Serif"/>
              </a:rPr>
              <a:t>„</a:t>
            </a:r>
            <a:r>
              <a:rPr dirty="0" baseline="-8680" sz="2400" spc="-262">
                <a:latin typeface="Microsoft Sans Serif"/>
                <a:cs typeface="Microsoft Sans Serif"/>
              </a:rPr>
              <a:t> </a:t>
            </a:r>
            <a:r>
              <a:rPr dirty="0" baseline="1736" sz="2400" spc="-787">
                <a:latin typeface="Microsoft Sans Serif"/>
                <a:cs typeface="Microsoft Sans Serif"/>
              </a:rPr>
              <a:t>ح</a:t>
            </a:r>
            <a:r>
              <a:rPr dirty="0" baseline="1736" sz="2400" spc="405">
                <a:latin typeface="Microsoft Sans Serif"/>
                <a:cs typeface="Microsoft Sans Serif"/>
              </a:rPr>
              <a:t> </a:t>
            </a:r>
            <a:r>
              <a:rPr dirty="0" baseline="1736" sz="2400" spc="-1027">
                <a:latin typeface="Microsoft Sans Serif"/>
                <a:cs typeface="Microsoft Sans Serif"/>
              </a:rPr>
              <a:t>ث</a:t>
            </a:r>
            <a:r>
              <a:rPr dirty="0" baseline="-8680" sz="2400" spc="-1027">
                <a:latin typeface="Microsoft Sans Serif"/>
                <a:cs typeface="Microsoft Sans Serif"/>
              </a:rPr>
              <a:t>„</a:t>
            </a:r>
            <a:r>
              <a:rPr dirty="0" sz="1600" spc="-685">
                <a:latin typeface="Microsoft Sans Serif"/>
                <a:cs typeface="Microsoft Sans Serif"/>
              </a:rPr>
              <a:t>ث</a:t>
            </a:r>
            <a:r>
              <a:rPr dirty="0" baseline="-3472" sz="2400" spc="-1027">
                <a:latin typeface="Microsoft Sans Serif"/>
                <a:cs typeface="Microsoft Sans Serif"/>
              </a:rPr>
              <a:t>,</a:t>
            </a:r>
            <a:r>
              <a:rPr dirty="0" baseline="5208" sz="2400" spc="-1027">
                <a:latin typeface="Microsoft Sans Serif"/>
                <a:cs typeface="Microsoft Sans Serif"/>
              </a:rPr>
              <a:t>ق</a:t>
            </a:r>
            <a:r>
              <a:rPr dirty="0" baseline="24305" sz="2400" spc="-1027">
                <a:latin typeface="Microsoft Sans Serif"/>
                <a:cs typeface="Microsoft Sans Serif"/>
              </a:rPr>
              <a:t>„</a:t>
            </a:r>
            <a:r>
              <a:rPr dirty="0" baseline="24305" sz="2400" spc="532">
                <a:latin typeface="Microsoft Sans Serif"/>
                <a:cs typeface="Microsoft Sans Serif"/>
              </a:rPr>
              <a:t> </a:t>
            </a:r>
            <a:r>
              <a:rPr dirty="0" baseline="6944" sz="2400" spc="-675">
                <a:latin typeface="Microsoft Sans Serif"/>
                <a:cs typeface="Microsoft Sans Serif"/>
              </a:rPr>
              <a:t>.</a:t>
            </a:r>
            <a:r>
              <a:rPr dirty="0" baseline="6944" sz="2400" spc="-202">
                <a:latin typeface="Microsoft Sans Serif"/>
                <a:cs typeface="Microsoft Sans Serif"/>
              </a:rPr>
              <a:t> </a:t>
            </a:r>
            <a:r>
              <a:rPr dirty="0" baseline="1736" sz="2400" spc="-82">
                <a:latin typeface="Microsoft Sans Serif"/>
                <a:cs typeface="Microsoft Sans Serif"/>
              </a:rPr>
              <a:t>م</a:t>
            </a:r>
            <a:r>
              <a:rPr dirty="0" baseline="1736" sz="2400" spc="390">
                <a:latin typeface="Microsoft Sans Serif"/>
                <a:cs typeface="Microsoft Sans Serif"/>
              </a:rPr>
              <a:t> </a:t>
            </a:r>
            <a:r>
              <a:rPr dirty="0" baseline="1736" sz="2400" spc="-697">
                <a:latin typeface="Microsoft Sans Serif"/>
                <a:cs typeface="Microsoft Sans Serif"/>
              </a:rPr>
              <a:t>ل</a:t>
            </a:r>
            <a:r>
              <a:rPr dirty="0" baseline="1736" sz="2400" spc="-375">
                <a:latin typeface="Microsoft Sans Serif"/>
                <a:cs typeface="Microsoft Sans Serif"/>
              </a:rPr>
              <a:t> </a:t>
            </a:r>
            <a:r>
              <a:rPr dirty="0" baseline="10416" sz="2400" spc="-675">
                <a:latin typeface="Microsoft Sans Serif"/>
                <a:cs typeface="Microsoft Sans Serif"/>
              </a:rPr>
              <a:t>.</a:t>
            </a:r>
            <a:r>
              <a:rPr dirty="0" baseline="10416" sz="2400" spc="817">
                <a:latin typeface="Microsoft Sans Serif"/>
                <a:cs typeface="Microsoft Sans Serif"/>
              </a:rPr>
              <a:t> </a:t>
            </a:r>
            <a:r>
              <a:rPr dirty="0" baseline="6944" sz="2400" spc="-869">
                <a:latin typeface="Microsoft Sans Serif"/>
                <a:cs typeface="Microsoft Sans Serif"/>
              </a:rPr>
              <a:t>عن</a:t>
            </a:r>
            <a:r>
              <a:rPr dirty="0" baseline="1736" sz="2400" spc="-869">
                <a:latin typeface="Microsoft Sans Serif"/>
                <a:cs typeface="Microsoft Sans Serif"/>
              </a:rPr>
              <a:t>„</a:t>
            </a:r>
            <a:r>
              <a:rPr dirty="0" baseline="1736" sz="2400" spc="562">
                <a:latin typeface="Microsoft Sans Serif"/>
                <a:cs typeface="Microsoft Sans Serif"/>
              </a:rPr>
              <a:t> </a:t>
            </a:r>
            <a:r>
              <a:rPr dirty="0" baseline="1736" sz="2400" spc="-742">
                <a:latin typeface="Microsoft Sans Serif"/>
                <a:cs typeface="Microsoft Sans Serif"/>
              </a:rPr>
              <a:t>ه</a:t>
            </a:r>
            <a:r>
              <a:rPr dirty="0" baseline="29513" sz="2400" spc="-742">
                <a:latin typeface="Microsoft Sans Serif"/>
                <a:cs typeface="Microsoft Sans Serif"/>
              </a:rPr>
              <a:t>.</a:t>
            </a:r>
            <a:r>
              <a:rPr dirty="0" baseline="13888" sz="2400" spc="-742">
                <a:latin typeface="Microsoft Sans Serif"/>
                <a:cs typeface="Microsoft Sans Serif"/>
              </a:rPr>
              <a:t>ف</a:t>
            </a:r>
            <a:r>
              <a:rPr dirty="0" baseline="13888" sz="2400" spc="509">
                <a:latin typeface="Microsoft Sans Serif"/>
                <a:cs typeface="Microsoft Sans Serif"/>
              </a:rPr>
              <a:t> </a:t>
            </a:r>
            <a:r>
              <a:rPr dirty="0" baseline="6944" sz="2400" spc="-675">
                <a:latin typeface="Microsoft Sans Serif"/>
                <a:cs typeface="Microsoft Sans Serif"/>
              </a:rPr>
              <a:t>.</a:t>
            </a:r>
            <a:r>
              <a:rPr dirty="0" baseline="6944" sz="2400" spc="22">
                <a:latin typeface="Microsoft Sans Serif"/>
                <a:cs typeface="Microsoft Sans Serif"/>
              </a:rPr>
              <a:t> </a:t>
            </a:r>
            <a:r>
              <a:rPr dirty="0" baseline="3472" sz="2400" spc="-810">
                <a:latin typeface="Microsoft Sans Serif"/>
                <a:cs typeface="Microsoft Sans Serif"/>
              </a:rPr>
              <a:t>حلا</a:t>
            </a:r>
            <a:r>
              <a:rPr dirty="0" baseline="-8680" sz="2400" spc="-810">
                <a:latin typeface="Microsoft Sans Serif"/>
                <a:cs typeface="Microsoft Sans Serif"/>
              </a:rPr>
              <a:t>,</a:t>
            </a:r>
            <a:r>
              <a:rPr dirty="0" baseline="-8680" sz="2400" spc="442">
                <a:latin typeface="Microsoft Sans Serif"/>
                <a:cs typeface="Microsoft Sans Serif"/>
              </a:rPr>
              <a:t> </a:t>
            </a:r>
            <a:r>
              <a:rPr dirty="0" baseline="10416" sz="2400" spc="-937">
                <a:latin typeface="Microsoft Sans Serif"/>
                <a:cs typeface="Microsoft Sans Serif"/>
              </a:rPr>
              <a:t>„</a:t>
            </a:r>
            <a:r>
              <a:rPr dirty="0" baseline="10416" sz="2400" spc="-315">
                <a:latin typeface="Microsoft Sans Serif"/>
                <a:cs typeface="Microsoft Sans Serif"/>
              </a:rPr>
              <a:t> </a:t>
            </a:r>
            <a:r>
              <a:rPr dirty="0" baseline="-3472" sz="2400" spc="-1192">
                <a:latin typeface="Microsoft Sans Serif"/>
                <a:cs typeface="Microsoft Sans Serif"/>
              </a:rPr>
              <a:t>ث</a:t>
            </a:r>
            <a:r>
              <a:rPr dirty="0" baseline="-6944" sz="2400" spc="-1192">
                <a:latin typeface="Microsoft Sans Serif"/>
                <a:cs typeface="Microsoft Sans Serif"/>
              </a:rPr>
              <a:t>„</a:t>
            </a:r>
            <a:r>
              <a:rPr dirty="0" baseline="8680" sz="2400" spc="-1192">
                <a:latin typeface="Microsoft Sans Serif"/>
                <a:cs typeface="Microsoft Sans Serif"/>
              </a:rPr>
              <a:t>صخ</a:t>
            </a:r>
            <a:r>
              <a:rPr dirty="0" baseline="31250" sz="2400" spc="-1192">
                <a:latin typeface="Microsoft Sans Serif"/>
                <a:cs typeface="Microsoft Sans Serif"/>
              </a:rPr>
              <a:t>.</a:t>
            </a:r>
            <a:r>
              <a:rPr dirty="0" baseline="26041" sz="2400" spc="-1192">
                <a:latin typeface="Microsoft Sans Serif"/>
                <a:cs typeface="Microsoft Sans Serif"/>
              </a:rPr>
              <a:t>ش</a:t>
            </a:r>
            <a:r>
              <a:rPr dirty="0" baseline="39930" sz="2400" spc="817">
                <a:latin typeface="Microsoft Sans Serif"/>
                <a:cs typeface="Microsoft Sans Serif"/>
              </a:rPr>
              <a:t> </a:t>
            </a:r>
            <a:r>
              <a:rPr dirty="0" baseline="1736" sz="2400" spc="-697">
                <a:latin typeface="Microsoft Sans Serif"/>
                <a:cs typeface="Microsoft Sans Serif"/>
              </a:rPr>
              <a:t>ل</a:t>
            </a:r>
            <a:r>
              <a:rPr dirty="0" baseline="1736" sz="2400" spc="-179">
                <a:latin typeface="Microsoft Sans Serif"/>
                <a:cs typeface="Microsoft Sans Serif"/>
              </a:rPr>
              <a:t> </a:t>
            </a:r>
            <a:r>
              <a:rPr dirty="0" baseline="8680" sz="2400" spc="-675">
                <a:latin typeface="Microsoft Sans Serif"/>
                <a:cs typeface="Microsoft Sans Serif"/>
              </a:rPr>
              <a:t>.</a:t>
            </a:r>
            <a:r>
              <a:rPr dirty="0" baseline="8680" sz="2400" spc="-315">
                <a:latin typeface="Microsoft Sans Serif"/>
                <a:cs typeface="Microsoft Sans Serif"/>
              </a:rPr>
              <a:t> </a:t>
            </a:r>
            <a:r>
              <a:rPr dirty="0" sz="1600" spc="-360">
                <a:latin typeface="Microsoft Sans Serif"/>
                <a:cs typeface="Microsoft Sans Serif"/>
              </a:rPr>
              <a:t>ك</a:t>
            </a:r>
            <a:r>
              <a:rPr dirty="0" sz="1600" spc="645">
                <a:latin typeface="Microsoft Sans Serif"/>
                <a:cs typeface="Microsoft Sans Serif"/>
              </a:rPr>
              <a:t> </a:t>
            </a:r>
            <a:r>
              <a:rPr dirty="0" baseline="13888" sz="2400" spc="-750">
                <a:latin typeface="Microsoft Sans Serif"/>
                <a:cs typeface="Microsoft Sans Serif"/>
              </a:rPr>
              <a:t>هت</a:t>
            </a:r>
            <a:r>
              <a:rPr dirty="0" baseline="26041" sz="2400" spc="-750">
                <a:latin typeface="Microsoft Sans Serif"/>
                <a:cs typeface="Microsoft Sans Serif"/>
              </a:rPr>
              <a:t>.</a:t>
            </a:r>
            <a:r>
              <a:rPr dirty="0" baseline="26041" sz="2400" spc="-367">
                <a:latin typeface="Microsoft Sans Serif"/>
                <a:cs typeface="Microsoft Sans Serif"/>
              </a:rPr>
              <a:t> </a:t>
            </a:r>
            <a:r>
              <a:rPr dirty="0" baseline="17361" sz="2400" spc="-82">
                <a:latin typeface="Microsoft Sans Serif"/>
                <a:cs typeface="Microsoft Sans Serif"/>
              </a:rPr>
              <a:t>م</a:t>
            </a:r>
            <a:r>
              <a:rPr dirty="0" baseline="17361" sz="2400" spc="172">
                <a:latin typeface="Microsoft Sans Serif"/>
                <a:cs typeface="Microsoft Sans Serif"/>
              </a:rPr>
              <a:t> </a:t>
            </a:r>
            <a:r>
              <a:rPr dirty="0" baseline="6944" sz="2400" spc="-675">
                <a:latin typeface="Microsoft Sans Serif"/>
                <a:cs typeface="Microsoft Sans Serif"/>
              </a:rPr>
              <a:t>.</a:t>
            </a:r>
            <a:r>
              <a:rPr dirty="0" baseline="6944" sz="2400" spc="82">
                <a:latin typeface="Microsoft Sans Serif"/>
                <a:cs typeface="Microsoft Sans Serif"/>
              </a:rPr>
              <a:t> </a:t>
            </a:r>
            <a:r>
              <a:rPr dirty="0" baseline="10416" sz="2400" spc="-675">
                <a:latin typeface="Microsoft Sans Serif"/>
                <a:cs typeface="Microsoft Sans Serif"/>
              </a:rPr>
              <a:t>.</a:t>
            </a:r>
            <a:r>
              <a:rPr dirty="0" baseline="10416" sz="2400" spc="-172">
                <a:latin typeface="Microsoft Sans Serif"/>
                <a:cs typeface="Microsoft Sans Serif"/>
              </a:rPr>
              <a:t> </a:t>
            </a:r>
            <a:r>
              <a:rPr dirty="0" baseline="-8680" sz="2400" spc="-675">
                <a:latin typeface="Microsoft Sans Serif"/>
                <a:cs typeface="Microsoft Sans Serif"/>
              </a:rPr>
              <a:t>,</a:t>
            </a:r>
            <a:r>
              <a:rPr dirty="0" baseline="-8680" sz="2400" spc="367">
                <a:latin typeface="Microsoft Sans Serif"/>
                <a:cs typeface="Microsoft Sans Serif"/>
              </a:rPr>
              <a:t> </a:t>
            </a:r>
            <a:r>
              <a:rPr dirty="0" baseline="6944" sz="2400" spc="-675">
                <a:latin typeface="Microsoft Sans Serif"/>
                <a:cs typeface="Microsoft Sans Serif"/>
              </a:rPr>
              <a:t>.</a:t>
            </a:r>
            <a:r>
              <a:rPr dirty="0" baseline="6944" sz="2400" spc="2962">
                <a:latin typeface="Microsoft Sans Serif"/>
                <a:cs typeface="Microsoft Sans Serif"/>
              </a:rPr>
              <a:t> </a:t>
            </a:r>
            <a:r>
              <a:rPr dirty="0" baseline="10416" sz="2400" spc="-937">
                <a:latin typeface="Microsoft Sans Serif"/>
                <a:cs typeface="Microsoft Sans Serif"/>
              </a:rPr>
              <a:t>„</a:t>
            </a:r>
            <a:r>
              <a:rPr dirty="0" baseline="10416" sz="2400" spc="-135">
                <a:latin typeface="Microsoft Sans Serif"/>
                <a:cs typeface="Microsoft Sans Serif"/>
              </a:rPr>
              <a:t> </a:t>
            </a:r>
            <a:r>
              <a:rPr dirty="0" sz="1600" spc="-630">
                <a:latin typeface="Microsoft Sans Serif"/>
                <a:cs typeface="Microsoft Sans Serif"/>
              </a:rPr>
              <a:t>ثق</a:t>
            </a:r>
            <a:r>
              <a:rPr dirty="0" baseline="19097" sz="2400" spc="-944">
                <a:latin typeface="Microsoft Sans Serif"/>
                <a:cs typeface="Microsoft Sans Serif"/>
              </a:rPr>
              <a:t>.</a:t>
            </a:r>
            <a:r>
              <a:rPr dirty="0" baseline="6944" sz="2400" spc="-944">
                <a:latin typeface="Microsoft Sans Serif"/>
                <a:cs typeface="Microsoft Sans Serif"/>
              </a:rPr>
              <a:t>„</a:t>
            </a:r>
            <a:r>
              <a:rPr dirty="0" baseline="6944" sz="2400" spc="187">
                <a:latin typeface="Microsoft Sans Serif"/>
                <a:cs typeface="Microsoft Sans Serif"/>
              </a:rPr>
              <a:t> </a:t>
            </a:r>
            <a:r>
              <a:rPr dirty="0" baseline="5208" sz="2400" spc="-585">
                <a:latin typeface="Microsoft Sans Serif"/>
                <a:cs typeface="Microsoft Sans Serif"/>
              </a:rPr>
              <a:t>لا</a:t>
            </a:r>
            <a:r>
              <a:rPr dirty="0" baseline="5208" sz="2400" spc="735">
                <a:latin typeface="Microsoft Sans Serif"/>
                <a:cs typeface="Microsoft Sans Serif"/>
              </a:rPr>
              <a:t> </a:t>
            </a:r>
            <a:r>
              <a:rPr dirty="0" baseline="8680" sz="2400" spc="-675">
                <a:latin typeface="Microsoft Sans Serif"/>
                <a:cs typeface="Microsoft Sans Serif"/>
              </a:rPr>
              <a:t>.</a:t>
            </a:r>
            <a:r>
              <a:rPr dirty="0" baseline="8680" sz="2400" spc="-315">
                <a:latin typeface="Microsoft Sans Serif"/>
                <a:cs typeface="Microsoft Sans Serif"/>
              </a:rPr>
              <a:t> </a:t>
            </a:r>
            <a:r>
              <a:rPr dirty="0" sz="1600" spc="35">
                <a:latin typeface="Microsoft Sans Serif"/>
                <a:cs typeface="Microsoft Sans Serif"/>
              </a:rPr>
              <a:t>ه</a:t>
            </a:r>
            <a:r>
              <a:rPr dirty="0" sz="1600" spc="30">
                <a:latin typeface="Microsoft Sans Serif"/>
                <a:cs typeface="Microsoft Sans Serif"/>
              </a:rPr>
              <a:t> </a:t>
            </a:r>
            <a:r>
              <a:rPr dirty="0" baseline="10416" sz="2400" spc="-937">
                <a:latin typeface="Microsoft Sans Serif"/>
                <a:cs typeface="Microsoft Sans Serif"/>
              </a:rPr>
              <a:t>„</a:t>
            </a:r>
            <a:r>
              <a:rPr dirty="0" baseline="10416" sz="2400" spc="-315">
                <a:latin typeface="Microsoft Sans Serif"/>
                <a:cs typeface="Microsoft Sans Serif"/>
              </a:rPr>
              <a:t> </a:t>
            </a:r>
            <a:r>
              <a:rPr dirty="0" baseline="-3472" sz="2400" spc="-1192">
                <a:latin typeface="Microsoft Sans Serif"/>
                <a:cs typeface="Microsoft Sans Serif"/>
              </a:rPr>
              <a:t>ث</a:t>
            </a:r>
            <a:r>
              <a:rPr dirty="0" baseline="-6944" sz="2400" spc="-1192">
                <a:latin typeface="Microsoft Sans Serif"/>
                <a:cs typeface="Microsoft Sans Serif"/>
              </a:rPr>
              <a:t>„</a:t>
            </a:r>
            <a:r>
              <a:rPr dirty="0" baseline="8680" sz="2400" spc="-1192">
                <a:latin typeface="Microsoft Sans Serif"/>
                <a:cs typeface="Microsoft Sans Serif"/>
              </a:rPr>
              <a:t>صخ</a:t>
            </a:r>
            <a:r>
              <a:rPr dirty="0" baseline="31250" sz="2400" spc="-1192">
                <a:latin typeface="Microsoft Sans Serif"/>
                <a:cs typeface="Microsoft Sans Serif"/>
              </a:rPr>
              <a:t>.</a:t>
            </a:r>
            <a:r>
              <a:rPr dirty="0" baseline="26041" sz="2400" spc="-1192">
                <a:latin typeface="Microsoft Sans Serif"/>
                <a:cs typeface="Microsoft Sans Serif"/>
              </a:rPr>
              <a:t>ش</a:t>
            </a:r>
            <a:r>
              <a:rPr dirty="0" baseline="39930" sz="2400" spc="622">
                <a:latin typeface="Microsoft Sans Serif"/>
                <a:cs typeface="Microsoft Sans Serif"/>
              </a:rPr>
              <a:t> </a:t>
            </a:r>
            <a:r>
              <a:rPr dirty="0" baseline="6944" sz="2400" spc="-675">
                <a:latin typeface="Microsoft Sans Serif"/>
                <a:cs typeface="Microsoft Sans Serif"/>
              </a:rPr>
              <a:t>.</a:t>
            </a:r>
            <a:r>
              <a:rPr dirty="0" baseline="6944" sz="2400" spc="-209">
                <a:latin typeface="Microsoft Sans Serif"/>
                <a:cs typeface="Microsoft Sans Serif"/>
              </a:rPr>
              <a:t> </a:t>
            </a:r>
            <a:r>
              <a:rPr dirty="0" baseline="1736" sz="2400" spc="-487">
                <a:latin typeface="Microsoft Sans Serif"/>
                <a:cs typeface="Microsoft Sans Serif"/>
              </a:rPr>
              <a:t>ع</a:t>
            </a:r>
            <a:r>
              <a:rPr dirty="0" baseline="1736" sz="2400" spc="37">
                <a:latin typeface="Microsoft Sans Serif"/>
                <a:cs typeface="Microsoft Sans Serif"/>
              </a:rPr>
              <a:t> </a:t>
            </a:r>
            <a:r>
              <a:rPr dirty="0" baseline="10416" sz="2400" spc="-937">
                <a:latin typeface="Microsoft Sans Serif"/>
                <a:cs typeface="Microsoft Sans Serif"/>
              </a:rPr>
              <a:t>„</a:t>
            </a:r>
            <a:r>
              <a:rPr dirty="0" baseline="10416" sz="2400" spc="-315">
                <a:latin typeface="Microsoft Sans Serif"/>
                <a:cs typeface="Microsoft Sans Serif"/>
              </a:rPr>
              <a:t> </a:t>
            </a:r>
            <a:r>
              <a:rPr dirty="0" baseline="3472" sz="2400" spc="-869">
                <a:latin typeface="Microsoft Sans Serif"/>
                <a:cs typeface="Microsoft Sans Serif"/>
              </a:rPr>
              <a:t>عن</a:t>
            </a:r>
            <a:r>
              <a:rPr dirty="0" baseline="-1736" sz="2400" spc="-869">
                <a:latin typeface="Microsoft Sans Serif"/>
                <a:cs typeface="Microsoft Sans Serif"/>
              </a:rPr>
              <a:t>„</a:t>
            </a:r>
            <a:r>
              <a:rPr dirty="0" baseline="-1736" sz="2400" spc="-247">
                <a:latin typeface="Microsoft Sans Serif"/>
                <a:cs typeface="Microsoft Sans Serif"/>
              </a:rPr>
              <a:t> </a:t>
            </a:r>
            <a:r>
              <a:rPr dirty="0" baseline="8680" sz="2400" spc="-675">
                <a:latin typeface="Microsoft Sans Serif"/>
                <a:cs typeface="Microsoft Sans Serif"/>
              </a:rPr>
              <a:t>.</a:t>
            </a:r>
            <a:r>
              <a:rPr dirty="0" baseline="8680" sz="2400" spc="-315">
                <a:latin typeface="Microsoft Sans Serif"/>
                <a:cs typeface="Microsoft Sans Serif"/>
              </a:rPr>
              <a:t> </a:t>
            </a:r>
            <a:r>
              <a:rPr dirty="0" baseline="5208" sz="2400" spc="-562">
                <a:latin typeface="Microsoft Sans Serif"/>
                <a:cs typeface="Microsoft Sans Serif"/>
              </a:rPr>
              <a:t>ملا</a:t>
            </a:r>
            <a:r>
              <a:rPr dirty="0" baseline="5208" sz="2400" spc="1200">
                <a:latin typeface="Microsoft Sans Serif"/>
                <a:cs typeface="Microsoft Sans Serif"/>
              </a:rPr>
              <a:t> </a:t>
            </a:r>
            <a:r>
              <a:rPr dirty="0" baseline="12152" sz="2400" spc="-937">
                <a:latin typeface="Microsoft Sans Serif"/>
                <a:cs typeface="Microsoft Sans Serif"/>
              </a:rPr>
              <a:t>„</a:t>
            </a:r>
            <a:r>
              <a:rPr dirty="0" baseline="12152" sz="2400" spc="97">
                <a:latin typeface="Microsoft Sans Serif"/>
                <a:cs typeface="Microsoft Sans Serif"/>
              </a:rPr>
              <a:t> </a:t>
            </a:r>
            <a:r>
              <a:rPr dirty="0" baseline="1736" sz="2400" spc="-1095">
                <a:latin typeface="Microsoft Sans Serif"/>
                <a:cs typeface="Microsoft Sans Serif"/>
              </a:rPr>
              <a:t>ث</a:t>
            </a:r>
            <a:r>
              <a:rPr dirty="0" baseline="12152" sz="2400" spc="-1095">
                <a:latin typeface="Microsoft Sans Serif"/>
                <a:cs typeface="Microsoft Sans Serif"/>
              </a:rPr>
              <a:t>.</a:t>
            </a:r>
            <a:r>
              <a:rPr dirty="0" baseline="12152" sz="2400" spc="-390">
                <a:latin typeface="Microsoft Sans Serif"/>
                <a:cs typeface="Microsoft Sans Serif"/>
              </a:rPr>
              <a:t> </a:t>
            </a:r>
            <a:r>
              <a:rPr dirty="0" baseline="17361" sz="2400" spc="-630">
                <a:latin typeface="Microsoft Sans Serif"/>
                <a:cs typeface="Microsoft Sans Serif"/>
              </a:rPr>
              <a:t>لع</a:t>
            </a:r>
            <a:r>
              <a:rPr dirty="0" baseline="15625" sz="2400" spc="742">
                <a:latin typeface="Microsoft Sans Serif"/>
                <a:cs typeface="Microsoft Sans Serif"/>
              </a:rPr>
              <a:t> </a:t>
            </a:r>
            <a:r>
              <a:rPr dirty="0" sz="1600" spc="-720">
                <a:latin typeface="Microsoft Sans Serif"/>
                <a:cs typeface="Microsoft Sans Serif"/>
              </a:rPr>
              <a:t>ق</a:t>
            </a:r>
            <a:r>
              <a:rPr dirty="0" baseline="19097" sz="2400" spc="-1080">
                <a:latin typeface="Microsoft Sans Serif"/>
                <a:cs typeface="Microsoft Sans Serif"/>
              </a:rPr>
              <a:t>„</a:t>
            </a:r>
            <a:r>
              <a:rPr dirty="0" baseline="19097" sz="2400" spc="960">
                <a:latin typeface="Microsoft Sans Serif"/>
                <a:cs typeface="Microsoft Sans Serif"/>
              </a:rPr>
              <a:t> </a:t>
            </a:r>
            <a:r>
              <a:rPr dirty="0" baseline="6944" sz="2400" spc="-675">
                <a:latin typeface="Microsoft Sans Serif"/>
                <a:cs typeface="Microsoft Sans Serif"/>
              </a:rPr>
              <a:t>.</a:t>
            </a:r>
            <a:r>
              <a:rPr dirty="0" baseline="6944" sz="2400" spc="-209">
                <a:latin typeface="Microsoft Sans Serif"/>
                <a:cs typeface="Microsoft Sans Serif"/>
              </a:rPr>
              <a:t> </a:t>
            </a:r>
            <a:r>
              <a:rPr dirty="0" baseline="1736" sz="2400" spc="-44">
                <a:latin typeface="Microsoft Sans Serif"/>
                <a:cs typeface="Microsoft Sans Serif"/>
              </a:rPr>
              <a:t>كم</a:t>
            </a:r>
            <a:r>
              <a:rPr dirty="0" baseline="12152" sz="2400" spc="-67">
                <a:latin typeface="Microsoft Sans Serif"/>
                <a:cs typeface="Microsoft Sans Serif"/>
              </a:rPr>
              <a:t> </a:t>
            </a:r>
            <a:r>
              <a:rPr dirty="0" baseline="-1736" sz="2400" spc="-217">
                <a:latin typeface="Microsoft Sans Serif"/>
                <a:cs typeface="Microsoft Sans Serif"/>
              </a:rPr>
              <a:t>ا</a:t>
            </a:r>
            <a:r>
              <a:rPr dirty="0" baseline="-1736" sz="2400" spc="487">
                <a:latin typeface="Microsoft Sans Serif"/>
                <a:cs typeface="Microsoft Sans Serif"/>
              </a:rPr>
              <a:t> </a:t>
            </a:r>
            <a:r>
              <a:rPr dirty="0" sz="1600" spc="-225">
                <a:latin typeface="Microsoft Sans Serif"/>
                <a:cs typeface="Microsoft Sans Serif"/>
              </a:rPr>
              <a:t>ح</a:t>
            </a:r>
            <a:r>
              <a:rPr dirty="0" baseline="15625" sz="2400" spc="367">
                <a:latin typeface="Microsoft Sans Serif"/>
                <a:cs typeface="Microsoft Sans Serif"/>
              </a:rPr>
              <a:t> </a:t>
            </a:r>
            <a:r>
              <a:rPr dirty="0" baseline="20833" sz="2400" spc="-794">
                <a:latin typeface="Microsoft Sans Serif"/>
                <a:cs typeface="Microsoft Sans Serif"/>
              </a:rPr>
              <a:t>.</a:t>
            </a:r>
            <a:r>
              <a:rPr dirty="0" baseline="3472" sz="2400" spc="-794">
                <a:latin typeface="Microsoft Sans Serif"/>
                <a:cs typeface="Microsoft Sans Serif"/>
              </a:rPr>
              <a:t>ق</a:t>
            </a:r>
            <a:r>
              <a:rPr dirty="0" baseline="13888" sz="2400" spc="1552">
                <a:latin typeface="Microsoft Sans Serif"/>
                <a:cs typeface="Microsoft Sans Serif"/>
              </a:rPr>
              <a:t> </a:t>
            </a:r>
            <a:r>
              <a:rPr dirty="0" baseline="15625" sz="2400" spc="-1222">
                <a:latin typeface="Microsoft Sans Serif"/>
                <a:cs typeface="Microsoft Sans Serif"/>
              </a:rPr>
              <a:t>حت</a:t>
            </a:r>
            <a:r>
              <a:rPr dirty="0" baseline="27777" sz="2400" spc="-1222">
                <a:latin typeface="Microsoft Sans Serif"/>
                <a:cs typeface="Microsoft Sans Serif"/>
              </a:rPr>
              <a:t>„</a:t>
            </a:r>
            <a:r>
              <a:rPr dirty="0" baseline="27777" sz="2400" spc="-367">
                <a:latin typeface="Microsoft Sans Serif"/>
                <a:cs typeface="Microsoft Sans Serif"/>
              </a:rPr>
              <a:t> </a:t>
            </a:r>
            <a:r>
              <a:rPr dirty="0" baseline="29513" sz="2400" spc="-869">
                <a:latin typeface="Microsoft Sans Serif"/>
                <a:cs typeface="Microsoft Sans Serif"/>
              </a:rPr>
              <a:t>لل</a:t>
            </a:r>
            <a:r>
              <a:rPr dirty="0" baseline="29513" sz="2400" spc="682">
                <a:latin typeface="Microsoft Sans Serif"/>
                <a:cs typeface="Microsoft Sans Serif"/>
              </a:rPr>
              <a:t> </a:t>
            </a:r>
            <a:r>
              <a:rPr dirty="0" baseline="17361" sz="2400" spc="-675">
                <a:latin typeface="Microsoft Sans Serif"/>
                <a:cs typeface="Microsoft Sans Serif"/>
              </a:rPr>
              <a:t>.</a:t>
            </a:r>
            <a:r>
              <a:rPr dirty="0" baseline="17361" sz="2400" spc="315">
                <a:latin typeface="Microsoft Sans Serif"/>
                <a:cs typeface="Microsoft Sans Serif"/>
              </a:rPr>
              <a:t> </a:t>
            </a:r>
            <a:r>
              <a:rPr dirty="0" baseline="8680" sz="2400" spc="-1027">
                <a:latin typeface="Microsoft Sans Serif"/>
                <a:cs typeface="Microsoft Sans Serif"/>
              </a:rPr>
              <a:t>عت</a:t>
            </a:r>
            <a:r>
              <a:rPr dirty="0" baseline="20833" sz="2400" spc="-1027">
                <a:latin typeface="Microsoft Sans Serif"/>
                <a:cs typeface="Microsoft Sans Serif"/>
              </a:rPr>
              <a:t>:</a:t>
            </a:r>
            <a:r>
              <a:rPr dirty="0" baseline="13888" sz="2400" spc="-1027">
                <a:latin typeface="Microsoft Sans Serif"/>
                <a:cs typeface="Microsoft Sans Serif"/>
              </a:rPr>
              <a:t>ت</a:t>
            </a:r>
            <a:r>
              <a:rPr dirty="0" baseline="22569" sz="2400" spc="-1027">
                <a:latin typeface="Microsoft Sans Serif"/>
                <a:cs typeface="Microsoft Sans Serif"/>
              </a:rPr>
              <a:t>:</a:t>
            </a:r>
            <a:r>
              <a:rPr dirty="0" baseline="22569" sz="2400" spc="765">
                <a:latin typeface="Microsoft Sans Serif"/>
                <a:cs typeface="Microsoft Sans Serif"/>
              </a:rPr>
              <a:t> </a:t>
            </a:r>
            <a:r>
              <a:rPr dirty="0" baseline="1736" sz="2400" spc="-944">
                <a:latin typeface="Microsoft Sans Serif"/>
                <a:cs typeface="Microsoft Sans Serif"/>
              </a:rPr>
              <a:t>ث</a:t>
            </a:r>
            <a:r>
              <a:rPr dirty="0" baseline="6944" sz="2400" spc="-944">
                <a:latin typeface="Microsoft Sans Serif"/>
                <a:cs typeface="Microsoft Sans Serif"/>
              </a:rPr>
              <a:t>„</a:t>
            </a:r>
            <a:r>
              <a:rPr dirty="0" sz="1600" spc="-630">
                <a:latin typeface="Microsoft Sans Serif"/>
                <a:cs typeface="Microsoft Sans Serif"/>
              </a:rPr>
              <a:t>ق</a:t>
            </a:r>
            <a:r>
              <a:rPr dirty="0" baseline="19097" sz="2400" spc="-944">
                <a:latin typeface="Microsoft Sans Serif"/>
                <a:cs typeface="Microsoft Sans Serif"/>
              </a:rPr>
              <a:t>.</a:t>
            </a:r>
            <a:r>
              <a:rPr dirty="0" baseline="19097" sz="2400" spc="-405">
                <a:latin typeface="Microsoft Sans Serif"/>
                <a:cs typeface="Microsoft Sans Serif"/>
              </a:rPr>
              <a:t> </a:t>
            </a:r>
            <a:r>
              <a:rPr dirty="0" baseline="6944" sz="2400" spc="-869">
                <a:latin typeface="Microsoft Sans Serif"/>
                <a:cs typeface="Microsoft Sans Serif"/>
              </a:rPr>
              <a:t>ل</a:t>
            </a:r>
            <a:r>
              <a:rPr dirty="0" baseline="6944" sz="2400" spc="847">
                <a:latin typeface="Microsoft Sans Serif"/>
                <a:cs typeface="Microsoft Sans Serif"/>
              </a:rPr>
              <a:t> </a:t>
            </a:r>
            <a:r>
              <a:rPr dirty="0" baseline="1736" sz="2400" spc="-1132">
                <a:latin typeface="Microsoft Sans Serif"/>
                <a:cs typeface="Microsoft Sans Serif"/>
              </a:rPr>
              <a:t>ي</a:t>
            </a:r>
            <a:r>
              <a:rPr dirty="0" baseline="-3472" sz="2400" spc="-1132">
                <a:latin typeface="Microsoft Sans Serif"/>
                <a:cs typeface="Microsoft Sans Serif"/>
              </a:rPr>
              <a:t>„</a:t>
            </a:r>
            <a:r>
              <a:rPr dirty="0" baseline="-3472" sz="2400" spc="-67">
                <a:latin typeface="Microsoft Sans Serif"/>
                <a:cs typeface="Microsoft Sans Serif"/>
              </a:rPr>
              <a:t> </a:t>
            </a:r>
            <a:r>
              <a:rPr dirty="0" baseline="10416" sz="2400" spc="-1245">
                <a:latin typeface="Microsoft Sans Serif"/>
                <a:cs typeface="Microsoft Sans Serif"/>
              </a:rPr>
              <a:t>صن</a:t>
            </a:r>
            <a:r>
              <a:rPr dirty="0" baseline="29513" sz="2400" spc="-1245">
                <a:latin typeface="Microsoft Sans Serif"/>
                <a:cs typeface="Microsoft Sans Serif"/>
              </a:rPr>
              <a:t>„</a:t>
            </a:r>
            <a:r>
              <a:rPr dirty="0" baseline="29513" sz="2400" spc="419">
                <a:latin typeface="Microsoft Sans Serif"/>
                <a:cs typeface="Microsoft Sans Serif"/>
              </a:rPr>
              <a:t> </a:t>
            </a:r>
            <a:r>
              <a:rPr dirty="0" baseline="10416" sz="2400" spc="-1237">
                <a:latin typeface="Microsoft Sans Serif"/>
                <a:cs typeface="Microsoft Sans Serif"/>
              </a:rPr>
              <a:t>ت</a:t>
            </a:r>
            <a:r>
              <a:rPr dirty="0" baseline="22569" sz="2400" spc="-1237">
                <a:latin typeface="Microsoft Sans Serif"/>
                <a:cs typeface="Microsoft Sans Serif"/>
              </a:rPr>
              <a:t>„</a:t>
            </a:r>
            <a:r>
              <a:rPr dirty="0" baseline="22569" sz="2400" spc="600">
                <a:latin typeface="Microsoft Sans Serif"/>
                <a:cs typeface="Microsoft Sans Serif"/>
              </a:rPr>
              <a:t> </a:t>
            </a:r>
            <a:r>
              <a:rPr dirty="0" baseline="3472" sz="2400" spc="-960">
                <a:latin typeface="Microsoft Sans Serif"/>
                <a:cs typeface="Microsoft Sans Serif"/>
              </a:rPr>
              <a:t>ن</a:t>
            </a:r>
            <a:r>
              <a:rPr dirty="0" baseline="-1736" sz="2400" spc="-960">
                <a:latin typeface="Microsoft Sans Serif"/>
                <a:cs typeface="Microsoft Sans Serif"/>
              </a:rPr>
              <a:t>„</a:t>
            </a:r>
            <a:r>
              <a:rPr dirty="0" baseline="-1736" sz="2400" spc="82">
                <a:latin typeface="Microsoft Sans Serif"/>
                <a:cs typeface="Microsoft Sans Serif"/>
              </a:rPr>
              <a:t> </a:t>
            </a:r>
            <a:r>
              <a:rPr dirty="0" sz="1600" spc="-685">
                <a:latin typeface="Microsoft Sans Serif"/>
                <a:cs typeface="Microsoft Sans Serif"/>
              </a:rPr>
              <a:t>ث</a:t>
            </a:r>
            <a:r>
              <a:rPr dirty="0" baseline="-3472" sz="2400" spc="-1027">
                <a:latin typeface="Microsoft Sans Serif"/>
                <a:cs typeface="Microsoft Sans Serif"/>
              </a:rPr>
              <a:t>„</a:t>
            </a:r>
            <a:r>
              <a:rPr dirty="0" baseline="5208" sz="2400" spc="-1027">
                <a:latin typeface="Microsoft Sans Serif"/>
                <a:cs typeface="Microsoft Sans Serif"/>
              </a:rPr>
              <a:t>ق</a:t>
            </a:r>
            <a:r>
              <a:rPr dirty="0" baseline="22569" sz="2400" spc="-1027">
                <a:latin typeface="Microsoft Sans Serif"/>
                <a:cs typeface="Microsoft Sans Serif"/>
              </a:rPr>
              <a:t>.</a:t>
            </a:r>
            <a:r>
              <a:rPr dirty="0" baseline="22569" sz="2400" spc="1050">
                <a:latin typeface="Microsoft Sans Serif"/>
                <a:cs typeface="Microsoft Sans Serif"/>
              </a:rPr>
              <a:t> </a:t>
            </a:r>
            <a:r>
              <a:rPr dirty="0" baseline="17361" sz="2400" spc="-675">
                <a:latin typeface="Microsoft Sans Serif"/>
                <a:cs typeface="Microsoft Sans Serif"/>
              </a:rPr>
              <a:t>.</a:t>
            </a:r>
            <a:r>
              <a:rPr dirty="0" baseline="17361" sz="2400" spc="315">
                <a:latin typeface="Microsoft Sans Serif"/>
                <a:cs typeface="Microsoft Sans Serif"/>
              </a:rPr>
              <a:t> </a:t>
            </a:r>
            <a:r>
              <a:rPr dirty="0" baseline="8680" sz="2400" spc="-847">
                <a:latin typeface="Microsoft Sans Serif"/>
                <a:cs typeface="Microsoft Sans Serif"/>
              </a:rPr>
              <a:t>عن</a:t>
            </a:r>
            <a:r>
              <a:rPr dirty="0" baseline="3472" sz="2400" spc="-847">
                <a:latin typeface="Microsoft Sans Serif"/>
                <a:cs typeface="Microsoft Sans Serif"/>
              </a:rPr>
              <a:t>,</a:t>
            </a:r>
            <a:r>
              <a:rPr dirty="0" baseline="3472" sz="2400" spc="1320">
                <a:latin typeface="Microsoft Sans Serif"/>
                <a:cs typeface="Microsoft Sans Serif"/>
              </a:rPr>
              <a:t> </a:t>
            </a:r>
            <a:r>
              <a:rPr dirty="0" baseline="12152" sz="2400" spc="-937">
                <a:latin typeface="Microsoft Sans Serif"/>
                <a:cs typeface="Microsoft Sans Serif"/>
              </a:rPr>
              <a:t>„</a:t>
            </a:r>
            <a:r>
              <a:rPr dirty="0" baseline="12152" sz="2400" spc="240">
                <a:latin typeface="Microsoft Sans Serif"/>
                <a:cs typeface="Microsoft Sans Serif"/>
              </a:rPr>
              <a:t> </a:t>
            </a:r>
            <a:r>
              <a:rPr dirty="0" baseline="3472" sz="2400" spc="-817">
                <a:latin typeface="Microsoft Sans Serif"/>
                <a:cs typeface="Microsoft Sans Serif"/>
              </a:rPr>
              <a:t>عن</a:t>
            </a:r>
            <a:r>
              <a:rPr dirty="0" baseline="-1736" sz="2400" spc="-817">
                <a:latin typeface="Microsoft Sans Serif"/>
                <a:cs typeface="Microsoft Sans Serif"/>
              </a:rPr>
              <a:t>„</a:t>
            </a:r>
            <a:r>
              <a:rPr dirty="0" baseline="-1736" sz="2400" spc="-247">
                <a:latin typeface="Microsoft Sans Serif"/>
                <a:cs typeface="Microsoft Sans Serif"/>
              </a:rPr>
              <a:t> </a:t>
            </a:r>
            <a:r>
              <a:rPr dirty="0" baseline="8680" sz="2400" spc="-675">
                <a:latin typeface="Microsoft Sans Serif"/>
                <a:cs typeface="Microsoft Sans Serif"/>
              </a:rPr>
              <a:t>.</a:t>
            </a:r>
            <a:r>
              <a:rPr dirty="0" baseline="8680" sz="2400" spc="-315">
                <a:latin typeface="Microsoft Sans Serif"/>
                <a:cs typeface="Microsoft Sans Serif"/>
              </a:rPr>
              <a:t> </a:t>
            </a:r>
            <a:r>
              <a:rPr dirty="0" baseline="5208" sz="2400" spc="-562">
                <a:latin typeface="Microsoft Sans Serif"/>
                <a:cs typeface="Microsoft Sans Serif"/>
              </a:rPr>
              <a:t>ملا</a:t>
            </a:r>
            <a:r>
              <a:rPr dirty="0" baseline="5208" sz="2400" spc="480">
                <a:latin typeface="Microsoft Sans Serif"/>
                <a:cs typeface="Microsoft Sans Serif"/>
              </a:rPr>
              <a:t> </a:t>
            </a:r>
            <a:r>
              <a:rPr dirty="0" sz="1600" spc="-225">
                <a:latin typeface="Microsoft Sans Serif"/>
                <a:cs typeface="Microsoft Sans Serif"/>
              </a:rPr>
              <a:t>ح</a:t>
            </a:r>
            <a:r>
              <a:rPr dirty="0" baseline="15625" sz="2400" spc="1462">
                <a:latin typeface="Microsoft Sans Serif"/>
                <a:cs typeface="Microsoft Sans Serif"/>
              </a:rPr>
              <a:t> </a:t>
            </a:r>
            <a:r>
              <a:rPr dirty="0" baseline="12152" sz="2400" spc="-937">
                <a:latin typeface="Microsoft Sans Serif"/>
                <a:cs typeface="Microsoft Sans Serif"/>
              </a:rPr>
              <a:t>„</a:t>
            </a:r>
            <a:r>
              <a:rPr dirty="0" baseline="12152" sz="2400" spc="97">
                <a:latin typeface="Microsoft Sans Serif"/>
                <a:cs typeface="Microsoft Sans Serif"/>
              </a:rPr>
              <a:t> </a:t>
            </a:r>
            <a:r>
              <a:rPr dirty="0" baseline="1736" sz="2400" spc="-82">
                <a:latin typeface="Microsoft Sans Serif"/>
                <a:cs typeface="Microsoft Sans Serif"/>
              </a:rPr>
              <a:t>م</a:t>
            </a:r>
            <a:r>
              <a:rPr dirty="0" baseline="1736" sz="2400" spc="-419">
                <a:latin typeface="Microsoft Sans Serif"/>
                <a:cs typeface="Microsoft Sans Serif"/>
              </a:rPr>
              <a:t> </a:t>
            </a:r>
            <a:r>
              <a:rPr dirty="0" baseline="1736" sz="2400" spc="-1057">
                <a:latin typeface="Microsoft Sans Serif"/>
                <a:cs typeface="Microsoft Sans Serif"/>
              </a:rPr>
              <a:t>ق</a:t>
            </a:r>
            <a:r>
              <a:rPr dirty="0" baseline="12152" sz="2400" spc="-1057">
                <a:latin typeface="Microsoft Sans Serif"/>
                <a:cs typeface="Microsoft Sans Serif"/>
              </a:rPr>
              <a:t>„</a:t>
            </a:r>
            <a:r>
              <a:rPr dirty="0" baseline="12152" sz="2400" spc="382">
                <a:latin typeface="Microsoft Sans Serif"/>
                <a:cs typeface="Microsoft Sans Serif"/>
              </a:rPr>
              <a:t> </a:t>
            </a:r>
            <a:r>
              <a:rPr dirty="0" baseline="13888" sz="2400" spc="-667">
                <a:latin typeface="Microsoft Sans Serif"/>
                <a:cs typeface="Microsoft Sans Serif"/>
              </a:rPr>
              <a:t>م</a:t>
            </a:r>
            <a:r>
              <a:rPr dirty="0" baseline="-3472" sz="2400" spc="-667">
                <a:latin typeface="Microsoft Sans Serif"/>
                <a:cs typeface="Microsoft Sans Serif"/>
              </a:rPr>
              <a:t>,</a:t>
            </a:r>
            <a:r>
              <a:rPr dirty="0" baseline="-3472" sz="2400" spc="922">
                <a:latin typeface="Microsoft Sans Serif"/>
                <a:cs typeface="Microsoft Sans Serif"/>
              </a:rPr>
              <a:t> </a:t>
            </a:r>
            <a:r>
              <a:rPr dirty="0" baseline="1736" sz="2400" spc="-1095">
                <a:latin typeface="Microsoft Sans Serif"/>
                <a:cs typeface="Microsoft Sans Serif"/>
              </a:rPr>
              <a:t>يل</a:t>
            </a:r>
            <a:r>
              <a:rPr dirty="0" baseline="-6944" sz="2400" spc="-1095">
                <a:latin typeface="Microsoft Sans Serif"/>
                <a:cs typeface="Microsoft Sans Serif"/>
              </a:rPr>
              <a:t>,</a:t>
            </a:r>
            <a:r>
              <a:rPr dirty="0" baseline="-6944" sz="2400" spc="-82">
                <a:latin typeface="Microsoft Sans Serif"/>
                <a:cs typeface="Microsoft Sans Serif"/>
              </a:rPr>
              <a:t> </a:t>
            </a:r>
            <a:r>
              <a:rPr dirty="0" sz="1600" spc="-195">
                <a:latin typeface="Microsoft Sans Serif"/>
                <a:cs typeface="Microsoft Sans Serif"/>
              </a:rPr>
              <a:t>ا</a:t>
            </a:r>
            <a:endParaRPr sz="1600">
              <a:latin typeface="Microsoft Sans Serif"/>
              <a:cs typeface="Microsoft Sans Serif"/>
            </a:endParaRPr>
          </a:p>
        </p:txBody>
      </p:sp>
      <p:sp>
        <p:nvSpPr>
          <p:cNvPr id="4" name="object 4" descr=""/>
          <p:cNvSpPr txBox="1"/>
          <p:nvPr/>
        </p:nvSpPr>
        <p:spPr>
          <a:xfrm>
            <a:off x="1335913" y="1291209"/>
            <a:ext cx="10570845" cy="269240"/>
          </a:xfrm>
          <a:prstGeom prst="rect">
            <a:avLst/>
          </a:prstGeom>
        </p:spPr>
        <p:txBody>
          <a:bodyPr wrap="square" lIns="0" tIns="12065" rIns="0" bIns="0" rtlCol="0" vert="horz">
            <a:spAutoFit/>
          </a:bodyPr>
          <a:lstStyle/>
          <a:p>
            <a:pPr algn="r" marL="38100" marR="30480">
              <a:lnSpc>
                <a:spcPct val="100000"/>
              </a:lnSpc>
              <a:spcBef>
                <a:spcPts val="95"/>
              </a:spcBef>
            </a:pPr>
            <a:r>
              <a:rPr dirty="0" sz="1600">
                <a:latin typeface="Microsoft Sans Serif"/>
                <a:cs typeface="Microsoft Sans Serif"/>
              </a:rPr>
              <a:t>.</a:t>
            </a:r>
            <a:r>
              <a:rPr dirty="0" sz="1600">
                <a:latin typeface="Microsoft Sans Serif"/>
                <a:cs typeface="Microsoft Sans Serif"/>
              </a:rPr>
              <a:t>ة</a:t>
            </a:r>
            <a:r>
              <a:rPr dirty="0" sz="1600" spc="175">
                <a:latin typeface="Microsoft Sans Serif"/>
                <a:cs typeface="Microsoft Sans Serif"/>
              </a:rPr>
              <a:t> </a:t>
            </a:r>
            <a:r>
              <a:rPr dirty="0" sz="1600" spc="-315">
                <a:latin typeface="Microsoft Sans Serif"/>
                <a:cs typeface="Microsoft Sans Serif"/>
              </a:rPr>
              <a:t>و</a:t>
            </a:r>
            <a:r>
              <a:rPr dirty="0" sz="1600" spc="430">
                <a:latin typeface="Microsoft Sans Serif"/>
                <a:cs typeface="Microsoft Sans Serif"/>
              </a:rPr>
              <a:t> </a:t>
            </a:r>
            <a:r>
              <a:rPr dirty="0" sz="1600" spc="-740">
                <a:latin typeface="Microsoft Sans Serif"/>
                <a:cs typeface="Microsoft Sans Serif"/>
              </a:rPr>
              <a:t>ي</a:t>
            </a:r>
            <a:r>
              <a:rPr dirty="0" baseline="-13888" sz="2400" spc="-1110">
                <a:latin typeface="Microsoft Sans Serif"/>
                <a:cs typeface="Microsoft Sans Serif"/>
              </a:rPr>
              <a:t>„</a:t>
            </a:r>
            <a:r>
              <a:rPr dirty="0" baseline="-13888" sz="2400" spc="202">
                <a:latin typeface="Microsoft Sans Serif"/>
                <a:cs typeface="Microsoft Sans Serif"/>
              </a:rPr>
              <a:t> </a:t>
            </a:r>
            <a:r>
              <a:rPr dirty="0" sz="1600">
                <a:latin typeface="Microsoft Sans Serif"/>
                <a:cs typeface="Microsoft Sans Serif"/>
              </a:rPr>
              <a:t>ةا</a:t>
            </a:r>
            <a:r>
              <a:rPr dirty="0" sz="1600" spc="215">
                <a:latin typeface="Microsoft Sans Serif"/>
                <a:cs typeface="Microsoft Sans Serif"/>
              </a:rPr>
              <a:t>  </a:t>
            </a:r>
            <a:r>
              <a:rPr dirty="0" sz="1600" spc="-330">
                <a:latin typeface="Microsoft Sans Serif"/>
                <a:cs typeface="Microsoft Sans Serif"/>
              </a:rPr>
              <a:t>ق</a:t>
            </a:r>
            <a:r>
              <a:rPr dirty="0" sz="1600" spc="100">
                <a:latin typeface="Microsoft Sans Serif"/>
                <a:cs typeface="Microsoft Sans Serif"/>
              </a:rPr>
              <a:t> </a:t>
            </a:r>
            <a:r>
              <a:rPr dirty="0" sz="1600" spc="-240">
                <a:latin typeface="Microsoft Sans Serif"/>
                <a:cs typeface="Microsoft Sans Serif"/>
              </a:rPr>
              <a:t>أ</a:t>
            </a:r>
            <a:r>
              <a:rPr dirty="0" sz="1600" spc="40">
                <a:latin typeface="Microsoft Sans Serif"/>
                <a:cs typeface="Microsoft Sans Serif"/>
              </a:rPr>
              <a:t> </a:t>
            </a:r>
            <a:r>
              <a:rPr dirty="0" sz="1600">
                <a:latin typeface="Microsoft Sans Serif"/>
                <a:cs typeface="Microsoft Sans Serif"/>
              </a:rPr>
              <a:t>ا</a:t>
            </a:r>
            <a:r>
              <a:rPr dirty="0" sz="1600" spc="50">
                <a:latin typeface="Microsoft Sans Serif"/>
                <a:cs typeface="Microsoft Sans Serif"/>
              </a:rPr>
              <a:t>  </a:t>
            </a:r>
            <a:r>
              <a:rPr dirty="0" sz="1600" spc="-150">
                <a:latin typeface="Microsoft Sans Serif"/>
                <a:cs typeface="Microsoft Sans Serif"/>
              </a:rPr>
              <a:t>ا</a:t>
            </a:r>
            <a:r>
              <a:rPr dirty="0" sz="1600" spc="-215">
                <a:latin typeface="Microsoft Sans Serif"/>
                <a:cs typeface="Microsoft Sans Serif"/>
              </a:rPr>
              <a:t> </a:t>
            </a:r>
            <a:r>
              <a:rPr dirty="0" sz="1600">
                <a:latin typeface="Microsoft Sans Serif"/>
                <a:cs typeface="Microsoft Sans Serif"/>
              </a:rPr>
              <a:t>ذ</a:t>
            </a:r>
            <a:r>
              <a:rPr dirty="0" sz="1600" spc="455">
                <a:latin typeface="Microsoft Sans Serif"/>
                <a:cs typeface="Microsoft Sans Serif"/>
              </a:rPr>
              <a:t> </a:t>
            </a:r>
            <a:r>
              <a:rPr dirty="0" sz="1600" spc="-70">
                <a:latin typeface="Microsoft Sans Serif"/>
                <a:cs typeface="Microsoft Sans Serif"/>
              </a:rPr>
              <a:t>ما</a:t>
            </a:r>
            <a:r>
              <a:rPr dirty="0" sz="1600" spc="-204">
                <a:latin typeface="Microsoft Sans Serif"/>
                <a:cs typeface="Microsoft Sans Serif"/>
              </a:rPr>
              <a:t> </a:t>
            </a:r>
            <a:r>
              <a:rPr dirty="0" sz="1600" spc="-735">
                <a:latin typeface="Microsoft Sans Serif"/>
                <a:cs typeface="Microsoft Sans Serif"/>
              </a:rPr>
              <a:t>ي</a:t>
            </a:r>
            <a:r>
              <a:rPr dirty="0" baseline="-13888" sz="2400" spc="-1102">
                <a:latin typeface="Microsoft Sans Serif"/>
                <a:cs typeface="Microsoft Sans Serif"/>
              </a:rPr>
              <a:t>„</a:t>
            </a:r>
            <a:r>
              <a:rPr dirty="0" baseline="-13888" sz="2400" spc="-67">
                <a:latin typeface="Microsoft Sans Serif"/>
                <a:cs typeface="Microsoft Sans Serif"/>
              </a:rPr>
              <a:t> </a:t>
            </a:r>
            <a:r>
              <a:rPr dirty="0" sz="1600" spc="-260">
                <a:latin typeface="Microsoft Sans Serif"/>
                <a:cs typeface="Microsoft Sans Serif"/>
              </a:rPr>
              <a:t>ار</a:t>
            </a:r>
            <a:r>
              <a:rPr dirty="0" sz="1600" spc="155">
                <a:latin typeface="Microsoft Sans Serif"/>
                <a:cs typeface="Microsoft Sans Serif"/>
              </a:rPr>
              <a:t> </a:t>
            </a:r>
            <a:r>
              <a:rPr dirty="0" sz="1600" spc="-170">
                <a:latin typeface="Microsoft Sans Serif"/>
                <a:cs typeface="Microsoft Sans Serif"/>
              </a:rPr>
              <a:t>ةر</a:t>
            </a:r>
            <a:r>
              <a:rPr dirty="0" sz="1600" spc="100">
                <a:latin typeface="Microsoft Sans Serif"/>
                <a:cs typeface="Microsoft Sans Serif"/>
              </a:rPr>
              <a:t> </a:t>
            </a:r>
            <a:r>
              <a:rPr dirty="0" sz="1600" spc="-345">
                <a:latin typeface="Microsoft Sans Serif"/>
                <a:cs typeface="Microsoft Sans Serif"/>
              </a:rPr>
              <a:t>ل</a:t>
            </a:r>
            <a:r>
              <a:rPr dirty="0" sz="1600" spc="185">
                <a:latin typeface="Microsoft Sans Serif"/>
                <a:cs typeface="Microsoft Sans Serif"/>
              </a:rPr>
              <a:t>  </a:t>
            </a:r>
            <a:r>
              <a:rPr dirty="0" sz="1600">
                <a:latin typeface="Microsoft Sans Serif"/>
                <a:cs typeface="Microsoft Sans Serif"/>
              </a:rPr>
              <a:t>ن</a:t>
            </a:r>
            <a:r>
              <a:rPr dirty="0" sz="1600" spc="225">
                <a:latin typeface="Microsoft Sans Serif"/>
                <a:cs typeface="Microsoft Sans Serif"/>
              </a:rPr>
              <a:t> </a:t>
            </a:r>
            <a:r>
              <a:rPr dirty="0" sz="1600" spc="-495">
                <a:latin typeface="Microsoft Sans Serif"/>
                <a:cs typeface="Microsoft Sans Serif"/>
              </a:rPr>
              <a:t>ك</a:t>
            </a:r>
            <a:r>
              <a:rPr dirty="0" sz="1600" spc="-80">
                <a:latin typeface="Microsoft Sans Serif"/>
                <a:cs typeface="Microsoft Sans Serif"/>
              </a:rPr>
              <a:t> </a:t>
            </a:r>
            <a:r>
              <a:rPr dirty="0" sz="1600" spc="-155">
                <a:latin typeface="Microsoft Sans Serif"/>
                <a:cs typeface="Microsoft Sans Serif"/>
              </a:rPr>
              <a:t>د</a:t>
            </a:r>
            <a:r>
              <a:rPr dirty="0" sz="1600" spc="-204">
                <a:latin typeface="Microsoft Sans Serif"/>
                <a:cs typeface="Microsoft Sans Serif"/>
              </a:rPr>
              <a:t> </a:t>
            </a:r>
            <a:r>
              <a:rPr dirty="0" sz="1600">
                <a:latin typeface="Microsoft Sans Serif"/>
                <a:cs typeface="Microsoft Sans Serif"/>
              </a:rPr>
              <a:t>ذ</a:t>
            </a:r>
            <a:r>
              <a:rPr dirty="0" sz="1600" spc="455">
                <a:latin typeface="Microsoft Sans Serif"/>
                <a:cs typeface="Microsoft Sans Serif"/>
              </a:rPr>
              <a:t> </a:t>
            </a:r>
            <a:r>
              <a:rPr dirty="0" sz="1600" spc="-345">
                <a:latin typeface="Microsoft Sans Serif"/>
                <a:cs typeface="Microsoft Sans Serif"/>
              </a:rPr>
              <a:t>ل</a:t>
            </a:r>
            <a:r>
              <a:rPr dirty="0" sz="1600" spc="470">
                <a:latin typeface="Microsoft Sans Serif"/>
                <a:cs typeface="Microsoft Sans Serif"/>
              </a:rPr>
              <a:t> </a:t>
            </a:r>
            <a:r>
              <a:rPr dirty="0" sz="1600" spc="-140">
                <a:latin typeface="Microsoft Sans Serif"/>
                <a:cs typeface="Microsoft Sans Serif"/>
              </a:rPr>
              <a:t>.</a:t>
            </a:r>
            <a:r>
              <a:rPr dirty="0" sz="1600" spc="-140">
                <a:latin typeface="Microsoft Sans Serif"/>
                <a:cs typeface="Microsoft Sans Serif"/>
              </a:rPr>
              <a:t>نا</a:t>
            </a:r>
            <a:r>
              <a:rPr dirty="0" sz="1600" spc="360">
                <a:latin typeface="Microsoft Sans Serif"/>
                <a:cs typeface="Microsoft Sans Serif"/>
              </a:rPr>
              <a:t> </a:t>
            </a:r>
            <a:r>
              <a:rPr dirty="0" sz="1600">
                <a:latin typeface="Microsoft Sans Serif"/>
                <a:cs typeface="Microsoft Sans Serif"/>
              </a:rPr>
              <a:t>ة</a:t>
            </a:r>
            <a:r>
              <a:rPr dirty="0" sz="1600" spc="490">
                <a:latin typeface="Microsoft Sans Serif"/>
                <a:cs typeface="Microsoft Sans Serif"/>
              </a:rPr>
              <a:t>  </a:t>
            </a:r>
            <a:r>
              <a:rPr dirty="0" sz="1600" spc="-495">
                <a:latin typeface="Microsoft Sans Serif"/>
                <a:cs typeface="Microsoft Sans Serif"/>
              </a:rPr>
              <a:t>ك</a:t>
            </a:r>
            <a:r>
              <a:rPr dirty="0" sz="1600" spc="-80">
                <a:latin typeface="Microsoft Sans Serif"/>
                <a:cs typeface="Microsoft Sans Serif"/>
              </a:rPr>
              <a:t> </a:t>
            </a:r>
            <a:r>
              <a:rPr dirty="0" sz="1600">
                <a:latin typeface="Microsoft Sans Serif"/>
                <a:cs typeface="Microsoft Sans Serif"/>
              </a:rPr>
              <a:t>ذ</a:t>
            </a:r>
            <a:r>
              <a:rPr dirty="0" sz="1600" spc="-90">
                <a:latin typeface="Microsoft Sans Serif"/>
                <a:cs typeface="Microsoft Sans Serif"/>
              </a:rPr>
              <a:t> </a:t>
            </a:r>
            <a:r>
              <a:rPr dirty="0" sz="1600" spc="-265">
                <a:latin typeface="Microsoft Sans Serif"/>
                <a:cs typeface="Microsoft Sans Serif"/>
              </a:rPr>
              <a:t>و</a:t>
            </a:r>
            <a:r>
              <a:rPr dirty="0" sz="1600" spc="10">
                <a:latin typeface="Microsoft Sans Serif"/>
                <a:cs typeface="Microsoft Sans Serif"/>
              </a:rPr>
              <a:t> </a:t>
            </a:r>
            <a:r>
              <a:rPr dirty="0" sz="1600" spc="-220">
                <a:latin typeface="Microsoft Sans Serif"/>
                <a:cs typeface="Microsoft Sans Serif"/>
              </a:rPr>
              <a:t>-</a:t>
            </a:r>
            <a:r>
              <a:rPr dirty="0" sz="1600">
                <a:latin typeface="Microsoft Sans Serif"/>
                <a:cs typeface="Microsoft Sans Serif"/>
              </a:rPr>
              <a:t>ا</a:t>
            </a:r>
            <a:r>
              <a:rPr dirty="0" sz="1600" spc="275">
                <a:latin typeface="Microsoft Sans Serif"/>
                <a:cs typeface="Microsoft Sans Serif"/>
              </a:rPr>
              <a:t>  </a:t>
            </a:r>
            <a:r>
              <a:rPr dirty="0" sz="1600" spc="-185">
                <a:latin typeface="Microsoft Sans Serif"/>
                <a:cs typeface="Microsoft Sans Serif"/>
              </a:rPr>
              <a:t>ندا</a:t>
            </a:r>
            <a:r>
              <a:rPr dirty="0" sz="1600" spc="-225">
                <a:latin typeface="Microsoft Sans Serif"/>
                <a:cs typeface="Microsoft Sans Serif"/>
              </a:rPr>
              <a:t> </a:t>
            </a:r>
            <a:r>
              <a:rPr dirty="0" sz="1600" spc="-220">
                <a:latin typeface="Microsoft Sans Serif"/>
                <a:cs typeface="Microsoft Sans Serif"/>
              </a:rPr>
              <a:t>نود</a:t>
            </a:r>
            <a:r>
              <a:rPr dirty="0" sz="1600" spc="-215">
                <a:latin typeface="Microsoft Sans Serif"/>
                <a:cs typeface="Microsoft Sans Serif"/>
              </a:rPr>
              <a:t> </a:t>
            </a:r>
            <a:r>
              <a:rPr dirty="0" sz="1600" spc="120">
                <a:latin typeface="Microsoft Sans Serif"/>
                <a:cs typeface="Microsoft Sans Serif"/>
              </a:rPr>
              <a:t>–</a:t>
            </a:r>
            <a:r>
              <a:rPr dirty="0" sz="1600" spc="-190">
                <a:latin typeface="Microsoft Sans Serif"/>
                <a:cs typeface="Microsoft Sans Serif"/>
              </a:rPr>
              <a:t> </a:t>
            </a:r>
            <a:r>
              <a:rPr dirty="0" sz="1600">
                <a:latin typeface="Microsoft Sans Serif"/>
                <a:cs typeface="Microsoft Sans Serif"/>
              </a:rPr>
              <a:t>ةا</a:t>
            </a:r>
            <a:r>
              <a:rPr dirty="0" sz="1600" spc="260">
                <a:latin typeface="Microsoft Sans Serif"/>
                <a:cs typeface="Microsoft Sans Serif"/>
              </a:rPr>
              <a:t>  </a:t>
            </a:r>
            <a:r>
              <a:rPr dirty="0" sz="1600">
                <a:latin typeface="Microsoft Sans Serif"/>
                <a:cs typeface="Microsoft Sans Serif"/>
              </a:rPr>
              <a:t>ةذ</a:t>
            </a:r>
            <a:r>
              <a:rPr dirty="0" sz="1600" spc="265">
                <a:latin typeface="Microsoft Sans Serif"/>
                <a:cs typeface="Microsoft Sans Serif"/>
              </a:rPr>
              <a:t> </a:t>
            </a:r>
            <a:r>
              <a:rPr dirty="0" sz="1600">
                <a:latin typeface="Microsoft Sans Serif"/>
                <a:cs typeface="Microsoft Sans Serif"/>
              </a:rPr>
              <a:t>ة</a:t>
            </a:r>
            <a:r>
              <a:rPr dirty="0" sz="1600" spc="495">
                <a:latin typeface="Microsoft Sans Serif"/>
                <a:cs typeface="Microsoft Sans Serif"/>
              </a:rPr>
              <a:t>  </a:t>
            </a:r>
            <a:r>
              <a:rPr dirty="0" sz="1600">
                <a:latin typeface="Microsoft Sans Serif"/>
                <a:cs typeface="Microsoft Sans Serif"/>
              </a:rPr>
              <a:t>ن</a:t>
            </a:r>
            <a:r>
              <a:rPr dirty="0" sz="1600" spc="265">
                <a:latin typeface="Microsoft Sans Serif"/>
                <a:cs typeface="Microsoft Sans Serif"/>
              </a:rPr>
              <a:t> </a:t>
            </a:r>
            <a:r>
              <a:rPr dirty="0" sz="1600">
                <a:latin typeface="Microsoft Sans Serif"/>
                <a:cs typeface="Microsoft Sans Serif"/>
              </a:rPr>
              <a:t>ة</a:t>
            </a:r>
            <a:r>
              <a:rPr dirty="0" sz="1600" spc="110">
                <a:latin typeface="Microsoft Sans Serif"/>
                <a:cs typeface="Microsoft Sans Serif"/>
              </a:rPr>
              <a:t> </a:t>
            </a:r>
            <a:r>
              <a:rPr dirty="0" sz="1600">
                <a:latin typeface="Microsoft Sans Serif"/>
                <a:cs typeface="Microsoft Sans Serif"/>
              </a:rPr>
              <a:t>ذ</a:t>
            </a:r>
            <a:r>
              <a:rPr dirty="0" sz="1600" spc="375">
                <a:latin typeface="Microsoft Sans Serif"/>
                <a:cs typeface="Microsoft Sans Serif"/>
              </a:rPr>
              <a:t> </a:t>
            </a:r>
            <a:r>
              <a:rPr dirty="0" sz="1600" spc="330">
                <a:latin typeface="Microsoft Sans Serif"/>
                <a:cs typeface="Microsoft Sans Serif"/>
              </a:rPr>
              <a:t>ت</a:t>
            </a:r>
            <a:r>
              <a:rPr dirty="0" sz="1600" spc="100">
                <a:latin typeface="Microsoft Sans Serif"/>
                <a:cs typeface="Microsoft Sans Serif"/>
              </a:rPr>
              <a:t>  </a:t>
            </a:r>
            <a:r>
              <a:rPr dirty="0" sz="1600" spc="-150">
                <a:latin typeface="Microsoft Sans Serif"/>
                <a:cs typeface="Microsoft Sans Serif"/>
              </a:rPr>
              <a:t>ا</a:t>
            </a:r>
            <a:r>
              <a:rPr dirty="0" sz="1600" spc="-210">
                <a:latin typeface="Microsoft Sans Serif"/>
                <a:cs typeface="Microsoft Sans Serif"/>
              </a:rPr>
              <a:t> </a:t>
            </a:r>
            <a:r>
              <a:rPr dirty="0" sz="1600" spc="-35">
                <a:latin typeface="Microsoft Sans Serif"/>
                <a:cs typeface="Microsoft Sans Serif"/>
              </a:rPr>
              <a:t>ذ</a:t>
            </a:r>
            <a:r>
              <a:rPr dirty="0" sz="1600" spc="-210">
                <a:latin typeface="Microsoft Sans Serif"/>
                <a:cs typeface="Microsoft Sans Serif"/>
              </a:rPr>
              <a:t> </a:t>
            </a:r>
            <a:r>
              <a:rPr dirty="0" sz="1600" spc="-265">
                <a:latin typeface="Microsoft Sans Serif"/>
                <a:cs typeface="Microsoft Sans Serif"/>
              </a:rPr>
              <a:t>و</a:t>
            </a:r>
            <a:r>
              <a:rPr dirty="0" sz="1600" spc="-195">
                <a:latin typeface="Microsoft Sans Serif"/>
                <a:cs typeface="Microsoft Sans Serif"/>
              </a:rPr>
              <a:t> </a:t>
            </a:r>
            <a:r>
              <a:rPr dirty="0" sz="1600" spc="-25">
                <a:latin typeface="Microsoft Sans Serif"/>
                <a:cs typeface="Microsoft Sans Serif"/>
              </a:rPr>
              <a:t>ن</a:t>
            </a:r>
            <a:r>
              <a:rPr dirty="0" sz="1600" spc="135">
                <a:latin typeface="Microsoft Sans Serif"/>
                <a:cs typeface="Microsoft Sans Serif"/>
              </a:rPr>
              <a:t> </a:t>
            </a:r>
            <a:r>
              <a:rPr dirty="0" sz="1600" spc="-235">
                <a:latin typeface="Microsoft Sans Serif"/>
                <a:cs typeface="Microsoft Sans Serif"/>
              </a:rPr>
              <a:t>ا</a:t>
            </a:r>
            <a:r>
              <a:rPr dirty="0" sz="1600" spc="90">
                <a:latin typeface="Microsoft Sans Serif"/>
                <a:cs typeface="Microsoft Sans Serif"/>
              </a:rPr>
              <a:t> </a:t>
            </a:r>
            <a:r>
              <a:rPr dirty="0" sz="1600" spc="-310">
                <a:latin typeface="Microsoft Sans Serif"/>
                <a:cs typeface="Microsoft Sans Serif"/>
              </a:rPr>
              <a:t>أل</a:t>
            </a:r>
            <a:r>
              <a:rPr dirty="0" sz="1600" spc="35">
                <a:latin typeface="Microsoft Sans Serif"/>
                <a:cs typeface="Microsoft Sans Serif"/>
              </a:rPr>
              <a:t> </a:t>
            </a:r>
            <a:r>
              <a:rPr dirty="0" sz="1600">
                <a:latin typeface="Microsoft Sans Serif"/>
                <a:cs typeface="Microsoft Sans Serif"/>
              </a:rPr>
              <a:t>ذ</a:t>
            </a:r>
            <a:r>
              <a:rPr dirty="0" sz="1600" spc="140">
                <a:latin typeface="Microsoft Sans Serif"/>
                <a:cs typeface="Microsoft Sans Serif"/>
              </a:rPr>
              <a:t> </a:t>
            </a:r>
            <a:r>
              <a:rPr dirty="0" sz="1600" spc="-150">
                <a:latin typeface="Microsoft Sans Serif"/>
                <a:cs typeface="Microsoft Sans Serif"/>
              </a:rPr>
              <a:t>ا</a:t>
            </a:r>
            <a:r>
              <a:rPr dirty="0" sz="1600" spc="-215">
                <a:latin typeface="Microsoft Sans Serif"/>
                <a:cs typeface="Microsoft Sans Serif"/>
              </a:rPr>
              <a:t> </a:t>
            </a:r>
            <a:r>
              <a:rPr dirty="0" sz="1600" spc="-740">
                <a:latin typeface="Microsoft Sans Serif"/>
                <a:cs typeface="Microsoft Sans Serif"/>
              </a:rPr>
              <a:t>ي</a:t>
            </a:r>
            <a:r>
              <a:rPr dirty="0" baseline="-13888" sz="2400" spc="-1110">
                <a:latin typeface="Microsoft Sans Serif"/>
                <a:cs typeface="Microsoft Sans Serif"/>
              </a:rPr>
              <a:t>„</a:t>
            </a:r>
            <a:r>
              <a:rPr dirty="0" baseline="-13888" sz="2400" spc="157">
                <a:latin typeface="Microsoft Sans Serif"/>
                <a:cs typeface="Microsoft Sans Serif"/>
              </a:rPr>
              <a:t> </a:t>
            </a:r>
            <a:r>
              <a:rPr dirty="0" sz="1600" spc="-430">
                <a:latin typeface="Microsoft Sans Serif"/>
                <a:cs typeface="Microsoft Sans Serif"/>
              </a:rPr>
              <a:t>سر</a:t>
            </a:r>
            <a:r>
              <a:rPr dirty="0" sz="1600" spc="95">
                <a:latin typeface="Microsoft Sans Serif"/>
                <a:cs typeface="Microsoft Sans Serif"/>
              </a:rPr>
              <a:t>  </a:t>
            </a:r>
            <a:r>
              <a:rPr dirty="0" sz="1600" spc="-620">
                <a:latin typeface="Microsoft Sans Serif"/>
                <a:cs typeface="Microsoft Sans Serif"/>
              </a:rPr>
              <a:t>صر</a:t>
            </a:r>
            <a:r>
              <a:rPr dirty="0" sz="1600" spc="65">
                <a:latin typeface="Microsoft Sans Serif"/>
                <a:cs typeface="Microsoft Sans Serif"/>
              </a:rPr>
              <a:t>  </a:t>
            </a:r>
            <a:r>
              <a:rPr dirty="0" sz="1600">
                <a:latin typeface="Microsoft Sans Serif"/>
                <a:cs typeface="Microsoft Sans Serif"/>
              </a:rPr>
              <a:t>ةا</a:t>
            </a:r>
            <a:r>
              <a:rPr dirty="0" sz="1600" spc="175">
                <a:latin typeface="Microsoft Sans Serif"/>
                <a:cs typeface="Microsoft Sans Serif"/>
              </a:rPr>
              <a:t>  </a:t>
            </a:r>
            <a:r>
              <a:rPr dirty="0" sz="1600" spc="-254">
                <a:latin typeface="Microsoft Sans Serif"/>
                <a:cs typeface="Microsoft Sans Serif"/>
              </a:rPr>
              <a:t>ةر</a:t>
            </a:r>
            <a:r>
              <a:rPr dirty="0" sz="1600" spc="-260">
                <a:latin typeface="Microsoft Sans Serif"/>
                <a:cs typeface="Microsoft Sans Serif"/>
              </a:rPr>
              <a:t> </a:t>
            </a:r>
            <a:r>
              <a:rPr dirty="0" sz="1600" spc="-315">
                <a:latin typeface="Microsoft Sans Serif"/>
                <a:cs typeface="Microsoft Sans Serif"/>
              </a:rPr>
              <a:t>و</a:t>
            </a:r>
            <a:r>
              <a:rPr dirty="0" sz="1600" spc="100">
                <a:latin typeface="Microsoft Sans Serif"/>
                <a:cs typeface="Microsoft Sans Serif"/>
              </a:rPr>
              <a:t>  </a:t>
            </a:r>
            <a:r>
              <a:rPr dirty="0" sz="1600" spc="-10">
                <a:latin typeface="Microsoft Sans Serif"/>
                <a:cs typeface="Microsoft Sans Serif"/>
              </a:rPr>
              <a:t>م</a:t>
            </a:r>
            <a:r>
              <a:rPr dirty="0" sz="1600" spc="130">
                <a:latin typeface="Microsoft Sans Serif"/>
                <a:cs typeface="Microsoft Sans Serif"/>
              </a:rPr>
              <a:t> </a:t>
            </a:r>
            <a:r>
              <a:rPr dirty="0" sz="1600" spc="-315">
                <a:latin typeface="Microsoft Sans Serif"/>
                <a:cs typeface="Microsoft Sans Serif"/>
              </a:rPr>
              <a:t>و</a:t>
            </a:r>
            <a:r>
              <a:rPr dirty="0" sz="1600" spc="-270">
                <a:latin typeface="Microsoft Sans Serif"/>
                <a:cs typeface="Microsoft Sans Serif"/>
              </a:rPr>
              <a:t> </a:t>
            </a:r>
            <a:r>
              <a:rPr dirty="0" sz="1600">
                <a:latin typeface="Microsoft Sans Serif"/>
                <a:cs typeface="Microsoft Sans Serif"/>
              </a:rPr>
              <a:t>ذ</a:t>
            </a:r>
            <a:r>
              <a:rPr dirty="0" sz="1600" spc="430">
                <a:latin typeface="Microsoft Sans Serif"/>
                <a:cs typeface="Microsoft Sans Serif"/>
              </a:rPr>
              <a:t> </a:t>
            </a:r>
            <a:r>
              <a:rPr dirty="0" sz="1600" spc="-620">
                <a:latin typeface="Microsoft Sans Serif"/>
                <a:cs typeface="Microsoft Sans Serif"/>
              </a:rPr>
              <a:t>صر</a:t>
            </a:r>
            <a:r>
              <a:rPr dirty="0" sz="1600" spc="385">
                <a:latin typeface="Microsoft Sans Serif"/>
                <a:cs typeface="Microsoft Sans Serif"/>
              </a:rPr>
              <a:t> </a:t>
            </a:r>
            <a:r>
              <a:rPr dirty="0" sz="1600">
                <a:latin typeface="Microsoft Sans Serif"/>
                <a:cs typeface="Microsoft Sans Serif"/>
              </a:rPr>
              <a:t>با</a:t>
            </a:r>
            <a:r>
              <a:rPr dirty="0" sz="1600" spc="200">
                <a:latin typeface="Microsoft Sans Serif"/>
                <a:cs typeface="Microsoft Sans Serif"/>
              </a:rPr>
              <a:t> </a:t>
            </a:r>
            <a:r>
              <a:rPr dirty="0" sz="1600">
                <a:latin typeface="Microsoft Sans Serif"/>
                <a:cs typeface="Microsoft Sans Serif"/>
              </a:rPr>
              <a:t>ذ</a:t>
            </a:r>
            <a:r>
              <a:rPr dirty="0" sz="1600" spc="360">
                <a:latin typeface="Microsoft Sans Serif"/>
                <a:cs typeface="Microsoft Sans Serif"/>
              </a:rPr>
              <a:t> </a:t>
            </a:r>
            <a:r>
              <a:rPr dirty="0" sz="1600">
                <a:latin typeface="Microsoft Sans Serif"/>
                <a:cs typeface="Microsoft Sans Serif"/>
              </a:rPr>
              <a:t>ذ</a:t>
            </a:r>
            <a:r>
              <a:rPr dirty="0" sz="1600" spc="140">
                <a:latin typeface="Microsoft Sans Serif"/>
                <a:cs typeface="Microsoft Sans Serif"/>
              </a:rPr>
              <a:t> </a:t>
            </a:r>
            <a:r>
              <a:rPr dirty="0" sz="1600" spc="-150">
                <a:latin typeface="Microsoft Sans Serif"/>
                <a:cs typeface="Microsoft Sans Serif"/>
              </a:rPr>
              <a:t>ا</a:t>
            </a:r>
            <a:r>
              <a:rPr dirty="0" sz="1600" spc="-204">
                <a:latin typeface="Microsoft Sans Serif"/>
                <a:cs typeface="Microsoft Sans Serif"/>
              </a:rPr>
              <a:t> </a:t>
            </a:r>
            <a:r>
              <a:rPr dirty="0" sz="1600" spc="330">
                <a:latin typeface="Microsoft Sans Serif"/>
                <a:cs typeface="Microsoft Sans Serif"/>
              </a:rPr>
              <a:t>ت</a:t>
            </a:r>
            <a:r>
              <a:rPr dirty="0" sz="1600" spc="35">
                <a:latin typeface="Microsoft Sans Serif"/>
                <a:cs typeface="Microsoft Sans Serif"/>
              </a:rPr>
              <a:t> </a:t>
            </a:r>
            <a:r>
              <a:rPr dirty="0" sz="1600" spc="-25">
                <a:latin typeface="Microsoft Sans Serif"/>
                <a:cs typeface="Microsoft Sans Serif"/>
              </a:rPr>
              <a:t>ا</a:t>
            </a:r>
            <a:r>
              <a:rPr dirty="0" sz="1600" spc="145">
                <a:latin typeface="Microsoft Sans Serif"/>
                <a:cs typeface="Microsoft Sans Serif"/>
              </a:rPr>
              <a:t> </a:t>
            </a:r>
            <a:r>
              <a:rPr dirty="0" sz="1600" spc="-660">
                <a:latin typeface="Microsoft Sans Serif"/>
                <a:cs typeface="Microsoft Sans Serif"/>
              </a:rPr>
              <a:t>ح</a:t>
            </a:r>
            <a:r>
              <a:rPr dirty="0" sz="1600" spc="80">
                <a:latin typeface="Microsoft Sans Serif"/>
                <a:cs typeface="Microsoft Sans Serif"/>
              </a:rPr>
              <a:t> </a:t>
            </a:r>
            <a:r>
              <a:rPr dirty="0" sz="1600" spc="-260">
                <a:latin typeface="Microsoft Sans Serif"/>
                <a:cs typeface="Microsoft Sans Serif"/>
              </a:rPr>
              <a:t>ار</a:t>
            </a:r>
            <a:r>
              <a:rPr dirty="0" sz="1600" spc="405">
                <a:latin typeface="Microsoft Sans Serif"/>
                <a:cs typeface="Microsoft Sans Serif"/>
              </a:rPr>
              <a:t> </a:t>
            </a:r>
            <a:r>
              <a:rPr dirty="0" sz="1600" spc="-735">
                <a:latin typeface="Microsoft Sans Serif"/>
                <a:cs typeface="Microsoft Sans Serif"/>
              </a:rPr>
              <a:t>ي</a:t>
            </a:r>
            <a:r>
              <a:rPr dirty="0" baseline="-13888" sz="2400" spc="-1102">
                <a:latin typeface="Microsoft Sans Serif"/>
                <a:cs typeface="Microsoft Sans Serif"/>
              </a:rPr>
              <a:t>„</a:t>
            </a:r>
            <a:r>
              <a:rPr dirty="0" baseline="-13888" sz="2400" spc="-157">
                <a:latin typeface="Microsoft Sans Serif"/>
                <a:cs typeface="Microsoft Sans Serif"/>
              </a:rPr>
              <a:t> </a:t>
            </a:r>
            <a:r>
              <a:rPr dirty="0" sz="1600">
                <a:latin typeface="Microsoft Sans Serif"/>
                <a:cs typeface="Microsoft Sans Serif"/>
              </a:rPr>
              <a:t>ذ</a:t>
            </a:r>
            <a:r>
              <a:rPr dirty="0" sz="1600" spc="135">
                <a:latin typeface="Microsoft Sans Serif"/>
                <a:cs typeface="Microsoft Sans Serif"/>
              </a:rPr>
              <a:t> </a:t>
            </a:r>
            <a:r>
              <a:rPr dirty="0" sz="1600" spc="-150">
                <a:latin typeface="Microsoft Sans Serif"/>
                <a:cs typeface="Microsoft Sans Serif"/>
              </a:rPr>
              <a:t>ا</a:t>
            </a:r>
            <a:r>
              <a:rPr dirty="0" sz="1600" spc="-215">
                <a:latin typeface="Microsoft Sans Serif"/>
                <a:cs typeface="Microsoft Sans Serif"/>
              </a:rPr>
              <a:t> </a:t>
            </a:r>
            <a:r>
              <a:rPr dirty="0" sz="1600" spc="-740">
                <a:latin typeface="Microsoft Sans Serif"/>
                <a:cs typeface="Microsoft Sans Serif"/>
              </a:rPr>
              <a:t>ي</a:t>
            </a:r>
            <a:r>
              <a:rPr dirty="0" baseline="-13888" sz="2400" spc="-1110">
                <a:latin typeface="Microsoft Sans Serif"/>
                <a:cs typeface="Microsoft Sans Serif"/>
              </a:rPr>
              <a:t>„</a:t>
            </a:r>
            <a:endParaRPr baseline="-13888" sz="2400">
              <a:latin typeface="Microsoft Sans Serif"/>
              <a:cs typeface="Microsoft Sans Serif"/>
            </a:endParaRPr>
          </a:p>
        </p:txBody>
      </p:sp>
      <p:sp>
        <p:nvSpPr>
          <p:cNvPr id="5" name="object 5" descr=""/>
          <p:cNvSpPr txBox="1"/>
          <p:nvPr/>
        </p:nvSpPr>
        <p:spPr>
          <a:xfrm>
            <a:off x="625449" y="1664588"/>
            <a:ext cx="11283950" cy="269240"/>
          </a:xfrm>
          <a:prstGeom prst="rect">
            <a:avLst/>
          </a:prstGeom>
        </p:spPr>
        <p:txBody>
          <a:bodyPr wrap="square" lIns="0" tIns="12065" rIns="0" bIns="0" rtlCol="0" vert="horz">
            <a:spAutoFit/>
          </a:bodyPr>
          <a:lstStyle/>
          <a:p>
            <a:pPr algn="r" marL="38100" marR="30480">
              <a:lnSpc>
                <a:spcPct val="100000"/>
              </a:lnSpc>
              <a:spcBef>
                <a:spcPts val="95"/>
              </a:spcBef>
            </a:pPr>
            <a:r>
              <a:rPr dirty="0" baseline="22569" sz="2400" spc="-832">
                <a:latin typeface="Microsoft Sans Serif"/>
                <a:cs typeface="Microsoft Sans Serif"/>
              </a:rPr>
              <a:t>يلع</a:t>
            </a:r>
            <a:r>
              <a:rPr dirty="0" baseline="22569" sz="2400" spc="-315">
                <a:latin typeface="Microsoft Sans Serif"/>
                <a:cs typeface="Microsoft Sans Serif"/>
              </a:rPr>
              <a:t> </a:t>
            </a:r>
            <a:r>
              <a:rPr dirty="0" baseline="17361" sz="2400" spc="-907">
                <a:latin typeface="Microsoft Sans Serif"/>
                <a:cs typeface="Microsoft Sans Serif"/>
              </a:rPr>
              <a:t>يوطب</a:t>
            </a:r>
            <a:r>
              <a:rPr dirty="0" baseline="31250" sz="2400" spc="-907">
                <a:latin typeface="Microsoft Sans Serif"/>
                <a:cs typeface="Microsoft Sans Serif"/>
              </a:rPr>
              <a:t>.</a:t>
            </a:r>
            <a:r>
              <a:rPr dirty="0" baseline="24305" sz="2400" spc="-907">
                <a:latin typeface="Microsoft Sans Serif"/>
                <a:cs typeface="Microsoft Sans Serif"/>
              </a:rPr>
              <a:t>ت</a:t>
            </a:r>
            <a:r>
              <a:rPr dirty="0" baseline="34722" sz="2400" spc="-907">
                <a:latin typeface="Microsoft Sans Serif"/>
                <a:cs typeface="Microsoft Sans Serif"/>
              </a:rPr>
              <a:t>„</a:t>
            </a:r>
            <a:r>
              <a:rPr dirty="0" baseline="34722" sz="2400" spc="-157">
                <a:latin typeface="Microsoft Sans Serif"/>
                <a:cs typeface="Microsoft Sans Serif"/>
              </a:rPr>
              <a:t> </a:t>
            </a:r>
            <a:r>
              <a:rPr dirty="0" baseline="10416" sz="2400" spc="-944">
                <a:latin typeface="Microsoft Sans Serif"/>
                <a:cs typeface="Microsoft Sans Serif"/>
              </a:rPr>
              <a:t>رش</a:t>
            </a:r>
            <a:r>
              <a:rPr dirty="0" baseline="20833" sz="2400" spc="-277">
                <a:latin typeface="Microsoft Sans Serif"/>
                <a:cs typeface="Microsoft Sans Serif"/>
              </a:rPr>
              <a:t> </a:t>
            </a:r>
            <a:r>
              <a:rPr dirty="0" baseline="15625" sz="2400" spc="-877">
                <a:latin typeface="Microsoft Sans Serif"/>
                <a:cs typeface="Microsoft Sans Serif"/>
              </a:rPr>
              <a:t>ن</a:t>
            </a:r>
            <a:r>
              <a:rPr dirty="0" baseline="31250" sz="2400" spc="-877">
                <a:latin typeface="Microsoft Sans Serif"/>
                <a:cs typeface="Microsoft Sans Serif"/>
              </a:rPr>
              <a:t>.</a:t>
            </a:r>
            <a:r>
              <a:rPr dirty="0" baseline="31250" sz="2400" spc="-405">
                <a:latin typeface="Microsoft Sans Serif"/>
                <a:cs typeface="Microsoft Sans Serif"/>
              </a:rPr>
              <a:t> </a:t>
            </a:r>
            <a:r>
              <a:rPr dirty="0" baseline="20833" sz="2400" spc="-585">
                <a:latin typeface="Microsoft Sans Serif"/>
                <a:cs typeface="Microsoft Sans Serif"/>
              </a:rPr>
              <a:t>لا</a:t>
            </a:r>
            <a:r>
              <a:rPr dirty="0" baseline="20833" sz="2400" spc="-345">
                <a:latin typeface="Microsoft Sans Serif"/>
                <a:cs typeface="Microsoft Sans Serif"/>
              </a:rPr>
              <a:t> </a:t>
            </a:r>
            <a:r>
              <a:rPr dirty="0" baseline="1736" sz="2400" spc="-660">
                <a:latin typeface="Microsoft Sans Serif"/>
                <a:cs typeface="Microsoft Sans Serif"/>
              </a:rPr>
              <a:t>ة</a:t>
            </a:r>
            <a:r>
              <a:rPr dirty="0" baseline="19097" sz="2400" spc="-660">
                <a:latin typeface="Microsoft Sans Serif"/>
                <a:cs typeface="Microsoft Sans Serif"/>
              </a:rPr>
              <a:t>„</a:t>
            </a:r>
            <a:r>
              <a:rPr dirty="0" baseline="19097" sz="2400" spc="-315">
                <a:latin typeface="Microsoft Sans Serif"/>
                <a:cs typeface="Microsoft Sans Serif"/>
              </a:rPr>
              <a:t> </a:t>
            </a:r>
            <a:r>
              <a:rPr dirty="0" baseline="5208" sz="2400" spc="-810">
                <a:latin typeface="Microsoft Sans Serif"/>
                <a:cs typeface="Microsoft Sans Serif"/>
              </a:rPr>
              <a:t>ث</a:t>
            </a:r>
            <a:r>
              <a:rPr dirty="0" sz="1600" spc="-540">
                <a:latin typeface="Microsoft Sans Serif"/>
                <a:cs typeface="Microsoft Sans Serif"/>
              </a:rPr>
              <a:t>„</a:t>
            </a:r>
            <a:r>
              <a:rPr dirty="0" baseline="26041" sz="2400" spc="-810">
                <a:latin typeface="Microsoft Sans Serif"/>
                <a:cs typeface="Microsoft Sans Serif"/>
              </a:rPr>
              <a:t>لمع</a:t>
            </a:r>
            <a:r>
              <a:rPr dirty="0" baseline="26041" sz="2400" spc="-270">
                <a:latin typeface="Microsoft Sans Serif"/>
                <a:cs typeface="Microsoft Sans Serif"/>
              </a:rPr>
              <a:t> </a:t>
            </a:r>
            <a:r>
              <a:rPr dirty="0" baseline="1736" sz="2400" spc="-600">
                <a:latin typeface="Microsoft Sans Serif"/>
                <a:cs typeface="Microsoft Sans Serif"/>
              </a:rPr>
              <a:t>ت</a:t>
            </a:r>
            <a:r>
              <a:rPr dirty="0" baseline="20833" sz="2400" spc="-600">
                <a:latin typeface="Microsoft Sans Serif"/>
                <a:cs typeface="Microsoft Sans Serif"/>
              </a:rPr>
              <a:t>„</a:t>
            </a:r>
            <a:r>
              <a:rPr dirty="0" baseline="20833" sz="2400" spc="97">
                <a:latin typeface="Microsoft Sans Serif"/>
                <a:cs typeface="Microsoft Sans Serif"/>
              </a:rPr>
              <a:t> </a:t>
            </a:r>
            <a:r>
              <a:rPr dirty="0" baseline="10416" sz="2400" spc="-907">
                <a:latin typeface="Microsoft Sans Serif"/>
                <a:cs typeface="Microsoft Sans Serif"/>
              </a:rPr>
              <a:t>ن</a:t>
            </a:r>
            <a:r>
              <a:rPr dirty="0" baseline="26041" sz="2400" spc="-907">
                <a:latin typeface="Microsoft Sans Serif"/>
                <a:cs typeface="Microsoft Sans Serif"/>
              </a:rPr>
              <a:t>.</a:t>
            </a:r>
            <a:r>
              <a:rPr dirty="0" baseline="26041" sz="2400" spc="-352">
                <a:latin typeface="Microsoft Sans Serif"/>
                <a:cs typeface="Microsoft Sans Serif"/>
              </a:rPr>
              <a:t> </a:t>
            </a:r>
            <a:r>
              <a:rPr dirty="0" baseline="10416" sz="2400" spc="-562">
                <a:latin typeface="Microsoft Sans Serif"/>
                <a:cs typeface="Microsoft Sans Serif"/>
              </a:rPr>
              <a:t>أك</a:t>
            </a:r>
            <a:r>
              <a:rPr dirty="0" baseline="10416" sz="2400" spc="-307">
                <a:latin typeface="Microsoft Sans Serif"/>
                <a:cs typeface="Microsoft Sans Serif"/>
              </a:rPr>
              <a:t> </a:t>
            </a:r>
            <a:r>
              <a:rPr dirty="0" baseline="10416" sz="2400" spc="-150">
                <a:latin typeface="Microsoft Sans Serif"/>
                <a:cs typeface="Microsoft Sans Serif"/>
              </a:rPr>
              <a:t>ام</a:t>
            </a:r>
            <a:r>
              <a:rPr dirty="0" baseline="10416" sz="2400" spc="-307">
                <a:latin typeface="Microsoft Sans Serif"/>
                <a:cs typeface="Microsoft Sans Serif"/>
              </a:rPr>
              <a:t> </a:t>
            </a:r>
            <a:r>
              <a:rPr dirty="0" baseline="1736" sz="2400" spc="-494">
                <a:latin typeface="Microsoft Sans Serif"/>
                <a:cs typeface="Microsoft Sans Serif"/>
              </a:rPr>
              <a:t>اد</a:t>
            </a:r>
            <a:r>
              <a:rPr dirty="0" baseline="19097" sz="2400" spc="-494">
                <a:latin typeface="Microsoft Sans Serif"/>
                <a:cs typeface="Microsoft Sans Serif"/>
              </a:rPr>
              <a:t>.</a:t>
            </a:r>
            <a:r>
              <a:rPr dirty="0" baseline="19097" sz="2400" spc="-300">
                <a:latin typeface="Microsoft Sans Serif"/>
                <a:cs typeface="Microsoft Sans Serif"/>
              </a:rPr>
              <a:t> </a:t>
            </a:r>
            <a:r>
              <a:rPr dirty="0" baseline="1736" sz="2400" spc="-562">
                <a:latin typeface="Microsoft Sans Serif"/>
                <a:cs typeface="Microsoft Sans Serif"/>
              </a:rPr>
              <a:t>ا</a:t>
            </a:r>
            <a:r>
              <a:rPr dirty="0" sz="1600" spc="-375">
                <a:latin typeface="Microsoft Sans Serif"/>
                <a:cs typeface="Microsoft Sans Serif"/>
              </a:rPr>
              <a:t>,</a:t>
            </a:r>
            <a:r>
              <a:rPr dirty="0" sz="1600" spc="-80">
                <a:latin typeface="Microsoft Sans Serif"/>
                <a:cs typeface="Microsoft Sans Serif"/>
              </a:rPr>
              <a:t> </a:t>
            </a:r>
            <a:r>
              <a:rPr dirty="0" baseline="38194" sz="2400" spc="-532">
                <a:latin typeface="Microsoft Sans Serif"/>
                <a:cs typeface="Microsoft Sans Serif"/>
              </a:rPr>
              <a:t>دذحتُ</a:t>
            </a:r>
            <a:r>
              <a:rPr dirty="0" baseline="38194" sz="2400" spc="-390">
                <a:latin typeface="Microsoft Sans Serif"/>
                <a:cs typeface="Microsoft Sans Serif"/>
              </a:rPr>
              <a:t> </a:t>
            </a:r>
            <a:r>
              <a:rPr dirty="0" baseline="13888" sz="2400" spc="-937">
                <a:latin typeface="Microsoft Sans Serif"/>
                <a:cs typeface="Microsoft Sans Serif"/>
              </a:rPr>
              <a:t>„</a:t>
            </a:r>
            <a:r>
              <a:rPr dirty="0" baseline="13888" sz="2400" spc="-157">
                <a:latin typeface="Microsoft Sans Serif"/>
                <a:cs typeface="Microsoft Sans Serif"/>
              </a:rPr>
              <a:t> </a:t>
            </a:r>
            <a:r>
              <a:rPr dirty="0" baseline="1736" sz="2400" spc="-735">
                <a:latin typeface="Microsoft Sans Serif"/>
                <a:cs typeface="Microsoft Sans Serif"/>
              </a:rPr>
              <a:t>ن</a:t>
            </a:r>
            <a:r>
              <a:rPr dirty="0" baseline="15625" sz="2400" spc="-735">
                <a:latin typeface="Microsoft Sans Serif"/>
                <a:cs typeface="Microsoft Sans Serif"/>
              </a:rPr>
              <a:t>.</a:t>
            </a:r>
            <a:r>
              <a:rPr dirty="0" baseline="15625" sz="2400" spc="-187">
                <a:latin typeface="Microsoft Sans Serif"/>
                <a:cs typeface="Microsoft Sans Serif"/>
              </a:rPr>
              <a:t> </a:t>
            </a:r>
            <a:r>
              <a:rPr dirty="0" baseline="1736" sz="2400" spc="-502">
                <a:latin typeface="Microsoft Sans Serif"/>
                <a:cs typeface="Microsoft Sans Serif"/>
              </a:rPr>
              <a:t>ا</a:t>
            </a:r>
            <a:r>
              <a:rPr dirty="0" baseline="24305" sz="2400" spc="-7">
                <a:latin typeface="Microsoft Sans Serif"/>
                <a:cs typeface="Microsoft Sans Serif"/>
              </a:rPr>
              <a:t> </a:t>
            </a:r>
            <a:r>
              <a:rPr dirty="0" baseline="15625" sz="2400" spc="-555">
                <a:latin typeface="Microsoft Sans Serif"/>
                <a:cs typeface="Microsoft Sans Serif"/>
              </a:rPr>
              <a:t>اهلالح</a:t>
            </a:r>
            <a:r>
              <a:rPr dirty="0" baseline="24305" sz="2400" spc="-555">
                <a:latin typeface="Microsoft Sans Serif"/>
                <a:cs typeface="Microsoft Sans Serif"/>
              </a:rPr>
              <a:t>.</a:t>
            </a:r>
            <a:r>
              <a:rPr dirty="0" baseline="24305" sz="2400" spc="209">
                <a:latin typeface="Microsoft Sans Serif"/>
                <a:cs typeface="Microsoft Sans Serif"/>
              </a:rPr>
              <a:t> </a:t>
            </a:r>
            <a:r>
              <a:rPr dirty="0" baseline="1736" sz="2400" spc="-735">
                <a:latin typeface="Microsoft Sans Serif"/>
                <a:cs typeface="Microsoft Sans Serif"/>
              </a:rPr>
              <a:t>ن</a:t>
            </a:r>
            <a:r>
              <a:rPr dirty="0" baseline="15625" sz="2400" spc="-735">
                <a:latin typeface="Microsoft Sans Serif"/>
                <a:cs typeface="Microsoft Sans Serif"/>
              </a:rPr>
              <a:t>.</a:t>
            </a:r>
            <a:r>
              <a:rPr dirty="0" baseline="15625" sz="2400" spc="-202">
                <a:latin typeface="Microsoft Sans Serif"/>
                <a:cs typeface="Microsoft Sans Serif"/>
              </a:rPr>
              <a:t> </a:t>
            </a:r>
            <a:r>
              <a:rPr dirty="0" baseline="10416" sz="2400" spc="-82">
                <a:latin typeface="Microsoft Sans Serif"/>
                <a:cs typeface="Microsoft Sans Serif"/>
              </a:rPr>
              <a:t>م</a:t>
            </a:r>
            <a:r>
              <a:rPr dirty="0" baseline="10416" sz="2400" spc="-292">
                <a:latin typeface="Microsoft Sans Serif"/>
                <a:cs typeface="Microsoft Sans Serif"/>
              </a:rPr>
              <a:t> </a:t>
            </a:r>
            <a:r>
              <a:rPr dirty="0" baseline="15625" sz="2400" spc="-1035">
                <a:latin typeface="Microsoft Sans Serif"/>
                <a:cs typeface="Microsoft Sans Serif"/>
              </a:rPr>
              <a:t>عت</a:t>
            </a:r>
            <a:r>
              <a:rPr dirty="0" baseline="12152" sz="2400" spc="-1035">
                <a:latin typeface="Microsoft Sans Serif"/>
                <a:cs typeface="Microsoft Sans Serif"/>
              </a:rPr>
              <a:t>„</a:t>
            </a:r>
            <a:r>
              <a:rPr dirty="0" baseline="27777" sz="2400" spc="-1035">
                <a:latin typeface="Microsoft Sans Serif"/>
                <a:cs typeface="Microsoft Sans Serif"/>
              </a:rPr>
              <a:t>طب</a:t>
            </a:r>
            <a:r>
              <a:rPr dirty="0" baseline="41666" sz="2400" spc="-1035">
                <a:latin typeface="Microsoft Sans Serif"/>
                <a:cs typeface="Microsoft Sans Serif"/>
              </a:rPr>
              <a:t>„</a:t>
            </a:r>
            <a:r>
              <a:rPr dirty="0" baseline="43402" sz="2400" spc="-1035">
                <a:latin typeface="Microsoft Sans Serif"/>
                <a:cs typeface="Microsoft Sans Serif"/>
              </a:rPr>
              <a:t>ست</a:t>
            </a:r>
            <a:r>
              <a:rPr dirty="0" baseline="38194" sz="2400" spc="-1035">
                <a:latin typeface="Microsoft Sans Serif"/>
                <a:cs typeface="Microsoft Sans Serif"/>
              </a:rPr>
              <a:t>„</a:t>
            </a:r>
            <a:r>
              <a:rPr dirty="0" baseline="38194" sz="2400" spc="-135">
                <a:latin typeface="Microsoft Sans Serif"/>
                <a:cs typeface="Microsoft Sans Serif"/>
              </a:rPr>
              <a:t> </a:t>
            </a:r>
            <a:r>
              <a:rPr dirty="0" baseline="1736" sz="2400" spc="-615">
                <a:latin typeface="Microsoft Sans Serif"/>
                <a:cs typeface="Microsoft Sans Serif"/>
              </a:rPr>
              <a:t>ة</a:t>
            </a:r>
            <a:r>
              <a:rPr dirty="0" baseline="19097" sz="2400" spc="-615">
                <a:latin typeface="Microsoft Sans Serif"/>
                <a:cs typeface="Microsoft Sans Serif"/>
              </a:rPr>
              <a:t>„</a:t>
            </a:r>
            <a:r>
              <a:rPr dirty="0" baseline="19097" sz="2400" spc="-315">
                <a:latin typeface="Microsoft Sans Serif"/>
                <a:cs typeface="Microsoft Sans Serif"/>
              </a:rPr>
              <a:t> </a:t>
            </a:r>
            <a:r>
              <a:rPr dirty="0" baseline="17361" sz="2400" spc="-1170">
                <a:latin typeface="Microsoft Sans Serif"/>
                <a:cs typeface="Microsoft Sans Serif"/>
              </a:rPr>
              <a:t>لث</a:t>
            </a:r>
            <a:r>
              <a:rPr dirty="0" baseline="27777" sz="2400" spc="-405">
                <a:latin typeface="Microsoft Sans Serif"/>
                <a:cs typeface="Microsoft Sans Serif"/>
              </a:rPr>
              <a:t> </a:t>
            </a:r>
            <a:r>
              <a:rPr dirty="0" baseline="1736" sz="2400" spc="-780">
                <a:latin typeface="Microsoft Sans Serif"/>
                <a:cs typeface="Microsoft Sans Serif"/>
              </a:rPr>
              <a:t>سأ</a:t>
            </a:r>
            <a:r>
              <a:rPr dirty="0" baseline="20833" sz="2400" spc="-405">
                <a:latin typeface="Microsoft Sans Serif"/>
                <a:cs typeface="Microsoft Sans Serif"/>
              </a:rPr>
              <a:t> </a:t>
            </a:r>
            <a:r>
              <a:rPr dirty="0" baseline="5208" sz="2400" spc="-562">
                <a:latin typeface="Microsoft Sans Serif"/>
                <a:cs typeface="Microsoft Sans Serif"/>
              </a:rPr>
              <a:t>لا</a:t>
            </a:r>
            <a:r>
              <a:rPr dirty="0" baseline="5208" sz="2400" spc="-345">
                <a:latin typeface="Microsoft Sans Serif"/>
                <a:cs typeface="Microsoft Sans Serif"/>
              </a:rPr>
              <a:t> </a:t>
            </a:r>
            <a:r>
              <a:rPr dirty="0" baseline="1736" sz="2400" spc="-735">
                <a:latin typeface="Microsoft Sans Serif"/>
                <a:cs typeface="Microsoft Sans Serif"/>
              </a:rPr>
              <a:t>ن</a:t>
            </a:r>
            <a:r>
              <a:rPr dirty="0" baseline="15625" sz="2400" spc="-735">
                <a:latin typeface="Microsoft Sans Serif"/>
                <a:cs typeface="Microsoft Sans Serif"/>
              </a:rPr>
              <a:t>.</a:t>
            </a:r>
            <a:r>
              <a:rPr dirty="0" baseline="15625" sz="2400" spc="-262">
                <a:latin typeface="Microsoft Sans Serif"/>
                <a:cs typeface="Microsoft Sans Serif"/>
              </a:rPr>
              <a:t> </a:t>
            </a:r>
            <a:r>
              <a:rPr dirty="0" baseline="10416" sz="2400" spc="-82">
                <a:latin typeface="Microsoft Sans Serif"/>
                <a:cs typeface="Microsoft Sans Serif"/>
              </a:rPr>
              <a:t>م</a:t>
            </a:r>
            <a:r>
              <a:rPr dirty="0" baseline="10416" sz="2400" spc="-330">
                <a:latin typeface="Microsoft Sans Serif"/>
                <a:cs typeface="Microsoft Sans Serif"/>
              </a:rPr>
              <a:t> </a:t>
            </a:r>
            <a:r>
              <a:rPr dirty="0" baseline="8680" sz="2400" spc="-292">
                <a:latin typeface="Microsoft Sans Serif"/>
                <a:cs typeface="Microsoft Sans Serif"/>
              </a:rPr>
              <a:t>دذع</a:t>
            </a:r>
            <a:r>
              <a:rPr dirty="0" baseline="8680" sz="2400" spc="-337">
                <a:latin typeface="Microsoft Sans Serif"/>
                <a:cs typeface="Microsoft Sans Serif"/>
              </a:rPr>
              <a:t> </a:t>
            </a:r>
            <a:r>
              <a:rPr dirty="0" baseline="22569" sz="2400" spc="-832">
                <a:latin typeface="Microsoft Sans Serif"/>
                <a:cs typeface="Microsoft Sans Serif"/>
              </a:rPr>
              <a:t>يلع</a:t>
            </a:r>
            <a:r>
              <a:rPr dirty="0" baseline="22569" sz="2400" spc="-300">
                <a:latin typeface="Microsoft Sans Serif"/>
                <a:cs typeface="Microsoft Sans Serif"/>
              </a:rPr>
              <a:t> </a:t>
            </a:r>
            <a:r>
              <a:rPr dirty="0" baseline="1736" sz="2400" spc="-660">
                <a:latin typeface="Microsoft Sans Serif"/>
                <a:cs typeface="Microsoft Sans Serif"/>
              </a:rPr>
              <a:t>ة</a:t>
            </a:r>
            <a:r>
              <a:rPr dirty="0" baseline="19097" sz="2400" spc="-660">
                <a:latin typeface="Microsoft Sans Serif"/>
                <a:cs typeface="Microsoft Sans Serif"/>
              </a:rPr>
              <a:t>„</a:t>
            </a:r>
            <a:r>
              <a:rPr dirty="0" baseline="19097" sz="2400" spc="-315">
                <a:latin typeface="Microsoft Sans Serif"/>
                <a:cs typeface="Microsoft Sans Serif"/>
              </a:rPr>
              <a:t> </a:t>
            </a:r>
            <a:r>
              <a:rPr dirty="0" baseline="5208" sz="2400" spc="-607">
                <a:latin typeface="Microsoft Sans Serif"/>
                <a:cs typeface="Microsoft Sans Serif"/>
              </a:rPr>
              <a:t>ت</a:t>
            </a:r>
            <a:r>
              <a:rPr dirty="0" sz="1600" spc="-405">
                <a:latin typeface="Microsoft Sans Serif"/>
                <a:cs typeface="Microsoft Sans Serif"/>
              </a:rPr>
              <a:t>,</a:t>
            </a:r>
            <a:r>
              <a:rPr dirty="0" baseline="10416" sz="2400" spc="-607">
                <a:latin typeface="Microsoft Sans Serif"/>
                <a:cs typeface="Microsoft Sans Serif"/>
              </a:rPr>
              <a:t>اح</a:t>
            </a:r>
            <a:r>
              <a:rPr dirty="0" baseline="1736" sz="2400" spc="-607">
                <a:latin typeface="Microsoft Sans Serif"/>
                <a:cs typeface="Microsoft Sans Serif"/>
              </a:rPr>
              <a:t>,</a:t>
            </a:r>
            <a:r>
              <a:rPr dirty="0" baseline="1736" sz="2400" spc="-607">
                <a:latin typeface="Microsoft Sans Serif"/>
                <a:cs typeface="Microsoft Sans Serif"/>
              </a:rPr>
              <a:t>أ</a:t>
            </a:r>
            <a:r>
              <a:rPr dirty="0" baseline="-5208" sz="2400" spc="-607">
                <a:latin typeface="Microsoft Sans Serif"/>
                <a:cs typeface="Microsoft Sans Serif"/>
              </a:rPr>
              <a:t>,</a:t>
            </a:r>
            <a:r>
              <a:rPr dirty="0" baseline="5208" sz="2400" spc="-607">
                <a:latin typeface="Microsoft Sans Serif"/>
                <a:cs typeface="Microsoft Sans Serif"/>
              </a:rPr>
              <a:t>لا</a:t>
            </a:r>
            <a:r>
              <a:rPr dirty="0" baseline="5208" sz="2400" spc="-322">
                <a:latin typeface="Microsoft Sans Serif"/>
                <a:cs typeface="Microsoft Sans Serif"/>
              </a:rPr>
              <a:t> </a:t>
            </a:r>
            <a:r>
              <a:rPr dirty="0" baseline="1736" sz="2400" spc="-735">
                <a:latin typeface="Microsoft Sans Serif"/>
                <a:cs typeface="Microsoft Sans Serif"/>
              </a:rPr>
              <a:t>ن</a:t>
            </a:r>
            <a:r>
              <a:rPr dirty="0" baseline="15625" sz="2400" spc="-735">
                <a:latin typeface="Microsoft Sans Serif"/>
                <a:cs typeface="Microsoft Sans Serif"/>
              </a:rPr>
              <a:t>.</a:t>
            </a:r>
            <a:r>
              <a:rPr dirty="0" baseline="15625" sz="2400" spc="-209">
                <a:latin typeface="Microsoft Sans Serif"/>
                <a:cs typeface="Microsoft Sans Serif"/>
              </a:rPr>
              <a:t> </a:t>
            </a:r>
            <a:r>
              <a:rPr dirty="0" baseline="10416" sz="2400" spc="-82">
                <a:latin typeface="Microsoft Sans Serif"/>
                <a:cs typeface="Microsoft Sans Serif"/>
              </a:rPr>
              <a:t>م</a:t>
            </a:r>
            <a:r>
              <a:rPr dirty="0" baseline="10416" sz="2400" spc="-315">
                <a:latin typeface="Microsoft Sans Serif"/>
                <a:cs typeface="Microsoft Sans Serif"/>
              </a:rPr>
              <a:t> </a:t>
            </a:r>
            <a:r>
              <a:rPr dirty="0" baseline="20833" sz="2400" spc="-1185">
                <a:latin typeface="Microsoft Sans Serif"/>
                <a:cs typeface="Microsoft Sans Serif"/>
              </a:rPr>
              <a:t>حض</a:t>
            </a:r>
            <a:r>
              <a:rPr dirty="0" baseline="39930" sz="2400" spc="-1185">
                <a:latin typeface="Microsoft Sans Serif"/>
                <a:cs typeface="Microsoft Sans Serif"/>
              </a:rPr>
              <a:t>.</a:t>
            </a:r>
            <a:r>
              <a:rPr dirty="0" baseline="39930" sz="2400" spc="-247">
                <a:latin typeface="Microsoft Sans Serif"/>
                <a:cs typeface="Microsoft Sans Serif"/>
              </a:rPr>
              <a:t> </a:t>
            </a:r>
            <a:r>
              <a:rPr dirty="0" baseline="1736" sz="2400" spc="-367">
                <a:latin typeface="Microsoft Sans Serif"/>
                <a:cs typeface="Microsoft Sans Serif"/>
              </a:rPr>
              <a:t>او</a:t>
            </a:r>
            <a:r>
              <a:rPr dirty="0" baseline="1736" sz="2400" spc="-330">
                <a:latin typeface="Microsoft Sans Serif"/>
                <a:cs typeface="Microsoft Sans Serif"/>
              </a:rPr>
              <a:t> </a:t>
            </a:r>
            <a:r>
              <a:rPr dirty="0" baseline="12152" sz="2400" spc="-930">
                <a:latin typeface="Microsoft Sans Serif"/>
                <a:cs typeface="Microsoft Sans Serif"/>
              </a:rPr>
              <a:t>لكش</a:t>
            </a:r>
            <a:r>
              <a:rPr dirty="0" baseline="26041" sz="2400" spc="-277">
                <a:latin typeface="Microsoft Sans Serif"/>
                <a:cs typeface="Microsoft Sans Serif"/>
              </a:rPr>
              <a:t> </a:t>
            </a:r>
            <a:r>
              <a:rPr dirty="0" baseline="20833" sz="2400" spc="-1064">
                <a:latin typeface="Microsoft Sans Serif"/>
                <a:cs typeface="Microsoft Sans Serif"/>
              </a:rPr>
              <a:t>ت</a:t>
            </a:r>
            <a:r>
              <a:rPr dirty="0" baseline="15625" sz="2400" spc="-1064">
                <a:latin typeface="Microsoft Sans Serif"/>
                <a:cs typeface="Microsoft Sans Serif"/>
              </a:rPr>
              <a:t>,</a:t>
            </a:r>
            <a:r>
              <a:rPr dirty="0" baseline="15625" sz="2400" spc="-135">
                <a:latin typeface="Microsoft Sans Serif"/>
                <a:cs typeface="Microsoft Sans Serif"/>
              </a:rPr>
              <a:t> </a:t>
            </a:r>
            <a:r>
              <a:rPr dirty="0" baseline="1736" sz="2400" spc="-390">
                <a:latin typeface="Microsoft Sans Serif"/>
                <a:cs typeface="Microsoft Sans Serif"/>
              </a:rPr>
              <a:t>ذكا</a:t>
            </a:r>
            <a:r>
              <a:rPr dirty="0" baseline="26041" sz="2400" spc="-450">
                <a:latin typeface="Microsoft Sans Serif"/>
                <a:cs typeface="Microsoft Sans Serif"/>
              </a:rPr>
              <a:t> </a:t>
            </a:r>
            <a:r>
              <a:rPr dirty="0" baseline="10416" sz="2400" spc="-1132">
                <a:latin typeface="Microsoft Sans Serif"/>
                <a:cs typeface="Microsoft Sans Serif"/>
              </a:rPr>
              <a:t>ث</a:t>
            </a:r>
            <a:r>
              <a:rPr dirty="0" baseline="15625" sz="2400" spc="-1132">
                <a:latin typeface="Microsoft Sans Serif"/>
                <a:cs typeface="Microsoft Sans Serif"/>
              </a:rPr>
              <a:t>„</a:t>
            </a:r>
            <a:r>
              <a:rPr dirty="0" baseline="8680" sz="2400" spc="-1132">
                <a:latin typeface="Microsoft Sans Serif"/>
                <a:cs typeface="Microsoft Sans Serif"/>
              </a:rPr>
              <a:t>ت</a:t>
            </a:r>
            <a:r>
              <a:rPr dirty="0" baseline="3472" sz="2400" spc="-1132">
                <a:latin typeface="Microsoft Sans Serif"/>
                <a:cs typeface="Microsoft Sans Serif"/>
              </a:rPr>
              <a:t>„</a:t>
            </a:r>
            <a:r>
              <a:rPr dirty="0" baseline="3472" sz="2400" spc="-187">
                <a:latin typeface="Microsoft Sans Serif"/>
                <a:cs typeface="Microsoft Sans Serif"/>
              </a:rPr>
              <a:t> </a:t>
            </a:r>
            <a:r>
              <a:rPr dirty="0" baseline="1736" sz="2400" spc="-735">
                <a:latin typeface="Microsoft Sans Serif"/>
                <a:cs typeface="Microsoft Sans Serif"/>
              </a:rPr>
              <a:t>ن</a:t>
            </a:r>
            <a:r>
              <a:rPr dirty="0" baseline="15625" sz="2400" spc="-735">
                <a:latin typeface="Microsoft Sans Serif"/>
                <a:cs typeface="Microsoft Sans Serif"/>
              </a:rPr>
              <a:t>.</a:t>
            </a:r>
            <a:r>
              <a:rPr dirty="0" baseline="15625" sz="2400" spc="-187">
                <a:latin typeface="Microsoft Sans Serif"/>
                <a:cs typeface="Microsoft Sans Serif"/>
              </a:rPr>
              <a:t> </a:t>
            </a:r>
            <a:r>
              <a:rPr dirty="0" baseline="1736" sz="2400" spc="-502">
                <a:latin typeface="Microsoft Sans Serif"/>
                <a:cs typeface="Microsoft Sans Serif"/>
              </a:rPr>
              <a:t>ا</a:t>
            </a:r>
            <a:r>
              <a:rPr dirty="0" baseline="24305" sz="2400" spc="-7">
                <a:latin typeface="Microsoft Sans Serif"/>
                <a:cs typeface="Microsoft Sans Serif"/>
              </a:rPr>
              <a:t> </a:t>
            </a:r>
            <a:r>
              <a:rPr dirty="0" baseline="1736" sz="2400" spc="-592">
                <a:latin typeface="Microsoft Sans Serif"/>
                <a:cs typeface="Microsoft Sans Serif"/>
              </a:rPr>
              <a:t>دار</a:t>
            </a:r>
            <a:r>
              <a:rPr dirty="0" baseline="27777" sz="2400" spc="-592">
                <a:latin typeface="Microsoft Sans Serif"/>
                <a:cs typeface="Microsoft Sans Serif"/>
              </a:rPr>
              <a:t>.</a:t>
            </a:r>
            <a:r>
              <a:rPr dirty="0" baseline="1736" sz="2400" spc="-592">
                <a:latin typeface="Microsoft Sans Serif"/>
                <a:cs typeface="Microsoft Sans Serif"/>
              </a:rPr>
              <a:t>فا</a:t>
            </a:r>
            <a:r>
              <a:rPr dirty="0" baseline="20833" sz="2400" spc="-405">
                <a:latin typeface="Microsoft Sans Serif"/>
                <a:cs typeface="Microsoft Sans Serif"/>
              </a:rPr>
              <a:t> </a:t>
            </a:r>
            <a:r>
              <a:rPr dirty="0" baseline="15625" sz="2400" spc="-885">
                <a:latin typeface="Microsoft Sans Serif"/>
                <a:cs typeface="Microsoft Sans Serif"/>
              </a:rPr>
              <a:t>لل</a:t>
            </a:r>
            <a:r>
              <a:rPr dirty="0" baseline="15625" sz="2400" spc="-330">
                <a:latin typeface="Microsoft Sans Serif"/>
                <a:cs typeface="Microsoft Sans Serif"/>
              </a:rPr>
              <a:t> </a:t>
            </a:r>
            <a:r>
              <a:rPr dirty="0" baseline="1736" sz="2400" spc="-660">
                <a:latin typeface="Microsoft Sans Serif"/>
                <a:cs typeface="Microsoft Sans Serif"/>
              </a:rPr>
              <a:t>ة</a:t>
            </a:r>
            <a:r>
              <a:rPr dirty="0" baseline="19097" sz="2400" spc="-660">
                <a:latin typeface="Microsoft Sans Serif"/>
                <a:cs typeface="Microsoft Sans Serif"/>
              </a:rPr>
              <a:t>„</a:t>
            </a:r>
            <a:r>
              <a:rPr dirty="0" baseline="19097" sz="2400" spc="-315">
                <a:latin typeface="Microsoft Sans Serif"/>
                <a:cs typeface="Microsoft Sans Serif"/>
              </a:rPr>
              <a:t> </a:t>
            </a:r>
            <a:r>
              <a:rPr dirty="0" baseline="5208" sz="2400" spc="-1185">
                <a:latin typeface="Microsoft Sans Serif"/>
                <a:cs typeface="Microsoft Sans Serif"/>
              </a:rPr>
              <a:t>ث</a:t>
            </a:r>
            <a:r>
              <a:rPr dirty="0" sz="1600" spc="-790">
                <a:latin typeface="Microsoft Sans Serif"/>
                <a:cs typeface="Microsoft Sans Serif"/>
              </a:rPr>
              <a:t>„</a:t>
            </a:r>
            <a:r>
              <a:rPr dirty="0" baseline="17361" sz="2400" spc="-1185">
                <a:latin typeface="Microsoft Sans Serif"/>
                <a:cs typeface="Microsoft Sans Serif"/>
              </a:rPr>
              <a:t>صخ</a:t>
            </a:r>
            <a:r>
              <a:rPr dirty="0" baseline="39930" sz="2400" spc="-1185">
                <a:latin typeface="Microsoft Sans Serif"/>
                <a:cs typeface="Microsoft Sans Serif"/>
              </a:rPr>
              <a:t>.</a:t>
            </a:r>
            <a:r>
              <a:rPr dirty="0" baseline="34722" sz="2400" spc="-1185">
                <a:latin typeface="Microsoft Sans Serif"/>
                <a:cs typeface="Microsoft Sans Serif"/>
              </a:rPr>
              <a:t>ش</a:t>
            </a:r>
            <a:r>
              <a:rPr dirty="0" baseline="48611" sz="2400" spc="-292">
                <a:latin typeface="Microsoft Sans Serif"/>
                <a:cs typeface="Microsoft Sans Serif"/>
              </a:rPr>
              <a:t> </a:t>
            </a:r>
            <a:r>
              <a:rPr dirty="0" baseline="41666" sz="2400" spc="-585">
                <a:latin typeface="Microsoft Sans Serif"/>
                <a:cs typeface="Microsoft Sans Serif"/>
              </a:rPr>
              <a:t>لا</a:t>
            </a:r>
            <a:r>
              <a:rPr dirty="0" baseline="41666" sz="2400" spc="-270">
                <a:latin typeface="Microsoft Sans Serif"/>
                <a:cs typeface="Microsoft Sans Serif"/>
              </a:rPr>
              <a:t> </a:t>
            </a:r>
            <a:r>
              <a:rPr dirty="0" baseline="1736" sz="2400" spc="-682">
                <a:latin typeface="Microsoft Sans Serif"/>
                <a:cs typeface="Microsoft Sans Serif"/>
              </a:rPr>
              <a:t>ة</a:t>
            </a:r>
            <a:r>
              <a:rPr dirty="0" baseline="17361" sz="2400" spc="-682">
                <a:latin typeface="Microsoft Sans Serif"/>
                <a:cs typeface="Microsoft Sans Serif"/>
              </a:rPr>
              <a:t>„</a:t>
            </a:r>
            <a:r>
              <a:rPr dirty="0" baseline="17361" sz="2400" spc="-352">
                <a:latin typeface="Microsoft Sans Serif"/>
                <a:cs typeface="Microsoft Sans Serif"/>
              </a:rPr>
              <a:t> </a:t>
            </a:r>
            <a:r>
              <a:rPr dirty="0" baseline="10416" sz="2400" spc="-794">
                <a:latin typeface="Microsoft Sans Serif"/>
                <a:cs typeface="Microsoft Sans Serif"/>
              </a:rPr>
              <a:t>اث</a:t>
            </a:r>
            <a:r>
              <a:rPr dirty="0" sz="1600" spc="-530">
                <a:latin typeface="Microsoft Sans Serif"/>
                <a:cs typeface="Microsoft Sans Serif"/>
              </a:rPr>
              <a:t>„</a:t>
            </a:r>
            <a:r>
              <a:rPr dirty="0" baseline="17361" sz="2400" spc="-794">
                <a:latin typeface="Microsoft Sans Serif"/>
                <a:cs typeface="Microsoft Sans Serif"/>
              </a:rPr>
              <a:t>حلا</a:t>
            </a:r>
            <a:r>
              <a:rPr dirty="0" baseline="17361" sz="2400" spc="-315">
                <a:latin typeface="Microsoft Sans Serif"/>
                <a:cs typeface="Microsoft Sans Serif"/>
              </a:rPr>
              <a:t> </a:t>
            </a:r>
            <a:r>
              <a:rPr dirty="0" baseline="10416" sz="2400" spc="-450">
                <a:latin typeface="Microsoft Sans Serif"/>
                <a:cs typeface="Microsoft Sans Serif"/>
              </a:rPr>
              <a:t>لوح</a:t>
            </a:r>
            <a:r>
              <a:rPr dirty="0" baseline="10416" sz="2400" spc="-322">
                <a:latin typeface="Microsoft Sans Serif"/>
                <a:cs typeface="Microsoft Sans Serif"/>
              </a:rPr>
              <a:t> </a:t>
            </a:r>
            <a:r>
              <a:rPr dirty="0" baseline="1736" sz="2400" spc="-592">
                <a:latin typeface="Microsoft Sans Serif"/>
                <a:cs typeface="Microsoft Sans Serif"/>
              </a:rPr>
              <a:t>ب</a:t>
            </a:r>
            <a:r>
              <a:rPr dirty="0" baseline="20833" sz="2400" spc="-592">
                <a:latin typeface="Microsoft Sans Serif"/>
                <a:cs typeface="Microsoft Sans Serif"/>
              </a:rPr>
              <a:t>„</a:t>
            </a:r>
            <a:r>
              <a:rPr dirty="0" baseline="20833" sz="2400" spc="22">
                <a:latin typeface="Microsoft Sans Serif"/>
                <a:cs typeface="Microsoft Sans Serif"/>
              </a:rPr>
              <a:t> </a:t>
            </a:r>
            <a:r>
              <a:rPr dirty="0" baseline="24305" sz="2400" spc="-427">
                <a:latin typeface="Microsoft Sans Serif"/>
                <a:cs typeface="Microsoft Sans Serif"/>
              </a:rPr>
              <a:t>امولعم</a:t>
            </a:r>
            <a:r>
              <a:rPr dirty="0" baseline="24305" sz="2400" spc="-315">
                <a:latin typeface="Microsoft Sans Serif"/>
                <a:cs typeface="Microsoft Sans Serif"/>
              </a:rPr>
              <a:t> </a:t>
            </a:r>
            <a:r>
              <a:rPr dirty="0" baseline="10416" sz="2400" spc="-944">
                <a:latin typeface="Microsoft Sans Serif"/>
                <a:cs typeface="Microsoft Sans Serif"/>
              </a:rPr>
              <a:t>رش</a:t>
            </a:r>
            <a:r>
              <a:rPr dirty="0" baseline="20833" sz="2400" spc="-277">
                <a:latin typeface="Microsoft Sans Serif"/>
                <a:cs typeface="Microsoft Sans Serif"/>
              </a:rPr>
              <a:t> </a:t>
            </a:r>
            <a:r>
              <a:rPr dirty="0" baseline="15625" sz="2400" spc="-1132">
                <a:latin typeface="Microsoft Sans Serif"/>
                <a:cs typeface="Microsoft Sans Serif"/>
              </a:rPr>
              <a:t>ت</a:t>
            </a:r>
            <a:r>
              <a:rPr dirty="0" baseline="32986" sz="2400" spc="-1132">
                <a:latin typeface="Microsoft Sans Serif"/>
                <a:cs typeface="Microsoft Sans Serif"/>
              </a:rPr>
              <a:t>.</a:t>
            </a:r>
            <a:r>
              <a:rPr dirty="0" baseline="32986" sz="2400" spc="-30">
                <a:latin typeface="Microsoft Sans Serif"/>
                <a:cs typeface="Microsoft Sans Serif"/>
              </a:rPr>
              <a:t> </a:t>
            </a:r>
            <a:r>
              <a:rPr dirty="0" baseline="1736" sz="2400" spc="-907">
                <a:latin typeface="Microsoft Sans Serif"/>
                <a:cs typeface="Microsoft Sans Serif"/>
              </a:rPr>
              <a:t>ي</a:t>
            </a:r>
            <a:r>
              <a:rPr dirty="0" baseline="29513" sz="2400" spc="-907">
                <a:latin typeface="Microsoft Sans Serif"/>
                <a:cs typeface="Microsoft Sans Serif"/>
              </a:rPr>
              <a:t>.</a:t>
            </a:r>
            <a:r>
              <a:rPr dirty="0" baseline="12152" sz="2400" spc="-907">
                <a:latin typeface="Microsoft Sans Serif"/>
                <a:cs typeface="Microsoft Sans Serif"/>
              </a:rPr>
              <a:t>ق</a:t>
            </a:r>
            <a:r>
              <a:rPr dirty="0" baseline="12152" sz="2400" spc="-307">
                <a:latin typeface="Microsoft Sans Serif"/>
                <a:cs typeface="Microsoft Sans Serif"/>
              </a:rPr>
              <a:t> </a:t>
            </a:r>
            <a:r>
              <a:rPr dirty="0" baseline="5208" sz="2400" spc="-839">
                <a:latin typeface="Microsoft Sans Serif"/>
                <a:cs typeface="Microsoft Sans Serif"/>
              </a:rPr>
              <a:t>ةث</a:t>
            </a:r>
            <a:r>
              <a:rPr dirty="0" baseline="17361" sz="2400" spc="-839">
                <a:latin typeface="Microsoft Sans Serif"/>
                <a:cs typeface="Microsoft Sans Serif"/>
              </a:rPr>
              <a:t>„</a:t>
            </a:r>
            <a:r>
              <a:rPr dirty="0" baseline="17361" sz="2400" spc="-390">
                <a:latin typeface="Microsoft Sans Serif"/>
                <a:cs typeface="Microsoft Sans Serif"/>
              </a:rPr>
              <a:t> </a:t>
            </a:r>
            <a:r>
              <a:rPr dirty="0" baseline="10416" sz="2400" spc="-869">
                <a:latin typeface="Microsoft Sans Serif"/>
                <a:cs typeface="Microsoft Sans Serif"/>
              </a:rPr>
              <a:t>صاح</a:t>
            </a:r>
            <a:r>
              <a:rPr dirty="0" baseline="20833" sz="2400" spc="-869">
                <a:latin typeface="Microsoft Sans Serif"/>
                <a:cs typeface="Microsoft Sans Serif"/>
              </a:rPr>
              <a:t>.</a:t>
            </a:r>
            <a:r>
              <a:rPr dirty="0" baseline="20833" sz="2400" spc="240">
                <a:latin typeface="Microsoft Sans Serif"/>
                <a:cs typeface="Microsoft Sans Serif"/>
              </a:rPr>
              <a:t> </a:t>
            </a:r>
            <a:r>
              <a:rPr dirty="0" baseline="1736" sz="2400" spc="-517">
                <a:latin typeface="Microsoft Sans Serif"/>
                <a:cs typeface="Microsoft Sans Serif"/>
              </a:rPr>
              <a:t>يا</a:t>
            </a:r>
            <a:r>
              <a:rPr dirty="0" baseline="24305" sz="2400" spc="-555">
                <a:latin typeface="Microsoft Sans Serif"/>
                <a:cs typeface="Microsoft Sans Serif"/>
              </a:rPr>
              <a:t> </a:t>
            </a:r>
            <a:r>
              <a:rPr dirty="0" baseline="8680" sz="2400" spc="-517">
                <a:latin typeface="Microsoft Sans Serif"/>
                <a:cs typeface="Microsoft Sans Serif"/>
              </a:rPr>
              <a:t>رلا</a:t>
            </a:r>
            <a:r>
              <a:rPr dirty="0" baseline="8680" sz="2400" spc="-307">
                <a:latin typeface="Microsoft Sans Serif"/>
                <a:cs typeface="Microsoft Sans Serif"/>
              </a:rPr>
              <a:t> </a:t>
            </a:r>
            <a:r>
              <a:rPr dirty="0" baseline="1736" sz="2400" spc="-660">
                <a:latin typeface="Microsoft Sans Serif"/>
                <a:cs typeface="Microsoft Sans Serif"/>
              </a:rPr>
              <a:t>ة</a:t>
            </a:r>
            <a:r>
              <a:rPr dirty="0" baseline="19097" sz="2400" spc="-660">
                <a:latin typeface="Microsoft Sans Serif"/>
                <a:cs typeface="Microsoft Sans Serif"/>
              </a:rPr>
              <a:t>„</a:t>
            </a:r>
            <a:r>
              <a:rPr dirty="0" baseline="19097" sz="2400" spc="-315">
                <a:latin typeface="Microsoft Sans Serif"/>
                <a:cs typeface="Microsoft Sans Serif"/>
              </a:rPr>
              <a:t> </a:t>
            </a:r>
            <a:r>
              <a:rPr dirty="0" baseline="13888" sz="2400" spc="-442">
                <a:latin typeface="Microsoft Sans Serif"/>
                <a:cs typeface="Microsoft Sans Serif"/>
              </a:rPr>
              <a:t>حاسم</a:t>
            </a:r>
            <a:r>
              <a:rPr dirty="0" baseline="13888" sz="2400" spc="-292">
                <a:latin typeface="Microsoft Sans Serif"/>
                <a:cs typeface="Microsoft Sans Serif"/>
              </a:rPr>
              <a:t> </a:t>
            </a:r>
            <a:r>
              <a:rPr dirty="0" baseline="15625" sz="2400" spc="-592">
                <a:latin typeface="Microsoft Sans Serif"/>
                <a:cs typeface="Microsoft Sans Serif"/>
              </a:rPr>
              <a:t>ةلالع</a:t>
            </a:r>
            <a:r>
              <a:rPr dirty="0" baseline="24305" sz="2400" spc="-592">
                <a:latin typeface="Microsoft Sans Serif"/>
                <a:cs typeface="Microsoft Sans Serif"/>
              </a:rPr>
              <a:t>.</a:t>
            </a:r>
            <a:r>
              <a:rPr dirty="0" baseline="24305" sz="2400" spc="-352">
                <a:latin typeface="Microsoft Sans Serif"/>
                <a:cs typeface="Microsoft Sans Serif"/>
              </a:rPr>
              <a:t> </a:t>
            </a:r>
            <a:r>
              <a:rPr dirty="0" baseline="15625" sz="2400" spc="-892">
                <a:latin typeface="Microsoft Sans Serif"/>
                <a:cs typeface="Microsoft Sans Serif"/>
              </a:rPr>
              <a:t>ت</a:t>
            </a:r>
            <a:r>
              <a:rPr dirty="0" baseline="27777" sz="2400" spc="-892">
                <a:latin typeface="Microsoft Sans Serif"/>
                <a:cs typeface="Microsoft Sans Serif"/>
              </a:rPr>
              <a:t>„</a:t>
            </a:r>
            <a:r>
              <a:rPr dirty="0" baseline="1736" sz="2400" spc="-892">
                <a:latin typeface="Microsoft Sans Serif"/>
                <a:cs typeface="Microsoft Sans Serif"/>
              </a:rPr>
              <a:t>سا</a:t>
            </a:r>
            <a:r>
              <a:rPr dirty="0" baseline="1736" sz="2400" spc="-307">
                <a:latin typeface="Microsoft Sans Serif"/>
                <a:cs typeface="Microsoft Sans Serif"/>
              </a:rPr>
              <a:t> </a:t>
            </a:r>
            <a:r>
              <a:rPr dirty="0" baseline="10416" sz="2400" spc="-839">
                <a:latin typeface="Microsoft Sans Serif"/>
                <a:cs typeface="Microsoft Sans Serif"/>
              </a:rPr>
              <a:t>ءاث</a:t>
            </a:r>
            <a:r>
              <a:rPr dirty="0" baseline="15625" sz="2400" spc="-839">
                <a:latin typeface="Microsoft Sans Serif"/>
                <a:cs typeface="Microsoft Sans Serif"/>
              </a:rPr>
              <a:t>.</a:t>
            </a:r>
            <a:r>
              <a:rPr dirty="0" baseline="8680" sz="2400" spc="-839">
                <a:latin typeface="Microsoft Sans Serif"/>
                <a:cs typeface="Microsoft Sans Serif"/>
              </a:rPr>
              <a:t>ت</a:t>
            </a:r>
            <a:r>
              <a:rPr dirty="0" baseline="19097" sz="2400" spc="-465">
                <a:latin typeface="Microsoft Sans Serif"/>
                <a:cs typeface="Microsoft Sans Serif"/>
              </a:rPr>
              <a:t> </a:t>
            </a:r>
            <a:r>
              <a:rPr dirty="0" baseline="1736" sz="2400" spc="-502">
                <a:latin typeface="Microsoft Sans Serif"/>
                <a:cs typeface="Microsoft Sans Serif"/>
              </a:rPr>
              <a:t>ا</a:t>
            </a:r>
            <a:r>
              <a:rPr dirty="0" baseline="24305" sz="2400" spc="-7">
                <a:latin typeface="Microsoft Sans Serif"/>
                <a:cs typeface="Microsoft Sans Serif"/>
              </a:rPr>
              <a:t> </a:t>
            </a:r>
            <a:r>
              <a:rPr dirty="0" baseline="1736" sz="2400" spc="-517">
                <a:latin typeface="Microsoft Sans Serif"/>
                <a:cs typeface="Microsoft Sans Serif"/>
              </a:rPr>
              <a:t>يمالعأ</a:t>
            </a:r>
            <a:r>
              <a:rPr dirty="0" baseline="-5208" sz="2400" spc="-517">
                <a:latin typeface="Microsoft Sans Serif"/>
                <a:cs typeface="Microsoft Sans Serif"/>
              </a:rPr>
              <a:t>,</a:t>
            </a:r>
            <a:r>
              <a:rPr dirty="0" baseline="5208" sz="2400" spc="-517">
                <a:latin typeface="Microsoft Sans Serif"/>
                <a:cs typeface="Microsoft Sans Serif"/>
              </a:rPr>
              <a:t>لا</a:t>
            </a:r>
            <a:r>
              <a:rPr dirty="0" baseline="5208" sz="2400" spc="-322">
                <a:latin typeface="Microsoft Sans Serif"/>
                <a:cs typeface="Microsoft Sans Serif"/>
              </a:rPr>
              <a:t> </a:t>
            </a:r>
            <a:r>
              <a:rPr dirty="0" baseline="1736" sz="2400" spc="-450">
                <a:latin typeface="Microsoft Sans Serif"/>
                <a:cs typeface="Microsoft Sans Serif"/>
              </a:rPr>
              <a:t>وا</a:t>
            </a:r>
            <a:r>
              <a:rPr dirty="0" baseline="24305" sz="2400" spc="-82">
                <a:latin typeface="Microsoft Sans Serif"/>
                <a:cs typeface="Microsoft Sans Serif"/>
              </a:rPr>
              <a:t> </a:t>
            </a:r>
            <a:r>
              <a:rPr dirty="0" baseline="12152" sz="2400" spc="-930">
                <a:latin typeface="Microsoft Sans Serif"/>
                <a:cs typeface="Microsoft Sans Serif"/>
              </a:rPr>
              <a:t>يق</a:t>
            </a:r>
            <a:r>
              <a:rPr dirty="0" baseline="31250" sz="2400" spc="-930">
                <a:latin typeface="Microsoft Sans Serif"/>
                <a:cs typeface="Microsoft Sans Serif"/>
              </a:rPr>
              <a:t>.</a:t>
            </a:r>
            <a:r>
              <a:rPr dirty="0" baseline="31250" sz="2400" spc="-405">
                <a:latin typeface="Microsoft Sans Serif"/>
                <a:cs typeface="Microsoft Sans Serif"/>
              </a:rPr>
              <a:t> </a:t>
            </a:r>
            <a:r>
              <a:rPr dirty="0" baseline="41666" sz="2400" spc="-960">
                <a:latin typeface="Microsoft Sans Serif"/>
                <a:cs typeface="Microsoft Sans Serif"/>
              </a:rPr>
              <a:t>حصلا</a:t>
            </a:r>
            <a:r>
              <a:rPr dirty="0" baseline="41666" sz="2400" spc="-330">
                <a:latin typeface="Microsoft Sans Serif"/>
                <a:cs typeface="Microsoft Sans Serif"/>
              </a:rPr>
              <a:t> </a:t>
            </a:r>
            <a:r>
              <a:rPr dirty="0" baseline="22569" sz="2400" spc="-832">
                <a:latin typeface="Microsoft Sans Serif"/>
                <a:cs typeface="Microsoft Sans Serif"/>
              </a:rPr>
              <a:t>يلع</a:t>
            </a:r>
            <a:r>
              <a:rPr dirty="0" baseline="22569" sz="2400" spc="-315">
                <a:latin typeface="Microsoft Sans Serif"/>
                <a:cs typeface="Microsoft Sans Serif"/>
              </a:rPr>
              <a:t> </a:t>
            </a:r>
            <a:r>
              <a:rPr dirty="0" baseline="1736" sz="2400" spc="-742">
                <a:latin typeface="Microsoft Sans Serif"/>
                <a:cs typeface="Microsoft Sans Serif"/>
              </a:rPr>
              <a:t>ن</a:t>
            </a:r>
            <a:r>
              <a:rPr dirty="0" baseline="15625" sz="2400" spc="-742">
                <a:latin typeface="Microsoft Sans Serif"/>
                <a:cs typeface="Microsoft Sans Serif"/>
              </a:rPr>
              <a:t>.</a:t>
            </a:r>
            <a:r>
              <a:rPr dirty="0" baseline="15625" sz="2400" spc="-157">
                <a:latin typeface="Microsoft Sans Serif"/>
                <a:cs typeface="Microsoft Sans Serif"/>
              </a:rPr>
              <a:t> </a:t>
            </a:r>
            <a:r>
              <a:rPr dirty="0" baseline="12152" sz="2400" spc="-1080">
                <a:latin typeface="Microsoft Sans Serif"/>
                <a:cs typeface="Microsoft Sans Serif"/>
              </a:rPr>
              <a:t>ي</a:t>
            </a:r>
            <a:r>
              <a:rPr dirty="0" baseline="3472" sz="2400" spc="-1080">
                <a:latin typeface="Microsoft Sans Serif"/>
                <a:cs typeface="Microsoft Sans Serif"/>
              </a:rPr>
              <a:t>„</a:t>
            </a:r>
            <a:r>
              <a:rPr dirty="0" baseline="20833" sz="2400" spc="-1080">
                <a:latin typeface="Microsoft Sans Serif"/>
                <a:cs typeface="Microsoft Sans Serif"/>
              </a:rPr>
              <a:t>عت</a:t>
            </a:r>
            <a:r>
              <a:rPr dirty="0" baseline="31250" sz="2400" spc="-1080">
                <a:latin typeface="Microsoft Sans Serif"/>
                <a:cs typeface="Microsoft Sans Serif"/>
              </a:rPr>
              <a:t>„</a:t>
            </a:r>
            <a:r>
              <a:rPr dirty="0" baseline="24305" sz="2400" spc="-1080">
                <a:latin typeface="Microsoft Sans Serif"/>
                <a:cs typeface="Microsoft Sans Serif"/>
              </a:rPr>
              <a:t>ت</a:t>
            </a:r>
            <a:r>
              <a:rPr dirty="0" baseline="20833" sz="2400" spc="-1080">
                <a:latin typeface="Microsoft Sans Serif"/>
                <a:cs typeface="Microsoft Sans Serif"/>
              </a:rPr>
              <a:t>„</a:t>
            </a:r>
            <a:r>
              <a:rPr dirty="0" baseline="20833" sz="2400" spc="-187">
                <a:latin typeface="Microsoft Sans Serif"/>
                <a:cs typeface="Microsoft Sans Serif"/>
              </a:rPr>
              <a:t> </a:t>
            </a:r>
            <a:r>
              <a:rPr dirty="0" baseline="1736" sz="2400" spc="-615">
                <a:latin typeface="Microsoft Sans Serif"/>
                <a:cs typeface="Microsoft Sans Serif"/>
              </a:rPr>
              <a:t>ة</a:t>
            </a:r>
            <a:r>
              <a:rPr dirty="0" baseline="19097" sz="2400" spc="-615">
                <a:latin typeface="Microsoft Sans Serif"/>
                <a:cs typeface="Microsoft Sans Serif"/>
              </a:rPr>
              <a:t>„</a:t>
            </a:r>
            <a:r>
              <a:rPr dirty="0" baseline="19097" sz="2400" spc="-315">
                <a:latin typeface="Microsoft Sans Serif"/>
                <a:cs typeface="Microsoft Sans Serif"/>
              </a:rPr>
              <a:t> </a:t>
            </a:r>
            <a:r>
              <a:rPr dirty="0" baseline="10416" sz="2400" spc="-862">
                <a:latin typeface="Microsoft Sans Serif"/>
                <a:cs typeface="Microsoft Sans Serif"/>
              </a:rPr>
              <a:t>لصاق</a:t>
            </a:r>
            <a:r>
              <a:rPr dirty="0" baseline="22569" sz="2400" spc="-862">
                <a:latin typeface="Microsoft Sans Serif"/>
                <a:cs typeface="Microsoft Sans Serif"/>
              </a:rPr>
              <a:t>.</a:t>
            </a:r>
            <a:r>
              <a:rPr dirty="0" baseline="22569" sz="2400" spc="-405">
                <a:latin typeface="Microsoft Sans Serif"/>
                <a:cs typeface="Microsoft Sans Serif"/>
              </a:rPr>
              <a:t> </a:t>
            </a:r>
            <a:r>
              <a:rPr dirty="0" baseline="8680" sz="2400" spc="-585">
                <a:latin typeface="Microsoft Sans Serif"/>
                <a:cs typeface="Microsoft Sans Serif"/>
              </a:rPr>
              <a:t>لا</a:t>
            </a:r>
            <a:r>
              <a:rPr dirty="0" baseline="8680" sz="2400" spc="-330">
                <a:latin typeface="Microsoft Sans Serif"/>
                <a:cs typeface="Microsoft Sans Serif"/>
              </a:rPr>
              <a:t> </a:t>
            </a:r>
            <a:r>
              <a:rPr dirty="0" baseline="15625" sz="2400" spc="-540">
                <a:latin typeface="Microsoft Sans Serif"/>
                <a:cs typeface="Microsoft Sans Serif"/>
              </a:rPr>
              <a:t>دوذحلا</a:t>
            </a:r>
            <a:r>
              <a:rPr dirty="0" baseline="15625" sz="2400" spc="-330">
                <a:latin typeface="Microsoft Sans Serif"/>
                <a:cs typeface="Microsoft Sans Serif"/>
              </a:rPr>
              <a:t> </a:t>
            </a:r>
            <a:r>
              <a:rPr dirty="0" baseline="15625" sz="2400" spc="-1102">
                <a:latin typeface="Microsoft Sans Serif"/>
                <a:cs typeface="Microsoft Sans Serif"/>
              </a:rPr>
              <a:t>عص</a:t>
            </a:r>
            <a:r>
              <a:rPr dirty="0" baseline="32986" sz="2400" spc="-1102">
                <a:latin typeface="Microsoft Sans Serif"/>
                <a:cs typeface="Microsoft Sans Serif"/>
              </a:rPr>
              <a:t>.</a:t>
            </a:r>
            <a:r>
              <a:rPr dirty="0" baseline="32986" sz="2400" spc="-405">
                <a:latin typeface="Microsoft Sans Serif"/>
                <a:cs typeface="Microsoft Sans Serif"/>
              </a:rPr>
              <a:t> </a:t>
            </a:r>
            <a:r>
              <a:rPr dirty="0" baseline="1736" sz="2400" spc="-472">
                <a:latin typeface="Microsoft Sans Serif"/>
                <a:cs typeface="Microsoft Sans Serif"/>
              </a:rPr>
              <a:t>وو</a:t>
            </a:r>
            <a:r>
              <a:rPr dirty="0" baseline="1736" sz="2400" spc="-270">
                <a:latin typeface="Microsoft Sans Serif"/>
                <a:cs typeface="Microsoft Sans Serif"/>
              </a:rPr>
              <a:t> </a:t>
            </a:r>
            <a:r>
              <a:rPr dirty="0" baseline="10416" sz="2400" spc="-727">
                <a:latin typeface="Microsoft Sans Serif"/>
                <a:cs typeface="Microsoft Sans Serif"/>
              </a:rPr>
              <a:t>كاث</a:t>
            </a:r>
            <a:r>
              <a:rPr dirty="0" sz="1600" spc="-484">
                <a:latin typeface="Microsoft Sans Serif"/>
                <a:cs typeface="Microsoft Sans Serif"/>
              </a:rPr>
              <a:t>,</a:t>
            </a:r>
            <a:r>
              <a:rPr dirty="0" baseline="8680" sz="2400" spc="-727">
                <a:latin typeface="Microsoft Sans Serif"/>
                <a:cs typeface="Microsoft Sans Serif"/>
              </a:rPr>
              <a:t>ن</a:t>
            </a:r>
            <a:r>
              <a:rPr dirty="0" baseline="24305" sz="2400" spc="-727">
                <a:latin typeface="Microsoft Sans Serif"/>
                <a:cs typeface="Microsoft Sans Serif"/>
              </a:rPr>
              <a:t>„</a:t>
            </a:r>
            <a:r>
              <a:rPr dirty="0" baseline="24305" sz="2400" spc="-405">
                <a:latin typeface="Microsoft Sans Serif"/>
                <a:cs typeface="Microsoft Sans Serif"/>
              </a:rPr>
              <a:t> </a:t>
            </a:r>
            <a:r>
              <a:rPr dirty="0" baseline="13888" sz="2400" spc="-1477">
                <a:latin typeface="Microsoft Sans Serif"/>
                <a:cs typeface="Microsoft Sans Serif"/>
              </a:rPr>
              <a:t>س</a:t>
            </a:r>
            <a:r>
              <a:rPr dirty="0" baseline="29513" sz="2400" spc="-465">
                <a:latin typeface="Microsoft Sans Serif"/>
                <a:cs typeface="Microsoft Sans Serif"/>
              </a:rPr>
              <a:t> </a:t>
            </a:r>
            <a:r>
              <a:rPr dirty="0" baseline="5208" sz="2400" spc="-382">
                <a:latin typeface="Microsoft Sans Serif"/>
                <a:cs typeface="Microsoft Sans Serif"/>
              </a:rPr>
              <a:t>ألا</a:t>
            </a:r>
            <a:r>
              <a:rPr dirty="0" baseline="5208" sz="2400" spc="-359">
                <a:latin typeface="Microsoft Sans Serif"/>
                <a:cs typeface="Microsoft Sans Serif"/>
              </a:rPr>
              <a:t> </a:t>
            </a:r>
            <a:r>
              <a:rPr dirty="0" baseline="1736" sz="2400" spc="-675">
                <a:latin typeface="Microsoft Sans Serif"/>
                <a:cs typeface="Microsoft Sans Serif"/>
              </a:rPr>
              <a:t>كلد</a:t>
            </a:r>
            <a:r>
              <a:rPr dirty="0" baseline="19097" sz="2400" spc="-675">
                <a:latin typeface="Microsoft Sans Serif"/>
                <a:cs typeface="Microsoft Sans Serif"/>
              </a:rPr>
              <a:t>.</a:t>
            </a:r>
            <a:r>
              <a:rPr dirty="0" baseline="19097" sz="2400" spc="7">
                <a:latin typeface="Microsoft Sans Serif"/>
                <a:cs typeface="Microsoft Sans Serif"/>
              </a:rPr>
              <a:t> </a:t>
            </a:r>
            <a:r>
              <a:rPr dirty="0" baseline="1736" sz="2400" spc="-1162">
                <a:latin typeface="Microsoft Sans Serif"/>
                <a:cs typeface="Microsoft Sans Serif"/>
              </a:rPr>
              <a:t>ص</a:t>
            </a:r>
            <a:r>
              <a:rPr dirty="0" baseline="26041" sz="2400" spc="-1162">
                <a:latin typeface="Microsoft Sans Serif"/>
                <a:cs typeface="Microsoft Sans Serif"/>
              </a:rPr>
              <a:t>.</a:t>
            </a:r>
            <a:r>
              <a:rPr dirty="0" baseline="26041" sz="2400" spc="-277">
                <a:latin typeface="Microsoft Sans Serif"/>
                <a:cs typeface="Microsoft Sans Serif"/>
              </a:rPr>
              <a:t> </a:t>
            </a:r>
            <a:r>
              <a:rPr dirty="0" baseline="13888" sz="2400" spc="-1125">
                <a:latin typeface="Microsoft Sans Serif"/>
                <a:cs typeface="Microsoft Sans Serif"/>
              </a:rPr>
              <a:t>ف</a:t>
            </a:r>
            <a:r>
              <a:rPr dirty="0" baseline="34722" sz="2400" spc="-1125">
                <a:latin typeface="Microsoft Sans Serif"/>
                <a:cs typeface="Microsoft Sans Serif"/>
              </a:rPr>
              <a:t>.</a:t>
            </a:r>
            <a:r>
              <a:rPr dirty="0" baseline="34722" sz="2400" spc="-390">
                <a:latin typeface="Microsoft Sans Serif"/>
                <a:cs typeface="Microsoft Sans Serif"/>
              </a:rPr>
              <a:t> </a:t>
            </a:r>
            <a:r>
              <a:rPr dirty="0" baseline="1736" sz="2400" spc="-705">
                <a:latin typeface="Microsoft Sans Serif"/>
                <a:cs typeface="Microsoft Sans Serif"/>
              </a:rPr>
              <a:t>لو</a:t>
            </a:r>
            <a:endParaRPr baseline="1736" sz="2400">
              <a:latin typeface="Microsoft Sans Serif"/>
              <a:cs typeface="Microsoft Sans Serif"/>
            </a:endParaRPr>
          </a:p>
        </p:txBody>
      </p:sp>
      <p:sp>
        <p:nvSpPr>
          <p:cNvPr id="6" name="object 6" descr=""/>
          <p:cNvSpPr txBox="1"/>
          <p:nvPr/>
        </p:nvSpPr>
        <p:spPr>
          <a:xfrm>
            <a:off x="11701526" y="1905380"/>
            <a:ext cx="207645" cy="269240"/>
          </a:xfrm>
          <a:prstGeom prst="rect">
            <a:avLst/>
          </a:prstGeom>
        </p:spPr>
        <p:txBody>
          <a:bodyPr wrap="square" lIns="0" tIns="12065" rIns="0" bIns="0" rtlCol="0" vert="horz">
            <a:spAutoFit/>
          </a:bodyPr>
          <a:lstStyle/>
          <a:p>
            <a:pPr algn="r" marL="38100" marR="30480">
              <a:lnSpc>
                <a:spcPct val="100000"/>
              </a:lnSpc>
              <a:spcBef>
                <a:spcPts val="95"/>
              </a:spcBef>
            </a:pPr>
            <a:r>
              <a:rPr dirty="0" baseline="-12152" sz="2400" spc="-885">
                <a:latin typeface="Microsoft Sans Serif"/>
                <a:cs typeface="Microsoft Sans Serif"/>
              </a:rPr>
              <a:t>هت</a:t>
            </a:r>
            <a:r>
              <a:rPr dirty="0" sz="1600" spc="-590">
                <a:latin typeface="Microsoft Sans Serif"/>
                <a:cs typeface="Microsoft Sans Serif"/>
              </a:rPr>
              <a:t>„</a:t>
            </a:r>
            <a:r>
              <a:rPr dirty="0" sz="1600" spc="-229">
                <a:latin typeface="Microsoft Sans Serif"/>
                <a:cs typeface="Microsoft Sans Serif"/>
              </a:rPr>
              <a:t> </a:t>
            </a:r>
            <a:r>
              <a:rPr dirty="0" baseline="-8680" sz="2400" spc="-1425">
                <a:latin typeface="Microsoft Sans Serif"/>
                <a:cs typeface="Microsoft Sans Serif"/>
              </a:rPr>
              <a:t>ت</a:t>
            </a:r>
            <a:r>
              <a:rPr dirty="0" sz="1600" spc="-950">
                <a:latin typeface="Microsoft Sans Serif"/>
                <a:cs typeface="Microsoft Sans Serif"/>
              </a:rPr>
              <a:t>.</a:t>
            </a:r>
            <a:endParaRPr sz="1600">
              <a:latin typeface="Microsoft Sans Serif"/>
              <a:cs typeface="Microsoft Sans Serif"/>
            </a:endParaRPr>
          </a:p>
        </p:txBody>
      </p:sp>
      <p:sp>
        <p:nvSpPr>
          <p:cNvPr id="7" name="object 7" descr=""/>
          <p:cNvSpPr txBox="1"/>
          <p:nvPr/>
        </p:nvSpPr>
        <p:spPr>
          <a:xfrm>
            <a:off x="9110218" y="2030348"/>
            <a:ext cx="2802890" cy="269240"/>
          </a:xfrm>
          <a:prstGeom prst="rect">
            <a:avLst/>
          </a:prstGeom>
        </p:spPr>
        <p:txBody>
          <a:bodyPr wrap="square" lIns="0" tIns="12065" rIns="0" bIns="0" rtlCol="0" vert="horz">
            <a:spAutoFit/>
          </a:bodyPr>
          <a:lstStyle/>
          <a:p>
            <a:pPr algn="r" marL="12700" marR="5080">
              <a:lnSpc>
                <a:spcPct val="100000"/>
              </a:lnSpc>
              <a:spcBef>
                <a:spcPts val="95"/>
              </a:spcBef>
            </a:pPr>
            <a:r>
              <a:rPr dirty="0" baseline="1736" sz="2400" spc="-937">
                <a:latin typeface="Microsoft Sans Serif"/>
                <a:cs typeface="Microsoft Sans Serif"/>
              </a:rPr>
              <a:t>„</a:t>
            </a:r>
            <a:r>
              <a:rPr dirty="0" baseline="1736" sz="2400" spc="607">
                <a:latin typeface="Microsoft Sans Serif"/>
                <a:cs typeface="Microsoft Sans Serif"/>
              </a:rPr>
              <a:t>  </a:t>
            </a:r>
            <a:r>
              <a:rPr dirty="0" baseline="1736" sz="2400" spc="-652">
                <a:latin typeface="Microsoft Sans Serif"/>
                <a:cs typeface="Microsoft Sans Serif"/>
              </a:rPr>
              <a:t>ةر</a:t>
            </a:r>
            <a:r>
              <a:rPr dirty="0" sz="1600" spc="-434">
                <a:latin typeface="Microsoft Sans Serif"/>
                <a:cs typeface="Microsoft Sans Serif"/>
              </a:rPr>
              <a:t>„</a:t>
            </a:r>
            <a:r>
              <a:rPr dirty="0" sz="1600" spc="405">
                <a:latin typeface="Microsoft Sans Serif"/>
                <a:cs typeface="Microsoft Sans Serif"/>
              </a:rPr>
              <a:t> </a:t>
            </a:r>
            <a:r>
              <a:rPr dirty="0" baseline="1736" sz="2400" spc="-382">
                <a:latin typeface="Microsoft Sans Serif"/>
                <a:cs typeface="Microsoft Sans Serif"/>
              </a:rPr>
              <a:t>لا</a:t>
            </a:r>
            <a:r>
              <a:rPr dirty="0" baseline="1736" sz="2400" spc="142">
                <a:latin typeface="Microsoft Sans Serif"/>
                <a:cs typeface="Microsoft Sans Serif"/>
              </a:rPr>
              <a:t>  </a:t>
            </a:r>
            <a:r>
              <a:rPr dirty="0" baseline="1736" sz="2400" spc="-225">
                <a:latin typeface="Microsoft Sans Serif"/>
                <a:cs typeface="Microsoft Sans Serif"/>
              </a:rPr>
              <a:t>ا</a:t>
            </a:r>
            <a:r>
              <a:rPr dirty="0" baseline="1736" sz="2400" spc="-322">
                <a:latin typeface="Microsoft Sans Serif"/>
                <a:cs typeface="Microsoft Sans Serif"/>
              </a:rPr>
              <a:t> </a:t>
            </a:r>
            <a:r>
              <a:rPr dirty="0" baseline="1736" sz="2400">
                <a:latin typeface="Microsoft Sans Serif"/>
                <a:cs typeface="Microsoft Sans Serif"/>
              </a:rPr>
              <a:t>ذ</a:t>
            </a:r>
            <a:r>
              <a:rPr dirty="0" baseline="1736" sz="2400" spc="22">
                <a:latin typeface="Microsoft Sans Serif"/>
                <a:cs typeface="Microsoft Sans Serif"/>
              </a:rPr>
              <a:t> </a:t>
            </a:r>
            <a:r>
              <a:rPr dirty="0" baseline="1736" sz="2400" spc="-465">
                <a:latin typeface="Microsoft Sans Serif"/>
                <a:cs typeface="Microsoft Sans Serif"/>
              </a:rPr>
              <a:t>أل</a:t>
            </a:r>
            <a:r>
              <a:rPr dirty="0" baseline="1736" sz="2400" spc="-270">
                <a:latin typeface="Microsoft Sans Serif"/>
                <a:cs typeface="Microsoft Sans Serif"/>
              </a:rPr>
              <a:t> </a:t>
            </a:r>
            <a:r>
              <a:rPr dirty="0" baseline="1736" sz="2400" spc="-52">
                <a:latin typeface="Microsoft Sans Serif"/>
                <a:cs typeface="Microsoft Sans Serif"/>
              </a:rPr>
              <a:t>ة</a:t>
            </a:r>
            <a:r>
              <a:rPr dirty="0" baseline="1736" sz="2400" spc="-187">
                <a:latin typeface="Microsoft Sans Serif"/>
                <a:cs typeface="Microsoft Sans Serif"/>
              </a:rPr>
              <a:t> </a:t>
            </a:r>
            <a:r>
              <a:rPr dirty="0" sz="1600" spc="-625">
                <a:latin typeface="Microsoft Sans Serif"/>
                <a:cs typeface="Microsoft Sans Serif"/>
              </a:rPr>
              <a:t>„</a:t>
            </a:r>
            <a:r>
              <a:rPr dirty="0" sz="1600" spc="125">
                <a:latin typeface="Microsoft Sans Serif"/>
                <a:cs typeface="Microsoft Sans Serif"/>
              </a:rPr>
              <a:t> </a:t>
            </a:r>
            <a:r>
              <a:rPr dirty="0" baseline="1736" sz="2400" spc="-390">
                <a:latin typeface="Microsoft Sans Serif"/>
                <a:cs typeface="Microsoft Sans Serif"/>
              </a:rPr>
              <a:t>ار</a:t>
            </a:r>
            <a:r>
              <a:rPr dirty="0" baseline="1736" sz="2400" spc="82">
                <a:latin typeface="Microsoft Sans Serif"/>
                <a:cs typeface="Microsoft Sans Serif"/>
              </a:rPr>
              <a:t>  </a:t>
            </a:r>
            <a:r>
              <a:rPr dirty="0" baseline="1736" sz="2400" spc="-232">
                <a:latin typeface="Microsoft Sans Serif"/>
                <a:cs typeface="Microsoft Sans Serif"/>
              </a:rPr>
              <a:t>د</a:t>
            </a:r>
            <a:r>
              <a:rPr dirty="0" baseline="1736" sz="2400" spc="-322">
                <a:latin typeface="Microsoft Sans Serif"/>
                <a:cs typeface="Microsoft Sans Serif"/>
              </a:rPr>
              <a:t> </a:t>
            </a:r>
            <a:r>
              <a:rPr dirty="0" baseline="1736" sz="2400">
                <a:latin typeface="Microsoft Sans Serif"/>
                <a:cs typeface="Microsoft Sans Serif"/>
              </a:rPr>
              <a:t>ة</a:t>
            </a:r>
            <a:r>
              <a:rPr dirty="0" baseline="1736" sz="2400" spc="37">
                <a:latin typeface="Microsoft Sans Serif"/>
                <a:cs typeface="Microsoft Sans Serif"/>
              </a:rPr>
              <a:t> </a:t>
            </a:r>
            <a:r>
              <a:rPr dirty="0" baseline="1736" sz="2400" spc="-434">
                <a:latin typeface="Microsoft Sans Serif"/>
                <a:cs typeface="Microsoft Sans Serif"/>
              </a:rPr>
              <a:t>را</a:t>
            </a:r>
            <a:r>
              <a:rPr dirty="0" baseline="1736" sz="2400" spc="157">
                <a:latin typeface="Microsoft Sans Serif"/>
                <a:cs typeface="Microsoft Sans Serif"/>
              </a:rPr>
              <a:t>  </a:t>
            </a:r>
            <a:r>
              <a:rPr dirty="0" baseline="1736" sz="2400" spc="-104">
                <a:latin typeface="Microsoft Sans Serif"/>
                <a:cs typeface="Microsoft Sans Serif"/>
              </a:rPr>
              <a:t>ما</a:t>
            </a:r>
            <a:r>
              <a:rPr dirty="0" baseline="1736" sz="2400" spc="-300">
                <a:latin typeface="Microsoft Sans Serif"/>
                <a:cs typeface="Microsoft Sans Serif"/>
              </a:rPr>
              <a:t> </a:t>
            </a:r>
            <a:r>
              <a:rPr dirty="0" baseline="1736" sz="2400" spc="-359">
                <a:latin typeface="Microsoft Sans Serif"/>
                <a:cs typeface="Microsoft Sans Serif"/>
              </a:rPr>
              <a:t>دارأل</a:t>
            </a:r>
            <a:r>
              <a:rPr dirty="0" baseline="1736" sz="2400" spc="52">
                <a:latin typeface="Microsoft Sans Serif"/>
                <a:cs typeface="Microsoft Sans Serif"/>
              </a:rPr>
              <a:t> </a:t>
            </a:r>
            <a:r>
              <a:rPr dirty="0" baseline="1736" sz="2400" spc="-52">
                <a:latin typeface="Microsoft Sans Serif"/>
                <a:cs typeface="Microsoft Sans Serif"/>
              </a:rPr>
              <a:t>ة</a:t>
            </a:r>
            <a:r>
              <a:rPr dirty="0" baseline="1736" sz="2400" spc="-187">
                <a:latin typeface="Microsoft Sans Serif"/>
                <a:cs typeface="Microsoft Sans Serif"/>
              </a:rPr>
              <a:t> </a:t>
            </a:r>
            <a:r>
              <a:rPr dirty="0" sz="1600" spc="-625">
                <a:latin typeface="Microsoft Sans Serif"/>
                <a:cs typeface="Microsoft Sans Serif"/>
              </a:rPr>
              <a:t>„</a:t>
            </a:r>
            <a:r>
              <a:rPr dirty="0" sz="1600" spc="195">
                <a:latin typeface="Microsoft Sans Serif"/>
                <a:cs typeface="Microsoft Sans Serif"/>
              </a:rPr>
              <a:t> </a:t>
            </a:r>
            <a:r>
              <a:rPr dirty="0" baseline="1736" sz="2400" spc="-472">
                <a:latin typeface="Microsoft Sans Serif"/>
                <a:cs typeface="Microsoft Sans Serif"/>
              </a:rPr>
              <a:t>و</a:t>
            </a:r>
            <a:r>
              <a:rPr dirty="0" baseline="1736" sz="2400" spc="157">
                <a:latin typeface="Microsoft Sans Serif"/>
                <a:cs typeface="Microsoft Sans Serif"/>
              </a:rPr>
              <a:t>  </a:t>
            </a:r>
            <a:r>
              <a:rPr dirty="0" baseline="1736" sz="2400">
                <a:latin typeface="Microsoft Sans Serif"/>
                <a:cs typeface="Microsoft Sans Serif"/>
              </a:rPr>
              <a:t>كا</a:t>
            </a:r>
            <a:r>
              <a:rPr dirty="0" baseline="1736" sz="2400" spc="112">
                <a:latin typeface="Microsoft Sans Serif"/>
                <a:cs typeface="Microsoft Sans Serif"/>
              </a:rPr>
              <a:t>  </a:t>
            </a:r>
            <a:r>
              <a:rPr dirty="0" baseline="1736" sz="2400" spc="-75">
                <a:latin typeface="Microsoft Sans Serif"/>
                <a:cs typeface="Microsoft Sans Serif"/>
              </a:rPr>
              <a:t>ا</a:t>
            </a:r>
            <a:endParaRPr baseline="1736" sz="2400">
              <a:latin typeface="Microsoft Sans Serif"/>
              <a:cs typeface="Microsoft Sans Serif"/>
            </a:endParaRPr>
          </a:p>
        </p:txBody>
      </p:sp>
      <p:sp>
        <p:nvSpPr>
          <p:cNvPr id="8" name="object 8" descr=""/>
          <p:cNvSpPr txBox="1"/>
          <p:nvPr/>
        </p:nvSpPr>
        <p:spPr>
          <a:xfrm>
            <a:off x="8957818" y="1995297"/>
            <a:ext cx="2690495" cy="269240"/>
          </a:xfrm>
          <a:prstGeom prst="rect">
            <a:avLst/>
          </a:prstGeom>
        </p:spPr>
        <p:txBody>
          <a:bodyPr wrap="square" lIns="0" tIns="12065" rIns="0" bIns="0" rtlCol="0" vert="horz">
            <a:spAutoFit/>
          </a:bodyPr>
          <a:lstStyle/>
          <a:p>
            <a:pPr algn="r" marL="50800" marR="55880">
              <a:lnSpc>
                <a:spcPct val="100000"/>
              </a:lnSpc>
              <a:spcBef>
                <a:spcPts val="95"/>
              </a:spcBef>
            </a:pPr>
            <a:r>
              <a:rPr dirty="0" baseline="-6944" sz="2400" spc="-862">
                <a:latin typeface="Microsoft Sans Serif"/>
                <a:cs typeface="Microsoft Sans Serif"/>
              </a:rPr>
              <a:t>.</a:t>
            </a:r>
            <a:r>
              <a:rPr dirty="0" sz="1600" spc="-575">
                <a:latin typeface="Microsoft Sans Serif"/>
                <a:cs typeface="Microsoft Sans Serif"/>
              </a:rPr>
              <a:t>ريث</a:t>
            </a:r>
            <a:r>
              <a:rPr dirty="0" baseline="-3472" sz="2400" spc="-862">
                <a:latin typeface="Microsoft Sans Serif"/>
                <a:cs typeface="Microsoft Sans Serif"/>
              </a:rPr>
              <a:t>,</a:t>
            </a:r>
            <a:r>
              <a:rPr dirty="0" baseline="12152" sz="2400" spc="-862">
                <a:latin typeface="Microsoft Sans Serif"/>
                <a:cs typeface="Microsoft Sans Serif"/>
              </a:rPr>
              <a:t>عت</a:t>
            </a:r>
            <a:r>
              <a:rPr dirty="0" baseline="24305" sz="2400" spc="-862">
                <a:latin typeface="Microsoft Sans Serif"/>
                <a:cs typeface="Microsoft Sans Serif"/>
              </a:rPr>
              <a:t>„</a:t>
            </a:r>
            <a:r>
              <a:rPr dirty="0" baseline="15625" sz="2400" spc="-862">
                <a:latin typeface="Microsoft Sans Serif"/>
                <a:cs typeface="Microsoft Sans Serif"/>
              </a:rPr>
              <a:t>لا</a:t>
            </a:r>
            <a:r>
              <a:rPr dirty="0" baseline="15625" sz="2400" spc="52">
                <a:latin typeface="Microsoft Sans Serif"/>
                <a:cs typeface="Microsoft Sans Serif"/>
              </a:rPr>
              <a:t> </a:t>
            </a:r>
            <a:r>
              <a:rPr dirty="0" baseline="8680" sz="2400" spc="-937">
                <a:latin typeface="Microsoft Sans Serif"/>
                <a:cs typeface="Microsoft Sans Serif"/>
              </a:rPr>
              <a:t>„</a:t>
            </a:r>
            <a:r>
              <a:rPr dirty="0" baseline="8680" sz="2400" spc="-315">
                <a:latin typeface="Microsoft Sans Serif"/>
                <a:cs typeface="Microsoft Sans Serif"/>
              </a:rPr>
              <a:t> </a:t>
            </a:r>
            <a:r>
              <a:rPr dirty="0" baseline="-5208" sz="2400" spc="-1402">
                <a:latin typeface="Microsoft Sans Serif"/>
                <a:cs typeface="Microsoft Sans Serif"/>
              </a:rPr>
              <a:t>ت</a:t>
            </a:r>
            <a:r>
              <a:rPr dirty="0" baseline="-5208" sz="2400" spc="-390">
                <a:latin typeface="Microsoft Sans Serif"/>
                <a:cs typeface="Microsoft Sans Serif"/>
              </a:rPr>
              <a:t> </a:t>
            </a:r>
            <a:r>
              <a:rPr dirty="0" sz="1600" spc="-525">
                <a:latin typeface="Microsoft Sans Serif"/>
                <a:cs typeface="Microsoft Sans Serif"/>
              </a:rPr>
              <a:t>ح</a:t>
            </a:r>
            <a:r>
              <a:rPr dirty="0" sz="1600" spc="415">
                <a:latin typeface="Microsoft Sans Serif"/>
                <a:cs typeface="Microsoft Sans Serif"/>
              </a:rPr>
              <a:t> </a:t>
            </a:r>
            <a:r>
              <a:rPr dirty="0" baseline="3472" sz="2400" spc="-1139">
                <a:latin typeface="Microsoft Sans Serif"/>
                <a:cs typeface="Microsoft Sans Serif"/>
              </a:rPr>
              <a:t>كس</a:t>
            </a:r>
            <a:r>
              <a:rPr dirty="0" baseline="13888" sz="2400" spc="172">
                <a:latin typeface="Microsoft Sans Serif"/>
                <a:cs typeface="Microsoft Sans Serif"/>
              </a:rPr>
              <a:t>  </a:t>
            </a:r>
            <a:r>
              <a:rPr dirty="0" baseline="-1736" sz="2400">
                <a:latin typeface="Microsoft Sans Serif"/>
                <a:cs typeface="Microsoft Sans Serif"/>
              </a:rPr>
              <a:t>ح</a:t>
            </a:r>
            <a:r>
              <a:rPr dirty="0" baseline="10416" sz="2400" spc="472">
                <a:latin typeface="Microsoft Sans Serif"/>
                <a:cs typeface="Microsoft Sans Serif"/>
              </a:rPr>
              <a:t> </a:t>
            </a:r>
            <a:r>
              <a:rPr dirty="0" baseline="8680" sz="2400" spc="-937">
                <a:latin typeface="Microsoft Sans Serif"/>
                <a:cs typeface="Microsoft Sans Serif"/>
              </a:rPr>
              <a:t>„</a:t>
            </a:r>
            <a:r>
              <a:rPr dirty="0" baseline="8680" sz="2400" spc="-315">
                <a:latin typeface="Microsoft Sans Serif"/>
                <a:cs typeface="Microsoft Sans Serif"/>
              </a:rPr>
              <a:t> </a:t>
            </a:r>
            <a:r>
              <a:rPr dirty="0" sz="1600" spc="-625">
                <a:latin typeface="Microsoft Sans Serif"/>
                <a:cs typeface="Microsoft Sans Serif"/>
              </a:rPr>
              <a:t>ثط</a:t>
            </a:r>
            <a:r>
              <a:rPr dirty="0" sz="1600" spc="225">
                <a:latin typeface="Microsoft Sans Serif"/>
                <a:cs typeface="Microsoft Sans Serif"/>
              </a:rPr>
              <a:t> </a:t>
            </a:r>
            <a:r>
              <a:rPr dirty="0" sz="1600" spc="-1095">
                <a:latin typeface="Microsoft Sans Serif"/>
                <a:cs typeface="Microsoft Sans Serif"/>
              </a:rPr>
              <a:t>ف</a:t>
            </a:r>
            <a:r>
              <a:rPr dirty="0" baseline="17361" sz="2400" spc="-1642">
                <a:latin typeface="Microsoft Sans Serif"/>
                <a:cs typeface="Microsoft Sans Serif"/>
              </a:rPr>
              <a:t>„</a:t>
            </a:r>
            <a:r>
              <a:rPr dirty="0" baseline="17361" sz="2400" spc="-390">
                <a:latin typeface="Microsoft Sans Serif"/>
                <a:cs typeface="Microsoft Sans Serif"/>
              </a:rPr>
              <a:t> </a:t>
            </a:r>
            <a:r>
              <a:rPr dirty="0" baseline="17361" sz="2400" spc="-930">
                <a:latin typeface="Microsoft Sans Serif"/>
                <a:cs typeface="Microsoft Sans Serif"/>
              </a:rPr>
              <a:t>مت</a:t>
            </a:r>
            <a:r>
              <a:rPr dirty="0" baseline="8680" sz="2400" spc="-930">
                <a:latin typeface="Microsoft Sans Serif"/>
                <a:cs typeface="Microsoft Sans Serif"/>
              </a:rPr>
              <a:t>„</a:t>
            </a:r>
            <a:r>
              <a:rPr dirty="0" baseline="8680" sz="2400" spc="75">
                <a:latin typeface="Microsoft Sans Serif"/>
                <a:cs typeface="Microsoft Sans Serif"/>
              </a:rPr>
              <a:t>  </a:t>
            </a:r>
            <a:r>
              <a:rPr dirty="0" baseline="8680" sz="2400" spc="-937">
                <a:latin typeface="Microsoft Sans Serif"/>
                <a:cs typeface="Microsoft Sans Serif"/>
              </a:rPr>
              <a:t>„</a:t>
            </a:r>
            <a:r>
              <a:rPr dirty="0" baseline="8680" sz="2400" spc="-307">
                <a:latin typeface="Microsoft Sans Serif"/>
                <a:cs typeface="Microsoft Sans Serif"/>
              </a:rPr>
              <a:t> </a:t>
            </a:r>
            <a:r>
              <a:rPr dirty="0" baseline="-5208" sz="2400" spc="-1057">
                <a:latin typeface="Microsoft Sans Serif"/>
                <a:cs typeface="Microsoft Sans Serif"/>
              </a:rPr>
              <a:t>س</a:t>
            </a:r>
            <a:r>
              <a:rPr dirty="0" baseline="-5208" sz="2400" spc="7">
                <a:latin typeface="Microsoft Sans Serif"/>
                <a:cs typeface="Microsoft Sans Serif"/>
              </a:rPr>
              <a:t> </a:t>
            </a:r>
            <a:r>
              <a:rPr dirty="0" baseline="5208" sz="2400">
                <a:latin typeface="Microsoft Sans Serif"/>
                <a:cs typeface="Microsoft Sans Serif"/>
              </a:rPr>
              <a:t>مم</a:t>
            </a:r>
            <a:r>
              <a:rPr dirty="0" baseline="13888" sz="2400" spc="457">
                <a:latin typeface="Microsoft Sans Serif"/>
                <a:cs typeface="Microsoft Sans Serif"/>
              </a:rPr>
              <a:t>   </a:t>
            </a:r>
            <a:r>
              <a:rPr dirty="0" baseline="19097" sz="2400" spc="-1417">
                <a:latin typeface="Microsoft Sans Serif"/>
                <a:cs typeface="Microsoft Sans Serif"/>
              </a:rPr>
              <a:t>.</a:t>
            </a:r>
            <a:r>
              <a:rPr dirty="0" sz="1600" spc="-944">
                <a:latin typeface="Microsoft Sans Serif"/>
                <a:cs typeface="Microsoft Sans Serif"/>
              </a:rPr>
              <a:t>ف</a:t>
            </a:r>
            <a:r>
              <a:rPr dirty="0" baseline="10416" sz="2400" spc="-67">
                <a:latin typeface="Microsoft Sans Serif"/>
                <a:cs typeface="Microsoft Sans Serif"/>
              </a:rPr>
              <a:t> </a:t>
            </a:r>
            <a:r>
              <a:rPr dirty="0" baseline="-3472" sz="2400">
                <a:latin typeface="Microsoft Sans Serif"/>
                <a:cs typeface="Microsoft Sans Serif"/>
              </a:rPr>
              <a:t>ا</a:t>
            </a:r>
            <a:r>
              <a:rPr dirty="0" baseline="-3472" sz="2400" spc="22">
                <a:latin typeface="Microsoft Sans Serif"/>
                <a:cs typeface="Microsoft Sans Serif"/>
              </a:rPr>
              <a:t> </a:t>
            </a:r>
            <a:r>
              <a:rPr dirty="0" baseline="8680" sz="2400" spc="-937">
                <a:latin typeface="Microsoft Sans Serif"/>
                <a:cs typeface="Microsoft Sans Serif"/>
              </a:rPr>
              <a:t>„</a:t>
            </a:r>
            <a:r>
              <a:rPr dirty="0" baseline="8680" sz="2400" spc="-315">
                <a:latin typeface="Microsoft Sans Serif"/>
                <a:cs typeface="Microsoft Sans Serif"/>
              </a:rPr>
              <a:t> </a:t>
            </a:r>
            <a:r>
              <a:rPr dirty="0" sz="1600" spc="-940">
                <a:latin typeface="Microsoft Sans Serif"/>
                <a:cs typeface="Microsoft Sans Serif"/>
              </a:rPr>
              <a:t>ثص</a:t>
            </a:r>
            <a:r>
              <a:rPr dirty="0" sz="1600" spc="-175">
                <a:latin typeface="Microsoft Sans Serif"/>
                <a:cs typeface="Microsoft Sans Serif"/>
              </a:rPr>
              <a:t> </a:t>
            </a:r>
            <a:r>
              <a:rPr dirty="0" baseline="8680" sz="2400" spc="-1177">
                <a:latin typeface="Microsoft Sans Serif"/>
                <a:cs typeface="Microsoft Sans Serif"/>
              </a:rPr>
              <a:t>صخ</a:t>
            </a:r>
            <a:r>
              <a:rPr dirty="0" baseline="29513" sz="2400" spc="-1177">
                <a:latin typeface="Microsoft Sans Serif"/>
                <a:cs typeface="Microsoft Sans Serif"/>
              </a:rPr>
              <a:t>.</a:t>
            </a:r>
            <a:r>
              <a:rPr dirty="0" baseline="24305" sz="2400" spc="-1177">
                <a:latin typeface="Microsoft Sans Serif"/>
                <a:cs typeface="Microsoft Sans Serif"/>
              </a:rPr>
              <a:t>ل</a:t>
            </a:r>
            <a:endParaRPr baseline="24305" sz="2400">
              <a:latin typeface="Microsoft Sans Serif"/>
              <a:cs typeface="Microsoft Sans Serif"/>
            </a:endParaRPr>
          </a:p>
        </p:txBody>
      </p:sp>
      <p:sp>
        <p:nvSpPr>
          <p:cNvPr id="9" name="object 9" descr=""/>
          <p:cNvSpPr txBox="1"/>
          <p:nvPr/>
        </p:nvSpPr>
        <p:spPr>
          <a:xfrm>
            <a:off x="10394315" y="2330576"/>
            <a:ext cx="211454" cy="269240"/>
          </a:xfrm>
          <a:prstGeom prst="rect">
            <a:avLst/>
          </a:prstGeom>
        </p:spPr>
        <p:txBody>
          <a:bodyPr wrap="square" lIns="0" tIns="12065" rIns="0" bIns="0" rtlCol="0" vert="horz">
            <a:spAutoFit/>
          </a:bodyPr>
          <a:lstStyle/>
          <a:p>
            <a:pPr algn="r" marL="38100" marR="30480">
              <a:lnSpc>
                <a:spcPct val="100000"/>
              </a:lnSpc>
              <a:spcBef>
                <a:spcPts val="95"/>
              </a:spcBef>
            </a:pPr>
            <a:r>
              <a:rPr dirty="0" baseline="1736" sz="2400" spc="-1155">
                <a:latin typeface="Microsoft Sans Serif"/>
                <a:cs typeface="Microsoft Sans Serif"/>
              </a:rPr>
              <a:t>صلا</a:t>
            </a:r>
            <a:endParaRPr baseline="1736" sz="2400">
              <a:latin typeface="Microsoft Sans Serif"/>
              <a:cs typeface="Microsoft Sans Serif"/>
            </a:endParaRPr>
          </a:p>
        </p:txBody>
      </p:sp>
      <p:sp>
        <p:nvSpPr>
          <p:cNvPr id="10" name="object 10" descr=""/>
          <p:cNvSpPr txBox="1"/>
          <p:nvPr/>
        </p:nvSpPr>
        <p:spPr>
          <a:xfrm>
            <a:off x="10616818" y="2364104"/>
            <a:ext cx="1322070" cy="269240"/>
          </a:xfrm>
          <a:prstGeom prst="rect">
            <a:avLst/>
          </a:prstGeom>
        </p:spPr>
        <p:txBody>
          <a:bodyPr wrap="square" lIns="0" tIns="12065" rIns="0" bIns="0" rtlCol="0" vert="horz">
            <a:spAutoFit/>
          </a:bodyPr>
          <a:lstStyle/>
          <a:p>
            <a:pPr algn="r" marL="38100" marR="30480">
              <a:lnSpc>
                <a:spcPct val="100000"/>
              </a:lnSpc>
              <a:spcBef>
                <a:spcPts val="95"/>
              </a:spcBef>
            </a:pPr>
            <a:r>
              <a:rPr dirty="0" baseline="15625" sz="2400" spc="412">
                <a:latin typeface="Microsoft Sans Serif"/>
                <a:cs typeface="Microsoft Sans Serif"/>
              </a:rPr>
              <a:t>  </a:t>
            </a:r>
            <a:r>
              <a:rPr dirty="0" baseline="10416" sz="2400" spc="-937">
                <a:latin typeface="Microsoft Sans Serif"/>
                <a:cs typeface="Microsoft Sans Serif"/>
              </a:rPr>
              <a:t>„</a:t>
            </a:r>
            <a:r>
              <a:rPr dirty="0" baseline="10416" sz="2400" spc="240">
                <a:latin typeface="Microsoft Sans Serif"/>
                <a:cs typeface="Microsoft Sans Serif"/>
              </a:rPr>
              <a:t> </a:t>
            </a:r>
            <a:r>
              <a:rPr dirty="0" baseline="1736" sz="2400">
                <a:latin typeface="Microsoft Sans Serif"/>
                <a:cs typeface="Microsoft Sans Serif"/>
              </a:rPr>
              <a:t>م</a:t>
            </a:r>
            <a:r>
              <a:rPr dirty="0" baseline="1736" sz="2400" spc="-225">
                <a:latin typeface="Microsoft Sans Serif"/>
                <a:cs typeface="Microsoft Sans Serif"/>
              </a:rPr>
              <a:t> </a:t>
            </a:r>
            <a:r>
              <a:rPr dirty="0" baseline="20833" sz="2400" spc="-652">
                <a:latin typeface="Microsoft Sans Serif"/>
                <a:cs typeface="Microsoft Sans Serif"/>
              </a:rPr>
              <a:t>لعملا</a:t>
            </a:r>
            <a:r>
              <a:rPr dirty="0" baseline="20833" sz="2400" spc="607">
                <a:latin typeface="Microsoft Sans Serif"/>
                <a:cs typeface="Microsoft Sans Serif"/>
              </a:rPr>
              <a:t> </a:t>
            </a:r>
            <a:r>
              <a:rPr dirty="0" baseline="8680" sz="2400" spc="-937">
                <a:latin typeface="Microsoft Sans Serif"/>
                <a:cs typeface="Microsoft Sans Serif"/>
              </a:rPr>
              <a:t>„</a:t>
            </a:r>
            <a:r>
              <a:rPr dirty="0" baseline="8680" sz="2400" spc="472">
                <a:latin typeface="Microsoft Sans Serif"/>
                <a:cs typeface="Microsoft Sans Serif"/>
              </a:rPr>
              <a:t> </a:t>
            </a:r>
            <a:r>
              <a:rPr dirty="0" sz="1600" spc="-350">
                <a:latin typeface="Microsoft Sans Serif"/>
                <a:cs typeface="Microsoft Sans Serif"/>
              </a:rPr>
              <a:t>ملا</a:t>
            </a:r>
            <a:r>
              <a:rPr dirty="0" sz="1600" spc="275">
                <a:latin typeface="Microsoft Sans Serif"/>
                <a:cs typeface="Microsoft Sans Serif"/>
              </a:rPr>
              <a:t> </a:t>
            </a:r>
            <a:r>
              <a:rPr dirty="0" baseline="8680" sz="2400" spc="-937">
                <a:latin typeface="Microsoft Sans Serif"/>
                <a:cs typeface="Microsoft Sans Serif"/>
              </a:rPr>
              <a:t>„</a:t>
            </a:r>
            <a:r>
              <a:rPr dirty="0" baseline="8680" sz="2400" spc="-427">
                <a:latin typeface="Microsoft Sans Serif"/>
                <a:cs typeface="Microsoft Sans Serif"/>
              </a:rPr>
              <a:t> </a:t>
            </a:r>
            <a:r>
              <a:rPr dirty="0" baseline="13888" sz="2400" spc="-1117">
                <a:latin typeface="Microsoft Sans Serif"/>
                <a:cs typeface="Microsoft Sans Serif"/>
              </a:rPr>
              <a:t>لعت</a:t>
            </a:r>
            <a:r>
              <a:rPr dirty="0" baseline="26041" sz="2400" spc="-1117">
                <a:latin typeface="Microsoft Sans Serif"/>
                <a:cs typeface="Microsoft Sans Serif"/>
              </a:rPr>
              <a:t>:</a:t>
            </a:r>
            <a:r>
              <a:rPr dirty="0" baseline="19097" sz="2400" spc="-1117">
                <a:latin typeface="Microsoft Sans Serif"/>
                <a:cs typeface="Microsoft Sans Serif"/>
              </a:rPr>
              <a:t>ت</a:t>
            </a:r>
            <a:r>
              <a:rPr dirty="0" baseline="29513" sz="2400" spc="-1117">
                <a:latin typeface="Microsoft Sans Serif"/>
                <a:cs typeface="Microsoft Sans Serif"/>
              </a:rPr>
              <a:t>:</a:t>
            </a:r>
            <a:r>
              <a:rPr dirty="0" baseline="29513" sz="2400" spc="562">
                <a:latin typeface="Microsoft Sans Serif"/>
                <a:cs typeface="Microsoft Sans Serif"/>
              </a:rPr>
              <a:t> </a:t>
            </a:r>
            <a:r>
              <a:rPr dirty="0" baseline="1736" sz="2400" spc="127">
                <a:latin typeface="Microsoft Sans Serif"/>
                <a:cs typeface="Microsoft Sans Serif"/>
              </a:rPr>
              <a:t>ه</a:t>
            </a:r>
            <a:endParaRPr baseline="1736" sz="2400">
              <a:latin typeface="Microsoft Sans Serif"/>
              <a:cs typeface="Microsoft Sans Serif"/>
            </a:endParaRPr>
          </a:p>
        </p:txBody>
      </p:sp>
      <p:sp>
        <p:nvSpPr>
          <p:cNvPr id="11" name="object 11" descr=""/>
          <p:cNvSpPr txBox="1"/>
          <p:nvPr/>
        </p:nvSpPr>
        <p:spPr>
          <a:xfrm>
            <a:off x="8275573" y="2361056"/>
            <a:ext cx="1430655" cy="269240"/>
          </a:xfrm>
          <a:prstGeom prst="rect">
            <a:avLst/>
          </a:prstGeom>
        </p:spPr>
        <p:txBody>
          <a:bodyPr wrap="square" lIns="0" tIns="12065" rIns="0" bIns="0" rtlCol="0" vert="horz">
            <a:spAutoFit/>
          </a:bodyPr>
          <a:lstStyle/>
          <a:p>
            <a:pPr algn="r" marL="38100" marR="30480">
              <a:lnSpc>
                <a:spcPct val="100000"/>
              </a:lnSpc>
              <a:spcBef>
                <a:spcPts val="95"/>
              </a:spcBef>
            </a:pPr>
            <a:r>
              <a:rPr dirty="0" sz="1600" spc="-380">
                <a:latin typeface="Microsoft Sans Serif"/>
                <a:cs typeface="Microsoft Sans Serif"/>
              </a:rPr>
              <a:t>علا</a:t>
            </a:r>
            <a:r>
              <a:rPr dirty="0" sz="1600" spc="470">
                <a:latin typeface="Microsoft Sans Serif"/>
                <a:cs typeface="Microsoft Sans Serif"/>
              </a:rPr>
              <a:t> </a:t>
            </a:r>
            <a:r>
              <a:rPr dirty="0" baseline="13888" sz="2400" spc="-660">
                <a:latin typeface="Microsoft Sans Serif"/>
                <a:cs typeface="Microsoft Sans Serif"/>
              </a:rPr>
              <a:t>حملا</a:t>
            </a:r>
            <a:r>
              <a:rPr dirty="0" baseline="13888" sz="2400" spc="352">
                <a:latin typeface="Microsoft Sans Serif"/>
                <a:cs typeface="Microsoft Sans Serif"/>
              </a:rPr>
              <a:t>  </a:t>
            </a:r>
            <a:r>
              <a:rPr dirty="0" baseline="8680" sz="2400" spc="-937">
                <a:latin typeface="Microsoft Sans Serif"/>
                <a:cs typeface="Microsoft Sans Serif"/>
              </a:rPr>
              <a:t>„</a:t>
            </a:r>
            <a:r>
              <a:rPr dirty="0" baseline="8680" sz="2400" spc="-307">
                <a:latin typeface="Microsoft Sans Serif"/>
                <a:cs typeface="Microsoft Sans Serif"/>
              </a:rPr>
              <a:t> </a:t>
            </a:r>
            <a:r>
              <a:rPr dirty="0" sz="1600" spc="-265">
                <a:latin typeface="Microsoft Sans Serif"/>
                <a:cs typeface="Microsoft Sans Serif"/>
              </a:rPr>
              <a:t>معلا</a:t>
            </a:r>
            <a:r>
              <a:rPr dirty="0" sz="1600" spc="45">
                <a:latin typeface="Microsoft Sans Serif"/>
                <a:cs typeface="Microsoft Sans Serif"/>
              </a:rPr>
              <a:t> </a:t>
            </a:r>
            <a:r>
              <a:rPr dirty="0" baseline="8680" sz="2400" spc="-937">
                <a:latin typeface="Microsoft Sans Serif"/>
                <a:cs typeface="Microsoft Sans Serif"/>
              </a:rPr>
              <a:t>„</a:t>
            </a:r>
            <a:r>
              <a:rPr dirty="0" baseline="8680" sz="2400" spc="-315">
                <a:latin typeface="Microsoft Sans Serif"/>
                <a:cs typeface="Microsoft Sans Serif"/>
              </a:rPr>
              <a:t> </a:t>
            </a:r>
            <a:r>
              <a:rPr dirty="0" baseline="1736" sz="2400" spc="-1080">
                <a:latin typeface="Microsoft Sans Serif"/>
                <a:cs typeface="Microsoft Sans Serif"/>
              </a:rPr>
              <a:t>حلضملب</a:t>
            </a:r>
            <a:r>
              <a:rPr dirty="0" baseline="1736" sz="2400" spc="-97">
                <a:latin typeface="Microsoft Sans Serif"/>
                <a:cs typeface="Microsoft Sans Serif"/>
              </a:rPr>
              <a:t> </a:t>
            </a:r>
            <a:r>
              <a:rPr dirty="0" baseline="1736" sz="2400" spc="202">
                <a:latin typeface="Microsoft Sans Serif"/>
                <a:cs typeface="Microsoft Sans Serif"/>
              </a:rPr>
              <a:t>ه</a:t>
            </a:r>
            <a:r>
              <a:rPr dirty="0" baseline="1736" sz="2400" spc="-165">
                <a:latin typeface="Microsoft Sans Serif"/>
                <a:cs typeface="Microsoft Sans Serif"/>
              </a:rPr>
              <a:t> </a:t>
            </a:r>
            <a:r>
              <a:rPr dirty="0" sz="1600" spc="-1025">
                <a:latin typeface="Microsoft Sans Serif"/>
                <a:cs typeface="Microsoft Sans Serif"/>
              </a:rPr>
              <a:t>ش</a:t>
            </a:r>
            <a:r>
              <a:rPr dirty="0" baseline="12152" sz="2400" spc="-277">
                <a:latin typeface="Microsoft Sans Serif"/>
                <a:cs typeface="Microsoft Sans Serif"/>
              </a:rPr>
              <a:t> </a:t>
            </a:r>
            <a:r>
              <a:rPr dirty="0" baseline="6944" sz="2400" spc="-1214">
                <a:latin typeface="Microsoft Sans Serif"/>
                <a:cs typeface="Microsoft Sans Serif"/>
              </a:rPr>
              <a:t>ت</a:t>
            </a:r>
            <a:r>
              <a:rPr dirty="0" baseline="22569" sz="2400" spc="-1214">
                <a:latin typeface="Microsoft Sans Serif"/>
                <a:cs typeface="Microsoft Sans Serif"/>
              </a:rPr>
              <a:t>.</a:t>
            </a:r>
            <a:endParaRPr baseline="22569" sz="2400">
              <a:latin typeface="Microsoft Sans Serif"/>
              <a:cs typeface="Microsoft Sans Serif"/>
            </a:endParaRPr>
          </a:p>
        </p:txBody>
      </p:sp>
      <p:sp>
        <p:nvSpPr>
          <p:cNvPr id="12" name="object 12" descr=""/>
          <p:cNvSpPr txBox="1"/>
          <p:nvPr/>
        </p:nvSpPr>
        <p:spPr>
          <a:xfrm>
            <a:off x="8156193" y="2388488"/>
            <a:ext cx="3676015" cy="269240"/>
          </a:xfrm>
          <a:prstGeom prst="rect">
            <a:avLst/>
          </a:prstGeom>
        </p:spPr>
        <p:txBody>
          <a:bodyPr wrap="square" lIns="0" tIns="12065" rIns="0" bIns="0" rtlCol="0" vert="horz">
            <a:spAutoFit/>
          </a:bodyPr>
          <a:lstStyle/>
          <a:p>
            <a:pPr algn="r" marL="12700" marR="5080">
              <a:lnSpc>
                <a:spcPct val="100000"/>
              </a:lnSpc>
              <a:spcBef>
                <a:spcPts val="95"/>
              </a:spcBef>
            </a:pPr>
            <a:r>
              <a:rPr dirty="0" sz="1600" spc="-100">
                <a:latin typeface="Microsoft Sans Serif"/>
                <a:cs typeface="Microsoft Sans Serif"/>
              </a:rPr>
              <a:t>؟ما</a:t>
            </a:r>
            <a:r>
              <a:rPr dirty="0" sz="1600" spc="459">
                <a:latin typeface="Microsoft Sans Serif"/>
                <a:cs typeface="Microsoft Sans Serif"/>
              </a:rPr>
              <a:t> </a:t>
            </a:r>
            <a:r>
              <a:rPr dirty="0" sz="1600" spc="-254">
                <a:latin typeface="Microsoft Sans Serif"/>
                <a:cs typeface="Microsoft Sans Serif"/>
              </a:rPr>
              <a:t>لا</a:t>
            </a:r>
            <a:r>
              <a:rPr dirty="0" sz="1600" spc="-45">
                <a:latin typeface="Microsoft Sans Serif"/>
                <a:cs typeface="Microsoft Sans Serif"/>
              </a:rPr>
              <a:t> </a:t>
            </a:r>
            <a:r>
              <a:rPr dirty="0" baseline="-1736" sz="2400" spc="-675">
                <a:latin typeface="Microsoft Sans Serif"/>
                <a:cs typeface="Microsoft Sans Serif"/>
              </a:rPr>
              <a:t>,</a:t>
            </a:r>
            <a:r>
              <a:rPr dirty="0" baseline="-1736" sz="2400" spc="457">
                <a:latin typeface="Microsoft Sans Serif"/>
                <a:cs typeface="Microsoft Sans Serif"/>
              </a:rPr>
              <a:t> </a:t>
            </a:r>
            <a:r>
              <a:rPr dirty="0" sz="1600" spc="-210">
                <a:latin typeface="Microsoft Sans Serif"/>
                <a:cs typeface="Microsoft Sans Serif"/>
              </a:rPr>
              <a:t>وا</a:t>
            </a:r>
            <a:r>
              <a:rPr dirty="0" sz="1600" spc="-215">
                <a:latin typeface="Microsoft Sans Serif"/>
                <a:cs typeface="Microsoft Sans Serif"/>
              </a:rPr>
              <a:t> </a:t>
            </a:r>
            <a:r>
              <a:rPr dirty="0" sz="1600">
                <a:latin typeface="Microsoft Sans Serif"/>
                <a:cs typeface="Microsoft Sans Serif"/>
              </a:rPr>
              <a:t>ة</a:t>
            </a:r>
            <a:r>
              <a:rPr dirty="0" sz="1600" spc="45">
                <a:latin typeface="Microsoft Sans Serif"/>
                <a:cs typeface="Microsoft Sans Serif"/>
              </a:rPr>
              <a:t> </a:t>
            </a:r>
            <a:r>
              <a:rPr dirty="0" sz="1600">
                <a:latin typeface="Microsoft Sans Serif"/>
                <a:cs typeface="Microsoft Sans Serif"/>
              </a:rPr>
              <a:t>ا</a:t>
            </a:r>
            <a:r>
              <a:rPr dirty="0" sz="1600" spc="125">
                <a:latin typeface="Microsoft Sans Serif"/>
                <a:cs typeface="Microsoft Sans Serif"/>
              </a:rPr>
              <a:t>  </a:t>
            </a:r>
            <a:r>
              <a:rPr dirty="0" sz="1600">
                <a:latin typeface="Microsoft Sans Serif"/>
                <a:cs typeface="Microsoft Sans Serif"/>
              </a:rPr>
              <a:t>ة</a:t>
            </a:r>
            <a:r>
              <a:rPr dirty="0" sz="1600" spc="204">
                <a:latin typeface="Microsoft Sans Serif"/>
                <a:cs typeface="Microsoft Sans Serif"/>
              </a:rPr>
              <a:t>  </a:t>
            </a:r>
            <a:r>
              <a:rPr dirty="0" sz="1600" spc="-240">
                <a:latin typeface="Microsoft Sans Serif"/>
                <a:cs typeface="Microsoft Sans Serif"/>
              </a:rPr>
              <a:t>ا</a:t>
            </a:r>
            <a:r>
              <a:rPr dirty="0" sz="1600" spc="-110">
                <a:latin typeface="Microsoft Sans Serif"/>
                <a:cs typeface="Microsoft Sans Serif"/>
              </a:rPr>
              <a:t> </a:t>
            </a:r>
            <a:r>
              <a:rPr dirty="0" baseline="-3472" sz="2400" spc="-675">
                <a:latin typeface="Microsoft Sans Serif"/>
                <a:cs typeface="Microsoft Sans Serif"/>
              </a:rPr>
              <a:t>,</a:t>
            </a:r>
            <a:r>
              <a:rPr dirty="0" baseline="-3472" sz="2400" spc="-187">
                <a:latin typeface="Microsoft Sans Serif"/>
                <a:cs typeface="Microsoft Sans Serif"/>
              </a:rPr>
              <a:t> </a:t>
            </a:r>
            <a:r>
              <a:rPr dirty="0" sz="1600" spc="-240">
                <a:latin typeface="Microsoft Sans Serif"/>
                <a:cs typeface="Microsoft Sans Serif"/>
              </a:rPr>
              <a:t>ا</a:t>
            </a:r>
            <a:r>
              <a:rPr dirty="0" sz="1600" spc="-20">
                <a:latin typeface="Microsoft Sans Serif"/>
                <a:cs typeface="Microsoft Sans Serif"/>
              </a:rPr>
              <a:t> </a:t>
            </a:r>
            <a:r>
              <a:rPr dirty="0" sz="1600">
                <a:latin typeface="Microsoft Sans Serif"/>
                <a:cs typeface="Microsoft Sans Serif"/>
              </a:rPr>
              <a:t>ر</a:t>
            </a:r>
            <a:r>
              <a:rPr dirty="0" sz="1600" spc="65">
                <a:latin typeface="Microsoft Sans Serif"/>
                <a:cs typeface="Microsoft Sans Serif"/>
              </a:rPr>
              <a:t>  </a:t>
            </a:r>
            <a:r>
              <a:rPr dirty="0" sz="1600">
                <a:latin typeface="Microsoft Sans Serif"/>
                <a:cs typeface="Microsoft Sans Serif"/>
              </a:rPr>
              <a:t>فذ</a:t>
            </a:r>
            <a:r>
              <a:rPr dirty="0" sz="1600" spc="240">
                <a:latin typeface="Microsoft Sans Serif"/>
                <a:cs typeface="Microsoft Sans Serif"/>
              </a:rPr>
              <a:t>   </a:t>
            </a:r>
            <a:r>
              <a:rPr dirty="0" sz="1600" spc="-215">
                <a:latin typeface="Microsoft Sans Serif"/>
                <a:cs typeface="Microsoft Sans Serif"/>
              </a:rPr>
              <a:t>(.. </a:t>
            </a:r>
            <a:r>
              <a:rPr dirty="0" sz="1600" spc="-380">
                <a:latin typeface="Microsoft Sans Serif"/>
                <a:cs typeface="Microsoft Sans Serif"/>
              </a:rPr>
              <a:t>رو</a:t>
            </a:r>
            <a:r>
              <a:rPr dirty="0" sz="1600" spc="175">
                <a:latin typeface="Microsoft Sans Serif"/>
                <a:cs typeface="Microsoft Sans Serif"/>
              </a:rPr>
              <a:t>  </a:t>
            </a:r>
            <a:r>
              <a:rPr dirty="0" sz="1600" spc="-210">
                <a:latin typeface="Microsoft Sans Serif"/>
                <a:cs typeface="Microsoft Sans Serif"/>
              </a:rPr>
              <a:t>وا</a:t>
            </a:r>
            <a:r>
              <a:rPr dirty="0" sz="1600" spc="-204">
                <a:latin typeface="Microsoft Sans Serif"/>
                <a:cs typeface="Microsoft Sans Serif"/>
              </a:rPr>
              <a:t> </a:t>
            </a:r>
            <a:r>
              <a:rPr dirty="0" sz="1600">
                <a:latin typeface="Microsoft Sans Serif"/>
                <a:cs typeface="Microsoft Sans Serif"/>
              </a:rPr>
              <a:t>با</a:t>
            </a:r>
            <a:r>
              <a:rPr dirty="0" sz="1600" spc="35">
                <a:latin typeface="Microsoft Sans Serif"/>
                <a:cs typeface="Microsoft Sans Serif"/>
              </a:rPr>
              <a:t> </a:t>
            </a:r>
            <a:r>
              <a:rPr dirty="0" sz="1600" spc="-315">
                <a:latin typeface="Microsoft Sans Serif"/>
                <a:cs typeface="Microsoft Sans Serif"/>
              </a:rPr>
              <a:t>و</a:t>
            </a:r>
            <a:r>
              <a:rPr dirty="0" sz="1600" spc="175">
                <a:latin typeface="Microsoft Sans Serif"/>
                <a:cs typeface="Microsoft Sans Serif"/>
              </a:rPr>
              <a:t>  </a:t>
            </a:r>
            <a:r>
              <a:rPr dirty="0" sz="1600" spc="-160">
                <a:latin typeface="Microsoft Sans Serif"/>
                <a:cs typeface="Microsoft Sans Serif"/>
              </a:rPr>
              <a:t>)</a:t>
            </a:r>
            <a:r>
              <a:rPr dirty="0" sz="1600" spc="-215">
                <a:latin typeface="Microsoft Sans Serif"/>
                <a:cs typeface="Microsoft Sans Serif"/>
              </a:rPr>
              <a:t> </a:t>
            </a:r>
            <a:r>
              <a:rPr dirty="0" sz="1600" spc="-50">
                <a:latin typeface="Microsoft Sans Serif"/>
                <a:cs typeface="Microsoft Sans Serif"/>
              </a:rPr>
              <a:t>ةدا</a:t>
            </a:r>
            <a:r>
              <a:rPr dirty="0" sz="1600" spc="465">
                <a:latin typeface="Microsoft Sans Serif"/>
                <a:cs typeface="Microsoft Sans Serif"/>
              </a:rPr>
              <a:t> </a:t>
            </a:r>
            <a:r>
              <a:rPr dirty="0" sz="1600" spc="-330">
                <a:latin typeface="Microsoft Sans Serif"/>
                <a:cs typeface="Microsoft Sans Serif"/>
              </a:rPr>
              <a:t>ق</a:t>
            </a:r>
            <a:r>
              <a:rPr dirty="0" sz="1600" spc="225">
                <a:latin typeface="Microsoft Sans Serif"/>
                <a:cs typeface="Microsoft Sans Serif"/>
              </a:rPr>
              <a:t>  </a:t>
            </a:r>
            <a:r>
              <a:rPr dirty="0" sz="1600" spc="-395">
                <a:latin typeface="Microsoft Sans Serif"/>
                <a:cs typeface="Microsoft Sans Serif"/>
              </a:rPr>
              <a:t>ل</a:t>
            </a:r>
            <a:endParaRPr sz="1600">
              <a:latin typeface="Microsoft Sans Serif"/>
              <a:cs typeface="Microsoft Sans Serif"/>
            </a:endParaRPr>
          </a:p>
        </p:txBody>
      </p:sp>
      <p:sp>
        <p:nvSpPr>
          <p:cNvPr id="13" name="object 13" descr=""/>
          <p:cNvSpPr txBox="1"/>
          <p:nvPr/>
        </p:nvSpPr>
        <p:spPr>
          <a:xfrm>
            <a:off x="9804145" y="2252852"/>
            <a:ext cx="415925" cy="269240"/>
          </a:xfrm>
          <a:prstGeom prst="rect">
            <a:avLst/>
          </a:prstGeom>
        </p:spPr>
        <p:txBody>
          <a:bodyPr wrap="square" lIns="0" tIns="12065" rIns="0" bIns="0" rtlCol="0" vert="horz">
            <a:spAutoFit/>
          </a:bodyPr>
          <a:lstStyle/>
          <a:p>
            <a:pPr algn="r" marL="38100" marR="30480">
              <a:lnSpc>
                <a:spcPct val="100000"/>
              </a:lnSpc>
              <a:spcBef>
                <a:spcPts val="95"/>
              </a:spcBef>
            </a:pPr>
            <a:r>
              <a:rPr dirty="0" baseline="-13888" sz="2400" spc="-675">
                <a:latin typeface="Microsoft Sans Serif"/>
                <a:cs typeface="Microsoft Sans Serif"/>
              </a:rPr>
              <a:t>.</a:t>
            </a:r>
            <a:r>
              <a:rPr dirty="0" baseline="-13888" sz="2400" spc="472">
                <a:latin typeface="Microsoft Sans Serif"/>
                <a:cs typeface="Microsoft Sans Serif"/>
              </a:rPr>
              <a:t> </a:t>
            </a:r>
            <a:r>
              <a:rPr dirty="0" baseline="-12152" sz="2400" spc="-967">
                <a:latin typeface="Microsoft Sans Serif"/>
                <a:cs typeface="Microsoft Sans Serif"/>
              </a:rPr>
              <a:t>هت</a:t>
            </a:r>
            <a:r>
              <a:rPr dirty="0" sz="1600" spc="-645">
                <a:latin typeface="Microsoft Sans Serif"/>
                <a:cs typeface="Microsoft Sans Serif"/>
              </a:rPr>
              <a:t>„</a:t>
            </a:r>
            <a:r>
              <a:rPr dirty="0" sz="1600" spc="-245">
                <a:latin typeface="Microsoft Sans Serif"/>
                <a:cs typeface="Microsoft Sans Serif"/>
              </a:rPr>
              <a:t> </a:t>
            </a:r>
            <a:r>
              <a:rPr dirty="0" baseline="5208" sz="2400" spc="-742">
                <a:latin typeface="Microsoft Sans Serif"/>
                <a:cs typeface="Microsoft Sans Serif"/>
              </a:rPr>
              <a:t>سملا</a:t>
            </a:r>
            <a:endParaRPr baseline="5208" sz="2400">
              <a:latin typeface="Microsoft Sans Serif"/>
              <a:cs typeface="Microsoft Sans Serif"/>
            </a:endParaRPr>
          </a:p>
        </p:txBody>
      </p:sp>
      <p:sp>
        <p:nvSpPr>
          <p:cNvPr id="14" name="object 14" descr=""/>
          <p:cNvSpPr txBox="1"/>
          <p:nvPr/>
        </p:nvSpPr>
        <p:spPr>
          <a:xfrm>
            <a:off x="10430382" y="2644902"/>
            <a:ext cx="1520825" cy="1115060"/>
          </a:xfrm>
          <a:prstGeom prst="rect">
            <a:avLst/>
          </a:prstGeom>
        </p:spPr>
        <p:txBody>
          <a:bodyPr wrap="square" lIns="0" tIns="128270" rIns="0" bIns="0" rtlCol="0" vert="horz">
            <a:spAutoFit/>
          </a:bodyPr>
          <a:lstStyle/>
          <a:p>
            <a:pPr algn="r" marL="419100" marR="43180">
              <a:lnSpc>
                <a:spcPct val="100000"/>
              </a:lnSpc>
              <a:spcBef>
                <a:spcPts val="1010"/>
              </a:spcBef>
            </a:pPr>
            <a:r>
              <a:rPr dirty="0" baseline="1736" sz="2400" spc="-682">
                <a:latin typeface="Microsoft Sans Serif"/>
                <a:cs typeface="Microsoft Sans Serif"/>
              </a:rPr>
              <a:t>؟ة</a:t>
            </a:r>
            <a:r>
              <a:rPr dirty="0" baseline="19097" sz="2400" spc="-682">
                <a:latin typeface="Microsoft Sans Serif"/>
                <a:cs typeface="Microsoft Sans Serif"/>
              </a:rPr>
              <a:t>„</a:t>
            </a:r>
            <a:r>
              <a:rPr dirty="0" baseline="19097" sz="2400" spc="-307">
                <a:latin typeface="Microsoft Sans Serif"/>
                <a:cs typeface="Microsoft Sans Serif"/>
              </a:rPr>
              <a:t> </a:t>
            </a:r>
            <a:r>
              <a:rPr dirty="0" baseline="10416" sz="2400" spc="-270">
                <a:latin typeface="Microsoft Sans Serif"/>
                <a:cs typeface="Microsoft Sans Serif"/>
              </a:rPr>
              <a:t>ماع</a:t>
            </a:r>
            <a:r>
              <a:rPr dirty="0" baseline="10416" sz="2400" spc="-322">
                <a:latin typeface="Microsoft Sans Serif"/>
                <a:cs typeface="Microsoft Sans Serif"/>
              </a:rPr>
              <a:t> </a:t>
            </a:r>
            <a:r>
              <a:rPr dirty="0" baseline="1736" sz="2400" spc="-660">
                <a:latin typeface="Microsoft Sans Serif"/>
                <a:cs typeface="Microsoft Sans Serif"/>
              </a:rPr>
              <a:t>ة</a:t>
            </a:r>
            <a:r>
              <a:rPr dirty="0" baseline="19097" sz="2400" spc="-660">
                <a:latin typeface="Microsoft Sans Serif"/>
                <a:cs typeface="Microsoft Sans Serif"/>
              </a:rPr>
              <a:t>„</a:t>
            </a:r>
            <a:r>
              <a:rPr dirty="0" baseline="19097" sz="2400" spc="-300">
                <a:latin typeface="Microsoft Sans Serif"/>
                <a:cs typeface="Microsoft Sans Serif"/>
              </a:rPr>
              <a:t> </a:t>
            </a:r>
            <a:r>
              <a:rPr dirty="0" baseline="5208" sz="2400" spc="-1402">
                <a:latin typeface="Microsoft Sans Serif"/>
                <a:cs typeface="Microsoft Sans Serif"/>
              </a:rPr>
              <a:t>ث</a:t>
            </a:r>
            <a:r>
              <a:rPr dirty="0" sz="1600" spc="-935">
                <a:latin typeface="Microsoft Sans Serif"/>
                <a:cs typeface="Microsoft Sans Serif"/>
              </a:rPr>
              <a:t>„</a:t>
            </a:r>
            <a:r>
              <a:rPr dirty="0" baseline="17361" sz="2400" spc="-1402">
                <a:latin typeface="Microsoft Sans Serif"/>
                <a:cs typeface="Microsoft Sans Serif"/>
              </a:rPr>
              <a:t>صخ</a:t>
            </a:r>
            <a:r>
              <a:rPr dirty="0" baseline="38194" sz="2400" spc="-1402">
                <a:latin typeface="Microsoft Sans Serif"/>
                <a:cs typeface="Microsoft Sans Serif"/>
              </a:rPr>
              <a:t>.</a:t>
            </a:r>
            <a:r>
              <a:rPr dirty="0" baseline="32986" sz="2400" spc="-1402">
                <a:latin typeface="Microsoft Sans Serif"/>
                <a:cs typeface="Microsoft Sans Serif"/>
              </a:rPr>
              <a:t>ش</a:t>
            </a:r>
            <a:r>
              <a:rPr dirty="0" baseline="48611" sz="2400" spc="127">
                <a:latin typeface="Microsoft Sans Serif"/>
                <a:cs typeface="Microsoft Sans Serif"/>
              </a:rPr>
              <a:t> </a:t>
            </a:r>
            <a:r>
              <a:rPr dirty="0" baseline="1736" sz="2400" spc="-660">
                <a:latin typeface="Microsoft Sans Serif"/>
                <a:cs typeface="Microsoft Sans Serif"/>
              </a:rPr>
              <a:t>ة</a:t>
            </a:r>
            <a:r>
              <a:rPr dirty="0" baseline="17361" sz="2400" spc="-660">
                <a:latin typeface="Microsoft Sans Serif"/>
                <a:cs typeface="Microsoft Sans Serif"/>
              </a:rPr>
              <a:t>„</a:t>
            </a:r>
            <a:r>
              <a:rPr dirty="0" baseline="17361" sz="2400" spc="-300">
                <a:latin typeface="Microsoft Sans Serif"/>
                <a:cs typeface="Microsoft Sans Serif"/>
              </a:rPr>
              <a:t> </a:t>
            </a:r>
            <a:r>
              <a:rPr dirty="0" baseline="3472" sz="2400" spc="-1492">
                <a:latin typeface="Microsoft Sans Serif"/>
                <a:cs typeface="Microsoft Sans Serif"/>
              </a:rPr>
              <a:t>ث</a:t>
            </a:r>
            <a:r>
              <a:rPr dirty="0" sz="1600" spc="-994">
                <a:latin typeface="Microsoft Sans Serif"/>
                <a:cs typeface="Microsoft Sans Serif"/>
              </a:rPr>
              <a:t>„</a:t>
            </a:r>
            <a:r>
              <a:rPr dirty="0" baseline="24305" sz="2400" spc="-1492">
                <a:latin typeface="Microsoft Sans Serif"/>
                <a:cs typeface="Microsoft Sans Serif"/>
              </a:rPr>
              <a:t>حص</a:t>
            </a:r>
            <a:r>
              <a:rPr dirty="0" baseline="41666" sz="2400" spc="-1492">
                <a:latin typeface="Microsoft Sans Serif"/>
                <a:cs typeface="Microsoft Sans Serif"/>
              </a:rPr>
              <a:t>.</a:t>
            </a:r>
            <a:r>
              <a:rPr dirty="0" baseline="41666" sz="2400" spc="-322">
                <a:latin typeface="Microsoft Sans Serif"/>
                <a:cs typeface="Microsoft Sans Serif"/>
              </a:rPr>
              <a:t> </a:t>
            </a:r>
            <a:r>
              <a:rPr dirty="0" baseline="31250" sz="2400" spc="-569">
                <a:latin typeface="Microsoft Sans Serif"/>
                <a:cs typeface="Microsoft Sans Serif"/>
              </a:rPr>
              <a:t>لا</a:t>
            </a:r>
            <a:r>
              <a:rPr dirty="0" baseline="31250" sz="2400" spc="-315">
                <a:latin typeface="Microsoft Sans Serif"/>
                <a:cs typeface="Microsoft Sans Serif"/>
              </a:rPr>
              <a:t> </a:t>
            </a:r>
            <a:r>
              <a:rPr dirty="0" baseline="8680" sz="2400" spc="-52">
                <a:latin typeface="Microsoft Sans Serif"/>
                <a:cs typeface="Microsoft Sans Serif"/>
              </a:rPr>
              <a:t>له</a:t>
            </a:r>
            <a:endParaRPr baseline="8680" sz="2400">
              <a:latin typeface="Microsoft Sans Serif"/>
              <a:cs typeface="Microsoft Sans Serif"/>
            </a:endParaRPr>
          </a:p>
          <a:p>
            <a:pPr algn="r" marL="50800" marR="43180">
              <a:lnSpc>
                <a:spcPts val="2920"/>
              </a:lnSpc>
              <a:spcBef>
                <a:spcPts val="5"/>
              </a:spcBef>
            </a:pPr>
            <a:r>
              <a:rPr dirty="0" baseline="8680" sz="2400" spc="-352">
                <a:latin typeface="Microsoft Sans Serif"/>
                <a:cs typeface="Microsoft Sans Serif"/>
              </a:rPr>
              <a:t>؟ماع</a:t>
            </a:r>
            <a:r>
              <a:rPr dirty="0" baseline="8680" sz="2400" spc="-292">
                <a:latin typeface="Microsoft Sans Serif"/>
                <a:cs typeface="Microsoft Sans Serif"/>
              </a:rPr>
              <a:t> </a:t>
            </a:r>
            <a:r>
              <a:rPr dirty="0" sz="1600" spc="-535">
                <a:latin typeface="Microsoft Sans Serif"/>
                <a:cs typeface="Microsoft Sans Serif"/>
              </a:rPr>
              <a:t>ن</a:t>
            </a:r>
            <a:r>
              <a:rPr dirty="0" baseline="13888" sz="2400" spc="-802">
                <a:latin typeface="Microsoft Sans Serif"/>
                <a:cs typeface="Microsoft Sans Serif"/>
              </a:rPr>
              <a:t>.</a:t>
            </a:r>
            <a:r>
              <a:rPr dirty="0" baseline="13888" sz="2400" spc="-179">
                <a:latin typeface="Microsoft Sans Serif"/>
                <a:cs typeface="Microsoft Sans Serif"/>
              </a:rPr>
              <a:t> </a:t>
            </a:r>
            <a:r>
              <a:rPr dirty="0" baseline="3472" sz="2400" spc="-480">
                <a:latin typeface="Microsoft Sans Serif"/>
                <a:cs typeface="Microsoft Sans Serif"/>
              </a:rPr>
              <a:t>أكم</a:t>
            </a:r>
            <a:r>
              <a:rPr dirty="0" baseline="3472" sz="2400" spc="-315">
                <a:latin typeface="Microsoft Sans Serif"/>
                <a:cs typeface="Microsoft Sans Serif"/>
              </a:rPr>
              <a:t> </a:t>
            </a:r>
            <a:r>
              <a:rPr dirty="0" baseline="10416" sz="2400" spc="-1275">
                <a:latin typeface="Microsoft Sans Serif"/>
                <a:cs typeface="Microsoft Sans Serif"/>
              </a:rPr>
              <a:t>يق</a:t>
            </a:r>
            <a:r>
              <a:rPr dirty="0" baseline="-13888" sz="2400" spc="-1275">
                <a:latin typeface="Microsoft Sans Serif"/>
                <a:cs typeface="Microsoft Sans Serif"/>
              </a:rPr>
              <a:t>„</a:t>
            </a:r>
            <a:r>
              <a:rPr dirty="0" baseline="26041" sz="2400" spc="-1275">
                <a:latin typeface="Microsoft Sans Serif"/>
                <a:cs typeface="Microsoft Sans Serif"/>
              </a:rPr>
              <a:t>.</a:t>
            </a:r>
            <a:r>
              <a:rPr dirty="0" baseline="26041" sz="2400" spc="247">
                <a:latin typeface="Microsoft Sans Serif"/>
                <a:cs typeface="Microsoft Sans Serif"/>
              </a:rPr>
              <a:t> </a:t>
            </a:r>
            <a:r>
              <a:rPr dirty="0" sz="1600" spc="-440">
                <a:latin typeface="Microsoft Sans Serif"/>
                <a:cs typeface="Microsoft Sans Serif"/>
              </a:rPr>
              <a:t>ة</a:t>
            </a:r>
            <a:r>
              <a:rPr dirty="0" baseline="17361" sz="2400" spc="-660">
                <a:latin typeface="Microsoft Sans Serif"/>
                <a:cs typeface="Microsoft Sans Serif"/>
              </a:rPr>
              <a:t>„</a:t>
            </a:r>
            <a:r>
              <a:rPr dirty="0" baseline="17361" sz="2400" spc="-300">
                <a:latin typeface="Microsoft Sans Serif"/>
                <a:cs typeface="Microsoft Sans Serif"/>
              </a:rPr>
              <a:t> </a:t>
            </a:r>
            <a:r>
              <a:rPr dirty="0" baseline="10416" sz="2400" spc="-1252">
                <a:latin typeface="Microsoft Sans Serif"/>
                <a:cs typeface="Microsoft Sans Serif"/>
              </a:rPr>
              <a:t>عف</a:t>
            </a:r>
            <a:r>
              <a:rPr dirty="0" baseline="27777" sz="2400" spc="-1252">
                <a:latin typeface="Microsoft Sans Serif"/>
                <a:cs typeface="Microsoft Sans Serif"/>
              </a:rPr>
              <a:t>„</a:t>
            </a:r>
            <a:r>
              <a:rPr dirty="0" baseline="27777" sz="2400" spc="-270">
                <a:latin typeface="Microsoft Sans Serif"/>
                <a:cs typeface="Microsoft Sans Serif"/>
              </a:rPr>
              <a:t> </a:t>
            </a:r>
            <a:r>
              <a:rPr dirty="0" baseline="8680" sz="2400" spc="-494">
                <a:latin typeface="Microsoft Sans Serif"/>
                <a:cs typeface="Microsoft Sans Serif"/>
              </a:rPr>
              <a:t>اولا</a:t>
            </a:r>
            <a:r>
              <a:rPr dirty="0" baseline="8680" sz="2400" spc="-284">
                <a:latin typeface="Microsoft Sans Serif"/>
                <a:cs typeface="Microsoft Sans Serif"/>
              </a:rPr>
              <a:t> </a:t>
            </a:r>
            <a:r>
              <a:rPr dirty="0" sz="1600" spc="-330">
                <a:latin typeface="Microsoft Sans Serif"/>
                <a:cs typeface="Microsoft Sans Serif"/>
              </a:rPr>
              <a:t>تنذ</a:t>
            </a:r>
            <a:r>
              <a:rPr dirty="0" baseline="24305" sz="2400" spc="-637">
                <a:latin typeface="Microsoft Sans Serif"/>
                <a:cs typeface="Microsoft Sans Serif"/>
              </a:rPr>
              <a:t> </a:t>
            </a:r>
            <a:r>
              <a:rPr dirty="0" baseline="17361" sz="2400" spc="-937">
                <a:latin typeface="Microsoft Sans Serif"/>
                <a:cs typeface="Microsoft Sans Serif"/>
              </a:rPr>
              <a:t>„</a:t>
            </a:r>
            <a:r>
              <a:rPr dirty="0" baseline="17361" sz="2400" spc="254">
                <a:latin typeface="Microsoft Sans Serif"/>
                <a:cs typeface="Microsoft Sans Serif"/>
              </a:rPr>
              <a:t>  </a:t>
            </a:r>
            <a:r>
              <a:rPr dirty="0" baseline="6944" sz="2400" spc="-412">
                <a:latin typeface="Microsoft Sans Serif"/>
                <a:cs typeface="Microsoft Sans Serif"/>
              </a:rPr>
              <a:t>ح</a:t>
            </a:r>
            <a:r>
              <a:rPr dirty="0" baseline="6944" sz="2400" spc="-322">
                <a:latin typeface="Microsoft Sans Serif"/>
                <a:cs typeface="Microsoft Sans Serif"/>
              </a:rPr>
              <a:t> </a:t>
            </a:r>
            <a:r>
              <a:rPr dirty="0" baseline="8680" sz="2400" spc="-644">
                <a:latin typeface="Microsoft Sans Serif"/>
                <a:cs typeface="Microsoft Sans Serif"/>
              </a:rPr>
              <a:t>له</a:t>
            </a:r>
            <a:r>
              <a:rPr dirty="0" baseline="8680" sz="2400" spc="750">
                <a:latin typeface="Microsoft Sans Serif"/>
                <a:cs typeface="Microsoft Sans Serif"/>
              </a:rPr>
              <a:t> </a:t>
            </a:r>
            <a:r>
              <a:rPr dirty="0" baseline="8680" sz="2400" spc="-892">
                <a:latin typeface="Microsoft Sans Serif"/>
                <a:cs typeface="Microsoft Sans Serif"/>
              </a:rPr>
              <a:t>؟رش</a:t>
            </a:r>
            <a:r>
              <a:rPr dirty="0" baseline="20833" sz="2400" spc="-270">
                <a:latin typeface="Microsoft Sans Serif"/>
                <a:cs typeface="Microsoft Sans Serif"/>
              </a:rPr>
              <a:t> </a:t>
            </a:r>
            <a:r>
              <a:rPr dirty="0" baseline="15625" sz="2400" spc="-1080">
                <a:latin typeface="Microsoft Sans Serif"/>
                <a:cs typeface="Microsoft Sans Serif"/>
              </a:rPr>
              <a:t>ن</a:t>
            </a:r>
            <a:r>
              <a:rPr dirty="0" baseline="31250" sz="2400" spc="-1080">
                <a:latin typeface="Microsoft Sans Serif"/>
                <a:cs typeface="Microsoft Sans Serif"/>
              </a:rPr>
              <a:t>.</a:t>
            </a:r>
            <a:r>
              <a:rPr dirty="0" baseline="31250" sz="2400" spc="-397">
                <a:latin typeface="Microsoft Sans Serif"/>
                <a:cs typeface="Microsoft Sans Serif"/>
              </a:rPr>
              <a:t> </a:t>
            </a:r>
            <a:r>
              <a:rPr dirty="0" baseline="19097" sz="2400" spc="-600">
                <a:latin typeface="Microsoft Sans Serif"/>
                <a:cs typeface="Microsoft Sans Serif"/>
              </a:rPr>
              <a:t>لا</a:t>
            </a:r>
            <a:r>
              <a:rPr dirty="0" baseline="19097" sz="2400" spc="-300">
                <a:latin typeface="Microsoft Sans Serif"/>
                <a:cs typeface="Microsoft Sans Serif"/>
              </a:rPr>
              <a:t> </a:t>
            </a:r>
            <a:r>
              <a:rPr dirty="0" baseline="20833" sz="2400" spc="-832">
                <a:latin typeface="Microsoft Sans Serif"/>
                <a:cs typeface="Microsoft Sans Serif"/>
              </a:rPr>
              <a:t>يلع</a:t>
            </a:r>
            <a:r>
              <a:rPr dirty="0" baseline="20833" sz="2400" spc="-345">
                <a:latin typeface="Microsoft Sans Serif"/>
                <a:cs typeface="Microsoft Sans Serif"/>
              </a:rPr>
              <a:t> </a:t>
            </a:r>
            <a:r>
              <a:rPr dirty="0" baseline="1736" sz="2400" spc="-660">
                <a:latin typeface="Microsoft Sans Serif"/>
                <a:cs typeface="Microsoft Sans Serif"/>
              </a:rPr>
              <a:t>ة</a:t>
            </a:r>
            <a:r>
              <a:rPr dirty="0" baseline="17361" sz="2400" spc="-660">
                <a:latin typeface="Microsoft Sans Serif"/>
                <a:cs typeface="Microsoft Sans Serif"/>
              </a:rPr>
              <a:t>„</a:t>
            </a:r>
            <a:r>
              <a:rPr dirty="0" baseline="17361" sz="2400" spc="-307">
                <a:latin typeface="Microsoft Sans Serif"/>
                <a:cs typeface="Microsoft Sans Serif"/>
              </a:rPr>
              <a:t> </a:t>
            </a:r>
            <a:r>
              <a:rPr dirty="0" baseline="3472" sz="2400" spc="-1492">
                <a:latin typeface="Microsoft Sans Serif"/>
                <a:cs typeface="Microsoft Sans Serif"/>
              </a:rPr>
              <a:t>ث</a:t>
            </a:r>
            <a:r>
              <a:rPr dirty="0" sz="1600" spc="-994">
                <a:latin typeface="Microsoft Sans Serif"/>
                <a:cs typeface="Microsoft Sans Serif"/>
              </a:rPr>
              <a:t>„</a:t>
            </a:r>
            <a:r>
              <a:rPr dirty="0" baseline="24305" sz="2400" spc="-1492">
                <a:latin typeface="Microsoft Sans Serif"/>
                <a:cs typeface="Microsoft Sans Serif"/>
              </a:rPr>
              <a:t>حص</a:t>
            </a:r>
            <a:r>
              <a:rPr dirty="0" baseline="41666" sz="2400" spc="-1492">
                <a:latin typeface="Microsoft Sans Serif"/>
                <a:cs typeface="Microsoft Sans Serif"/>
              </a:rPr>
              <a:t>.</a:t>
            </a:r>
            <a:r>
              <a:rPr dirty="0" baseline="41666" sz="2400" spc="-330">
                <a:latin typeface="Microsoft Sans Serif"/>
                <a:cs typeface="Microsoft Sans Serif"/>
              </a:rPr>
              <a:t> </a:t>
            </a:r>
            <a:r>
              <a:rPr dirty="0" baseline="31250" sz="2400" spc="-569">
                <a:latin typeface="Microsoft Sans Serif"/>
                <a:cs typeface="Microsoft Sans Serif"/>
              </a:rPr>
              <a:t>لا</a:t>
            </a:r>
            <a:r>
              <a:rPr dirty="0" baseline="31250" sz="2400" spc="-240">
                <a:latin typeface="Microsoft Sans Serif"/>
                <a:cs typeface="Microsoft Sans Serif"/>
              </a:rPr>
              <a:t> </a:t>
            </a:r>
            <a:r>
              <a:rPr dirty="0" baseline="8680" sz="2400" spc="-607">
                <a:latin typeface="Microsoft Sans Serif"/>
                <a:cs typeface="Microsoft Sans Serif"/>
              </a:rPr>
              <a:t>تق</a:t>
            </a:r>
            <a:r>
              <a:rPr dirty="0" baseline="27777" sz="2400" spc="-607">
                <a:latin typeface="Microsoft Sans Serif"/>
                <a:cs typeface="Microsoft Sans Serif"/>
              </a:rPr>
              <a:t>„</a:t>
            </a:r>
            <a:r>
              <a:rPr dirty="0" baseline="19097" sz="2400" spc="-607">
                <a:latin typeface="Microsoft Sans Serif"/>
                <a:cs typeface="Microsoft Sans Serif"/>
              </a:rPr>
              <a:t>„</a:t>
            </a:r>
            <a:r>
              <a:rPr dirty="0" baseline="19097" sz="2400" spc="60">
                <a:latin typeface="Microsoft Sans Serif"/>
                <a:cs typeface="Microsoft Sans Serif"/>
              </a:rPr>
              <a:t>  </a:t>
            </a:r>
            <a:r>
              <a:rPr dirty="0" baseline="15625" sz="2400" spc="-1800">
                <a:latin typeface="Microsoft Sans Serif"/>
                <a:cs typeface="Microsoft Sans Serif"/>
              </a:rPr>
              <a:t>ف</a:t>
            </a:r>
            <a:r>
              <a:rPr dirty="0" baseline="32986" sz="2400" spc="-1800">
                <a:latin typeface="Microsoft Sans Serif"/>
                <a:cs typeface="Microsoft Sans Serif"/>
              </a:rPr>
              <a:t>.</a:t>
            </a:r>
            <a:r>
              <a:rPr dirty="0" baseline="32986" sz="2400" spc="-262">
                <a:latin typeface="Microsoft Sans Serif"/>
                <a:cs typeface="Microsoft Sans Serif"/>
              </a:rPr>
              <a:t> </a:t>
            </a:r>
            <a:r>
              <a:rPr dirty="0" baseline="1736" sz="2400" spc="-375">
                <a:latin typeface="Microsoft Sans Serif"/>
                <a:cs typeface="Microsoft Sans Serif"/>
              </a:rPr>
              <a:t>او</a:t>
            </a:r>
            <a:r>
              <a:rPr dirty="0" baseline="1736" sz="2400" spc="-322">
                <a:latin typeface="Microsoft Sans Serif"/>
                <a:cs typeface="Microsoft Sans Serif"/>
              </a:rPr>
              <a:t> </a:t>
            </a:r>
            <a:r>
              <a:rPr dirty="0" baseline="10416" sz="2400" spc="-37">
                <a:latin typeface="Microsoft Sans Serif"/>
                <a:cs typeface="Microsoft Sans Serif"/>
              </a:rPr>
              <a:t>له</a:t>
            </a:r>
            <a:endParaRPr baseline="10416" sz="2400">
              <a:latin typeface="Microsoft Sans Serif"/>
              <a:cs typeface="Microsoft Sans Serif"/>
            </a:endParaRPr>
          </a:p>
        </p:txBody>
      </p:sp>
      <p:sp>
        <p:nvSpPr>
          <p:cNvPr id="15" name="object 15" descr=""/>
          <p:cNvSpPr txBox="1"/>
          <p:nvPr/>
        </p:nvSpPr>
        <p:spPr>
          <a:xfrm>
            <a:off x="10774933" y="3783329"/>
            <a:ext cx="257810" cy="269240"/>
          </a:xfrm>
          <a:prstGeom prst="rect">
            <a:avLst/>
          </a:prstGeom>
        </p:spPr>
        <p:txBody>
          <a:bodyPr wrap="square" lIns="0" tIns="12065" rIns="0" bIns="0" rtlCol="0" vert="horz">
            <a:spAutoFit/>
          </a:bodyPr>
          <a:lstStyle/>
          <a:p>
            <a:pPr algn="r" marL="38100" marR="30480">
              <a:lnSpc>
                <a:spcPct val="100000"/>
              </a:lnSpc>
              <a:spcBef>
                <a:spcPts val="95"/>
              </a:spcBef>
            </a:pPr>
            <a:r>
              <a:rPr dirty="0" baseline="3472" sz="2400" spc="-675">
                <a:latin typeface="Microsoft Sans Serif"/>
                <a:cs typeface="Microsoft Sans Serif"/>
              </a:rPr>
              <a:t>.</a:t>
            </a:r>
            <a:r>
              <a:rPr dirty="0" baseline="3472" sz="2400" spc="-405">
                <a:latin typeface="Microsoft Sans Serif"/>
                <a:cs typeface="Microsoft Sans Serif"/>
              </a:rPr>
              <a:t> </a:t>
            </a:r>
            <a:r>
              <a:rPr dirty="0" baseline="-8680" sz="2400" spc="-1514">
                <a:latin typeface="Microsoft Sans Serif"/>
                <a:cs typeface="Microsoft Sans Serif"/>
              </a:rPr>
              <a:t>ش</a:t>
            </a:r>
            <a:r>
              <a:rPr dirty="0" baseline="5208" sz="2400" spc="-277">
                <a:latin typeface="Microsoft Sans Serif"/>
                <a:cs typeface="Microsoft Sans Serif"/>
              </a:rPr>
              <a:t> </a:t>
            </a:r>
            <a:r>
              <a:rPr dirty="0" baseline="3472" sz="2400" spc="-825">
                <a:latin typeface="Microsoft Sans Serif"/>
                <a:cs typeface="Microsoft Sans Serif"/>
              </a:rPr>
              <a:t>كلا</a:t>
            </a:r>
            <a:endParaRPr baseline="3472" sz="2400">
              <a:latin typeface="Microsoft Sans Serif"/>
              <a:cs typeface="Microsoft Sans Serif"/>
            </a:endParaRPr>
          </a:p>
        </p:txBody>
      </p:sp>
      <p:sp>
        <p:nvSpPr>
          <p:cNvPr id="16" name="object 16" descr=""/>
          <p:cNvSpPr txBox="1"/>
          <p:nvPr/>
        </p:nvSpPr>
        <p:spPr>
          <a:xfrm>
            <a:off x="9848850" y="3859529"/>
            <a:ext cx="2021205" cy="269240"/>
          </a:xfrm>
          <a:prstGeom prst="rect">
            <a:avLst/>
          </a:prstGeom>
        </p:spPr>
        <p:txBody>
          <a:bodyPr wrap="square" lIns="0" tIns="12065" rIns="0" bIns="0" rtlCol="0" vert="horz">
            <a:spAutoFit/>
          </a:bodyPr>
          <a:lstStyle/>
          <a:p>
            <a:pPr algn="r" marL="63500" marR="43180">
              <a:lnSpc>
                <a:spcPct val="100000"/>
              </a:lnSpc>
              <a:spcBef>
                <a:spcPts val="95"/>
              </a:spcBef>
            </a:pPr>
            <a:r>
              <a:rPr dirty="0" baseline="1736" sz="2400" spc="-682">
                <a:latin typeface="Microsoft Sans Serif"/>
                <a:cs typeface="Microsoft Sans Serif"/>
              </a:rPr>
              <a:t>؟ة</a:t>
            </a:r>
            <a:r>
              <a:rPr dirty="0" baseline="19097" sz="2400" spc="-682">
                <a:latin typeface="Microsoft Sans Serif"/>
                <a:cs typeface="Microsoft Sans Serif"/>
              </a:rPr>
              <a:t>„</a:t>
            </a:r>
            <a:r>
              <a:rPr dirty="0" baseline="19097" sz="2400" spc="-315">
                <a:latin typeface="Microsoft Sans Serif"/>
                <a:cs typeface="Microsoft Sans Serif"/>
              </a:rPr>
              <a:t> </a:t>
            </a:r>
            <a:r>
              <a:rPr dirty="0" baseline="5208" sz="2400" spc="-1492">
                <a:latin typeface="Microsoft Sans Serif"/>
                <a:cs typeface="Microsoft Sans Serif"/>
              </a:rPr>
              <a:t>ث</a:t>
            </a:r>
            <a:r>
              <a:rPr dirty="0" sz="1600" spc="-994">
                <a:latin typeface="Microsoft Sans Serif"/>
                <a:cs typeface="Microsoft Sans Serif"/>
              </a:rPr>
              <a:t>„</a:t>
            </a:r>
            <a:r>
              <a:rPr dirty="0" baseline="24305" sz="2400" spc="-1492">
                <a:latin typeface="Microsoft Sans Serif"/>
                <a:cs typeface="Microsoft Sans Serif"/>
              </a:rPr>
              <a:t>حص</a:t>
            </a:r>
            <a:r>
              <a:rPr dirty="0" baseline="41666" sz="2400" spc="-1492">
                <a:latin typeface="Microsoft Sans Serif"/>
                <a:cs typeface="Microsoft Sans Serif"/>
              </a:rPr>
              <a:t>.</a:t>
            </a:r>
            <a:r>
              <a:rPr dirty="0" baseline="41666" sz="2400" spc="-337">
                <a:latin typeface="Microsoft Sans Serif"/>
                <a:cs typeface="Microsoft Sans Serif"/>
              </a:rPr>
              <a:t> </a:t>
            </a:r>
            <a:r>
              <a:rPr dirty="0" baseline="31250" sz="2400" spc="-569">
                <a:latin typeface="Microsoft Sans Serif"/>
                <a:cs typeface="Microsoft Sans Serif"/>
              </a:rPr>
              <a:t>لا</a:t>
            </a:r>
            <a:r>
              <a:rPr dirty="0" baseline="31250" sz="2400" spc="-330">
                <a:latin typeface="Microsoft Sans Serif"/>
                <a:cs typeface="Microsoft Sans Serif"/>
              </a:rPr>
              <a:t> </a:t>
            </a:r>
            <a:r>
              <a:rPr dirty="0" baseline="1736" sz="2400" spc="-660">
                <a:latin typeface="Microsoft Sans Serif"/>
                <a:cs typeface="Microsoft Sans Serif"/>
              </a:rPr>
              <a:t>ة</a:t>
            </a:r>
            <a:r>
              <a:rPr dirty="0" baseline="19097" sz="2400" spc="-660">
                <a:latin typeface="Microsoft Sans Serif"/>
                <a:cs typeface="Microsoft Sans Serif"/>
              </a:rPr>
              <a:t>„</a:t>
            </a:r>
            <a:r>
              <a:rPr dirty="0" baseline="19097" sz="2400" spc="-315">
                <a:latin typeface="Microsoft Sans Serif"/>
                <a:cs typeface="Microsoft Sans Serif"/>
              </a:rPr>
              <a:t> </a:t>
            </a:r>
            <a:r>
              <a:rPr dirty="0" baseline="5208" sz="2400" spc="-742">
                <a:latin typeface="Microsoft Sans Serif"/>
                <a:cs typeface="Microsoft Sans Serif"/>
              </a:rPr>
              <a:t>ت</a:t>
            </a:r>
            <a:r>
              <a:rPr dirty="0" sz="1600" spc="-495">
                <a:latin typeface="Microsoft Sans Serif"/>
                <a:cs typeface="Microsoft Sans Serif"/>
              </a:rPr>
              <a:t>„</a:t>
            </a:r>
            <a:r>
              <a:rPr dirty="0" baseline="10416" sz="2400" spc="-742">
                <a:latin typeface="Microsoft Sans Serif"/>
                <a:cs typeface="Microsoft Sans Serif"/>
              </a:rPr>
              <a:t>وه</a:t>
            </a:r>
            <a:r>
              <a:rPr dirty="0" baseline="10416" sz="2400" spc="-330">
                <a:latin typeface="Microsoft Sans Serif"/>
                <a:cs typeface="Microsoft Sans Serif"/>
              </a:rPr>
              <a:t> </a:t>
            </a:r>
            <a:r>
              <a:rPr dirty="0" baseline="1736" sz="2400" spc="-787">
                <a:latin typeface="Microsoft Sans Serif"/>
                <a:cs typeface="Microsoft Sans Serif"/>
              </a:rPr>
              <a:t>ن</a:t>
            </a:r>
            <a:r>
              <a:rPr dirty="0" baseline="15625" sz="2400" spc="-787">
                <a:latin typeface="Microsoft Sans Serif"/>
                <a:cs typeface="Microsoft Sans Serif"/>
              </a:rPr>
              <a:t>.</a:t>
            </a:r>
            <a:r>
              <a:rPr dirty="0" baseline="15625" sz="2400" spc="-209">
                <a:latin typeface="Microsoft Sans Serif"/>
                <a:cs typeface="Microsoft Sans Serif"/>
              </a:rPr>
              <a:t> </a:t>
            </a:r>
            <a:r>
              <a:rPr dirty="0" baseline="10416" sz="2400" spc="-487">
                <a:latin typeface="Microsoft Sans Serif"/>
                <a:cs typeface="Microsoft Sans Serif"/>
              </a:rPr>
              <a:t>ع</a:t>
            </a:r>
            <a:r>
              <a:rPr dirty="0" baseline="10416" sz="2400" spc="-337">
                <a:latin typeface="Microsoft Sans Serif"/>
                <a:cs typeface="Microsoft Sans Serif"/>
              </a:rPr>
              <a:t> </a:t>
            </a:r>
            <a:r>
              <a:rPr dirty="0" baseline="1736" sz="2400" spc="337">
                <a:latin typeface="Microsoft Sans Serif"/>
                <a:cs typeface="Microsoft Sans Serif"/>
              </a:rPr>
              <a:t>ف</a:t>
            </a:r>
            <a:r>
              <a:rPr dirty="0" baseline="1736" sz="2400" spc="195">
                <a:latin typeface="Microsoft Sans Serif"/>
                <a:cs typeface="Microsoft Sans Serif"/>
              </a:rPr>
              <a:t>  </a:t>
            </a:r>
            <a:r>
              <a:rPr dirty="0" baseline="1736" sz="2400" spc="-1155">
                <a:latin typeface="Microsoft Sans Serif"/>
                <a:cs typeface="Microsoft Sans Serif"/>
              </a:rPr>
              <a:t>يرو</a:t>
            </a:r>
            <a:r>
              <a:rPr dirty="0" baseline="-10416" sz="2400" spc="-1155">
                <a:latin typeface="Microsoft Sans Serif"/>
                <a:cs typeface="Microsoft Sans Serif"/>
              </a:rPr>
              <a:t>„</a:t>
            </a:r>
            <a:r>
              <a:rPr dirty="0" baseline="-10416" sz="2400" spc="742">
                <a:latin typeface="Microsoft Sans Serif"/>
                <a:cs typeface="Microsoft Sans Serif"/>
              </a:rPr>
              <a:t> </a:t>
            </a:r>
            <a:r>
              <a:rPr dirty="0" baseline="1736" sz="2400">
                <a:latin typeface="Microsoft Sans Serif"/>
                <a:cs typeface="Microsoft Sans Serif"/>
              </a:rPr>
              <a:t>ر</a:t>
            </a:r>
            <a:r>
              <a:rPr dirty="0" baseline="1736" sz="2400" spc="195">
                <a:latin typeface="Microsoft Sans Serif"/>
                <a:cs typeface="Microsoft Sans Serif"/>
              </a:rPr>
              <a:t>  </a:t>
            </a:r>
            <a:r>
              <a:rPr dirty="0" baseline="1736" sz="2400">
                <a:latin typeface="Microsoft Sans Serif"/>
                <a:cs typeface="Microsoft Sans Serif"/>
              </a:rPr>
              <a:t>ن</a:t>
            </a:r>
            <a:r>
              <a:rPr dirty="0" baseline="1736" sz="2400" spc="352">
                <a:latin typeface="Microsoft Sans Serif"/>
                <a:cs typeface="Microsoft Sans Serif"/>
              </a:rPr>
              <a:t> </a:t>
            </a:r>
            <a:r>
              <a:rPr dirty="0" baseline="1736" sz="2400" spc="-179">
                <a:latin typeface="Microsoft Sans Serif"/>
                <a:cs typeface="Microsoft Sans Serif"/>
              </a:rPr>
              <a:t>نأ</a:t>
            </a:r>
            <a:r>
              <a:rPr dirty="0" baseline="1736" sz="2400" spc="277">
                <a:latin typeface="Microsoft Sans Serif"/>
                <a:cs typeface="Microsoft Sans Serif"/>
              </a:rPr>
              <a:t> </a:t>
            </a:r>
            <a:r>
              <a:rPr dirty="0" baseline="1736" sz="2400" spc="-592">
                <a:latin typeface="Microsoft Sans Serif"/>
                <a:cs typeface="Microsoft Sans Serif"/>
              </a:rPr>
              <a:t>ل</a:t>
            </a:r>
            <a:endParaRPr baseline="1736" sz="2400">
              <a:latin typeface="Microsoft Sans Serif"/>
              <a:cs typeface="Microsoft Sans Serif"/>
            </a:endParaRPr>
          </a:p>
        </p:txBody>
      </p:sp>
      <p:sp>
        <p:nvSpPr>
          <p:cNvPr id="17" name="object 17" descr=""/>
          <p:cNvSpPr txBox="1"/>
          <p:nvPr/>
        </p:nvSpPr>
        <p:spPr>
          <a:xfrm>
            <a:off x="11208054" y="3824478"/>
            <a:ext cx="730885" cy="269240"/>
          </a:xfrm>
          <a:prstGeom prst="rect">
            <a:avLst/>
          </a:prstGeom>
        </p:spPr>
        <p:txBody>
          <a:bodyPr wrap="square" lIns="0" tIns="12065" rIns="0" bIns="0" rtlCol="0" vert="horz">
            <a:spAutoFit/>
          </a:bodyPr>
          <a:lstStyle/>
          <a:p>
            <a:pPr algn="r" marL="38100" marR="30480">
              <a:lnSpc>
                <a:spcPct val="100000"/>
              </a:lnSpc>
              <a:spcBef>
                <a:spcPts val="95"/>
              </a:spcBef>
            </a:pPr>
            <a:r>
              <a:rPr dirty="0" sz="1600" spc="-1400">
                <a:latin typeface="Microsoft Sans Serif"/>
                <a:cs typeface="Microsoft Sans Serif"/>
              </a:rPr>
              <a:t>ض</a:t>
            </a:r>
            <a:r>
              <a:rPr dirty="0" baseline="13888" sz="2400" spc="-2100">
                <a:latin typeface="Microsoft Sans Serif"/>
                <a:cs typeface="Microsoft Sans Serif"/>
              </a:rPr>
              <a:t>.</a:t>
            </a:r>
            <a:r>
              <a:rPr dirty="0" baseline="13888" sz="2400" spc="-337">
                <a:latin typeface="Microsoft Sans Serif"/>
                <a:cs typeface="Microsoft Sans Serif"/>
              </a:rPr>
              <a:t> </a:t>
            </a:r>
            <a:r>
              <a:rPr dirty="0" baseline="3472" sz="2400" spc="-569">
                <a:latin typeface="Microsoft Sans Serif"/>
                <a:cs typeface="Microsoft Sans Serif"/>
              </a:rPr>
              <a:t>لا</a:t>
            </a:r>
            <a:r>
              <a:rPr dirty="0" baseline="3472" sz="2400" spc="195">
                <a:latin typeface="Microsoft Sans Serif"/>
                <a:cs typeface="Microsoft Sans Serif"/>
              </a:rPr>
              <a:t> </a:t>
            </a:r>
            <a:r>
              <a:rPr dirty="0" baseline="5208" sz="2400" spc="-675">
                <a:latin typeface="Microsoft Sans Serif"/>
                <a:cs typeface="Microsoft Sans Serif"/>
              </a:rPr>
              <a:t>.</a:t>
            </a:r>
            <a:r>
              <a:rPr dirty="0" baseline="5208" sz="2400" spc="-209">
                <a:latin typeface="Microsoft Sans Serif"/>
                <a:cs typeface="Microsoft Sans Serif"/>
              </a:rPr>
              <a:t> </a:t>
            </a:r>
            <a:r>
              <a:rPr dirty="0" sz="1600">
                <a:latin typeface="Microsoft Sans Serif"/>
                <a:cs typeface="Microsoft Sans Serif"/>
              </a:rPr>
              <a:t>م</a:t>
            </a:r>
            <a:r>
              <a:rPr dirty="0" sz="1600" spc="85">
                <a:latin typeface="Microsoft Sans Serif"/>
                <a:cs typeface="Microsoft Sans Serif"/>
              </a:rPr>
              <a:t> </a:t>
            </a:r>
            <a:r>
              <a:rPr dirty="0" baseline="6944" sz="2400" spc="-675">
                <a:latin typeface="Microsoft Sans Serif"/>
                <a:cs typeface="Microsoft Sans Serif"/>
              </a:rPr>
              <a:t>.</a:t>
            </a:r>
            <a:r>
              <a:rPr dirty="0" baseline="6944" sz="2400" spc="22">
                <a:latin typeface="Microsoft Sans Serif"/>
                <a:cs typeface="Microsoft Sans Serif"/>
              </a:rPr>
              <a:t> </a:t>
            </a:r>
            <a:r>
              <a:rPr dirty="0" baseline="1736" sz="2400" spc="-742">
                <a:latin typeface="Microsoft Sans Serif"/>
                <a:cs typeface="Microsoft Sans Serif"/>
              </a:rPr>
              <a:t>ك</a:t>
            </a:r>
            <a:r>
              <a:rPr dirty="0" baseline="1736" sz="2400" spc="375">
                <a:latin typeface="Microsoft Sans Serif"/>
                <a:cs typeface="Microsoft Sans Serif"/>
              </a:rPr>
              <a:t> </a:t>
            </a:r>
            <a:r>
              <a:rPr dirty="0" sz="1600" spc="85">
                <a:latin typeface="Microsoft Sans Serif"/>
                <a:cs typeface="Microsoft Sans Serif"/>
              </a:rPr>
              <a:t>ه</a:t>
            </a:r>
            <a:endParaRPr sz="1600">
              <a:latin typeface="Microsoft Sans Serif"/>
              <a:cs typeface="Microsoft Sans Serif"/>
            </a:endParaRPr>
          </a:p>
        </p:txBody>
      </p:sp>
      <p:sp>
        <p:nvSpPr>
          <p:cNvPr id="18" name="object 18" descr=""/>
          <p:cNvSpPr txBox="1"/>
          <p:nvPr/>
        </p:nvSpPr>
        <p:spPr>
          <a:xfrm>
            <a:off x="10490327" y="4217365"/>
            <a:ext cx="1449070" cy="269240"/>
          </a:xfrm>
          <a:prstGeom prst="rect">
            <a:avLst/>
          </a:prstGeom>
        </p:spPr>
        <p:txBody>
          <a:bodyPr wrap="square" lIns="0" tIns="12065" rIns="0" bIns="0" rtlCol="0" vert="horz">
            <a:spAutoFit/>
          </a:bodyPr>
          <a:lstStyle/>
          <a:p>
            <a:pPr algn="r" marL="38100" marR="30480">
              <a:lnSpc>
                <a:spcPct val="100000"/>
              </a:lnSpc>
              <a:spcBef>
                <a:spcPts val="95"/>
              </a:spcBef>
            </a:pPr>
            <a:r>
              <a:rPr dirty="0" sz="1600" spc="-465">
                <a:latin typeface="Microsoft Sans Serif"/>
                <a:cs typeface="Microsoft Sans Serif"/>
              </a:rPr>
              <a:t>؟ة</a:t>
            </a:r>
            <a:r>
              <a:rPr dirty="0" baseline="15625" sz="2400" spc="-697">
                <a:latin typeface="Microsoft Sans Serif"/>
                <a:cs typeface="Microsoft Sans Serif"/>
              </a:rPr>
              <a:t>„</a:t>
            </a:r>
            <a:r>
              <a:rPr dirty="0" baseline="15625" sz="2400" spc="-345">
                <a:latin typeface="Microsoft Sans Serif"/>
                <a:cs typeface="Microsoft Sans Serif"/>
              </a:rPr>
              <a:t> </a:t>
            </a:r>
            <a:r>
              <a:rPr dirty="0" baseline="6944" sz="2400" spc="-434">
                <a:latin typeface="Microsoft Sans Serif"/>
                <a:cs typeface="Microsoft Sans Serif"/>
              </a:rPr>
              <a:t>داملا</a:t>
            </a:r>
            <a:r>
              <a:rPr dirty="0" baseline="6944" sz="2400" spc="-300">
                <a:latin typeface="Microsoft Sans Serif"/>
                <a:cs typeface="Microsoft Sans Serif"/>
              </a:rPr>
              <a:t> </a:t>
            </a:r>
            <a:r>
              <a:rPr dirty="0" baseline="13888" sz="2400" spc="-997">
                <a:latin typeface="Microsoft Sans Serif"/>
                <a:cs typeface="Microsoft Sans Serif"/>
              </a:rPr>
              <a:t>كلب</a:t>
            </a:r>
            <a:r>
              <a:rPr dirty="0" baseline="22569" sz="2400" spc="-997">
                <a:latin typeface="Microsoft Sans Serif"/>
                <a:cs typeface="Microsoft Sans Serif"/>
              </a:rPr>
              <a:t>„</a:t>
            </a:r>
            <a:r>
              <a:rPr dirty="0" baseline="22569" sz="2400" spc="-37">
                <a:latin typeface="Microsoft Sans Serif"/>
                <a:cs typeface="Microsoft Sans Serif"/>
              </a:rPr>
              <a:t> </a:t>
            </a:r>
            <a:r>
              <a:rPr dirty="0" baseline="6944" sz="2400" spc="-944">
                <a:latin typeface="Microsoft Sans Serif"/>
                <a:cs typeface="Microsoft Sans Serif"/>
              </a:rPr>
              <a:t>رش</a:t>
            </a:r>
            <a:r>
              <a:rPr dirty="0" baseline="19097" sz="2400" spc="-254">
                <a:latin typeface="Microsoft Sans Serif"/>
                <a:cs typeface="Microsoft Sans Serif"/>
              </a:rPr>
              <a:t> </a:t>
            </a:r>
            <a:r>
              <a:rPr dirty="0" baseline="13888" sz="2400" spc="-1589">
                <a:latin typeface="Microsoft Sans Serif"/>
                <a:cs typeface="Microsoft Sans Serif"/>
              </a:rPr>
              <a:t>ت</a:t>
            </a:r>
            <a:r>
              <a:rPr dirty="0" baseline="31250" sz="2400" spc="-1589">
                <a:latin typeface="Microsoft Sans Serif"/>
                <a:cs typeface="Microsoft Sans Serif"/>
              </a:rPr>
              <a:t>.</a:t>
            </a:r>
            <a:r>
              <a:rPr dirty="0" baseline="31250" sz="2400">
                <a:latin typeface="Microsoft Sans Serif"/>
                <a:cs typeface="Microsoft Sans Serif"/>
              </a:rPr>
              <a:t> </a:t>
            </a:r>
            <a:r>
              <a:rPr dirty="0" sz="1600" spc="-315">
                <a:latin typeface="Microsoft Sans Serif"/>
                <a:cs typeface="Microsoft Sans Serif"/>
              </a:rPr>
              <a:t>ءارو</a:t>
            </a:r>
            <a:r>
              <a:rPr dirty="0" sz="1600" spc="-185">
                <a:latin typeface="Microsoft Sans Serif"/>
                <a:cs typeface="Microsoft Sans Serif"/>
              </a:rPr>
              <a:t> </a:t>
            </a:r>
            <a:r>
              <a:rPr dirty="0" baseline="13888" sz="2400" spc="-1200">
                <a:latin typeface="Microsoft Sans Serif"/>
                <a:cs typeface="Microsoft Sans Serif"/>
              </a:rPr>
              <a:t>عف</a:t>
            </a:r>
            <a:r>
              <a:rPr dirty="0" baseline="31250" sz="2400" spc="-1200">
                <a:latin typeface="Microsoft Sans Serif"/>
                <a:cs typeface="Microsoft Sans Serif"/>
              </a:rPr>
              <a:t>.</a:t>
            </a:r>
            <a:r>
              <a:rPr dirty="0" baseline="31250" sz="2400" spc="-262">
                <a:latin typeface="Microsoft Sans Serif"/>
                <a:cs typeface="Microsoft Sans Serif"/>
              </a:rPr>
              <a:t> </a:t>
            </a:r>
            <a:r>
              <a:rPr dirty="0" baseline="5208" sz="2400" spc="-382">
                <a:latin typeface="Microsoft Sans Serif"/>
                <a:cs typeface="Microsoft Sans Serif"/>
              </a:rPr>
              <a:t>اذلا</a:t>
            </a:r>
            <a:r>
              <a:rPr dirty="0" baseline="5208" sz="2400" spc="-292">
                <a:latin typeface="Microsoft Sans Serif"/>
                <a:cs typeface="Microsoft Sans Serif"/>
              </a:rPr>
              <a:t> </a:t>
            </a:r>
            <a:r>
              <a:rPr dirty="0" baseline="10416" sz="2400" spc="-254">
                <a:latin typeface="Microsoft Sans Serif"/>
                <a:cs typeface="Microsoft Sans Serif"/>
              </a:rPr>
              <a:t>وه</a:t>
            </a:r>
            <a:r>
              <a:rPr dirty="0" baseline="10416" sz="2400" spc="-277">
                <a:latin typeface="Microsoft Sans Serif"/>
                <a:cs typeface="Microsoft Sans Serif"/>
              </a:rPr>
              <a:t> </a:t>
            </a:r>
            <a:r>
              <a:rPr dirty="0" baseline="8680" sz="2400" spc="-37">
                <a:latin typeface="Microsoft Sans Serif"/>
                <a:cs typeface="Microsoft Sans Serif"/>
              </a:rPr>
              <a:t>ام</a:t>
            </a:r>
            <a:endParaRPr baseline="8680" sz="2400">
              <a:latin typeface="Microsoft Sans Serif"/>
              <a:cs typeface="Microsoft Sans Serif"/>
            </a:endParaRPr>
          </a:p>
        </p:txBody>
      </p:sp>
      <p:sp>
        <p:nvSpPr>
          <p:cNvPr id="19" name="object 19" descr=""/>
          <p:cNvSpPr txBox="1"/>
          <p:nvPr/>
        </p:nvSpPr>
        <p:spPr>
          <a:xfrm>
            <a:off x="2995041" y="4536440"/>
            <a:ext cx="4634865" cy="269240"/>
          </a:xfrm>
          <a:prstGeom prst="rect">
            <a:avLst/>
          </a:prstGeom>
        </p:spPr>
        <p:txBody>
          <a:bodyPr wrap="square" lIns="0" tIns="12065" rIns="0" bIns="0" rtlCol="0" vert="horz">
            <a:spAutoFit/>
          </a:bodyPr>
          <a:lstStyle/>
          <a:p>
            <a:pPr algn="r" marL="50800" marR="43180">
              <a:lnSpc>
                <a:spcPct val="100000"/>
              </a:lnSpc>
              <a:spcBef>
                <a:spcPts val="95"/>
              </a:spcBef>
            </a:pPr>
            <a:r>
              <a:rPr dirty="0" sz="1600" spc="-450">
                <a:latin typeface="Microsoft Sans Serif"/>
                <a:cs typeface="Microsoft Sans Serif"/>
              </a:rPr>
              <a:t>.</a:t>
            </a:r>
            <a:r>
              <a:rPr dirty="0" sz="1600" spc="245">
                <a:latin typeface="Microsoft Sans Serif"/>
                <a:cs typeface="Microsoft Sans Serif"/>
              </a:rPr>
              <a:t> </a:t>
            </a:r>
            <a:r>
              <a:rPr dirty="0" baseline="5208" sz="2400" spc="-1050">
                <a:latin typeface="Microsoft Sans Serif"/>
                <a:cs typeface="Microsoft Sans Serif"/>
              </a:rPr>
              <a:t>كي</a:t>
            </a:r>
            <a:r>
              <a:rPr dirty="0" sz="1600" spc="-700">
                <a:latin typeface="Microsoft Sans Serif"/>
                <a:cs typeface="Microsoft Sans Serif"/>
              </a:rPr>
              <a:t>„</a:t>
            </a:r>
            <a:r>
              <a:rPr dirty="0" sz="1600" spc="495">
                <a:latin typeface="Microsoft Sans Serif"/>
                <a:cs typeface="Microsoft Sans Serif"/>
              </a:rPr>
              <a:t>                                </a:t>
            </a:r>
            <a:r>
              <a:rPr dirty="0" baseline="12152" sz="2400" spc="-1417">
                <a:solidFill>
                  <a:srgbClr val="FF0000"/>
                </a:solidFill>
                <a:latin typeface="Microsoft Sans Serif"/>
                <a:cs typeface="Microsoft Sans Serif"/>
              </a:rPr>
              <a:t>.</a:t>
            </a:r>
            <a:r>
              <a:rPr dirty="0" baseline="-5208" sz="2400" spc="-1417">
                <a:solidFill>
                  <a:srgbClr val="FF0000"/>
                </a:solidFill>
                <a:latin typeface="Microsoft Sans Serif"/>
                <a:cs typeface="Microsoft Sans Serif"/>
              </a:rPr>
              <a:t>ف</a:t>
            </a:r>
            <a:r>
              <a:rPr dirty="0" baseline="5208" sz="2400" spc="-97">
                <a:solidFill>
                  <a:srgbClr val="FF0000"/>
                </a:solidFill>
                <a:latin typeface="Microsoft Sans Serif"/>
                <a:cs typeface="Microsoft Sans Serif"/>
              </a:rPr>
              <a:t> </a:t>
            </a:r>
            <a:r>
              <a:rPr dirty="0" sz="1600" spc="-500">
                <a:solidFill>
                  <a:srgbClr val="FF0000"/>
                </a:solidFill>
                <a:latin typeface="Microsoft Sans Serif"/>
                <a:cs typeface="Microsoft Sans Serif"/>
              </a:rPr>
              <a:t>ل</a:t>
            </a:r>
            <a:r>
              <a:rPr dirty="0" sz="1600" spc="55">
                <a:solidFill>
                  <a:srgbClr val="FF0000"/>
                </a:solidFill>
                <a:latin typeface="Microsoft Sans Serif"/>
                <a:cs typeface="Microsoft Sans Serif"/>
              </a:rPr>
              <a:t> </a:t>
            </a:r>
            <a:r>
              <a:rPr dirty="0" baseline="3472" sz="2400" spc="-937">
                <a:solidFill>
                  <a:srgbClr val="FF0000"/>
                </a:solidFill>
                <a:latin typeface="Microsoft Sans Serif"/>
                <a:cs typeface="Microsoft Sans Serif"/>
              </a:rPr>
              <a:t>„</a:t>
            </a:r>
            <a:r>
              <a:rPr dirty="0" baseline="3472" sz="2400" spc="-315">
                <a:solidFill>
                  <a:srgbClr val="FF0000"/>
                </a:solidFill>
                <a:latin typeface="Microsoft Sans Serif"/>
                <a:cs typeface="Microsoft Sans Serif"/>
              </a:rPr>
              <a:t> </a:t>
            </a:r>
            <a:r>
              <a:rPr dirty="0" baseline="-3472" sz="2400" spc="-989">
                <a:solidFill>
                  <a:srgbClr val="FF0000"/>
                </a:solidFill>
                <a:latin typeface="Microsoft Sans Serif"/>
                <a:cs typeface="Microsoft Sans Serif"/>
              </a:rPr>
              <a:t>صح</a:t>
            </a:r>
            <a:r>
              <a:rPr dirty="0" baseline="8680" sz="2400" spc="-989">
                <a:solidFill>
                  <a:srgbClr val="FF0000"/>
                </a:solidFill>
                <a:latin typeface="Microsoft Sans Serif"/>
                <a:cs typeface="Microsoft Sans Serif"/>
              </a:rPr>
              <a:t>.</a:t>
            </a:r>
            <a:r>
              <a:rPr dirty="0" baseline="-3472" sz="2400" spc="-989">
                <a:solidFill>
                  <a:srgbClr val="FF0000"/>
                </a:solidFill>
                <a:latin typeface="Microsoft Sans Serif"/>
                <a:cs typeface="Microsoft Sans Serif"/>
              </a:rPr>
              <a:t>لا</a:t>
            </a:r>
            <a:r>
              <a:rPr dirty="0" baseline="-3472" sz="2400" spc="67">
                <a:solidFill>
                  <a:srgbClr val="FF0000"/>
                </a:solidFill>
                <a:latin typeface="Microsoft Sans Serif"/>
                <a:cs typeface="Microsoft Sans Serif"/>
              </a:rPr>
              <a:t> </a:t>
            </a:r>
            <a:r>
              <a:rPr dirty="0" baseline="3472" sz="2400" spc="-937">
                <a:solidFill>
                  <a:srgbClr val="FF0000"/>
                </a:solidFill>
                <a:latin typeface="Microsoft Sans Serif"/>
                <a:cs typeface="Microsoft Sans Serif"/>
              </a:rPr>
              <a:t>„</a:t>
            </a:r>
            <a:r>
              <a:rPr dirty="0" baseline="3472" sz="2400" spc="-135">
                <a:solidFill>
                  <a:srgbClr val="FF0000"/>
                </a:solidFill>
                <a:latin typeface="Microsoft Sans Serif"/>
                <a:cs typeface="Microsoft Sans Serif"/>
              </a:rPr>
              <a:t> </a:t>
            </a:r>
            <a:r>
              <a:rPr dirty="0" baseline="-5208" sz="2400" spc="-1245">
                <a:solidFill>
                  <a:srgbClr val="FF0000"/>
                </a:solidFill>
                <a:latin typeface="Microsoft Sans Serif"/>
                <a:cs typeface="Microsoft Sans Serif"/>
              </a:rPr>
              <a:t>ثح</a:t>
            </a:r>
            <a:r>
              <a:rPr dirty="0" baseline="-15625" sz="2400" spc="-1245">
                <a:solidFill>
                  <a:srgbClr val="FF0000"/>
                </a:solidFill>
                <a:latin typeface="Microsoft Sans Serif"/>
                <a:cs typeface="Microsoft Sans Serif"/>
              </a:rPr>
              <a:t>„</a:t>
            </a:r>
            <a:r>
              <a:rPr dirty="0" baseline="-15625" sz="2400" spc="-352">
                <a:solidFill>
                  <a:srgbClr val="FF0000"/>
                </a:solidFill>
                <a:latin typeface="Microsoft Sans Serif"/>
                <a:cs typeface="Microsoft Sans Serif"/>
              </a:rPr>
              <a:t> </a:t>
            </a:r>
            <a:r>
              <a:rPr dirty="0" baseline="1736" sz="2400" spc="-697">
                <a:solidFill>
                  <a:srgbClr val="FF0000"/>
                </a:solidFill>
                <a:latin typeface="Microsoft Sans Serif"/>
                <a:cs typeface="Microsoft Sans Serif"/>
              </a:rPr>
              <a:t>لا</a:t>
            </a:r>
            <a:endParaRPr baseline="1736" sz="2400">
              <a:latin typeface="Microsoft Sans Serif"/>
              <a:cs typeface="Microsoft Sans Serif"/>
            </a:endParaRPr>
          </a:p>
        </p:txBody>
      </p:sp>
      <p:sp>
        <p:nvSpPr>
          <p:cNvPr id="20" name="object 20" descr=""/>
          <p:cNvSpPr txBox="1"/>
          <p:nvPr/>
        </p:nvSpPr>
        <p:spPr>
          <a:xfrm>
            <a:off x="1196746" y="4560823"/>
            <a:ext cx="10766425" cy="269240"/>
          </a:xfrm>
          <a:prstGeom prst="rect">
            <a:avLst/>
          </a:prstGeom>
        </p:spPr>
        <p:txBody>
          <a:bodyPr wrap="square" lIns="0" tIns="12065" rIns="0" bIns="0" rtlCol="0" vert="horz">
            <a:spAutoFit/>
          </a:bodyPr>
          <a:lstStyle/>
          <a:p>
            <a:pPr algn="r" marL="50800" marR="55880">
              <a:lnSpc>
                <a:spcPct val="100000"/>
              </a:lnSpc>
              <a:spcBef>
                <a:spcPts val="95"/>
              </a:spcBef>
            </a:pPr>
            <a:r>
              <a:rPr dirty="0" baseline="31250" sz="2400" spc="-930">
                <a:latin typeface="Microsoft Sans Serif"/>
                <a:cs typeface="Microsoft Sans Serif"/>
              </a:rPr>
              <a:t>هت</a:t>
            </a:r>
            <a:r>
              <a:rPr dirty="0" baseline="43402" sz="2400" spc="-930">
                <a:latin typeface="Microsoft Sans Serif"/>
                <a:cs typeface="Microsoft Sans Serif"/>
              </a:rPr>
              <a:t>„</a:t>
            </a:r>
            <a:r>
              <a:rPr dirty="0" baseline="43402" sz="2400" spc="-30">
                <a:latin typeface="Microsoft Sans Serif"/>
                <a:cs typeface="Microsoft Sans Serif"/>
              </a:rPr>
              <a:t> </a:t>
            </a:r>
            <a:r>
              <a:rPr dirty="0" baseline="1736" sz="2400" spc="-1207">
                <a:latin typeface="Microsoft Sans Serif"/>
                <a:cs typeface="Microsoft Sans Serif"/>
              </a:rPr>
              <a:t>ث</a:t>
            </a:r>
            <a:r>
              <a:rPr dirty="0" baseline="-8680" sz="2400" spc="-1207">
                <a:latin typeface="Microsoft Sans Serif"/>
                <a:cs typeface="Microsoft Sans Serif"/>
              </a:rPr>
              <a:t>„</a:t>
            </a:r>
            <a:r>
              <a:rPr dirty="0" sz="1600" spc="-805">
                <a:latin typeface="Microsoft Sans Serif"/>
                <a:cs typeface="Microsoft Sans Serif"/>
              </a:rPr>
              <a:t>ص</a:t>
            </a:r>
            <a:r>
              <a:rPr dirty="0" sz="1600" spc="-175">
                <a:latin typeface="Microsoft Sans Serif"/>
                <a:cs typeface="Microsoft Sans Serif"/>
              </a:rPr>
              <a:t> </a:t>
            </a:r>
            <a:r>
              <a:rPr dirty="0" baseline="10416" sz="2400" spc="-1147">
                <a:latin typeface="Microsoft Sans Serif"/>
                <a:cs typeface="Microsoft Sans Serif"/>
              </a:rPr>
              <a:t>صح</a:t>
            </a:r>
            <a:r>
              <a:rPr dirty="0" baseline="27777" sz="2400" spc="-1147">
                <a:latin typeface="Microsoft Sans Serif"/>
                <a:cs typeface="Microsoft Sans Serif"/>
              </a:rPr>
              <a:t>.</a:t>
            </a:r>
            <a:r>
              <a:rPr dirty="0" baseline="27777" sz="2400" spc="622">
                <a:latin typeface="Microsoft Sans Serif"/>
                <a:cs typeface="Microsoft Sans Serif"/>
              </a:rPr>
              <a:t> </a:t>
            </a:r>
            <a:r>
              <a:rPr dirty="0" baseline="10416" sz="2400" spc="-937">
                <a:latin typeface="Microsoft Sans Serif"/>
                <a:cs typeface="Microsoft Sans Serif"/>
              </a:rPr>
              <a:t>„</a:t>
            </a:r>
            <a:r>
              <a:rPr dirty="0" baseline="10416" sz="2400" spc="-315">
                <a:latin typeface="Microsoft Sans Serif"/>
                <a:cs typeface="Microsoft Sans Serif"/>
              </a:rPr>
              <a:t> </a:t>
            </a:r>
            <a:r>
              <a:rPr dirty="0" baseline="-3472" sz="2400" spc="-1237">
                <a:latin typeface="Microsoft Sans Serif"/>
                <a:cs typeface="Microsoft Sans Serif"/>
              </a:rPr>
              <a:t>ت</a:t>
            </a:r>
            <a:r>
              <a:rPr dirty="0" baseline="-8680" sz="2400" spc="-1237">
                <a:latin typeface="Microsoft Sans Serif"/>
                <a:cs typeface="Microsoft Sans Serif"/>
              </a:rPr>
              <a:t>„</a:t>
            </a:r>
            <a:r>
              <a:rPr dirty="0" baseline="-8680" sz="2400" spc="-300">
                <a:latin typeface="Microsoft Sans Serif"/>
                <a:cs typeface="Microsoft Sans Serif"/>
              </a:rPr>
              <a:t> </a:t>
            </a:r>
            <a:r>
              <a:rPr dirty="0" baseline="6944" sz="2400" spc="-382">
                <a:latin typeface="Microsoft Sans Serif"/>
                <a:cs typeface="Microsoft Sans Serif"/>
              </a:rPr>
              <a:t>مج</a:t>
            </a:r>
            <a:r>
              <a:rPr dirty="0" baseline="6944" sz="2400" spc="89">
                <a:latin typeface="Microsoft Sans Serif"/>
                <a:cs typeface="Microsoft Sans Serif"/>
              </a:rPr>
              <a:t> </a:t>
            </a:r>
            <a:r>
              <a:rPr dirty="0" baseline="20833" sz="2400" spc="-794">
                <a:latin typeface="Microsoft Sans Serif"/>
                <a:cs typeface="Microsoft Sans Serif"/>
              </a:rPr>
              <a:t>.</a:t>
            </a:r>
            <a:r>
              <a:rPr dirty="0" baseline="3472" sz="2400" spc="-794">
                <a:latin typeface="Microsoft Sans Serif"/>
                <a:cs typeface="Microsoft Sans Serif"/>
              </a:rPr>
              <a:t>ق</a:t>
            </a:r>
            <a:r>
              <a:rPr dirty="0" baseline="3472" sz="2400" spc="1327">
                <a:latin typeface="Microsoft Sans Serif"/>
                <a:cs typeface="Microsoft Sans Serif"/>
              </a:rPr>
              <a:t> </a:t>
            </a:r>
            <a:r>
              <a:rPr dirty="0" baseline="19097" sz="2400" spc="-1050">
                <a:latin typeface="Microsoft Sans Serif"/>
                <a:cs typeface="Microsoft Sans Serif"/>
              </a:rPr>
              <a:t>.</a:t>
            </a:r>
            <a:r>
              <a:rPr dirty="0" baseline="1736" sz="2400" spc="-1050">
                <a:latin typeface="Microsoft Sans Serif"/>
                <a:cs typeface="Microsoft Sans Serif"/>
              </a:rPr>
              <a:t>ف</a:t>
            </a:r>
            <a:r>
              <a:rPr dirty="0" baseline="12152" sz="2400" spc="-67">
                <a:latin typeface="Microsoft Sans Serif"/>
                <a:cs typeface="Microsoft Sans Serif"/>
              </a:rPr>
              <a:t> </a:t>
            </a:r>
            <a:r>
              <a:rPr dirty="0" baseline="-1736" sz="2400" spc="-217">
                <a:latin typeface="Microsoft Sans Serif"/>
                <a:cs typeface="Microsoft Sans Serif"/>
              </a:rPr>
              <a:t>ا</a:t>
            </a:r>
            <a:r>
              <a:rPr dirty="0" baseline="-1736" sz="2400" spc="375">
                <a:latin typeface="Microsoft Sans Serif"/>
                <a:cs typeface="Microsoft Sans Serif"/>
              </a:rPr>
              <a:t> </a:t>
            </a:r>
            <a:r>
              <a:rPr dirty="0" baseline="8680" sz="2400" spc="-937">
                <a:latin typeface="Microsoft Sans Serif"/>
                <a:cs typeface="Microsoft Sans Serif"/>
              </a:rPr>
              <a:t>„</a:t>
            </a:r>
            <a:r>
              <a:rPr dirty="0" baseline="8680" sz="2400" spc="-427">
                <a:latin typeface="Microsoft Sans Serif"/>
                <a:cs typeface="Microsoft Sans Serif"/>
              </a:rPr>
              <a:t> </a:t>
            </a:r>
            <a:r>
              <a:rPr dirty="0" baseline="1736" sz="2400" spc="-465">
                <a:latin typeface="Microsoft Sans Serif"/>
                <a:cs typeface="Microsoft Sans Serif"/>
              </a:rPr>
              <a:t>ح</a:t>
            </a:r>
            <a:r>
              <a:rPr dirty="0" baseline="1736" sz="2400" spc="75">
                <a:latin typeface="Microsoft Sans Serif"/>
                <a:cs typeface="Microsoft Sans Serif"/>
              </a:rPr>
              <a:t> </a:t>
            </a:r>
            <a:r>
              <a:rPr dirty="0" baseline="10416" sz="2400" spc="-937">
                <a:latin typeface="Microsoft Sans Serif"/>
                <a:cs typeface="Microsoft Sans Serif"/>
              </a:rPr>
              <a:t>„</a:t>
            </a:r>
            <a:r>
              <a:rPr dirty="0" baseline="10416" sz="2400" spc="-315">
                <a:latin typeface="Microsoft Sans Serif"/>
                <a:cs typeface="Microsoft Sans Serif"/>
              </a:rPr>
              <a:t> </a:t>
            </a:r>
            <a:r>
              <a:rPr dirty="0" baseline="-3472" sz="2400" spc="-1237">
                <a:latin typeface="Microsoft Sans Serif"/>
                <a:cs typeface="Microsoft Sans Serif"/>
              </a:rPr>
              <a:t>ت</a:t>
            </a:r>
            <a:r>
              <a:rPr dirty="0" baseline="-8680" sz="2400" spc="-1237">
                <a:latin typeface="Microsoft Sans Serif"/>
                <a:cs typeface="Microsoft Sans Serif"/>
              </a:rPr>
              <a:t>„</a:t>
            </a:r>
            <a:r>
              <a:rPr dirty="0" baseline="-8680" sz="2400" spc="-300">
                <a:latin typeface="Microsoft Sans Serif"/>
                <a:cs typeface="Microsoft Sans Serif"/>
              </a:rPr>
              <a:t> </a:t>
            </a:r>
            <a:r>
              <a:rPr dirty="0" baseline="22569" sz="2400" spc="-817">
                <a:latin typeface="Microsoft Sans Serif"/>
                <a:cs typeface="Microsoft Sans Serif"/>
              </a:rPr>
              <a:t>محل</a:t>
            </a:r>
            <a:r>
              <a:rPr dirty="0" baseline="22569" sz="2400" spc="-75">
                <a:latin typeface="Microsoft Sans Serif"/>
                <a:cs typeface="Microsoft Sans Serif"/>
              </a:rPr>
              <a:t> </a:t>
            </a:r>
            <a:r>
              <a:rPr dirty="0" baseline="12152" sz="2400" spc="-585">
                <a:latin typeface="Microsoft Sans Serif"/>
                <a:cs typeface="Microsoft Sans Serif"/>
              </a:rPr>
              <a:t>ثً</a:t>
            </a:r>
            <a:r>
              <a:rPr dirty="0" baseline="-8680" sz="2400" spc="-585">
                <a:latin typeface="Microsoft Sans Serif"/>
                <a:cs typeface="Microsoft Sans Serif"/>
              </a:rPr>
              <a:t>,</a:t>
            </a:r>
            <a:r>
              <a:rPr dirty="0" sz="1600" spc="-390">
                <a:latin typeface="Microsoft Sans Serif"/>
                <a:cs typeface="Microsoft Sans Serif"/>
              </a:rPr>
              <a:t>ح</a:t>
            </a:r>
            <a:r>
              <a:rPr dirty="0" sz="1600" spc="-390">
                <a:latin typeface="Microsoft Sans Serif"/>
                <a:cs typeface="Microsoft Sans Serif"/>
              </a:rPr>
              <a:t>,</a:t>
            </a:r>
            <a:r>
              <a:rPr dirty="0" sz="1600" spc="3245">
                <a:latin typeface="Microsoft Sans Serif"/>
                <a:cs typeface="Microsoft Sans Serif"/>
              </a:rPr>
              <a:t> </a:t>
            </a:r>
            <a:r>
              <a:rPr dirty="0" baseline="1736" sz="2400" spc="-1387">
                <a:latin typeface="Microsoft Sans Serif"/>
                <a:cs typeface="Microsoft Sans Serif"/>
              </a:rPr>
              <a:t>ض</a:t>
            </a:r>
            <a:r>
              <a:rPr dirty="0" baseline="15625" sz="2400" spc="-1387">
                <a:latin typeface="Microsoft Sans Serif"/>
                <a:cs typeface="Microsoft Sans Serif"/>
              </a:rPr>
              <a:t>.</a:t>
            </a:r>
            <a:r>
              <a:rPr dirty="0" baseline="15625" sz="2400" spc="-337">
                <a:latin typeface="Microsoft Sans Serif"/>
                <a:cs typeface="Microsoft Sans Serif"/>
              </a:rPr>
              <a:t> </a:t>
            </a:r>
            <a:r>
              <a:rPr dirty="0" baseline="5208" sz="2400" spc="-569">
                <a:latin typeface="Microsoft Sans Serif"/>
                <a:cs typeface="Microsoft Sans Serif"/>
              </a:rPr>
              <a:t>لا</a:t>
            </a:r>
            <a:r>
              <a:rPr dirty="0" baseline="5208" sz="2400" spc="480">
                <a:latin typeface="Microsoft Sans Serif"/>
                <a:cs typeface="Microsoft Sans Serif"/>
              </a:rPr>
              <a:t> </a:t>
            </a:r>
            <a:r>
              <a:rPr dirty="0" baseline="1736" sz="2400" spc="-817">
                <a:latin typeface="Microsoft Sans Serif"/>
                <a:cs typeface="Microsoft Sans Serif"/>
              </a:rPr>
              <a:t>يح</a:t>
            </a:r>
            <a:r>
              <a:rPr dirty="0" sz="1600" spc="-545">
                <a:latin typeface="Microsoft Sans Serif"/>
                <a:cs typeface="Microsoft Sans Serif"/>
              </a:rPr>
              <a:t>,</a:t>
            </a:r>
            <a:r>
              <a:rPr dirty="0" baseline="-6944" sz="2400" spc="-817">
                <a:latin typeface="Microsoft Sans Serif"/>
                <a:cs typeface="Microsoft Sans Serif"/>
              </a:rPr>
              <a:t>,</a:t>
            </a:r>
            <a:r>
              <a:rPr dirty="0" baseline="-6944" sz="2400" spc="2002">
                <a:latin typeface="Microsoft Sans Serif"/>
                <a:cs typeface="Microsoft Sans Serif"/>
              </a:rPr>
              <a:t> </a:t>
            </a:r>
            <a:r>
              <a:rPr dirty="0" sz="1600" spc="-715">
                <a:latin typeface="Microsoft Sans Serif"/>
                <a:cs typeface="Microsoft Sans Serif"/>
              </a:rPr>
              <a:t>ث</a:t>
            </a:r>
            <a:r>
              <a:rPr dirty="0" baseline="-3472" sz="2400" spc="-1072">
                <a:latin typeface="Microsoft Sans Serif"/>
                <a:cs typeface="Microsoft Sans Serif"/>
              </a:rPr>
              <a:t>„</a:t>
            </a:r>
            <a:r>
              <a:rPr dirty="0" baseline="5208" sz="2400" spc="-1072">
                <a:latin typeface="Microsoft Sans Serif"/>
                <a:cs typeface="Microsoft Sans Serif"/>
              </a:rPr>
              <a:t>ث</a:t>
            </a:r>
            <a:r>
              <a:rPr dirty="0" sz="1600" spc="-715">
                <a:latin typeface="Microsoft Sans Serif"/>
                <a:cs typeface="Microsoft Sans Serif"/>
              </a:rPr>
              <a:t>„</a:t>
            </a:r>
            <a:r>
              <a:rPr dirty="0" baseline="10416" sz="2400" spc="-1072">
                <a:latin typeface="Microsoft Sans Serif"/>
                <a:cs typeface="Microsoft Sans Serif"/>
              </a:rPr>
              <a:t>ق</a:t>
            </a:r>
            <a:r>
              <a:rPr dirty="0" baseline="27777" sz="2400" spc="-1072">
                <a:latin typeface="Microsoft Sans Serif"/>
                <a:cs typeface="Microsoft Sans Serif"/>
              </a:rPr>
              <a:t>„</a:t>
            </a:r>
            <a:r>
              <a:rPr dirty="0" baseline="27777" sz="2400" spc="-405">
                <a:latin typeface="Microsoft Sans Serif"/>
                <a:cs typeface="Microsoft Sans Serif"/>
              </a:rPr>
              <a:t> </a:t>
            </a:r>
            <a:r>
              <a:rPr dirty="0" baseline="15625" sz="2400" spc="-855">
                <a:latin typeface="Microsoft Sans Serif"/>
                <a:cs typeface="Microsoft Sans Serif"/>
              </a:rPr>
              <a:t>ت</a:t>
            </a:r>
            <a:r>
              <a:rPr dirty="0" baseline="27777" sz="2400" spc="-855">
                <a:latin typeface="Microsoft Sans Serif"/>
                <a:cs typeface="Microsoft Sans Serif"/>
              </a:rPr>
              <a:t>„</a:t>
            </a:r>
            <a:r>
              <a:rPr dirty="0" baseline="19097" sz="2400" spc="-855">
                <a:latin typeface="Microsoft Sans Serif"/>
                <a:cs typeface="Microsoft Sans Serif"/>
              </a:rPr>
              <a:t>لا</a:t>
            </a:r>
            <a:r>
              <a:rPr dirty="0" baseline="19097" sz="2400" spc="195">
                <a:latin typeface="Microsoft Sans Serif"/>
                <a:cs typeface="Microsoft Sans Serif"/>
              </a:rPr>
              <a:t> </a:t>
            </a:r>
            <a:r>
              <a:rPr dirty="0" baseline="6944" sz="2400" spc="-675">
                <a:latin typeface="Microsoft Sans Serif"/>
                <a:cs typeface="Microsoft Sans Serif"/>
              </a:rPr>
              <a:t>.</a:t>
            </a:r>
            <a:r>
              <a:rPr dirty="0" baseline="6944" sz="2400" spc="-30">
                <a:latin typeface="Microsoft Sans Serif"/>
                <a:cs typeface="Microsoft Sans Serif"/>
              </a:rPr>
              <a:t> </a:t>
            </a:r>
            <a:r>
              <a:rPr dirty="0" baseline="-8680" sz="2400" spc="-825">
                <a:latin typeface="Microsoft Sans Serif"/>
                <a:cs typeface="Microsoft Sans Serif"/>
              </a:rPr>
              <a:t>,</a:t>
            </a:r>
            <a:r>
              <a:rPr dirty="0" baseline="1736" sz="2400" spc="-825">
                <a:latin typeface="Microsoft Sans Serif"/>
                <a:cs typeface="Microsoft Sans Serif"/>
              </a:rPr>
              <a:t>ق</a:t>
            </a:r>
            <a:r>
              <a:rPr dirty="0" baseline="12152" sz="2400" spc="-825">
                <a:latin typeface="Microsoft Sans Serif"/>
                <a:cs typeface="Microsoft Sans Serif"/>
              </a:rPr>
              <a:t>.</a:t>
            </a:r>
            <a:r>
              <a:rPr dirty="0" baseline="12152" sz="2400" spc="547">
                <a:latin typeface="Microsoft Sans Serif"/>
                <a:cs typeface="Microsoft Sans Serif"/>
              </a:rPr>
              <a:t> </a:t>
            </a:r>
            <a:r>
              <a:rPr dirty="0" baseline="10416" sz="2400" spc="-1530">
                <a:latin typeface="Microsoft Sans Serif"/>
                <a:cs typeface="Microsoft Sans Serif"/>
              </a:rPr>
              <a:t>ت</a:t>
            </a:r>
            <a:r>
              <a:rPr dirty="0" baseline="22569" sz="2400" spc="532">
                <a:latin typeface="Microsoft Sans Serif"/>
                <a:cs typeface="Microsoft Sans Serif"/>
              </a:rPr>
              <a:t> </a:t>
            </a:r>
            <a:r>
              <a:rPr dirty="0" baseline="6944" sz="2400" spc="-675">
                <a:latin typeface="Microsoft Sans Serif"/>
                <a:cs typeface="Microsoft Sans Serif"/>
              </a:rPr>
              <a:t>.</a:t>
            </a:r>
            <a:r>
              <a:rPr dirty="0" baseline="6944" sz="2400" spc="-209">
                <a:latin typeface="Microsoft Sans Serif"/>
                <a:cs typeface="Microsoft Sans Serif"/>
              </a:rPr>
              <a:t> </a:t>
            </a:r>
            <a:r>
              <a:rPr dirty="0" baseline="1736" sz="2400" spc="-82">
                <a:latin typeface="Microsoft Sans Serif"/>
                <a:cs typeface="Microsoft Sans Serif"/>
              </a:rPr>
              <a:t>م</a:t>
            </a:r>
            <a:r>
              <a:rPr dirty="0" baseline="1736" sz="2400" spc="1395">
                <a:latin typeface="Microsoft Sans Serif"/>
                <a:cs typeface="Microsoft Sans Serif"/>
              </a:rPr>
              <a:t> </a:t>
            </a:r>
            <a:r>
              <a:rPr dirty="0" baseline="1736" sz="2400" spc="-1019">
                <a:latin typeface="Microsoft Sans Serif"/>
                <a:cs typeface="Microsoft Sans Serif"/>
              </a:rPr>
              <a:t>يث</a:t>
            </a:r>
            <a:r>
              <a:rPr dirty="0" baseline="-1736" sz="2400" spc="-1019">
                <a:latin typeface="Microsoft Sans Serif"/>
                <a:cs typeface="Microsoft Sans Serif"/>
              </a:rPr>
              <a:t>,</a:t>
            </a:r>
            <a:r>
              <a:rPr dirty="0" baseline="-6944" sz="2400" spc="-1019">
                <a:latin typeface="Microsoft Sans Serif"/>
                <a:cs typeface="Microsoft Sans Serif"/>
              </a:rPr>
              <a:t>„</a:t>
            </a:r>
            <a:r>
              <a:rPr dirty="0" baseline="-6944" sz="2400" spc="44">
                <a:latin typeface="Microsoft Sans Serif"/>
                <a:cs typeface="Microsoft Sans Serif"/>
              </a:rPr>
              <a:t> </a:t>
            </a:r>
            <a:r>
              <a:rPr dirty="0" baseline="13888" sz="2400" spc="-825">
                <a:latin typeface="Microsoft Sans Serif"/>
                <a:cs typeface="Microsoft Sans Serif"/>
              </a:rPr>
              <a:t>عت</a:t>
            </a:r>
            <a:r>
              <a:rPr dirty="0" baseline="26041" sz="2400" spc="-825">
                <a:latin typeface="Microsoft Sans Serif"/>
                <a:cs typeface="Microsoft Sans Serif"/>
              </a:rPr>
              <a:t>„</a:t>
            </a:r>
            <a:r>
              <a:rPr dirty="0" baseline="17361" sz="2400" spc="-825">
                <a:latin typeface="Microsoft Sans Serif"/>
                <a:cs typeface="Microsoft Sans Serif"/>
              </a:rPr>
              <a:t>لا</a:t>
            </a:r>
            <a:r>
              <a:rPr dirty="0" baseline="17361" sz="2400" spc="52">
                <a:latin typeface="Microsoft Sans Serif"/>
                <a:cs typeface="Microsoft Sans Serif"/>
              </a:rPr>
              <a:t> </a:t>
            </a:r>
            <a:r>
              <a:rPr dirty="0" baseline="10416" sz="2400" spc="-937">
                <a:latin typeface="Microsoft Sans Serif"/>
                <a:cs typeface="Microsoft Sans Serif"/>
              </a:rPr>
              <a:t>„</a:t>
            </a:r>
            <a:r>
              <a:rPr dirty="0" baseline="10416" sz="2400" spc="-315">
                <a:latin typeface="Microsoft Sans Serif"/>
                <a:cs typeface="Microsoft Sans Serif"/>
              </a:rPr>
              <a:t> </a:t>
            </a:r>
            <a:r>
              <a:rPr dirty="0" baseline="-3472" sz="2400" spc="-1237">
                <a:latin typeface="Microsoft Sans Serif"/>
                <a:cs typeface="Microsoft Sans Serif"/>
              </a:rPr>
              <a:t>ت</a:t>
            </a:r>
            <a:r>
              <a:rPr dirty="0" baseline="-8680" sz="2400" spc="-1237">
                <a:latin typeface="Microsoft Sans Serif"/>
                <a:cs typeface="Microsoft Sans Serif"/>
              </a:rPr>
              <a:t>„</a:t>
            </a:r>
            <a:r>
              <a:rPr dirty="0" baseline="-8680" sz="2400" spc="-262">
                <a:latin typeface="Microsoft Sans Serif"/>
                <a:cs typeface="Microsoft Sans Serif"/>
              </a:rPr>
              <a:t> </a:t>
            </a:r>
            <a:r>
              <a:rPr dirty="0" baseline="1736" sz="2400" spc="-787">
                <a:latin typeface="Microsoft Sans Serif"/>
                <a:cs typeface="Microsoft Sans Serif"/>
              </a:rPr>
              <a:t>ح</a:t>
            </a:r>
            <a:r>
              <a:rPr dirty="0" baseline="1736" sz="2400" spc="750">
                <a:latin typeface="Microsoft Sans Serif"/>
                <a:cs typeface="Microsoft Sans Serif"/>
              </a:rPr>
              <a:t> </a:t>
            </a:r>
            <a:r>
              <a:rPr dirty="0" baseline="17361" sz="2400" spc="-869">
                <a:latin typeface="Microsoft Sans Serif"/>
                <a:cs typeface="Microsoft Sans Serif"/>
              </a:rPr>
              <a:t>معت</a:t>
            </a:r>
            <a:r>
              <a:rPr dirty="0" baseline="27777" sz="2400" spc="-869">
                <a:latin typeface="Microsoft Sans Serif"/>
                <a:cs typeface="Microsoft Sans Serif"/>
              </a:rPr>
              <a:t>„</a:t>
            </a:r>
            <a:r>
              <a:rPr dirty="0" baseline="20833" sz="2400" spc="-869">
                <a:latin typeface="Microsoft Sans Serif"/>
                <a:cs typeface="Microsoft Sans Serif"/>
              </a:rPr>
              <a:t>س</a:t>
            </a:r>
            <a:r>
              <a:rPr dirty="0" baseline="20833" sz="2400" spc="712">
                <a:latin typeface="Microsoft Sans Serif"/>
                <a:cs typeface="Microsoft Sans Serif"/>
              </a:rPr>
              <a:t> </a:t>
            </a:r>
            <a:r>
              <a:rPr dirty="0" baseline="10416" sz="2400" spc="-937">
                <a:latin typeface="Microsoft Sans Serif"/>
                <a:cs typeface="Microsoft Sans Serif"/>
              </a:rPr>
              <a:t>„</a:t>
            </a:r>
            <a:r>
              <a:rPr dirty="0" baseline="10416" sz="2400" spc="419">
                <a:latin typeface="Microsoft Sans Serif"/>
                <a:cs typeface="Microsoft Sans Serif"/>
              </a:rPr>
              <a:t> </a:t>
            </a:r>
            <a:r>
              <a:rPr dirty="0" baseline="1736" sz="2400" spc="-705">
                <a:latin typeface="Microsoft Sans Serif"/>
                <a:cs typeface="Microsoft Sans Serif"/>
              </a:rPr>
              <a:t>س</a:t>
            </a:r>
            <a:r>
              <a:rPr dirty="0" baseline="-8680" sz="2400" spc="-705">
                <a:latin typeface="Microsoft Sans Serif"/>
                <a:cs typeface="Microsoft Sans Serif"/>
              </a:rPr>
              <a:t>,</a:t>
            </a:r>
            <a:r>
              <a:rPr dirty="0" baseline="-8680" sz="2400" spc="727">
                <a:latin typeface="Microsoft Sans Serif"/>
                <a:cs typeface="Microsoft Sans Serif"/>
              </a:rPr>
              <a:t> </a:t>
            </a:r>
            <a:r>
              <a:rPr dirty="0" baseline="1736" sz="2400" spc="-1080">
                <a:latin typeface="Microsoft Sans Serif"/>
                <a:cs typeface="Microsoft Sans Serif"/>
              </a:rPr>
              <a:t>يث</a:t>
            </a:r>
            <a:r>
              <a:rPr dirty="0" baseline="13888" sz="2400" spc="-1080">
                <a:latin typeface="Microsoft Sans Serif"/>
                <a:cs typeface="Microsoft Sans Serif"/>
              </a:rPr>
              <a:t>„</a:t>
            </a:r>
            <a:r>
              <a:rPr dirty="0" baseline="-6944" sz="2400" spc="-1080">
                <a:latin typeface="Microsoft Sans Serif"/>
                <a:cs typeface="Microsoft Sans Serif"/>
              </a:rPr>
              <a:t>,</a:t>
            </a:r>
            <a:r>
              <a:rPr dirty="0" baseline="-6944" sz="2400" spc="44">
                <a:latin typeface="Microsoft Sans Serif"/>
                <a:cs typeface="Microsoft Sans Serif"/>
              </a:rPr>
              <a:t> </a:t>
            </a:r>
            <a:r>
              <a:rPr dirty="0" baseline="13888" sz="2400" spc="-869">
                <a:latin typeface="Microsoft Sans Serif"/>
                <a:cs typeface="Microsoft Sans Serif"/>
              </a:rPr>
              <a:t>عن</a:t>
            </a:r>
            <a:r>
              <a:rPr dirty="0" baseline="8680" sz="2400" spc="-869">
                <a:latin typeface="Microsoft Sans Serif"/>
                <a:cs typeface="Microsoft Sans Serif"/>
              </a:rPr>
              <a:t>„</a:t>
            </a:r>
            <a:r>
              <a:rPr dirty="0" baseline="32986" sz="2400" spc="-869">
                <a:latin typeface="Microsoft Sans Serif"/>
                <a:cs typeface="Microsoft Sans Serif"/>
              </a:rPr>
              <a:t>ُ</a:t>
            </a:r>
            <a:r>
              <a:rPr dirty="0" baseline="32986" sz="2400" spc="765">
                <a:latin typeface="Microsoft Sans Serif"/>
                <a:cs typeface="Microsoft Sans Serif"/>
              </a:rPr>
              <a:t> </a:t>
            </a:r>
            <a:r>
              <a:rPr dirty="0" baseline="1736" sz="2400" spc="-1147">
                <a:latin typeface="Microsoft Sans Serif"/>
                <a:cs typeface="Microsoft Sans Serif"/>
              </a:rPr>
              <a:t>يت</a:t>
            </a:r>
            <a:r>
              <a:rPr dirty="0" baseline="-3472" sz="2400" spc="-1147">
                <a:latin typeface="Microsoft Sans Serif"/>
                <a:cs typeface="Microsoft Sans Serif"/>
              </a:rPr>
              <a:t>„</a:t>
            </a:r>
            <a:r>
              <a:rPr dirty="0" baseline="-6944" sz="2400" spc="-1147">
                <a:latin typeface="Microsoft Sans Serif"/>
                <a:cs typeface="Microsoft Sans Serif"/>
              </a:rPr>
              <a:t>„</a:t>
            </a:r>
            <a:r>
              <a:rPr dirty="0" baseline="-6944" sz="2400" spc="112">
                <a:latin typeface="Microsoft Sans Serif"/>
                <a:cs typeface="Microsoft Sans Serif"/>
              </a:rPr>
              <a:t> </a:t>
            </a:r>
            <a:r>
              <a:rPr dirty="0" baseline="8680" sz="2400" spc="-569">
                <a:latin typeface="Microsoft Sans Serif"/>
                <a:cs typeface="Microsoft Sans Serif"/>
              </a:rPr>
              <a:t>عملا</a:t>
            </a:r>
            <a:r>
              <a:rPr dirty="0" baseline="8680" sz="2400" spc="727">
                <a:latin typeface="Microsoft Sans Serif"/>
                <a:cs typeface="Microsoft Sans Serif"/>
              </a:rPr>
              <a:t> </a:t>
            </a:r>
            <a:r>
              <a:rPr dirty="0" baseline="8680" sz="2400" spc="-675">
                <a:latin typeface="Microsoft Sans Serif"/>
                <a:cs typeface="Microsoft Sans Serif"/>
              </a:rPr>
              <a:t>.</a:t>
            </a:r>
            <a:r>
              <a:rPr dirty="0" baseline="8680" sz="2400" spc="-315">
                <a:latin typeface="Microsoft Sans Serif"/>
                <a:cs typeface="Microsoft Sans Serif"/>
              </a:rPr>
              <a:t> </a:t>
            </a:r>
            <a:r>
              <a:rPr dirty="0" sz="1600" spc="35">
                <a:latin typeface="Microsoft Sans Serif"/>
                <a:cs typeface="Microsoft Sans Serif"/>
              </a:rPr>
              <a:t>ه</a:t>
            </a:r>
            <a:r>
              <a:rPr dirty="0" sz="1600" spc="165">
                <a:latin typeface="Microsoft Sans Serif"/>
                <a:cs typeface="Microsoft Sans Serif"/>
              </a:rPr>
              <a:t> </a:t>
            </a:r>
            <a:r>
              <a:rPr dirty="0" baseline="12152" sz="2400" spc="-1012">
                <a:latin typeface="Microsoft Sans Serif"/>
                <a:cs typeface="Microsoft Sans Serif"/>
              </a:rPr>
              <a:t>طخ</a:t>
            </a:r>
            <a:r>
              <a:rPr dirty="0" baseline="34722" sz="2400" spc="-1012">
                <a:latin typeface="Microsoft Sans Serif"/>
                <a:cs typeface="Microsoft Sans Serif"/>
              </a:rPr>
              <a:t>.</a:t>
            </a:r>
            <a:r>
              <a:rPr dirty="0" baseline="29513" sz="2400" spc="-1012">
                <a:latin typeface="Microsoft Sans Serif"/>
                <a:cs typeface="Microsoft Sans Serif"/>
              </a:rPr>
              <a:t>ت</a:t>
            </a:r>
            <a:r>
              <a:rPr dirty="0" baseline="41666" sz="2400" spc="-1012">
                <a:latin typeface="Microsoft Sans Serif"/>
                <a:cs typeface="Microsoft Sans Serif"/>
              </a:rPr>
              <a:t>„</a:t>
            </a:r>
            <a:r>
              <a:rPr dirty="0" baseline="41666" sz="2400" spc="11887">
                <a:latin typeface="Microsoft Sans Serif"/>
                <a:cs typeface="Microsoft Sans Serif"/>
              </a:rPr>
              <a:t> </a:t>
            </a:r>
            <a:r>
              <a:rPr dirty="0" baseline="1736" sz="2400" spc="-1080">
                <a:solidFill>
                  <a:srgbClr val="FF0000"/>
                </a:solidFill>
                <a:latin typeface="Microsoft Sans Serif"/>
                <a:cs typeface="Microsoft Sans Serif"/>
              </a:rPr>
              <a:t>ث</a:t>
            </a:r>
            <a:r>
              <a:rPr dirty="0" baseline="6944" sz="2400" spc="-1080">
                <a:solidFill>
                  <a:srgbClr val="FF0000"/>
                </a:solidFill>
                <a:latin typeface="Microsoft Sans Serif"/>
                <a:cs typeface="Microsoft Sans Serif"/>
              </a:rPr>
              <a:t>.</a:t>
            </a:r>
            <a:r>
              <a:rPr dirty="0" sz="1600" spc="-720">
                <a:solidFill>
                  <a:srgbClr val="FF0000"/>
                </a:solidFill>
                <a:latin typeface="Microsoft Sans Serif"/>
                <a:cs typeface="Microsoft Sans Serif"/>
              </a:rPr>
              <a:t>ت</a:t>
            </a:r>
            <a:r>
              <a:rPr dirty="0" baseline="10416" sz="2400" spc="-1080">
                <a:solidFill>
                  <a:srgbClr val="FF0000"/>
                </a:solidFill>
                <a:latin typeface="Microsoft Sans Serif"/>
                <a:cs typeface="Microsoft Sans Serif"/>
              </a:rPr>
              <a:t>„</a:t>
            </a:r>
            <a:r>
              <a:rPr dirty="0" baseline="10416" sz="2400" spc="907">
                <a:solidFill>
                  <a:srgbClr val="FF0000"/>
                </a:solidFill>
                <a:latin typeface="Microsoft Sans Serif"/>
                <a:cs typeface="Microsoft Sans Serif"/>
              </a:rPr>
              <a:t> </a:t>
            </a:r>
            <a:r>
              <a:rPr dirty="0" baseline="1736" sz="2400" spc="-292">
                <a:solidFill>
                  <a:srgbClr val="FF0000"/>
                </a:solidFill>
                <a:latin typeface="Microsoft Sans Serif"/>
                <a:cs typeface="Microsoft Sans Serif"/>
              </a:rPr>
              <a:t>ح</a:t>
            </a:r>
            <a:r>
              <a:rPr dirty="0" baseline="1736" sz="2400" spc="89">
                <a:solidFill>
                  <a:srgbClr val="FF0000"/>
                </a:solidFill>
                <a:latin typeface="Microsoft Sans Serif"/>
                <a:cs typeface="Microsoft Sans Serif"/>
              </a:rPr>
              <a:t> </a:t>
            </a:r>
            <a:r>
              <a:rPr dirty="0" baseline="20833" sz="2400" spc="-794">
                <a:solidFill>
                  <a:srgbClr val="FF0000"/>
                </a:solidFill>
                <a:latin typeface="Microsoft Sans Serif"/>
                <a:cs typeface="Microsoft Sans Serif"/>
              </a:rPr>
              <a:t>.</a:t>
            </a:r>
            <a:r>
              <a:rPr dirty="0" baseline="3472" sz="2400" spc="-794">
                <a:solidFill>
                  <a:srgbClr val="FF0000"/>
                </a:solidFill>
                <a:latin typeface="Microsoft Sans Serif"/>
                <a:cs typeface="Microsoft Sans Serif"/>
              </a:rPr>
              <a:t>ق</a:t>
            </a:r>
            <a:r>
              <a:rPr dirty="0" baseline="3472" sz="2400" spc="-104">
                <a:solidFill>
                  <a:srgbClr val="FF0000"/>
                </a:solidFill>
                <a:latin typeface="Microsoft Sans Serif"/>
                <a:cs typeface="Microsoft Sans Serif"/>
              </a:rPr>
              <a:t> </a:t>
            </a:r>
            <a:r>
              <a:rPr dirty="0" baseline="1736" sz="2400" spc="202">
                <a:solidFill>
                  <a:srgbClr val="FF0000"/>
                </a:solidFill>
                <a:latin typeface="Microsoft Sans Serif"/>
                <a:cs typeface="Microsoft Sans Serif"/>
              </a:rPr>
              <a:t>ه</a:t>
            </a:r>
            <a:r>
              <a:rPr dirty="0" baseline="1736" sz="2400" spc="-195">
                <a:solidFill>
                  <a:srgbClr val="FF0000"/>
                </a:solidFill>
                <a:latin typeface="Microsoft Sans Serif"/>
                <a:cs typeface="Microsoft Sans Serif"/>
              </a:rPr>
              <a:t> </a:t>
            </a:r>
            <a:r>
              <a:rPr dirty="0" baseline="3472" sz="2400" spc="-877">
                <a:solidFill>
                  <a:srgbClr val="FF0000"/>
                </a:solidFill>
                <a:latin typeface="Microsoft Sans Serif"/>
                <a:cs typeface="Microsoft Sans Serif"/>
              </a:rPr>
              <a:t>ق</a:t>
            </a:r>
            <a:r>
              <a:rPr dirty="0" baseline="20833" sz="2400" spc="-877">
                <a:solidFill>
                  <a:srgbClr val="FF0000"/>
                </a:solidFill>
                <a:latin typeface="Microsoft Sans Serif"/>
                <a:cs typeface="Microsoft Sans Serif"/>
              </a:rPr>
              <a:t>.</a:t>
            </a:r>
            <a:r>
              <a:rPr dirty="0" baseline="20833" sz="2400" spc="-405">
                <a:solidFill>
                  <a:srgbClr val="FF0000"/>
                </a:solidFill>
                <a:latin typeface="Microsoft Sans Serif"/>
                <a:cs typeface="Microsoft Sans Serif"/>
              </a:rPr>
              <a:t> </a:t>
            </a:r>
            <a:r>
              <a:rPr dirty="0" baseline="10416" sz="2400" spc="-1012">
                <a:solidFill>
                  <a:srgbClr val="FF0000"/>
                </a:solidFill>
                <a:latin typeface="Microsoft Sans Serif"/>
                <a:cs typeface="Microsoft Sans Serif"/>
              </a:rPr>
              <a:t>ق</a:t>
            </a:r>
            <a:r>
              <a:rPr dirty="0" baseline="27777" sz="2400" spc="-1012">
                <a:solidFill>
                  <a:srgbClr val="FF0000"/>
                </a:solidFill>
                <a:latin typeface="Microsoft Sans Serif"/>
                <a:cs typeface="Microsoft Sans Serif"/>
              </a:rPr>
              <a:t>„</a:t>
            </a:r>
            <a:r>
              <a:rPr dirty="0" baseline="27777" sz="2400" spc="-405">
                <a:solidFill>
                  <a:srgbClr val="FF0000"/>
                </a:solidFill>
                <a:latin typeface="Microsoft Sans Serif"/>
                <a:cs typeface="Microsoft Sans Serif"/>
              </a:rPr>
              <a:t> </a:t>
            </a:r>
            <a:r>
              <a:rPr dirty="0" baseline="15625" sz="2400" spc="-1185">
                <a:solidFill>
                  <a:srgbClr val="FF0000"/>
                </a:solidFill>
                <a:latin typeface="Microsoft Sans Serif"/>
                <a:cs typeface="Microsoft Sans Serif"/>
              </a:rPr>
              <a:t>ت</a:t>
            </a:r>
            <a:r>
              <a:rPr dirty="0" baseline="27777" sz="2400" spc="-1185">
                <a:solidFill>
                  <a:srgbClr val="FF0000"/>
                </a:solidFill>
                <a:latin typeface="Microsoft Sans Serif"/>
                <a:cs typeface="Microsoft Sans Serif"/>
              </a:rPr>
              <a:t>„</a:t>
            </a:r>
            <a:r>
              <a:rPr dirty="0" baseline="20833" sz="2400" spc="-1185">
                <a:solidFill>
                  <a:srgbClr val="FF0000"/>
                </a:solidFill>
                <a:latin typeface="Microsoft Sans Serif"/>
                <a:cs typeface="Microsoft Sans Serif"/>
              </a:rPr>
              <a:t>ت</a:t>
            </a:r>
            <a:r>
              <a:rPr dirty="0" baseline="15625" sz="2400" spc="-1185">
                <a:solidFill>
                  <a:srgbClr val="FF0000"/>
                </a:solidFill>
                <a:latin typeface="Microsoft Sans Serif"/>
                <a:cs typeface="Microsoft Sans Serif"/>
              </a:rPr>
              <a:t>„</a:t>
            </a:r>
            <a:r>
              <a:rPr dirty="0" baseline="15625" sz="2400" spc="292">
                <a:solidFill>
                  <a:srgbClr val="FF0000"/>
                </a:solidFill>
                <a:latin typeface="Microsoft Sans Serif"/>
                <a:cs typeface="Microsoft Sans Serif"/>
              </a:rPr>
              <a:t> </a:t>
            </a:r>
            <a:r>
              <a:rPr dirty="0" baseline="6944" sz="2400" spc="-675">
                <a:solidFill>
                  <a:srgbClr val="FF0000"/>
                </a:solidFill>
                <a:latin typeface="Microsoft Sans Serif"/>
                <a:cs typeface="Microsoft Sans Serif"/>
              </a:rPr>
              <a:t>.</a:t>
            </a:r>
            <a:r>
              <a:rPr dirty="0" baseline="15625" sz="2400" spc="982">
                <a:solidFill>
                  <a:srgbClr val="FF0000"/>
                </a:solidFill>
                <a:latin typeface="Microsoft Sans Serif"/>
                <a:cs typeface="Microsoft Sans Serif"/>
              </a:rPr>
              <a:t> </a:t>
            </a:r>
            <a:r>
              <a:rPr dirty="0" baseline="6944" sz="2400" spc="-675">
                <a:solidFill>
                  <a:srgbClr val="FF0000"/>
                </a:solidFill>
                <a:latin typeface="Microsoft Sans Serif"/>
                <a:cs typeface="Microsoft Sans Serif"/>
              </a:rPr>
              <a:t>.</a:t>
            </a:r>
            <a:r>
              <a:rPr dirty="0" baseline="6944" sz="2400" spc="-157">
                <a:solidFill>
                  <a:srgbClr val="FF0000"/>
                </a:solidFill>
                <a:latin typeface="Microsoft Sans Serif"/>
                <a:cs typeface="Microsoft Sans Serif"/>
              </a:rPr>
              <a:t> </a:t>
            </a:r>
            <a:r>
              <a:rPr dirty="0" baseline="3472" sz="2400" spc="-885">
                <a:solidFill>
                  <a:srgbClr val="FF0000"/>
                </a:solidFill>
                <a:latin typeface="Microsoft Sans Serif"/>
                <a:cs typeface="Microsoft Sans Serif"/>
              </a:rPr>
              <a:t>ي</a:t>
            </a:r>
            <a:r>
              <a:rPr dirty="0" baseline="-5208" sz="2400" spc="-885">
                <a:solidFill>
                  <a:srgbClr val="FF0000"/>
                </a:solidFill>
                <a:latin typeface="Microsoft Sans Serif"/>
                <a:cs typeface="Microsoft Sans Serif"/>
              </a:rPr>
              <a:t>„</a:t>
            </a:r>
            <a:r>
              <a:rPr dirty="0" baseline="3472" sz="2400" spc="-885">
                <a:solidFill>
                  <a:srgbClr val="FF0000"/>
                </a:solidFill>
                <a:latin typeface="Microsoft Sans Serif"/>
                <a:cs typeface="Microsoft Sans Serif"/>
              </a:rPr>
              <a:t>ث</a:t>
            </a:r>
            <a:r>
              <a:rPr dirty="0" sz="1600" spc="-590">
                <a:solidFill>
                  <a:srgbClr val="FF0000"/>
                </a:solidFill>
                <a:latin typeface="Microsoft Sans Serif"/>
                <a:cs typeface="Microsoft Sans Serif"/>
              </a:rPr>
              <a:t>„</a:t>
            </a:r>
            <a:r>
              <a:rPr dirty="0" baseline="8680" sz="2400" spc="-885">
                <a:solidFill>
                  <a:srgbClr val="FF0000"/>
                </a:solidFill>
                <a:latin typeface="Microsoft Sans Serif"/>
                <a:cs typeface="Microsoft Sans Serif"/>
              </a:rPr>
              <a:t>م</a:t>
            </a:r>
            <a:r>
              <a:rPr dirty="0" baseline="8680" sz="2400" spc="15">
                <a:solidFill>
                  <a:srgbClr val="FF0000"/>
                </a:solidFill>
                <a:latin typeface="Microsoft Sans Serif"/>
                <a:cs typeface="Microsoft Sans Serif"/>
              </a:rPr>
              <a:t> </a:t>
            </a:r>
            <a:r>
              <a:rPr dirty="0" baseline="6944" sz="2400" spc="-330">
                <a:solidFill>
                  <a:srgbClr val="FF0000"/>
                </a:solidFill>
                <a:latin typeface="Microsoft Sans Serif"/>
                <a:cs typeface="Microsoft Sans Serif"/>
              </a:rPr>
              <a:t>ع</a:t>
            </a:r>
            <a:r>
              <a:rPr dirty="0" baseline="6944" sz="2400" spc="60">
                <a:solidFill>
                  <a:srgbClr val="FF0000"/>
                </a:solidFill>
                <a:latin typeface="Microsoft Sans Serif"/>
                <a:cs typeface="Microsoft Sans Serif"/>
              </a:rPr>
              <a:t> </a:t>
            </a:r>
            <a:r>
              <a:rPr dirty="0" baseline="-1736" sz="2400" spc="-217">
                <a:solidFill>
                  <a:srgbClr val="FF0000"/>
                </a:solidFill>
                <a:latin typeface="Microsoft Sans Serif"/>
                <a:cs typeface="Microsoft Sans Serif"/>
              </a:rPr>
              <a:t>ا</a:t>
            </a:r>
            <a:r>
              <a:rPr dirty="0" baseline="-1736" sz="2400" spc="682">
                <a:solidFill>
                  <a:srgbClr val="FF0000"/>
                </a:solidFill>
                <a:latin typeface="Microsoft Sans Serif"/>
                <a:cs typeface="Microsoft Sans Serif"/>
              </a:rPr>
              <a:t> </a:t>
            </a:r>
            <a:r>
              <a:rPr dirty="0" baseline="6944" sz="2400" spc="-675">
                <a:solidFill>
                  <a:srgbClr val="FF0000"/>
                </a:solidFill>
                <a:latin typeface="Microsoft Sans Serif"/>
                <a:cs typeface="Microsoft Sans Serif"/>
              </a:rPr>
              <a:t>.</a:t>
            </a:r>
            <a:r>
              <a:rPr dirty="0" baseline="6944" sz="2400" spc="-157">
                <a:solidFill>
                  <a:srgbClr val="FF0000"/>
                </a:solidFill>
                <a:latin typeface="Microsoft Sans Serif"/>
                <a:cs typeface="Microsoft Sans Serif"/>
              </a:rPr>
              <a:t> </a:t>
            </a:r>
            <a:r>
              <a:rPr dirty="0" baseline="3472" sz="2400" spc="-1005">
                <a:solidFill>
                  <a:srgbClr val="FF0000"/>
                </a:solidFill>
                <a:latin typeface="Microsoft Sans Serif"/>
                <a:cs typeface="Microsoft Sans Serif"/>
              </a:rPr>
              <a:t>ي</a:t>
            </a:r>
            <a:r>
              <a:rPr dirty="0" baseline="-5208" sz="2400" spc="-1005">
                <a:solidFill>
                  <a:srgbClr val="FF0000"/>
                </a:solidFill>
                <a:latin typeface="Microsoft Sans Serif"/>
                <a:cs typeface="Microsoft Sans Serif"/>
              </a:rPr>
              <a:t>„</a:t>
            </a:r>
            <a:r>
              <a:rPr dirty="0" baseline="3472" sz="2400" spc="-1005">
                <a:solidFill>
                  <a:srgbClr val="FF0000"/>
                </a:solidFill>
                <a:latin typeface="Microsoft Sans Serif"/>
                <a:cs typeface="Microsoft Sans Serif"/>
              </a:rPr>
              <a:t>ث</a:t>
            </a:r>
            <a:r>
              <a:rPr dirty="0" sz="1600" spc="-670">
                <a:solidFill>
                  <a:srgbClr val="FF0000"/>
                </a:solidFill>
                <a:latin typeface="Microsoft Sans Serif"/>
                <a:cs typeface="Microsoft Sans Serif"/>
              </a:rPr>
              <a:t>„</a:t>
            </a:r>
            <a:r>
              <a:rPr dirty="0" baseline="8680" sz="2400" spc="-1005">
                <a:solidFill>
                  <a:srgbClr val="FF0000"/>
                </a:solidFill>
                <a:latin typeface="Microsoft Sans Serif"/>
                <a:cs typeface="Microsoft Sans Serif"/>
              </a:rPr>
              <a:t>ق</a:t>
            </a:r>
            <a:r>
              <a:rPr dirty="0" baseline="27777" sz="2400" spc="-1005">
                <a:solidFill>
                  <a:srgbClr val="FF0000"/>
                </a:solidFill>
                <a:latin typeface="Microsoft Sans Serif"/>
                <a:cs typeface="Microsoft Sans Serif"/>
              </a:rPr>
              <a:t>.</a:t>
            </a:r>
            <a:r>
              <a:rPr dirty="0" baseline="27777" sz="2400" spc="-405">
                <a:solidFill>
                  <a:srgbClr val="FF0000"/>
                </a:solidFill>
                <a:latin typeface="Microsoft Sans Serif"/>
                <a:cs typeface="Microsoft Sans Serif"/>
              </a:rPr>
              <a:t> </a:t>
            </a:r>
            <a:r>
              <a:rPr dirty="0" baseline="36458" sz="2400" spc="-960">
                <a:solidFill>
                  <a:srgbClr val="FF0000"/>
                </a:solidFill>
                <a:latin typeface="Microsoft Sans Serif"/>
                <a:cs typeface="Microsoft Sans Serif"/>
              </a:rPr>
              <a:t>حصلا</a:t>
            </a:r>
            <a:r>
              <a:rPr dirty="0" baseline="36458" sz="2400" spc="232">
                <a:solidFill>
                  <a:srgbClr val="FF0000"/>
                </a:solidFill>
                <a:latin typeface="Microsoft Sans Serif"/>
                <a:cs typeface="Microsoft Sans Serif"/>
              </a:rPr>
              <a:t> </a:t>
            </a:r>
            <a:r>
              <a:rPr dirty="0" baseline="13888" sz="2400" spc="-750">
                <a:solidFill>
                  <a:srgbClr val="FF0000"/>
                </a:solidFill>
                <a:latin typeface="Microsoft Sans Serif"/>
                <a:cs typeface="Microsoft Sans Serif"/>
              </a:rPr>
              <a:t>لع</a:t>
            </a:r>
            <a:r>
              <a:rPr dirty="0" baseline="13888" sz="2400" spc="165">
                <a:solidFill>
                  <a:srgbClr val="FF0000"/>
                </a:solidFill>
                <a:latin typeface="Microsoft Sans Serif"/>
                <a:cs typeface="Microsoft Sans Serif"/>
              </a:rPr>
              <a:t> </a:t>
            </a:r>
            <a:r>
              <a:rPr dirty="0" baseline="6944" sz="2400" spc="-675">
                <a:solidFill>
                  <a:srgbClr val="FF0000"/>
                </a:solidFill>
                <a:latin typeface="Microsoft Sans Serif"/>
                <a:cs typeface="Microsoft Sans Serif"/>
              </a:rPr>
              <a:t>.</a:t>
            </a:r>
            <a:r>
              <a:rPr dirty="0" baseline="6944" sz="2400" spc="-157">
                <a:solidFill>
                  <a:srgbClr val="FF0000"/>
                </a:solidFill>
                <a:latin typeface="Microsoft Sans Serif"/>
                <a:cs typeface="Microsoft Sans Serif"/>
              </a:rPr>
              <a:t> </a:t>
            </a:r>
            <a:r>
              <a:rPr dirty="0" baseline="3472" sz="2400" spc="-1080">
                <a:solidFill>
                  <a:srgbClr val="FF0000"/>
                </a:solidFill>
                <a:latin typeface="Microsoft Sans Serif"/>
                <a:cs typeface="Microsoft Sans Serif"/>
              </a:rPr>
              <a:t>ي</a:t>
            </a:r>
            <a:r>
              <a:rPr dirty="0" baseline="-5208" sz="2400" spc="-1080">
                <a:solidFill>
                  <a:srgbClr val="FF0000"/>
                </a:solidFill>
                <a:latin typeface="Microsoft Sans Serif"/>
                <a:cs typeface="Microsoft Sans Serif"/>
              </a:rPr>
              <a:t>„</a:t>
            </a:r>
            <a:r>
              <a:rPr dirty="0" baseline="12152" sz="2400" spc="-1080">
                <a:solidFill>
                  <a:srgbClr val="FF0000"/>
                </a:solidFill>
                <a:latin typeface="Microsoft Sans Serif"/>
                <a:cs typeface="Microsoft Sans Serif"/>
              </a:rPr>
              <a:t>عت</a:t>
            </a:r>
            <a:r>
              <a:rPr dirty="0" baseline="22569" sz="2400" spc="-1080">
                <a:solidFill>
                  <a:srgbClr val="FF0000"/>
                </a:solidFill>
                <a:latin typeface="Microsoft Sans Serif"/>
                <a:cs typeface="Microsoft Sans Serif"/>
              </a:rPr>
              <a:t>„</a:t>
            </a:r>
            <a:r>
              <a:rPr dirty="0" baseline="17361" sz="2400" spc="-1080">
                <a:solidFill>
                  <a:srgbClr val="FF0000"/>
                </a:solidFill>
                <a:latin typeface="Microsoft Sans Serif"/>
                <a:cs typeface="Microsoft Sans Serif"/>
              </a:rPr>
              <a:t>ت</a:t>
            </a:r>
            <a:r>
              <a:rPr dirty="0" baseline="12152" sz="2400" spc="-1080">
                <a:solidFill>
                  <a:srgbClr val="FF0000"/>
                </a:solidFill>
                <a:latin typeface="Microsoft Sans Serif"/>
                <a:cs typeface="Microsoft Sans Serif"/>
              </a:rPr>
              <a:t>„</a:t>
            </a:r>
            <a:r>
              <a:rPr dirty="0" baseline="12152" sz="2400" spc="352">
                <a:solidFill>
                  <a:srgbClr val="FF0000"/>
                </a:solidFill>
                <a:latin typeface="Microsoft Sans Serif"/>
                <a:cs typeface="Microsoft Sans Serif"/>
              </a:rPr>
              <a:t> </a:t>
            </a:r>
            <a:r>
              <a:rPr dirty="0" baseline="3472" sz="2400" spc="-1222">
                <a:solidFill>
                  <a:srgbClr val="FF0000"/>
                </a:solidFill>
                <a:latin typeface="Microsoft Sans Serif"/>
                <a:cs typeface="Microsoft Sans Serif"/>
              </a:rPr>
              <a:t>ت</a:t>
            </a:r>
            <a:r>
              <a:rPr dirty="0" baseline="15625" sz="2400" spc="-1222">
                <a:solidFill>
                  <a:srgbClr val="FF0000"/>
                </a:solidFill>
                <a:latin typeface="Microsoft Sans Serif"/>
                <a:cs typeface="Microsoft Sans Serif"/>
              </a:rPr>
              <a:t>„</a:t>
            </a:r>
            <a:r>
              <a:rPr dirty="0" baseline="15625" sz="2400" spc="-390">
                <a:solidFill>
                  <a:srgbClr val="FF0000"/>
                </a:solidFill>
                <a:latin typeface="Microsoft Sans Serif"/>
                <a:cs typeface="Microsoft Sans Serif"/>
              </a:rPr>
              <a:t> </a:t>
            </a:r>
            <a:r>
              <a:rPr dirty="0" baseline="5208" sz="2400" spc="-585">
                <a:solidFill>
                  <a:srgbClr val="FF0000"/>
                </a:solidFill>
                <a:latin typeface="Microsoft Sans Serif"/>
                <a:cs typeface="Microsoft Sans Serif"/>
              </a:rPr>
              <a:t>لا</a:t>
            </a:r>
            <a:r>
              <a:rPr dirty="0" baseline="5208" sz="2400" spc="517">
                <a:solidFill>
                  <a:srgbClr val="FF0000"/>
                </a:solidFill>
                <a:latin typeface="Microsoft Sans Serif"/>
                <a:cs typeface="Microsoft Sans Serif"/>
              </a:rPr>
              <a:t> </a:t>
            </a:r>
            <a:r>
              <a:rPr dirty="0" baseline="1736" sz="2400" spc="-1147">
                <a:solidFill>
                  <a:srgbClr val="FF0000"/>
                </a:solidFill>
                <a:latin typeface="Microsoft Sans Serif"/>
                <a:cs typeface="Microsoft Sans Serif"/>
              </a:rPr>
              <a:t>ي</a:t>
            </a:r>
            <a:r>
              <a:rPr dirty="0" baseline="-6944" sz="2400" spc="-1147">
                <a:solidFill>
                  <a:srgbClr val="FF0000"/>
                </a:solidFill>
                <a:latin typeface="Microsoft Sans Serif"/>
                <a:cs typeface="Microsoft Sans Serif"/>
              </a:rPr>
              <a:t>„</a:t>
            </a:r>
            <a:r>
              <a:rPr dirty="0" baseline="1736" sz="2400" spc="-1147">
                <a:solidFill>
                  <a:srgbClr val="FF0000"/>
                </a:solidFill>
                <a:latin typeface="Microsoft Sans Serif"/>
                <a:cs typeface="Microsoft Sans Serif"/>
              </a:rPr>
              <a:t>ت</a:t>
            </a:r>
            <a:r>
              <a:rPr dirty="0" baseline="-3472" sz="2400" spc="-1147">
                <a:solidFill>
                  <a:srgbClr val="FF0000"/>
                </a:solidFill>
                <a:latin typeface="Microsoft Sans Serif"/>
                <a:cs typeface="Microsoft Sans Serif"/>
              </a:rPr>
              <a:t>„</a:t>
            </a:r>
            <a:r>
              <a:rPr dirty="0" baseline="-3472" sz="2400" spc="-300">
                <a:solidFill>
                  <a:srgbClr val="FF0000"/>
                </a:solidFill>
                <a:latin typeface="Microsoft Sans Serif"/>
                <a:cs typeface="Microsoft Sans Serif"/>
              </a:rPr>
              <a:t> </a:t>
            </a:r>
            <a:r>
              <a:rPr dirty="0" baseline="8680" sz="2400" spc="-569">
                <a:solidFill>
                  <a:srgbClr val="FF0000"/>
                </a:solidFill>
                <a:latin typeface="Microsoft Sans Serif"/>
                <a:cs typeface="Microsoft Sans Serif"/>
              </a:rPr>
              <a:t>عملا</a:t>
            </a:r>
            <a:r>
              <a:rPr dirty="0" baseline="8680" sz="2400" spc="44">
                <a:solidFill>
                  <a:srgbClr val="FF0000"/>
                </a:solidFill>
                <a:latin typeface="Microsoft Sans Serif"/>
                <a:cs typeface="Microsoft Sans Serif"/>
              </a:rPr>
              <a:t> </a:t>
            </a:r>
            <a:r>
              <a:rPr dirty="0" baseline="10416" sz="2400" spc="-937">
                <a:solidFill>
                  <a:srgbClr val="FF0000"/>
                </a:solidFill>
                <a:latin typeface="Microsoft Sans Serif"/>
                <a:cs typeface="Microsoft Sans Serif"/>
              </a:rPr>
              <a:t>„</a:t>
            </a:r>
            <a:r>
              <a:rPr dirty="0" baseline="10416" sz="2400" spc="-315">
                <a:solidFill>
                  <a:srgbClr val="FF0000"/>
                </a:solidFill>
                <a:latin typeface="Microsoft Sans Serif"/>
                <a:cs typeface="Microsoft Sans Serif"/>
              </a:rPr>
              <a:t> </a:t>
            </a:r>
            <a:r>
              <a:rPr dirty="0" baseline="-3472" sz="2400" spc="-487">
                <a:solidFill>
                  <a:srgbClr val="FF0000"/>
                </a:solidFill>
                <a:latin typeface="Microsoft Sans Serif"/>
                <a:cs typeface="Microsoft Sans Serif"/>
              </a:rPr>
              <a:t>ع</a:t>
            </a:r>
            <a:r>
              <a:rPr dirty="0" baseline="-3472" sz="2400" spc="-322">
                <a:solidFill>
                  <a:srgbClr val="FF0000"/>
                </a:solidFill>
                <a:latin typeface="Microsoft Sans Serif"/>
                <a:cs typeface="Microsoft Sans Serif"/>
              </a:rPr>
              <a:t> </a:t>
            </a:r>
            <a:r>
              <a:rPr dirty="0" baseline="31250" sz="2400" spc="-705">
                <a:solidFill>
                  <a:srgbClr val="FF0000"/>
                </a:solidFill>
                <a:latin typeface="Microsoft Sans Serif"/>
                <a:cs typeface="Microsoft Sans Serif"/>
              </a:rPr>
              <a:t>محم</a:t>
            </a:r>
            <a:r>
              <a:rPr dirty="0" baseline="6944" sz="2400" spc="-705">
                <a:solidFill>
                  <a:srgbClr val="FF0000"/>
                </a:solidFill>
                <a:latin typeface="Microsoft Sans Serif"/>
                <a:cs typeface="Microsoft Sans Serif"/>
              </a:rPr>
              <a:t>,</a:t>
            </a:r>
            <a:r>
              <a:rPr dirty="0" baseline="6944" sz="2400" spc="330">
                <a:solidFill>
                  <a:srgbClr val="FF0000"/>
                </a:solidFill>
                <a:latin typeface="Microsoft Sans Serif"/>
                <a:cs typeface="Microsoft Sans Serif"/>
              </a:rPr>
              <a:t> </a:t>
            </a:r>
            <a:r>
              <a:rPr dirty="0" baseline="34722" sz="2400" spc="-592">
                <a:solidFill>
                  <a:srgbClr val="FF0000"/>
                </a:solidFill>
                <a:latin typeface="Microsoft Sans Serif"/>
                <a:cs typeface="Microsoft Sans Serif"/>
              </a:rPr>
              <a:t>هلمحم</a:t>
            </a:r>
            <a:r>
              <a:rPr dirty="0" baseline="10416" sz="2400" spc="-592">
                <a:solidFill>
                  <a:srgbClr val="FF0000"/>
                </a:solidFill>
                <a:latin typeface="Microsoft Sans Serif"/>
                <a:cs typeface="Microsoft Sans Serif"/>
              </a:rPr>
              <a:t>,</a:t>
            </a:r>
            <a:r>
              <a:rPr dirty="0" baseline="10416" sz="2400" spc="532">
                <a:solidFill>
                  <a:srgbClr val="FF0000"/>
                </a:solidFill>
                <a:latin typeface="Microsoft Sans Serif"/>
                <a:cs typeface="Microsoft Sans Serif"/>
              </a:rPr>
              <a:t> </a:t>
            </a:r>
            <a:r>
              <a:rPr dirty="0" baseline="20833" sz="2400" spc="-794">
                <a:latin typeface="Microsoft Sans Serif"/>
                <a:cs typeface="Microsoft Sans Serif"/>
              </a:rPr>
              <a:t>.</a:t>
            </a:r>
            <a:r>
              <a:rPr dirty="0" baseline="3472" sz="2400" spc="-794">
                <a:latin typeface="Microsoft Sans Serif"/>
                <a:cs typeface="Microsoft Sans Serif"/>
              </a:rPr>
              <a:t>ق</a:t>
            </a:r>
            <a:r>
              <a:rPr dirty="0" baseline="3472" sz="2400" spc="412">
                <a:latin typeface="Microsoft Sans Serif"/>
                <a:cs typeface="Microsoft Sans Serif"/>
              </a:rPr>
              <a:t> </a:t>
            </a:r>
            <a:r>
              <a:rPr dirty="0" baseline="1736" sz="2400" spc="-1245">
                <a:latin typeface="Microsoft Sans Serif"/>
                <a:cs typeface="Microsoft Sans Serif"/>
              </a:rPr>
              <a:t>ك</a:t>
            </a:r>
            <a:r>
              <a:rPr dirty="0" baseline="22569" sz="2400" spc="-1245">
                <a:latin typeface="Microsoft Sans Serif"/>
                <a:cs typeface="Microsoft Sans Serif"/>
              </a:rPr>
              <a:t>o</a:t>
            </a:r>
            <a:r>
              <a:rPr dirty="0" baseline="22569" sz="2400" spc="-247">
                <a:latin typeface="Microsoft Sans Serif"/>
                <a:cs typeface="Microsoft Sans Serif"/>
              </a:rPr>
              <a:t> </a:t>
            </a:r>
            <a:r>
              <a:rPr dirty="0" baseline="3472" sz="2400" spc="-1514">
                <a:latin typeface="Microsoft Sans Serif"/>
                <a:cs typeface="Microsoft Sans Serif"/>
              </a:rPr>
              <a:t>ش</a:t>
            </a:r>
            <a:r>
              <a:rPr dirty="0" baseline="17361" sz="2400" spc="-277">
                <a:latin typeface="Microsoft Sans Serif"/>
                <a:cs typeface="Microsoft Sans Serif"/>
              </a:rPr>
              <a:t> </a:t>
            </a:r>
            <a:r>
              <a:rPr dirty="0" baseline="36458" sz="2400" spc="-690">
                <a:latin typeface="Microsoft Sans Serif"/>
                <a:cs typeface="Microsoft Sans Serif"/>
              </a:rPr>
              <a:t>تُ</a:t>
            </a:r>
            <a:r>
              <a:rPr dirty="0" baseline="29513" sz="2400" spc="-690">
                <a:latin typeface="Microsoft Sans Serif"/>
                <a:cs typeface="Microsoft Sans Serif"/>
              </a:rPr>
              <a:t>„</a:t>
            </a:r>
            <a:r>
              <a:rPr dirty="0" baseline="29513" sz="2400" spc="442">
                <a:latin typeface="Microsoft Sans Serif"/>
                <a:cs typeface="Microsoft Sans Serif"/>
              </a:rPr>
              <a:t> </a:t>
            </a:r>
            <a:r>
              <a:rPr dirty="0" baseline="10416" sz="2400" spc="-937">
                <a:latin typeface="Microsoft Sans Serif"/>
                <a:cs typeface="Microsoft Sans Serif"/>
              </a:rPr>
              <a:t>„</a:t>
            </a:r>
            <a:r>
              <a:rPr dirty="0" baseline="10416" sz="2400" spc="-315">
                <a:latin typeface="Microsoft Sans Serif"/>
                <a:cs typeface="Microsoft Sans Serif"/>
              </a:rPr>
              <a:t> </a:t>
            </a:r>
            <a:r>
              <a:rPr dirty="0" baseline="10416" sz="2400" spc="-1170">
                <a:latin typeface="Microsoft Sans Serif"/>
                <a:cs typeface="Microsoft Sans Serif"/>
              </a:rPr>
              <a:t>لث</a:t>
            </a:r>
            <a:r>
              <a:rPr dirty="0" baseline="19097" sz="2400" spc="-405">
                <a:latin typeface="Microsoft Sans Serif"/>
                <a:cs typeface="Microsoft Sans Serif"/>
              </a:rPr>
              <a:t> </a:t>
            </a:r>
            <a:r>
              <a:rPr dirty="0" baseline="8680" sz="2400" spc="-989">
                <a:latin typeface="Microsoft Sans Serif"/>
                <a:cs typeface="Microsoft Sans Serif"/>
              </a:rPr>
              <a:t>س</a:t>
            </a:r>
            <a:r>
              <a:rPr dirty="0" baseline="12152" sz="2400" spc="-67">
                <a:latin typeface="Microsoft Sans Serif"/>
                <a:cs typeface="Microsoft Sans Serif"/>
              </a:rPr>
              <a:t> </a:t>
            </a:r>
            <a:r>
              <a:rPr dirty="0" baseline="-1736" sz="2400" spc="-217">
                <a:latin typeface="Microsoft Sans Serif"/>
                <a:cs typeface="Microsoft Sans Serif"/>
              </a:rPr>
              <a:t>ا</a:t>
            </a:r>
            <a:r>
              <a:rPr dirty="0" baseline="-1736" sz="2400" spc="-209">
                <a:latin typeface="Microsoft Sans Serif"/>
                <a:cs typeface="Microsoft Sans Serif"/>
              </a:rPr>
              <a:t> </a:t>
            </a:r>
            <a:r>
              <a:rPr dirty="0" baseline="8680" sz="2400" spc="-675">
                <a:latin typeface="Microsoft Sans Serif"/>
                <a:cs typeface="Microsoft Sans Serif"/>
              </a:rPr>
              <a:t>.</a:t>
            </a:r>
            <a:r>
              <a:rPr dirty="0" baseline="8680" sz="2400" spc="-315">
                <a:latin typeface="Microsoft Sans Serif"/>
                <a:cs typeface="Microsoft Sans Serif"/>
              </a:rPr>
              <a:t> </a:t>
            </a:r>
            <a:r>
              <a:rPr dirty="0" sz="1600" spc="35">
                <a:latin typeface="Microsoft Sans Serif"/>
                <a:cs typeface="Microsoft Sans Serif"/>
              </a:rPr>
              <a:t>ه</a:t>
            </a:r>
            <a:endParaRPr sz="1600">
              <a:latin typeface="Microsoft Sans Serif"/>
              <a:cs typeface="Microsoft Sans Serif"/>
            </a:endParaRPr>
          </a:p>
        </p:txBody>
      </p:sp>
      <p:sp>
        <p:nvSpPr>
          <p:cNvPr id="21" name="object 21" descr=""/>
          <p:cNvSpPr txBox="1"/>
          <p:nvPr/>
        </p:nvSpPr>
        <p:spPr>
          <a:xfrm>
            <a:off x="1125118" y="4583684"/>
            <a:ext cx="10756900" cy="269240"/>
          </a:xfrm>
          <a:prstGeom prst="rect">
            <a:avLst/>
          </a:prstGeom>
        </p:spPr>
        <p:txBody>
          <a:bodyPr wrap="square" lIns="0" tIns="12065" rIns="0" bIns="0" rtlCol="0" vert="horz">
            <a:spAutoFit/>
          </a:bodyPr>
          <a:lstStyle/>
          <a:p>
            <a:pPr algn="r" marL="50800" marR="43180">
              <a:lnSpc>
                <a:spcPct val="100000"/>
              </a:lnSpc>
              <a:spcBef>
                <a:spcPts val="95"/>
              </a:spcBef>
            </a:pPr>
            <a:r>
              <a:rPr dirty="0" sz="1600" spc="-105">
                <a:latin typeface="Microsoft Sans Serif"/>
                <a:cs typeface="Microsoft Sans Serif"/>
              </a:rPr>
              <a:t>.</a:t>
            </a:r>
            <a:r>
              <a:rPr dirty="0" sz="1600" spc="-105">
                <a:latin typeface="Microsoft Sans Serif"/>
                <a:cs typeface="Microsoft Sans Serif"/>
              </a:rPr>
              <a:t>م</a:t>
            </a:r>
            <a:r>
              <a:rPr dirty="0" sz="1600" spc="30">
                <a:latin typeface="Microsoft Sans Serif"/>
                <a:cs typeface="Microsoft Sans Serif"/>
              </a:rPr>
              <a:t> </a:t>
            </a:r>
            <a:r>
              <a:rPr dirty="0" sz="1600">
                <a:latin typeface="Microsoft Sans Serif"/>
                <a:cs typeface="Microsoft Sans Serif"/>
              </a:rPr>
              <a:t>ا</a:t>
            </a:r>
            <a:r>
              <a:rPr dirty="0" sz="1600" spc="235">
                <a:latin typeface="Microsoft Sans Serif"/>
                <a:cs typeface="Microsoft Sans Serif"/>
              </a:rPr>
              <a:t> </a:t>
            </a:r>
            <a:r>
              <a:rPr dirty="0" sz="1600" spc="-315">
                <a:latin typeface="Microsoft Sans Serif"/>
                <a:cs typeface="Microsoft Sans Serif"/>
              </a:rPr>
              <a:t>و</a:t>
            </a:r>
            <a:r>
              <a:rPr dirty="0" sz="1600" spc="480">
                <a:latin typeface="Microsoft Sans Serif"/>
                <a:cs typeface="Microsoft Sans Serif"/>
              </a:rPr>
              <a:t> </a:t>
            </a:r>
            <a:r>
              <a:rPr dirty="0" sz="1600" spc="-35">
                <a:latin typeface="Microsoft Sans Serif"/>
                <a:cs typeface="Microsoft Sans Serif"/>
              </a:rPr>
              <a:t>ة</a:t>
            </a:r>
            <a:r>
              <a:rPr dirty="0" sz="1600" spc="-200">
                <a:latin typeface="Microsoft Sans Serif"/>
                <a:cs typeface="Microsoft Sans Serif"/>
              </a:rPr>
              <a:t> </a:t>
            </a:r>
            <a:r>
              <a:rPr dirty="0" sz="1600">
                <a:latin typeface="Microsoft Sans Serif"/>
                <a:cs typeface="Microsoft Sans Serif"/>
              </a:rPr>
              <a:t>ا</a:t>
            </a:r>
            <a:r>
              <a:rPr dirty="0" sz="1600" spc="430">
                <a:latin typeface="Microsoft Sans Serif"/>
                <a:cs typeface="Microsoft Sans Serif"/>
              </a:rPr>
              <a:t> </a:t>
            </a:r>
            <a:r>
              <a:rPr dirty="0" sz="1600" spc="-740">
                <a:latin typeface="Microsoft Sans Serif"/>
                <a:cs typeface="Microsoft Sans Serif"/>
              </a:rPr>
              <a:t>ي</a:t>
            </a:r>
            <a:r>
              <a:rPr dirty="0" baseline="-13888" sz="2400" spc="-1110">
                <a:latin typeface="Microsoft Sans Serif"/>
                <a:cs typeface="Microsoft Sans Serif"/>
              </a:rPr>
              <a:t>„</a:t>
            </a:r>
            <a:r>
              <a:rPr dirty="0" baseline="-13888" sz="2400" spc="202">
                <a:latin typeface="Microsoft Sans Serif"/>
                <a:cs typeface="Microsoft Sans Serif"/>
              </a:rPr>
              <a:t> </a:t>
            </a:r>
            <a:r>
              <a:rPr dirty="0" sz="1600" spc="-240">
                <a:latin typeface="Microsoft Sans Serif"/>
                <a:cs typeface="Microsoft Sans Serif"/>
              </a:rPr>
              <a:t>دارأل</a:t>
            </a:r>
            <a:r>
              <a:rPr dirty="0" sz="1600" spc="20">
                <a:latin typeface="Microsoft Sans Serif"/>
                <a:cs typeface="Microsoft Sans Serif"/>
              </a:rPr>
              <a:t> </a:t>
            </a:r>
            <a:r>
              <a:rPr dirty="0" sz="1600" spc="-330">
                <a:latin typeface="Microsoft Sans Serif"/>
                <a:cs typeface="Microsoft Sans Serif"/>
              </a:rPr>
              <a:t>ق</a:t>
            </a:r>
            <a:r>
              <a:rPr dirty="0" sz="1600" spc="295">
                <a:latin typeface="Microsoft Sans Serif"/>
                <a:cs typeface="Microsoft Sans Serif"/>
              </a:rPr>
              <a:t> </a:t>
            </a:r>
            <a:r>
              <a:rPr dirty="0" sz="1600" spc="-35">
                <a:latin typeface="Microsoft Sans Serif"/>
                <a:cs typeface="Microsoft Sans Serif"/>
              </a:rPr>
              <a:t>ة</a:t>
            </a:r>
            <a:r>
              <a:rPr dirty="0" sz="1600" spc="-200">
                <a:latin typeface="Microsoft Sans Serif"/>
                <a:cs typeface="Microsoft Sans Serif"/>
              </a:rPr>
              <a:t> </a:t>
            </a:r>
            <a:r>
              <a:rPr dirty="0" sz="1600">
                <a:latin typeface="Microsoft Sans Serif"/>
                <a:cs typeface="Microsoft Sans Serif"/>
              </a:rPr>
              <a:t>ا</a:t>
            </a:r>
            <a:r>
              <a:rPr dirty="0" sz="1600" spc="370">
                <a:latin typeface="Microsoft Sans Serif"/>
                <a:cs typeface="Microsoft Sans Serif"/>
              </a:rPr>
              <a:t> </a:t>
            </a:r>
            <a:r>
              <a:rPr dirty="0" sz="1600">
                <a:latin typeface="Microsoft Sans Serif"/>
                <a:cs typeface="Microsoft Sans Serif"/>
              </a:rPr>
              <a:t>ا</a:t>
            </a:r>
            <a:r>
              <a:rPr dirty="0" sz="1600" spc="40">
                <a:latin typeface="Microsoft Sans Serif"/>
                <a:cs typeface="Microsoft Sans Serif"/>
              </a:rPr>
              <a:t>  </a:t>
            </a:r>
            <a:r>
              <a:rPr dirty="0" sz="1600" spc="-250">
                <a:latin typeface="Microsoft Sans Serif"/>
                <a:cs typeface="Microsoft Sans Serif"/>
              </a:rPr>
              <a:t>او</a:t>
            </a:r>
            <a:r>
              <a:rPr dirty="0" sz="1600" spc="-195">
                <a:latin typeface="Microsoft Sans Serif"/>
                <a:cs typeface="Microsoft Sans Serif"/>
              </a:rPr>
              <a:t> </a:t>
            </a:r>
            <a:r>
              <a:rPr dirty="0" sz="1600" spc="-270">
                <a:latin typeface="Microsoft Sans Serif"/>
                <a:cs typeface="Microsoft Sans Serif"/>
              </a:rPr>
              <a:t>نو</a:t>
            </a:r>
            <a:r>
              <a:rPr dirty="0" sz="1600" spc="335">
                <a:latin typeface="Microsoft Sans Serif"/>
                <a:cs typeface="Microsoft Sans Serif"/>
              </a:rPr>
              <a:t> </a:t>
            </a:r>
            <a:r>
              <a:rPr dirty="0" sz="1600" spc="-375">
                <a:latin typeface="Microsoft Sans Serif"/>
                <a:cs typeface="Microsoft Sans Serif"/>
              </a:rPr>
              <a:t>رر</a:t>
            </a:r>
            <a:r>
              <a:rPr dirty="0" sz="1600" spc="120">
                <a:latin typeface="Microsoft Sans Serif"/>
                <a:cs typeface="Microsoft Sans Serif"/>
              </a:rPr>
              <a:t>  </a:t>
            </a:r>
            <a:r>
              <a:rPr dirty="0" sz="1600">
                <a:latin typeface="Microsoft Sans Serif"/>
                <a:cs typeface="Microsoft Sans Serif"/>
              </a:rPr>
              <a:t>ر</a:t>
            </a:r>
            <a:r>
              <a:rPr dirty="0" sz="1600" spc="240">
                <a:latin typeface="Microsoft Sans Serif"/>
                <a:cs typeface="Microsoft Sans Serif"/>
              </a:rPr>
              <a:t> </a:t>
            </a:r>
            <a:r>
              <a:rPr dirty="0" sz="1600" spc="-265">
                <a:latin typeface="Microsoft Sans Serif"/>
                <a:cs typeface="Microsoft Sans Serif"/>
              </a:rPr>
              <a:t>و</a:t>
            </a:r>
            <a:r>
              <a:rPr dirty="0" sz="1600" spc="-220">
                <a:latin typeface="Microsoft Sans Serif"/>
                <a:cs typeface="Microsoft Sans Serif"/>
              </a:rPr>
              <a:t> </a:t>
            </a:r>
            <a:r>
              <a:rPr dirty="0" sz="1600">
                <a:latin typeface="Microsoft Sans Serif"/>
                <a:cs typeface="Microsoft Sans Serif"/>
              </a:rPr>
              <a:t>ذ</a:t>
            </a:r>
            <a:r>
              <a:rPr dirty="0" sz="1600" spc="484">
                <a:latin typeface="Microsoft Sans Serif"/>
                <a:cs typeface="Microsoft Sans Serif"/>
              </a:rPr>
              <a:t>  </a:t>
            </a:r>
            <a:r>
              <a:rPr dirty="0" sz="1600" spc="-165">
                <a:latin typeface="Microsoft Sans Serif"/>
                <a:cs typeface="Microsoft Sans Serif"/>
              </a:rPr>
              <a:t>نا</a:t>
            </a:r>
            <a:r>
              <a:rPr dirty="0" sz="1600" spc="140">
                <a:latin typeface="Microsoft Sans Serif"/>
                <a:cs typeface="Microsoft Sans Serif"/>
              </a:rPr>
              <a:t> </a:t>
            </a:r>
            <a:r>
              <a:rPr dirty="0" sz="1600" spc="-10">
                <a:latin typeface="Microsoft Sans Serif"/>
                <a:cs typeface="Microsoft Sans Serif"/>
              </a:rPr>
              <a:t>م</a:t>
            </a:r>
            <a:r>
              <a:rPr dirty="0" sz="1600" spc="105">
                <a:latin typeface="Microsoft Sans Serif"/>
                <a:cs typeface="Microsoft Sans Serif"/>
              </a:rPr>
              <a:t> </a:t>
            </a:r>
            <a:r>
              <a:rPr dirty="0" sz="1600" spc="-235">
                <a:latin typeface="Microsoft Sans Serif"/>
                <a:cs typeface="Microsoft Sans Serif"/>
              </a:rPr>
              <a:t>ن</a:t>
            </a:r>
            <a:r>
              <a:rPr dirty="0" sz="1600">
                <a:latin typeface="Microsoft Sans Serif"/>
                <a:cs typeface="Microsoft Sans Serif"/>
              </a:rPr>
              <a:t> </a:t>
            </a:r>
            <a:r>
              <a:rPr dirty="0" sz="1600" spc="-265">
                <a:latin typeface="Microsoft Sans Serif"/>
                <a:cs typeface="Microsoft Sans Serif"/>
              </a:rPr>
              <a:t>و</a:t>
            </a:r>
            <a:r>
              <a:rPr dirty="0" sz="1600" spc="-220">
                <a:latin typeface="Microsoft Sans Serif"/>
                <a:cs typeface="Microsoft Sans Serif"/>
              </a:rPr>
              <a:t> </a:t>
            </a:r>
            <a:r>
              <a:rPr dirty="0" sz="1600">
                <a:latin typeface="Microsoft Sans Serif"/>
                <a:cs typeface="Microsoft Sans Serif"/>
              </a:rPr>
              <a:t>،ر</a:t>
            </a:r>
            <a:r>
              <a:rPr dirty="0" sz="1600" spc="440">
                <a:latin typeface="Microsoft Sans Serif"/>
                <a:cs typeface="Microsoft Sans Serif"/>
              </a:rPr>
              <a:t>  </a:t>
            </a:r>
            <a:r>
              <a:rPr dirty="0" sz="1600" spc="-155">
                <a:latin typeface="Microsoft Sans Serif"/>
                <a:cs typeface="Microsoft Sans Serif"/>
              </a:rPr>
              <a:t>ةر</a:t>
            </a:r>
            <a:r>
              <a:rPr dirty="0" sz="1600" spc="110">
                <a:latin typeface="Microsoft Sans Serif"/>
                <a:cs typeface="Microsoft Sans Serif"/>
              </a:rPr>
              <a:t> </a:t>
            </a:r>
            <a:r>
              <a:rPr dirty="0" sz="1600" spc="-254">
                <a:latin typeface="Microsoft Sans Serif"/>
                <a:cs typeface="Microsoft Sans Serif"/>
              </a:rPr>
              <a:t>لا</a:t>
            </a:r>
            <a:r>
              <a:rPr dirty="0" sz="1600" spc="254">
                <a:latin typeface="Microsoft Sans Serif"/>
                <a:cs typeface="Microsoft Sans Serif"/>
              </a:rPr>
              <a:t>  </a:t>
            </a:r>
            <a:r>
              <a:rPr dirty="0" sz="1600" spc="-310">
                <a:latin typeface="Microsoft Sans Serif"/>
                <a:cs typeface="Microsoft Sans Serif"/>
              </a:rPr>
              <a:t>أل</a:t>
            </a:r>
            <a:r>
              <a:rPr dirty="0" sz="1600" spc="-175">
                <a:latin typeface="Microsoft Sans Serif"/>
                <a:cs typeface="Microsoft Sans Serif"/>
              </a:rPr>
              <a:t> </a:t>
            </a:r>
            <a:r>
              <a:rPr dirty="0" sz="1600" spc="-125">
                <a:latin typeface="Microsoft Sans Serif"/>
                <a:cs typeface="Microsoft Sans Serif"/>
              </a:rPr>
              <a:t>ةءا</a:t>
            </a:r>
            <a:r>
              <a:rPr dirty="0" sz="1600" spc="265">
                <a:latin typeface="Microsoft Sans Serif"/>
                <a:cs typeface="Microsoft Sans Serif"/>
              </a:rPr>
              <a:t> </a:t>
            </a:r>
            <a:r>
              <a:rPr dirty="0" sz="1600" spc="-150">
                <a:latin typeface="Microsoft Sans Serif"/>
                <a:cs typeface="Microsoft Sans Serif"/>
              </a:rPr>
              <a:t>ا</a:t>
            </a:r>
            <a:r>
              <a:rPr dirty="0" sz="1600" spc="-215">
                <a:latin typeface="Microsoft Sans Serif"/>
                <a:cs typeface="Microsoft Sans Serif"/>
              </a:rPr>
              <a:t> </a:t>
            </a:r>
            <a:r>
              <a:rPr dirty="0" sz="1600">
                <a:latin typeface="Microsoft Sans Serif"/>
                <a:cs typeface="Microsoft Sans Serif"/>
              </a:rPr>
              <a:t>ر</a:t>
            </a:r>
            <a:r>
              <a:rPr dirty="0" sz="1600" spc="260">
                <a:latin typeface="Microsoft Sans Serif"/>
                <a:cs typeface="Microsoft Sans Serif"/>
              </a:rPr>
              <a:t>  </a:t>
            </a:r>
            <a:r>
              <a:rPr dirty="0" sz="1600" spc="-229">
                <a:latin typeface="Microsoft Sans Serif"/>
                <a:cs typeface="Microsoft Sans Serif"/>
              </a:rPr>
              <a:t>ر</a:t>
            </a:r>
            <a:r>
              <a:rPr dirty="0" sz="1600" spc="50">
                <a:latin typeface="Microsoft Sans Serif"/>
                <a:cs typeface="Microsoft Sans Serif"/>
              </a:rPr>
              <a:t> </a:t>
            </a:r>
            <a:r>
              <a:rPr dirty="0" sz="1600">
                <a:latin typeface="Microsoft Sans Serif"/>
                <a:cs typeface="Microsoft Sans Serif"/>
              </a:rPr>
              <a:t>ا</a:t>
            </a:r>
            <a:r>
              <a:rPr dirty="0" sz="1600" spc="180">
                <a:latin typeface="Microsoft Sans Serif"/>
                <a:cs typeface="Microsoft Sans Serif"/>
              </a:rPr>
              <a:t>  </a:t>
            </a:r>
            <a:r>
              <a:rPr dirty="0" sz="1600">
                <a:latin typeface="Microsoft Sans Serif"/>
                <a:cs typeface="Microsoft Sans Serif"/>
              </a:rPr>
              <a:t>ةذ</a:t>
            </a:r>
            <a:r>
              <a:rPr dirty="0" sz="1600" spc="260">
                <a:latin typeface="Microsoft Sans Serif"/>
                <a:cs typeface="Microsoft Sans Serif"/>
              </a:rPr>
              <a:t> </a:t>
            </a:r>
            <a:r>
              <a:rPr dirty="0" sz="1600" spc="-740">
                <a:latin typeface="Microsoft Sans Serif"/>
                <a:cs typeface="Microsoft Sans Serif"/>
              </a:rPr>
              <a:t>ي</a:t>
            </a:r>
            <a:r>
              <a:rPr dirty="0" baseline="-13888" sz="2400" spc="-1110">
                <a:latin typeface="Microsoft Sans Serif"/>
                <a:cs typeface="Microsoft Sans Serif"/>
              </a:rPr>
              <a:t>„</a:t>
            </a:r>
            <a:r>
              <a:rPr dirty="0" baseline="-13888" sz="2400" spc="727">
                <a:latin typeface="Microsoft Sans Serif"/>
                <a:cs typeface="Microsoft Sans Serif"/>
              </a:rPr>
              <a:t> </a:t>
            </a:r>
            <a:r>
              <a:rPr dirty="0" sz="1600" spc="-265">
                <a:latin typeface="Microsoft Sans Serif"/>
                <a:cs typeface="Microsoft Sans Serif"/>
              </a:rPr>
              <a:t>و</a:t>
            </a:r>
            <a:r>
              <a:rPr dirty="0" sz="1600" spc="-190">
                <a:latin typeface="Microsoft Sans Serif"/>
                <a:cs typeface="Microsoft Sans Serif"/>
              </a:rPr>
              <a:t> </a:t>
            </a:r>
            <a:r>
              <a:rPr dirty="0" sz="1600" spc="-250">
                <a:solidFill>
                  <a:srgbClr val="FF0000"/>
                </a:solidFill>
                <a:latin typeface="Microsoft Sans Serif"/>
                <a:cs typeface="Microsoft Sans Serif"/>
              </a:rPr>
              <a:t>،دارال</a:t>
            </a:r>
            <a:r>
              <a:rPr dirty="0" sz="1600" spc="120">
                <a:solidFill>
                  <a:srgbClr val="FF0000"/>
                </a:solidFill>
                <a:latin typeface="Microsoft Sans Serif"/>
                <a:cs typeface="Microsoft Sans Serif"/>
              </a:rPr>
              <a:t> </a:t>
            </a:r>
            <a:r>
              <a:rPr dirty="0" sz="1600">
                <a:solidFill>
                  <a:srgbClr val="FF0000"/>
                </a:solidFill>
                <a:latin typeface="Microsoft Sans Serif"/>
                <a:cs typeface="Microsoft Sans Serif"/>
              </a:rPr>
              <a:t>ة</a:t>
            </a:r>
            <a:r>
              <a:rPr dirty="0" sz="1600" spc="225">
                <a:solidFill>
                  <a:srgbClr val="FF0000"/>
                </a:solidFill>
                <a:latin typeface="Microsoft Sans Serif"/>
                <a:cs typeface="Microsoft Sans Serif"/>
              </a:rPr>
              <a:t> </a:t>
            </a:r>
            <a:r>
              <a:rPr dirty="0" sz="1600">
                <a:solidFill>
                  <a:srgbClr val="FF0000"/>
                </a:solidFill>
                <a:latin typeface="Microsoft Sans Serif"/>
                <a:cs typeface="Microsoft Sans Serif"/>
              </a:rPr>
              <a:t>ا</a:t>
            </a:r>
            <a:r>
              <a:rPr dirty="0" sz="1600" spc="375">
                <a:solidFill>
                  <a:srgbClr val="FF0000"/>
                </a:solidFill>
                <a:latin typeface="Microsoft Sans Serif"/>
                <a:cs typeface="Microsoft Sans Serif"/>
              </a:rPr>
              <a:t> </a:t>
            </a:r>
            <a:r>
              <a:rPr dirty="0" sz="1600">
                <a:solidFill>
                  <a:srgbClr val="FF0000"/>
                </a:solidFill>
                <a:latin typeface="Microsoft Sans Serif"/>
                <a:cs typeface="Microsoft Sans Serif"/>
              </a:rPr>
              <a:t>ةا</a:t>
            </a:r>
            <a:r>
              <a:rPr dirty="0" sz="1600" spc="100">
                <a:solidFill>
                  <a:srgbClr val="FF0000"/>
                </a:solidFill>
                <a:latin typeface="Microsoft Sans Serif"/>
                <a:cs typeface="Microsoft Sans Serif"/>
              </a:rPr>
              <a:t>  </a:t>
            </a:r>
            <a:r>
              <a:rPr dirty="0" sz="1600" spc="-254">
                <a:solidFill>
                  <a:srgbClr val="FF0000"/>
                </a:solidFill>
                <a:latin typeface="Microsoft Sans Serif"/>
                <a:cs typeface="Microsoft Sans Serif"/>
              </a:rPr>
              <a:t>لوا</a:t>
            </a:r>
            <a:r>
              <a:rPr dirty="0" sz="1600" spc="355">
                <a:solidFill>
                  <a:srgbClr val="FF0000"/>
                </a:solidFill>
                <a:latin typeface="Microsoft Sans Serif"/>
                <a:cs typeface="Microsoft Sans Serif"/>
              </a:rPr>
              <a:t> </a:t>
            </a:r>
            <a:r>
              <a:rPr dirty="0" sz="1600" spc="-254">
                <a:solidFill>
                  <a:srgbClr val="FF0000"/>
                </a:solidFill>
                <a:latin typeface="Microsoft Sans Serif"/>
                <a:cs typeface="Microsoft Sans Serif"/>
              </a:rPr>
              <a:t>لا</a:t>
            </a:r>
            <a:r>
              <a:rPr dirty="0" sz="1600" spc="380">
                <a:solidFill>
                  <a:srgbClr val="FF0000"/>
                </a:solidFill>
                <a:latin typeface="Microsoft Sans Serif"/>
                <a:cs typeface="Microsoft Sans Serif"/>
              </a:rPr>
              <a:t> </a:t>
            </a:r>
            <a:r>
              <a:rPr dirty="0" sz="1600" spc="-740">
                <a:solidFill>
                  <a:srgbClr val="FF0000"/>
                </a:solidFill>
                <a:latin typeface="Microsoft Sans Serif"/>
                <a:cs typeface="Microsoft Sans Serif"/>
              </a:rPr>
              <a:t>ي</a:t>
            </a:r>
            <a:r>
              <a:rPr dirty="0" baseline="-13888" sz="2400" spc="-1110">
                <a:solidFill>
                  <a:srgbClr val="FF0000"/>
                </a:solidFill>
                <a:latin typeface="Microsoft Sans Serif"/>
                <a:cs typeface="Microsoft Sans Serif"/>
              </a:rPr>
              <a:t>„</a:t>
            </a:r>
            <a:r>
              <a:rPr dirty="0" baseline="-13888" sz="2400" spc="157">
                <a:solidFill>
                  <a:srgbClr val="FF0000"/>
                </a:solidFill>
                <a:latin typeface="Microsoft Sans Serif"/>
                <a:cs typeface="Microsoft Sans Serif"/>
              </a:rPr>
              <a:t> </a:t>
            </a:r>
            <a:r>
              <a:rPr dirty="0" sz="1600" spc="-45">
                <a:solidFill>
                  <a:srgbClr val="FF0000"/>
                </a:solidFill>
                <a:latin typeface="Microsoft Sans Serif"/>
                <a:cs typeface="Microsoft Sans Serif"/>
              </a:rPr>
              <a:t>ا</a:t>
            </a:r>
            <a:r>
              <a:rPr dirty="0" sz="1600" spc="85">
                <a:solidFill>
                  <a:srgbClr val="FF0000"/>
                </a:solidFill>
                <a:latin typeface="Microsoft Sans Serif"/>
                <a:cs typeface="Microsoft Sans Serif"/>
              </a:rPr>
              <a:t> </a:t>
            </a:r>
            <a:r>
              <a:rPr dirty="0" sz="1600" spc="-315">
                <a:solidFill>
                  <a:srgbClr val="FF0000"/>
                </a:solidFill>
                <a:latin typeface="Microsoft Sans Serif"/>
                <a:cs typeface="Microsoft Sans Serif"/>
              </a:rPr>
              <a:t>و</a:t>
            </a:r>
            <a:r>
              <a:rPr dirty="0" sz="1600" spc="250">
                <a:solidFill>
                  <a:srgbClr val="FF0000"/>
                </a:solidFill>
                <a:latin typeface="Microsoft Sans Serif"/>
                <a:cs typeface="Microsoft Sans Serif"/>
              </a:rPr>
              <a:t>  </a:t>
            </a:r>
            <a:r>
              <a:rPr dirty="0" sz="1600" spc="-200">
                <a:solidFill>
                  <a:srgbClr val="FF0000"/>
                </a:solidFill>
                <a:latin typeface="Microsoft Sans Serif"/>
                <a:cs typeface="Microsoft Sans Serif"/>
              </a:rPr>
              <a:t>نا</a:t>
            </a:r>
            <a:r>
              <a:rPr dirty="0" sz="1600" spc="-190">
                <a:solidFill>
                  <a:srgbClr val="FF0000"/>
                </a:solidFill>
                <a:latin typeface="Microsoft Sans Serif"/>
                <a:cs typeface="Microsoft Sans Serif"/>
              </a:rPr>
              <a:t> </a:t>
            </a:r>
            <a:r>
              <a:rPr dirty="0" sz="1600">
                <a:solidFill>
                  <a:srgbClr val="FF0000"/>
                </a:solidFill>
                <a:latin typeface="Microsoft Sans Serif"/>
                <a:cs typeface="Microsoft Sans Serif"/>
              </a:rPr>
              <a:t>ن</a:t>
            </a:r>
            <a:r>
              <a:rPr dirty="0" sz="1600" spc="40">
                <a:solidFill>
                  <a:srgbClr val="FF0000"/>
                </a:solidFill>
                <a:latin typeface="Microsoft Sans Serif"/>
                <a:cs typeface="Microsoft Sans Serif"/>
              </a:rPr>
              <a:t>  </a:t>
            </a:r>
            <a:r>
              <a:rPr dirty="0" sz="1600" spc="-350">
                <a:solidFill>
                  <a:srgbClr val="FF0000"/>
                </a:solidFill>
                <a:latin typeface="Microsoft Sans Serif"/>
                <a:cs typeface="Microsoft Sans Serif"/>
              </a:rPr>
              <a:t>ال</a:t>
            </a:r>
            <a:r>
              <a:rPr dirty="0" sz="1600" spc="110">
                <a:solidFill>
                  <a:srgbClr val="FF0000"/>
                </a:solidFill>
                <a:latin typeface="Microsoft Sans Serif"/>
                <a:cs typeface="Microsoft Sans Serif"/>
              </a:rPr>
              <a:t> </a:t>
            </a:r>
            <a:r>
              <a:rPr dirty="0" sz="1600" spc="-360">
                <a:solidFill>
                  <a:srgbClr val="FF0000"/>
                </a:solidFill>
                <a:latin typeface="Microsoft Sans Serif"/>
                <a:cs typeface="Microsoft Sans Serif"/>
              </a:rPr>
              <a:t>أ</a:t>
            </a:r>
            <a:r>
              <a:rPr dirty="0" baseline="-6944" sz="2400" spc="-540">
                <a:solidFill>
                  <a:srgbClr val="FF0000"/>
                </a:solidFill>
                <a:latin typeface="Microsoft Sans Serif"/>
                <a:cs typeface="Microsoft Sans Serif"/>
              </a:rPr>
              <a:t>,</a:t>
            </a:r>
            <a:r>
              <a:rPr dirty="0" sz="1600" spc="-360">
                <a:solidFill>
                  <a:srgbClr val="FF0000"/>
                </a:solidFill>
                <a:latin typeface="Microsoft Sans Serif"/>
                <a:cs typeface="Microsoft Sans Serif"/>
              </a:rPr>
              <a:t>ل</a:t>
            </a:r>
            <a:r>
              <a:rPr dirty="0" sz="1600" spc="-254">
                <a:solidFill>
                  <a:srgbClr val="FF0000"/>
                </a:solidFill>
                <a:latin typeface="Microsoft Sans Serif"/>
                <a:cs typeface="Microsoft Sans Serif"/>
              </a:rPr>
              <a:t> </a:t>
            </a:r>
            <a:r>
              <a:rPr dirty="0" sz="1600" spc="-265">
                <a:solidFill>
                  <a:srgbClr val="FF0000"/>
                </a:solidFill>
                <a:latin typeface="Microsoft Sans Serif"/>
                <a:cs typeface="Microsoft Sans Serif"/>
              </a:rPr>
              <a:t>و</a:t>
            </a:r>
            <a:r>
              <a:rPr dirty="0" sz="1600" spc="-220">
                <a:solidFill>
                  <a:srgbClr val="FF0000"/>
                </a:solidFill>
                <a:latin typeface="Microsoft Sans Serif"/>
                <a:cs typeface="Microsoft Sans Serif"/>
              </a:rPr>
              <a:t> </a:t>
            </a:r>
            <a:r>
              <a:rPr dirty="0" sz="1600">
                <a:solidFill>
                  <a:srgbClr val="FF0000"/>
                </a:solidFill>
                <a:latin typeface="Microsoft Sans Serif"/>
                <a:cs typeface="Microsoft Sans Serif"/>
              </a:rPr>
              <a:t>ن</a:t>
            </a:r>
            <a:r>
              <a:rPr dirty="0" sz="1600" spc="325">
                <a:solidFill>
                  <a:srgbClr val="FF0000"/>
                </a:solidFill>
                <a:latin typeface="Microsoft Sans Serif"/>
                <a:cs typeface="Microsoft Sans Serif"/>
              </a:rPr>
              <a:t>   </a:t>
            </a:r>
            <a:r>
              <a:rPr dirty="0" sz="1600" spc="-660">
                <a:solidFill>
                  <a:srgbClr val="FF0000"/>
                </a:solidFill>
                <a:latin typeface="Microsoft Sans Serif"/>
                <a:cs typeface="Microsoft Sans Serif"/>
              </a:rPr>
              <a:t>ي</a:t>
            </a:r>
            <a:r>
              <a:rPr dirty="0" sz="1600" spc="35">
                <a:solidFill>
                  <a:srgbClr val="FF0000"/>
                </a:solidFill>
                <a:latin typeface="Microsoft Sans Serif"/>
                <a:cs typeface="Microsoft Sans Serif"/>
              </a:rPr>
              <a:t>  </a:t>
            </a:r>
            <a:r>
              <a:rPr dirty="0" sz="1600">
                <a:solidFill>
                  <a:srgbClr val="FF0000"/>
                </a:solidFill>
                <a:latin typeface="Microsoft Sans Serif"/>
                <a:cs typeface="Microsoft Sans Serif"/>
              </a:rPr>
              <a:t>ن</a:t>
            </a:r>
            <a:r>
              <a:rPr dirty="0" sz="1600" spc="210">
                <a:solidFill>
                  <a:srgbClr val="FF0000"/>
                </a:solidFill>
                <a:latin typeface="Microsoft Sans Serif"/>
                <a:cs typeface="Microsoft Sans Serif"/>
              </a:rPr>
              <a:t>  </a:t>
            </a:r>
            <a:r>
              <a:rPr dirty="0" sz="1600" spc="-745">
                <a:solidFill>
                  <a:srgbClr val="FF0000"/>
                </a:solidFill>
                <a:latin typeface="Microsoft Sans Serif"/>
                <a:cs typeface="Microsoft Sans Serif"/>
              </a:rPr>
              <a:t>ي</a:t>
            </a:r>
            <a:r>
              <a:rPr dirty="0" baseline="-13888" sz="2400" spc="-1117">
                <a:solidFill>
                  <a:srgbClr val="FF0000"/>
                </a:solidFill>
                <a:latin typeface="Microsoft Sans Serif"/>
                <a:cs typeface="Microsoft Sans Serif"/>
              </a:rPr>
              <a:t>„</a:t>
            </a:r>
            <a:r>
              <a:rPr dirty="0" baseline="-13888" sz="2400" spc="142">
                <a:solidFill>
                  <a:srgbClr val="FF0000"/>
                </a:solidFill>
                <a:latin typeface="Microsoft Sans Serif"/>
                <a:cs typeface="Microsoft Sans Serif"/>
              </a:rPr>
              <a:t>  </a:t>
            </a:r>
            <a:r>
              <a:rPr dirty="0" sz="1600" spc="-229">
                <a:solidFill>
                  <a:srgbClr val="FF0000"/>
                </a:solidFill>
                <a:latin typeface="Microsoft Sans Serif"/>
                <a:cs typeface="Microsoft Sans Serif"/>
              </a:rPr>
              <a:t>ر</a:t>
            </a:r>
            <a:r>
              <a:rPr dirty="0" sz="1600" spc="55">
                <a:solidFill>
                  <a:srgbClr val="FF0000"/>
                </a:solidFill>
                <a:latin typeface="Microsoft Sans Serif"/>
                <a:cs typeface="Microsoft Sans Serif"/>
              </a:rPr>
              <a:t> </a:t>
            </a:r>
            <a:r>
              <a:rPr dirty="0" sz="1600">
                <a:solidFill>
                  <a:srgbClr val="FF0000"/>
                </a:solidFill>
                <a:latin typeface="Microsoft Sans Serif"/>
                <a:cs typeface="Microsoft Sans Serif"/>
              </a:rPr>
              <a:t>ا</a:t>
            </a:r>
            <a:r>
              <a:rPr dirty="0" sz="1600" spc="175">
                <a:solidFill>
                  <a:srgbClr val="FF0000"/>
                </a:solidFill>
                <a:latin typeface="Microsoft Sans Serif"/>
                <a:cs typeface="Microsoft Sans Serif"/>
              </a:rPr>
              <a:t>  </a:t>
            </a:r>
            <a:r>
              <a:rPr dirty="0" sz="1600">
                <a:solidFill>
                  <a:srgbClr val="FF0000"/>
                </a:solidFill>
                <a:latin typeface="Microsoft Sans Serif"/>
                <a:cs typeface="Microsoft Sans Serif"/>
              </a:rPr>
              <a:t>ة</a:t>
            </a:r>
            <a:r>
              <a:rPr dirty="0" sz="1600" spc="-65">
                <a:solidFill>
                  <a:srgbClr val="FF0000"/>
                </a:solidFill>
                <a:latin typeface="Microsoft Sans Serif"/>
                <a:cs typeface="Microsoft Sans Serif"/>
              </a:rPr>
              <a:t> </a:t>
            </a:r>
            <a:r>
              <a:rPr dirty="0" sz="1600" spc="-315">
                <a:solidFill>
                  <a:srgbClr val="FF0000"/>
                </a:solidFill>
                <a:latin typeface="Microsoft Sans Serif"/>
                <a:cs typeface="Microsoft Sans Serif"/>
              </a:rPr>
              <a:t>و</a:t>
            </a:r>
            <a:r>
              <a:rPr dirty="0" sz="1600" spc="65">
                <a:solidFill>
                  <a:srgbClr val="FF0000"/>
                </a:solidFill>
                <a:latin typeface="Microsoft Sans Serif"/>
                <a:cs typeface="Microsoft Sans Serif"/>
              </a:rPr>
              <a:t>  </a:t>
            </a:r>
            <a:r>
              <a:rPr dirty="0" sz="1600">
                <a:solidFill>
                  <a:srgbClr val="FF0000"/>
                </a:solidFill>
                <a:latin typeface="Microsoft Sans Serif"/>
                <a:cs typeface="Microsoft Sans Serif"/>
              </a:rPr>
              <a:t>ا</a:t>
            </a:r>
            <a:r>
              <a:rPr dirty="0" sz="1600" spc="434">
                <a:solidFill>
                  <a:srgbClr val="FF0000"/>
                </a:solidFill>
                <a:latin typeface="Microsoft Sans Serif"/>
                <a:cs typeface="Microsoft Sans Serif"/>
              </a:rPr>
              <a:t>  </a:t>
            </a:r>
            <a:r>
              <a:rPr dirty="0" sz="1600" spc="-740">
                <a:latin typeface="Microsoft Sans Serif"/>
                <a:cs typeface="Microsoft Sans Serif"/>
              </a:rPr>
              <a:t>ي</a:t>
            </a:r>
            <a:r>
              <a:rPr dirty="0" baseline="-13888" sz="2400" spc="-1110">
                <a:latin typeface="Microsoft Sans Serif"/>
                <a:cs typeface="Microsoft Sans Serif"/>
              </a:rPr>
              <a:t>„</a:t>
            </a:r>
            <a:r>
              <a:rPr dirty="0" baseline="-13888" sz="2400" spc="179">
                <a:latin typeface="Microsoft Sans Serif"/>
                <a:cs typeface="Microsoft Sans Serif"/>
              </a:rPr>
              <a:t> </a:t>
            </a:r>
            <a:r>
              <a:rPr dirty="0" sz="1600" spc="-345">
                <a:latin typeface="Microsoft Sans Serif"/>
                <a:cs typeface="Microsoft Sans Serif"/>
              </a:rPr>
              <a:t>ل</a:t>
            </a:r>
            <a:r>
              <a:rPr dirty="0" sz="1600" spc="275">
                <a:latin typeface="Microsoft Sans Serif"/>
                <a:cs typeface="Microsoft Sans Serif"/>
              </a:rPr>
              <a:t>  </a:t>
            </a:r>
            <a:r>
              <a:rPr dirty="0" sz="1600">
                <a:latin typeface="Microsoft Sans Serif"/>
                <a:cs typeface="Microsoft Sans Serif"/>
              </a:rPr>
              <a:t>ة</a:t>
            </a:r>
            <a:r>
              <a:rPr dirty="0" sz="1600" spc="50">
                <a:latin typeface="Microsoft Sans Serif"/>
                <a:cs typeface="Microsoft Sans Serif"/>
              </a:rPr>
              <a:t>  </a:t>
            </a:r>
            <a:r>
              <a:rPr dirty="0" sz="1600" spc="-310">
                <a:latin typeface="Microsoft Sans Serif"/>
                <a:cs typeface="Microsoft Sans Serif"/>
              </a:rPr>
              <a:t>أل</a:t>
            </a:r>
            <a:r>
              <a:rPr dirty="0" sz="1600" spc="25">
                <a:latin typeface="Microsoft Sans Serif"/>
                <a:cs typeface="Microsoft Sans Serif"/>
              </a:rPr>
              <a:t> </a:t>
            </a:r>
            <a:r>
              <a:rPr dirty="0" sz="1600" spc="-25">
                <a:latin typeface="Microsoft Sans Serif"/>
                <a:cs typeface="Microsoft Sans Serif"/>
              </a:rPr>
              <a:t>ةذ</a:t>
            </a:r>
            <a:endParaRPr sz="1600">
              <a:latin typeface="Microsoft Sans Serif"/>
              <a:cs typeface="Microsoft Sans Serif"/>
            </a:endParaRPr>
          </a:p>
        </p:txBody>
      </p:sp>
      <p:pic>
        <p:nvPicPr>
          <p:cNvPr id="22" name="object 22" descr=""/>
          <p:cNvPicPr/>
          <p:nvPr/>
        </p:nvPicPr>
        <p:blipFill>
          <a:blip r:embed="rId2" cstate="print"/>
          <a:stretch>
            <a:fillRect/>
          </a:stretch>
        </p:blipFill>
        <p:spPr>
          <a:xfrm>
            <a:off x="10776204" y="5442203"/>
            <a:ext cx="609600" cy="609599"/>
          </a:xfrm>
          <a:prstGeom prst="rect">
            <a:avLst/>
          </a:prstGeom>
        </p:spPr>
      </p:pic>
    </p:spTree>
  </p:cSld>
  <p:clrMapOvr>
    <a:masterClrMapping/>
  </p:clrMapOvr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ject 2" descr=""/>
          <p:cNvPicPr/>
          <p:nvPr/>
        </p:nvPicPr>
        <p:blipFill>
          <a:blip r:embed="rId2" cstate="print"/>
          <a:stretch>
            <a:fillRect/>
          </a:stretch>
        </p:blipFill>
        <p:spPr>
          <a:xfrm>
            <a:off x="722376" y="1664207"/>
            <a:ext cx="4692396" cy="3657600"/>
          </a:xfrm>
          <a:prstGeom prst="rect">
            <a:avLst/>
          </a:prstGeom>
        </p:spPr>
      </p:pic>
      <p:sp>
        <p:nvSpPr>
          <p:cNvPr id="3" name="object 3" descr=""/>
          <p:cNvSpPr txBox="1"/>
          <p:nvPr/>
        </p:nvSpPr>
        <p:spPr>
          <a:xfrm>
            <a:off x="10825226" y="3126104"/>
            <a:ext cx="842010" cy="299720"/>
          </a:xfrm>
          <a:prstGeom prst="rect">
            <a:avLst/>
          </a:prstGeom>
        </p:spPr>
        <p:txBody>
          <a:bodyPr wrap="square" lIns="0" tIns="12700" rIns="0" bIns="0" rtlCol="0" vert="horz">
            <a:spAutoFit/>
          </a:bodyPr>
          <a:lstStyle/>
          <a:p>
            <a:pPr algn="r" marL="38100" marR="30480">
              <a:lnSpc>
                <a:spcPct val="100000"/>
              </a:lnSpc>
              <a:spcBef>
                <a:spcPts val="100"/>
              </a:spcBef>
            </a:pPr>
            <a:r>
              <a:rPr dirty="0" baseline="9259" sz="2700" spc="-1050">
                <a:latin typeface="Microsoft Sans Serif"/>
                <a:cs typeface="Microsoft Sans Serif"/>
              </a:rPr>
              <a:t>„</a:t>
            </a:r>
            <a:r>
              <a:rPr dirty="0" baseline="9259" sz="2700" spc="104">
                <a:latin typeface="Microsoft Sans Serif"/>
                <a:cs typeface="Microsoft Sans Serif"/>
              </a:rPr>
              <a:t> </a:t>
            </a:r>
            <a:r>
              <a:rPr dirty="0" sz="1800" spc="-844">
                <a:latin typeface="Microsoft Sans Serif"/>
                <a:cs typeface="Microsoft Sans Serif"/>
              </a:rPr>
              <a:t>ن</a:t>
            </a:r>
            <a:r>
              <a:rPr dirty="0" baseline="16975" sz="2700" spc="-1267">
                <a:latin typeface="Microsoft Sans Serif"/>
                <a:cs typeface="Microsoft Sans Serif"/>
              </a:rPr>
              <a:t>.</a:t>
            </a:r>
            <a:r>
              <a:rPr dirty="0" baseline="16975" sz="2700" spc="-142">
                <a:latin typeface="Microsoft Sans Serif"/>
                <a:cs typeface="Microsoft Sans Serif"/>
              </a:rPr>
              <a:t> </a:t>
            </a:r>
            <a:r>
              <a:rPr dirty="0" baseline="1543" sz="2700" spc="-825">
                <a:latin typeface="Microsoft Sans Serif"/>
                <a:cs typeface="Microsoft Sans Serif"/>
              </a:rPr>
              <a:t>ك</a:t>
            </a:r>
            <a:r>
              <a:rPr dirty="0" baseline="1543" sz="2700" spc="352">
                <a:latin typeface="Microsoft Sans Serif"/>
                <a:cs typeface="Microsoft Sans Serif"/>
              </a:rPr>
              <a:t> </a:t>
            </a:r>
            <a:r>
              <a:rPr dirty="0" baseline="1543" sz="2700" spc="-960">
                <a:latin typeface="Microsoft Sans Serif"/>
                <a:cs typeface="Microsoft Sans Serif"/>
              </a:rPr>
              <a:t>ل</a:t>
            </a:r>
            <a:r>
              <a:rPr dirty="0" baseline="1543" sz="2700" spc="434">
                <a:latin typeface="Microsoft Sans Serif"/>
                <a:cs typeface="Microsoft Sans Serif"/>
              </a:rPr>
              <a:t> </a:t>
            </a:r>
            <a:r>
              <a:rPr dirty="0" baseline="9259" sz="2700" spc="-750">
                <a:latin typeface="Microsoft Sans Serif"/>
                <a:cs typeface="Microsoft Sans Serif"/>
              </a:rPr>
              <a:t>.</a:t>
            </a:r>
            <a:r>
              <a:rPr dirty="0" baseline="9259" sz="2700" spc="-89">
                <a:latin typeface="Microsoft Sans Serif"/>
                <a:cs typeface="Microsoft Sans Serif"/>
              </a:rPr>
              <a:t> </a:t>
            </a:r>
            <a:r>
              <a:rPr dirty="0" baseline="1543" sz="2700" spc="82">
                <a:latin typeface="Microsoft Sans Serif"/>
                <a:cs typeface="Microsoft Sans Serif"/>
              </a:rPr>
              <a:t>م</a:t>
            </a:r>
            <a:r>
              <a:rPr dirty="0" baseline="1543" sz="2700" spc="300">
                <a:latin typeface="Microsoft Sans Serif"/>
                <a:cs typeface="Microsoft Sans Serif"/>
              </a:rPr>
              <a:t> </a:t>
            </a:r>
            <a:r>
              <a:rPr dirty="0" baseline="6172" sz="2700" spc="-750">
                <a:latin typeface="Microsoft Sans Serif"/>
                <a:cs typeface="Microsoft Sans Serif"/>
              </a:rPr>
              <a:t>.</a:t>
            </a:r>
            <a:r>
              <a:rPr dirty="0" baseline="6172" sz="2700" spc="-217">
                <a:latin typeface="Microsoft Sans Serif"/>
                <a:cs typeface="Microsoft Sans Serif"/>
              </a:rPr>
              <a:t> </a:t>
            </a:r>
            <a:r>
              <a:rPr dirty="0" baseline="10802" sz="2700" spc="-1117">
                <a:latin typeface="Microsoft Sans Serif"/>
                <a:cs typeface="Microsoft Sans Serif"/>
              </a:rPr>
              <a:t>كل</a:t>
            </a:r>
            <a:endParaRPr baseline="10802" sz="2700">
              <a:latin typeface="Microsoft Sans Serif"/>
              <a:cs typeface="Microsoft Sans Serif"/>
            </a:endParaRPr>
          </a:p>
        </p:txBody>
      </p:sp>
      <p:sp>
        <p:nvSpPr>
          <p:cNvPr id="4" name="object 4" descr=""/>
          <p:cNvSpPr txBox="1"/>
          <p:nvPr/>
        </p:nvSpPr>
        <p:spPr>
          <a:xfrm>
            <a:off x="10012933" y="3095625"/>
            <a:ext cx="706755" cy="299720"/>
          </a:xfrm>
          <a:prstGeom prst="rect">
            <a:avLst/>
          </a:prstGeom>
        </p:spPr>
        <p:txBody>
          <a:bodyPr wrap="square" lIns="0" tIns="12700" rIns="0" bIns="0" rtlCol="0" vert="horz">
            <a:spAutoFit/>
          </a:bodyPr>
          <a:lstStyle/>
          <a:p>
            <a:pPr algn="r" marL="38100" marR="30480">
              <a:lnSpc>
                <a:spcPct val="100000"/>
              </a:lnSpc>
              <a:spcBef>
                <a:spcPts val="100"/>
              </a:spcBef>
            </a:pPr>
            <a:r>
              <a:rPr dirty="0" baseline="-6172" sz="2700" spc="-1695">
                <a:latin typeface="Microsoft Sans Serif"/>
                <a:cs typeface="Microsoft Sans Serif"/>
              </a:rPr>
              <a:t>ش</a:t>
            </a:r>
            <a:r>
              <a:rPr dirty="0" baseline="9259" sz="2700" spc="-315">
                <a:latin typeface="Microsoft Sans Serif"/>
                <a:cs typeface="Microsoft Sans Serif"/>
              </a:rPr>
              <a:t> </a:t>
            </a:r>
            <a:r>
              <a:rPr dirty="0" baseline="3086" sz="2700" spc="-1177">
                <a:latin typeface="Microsoft Sans Serif"/>
                <a:cs typeface="Microsoft Sans Serif"/>
              </a:rPr>
              <a:t>ن</a:t>
            </a:r>
            <a:r>
              <a:rPr dirty="0" baseline="18518" sz="2700" spc="-1177">
                <a:latin typeface="Microsoft Sans Serif"/>
                <a:cs typeface="Microsoft Sans Serif"/>
              </a:rPr>
              <a:t>.</a:t>
            </a:r>
            <a:r>
              <a:rPr dirty="0" baseline="18518" sz="2700" spc="-465">
                <a:latin typeface="Microsoft Sans Serif"/>
                <a:cs typeface="Microsoft Sans Serif"/>
              </a:rPr>
              <a:t> </a:t>
            </a:r>
            <a:r>
              <a:rPr dirty="0" baseline="13888" sz="2700" spc="-630">
                <a:latin typeface="Microsoft Sans Serif"/>
                <a:cs typeface="Microsoft Sans Serif"/>
              </a:rPr>
              <a:t>ملا</a:t>
            </a:r>
            <a:r>
              <a:rPr dirty="0" baseline="13888" sz="2700" spc="195">
                <a:latin typeface="Microsoft Sans Serif"/>
                <a:cs typeface="Microsoft Sans Serif"/>
              </a:rPr>
              <a:t> </a:t>
            </a:r>
            <a:r>
              <a:rPr dirty="0" baseline="1543" sz="2700" spc="-1050">
                <a:latin typeface="Microsoft Sans Serif"/>
                <a:cs typeface="Microsoft Sans Serif"/>
              </a:rPr>
              <a:t>„</a:t>
            </a:r>
            <a:r>
              <a:rPr dirty="0" baseline="1543" sz="2700" spc="-352">
                <a:latin typeface="Microsoft Sans Serif"/>
                <a:cs typeface="Microsoft Sans Serif"/>
              </a:rPr>
              <a:t> </a:t>
            </a:r>
            <a:r>
              <a:rPr dirty="0" sz="1800" spc="-1050">
                <a:latin typeface="Microsoft Sans Serif"/>
                <a:cs typeface="Microsoft Sans Serif"/>
              </a:rPr>
              <a:t>ثصخ</a:t>
            </a:r>
            <a:r>
              <a:rPr dirty="0" baseline="21604" sz="2700" spc="-1575">
                <a:latin typeface="Microsoft Sans Serif"/>
                <a:cs typeface="Microsoft Sans Serif"/>
              </a:rPr>
              <a:t>.</a:t>
            </a:r>
            <a:r>
              <a:rPr dirty="0" baseline="16975" sz="2700" spc="-1575">
                <a:latin typeface="Microsoft Sans Serif"/>
                <a:cs typeface="Microsoft Sans Serif"/>
              </a:rPr>
              <a:t>ش</a:t>
            </a:r>
            <a:r>
              <a:rPr dirty="0" baseline="30864" sz="2700" spc="-307">
                <a:latin typeface="Microsoft Sans Serif"/>
                <a:cs typeface="Microsoft Sans Serif"/>
              </a:rPr>
              <a:t> </a:t>
            </a:r>
            <a:r>
              <a:rPr dirty="0" baseline="24691" sz="2700" spc="-735">
                <a:latin typeface="Microsoft Sans Serif"/>
                <a:cs typeface="Microsoft Sans Serif"/>
              </a:rPr>
              <a:t>لا</a:t>
            </a:r>
            <a:endParaRPr baseline="24691" sz="2700">
              <a:latin typeface="Microsoft Sans Serif"/>
              <a:cs typeface="Microsoft Sans Serif"/>
            </a:endParaRPr>
          </a:p>
        </p:txBody>
      </p:sp>
      <p:sp>
        <p:nvSpPr>
          <p:cNvPr id="5" name="object 5" descr=""/>
          <p:cNvSpPr txBox="1"/>
          <p:nvPr/>
        </p:nvSpPr>
        <p:spPr>
          <a:xfrm>
            <a:off x="7513319" y="3165728"/>
            <a:ext cx="1901189" cy="299720"/>
          </a:xfrm>
          <a:prstGeom prst="rect">
            <a:avLst/>
          </a:prstGeom>
        </p:spPr>
        <p:txBody>
          <a:bodyPr wrap="square" lIns="0" tIns="12700" rIns="0" bIns="0" rtlCol="0" vert="horz">
            <a:spAutoFit/>
          </a:bodyPr>
          <a:lstStyle/>
          <a:p>
            <a:pPr algn="r" marL="38100" marR="43180">
              <a:lnSpc>
                <a:spcPct val="100000"/>
              </a:lnSpc>
              <a:spcBef>
                <a:spcPts val="100"/>
              </a:spcBef>
            </a:pPr>
            <a:r>
              <a:rPr dirty="0" sz="1800" spc="-700">
                <a:latin typeface="Microsoft Sans Serif"/>
                <a:cs typeface="Microsoft Sans Serif"/>
              </a:rPr>
              <a:t>„</a:t>
            </a:r>
            <a:r>
              <a:rPr dirty="0" sz="1800" spc="95">
                <a:latin typeface="Microsoft Sans Serif"/>
                <a:cs typeface="Microsoft Sans Serif"/>
              </a:rPr>
              <a:t>  </a:t>
            </a:r>
            <a:r>
              <a:rPr dirty="0" baseline="1543" sz="2700" spc="-382">
                <a:latin typeface="Microsoft Sans Serif"/>
                <a:cs typeface="Microsoft Sans Serif"/>
              </a:rPr>
              <a:t>ر</a:t>
            </a:r>
            <a:r>
              <a:rPr dirty="0" baseline="1543" sz="2700" spc="202">
                <a:latin typeface="Microsoft Sans Serif"/>
                <a:cs typeface="Microsoft Sans Serif"/>
              </a:rPr>
              <a:t>  </a:t>
            </a:r>
            <a:r>
              <a:rPr dirty="0" baseline="1543" sz="2700">
                <a:latin typeface="Microsoft Sans Serif"/>
                <a:cs typeface="Microsoft Sans Serif"/>
              </a:rPr>
              <a:t>ة</a:t>
            </a:r>
            <a:r>
              <a:rPr dirty="0" baseline="1543" sz="2700" spc="-300">
                <a:latin typeface="Microsoft Sans Serif"/>
                <a:cs typeface="Microsoft Sans Serif"/>
              </a:rPr>
              <a:t> </a:t>
            </a:r>
            <a:r>
              <a:rPr dirty="0" baseline="1543" sz="2700" spc="-397">
                <a:latin typeface="Microsoft Sans Serif"/>
                <a:cs typeface="Microsoft Sans Serif"/>
              </a:rPr>
              <a:t>ا</a:t>
            </a:r>
            <a:r>
              <a:rPr dirty="0" baseline="1543" sz="2700" spc="44">
                <a:latin typeface="Microsoft Sans Serif"/>
                <a:cs typeface="Microsoft Sans Serif"/>
              </a:rPr>
              <a:t>  </a:t>
            </a:r>
            <a:r>
              <a:rPr dirty="0" baseline="1543" sz="2700">
                <a:latin typeface="Microsoft Sans Serif"/>
                <a:cs typeface="Microsoft Sans Serif"/>
              </a:rPr>
              <a:t>ةذ</a:t>
            </a:r>
            <a:r>
              <a:rPr dirty="0" baseline="1543" sz="2700" spc="585">
                <a:latin typeface="Microsoft Sans Serif"/>
                <a:cs typeface="Microsoft Sans Serif"/>
              </a:rPr>
              <a:t> </a:t>
            </a:r>
            <a:r>
              <a:rPr dirty="0" baseline="1543" sz="2700" spc="-1207">
                <a:latin typeface="Microsoft Sans Serif"/>
                <a:cs typeface="Microsoft Sans Serif"/>
              </a:rPr>
              <a:t>ي</a:t>
            </a:r>
            <a:r>
              <a:rPr dirty="0" baseline="-10802" sz="2700" spc="-1207">
                <a:latin typeface="Microsoft Sans Serif"/>
                <a:cs typeface="Microsoft Sans Serif"/>
              </a:rPr>
              <a:t>„</a:t>
            </a:r>
            <a:r>
              <a:rPr dirty="0" baseline="-10802" sz="2700" spc="270">
                <a:latin typeface="Microsoft Sans Serif"/>
                <a:cs typeface="Microsoft Sans Serif"/>
              </a:rPr>
              <a:t> </a:t>
            </a:r>
            <a:r>
              <a:rPr dirty="0" baseline="1543" sz="2700" spc="-637">
                <a:latin typeface="Microsoft Sans Serif"/>
                <a:cs typeface="Microsoft Sans Serif"/>
              </a:rPr>
              <a:t>رو</a:t>
            </a:r>
            <a:r>
              <a:rPr dirty="0" baseline="1543" sz="2700" spc="727">
                <a:latin typeface="Microsoft Sans Serif"/>
                <a:cs typeface="Microsoft Sans Serif"/>
              </a:rPr>
              <a:t> </a:t>
            </a:r>
            <a:r>
              <a:rPr dirty="0" baseline="1543" sz="2700" spc="-562">
                <a:latin typeface="Microsoft Sans Serif"/>
                <a:cs typeface="Microsoft Sans Serif"/>
              </a:rPr>
              <a:t>ل</a:t>
            </a:r>
            <a:r>
              <a:rPr dirty="0" baseline="1543" sz="2700" spc="30">
                <a:latin typeface="Microsoft Sans Serif"/>
                <a:cs typeface="Microsoft Sans Serif"/>
              </a:rPr>
              <a:t>  </a:t>
            </a:r>
            <a:r>
              <a:rPr dirty="0" baseline="1543" sz="2700">
                <a:latin typeface="Microsoft Sans Serif"/>
                <a:cs typeface="Microsoft Sans Serif"/>
              </a:rPr>
              <a:t>ة</a:t>
            </a:r>
            <a:r>
              <a:rPr dirty="0" baseline="1543" sz="2700" spc="120">
                <a:latin typeface="Microsoft Sans Serif"/>
                <a:cs typeface="Microsoft Sans Serif"/>
              </a:rPr>
              <a:t> </a:t>
            </a:r>
            <a:r>
              <a:rPr dirty="0" baseline="1543" sz="2700" spc="-397">
                <a:latin typeface="Microsoft Sans Serif"/>
                <a:cs typeface="Microsoft Sans Serif"/>
              </a:rPr>
              <a:t>ا</a:t>
            </a:r>
            <a:r>
              <a:rPr dirty="0" baseline="1543" sz="2700" spc="52">
                <a:latin typeface="Microsoft Sans Serif"/>
                <a:cs typeface="Microsoft Sans Serif"/>
              </a:rPr>
              <a:t>  </a:t>
            </a:r>
            <a:r>
              <a:rPr dirty="0" baseline="1543" sz="2700" spc="-75">
                <a:latin typeface="Microsoft Sans Serif"/>
                <a:cs typeface="Microsoft Sans Serif"/>
              </a:rPr>
              <a:t>ة</a:t>
            </a:r>
            <a:endParaRPr baseline="1543" sz="2700">
              <a:latin typeface="Microsoft Sans Serif"/>
              <a:cs typeface="Microsoft Sans Serif"/>
            </a:endParaRPr>
          </a:p>
        </p:txBody>
      </p:sp>
      <p:sp>
        <p:nvSpPr>
          <p:cNvPr id="6" name="object 6" descr=""/>
          <p:cNvSpPr txBox="1"/>
          <p:nvPr/>
        </p:nvSpPr>
        <p:spPr>
          <a:xfrm>
            <a:off x="7284211" y="3130677"/>
            <a:ext cx="2678430" cy="299720"/>
          </a:xfrm>
          <a:prstGeom prst="rect">
            <a:avLst/>
          </a:prstGeom>
        </p:spPr>
        <p:txBody>
          <a:bodyPr wrap="square" lIns="0" tIns="12700" rIns="0" bIns="0" rtlCol="0" vert="horz">
            <a:spAutoFit/>
          </a:bodyPr>
          <a:lstStyle/>
          <a:p>
            <a:pPr algn="r" marL="50800" marR="43180">
              <a:lnSpc>
                <a:spcPct val="100000"/>
              </a:lnSpc>
              <a:spcBef>
                <a:spcPts val="100"/>
              </a:spcBef>
            </a:pPr>
            <a:r>
              <a:rPr dirty="0" baseline="10802" sz="2700" spc="-1050">
                <a:latin typeface="Microsoft Sans Serif"/>
                <a:cs typeface="Microsoft Sans Serif"/>
              </a:rPr>
              <a:t>„</a:t>
            </a:r>
            <a:r>
              <a:rPr dirty="0" baseline="10802" sz="2700" spc="270">
                <a:latin typeface="Microsoft Sans Serif"/>
                <a:cs typeface="Microsoft Sans Serif"/>
              </a:rPr>
              <a:t> </a:t>
            </a:r>
            <a:r>
              <a:rPr dirty="0" baseline="1543" sz="2700" spc="-1575">
                <a:latin typeface="Microsoft Sans Serif"/>
                <a:cs typeface="Microsoft Sans Serif"/>
              </a:rPr>
              <a:t>ب</a:t>
            </a:r>
            <a:r>
              <a:rPr dirty="0" baseline="10802" sz="2700" spc="-1575">
                <a:latin typeface="Microsoft Sans Serif"/>
                <a:cs typeface="Microsoft Sans Serif"/>
              </a:rPr>
              <a:t>.</a:t>
            </a:r>
            <a:r>
              <a:rPr dirty="0" baseline="10802" sz="2700" spc="-179">
                <a:latin typeface="Microsoft Sans Serif"/>
                <a:cs typeface="Microsoft Sans Serif"/>
              </a:rPr>
              <a:t> </a:t>
            </a:r>
            <a:r>
              <a:rPr dirty="0" sz="1800" spc="-735">
                <a:latin typeface="Microsoft Sans Serif"/>
                <a:cs typeface="Microsoft Sans Serif"/>
              </a:rPr>
              <a:t>ثث</a:t>
            </a:r>
            <a:r>
              <a:rPr dirty="0" baseline="-3086" sz="2700" spc="-1102">
                <a:latin typeface="Microsoft Sans Serif"/>
                <a:cs typeface="Microsoft Sans Serif"/>
              </a:rPr>
              <a:t>,</a:t>
            </a:r>
            <a:r>
              <a:rPr dirty="0" baseline="3086" sz="2700" spc="-1102">
                <a:latin typeface="Microsoft Sans Serif"/>
                <a:cs typeface="Microsoft Sans Serif"/>
              </a:rPr>
              <a:t>لا</a:t>
            </a:r>
            <a:r>
              <a:rPr dirty="0" baseline="3086" sz="2700" spc="667">
                <a:latin typeface="Microsoft Sans Serif"/>
                <a:cs typeface="Microsoft Sans Serif"/>
              </a:rPr>
              <a:t> </a:t>
            </a:r>
            <a:r>
              <a:rPr dirty="0" baseline="1543" sz="2700" spc="-1725">
                <a:latin typeface="Microsoft Sans Serif"/>
                <a:cs typeface="Microsoft Sans Serif"/>
              </a:rPr>
              <a:t>ش</a:t>
            </a:r>
            <a:r>
              <a:rPr dirty="0" baseline="12345" sz="2700" spc="-322">
                <a:latin typeface="Microsoft Sans Serif"/>
                <a:cs typeface="Microsoft Sans Serif"/>
              </a:rPr>
              <a:t> </a:t>
            </a:r>
            <a:r>
              <a:rPr dirty="0" baseline="7716" sz="2700" spc="-1777">
                <a:latin typeface="Microsoft Sans Serif"/>
                <a:cs typeface="Microsoft Sans Serif"/>
              </a:rPr>
              <a:t>ت</a:t>
            </a:r>
            <a:r>
              <a:rPr dirty="0" baseline="24691" sz="2700" spc="-1777">
                <a:latin typeface="Microsoft Sans Serif"/>
                <a:cs typeface="Microsoft Sans Serif"/>
              </a:rPr>
              <a:t>.</a:t>
            </a:r>
            <a:r>
              <a:rPr dirty="0" baseline="24691" sz="2700" spc="569">
                <a:latin typeface="Microsoft Sans Serif"/>
                <a:cs typeface="Microsoft Sans Serif"/>
              </a:rPr>
              <a:t> </a:t>
            </a:r>
            <a:r>
              <a:rPr dirty="0" baseline="9259" sz="2700" spc="-1050">
                <a:latin typeface="Microsoft Sans Serif"/>
                <a:cs typeface="Microsoft Sans Serif"/>
              </a:rPr>
              <a:t>„</a:t>
            </a:r>
            <a:r>
              <a:rPr dirty="0" baseline="9259" sz="2700" spc="-345">
                <a:latin typeface="Microsoft Sans Serif"/>
                <a:cs typeface="Microsoft Sans Serif"/>
              </a:rPr>
              <a:t> </a:t>
            </a:r>
            <a:r>
              <a:rPr dirty="0" baseline="-1543" sz="2700" spc="-960">
                <a:latin typeface="Microsoft Sans Serif"/>
                <a:cs typeface="Microsoft Sans Serif"/>
              </a:rPr>
              <a:t>ل</a:t>
            </a:r>
            <a:r>
              <a:rPr dirty="0" baseline="-1543" sz="2700" spc="-472">
                <a:latin typeface="Microsoft Sans Serif"/>
                <a:cs typeface="Microsoft Sans Serif"/>
              </a:rPr>
              <a:t> </a:t>
            </a:r>
            <a:r>
              <a:rPr dirty="0" baseline="3086" sz="2700" spc="-810">
                <a:latin typeface="Microsoft Sans Serif"/>
                <a:cs typeface="Microsoft Sans Serif"/>
              </a:rPr>
              <a:t>حلا</a:t>
            </a:r>
            <a:r>
              <a:rPr dirty="0" baseline="3086" sz="2700" spc="30">
                <a:latin typeface="Microsoft Sans Serif"/>
                <a:cs typeface="Microsoft Sans Serif"/>
              </a:rPr>
              <a:t>  </a:t>
            </a:r>
            <a:r>
              <a:rPr dirty="0" baseline="7716" sz="2700" spc="-750">
                <a:latin typeface="Microsoft Sans Serif"/>
                <a:cs typeface="Microsoft Sans Serif"/>
              </a:rPr>
              <a:t>.</a:t>
            </a:r>
            <a:r>
              <a:rPr dirty="0" baseline="7716" sz="2700" spc="-382">
                <a:latin typeface="Microsoft Sans Serif"/>
                <a:cs typeface="Microsoft Sans Serif"/>
              </a:rPr>
              <a:t> </a:t>
            </a:r>
            <a:r>
              <a:rPr dirty="0" sz="1800">
                <a:latin typeface="Microsoft Sans Serif"/>
                <a:cs typeface="Microsoft Sans Serif"/>
              </a:rPr>
              <a:t>ه</a:t>
            </a:r>
            <a:r>
              <a:rPr dirty="0" sz="1800" spc="135">
                <a:latin typeface="Microsoft Sans Serif"/>
                <a:cs typeface="Microsoft Sans Serif"/>
              </a:rPr>
              <a:t> </a:t>
            </a:r>
            <a:r>
              <a:rPr dirty="0" baseline="20061" sz="2700" spc="-1019">
                <a:latin typeface="Microsoft Sans Serif"/>
                <a:cs typeface="Microsoft Sans Serif"/>
              </a:rPr>
              <a:t>.</a:t>
            </a:r>
            <a:r>
              <a:rPr dirty="0" baseline="3086" sz="2700" spc="-1019">
                <a:latin typeface="Microsoft Sans Serif"/>
                <a:cs typeface="Microsoft Sans Serif"/>
              </a:rPr>
              <a:t>ق</a:t>
            </a:r>
            <a:r>
              <a:rPr dirty="0" baseline="3086" sz="2700" spc="247">
                <a:latin typeface="Microsoft Sans Serif"/>
                <a:cs typeface="Microsoft Sans Serif"/>
              </a:rPr>
              <a:t> </a:t>
            </a:r>
            <a:r>
              <a:rPr dirty="0" baseline="9259" sz="2700" spc="-750">
                <a:latin typeface="Microsoft Sans Serif"/>
                <a:cs typeface="Microsoft Sans Serif"/>
              </a:rPr>
              <a:t>.</a:t>
            </a:r>
            <a:r>
              <a:rPr dirty="0" baseline="9259" sz="2700">
                <a:latin typeface="Microsoft Sans Serif"/>
                <a:cs typeface="Microsoft Sans Serif"/>
              </a:rPr>
              <a:t> </a:t>
            </a:r>
            <a:r>
              <a:rPr dirty="0" baseline="16975" sz="2700" spc="-1320">
                <a:latin typeface="Microsoft Sans Serif"/>
                <a:cs typeface="Microsoft Sans Serif"/>
              </a:rPr>
              <a:t>حت</a:t>
            </a:r>
            <a:r>
              <a:rPr dirty="0" baseline="7716" sz="2700" spc="-1320">
                <a:latin typeface="Microsoft Sans Serif"/>
                <a:cs typeface="Microsoft Sans Serif"/>
              </a:rPr>
              <a:t>„</a:t>
            </a:r>
            <a:r>
              <a:rPr dirty="0" sz="1800" spc="-880">
                <a:latin typeface="Microsoft Sans Serif"/>
                <a:cs typeface="Microsoft Sans Serif"/>
              </a:rPr>
              <a:t>,</a:t>
            </a:r>
            <a:r>
              <a:rPr dirty="0" sz="1800" spc="114">
                <a:latin typeface="Microsoft Sans Serif"/>
                <a:cs typeface="Microsoft Sans Serif"/>
              </a:rPr>
              <a:t>  </a:t>
            </a:r>
            <a:r>
              <a:rPr dirty="0" baseline="1543" sz="2700" spc="232">
                <a:latin typeface="Microsoft Sans Serif"/>
                <a:cs typeface="Microsoft Sans Serif"/>
              </a:rPr>
              <a:t>ه</a:t>
            </a:r>
            <a:r>
              <a:rPr dirty="0" baseline="1543" sz="2700" spc="150">
                <a:latin typeface="Microsoft Sans Serif"/>
                <a:cs typeface="Microsoft Sans Serif"/>
              </a:rPr>
              <a:t> </a:t>
            </a:r>
            <a:r>
              <a:rPr dirty="0" baseline="9259" sz="2700" spc="-1050">
                <a:latin typeface="Microsoft Sans Serif"/>
                <a:cs typeface="Microsoft Sans Serif"/>
              </a:rPr>
              <a:t>„</a:t>
            </a:r>
            <a:r>
              <a:rPr dirty="0" baseline="9259" sz="2700" spc="-359">
                <a:latin typeface="Microsoft Sans Serif"/>
                <a:cs typeface="Microsoft Sans Serif"/>
              </a:rPr>
              <a:t> </a:t>
            </a:r>
            <a:r>
              <a:rPr dirty="0" baseline="1543" sz="2700">
                <a:latin typeface="Microsoft Sans Serif"/>
                <a:cs typeface="Microsoft Sans Serif"/>
              </a:rPr>
              <a:t>مع</a:t>
            </a:r>
            <a:r>
              <a:rPr dirty="0" baseline="1543" sz="2700" spc="150">
                <a:latin typeface="Microsoft Sans Serif"/>
                <a:cs typeface="Microsoft Sans Serif"/>
              </a:rPr>
              <a:t> </a:t>
            </a:r>
            <a:r>
              <a:rPr dirty="0" baseline="9259" sz="2700" spc="-1050">
                <a:latin typeface="Microsoft Sans Serif"/>
                <a:cs typeface="Microsoft Sans Serif"/>
              </a:rPr>
              <a:t>„</a:t>
            </a:r>
            <a:r>
              <a:rPr dirty="0" baseline="9259" sz="2700" spc="-359">
                <a:latin typeface="Microsoft Sans Serif"/>
                <a:cs typeface="Microsoft Sans Serif"/>
              </a:rPr>
              <a:t> </a:t>
            </a:r>
            <a:r>
              <a:rPr dirty="0" baseline="9259" sz="2700" spc="-1575">
                <a:latin typeface="Microsoft Sans Serif"/>
                <a:cs typeface="Microsoft Sans Serif"/>
              </a:rPr>
              <a:t>ثصخ</a:t>
            </a:r>
            <a:r>
              <a:rPr dirty="0" baseline="30864" sz="2700" spc="-1575">
                <a:latin typeface="Microsoft Sans Serif"/>
                <a:cs typeface="Microsoft Sans Serif"/>
              </a:rPr>
              <a:t>.</a:t>
            </a:r>
            <a:r>
              <a:rPr dirty="0" baseline="24691" sz="2700" spc="-1575">
                <a:latin typeface="Microsoft Sans Serif"/>
                <a:cs typeface="Microsoft Sans Serif"/>
              </a:rPr>
              <a:t>ش</a:t>
            </a:r>
            <a:r>
              <a:rPr dirty="0" baseline="40123" sz="2700" spc="442">
                <a:latin typeface="Microsoft Sans Serif"/>
                <a:cs typeface="Microsoft Sans Serif"/>
              </a:rPr>
              <a:t> </a:t>
            </a:r>
            <a:r>
              <a:rPr dirty="0" baseline="1543" sz="2700" spc="-465">
                <a:latin typeface="Microsoft Sans Serif"/>
                <a:cs typeface="Microsoft Sans Serif"/>
              </a:rPr>
              <a:t>هل</a:t>
            </a:r>
            <a:r>
              <a:rPr dirty="0" baseline="1543" sz="2700" spc="-225">
                <a:latin typeface="Microsoft Sans Serif"/>
                <a:cs typeface="Microsoft Sans Serif"/>
              </a:rPr>
              <a:t> </a:t>
            </a:r>
            <a:r>
              <a:rPr dirty="0" baseline="3086" sz="2700" spc="-727">
                <a:latin typeface="Microsoft Sans Serif"/>
                <a:cs typeface="Microsoft Sans Serif"/>
              </a:rPr>
              <a:t>ح</a:t>
            </a:r>
            <a:endParaRPr baseline="3086" sz="2700">
              <a:latin typeface="Microsoft Sans Serif"/>
              <a:cs typeface="Microsoft Sans Serif"/>
            </a:endParaRPr>
          </a:p>
        </p:txBody>
      </p:sp>
      <p:sp>
        <p:nvSpPr>
          <p:cNvPr id="7" name="object 7" descr=""/>
          <p:cNvSpPr txBox="1"/>
          <p:nvPr/>
        </p:nvSpPr>
        <p:spPr>
          <a:xfrm>
            <a:off x="6182105" y="3092577"/>
            <a:ext cx="925830" cy="299720"/>
          </a:xfrm>
          <a:prstGeom prst="rect">
            <a:avLst/>
          </a:prstGeom>
        </p:spPr>
        <p:txBody>
          <a:bodyPr wrap="square" lIns="0" tIns="12700" rIns="0" bIns="0" rtlCol="0" vert="horz">
            <a:spAutoFit/>
          </a:bodyPr>
          <a:lstStyle/>
          <a:p>
            <a:pPr algn="r" marL="50800" marR="43180">
              <a:lnSpc>
                <a:spcPct val="100000"/>
              </a:lnSpc>
              <a:spcBef>
                <a:spcPts val="100"/>
              </a:spcBef>
            </a:pPr>
            <a:r>
              <a:rPr dirty="0" baseline="1543" sz="2700" spc="-1064">
                <a:latin typeface="Microsoft Sans Serif"/>
                <a:cs typeface="Microsoft Sans Serif"/>
              </a:rPr>
              <a:t>صلا</a:t>
            </a:r>
            <a:r>
              <a:rPr dirty="0" baseline="1543" sz="2700" spc="719">
                <a:latin typeface="Microsoft Sans Serif"/>
                <a:cs typeface="Microsoft Sans Serif"/>
              </a:rPr>
              <a:t>  </a:t>
            </a:r>
            <a:r>
              <a:rPr dirty="0" baseline="1543" sz="2700" spc="-1050">
                <a:latin typeface="Microsoft Sans Serif"/>
                <a:cs typeface="Microsoft Sans Serif"/>
              </a:rPr>
              <a:t>„</a:t>
            </a:r>
            <a:r>
              <a:rPr dirty="0" baseline="1543" sz="2700" spc="262">
                <a:latin typeface="Microsoft Sans Serif"/>
                <a:cs typeface="Microsoft Sans Serif"/>
              </a:rPr>
              <a:t> </a:t>
            </a:r>
            <a:r>
              <a:rPr dirty="0" baseline="-7716" sz="2700" spc="82">
                <a:latin typeface="Microsoft Sans Serif"/>
                <a:cs typeface="Microsoft Sans Serif"/>
              </a:rPr>
              <a:t>م</a:t>
            </a:r>
            <a:r>
              <a:rPr dirty="0" baseline="-7716" sz="2700" spc="-247">
                <a:latin typeface="Microsoft Sans Serif"/>
                <a:cs typeface="Microsoft Sans Serif"/>
              </a:rPr>
              <a:t> </a:t>
            </a:r>
            <a:r>
              <a:rPr dirty="0" baseline="10802" sz="2700" spc="-765">
                <a:latin typeface="Microsoft Sans Serif"/>
                <a:cs typeface="Microsoft Sans Serif"/>
              </a:rPr>
              <a:t>لعملا</a:t>
            </a:r>
            <a:endParaRPr baseline="10802" sz="2700">
              <a:latin typeface="Microsoft Sans Serif"/>
              <a:cs typeface="Microsoft Sans Serif"/>
            </a:endParaRPr>
          </a:p>
        </p:txBody>
      </p:sp>
      <p:sp>
        <p:nvSpPr>
          <p:cNvPr id="8" name="object 8" descr=""/>
          <p:cNvSpPr txBox="1"/>
          <p:nvPr/>
        </p:nvSpPr>
        <p:spPr>
          <a:xfrm>
            <a:off x="5725414" y="3158109"/>
            <a:ext cx="1809114" cy="299720"/>
          </a:xfrm>
          <a:prstGeom prst="rect">
            <a:avLst/>
          </a:prstGeom>
        </p:spPr>
        <p:txBody>
          <a:bodyPr wrap="square" lIns="0" tIns="12700" rIns="0" bIns="0" rtlCol="0" vert="horz">
            <a:spAutoFit/>
          </a:bodyPr>
          <a:lstStyle/>
          <a:p>
            <a:pPr algn="r" marL="38100" marR="30480">
              <a:lnSpc>
                <a:spcPct val="100000"/>
              </a:lnSpc>
              <a:spcBef>
                <a:spcPts val="100"/>
              </a:spcBef>
            </a:pPr>
            <a:r>
              <a:rPr dirty="0" sz="1800">
                <a:latin typeface="Microsoft Sans Serif"/>
                <a:cs typeface="Microsoft Sans Serif"/>
              </a:rPr>
              <a:t>ذ</a:t>
            </a:r>
            <a:r>
              <a:rPr dirty="0" sz="1800" spc="229">
                <a:latin typeface="Microsoft Sans Serif"/>
                <a:cs typeface="Microsoft Sans Serif"/>
              </a:rPr>
              <a:t> </a:t>
            </a:r>
            <a:r>
              <a:rPr dirty="0" sz="1800" spc="-755">
                <a:latin typeface="Microsoft Sans Serif"/>
                <a:cs typeface="Microsoft Sans Serif"/>
              </a:rPr>
              <a:t>ي</a:t>
            </a:r>
            <a:r>
              <a:rPr dirty="0" baseline="-13888" sz="2700" spc="-1132">
                <a:latin typeface="Microsoft Sans Serif"/>
                <a:cs typeface="Microsoft Sans Serif"/>
              </a:rPr>
              <a:t>„</a:t>
            </a:r>
            <a:r>
              <a:rPr dirty="0" baseline="-13888" sz="2700" spc="217">
                <a:latin typeface="Microsoft Sans Serif"/>
                <a:cs typeface="Microsoft Sans Serif"/>
              </a:rPr>
              <a:t>  </a:t>
            </a:r>
            <a:r>
              <a:rPr dirty="0" sz="1800" spc="-430">
                <a:latin typeface="Microsoft Sans Serif"/>
                <a:cs typeface="Microsoft Sans Serif"/>
              </a:rPr>
              <a:t>رو</a:t>
            </a:r>
            <a:r>
              <a:rPr dirty="0" sz="1800" spc="275">
                <a:latin typeface="Microsoft Sans Serif"/>
                <a:cs typeface="Microsoft Sans Serif"/>
              </a:rPr>
              <a:t>  </a:t>
            </a:r>
            <a:r>
              <a:rPr dirty="0" sz="1800" spc="-300">
                <a:latin typeface="Microsoft Sans Serif"/>
                <a:cs typeface="Microsoft Sans Serif"/>
              </a:rPr>
              <a:t>و</a:t>
            </a:r>
            <a:r>
              <a:rPr dirty="0" sz="1800" spc="-170">
                <a:latin typeface="Microsoft Sans Serif"/>
                <a:cs typeface="Microsoft Sans Serif"/>
              </a:rPr>
              <a:t> </a:t>
            </a:r>
            <a:r>
              <a:rPr dirty="0" sz="1800">
                <a:latin typeface="Microsoft Sans Serif"/>
                <a:cs typeface="Microsoft Sans Serif"/>
              </a:rPr>
              <a:t>با</a:t>
            </a:r>
            <a:r>
              <a:rPr dirty="0" sz="1800" spc="95">
                <a:latin typeface="Microsoft Sans Serif"/>
                <a:cs typeface="Microsoft Sans Serif"/>
              </a:rPr>
              <a:t> </a:t>
            </a:r>
            <a:r>
              <a:rPr dirty="0" sz="1800" spc="-355">
                <a:latin typeface="Microsoft Sans Serif"/>
                <a:cs typeface="Microsoft Sans Serif"/>
              </a:rPr>
              <a:t>و</a:t>
            </a:r>
            <a:r>
              <a:rPr dirty="0" sz="1800" spc="395">
                <a:latin typeface="Microsoft Sans Serif"/>
                <a:cs typeface="Microsoft Sans Serif"/>
              </a:rPr>
              <a:t>  </a:t>
            </a:r>
            <a:r>
              <a:rPr dirty="0" sz="1800" spc="-300">
                <a:latin typeface="Microsoft Sans Serif"/>
                <a:cs typeface="Microsoft Sans Serif"/>
              </a:rPr>
              <a:t>و</a:t>
            </a:r>
            <a:r>
              <a:rPr dirty="0" sz="1800" spc="-175">
                <a:latin typeface="Microsoft Sans Serif"/>
                <a:cs typeface="Microsoft Sans Serif"/>
              </a:rPr>
              <a:t> </a:t>
            </a:r>
            <a:r>
              <a:rPr dirty="0" sz="1800">
                <a:latin typeface="Microsoft Sans Serif"/>
                <a:cs typeface="Microsoft Sans Serif"/>
              </a:rPr>
              <a:t>با</a:t>
            </a:r>
            <a:r>
              <a:rPr dirty="0" sz="1800" spc="-25">
                <a:latin typeface="Microsoft Sans Serif"/>
                <a:cs typeface="Microsoft Sans Serif"/>
              </a:rPr>
              <a:t> </a:t>
            </a:r>
            <a:r>
              <a:rPr dirty="0" sz="1800" spc="-315">
                <a:latin typeface="Microsoft Sans Serif"/>
                <a:cs typeface="Microsoft Sans Serif"/>
              </a:rPr>
              <a:t>ا</a:t>
            </a:r>
            <a:endParaRPr sz="1800">
              <a:latin typeface="Microsoft Sans Serif"/>
              <a:cs typeface="Microsoft Sans Serif"/>
            </a:endParaRPr>
          </a:p>
        </p:txBody>
      </p:sp>
      <p:sp>
        <p:nvSpPr>
          <p:cNvPr id="9" name="object 9" descr=""/>
          <p:cNvSpPr txBox="1"/>
          <p:nvPr/>
        </p:nvSpPr>
        <p:spPr>
          <a:xfrm>
            <a:off x="5798565" y="3115436"/>
            <a:ext cx="332105" cy="299720"/>
          </a:xfrm>
          <a:prstGeom prst="rect">
            <a:avLst/>
          </a:prstGeom>
        </p:spPr>
        <p:txBody>
          <a:bodyPr wrap="square" lIns="0" tIns="12700" rIns="0" bIns="0" rtlCol="0" vert="horz">
            <a:spAutoFit/>
          </a:bodyPr>
          <a:lstStyle/>
          <a:p>
            <a:pPr algn="r" marL="38100" marR="30480">
              <a:lnSpc>
                <a:spcPct val="100000"/>
              </a:lnSpc>
              <a:spcBef>
                <a:spcPts val="100"/>
              </a:spcBef>
            </a:pPr>
            <a:r>
              <a:rPr dirty="0" baseline="-4629" sz="2700" spc="-1380">
                <a:latin typeface="Microsoft Sans Serif"/>
                <a:cs typeface="Microsoft Sans Serif"/>
              </a:rPr>
              <a:t>ق</a:t>
            </a:r>
            <a:r>
              <a:rPr dirty="0" baseline="13888" sz="2700" spc="-1380">
                <a:latin typeface="Microsoft Sans Serif"/>
                <a:cs typeface="Microsoft Sans Serif"/>
              </a:rPr>
              <a:t>„</a:t>
            </a:r>
            <a:r>
              <a:rPr dirty="0" baseline="13888" sz="2700" spc="37">
                <a:latin typeface="Microsoft Sans Serif"/>
                <a:cs typeface="Microsoft Sans Serif"/>
              </a:rPr>
              <a:t>  </a:t>
            </a:r>
            <a:r>
              <a:rPr dirty="0" sz="1800" spc="-1135">
                <a:latin typeface="Microsoft Sans Serif"/>
                <a:cs typeface="Microsoft Sans Serif"/>
              </a:rPr>
              <a:t>ت</a:t>
            </a:r>
            <a:r>
              <a:rPr dirty="0" baseline="12345" sz="2700" spc="-1702">
                <a:latin typeface="Microsoft Sans Serif"/>
                <a:cs typeface="Microsoft Sans Serif"/>
              </a:rPr>
              <a:t>„</a:t>
            </a:r>
            <a:r>
              <a:rPr dirty="0" baseline="12345" sz="2700" spc="-405">
                <a:latin typeface="Microsoft Sans Serif"/>
                <a:cs typeface="Microsoft Sans Serif"/>
              </a:rPr>
              <a:t> </a:t>
            </a:r>
            <a:r>
              <a:rPr dirty="0" baseline="1543" sz="2700" spc="-735">
                <a:latin typeface="Microsoft Sans Serif"/>
                <a:cs typeface="Microsoft Sans Serif"/>
              </a:rPr>
              <a:t>لا</a:t>
            </a:r>
            <a:endParaRPr baseline="1543" sz="2700">
              <a:latin typeface="Microsoft Sans Serif"/>
              <a:cs typeface="Microsoft Sans Serif"/>
            </a:endParaRPr>
          </a:p>
        </p:txBody>
      </p:sp>
      <p:sp>
        <p:nvSpPr>
          <p:cNvPr id="10" name="object 10" descr=""/>
          <p:cNvSpPr txBox="1"/>
          <p:nvPr/>
        </p:nvSpPr>
        <p:spPr>
          <a:xfrm>
            <a:off x="9368281" y="3022092"/>
            <a:ext cx="2348230" cy="855344"/>
          </a:xfrm>
          <a:prstGeom prst="rect">
            <a:avLst/>
          </a:prstGeom>
        </p:spPr>
        <p:txBody>
          <a:bodyPr wrap="square" lIns="0" tIns="12700" rIns="0" bIns="0" rtlCol="0" vert="horz">
            <a:spAutoFit/>
          </a:bodyPr>
          <a:lstStyle/>
          <a:p>
            <a:pPr algn="r" marL="38100" marR="30480">
              <a:lnSpc>
                <a:spcPct val="151200"/>
              </a:lnSpc>
              <a:spcBef>
                <a:spcPts val="100"/>
              </a:spcBef>
            </a:pPr>
            <a:r>
              <a:rPr dirty="0" sz="1800" spc="-700">
                <a:latin typeface="Microsoft Sans Serif"/>
                <a:cs typeface="Microsoft Sans Serif"/>
              </a:rPr>
              <a:t>„</a:t>
            </a:r>
            <a:r>
              <a:rPr dirty="0" sz="1800" spc="445">
                <a:latin typeface="Microsoft Sans Serif"/>
                <a:cs typeface="Microsoft Sans Serif"/>
              </a:rPr>
              <a:t>  </a:t>
            </a:r>
            <a:r>
              <a:rPr dirty="0" baseline="1543" sz="2700" spc="-397">
                <a:latin typeface="Microsoft Sans Serif"/>
                <a:cs typeface="Microsoft Sans Serif"/>
              </a:rPr>
              <a:t>ا</a:t>
            </a:r>
            <a:r>
              <a:rPr dirty="0" baseline="1543" sz="2700" spc="419">
                <a:latin typeface="Microsoft Sans Serif"/>
                <a:cs typeface="Microsoft Sans Serif"/>
              </a:rPr>
              <a:t> </a:t>
            </a:r>
            <a:r>
              <a:rPr dirty="0" baseline="1543" sz="2700" spc="-532">
                <a:latin typeface="Microsoft Sans Serif"/>
                <a:cs typeface="Microsoft Sans Serif"/>
              </a:rPr>
              <a:t>و</a:t>
            </a:r>
            <a:r>
              <a:rPr dirty="0" baseline="1543" sz="2700" spc="682">
                <a:latin typeface="Microsoft Sans Serif"/>
                <a:cs typeface="Microsoft Sans Serif"/>
              </a:rPr>
              <a:t> </a:t>
            </a:r>
            <a:r>
              <a:rPr dirty="0" baseline="1543" sz="2700" spc="-644">
                <a:latin typeface="Microsoft Sans Serif"/>
                <a:cs typeface="Microsoft Sans Serif"/>
              </a:rPr>
              <a:t>رو</a:t>
            </a:r>
            <a:r>
              <a:rPr dirty="0" baseline="1543" sz="2700" spc="742">
                <a:latin typeface="Microsoft Sans Serif"/>
                <a:cs typeface="Microsoft Sans Serif"/>
              </a:rPr>
              <a:t>  </a:t>
            </a:r>
            <a:r>
              <a:rPr dirty="0" baseline="1543" sz="2700" spc="-67">
                <a:latin typeface="Microsoft Sans Serif"/>
                <a:cs typeface="Microsoft Sans Serif"/>
              </a:rPr>
              <a:t>ة</a:t>
            </a:r>
            <a:r>
              <a:rPr dirty="0" baseline="1543" sz="2700" spc="-217">
                <a:latin typeface="Microsoft Sans Serif"/>
                <a:cs typeface="Microsoft Sans Serif"/>
              </a:rPr>
              <a:t> </a:t>
            </a:r>
            <a:r>
              <a:rPr dirty="0" sz="1800" spc="-700">
                <a:latin typeface="Microsoft Sans Serif"/>
                <a:cs typeface="Microsoft Sans Serif"/>
              </a:rPr>
              <a:t>„</a:t>
            </a:r>
            <a:r>
              <a:rPr dirty="0" sz="1800" spc="295">
                <a:latin typeface="Microsoft Sans Serif"/>
                <a:cs typeface="Microsoft Sans Serif"/>
              </a:rPr>
              <a:t>   </a:t>
            </a:r>
            <a:r>
              <a:rPr dirty="0" baseline="1543" sz="2700" spc="577">
                <a:latin typeface="Microsoft Sans Serif"/>
                <a:cs typeface="Microsoft Sans Serif"/>
              </a:rPr>
              <a:t>ت</a:t>
            </a:r>
            <a:r>
              <a:rPr dirty="0" baseline="1543" sz="2700" spc="-209">
                <a:latin typeface="Microsoft Sans Serif"/>
                <a:cs typeface="Microsoft Sans Serif"/>
              </a:rPr>
              <a:t> </a:t>
            </a:r>
            <a:r>
              <a:rPr dirty="0" baseline="1543" sz="2700" spc="-397">
                <a:latin typeface="Microsoft Sans Serif"/>
                <a:cs typeface="Microsoft Sans Serif"/>
              </a:rPr>
              <a:t>أ</a:t>
            </a:r>
            <a:r>
              <a:rPr dirty="0" baseline="1543" sz="2700" spc="494">
                <a:latin typeface="Microsoft Sans Serif"/>
                <a:cs typeface="Microsoft Sans Serif"/>
              </a:rPr>
              <a:t> </a:t>
            </a:r>
            <a:r>
              <a:rPr dirty="0" baseline="1543" sz="2700" spc="-532">
                <a:latin typeface="Microsoft Sans Serif"/>
                <a:cs typeface="Microsoft Sans Serif"/>
              </a:rPr>
              <a:t>و</a:t>
            </a:r>
            <a:r>
              <a:rPr dirty="0" baseline="1543" sz="2700" spc="150">
                <a:latin typeface="Microsoft Sans Serif"/>
                <a:cs typeface="Microsoft Sans Serif"/>
              </a:rPr>
              <a:t> </a:t>
            </a:r>
            <a:r>
              <a:rPr dirty="0" baseline="1543" sz="2700" spc="-135">
                <a:latin typeface="Microsoft Sans Serif"/>
                <a:cs typeface="Microsoft Sans Serif"/>
              </a:rPr>
              <a:t>ادا</a:t>
            </a:r>
            <a:r>
              <a:rPr dirty="0" baseline="1543" sz="2700" spc="712">
                <a:latin typeface="Microsoft Sans Serif"/>
                <a:cs typeface="Microsoft Sans Serif"/>
              </a:rPr>
              <a:t> </a:t>
            </a:r>
            <a:r>
              <a:rPr dirty="0" baseline="1543" sz="2700" spc="-382">
                <a:latin typeface="Microsoft Sans Serif"/>
                <a:cs typeface="Microsoft Sans Serif"/>
              </a:rPr>
              <a:t>ن</a:t>
            </a:r>
            <a:r>
              <a:rPr dirty="0" baseline="1543" sz="2700" spc="22">
                <a:latin typeface="Microsoft Sans Serif"/>
                <a:cs typeface="Microsoft Sans Serif"/>
              </a:rPr>
              <a:t> </a:t>
            </a:r>
            <a:r>
              <a:rPr dirty="0" baseline="1543" sz="2700" spc="-525">
                <a:latin typeface="Microsoft Sans Serif"/>
                <a:cs typeface="Microsoft Sans Serif"/>
              </a:rPr>
              <a:t>و</a:t>
            </a:r>
            <a:r>
              <a:rPr dirty="0" baseline="1543" sz="2700" spc="750">
                <a:latin typeface="Microsoft Sans Serif"/>
                <a:cs typeface="Microsoft Sans Serif"/>
              </a:rPr>
              <a:t> </a:t>
            </a:r>
            <a:r>
              <a:rPr dirty="0" baseline="1543" sz="2700" spc="-765">
                <a:latin typeface="Microsoft Sans Serif"/>
                <a:cs typeface="Microsoft Sans Serif"/>
              </a:rPr>
              <a:t>؟ة</a:t>
            </a:r>
            <a:r>
              <a:rPr dirty="0" baseline="18518" sz="2700" spc="-765">
                <a:latin typeface="Microsoft Sans Serif"/>
                <a:cs typeface="Microsoft Sans Serif"/>
              </a:rPr>
              <a:t>„</a:t>
            </a:r>
            <a:r>
              <a:rPr dirty="0" baseline="18518" sz="2700" spc="-352">
                <a:latin typeface="Microsoft Sans Serif"/>
                <a:cs typeface="Microsoft Sans Serif"/>
              </a:rPr>
              <a:t> </a:t>
            </a:r>
            <a:r>
              <a:rPr dirty="0" baseline="10802" sz="2700" spc="-1110">
                <a:latin typeface="Microsoft Sans Serif"/>
                <a:cs typeface="Microsoft Sans Serif"/>
              </a:rPr>
              <a:t>صاح</a:t>
            </a:r>
            <a:r>
              <a:rPr dirty="0" baseline="23148" sz="2700" spc="-1110">
                <a:latin typeface="Microsoft Sans Serif"/>
                <a:cs typeface="Microsoft Sans Serif"/>
              </a:rPr>
              <a:t>.</a:t>
            </a:r>
            <a:r>
              <a:rPr dirty="0" baseline="10802" sz="2700" spc="-1110">
                <a:latin typeface="Microsoft Sans Serif"/>
                <a:cs typeface="Microsoft Sans Serif"/>
              </a:rPr>
              <a:t>لا</a:t>
            </a:r>
            <a:r>
              <a:rPr dirty="0" baseline="10802" sz="2700" spc="-352">
                <a:latin typeface="Microsoft Sans Serif"/>
                <a:cs typeface="Microsoft Sans Serif"/>
              </a:rPr>
              <a:t> </a:t>
            </a:r>
            <a:r>
              <a:rPr dirty="0" baseline="21604" sz="2700" spc="-855">
                <a:latin typeface="Microsoft Sans Serif"/>
                <a:cs typeface="Microsoft Sans Serif"/>
              </a:rPr>
              <a:t>اهت</a:t>
            </a:r>
            <a:r>
              <a:rPr dirty="0" baseline="35493" sz="2700" spc="-855">
                <a:latin typeface="Microsoft Sans Serif"/>
                <a:cs typeface="Microsoft Sans Serif"/>
              </a:rPr>
              <a:t>„</a:t>
            </a:r>
            <a:r>
              <a:rPr dirty="0" baseline="35493" sz="2700" spc="-254">
                <a:latin typeface="Microsoft Sans Serif"/>
                <a:cs typeface="Microsoft Sans Serif"/>
              </a:rPr>
              <a:t> </a:t>
            </a:r>
            <a:r>
              <a:rPr dirty="0" baseline="10802" sz="2700" spc="-832">
                <a:latin typeface="Microsoft Sans Serif"/>
                <a:cs typeface="Microsoft Sans Serif"/>
              </a:rPr>
              <a:t>اث</a:t>
            </a:r>
            <a:r>
              <a:rPr dirty="0" sz="1800" spc="-555">
                <a:latin typeface="Microsoft Sans Serif"/>
                <a:cs typeface="Microsoft Sans Serif"/>
              </a:rPr>
              <a:t>„</a:t>
            </a:r>
            <a:r>
              <a:rPr dirty="0" baseline="9259" sz="2700" spc="-832">
                <a:latin typeface="Microsoft Sans Serif"/>
                <a:cs typeface="Microsoft Sans Serif"/>
              </a:rPr>
              <a:t>ح</a:t>
            </a:r>
            <a:r>
              <a:rPr dirty="0" baseline="9259" sz="2700" spc="-367">
                <a:latin typeface="Microsoft Sans Serif"/>
                <a:cs typeface="Microsoft Sans Serif"/>
              </a:rPr>
              <a:t> </a:t>
            </a:r>
            <a:r>
              <a:rPr dirty="0" baseline="1543" sz="2700" spc="-922">
                <a:latin typeface="Microsoft Sans Serif"/>
                <a:cs typeface="Microsoft Sans Serif"/>
              </a:rPr>
              <a:t>ق</a:t>
            </a:r>
            <a:r>
              <a:rPr dirty="0" baseline="16975" sz="2700" spc="-922">
                <a:latin typeface="Microsoft Sans Serif"/>
                <a:cs typeface="Microsoft Sans Serif"/>
              </a:rPr>
              <a:t>„</a:t>
            </a:r>
            <a:r>
              <a:rPr dirty="0" baseline="16975" sz="2700" spc="-427">
                <a:latin typeface="Microsoft Sans Serif"/>
                <a:cs typeface="Microsoft Sans Serif"/>
              </a:rPr>
              <a:t> </a:t>
            </a:r>
            <a:r>
              <a:rPr dirty="0" baseline="9259" sz="2700" spc="-825">
                <a:latin typeface="Microsoft Sans Serif"/>
                <a:cs typeface="Microsoft Sans Serif"/>
              </a:rPr>
              <a:t>اطن</a:t>
            </a:r>
            <a:r>
              <a:rPr dirty="0" baseline="27777" sz="2700" spc="-825">
                <a:latin typeface="Microsoft Sans Serif"/>
                <a:cs typeface="Microsoft Sans Serif"/>
              </a:rPr>
              <a:t>.</a:t>
            </a:r>
            <a:r>
              <a:rPr dirty="0" baseline="27777" sz="2700" spc="-67">
                <a:latin typeface="Microsoft Sans Serif"/>
                <a:cs typeface="Microsoft Sans Serif"/>
              </a:rPr>
              <a:t> </a:t>
            </a:r>
            <a:r>
              <a:rPr dirty="0" baseline="1543" sz="2700" spc="-1132">
                <a:latin typeface="Microsoft Sans Serif"/>
                <a:cs typeface="Microsoft Sans Serif"/>
              </a:rPr>
              <a:t>ي</a:t>
            </a:r>
            <a:r>
              <a:rPr dirty="0" baseline="27777" sz="2700" spc="-1132">
                <a:latin typeface="Microsoft Sans Serif"/>
                <a:cs typeface="Microsoft Sans Serif"/>
              </a:rPr>
              <a:t>.</a:t>
            </a:r>
            <a:r>
              <a:rPr dirty="0" baseline="-10802" sz="2700" spc="-1132">
                <a:latin typeface="Microsoft Sans Serif"/>
                <a:cs typeface="Microsoft Sans Serif"/>
              </a:rPr>
              <a:t>„</a:t>
            </a:r>
            <a:r>
              <a:rPr dirty="0" baseline="12345" sz="2700" spc="-1132">
                <a:latin typeface="Microsoft Sans Serif"/>
                <a:cs typeface="Microsoft Sans Serif"/>
              </a:rPr>
              <a:t>ق</a:t>
            </a:r>
            <a:r>
              <a:rPr dirty="0" baseline="12345" sz="2700" spc="-375">
                <a:latin typeface="Microsoft Sans Serif"/>
                <a:cs typeface="Microsoft Sans Serif"/>
              </a:rPr>
              <a:t> </a:t>
            </a:r>
            <a:r>
              <a:rPr dirty="0" baseline="10802" sz="2700" spc="-757">
                <a:latin typeface="Microsoft Sans Serif"/>
                <a:cs typeface="Microsoft Sans Serif"/>
              </a:rPr>
              <a:t>لح</a:t>
            </a:r>
            <a:r>
              <a:rPr dirty="0" baseline="20061" sz="2700" spc="-757">
                <a:latin typeface="Microsoft Sans Serif"/>
                <a:cs typeface="Microsoft Sans Serif"/>
              </a:rPr>
              <a:t>.</a:t>
            </a:r>
            <a:r>
              <a:rPr dirty="0" baseline="20061" sz="2700" spc="-345">
                <a:latin typeface="Microsoft Sans Serif"/>
                <a:cs typeface="Microsoft Sans Serif"/>
              </a:rPr>
              <a:t> </a:t>
            </a:r>
            <a:r>
              <a:rPr dirty="0" baseline="7716" sz="2700" spc="-997">
                <a:latin typeface="Microsoft Sans Serif"/>
                <a:cs typeface="Microsoft Sans Serif"/>
              </a:rPr>
              <a:t>ذت</a:t>
            </a:r>
            <a:r>
              <a:rPr dirty="0" baseline="18518" sz="2700" spc="-997">
                <a:latin typeface="Microsoft Sans Serif"/>
                <a:cs typeface="Microsoft Sans Serif"/>
              </a:rPr>
              <a:t>„</a:t>
            </a:r>
            <a:endParaRPr baseline="18518" sz="2700">
              <a:latin typeface="Microsoft Sans Serif"/>
              <a:cs typeface="Microsoft Sans Serif"/>
            </a:endParaRPr>
          </a:p>
        </p:txBody>
      </p:sp>
      <p:pic>
        <p:nvPicPr>
          <p:cNvPr id="11" name="object 11" descr=""/>
          <p:cNvPicPr/>
          <p:nvPr/>
        </p:nvPicPr>
        <p:blipFill>
          <a:blip r:embed="rId3" cstate="print"/>
          <a:stretch>
            <a:fillRect/>
          </a:stretch>
        </p:blipFill>
        <p:spPr>
          <a:xfrm>
            <a:off x="10776204" y="5442203"/>
            <a:ext cx="609600" cy="609599"/>
          </a:xfrm>
          <a:prstGeom prst="rect">
            <a:avLst/>
          </a:prstGeom>
        </p:spPr>
      </p:pic>
    </p:spTree>
  </p:cSld>
  <p:clrMapOvr>
    <a:masterClrMapping/>
  </p:clrMapOvr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 descr=""/>
          <p:cNvSpPr txBox="1"/>
          <p:nvPr/>
        </p:nvSpPr>
        <p:spPr>
          <a:xfrm>
            <a:off x="8523096" y="298196"/>
            <a:ext cx="493395" cy="299720"/>
          </a:xfrm>
          <a:prstGeom prst="rect">
            <a:avLst/>
          </a:prstGeom>
        </p:spPr>
        <p:txBody>
          <a:bodyPr wrap="square" lIns="0" tIns="12700" rIns="0" bIns="0" rtlCol="0" vert="horz">
            <a:spAutoFit/>
          </a:bodyPr>
          <a:lstStyle/>
          <a:p>
            <a:pPr algn="r" marL="38100" marR="30480">
              <a:lnSpc>
                <a:spcPct val="100000"/>
              </a:lnSpc>
              <a:spcBef>
                <a:spcPts val="100"/>
              </a:spcBef>
            </a:pPr>
            <a:r>
              <a:rPr dirty="0" baseline="9259" sz="2700" spc="-1050">
                <a:solidFill>
                  <a:srgbClr val="FF0000"/>
                </a:solidFill>
                <a:latin typeface="Microsoft Sans Serif"/>
                <a:cs typeface="Microsoft Sans Serif"/>
              </a:rPr>
              <a:t>„</a:t>
            </a:r>
            <a:r>
              <a:rPr dirty="0" baseline="9259" sz="2700" spc="60">
                <a:solidFill>
                  <a:srgbClr val="FF0000"/>
                </a:solidFill>
                <a:latin typeface="Microsoft Sans Serif"/>
                <a:cs typeface="Microsoft Sans Serif"/>
              </a:rPr>
              <a:t>  </a:t>
            </a:r>
            <a:r>
              <a:rPr dirty="0" sz="1800" spc="-1045">
                <a:solidFill>
                  <a:srgbClr val="FF0000"/>
                </a:solidFill>
                <a:latin typeface="Microsoft Sans Serif"/>
                <a:cs typeface="Microsoft Sans Serif"/>
              </a:rPr>
              <a:t>ب</a:t>
            </a:r>
            <a:r>
              <a:rPr dirty="0" baseline="12345" sz="2700" spc="127">
                <a:solidFill>
                  <a:srgbClr val="FF0000"/>
                </a:solidFill>
                <a:latin typeface="Microsoft Sans Serif"/>
                <a:cs typeface="Microsoft Sans Serif"/>
              </a:rPr>
              <a:t>  </a:t>
            </a:r>
            <a:r>
              <a:rPr dirty="0" baseline="1543" sz="2700" spc="-1702">
                <a:solidFill>
                  <a:srgbClr val="FF0000"/>
                </a:solidFill>
                <a:latin typeface="Microsoft Sans Serif"/>
                <a:cs typeface="Microsoft Sans Serif"/>
              </a:rPr>
              <a:t>ت</a:t>
            </a:r>
            <a:r>
              <a:rPr dirty="0" baseline="13888" sz="2700" spc="-1702">
                <a:solidFill>
                  <a:srgbClr val="FF0000"/>
                </a:solidFill>
                <a:latin typeface="Microsoft Sans Serif"/>
                <a:cs typeface="Microsoft Sans Serif"/>
              </a:rPr>
              <a:t>„</a:t>
            </a:r>
            <a:r>
              <a:rPr dirty="0" baseline="13888" sz="2700" spc="-412">
                <a:solidFill>
                  <a:srgbClr val="FF0000"/>
                </a:solidFill>
                <a:latin typeface="Microsoft Sans Serif"/>
                <a:cs typeface="Microsoft Sans Serif"/>
              </a:rPr>
              <a:t> </a:t>
            </a:r>
            <a:r>
              <a:rPr dirty="0" baseline="3086" sz="2700" spc="-735">
                <a:solidFill>
                  <a:srgbClr val="FF0000"/>
                </a:solidFill>
                <a:latin typeface="Microsoft Sans Serif"/>
                <a:cs typeface="Microsoft Sans Serif"/>
              </a:rPr>
              <a:t>لا</a:t>
            </a:r>
            <a:endParaRPr baseline="3086" sz="2700">
              <a:latin typeface="Microsoft Sans Serif"/>
              <a:cs typeface="Microsoft Sans Serif"/>
            </a:endParaRPr>
          </a:p>
        </p:txBody>
      </p:sp>
      <p:sp>
        <p:nvSpPr>
          <p:cNvPr id="3" name="object 3" descr=""/>
          <p:cNvSpPr txBox="1"/>
          <p:nvPr/>
        </p:nvSpPr>
        <p:spPr>
          <a:xfrm>
            <a:off x="9103741" y="218947"/>
            <a:ext cx="838835" cy="299720"/>
          </a:xfrm>
          <a:prstGeom prst="rect">
            <a:avLst/>
          </a:prstGeom>
        </p:spPr>
        <p:txBody>
          <a:bodyPr wrap="square" lIns="0" tIns="12700" rIns="0" bIns="0" rtlCol="0" vert="horz">
            <a:spAutoFit/>
          </a:bodyPr>
          <a:lstStyle/>
          <a:p>
            <a:pPr algn="r" marL="38100" marR="30480">
              <a:lnSpc>
                <a:spcPct val="100000"/>
              </a:lnSpc>
              <a:spcBef>
                <a:spcPts val="100"/>
              </a:spcBef>
            </a:pPr>
            <a:r>
              <a:rPr dirty="0" baseline="-13888" sz="2700" spc="-750">
                <a:solidFill>
                  <a:srgbClr val="FF0000"/>
                </a:solidFill>
                <a:latin typeface="Microsoft Sans Serif"/>
                <a:cs typeface="Microsoft Sans Serif"/>
              </a:rPr>
              <a:t>.</a:t>
            </a:r>
            <a:r>
              <a:rPr dirty="0" baseline="-13888" sz="2700" spc="52">
                <a:solidFill>
                  <a:srgbClr val="FF0000"/>
                </a:solidFill>
                <a:latin typeface="Microsoft Sans Serif"/>
                <a:cs typeface="Microsoft Sans Serif"/>
              </a:rPr>
              <a:t> </a:t>
            </a:r>
            <a:r>
              <a:rPr dirty="0" baseline="-15432" sz="2700" spc="-1395">
                <a:solidFill>
                  <a:srgbClr val="FF0000"/>
                </a:solidFill>
                <a:latin typeface="Microsoft Sans Serif"/>
                <a:cs typeface="Microsoft Sans Serif"/>
              </a:rPr>
              <a:t>ست</a:t>
            </a:r>
            <a:r>
              <a:rPr dirty="0" sz="1800" spc="-930">
                <a:solidFill>
                  <a:srgbClr val="FF0000"/>
                </a:solidFill>
                <a:latin typeface="Microsoft Sans Serif"/>
                <a:cs typeface="Microsoft Sans Serif"/>
              </a:rPr>
              <a:t>.</a:t>
            </a:r>
            <a:r>
              <a:rPr dirty="0" sz="1800" spc="-135">
                <a:solidFill>
                  <a:srgbClr val="FF0000"/>
                </a:solidFill>
                <a:latin typeface="Microsoft Sans Serif"/>
                <a:cs typeface="Microsoft Sans Serif"/>
              </a:rPr>
              <a:t> </a:t>
            </a:r>
            <a:r>
              <a:rPr dirty="0" baseline="-35493" sz="2700" spc="-750">
                <a:solidFill>
                  <a:srgbClr val="FF0000"/>
                </a:solidFill>
                <a:latin typeface="Microsoft Sans Serif"/>
                <a:cs typeface="Microsoft Sans Serif"/>
              </a:rPr>
              <a:t>,</a:t>
            </a:r>
            <a:r>
              <a:rPr dirty="0" baseline="-35493" sz="2700" spc="-127">
                <a:solidFill>
                  <a:srgbClr val="FF0000"/>
                </a:solidFill>
                <a:latin typeface="Microsoft Sans Serif"/>
                <a:cs typeface="Microsoft Sans Serif"/>
              </a:rPr>
              <a:t> </a:t>
            </a:r>
            <a:r>
              <a:rPr dirty="0" baseline="-24691" sz="2700">
                <a:solidFill>
                  <a:srgbClr val="FF0000"/>
                </a:solidFill>
                <a:latin typeface="Microsoft Sans Serif"/>
                <a:cs typeface="Microsoft Sans Serif"/>
              </a:rPr>
              <a:t>ا</a:t>
            </a:r>
            <a:r>
              <a:rPr dirty="0" baseline="-24691" sz="2700" spc="202">
                <a:solidFill>
                  <a:srgbClr val="FF0000"/>
                </a:solidFill>
                <a:latin typeface="Microsoft Sans Serif"/>
                <a:cs typeface="Microsoft Sans Serif"/>
              </a:rPr>
              <a:t> </a:t>
            </a:r>
            <a:r>
              <a:rPr dirty="0" baseline="-12345" sz="2700" spc="-1050">
                <a:solidFill>
                  <a:srgbClr val="FF0000"/>
                </a:solidFill>
                <a:latin typeface="Microsoft Sans Serif"/>
                <a:cs typeface="Microsoft Sans Serif"/>
              </a:rPr>
              <a:t>„</a:t>
            </a:r>
            <a:r>
              <a:rPr dirty="0" baseline="-12345" sz="2700" spc="232">
                <a:solidFill>
                  <a:srgbClr val="FF0000"/>
                </a:solidFill>
                <a:latin typeface="Microsoft Sans Serif"/>
                <a:cs typeface="Microsoft Sans Serif"/>
              </a:rPr>
              <a:t> </a:t>
            </a:r>
            <a:r>
              <a:rPr dirty="0" baseline="-18518" sz="2700" spc="-1222">
                <a:solidFill>
                  <a:srgbClr val="FF0000"/>
                </a:solidFill>
                <a:latin typeface="Microsoft Sans Serif"/>
                <a:cs typeface="Microsoft Sans Serif"/>
              </a:rPr>
              <a:t>ق</a:t>
            </a:r>
            <a:r>
              <a:rPr dirty="0" sz="1800" spc="-815">
                <a:solidFill>
                  <a:srgbClr val="FF0000"/>
                </a:solidFill>
                <a:latin typeface="Microsoft Sans Serif"/>
                <a:cs typeface="Microsoft Sans Serif"/>
              </a:rPr>
              <a:t>„</a:t>
            </a:r>
            <a:r>
              <a:rPr dirty="0" sz="1800" spc="-300">
                <a:solidFill>
                  <a:srgbClr val="FF0000"/>
                </a:solidFill>
                <a:latin typeface="Microsoft Sans Serif"/>
                <a:cs typeface="Microsoft Sans Serif"/>
              </a:rPr>
              <a:t> </a:t>
            </a:r>
            <a:r>
              <a:rPr dirty="0" baseline="1543" sz="2700" spc="-1200">
                <a:solidFill>
                  <a:srgbClr val="FF0000"/>
                </a:solidFill>
                <a:latin typeface="Microsoft Sans Serif"/>
                <a:cs typeface="Microsoft Sans Serif"/>
              </a:rPr>
              <a:t>حل</a:t>
            </a:r>
            <a:r>
              <a:rPr dirty="0" baseline="1543" sz="2700" spc="75">
                <a:solidFill>
                  <a:srgbClr val="FF0000"/>
                </a:solidFill>
                <a:latin typeface="Microsoft Sans Serif"/>
                <a:cs typeface="Microsoft Sans Serif"/>
              </a:rPr>
              <a:t> </a:t>
            </a:r>
            <a:r>
              <a:rPr dirty="0" baseline="-10802" sz="2700" spc="-1050">
                <a:solidFill>
                  <a:srgbClr val="FF0000"/>
                </a:solidFill>
                <a:latin typeface="Microsoft Sans Serif"/>
                <a:cs typeface="Microsoft Sans Serif"/>
              </a:rPr>
              <a:t>„</a:t>
            </a:r>
            <a:r>
              <a:rPr dirty="0" baseline="-10802" sz="2700" spc="-359">
                <a:solidFill>
                  <a:srgbClr val="FF0000"/>
                </a:solidFill>
                <a:latin typeface="Microsoft Sans Serif"/>
                <a:cs typeface="Microsoft Sans Serif"/>
              </a:rPr>
              <a:t> </a:t>
            </a:r>
            <a:r>
              <a:rPr dirty="0" baseline="-24691" sz="2700" spc="-1432">
                <a:solidFill>
                  <a:srgbClr val="FF0000"/>
                </a:solidFill>
                <a:latin typeface="Microsoft Sans Serif"/>
                <a:cs typeface="Microsoft Sans Serif"/>
              </a:rPr>
              <a:t>ث</a:t>
            </a:r>
            <a:r>
              <a:rPr dirty="0" baseline="-30864" sz="2700" spc="-1432">
                <a:solidFill>
                  <a:srgbClr val="FF0000"/>
                </a:solidFill>
                <a:latin typeface="Microsoft Sans Serif"/>
                <a:cs typeface="Microsoft Sans Serif"/>
              </a:rPr>
              <a:t>„</a:t>
            </a:r>
            <a:r>
              <a:rPr dirty="0" baseline="-20061" sz="2700" spc="-1432">
                <a:solidFill>
                  <a:srgbClr val="FF0000"/>
                </a:solidFill>
                <a:latin typeface="Microsoft Sans Serif"/>
                <a:cs typeface="Microsoft Sans Serif"/>
              </a:rPr>
              <a:t>ت</a:t>
            </a:r>
            <a:r>
              <a:rPr dirty="0" baseline="-26234" sz="2700" spc="-1432">
                <a:solidFill>
                  <a:srgbClr val="FF0000"/>
                </a:solidFill>
                <a:latin typeface="Microsoft Sans Serif"/>
                <a:cs typeface="Microsoft Sans Serif"/>
              </a:rPr>
              <a:t>,</a:t>
            </a:r>
            <a:endParaRPr baseline="-26234" sz="2700">
              <a:latin typeface="Microsoft Sans Serif"/>
              <a:cs typeface="Microsoft Sans Serif"/>
            </a:endParaRPr>
          </a:p>
        </p:txBody>
      </p:sp>
      <p:sp>
        <p:nvSpPr>
          <p:cNvPr id="4" name="object 4" descr=""/>
          <p:cNvSpPr txBox="1"/>
          <p:nvPr/>
        </p:nvSpPr>
        <p:spPr>
          <a:xfrm>
            <a:off x="10022713" y="258571"/>
            <a:ext cx="640715" cy="299720"/>
          </a:xfrm>
          <a:prstGeom prst="rect">
            <a:avLst/>
          </a:prstGeom>
        </p:spPr>
        <p:txBody>
          <a:bodyPr wrap="square" lIns="0" tIns="12700" rIns="0" bIns="0" rtlCol="0" vert="horz">
            <a:spAutoFit/>
          </a:bodyPr>
          <a:lstStyle/>
          <a:p>
            <a:pPr algn="r" marL="38100" marR="30480">
              <a:lnSpc>
                <a:spcPct val="100000"/>
              </a:lnSpc>
              <a:spcBef>
                <a:spcPts val="100"/>
              </a:spcBef>
            </a:pPr>
            <a:r>
              <a:rPr dirty="0" sz="1800" spc="-120">
                <a:solidFill>
                  <a:srgbClr val="FF0000"/>
                </a:solidFill>
                <a:latin typeface="Microsoft Sans Serif"/>
                <a:cs typeface="Microsoft Sans Serif"/>
              </a:rPr>
              <a:t> </a:t>
            </a:r>
            <a:r>
              <a:rPr dirty="0" baseline="-13888" sz="2700">
                <a:solidFill>
                  <a:srgbClr val="FF0000"/>
                </a:solidFill>
                <a:latin typeface="Microsoft Sans Serif"/>
                <a:cs typeface="Microsoft Sans Serif"/>
              </a:rPr>
              <a:t>ا</a:t>
            </a:r>
            <a:r>
              <a:rPr dirty="0" baseline="-13888" sz="2700" spc="-15">
                <a:solidFill>
                  <a:srgbClr val="FF0000"/>
                </a:solidFill>
                <a:latin typeface="Microsoft Sans Serif"/>
                <a:cs typeface="Microsoft Sans Serif"/>
              </a:rPr>
              <a:t> </a:t>
            </a:r>
            <a:r>
              <a:rPr dirty="0" baseline="-1543" sz="2700" spc="-1050">
                <a:solidFill>
                  <a:srgbClr val="FF0000"/>
                </a:solidFill>
                <a:latin typeface="Microsoft Sans Serif"/>
                <a:cs typeface="Microsoft Sans Serif"/>
              </a:rPr>
              <a:t>„</a:t>
            </a:r>
            <a:r>
              <a:rPr dirty="0" baseline="-1543" sz="2700" spc="-359">
                <a:solidFill>
                  <a:srgbClr val="FF0000"/>
                </a:solidFill>
                <a:latin typeface="Microsoft Sans Serif"/>
                <a:cs typeface="Microsoft Sans Serif"/>
              </a:rPr>
              <a:t> </a:t>
            </a:r>
            <a:r>
              <a:rPr dirty="0" baseline="23148" sz="2700" spc="-839">
                <a:solidFill>
                  <a:srgbClr val="FF0000"/>
                </a:solidFill>
                <a:latin typeface="Microsoft Sans Serif"/>
                <a:cs typeface="Microsoft Sans Serif"/>
              </a:rPr>
              <a:t>مكحملا</a:t>
            </a:r>
            <a:r>
              <a:rPr dirty="0" baseline="23148" sz="2700" spc="292">
                <a:solidFill>
                  <a:srgbClr val="FF0000"/>
                </a:solidFill>
                <a:latin typeface="Microsoft Sans Serif"/>
                <a:cs typeface="Microsoft Sans Serif"/>
              </a:rPr>
              <a:t> </a:t>
            </a:r>
            <a:r>
              <a:rPr dirty="0" baseline="1543" sz="2700" spc="-900">
                <a:solidFill>
                  <a:srgbClr val="FF0000"/>
                </a:solidFill>
                <a:latin typeface="Microsoft Sans Serif"/>
                <a:cs typeface="Microsoft Sans Serif"/>
              </a:rPr>
              <a:t>لع</a:t>
            </a:r>
            <a:endParaRPr baseline="1543" sz="2700">
              <a:latin typeface="Microsoft Sans Serif"/>
              <a:cs typeface="Microsoft Sans Serif"/>
            </a:endParaRPr>
          </a:p>
        </p:txBody>
      </p:sp>
      <p:sp>
        <p:nvSpPr>
          <p:cNvPr id="5" name="object 5" descr=""/>
          <p:cNvSpPr txBox="1"/>
          <p:nvPr/>
        </p:nvSpPr>
        <p:spPr>
          <a:xfrm>
            <a:off x="10760329" y="302767"/>
            <a:ext cx="1134745" cy="299720"/>
          </a:xfrm>
          <a:prstGeom prst="rect">
            <a:avLst/>
          </a:prstGeom>
        </p:spPr>
        <p:txBody>
          <a:bodyPr wrap="square" lIns="0" tIns="12700" rIns="0" bIns="0" rtlCol="0" vert="horz">
            <a:spAutoFit/>
          </a:bodyPr>
          <a:lstStyle/>
          <a:p>
            <a:pPr algn="r" marL="38100" marR="30480">
              <a:lnSpc>
                <a:spcPct val="100000"/>
              </a:lnSpc>
              <a:spcBef>
                <a:spcPts val="100"/>
              </a:spcBef>
            </a:pPr>
            <a:r>
              <a:rPr dirty="0" baseline="9259" sz="2700" spc="-1050">
                <a:solidFill>
                  <a:srgbClr val="FF0000"/>
                </a:solidFill>
                <a:latin typeface="Microsoft Sans Serif"/>
                <a:cs typeface="Microsoft Sans Serif"/>
              </a:rPr>
              <a:t>„</a:t>
            </a:r>
            <a:r>
              <a:rPr dirty="0" baseline="9259" sz="2700" spc="112">
                <a:solidFill>
                  <a:srgbClr val="FF0000"/>
                </a:solidFill>
                <a:latin typeface="Microsoft Sans Serif"/>
                <a:cs typeface="Microsoft Sans Serif"/>
              </a:rPr>
              <a:t> </a:t>
            </a:r>
            <a:r>
              <a:rPr dirty="0" baseline="26234" sz="2700" spc="-765">
                <a:solidFill>
                  <a:srgbClr val="FF0000"/>
                </a:solidFill>
                <a:latin typeface="Microsoft Sans Serif"/>
                <a:cs typeface="Microsoft Sans Serif"/>
              </a:rPr>
              <a:t>صَ</a:t>
            </a:r>
            <a:r>
              <a:rPr dirty="0" baseline="18518" sz="2700" spc="-765">
                <a:solidFill>
                  <a:srgbClr val="FF0000"/>
                </a:solidFill>
                <a:latin typeface="Microsoft Sans Serif"/>
                <a:cs typeface="Microsoft Sans Serif"/>
              </a:rPr>
              <a:t>.</a:t>
            </a:r>
            <a:r>
              <a:rPr dirty="0" baseline="18518" sz="2700" spc="232">
                <a:solidFill>
                  <a:srgbClr val="FF0000"/>
                </a:solidFill>
                <a:latin typeface="Microsoft Sans Serif"/>
                <a:cs typeface="Microsoft Sans Serif"/>
              </a:rPr>
              <a:t> </a:t>
            </a:r>
            <a:r>
              <a:rPr dirty="0" baseline="20061" sz="2700" spc="-405">
                <a:solidFill>
                  <a:srgbClr val="FF0000"/>
                </a:solidFill>
                <a:latin typeface="Microsoft Sans Serif"/>
                <a:cs typeface="Microsoft Sans Serif"/>
              </a:rPr>
              <a:t>عُ</a:t>
            </a:r>
            <a:r>
              <a:rPr dirty="0" baseline="20061" sz="2700" spc="825">
                <a:solidFill>
                  <a:srgbClr val="FF0000"/>
                </a:solidFill>
                <a:latin typeface="Microsoft Sans Serif"/>
                <a:cs typeface="Microsoft Sans Serif"/>
              </a:rPr>
              <a:t> </a:t>
            </a:r>
            <a:r>
              <a:rPr dirty="0" baseline="3086" sz="2700" spc="-1380">
                <a:latin typeface="Microsoft Sans Serif"/>
                <a:cs typeface="Microsoft Sans Serif"/>
              </a:rPr>
              <a:t>ت</a:t>
            </a:r>
            <a:r>
              <a:rPr dirty="0" baseline="13888" sz="2700" spc="-1380">
                <a:latin typeface="Microsoft Sans Serif"/>
                <a:cs typeface="Microsoft Sans Serif"/>
              </a:rPr>
              <a:t>„</a:t>
            </a:r>
            <a:r>
              <a:rPr dirty="0" baseline="13888" sz="2700" spc="-412">
                <a:latin typeface="Microsoft Sans Serif"/>
                <a:cs typeface="Microsoft Sans Serif"/>
              </a:rPr>
              <a:t> </a:t>
            </a:r>
            <a:r>
              <a:rPr dirty="0" baseline="3086" sz="2700" spc="-652">
                <a:latin typeface="Microsoft Sans Serif"/>
                <a:cs typeface="Microsoft Sans Serif"/>
              </a:rPr>
              <a:t>لا</a:t>
            </a:r>
            <a:r>
              <a:rPr dirty="0" baseline="3086" sz="2700" spc="75">
                <a:latin typeface="Microsoft Sans Serif"/>
                <a:cs typeface="Microsoft Sans Serif"/>
              </a:rPr>
              <a:t> </a:t>
            </a:r>
            <a:r>
              <a:rPr dirty="0" baseline="9259" sz="2700" spc="-1050">
                <a:latin typeface="Microsoft Sans Serif"/>
                <a:cs typeface="Microsoft Sans Serif"/>
              </a:rPr>
              <a:t>„</a:t>
            </a:r>
            <a:r>
              <a:rPr dirty="0" baseline="9259" sz="2700" spc="-359">
                <a:latin typeface="Microsoft Sans Serif"/>
                <a:cs typeface="Microsoft Sans Serif"/>
              </a:rPr>
              <a:t> </a:t>
            </a:r>
            <a:r>
              <a:rPr dirty="0" baseline="-4629" sz="2700" spc="-1357">
                <a:latin typeface="Microsoft Sans Serif"/>
                <a:cs typeface="Microsoft Sans Serif"/>
              </a:rPr>
              <a:t>ث</a:t>
            </a:r>
            <a:r>
              <a:rPr dirty="0" baseline="-9259" sz="2700" spc="-1357">
                <a:latin typeface="Microsoft Sans Serif"/>
                <a:cs typeface="Microsoft Sans Serif"/>
              </a:rPr>
              <a:t>„</a:t>
            </a:r>
            <a:r>
              <a:rPr dirty="0" sz="1800" spc="-905">
                <a:latin typeface="Microsoft Sans Serif"/>
                <a:cs typeface="Microsoft Sans Serif"/>
              </a:rPr>
              <a:t>ص</a:t>
            </a:r>
            <a:r>
              <a:rPr dirty="0" baseline="18518" sz="2700" spc="-1357">
                <a:latin typeface="Microsoft Sans Serif"/>
                <a:cs typeface="Microsoft Sans Serif"/>
              </a:rPr>
              <a:t>.</a:t>
            </a:r>
            <a:r>
              <a:rPr dirty="0" baseline="18518" sz="2700" spc="-382">
                <a:latin typeface="Microsoft Sans Serif"/>
                <a:cs typeface="Microsoft Sans Serif"/>
              </a:rPr>
              <a:t> </a:t>
            </a:r>
            <a:r>
              <a:rPr dirty="0" baseline="7716" sz="2700" spc="-1567">
                <a:latin typeface="Microsoft Sans Serif"/>
                <a:cs typeface="Microsoft Sans Serif"/>
              </a:rPr>
              <a:t>ف</a:t>
            </a:r>
            <a:r>
              <a:rPr dirty="0" baseline="27777" sz="2700" spc="-1567">
                <a:latin typeface="Microsoft Sans Serif"/>
                <a:cs typeface="Microsoft Sans Serif"/>
              </a:rPr>
              <a:t>„</a:t>
            </a:r>
            <a:r>
              <a:rPr dirty="0" baseline="27777" sz="2700" spc="1162">
                <a:latin typeface="Microsoft Sans Serif"/>
                <a:cs typeface="Microsoft Sans Serif"/>
              </a:rPr>
              <a:t> </a:t>
            </a:r>
            <a:r>
              <a:rPr dirty="0" baseline="16975" sz="2700" spc="-750">
                <a:latin typeface="Microsoft Sans Serif"/>
                <a:cs typeface="Microsoft Sans Serif"/>
              </a:rPr>
              <a:t>.</a:t>
            </a:r>
            <a:r>
              <a:rPr dirty="0" baseline="16975" sz="2700" spc="375">
                <a:latin typeface="Microsoft Sans Serif"/>
                <a:cs typeface="Microsoft Sans Serif"/>
              </a:rPr>
              <a:t> </a:t>
            </a:r>
            <a:r>
              <a:rPr dirty="0" baseline="7716" sz="2700" spc="-1147">
                <a:latin typeface="Microsoft Sans Serif"/>
                <a:cs typeface="Microsoft Sans Serif"/>
              </a:rPr>
              <a:t>عن</a:t>
            </a:r>
            <a:r>
              <a:rPr dirty="0" baseline="24691" sz="2700" spc="-1147">
                <a:latin typeface="Microsoft Sans Serif"/>
                <a:cs typeface="Microsoft Sans Serif"/>
              </a:rPr>
              <a:t>.</a:t>
            </a:r>
            <a:endParaRPr baseline="24691" sz="2700">
              <a:latin typeface="Microsoft Sans Serif"/>
              <a:cs typeface="Microsoft Sans Serif"/>
            </a:endParaRPr>
          </a:p>
        </p:txBody>
      </p:sp>
      <p:sp>
        <p:nvSpPr>
          <p:cNvPr id="6" name="object 6" descr=""/>
          <p:cNvSpPr txBox="1"/>
          <p:nvPr/>
        </p:nvSpPr>
        <p:spPr>
          <a:xfrm>
            <a:off x="6348348" y="302767"/>
            <a:ext cx="2077720" cy="299720"/>
          </a:xfrm>
          <a:prstGeom prst="rect">
            <a:avLst/>
          </a:prstGeom>
        </p:spPr>
        <p:txBody>
          <a:bodyPr wrap="square" lIns="0" tIns="12700" rIns="0" bIns="0" rtlCol="0" vert="horz">
            <a:spAutoFit/>
          </a:bodyPr>
          <a:lstStyle/>
          <a:p>
            <a:pPr algn="r" marL="38100" marR="30480">
              <a:lnSpc>
                <a:spcPct val="100000"/>
              </a:lnSpc>
              <a:spcBef>
                <a:spcPts val="100"/>
              </a:spcBef>
            </a:pPr>
            <a:r>
              <a:rPr dirty="0" baseline="1543" sz="2700" spc="-967">
                <a:solidFill>
                  <a:srgbClr val="FF0000"/>
                </a:solidFill>
                <a:latin typeface="Microsoft Sans Serif"/>
                <a:cs typeface="Microsoft Sans Serif"/>
              </a:rPr>
              <a:t>كب</a:t>
            </a:r>
            <a:r>
              <a:rPr dirty="0" baseline="9259" sz="2700" spc="-967">
                <a:solidFill>
                  <a:srgbClr val="FF0000"/>
                </a:solidFill>
                <a:latin typeface="Microsoft Sans Serif"/>
                <a:cs typeface="Microsoft Sans Serif"/>
              </a:rPr>
              <a:t>.</a:t>
            </a:r>
            <a:r>
              <a:rPr dirty="0" baseline="9259" sz="2700">
                <a:solidFill>
                  <a:srgbClr val="FF0000"/>
                </a:solidFill>
                <a:latin typeface="Microsoft Sans Serif"/>
                <a:cs typeface="Microsoft Sans Serif"/>
              </a:rPr>
              <a:t> </a:t>
            </a:r>
            <a:r>
              <a:rPr dirty="0" baseline="1543" sz="2700">
                <a:solidFill>
                  <a:srgbClr val="FF0000"/>
                </a:solidFill>
                <a:latin typeface="Microsoft Sans Serif"/>
                <a:cs typeface="Microsoft Sans Serif"/>
              </a:rPr>
              <a:t>م</a:t>
            </a:r>
            <a:r>
              <a:rPr dirty="0" baseline="1543" sz="2700" spc="487">
                <a:solidFill>
                  <a:srgbClr val="FF0000"/>
                </a:solidFill>
                <a:latin typeface="Microsoft Sans Serif"/>
                <a:cs typeface="Microsoft Sans Serif"/>
              </a:rPr>
              <a:t> </a:t>
            </a:r>
            <a:r>
              <a:rPr dirty="0" baseline="7716" sz="2700" spc="-1050">
                <a:solidFill>
                  <a:srgbClr val="FF0000"/>
                </a:solidFill>
                <a:latin typeface="Microsoft Sans Serif"/>
                <a:cs typeface="Microsoft Sans Serif"/>
              </a:rPr>
              <a:t>„</a:t>
            </a:r>
            <a:r>
              <a:rPr dirty="0" baseline="7716" sz="2700" spc="232">
                <a:solidFill>
                  <a:srgbClr val="FF0000"/>
                </a:solidFill>
                <a:latin typeface="Microsoft Sans Serif"/>
                <a:cs typeface="Microsoft Sans Serif"/>
              </a:rPr>
              <a:t> </a:t>
            </a:r>
            <a:r>
              <a:rPr dirty="0" sz="1800" spc="-445">
                <a:solidFill>
                  <a:srgbClr val="FF0000"/>
                </a:solidFill>
                <a:latin typeface="Microsoft Sans Serif"/>
                <a:cs typeface="Microsoft Sans Serif"/>
              </a:rPr>
              <a:t>يم</a:t>
            </a:r>
            <a:r>
              <a:rPr dirty="0" baseline="13888" sz="2700" spc="405">
                <a:solidFill>
                  <a:srgbClr val="FF0000"/>
                </a:solidFill>
                <a:latin typeface="Microsoft Sans Serif"/>
                <a:cs typeface="Microsoft Sans Serif"/>
              </a:rPr>
              <a:t>  </a:t>
            </a:r>
            <a:r>
              <a:rPr dirty="0" baseline="6172" sz="2700" spc="-750">
                <a:solidFill>
                  <a:srgbClr val="FF0000"/>
                </a:solidFill>
                <a:latin typeface="Microsoft Sans Serif"/>
                <a:cs typeface="Microsoft Sans Serif"/>
              </a:rPr>
              <a:t>.</a:t>
            </a:r>
            <a:r>
              <a:rPr dirty="0" baseline="6172" sz="2700" spc="-179">
                <a:solidFill>
                  <a:srgbClr val="FF0000"/>
                </a:solidFill>
                <a:latin typeface="Microsoft Sans Serif"/>
                <a:cs typeface="Microsoft Sans Serif"/>
              </a:rPr>
              <a:t> </a:t>
            </a:r>
            <a:r>
              <a:rPr dirty="0" baseline="1543" sz="2700" spc="-1537">
                <a:solidFill>
                  <a:srgbClr val="FF0000"/>
                </a:solidFill>
                <a:latin typeface="Microsoft Sans Serif"/>
                <a:cs typeface="Microsoft Sans Serif"/>
              </a:rPr>
              <a:t>ي</a:t>
            </a:r>
            <a:r>
              <a:rPr dirty="0" baseline="-7716" sz="2700" spc="-1537">
                <a:solidFill>
                  <a:srgbClr val="FF0000"/>
                </a:solidFill>
                <a:latin typeface="Microsoft Sans Serif"/>
                <a:cs typeface="Microsoft Sans Serif"/>
              </a:rPr>
              <a:t>„</a:t>
            </a:r>
            <a:r>
              <a:rPr dirty="0" baseline="-7716" sz="2700" spc="-487">
                <a:solidFill>
                  <a:srgbClr val="FF0000"/>
                </a:solidFill>
                <a:latin typeface="Microsoft Sans Serif"/>
                <a:cs typeface="Microsoft Sans Serif"/>
              </a:rPr>
              <a:t> </a:t>
            </a:r>
            <a:r>
              <a:rPr dirty="0" baseline="3086" sz="2700" spc="-960">
                <a:solidFill>
                  <a:srgbClr val="FF0000"/>
                </a:solidFill>
                <a:latin typeface="Microsoft Sans Serif"/>
                <a:cs typeface="Microsoft Sans Serif"/>
              </a:rPr>
              <a:t>ل</a:t>
            </a:r>
            <a:r>
              <a:rPr dirty="0" baseline="3086" sz="2700" spc="690">
                <a:solidFill>
                  <a:srgbClr val="FF0000"/>
                </a:solidFill>
                <a:latin typeface="Microsoft Sans Serif"/>
                <a:cs typeface="Microsoft Sans Serif"/>
              </a:rPr>
              <a:t> </a:t>
            </a:r>
            <a:r>
              <a:rPr dirty="0" baseline="1543" sz="2700" spc="-825">
                <a:solidFill>
                  <a:srgbClr val="FF0000"/>
                </a:solidFill>
                <a:latin typeface="Microsoft Sans Serif"/>
                <a:cs typeface="Microsoft Sans Serif"/>
              </a:rPr>
              <a:t>ك</a:t>
            </a:r>
            <a:r>
              <a:rPr dirty="0" baseline="1543" sz="2700" spc="615">
                <a:solidFill>
                  <a:srgbClr val="FF0000"/>
                </a:solidFill>
                <a:latin typeface="Microsoft Sans Serif"/>
                <a:cs typeface="Microsoft Sans Serif"/>
              </a:rPr>
              <a:t> </a:t>
            </a:r>
            <a:r>
              <a:rPr dirty="0" baseline="7716" sz="2700" spc="-1050">
                <a:solidFill>
                  <a:srgbClr val="FF0000"/>
                </a:solidFill>
                <a:latin typeface="Microsoft Sans Serif"/>
                <a:cs typeface="Microsoft Sans Serif"/>
              </a:rPr>
              <a:t>„</a:t>
            </a:r>
            <a:r>
              <a:rPr dirty="0" baseline="7716" sz="2700" spc="232">
                <a:solidFill>
                  <a:srgbClr val="FF0000"/>
                </a:solidFill>
                <a:latin typeface="Microsoft Sans Serif"/>
                <a:cs typeface="Microsoft Sans Serif"/>
              </a:rPr>
              <a:t> </a:t>
            </a:r>
            <a:r>
              <a:rPr dirty="0" sz="1800" spc="-390">
                <a:solidFill>
                  <a:srgbClr val="FF0000"/>
                </a:solidFill>
                <a:latin typeface="Microsoft Sans Serif"/>
                <a:cs typeface="Microsoft Sans Serif"/>
              </a:rPr>
              <a:t>يم</a:t>
            </a:r>
            <a:r>
              <a:rPr dirty="0" baseline="10802" sz="2700" spc="-89">
                <a:solidFill>
                  <a:srgbClr val="FF0000"/>
                </a:solidFill>
                <a:latin typeface="Microsoft Sans Serif"/>
                <a:cs typeface="Microsoft Sans Serif"/>
              </a:rPr>
              <a:t> </a:t>
            </a:r>
            <a:r>
              <a:rPr dirty="0" baseline="-3086" sz="2700" spc="-254">
                <a:solidFill>
                  <a:srgbClr val="FF0000"/>
                </a:solidFill>
                <a:latin typeface="Microsoft Sans Serif"/>
                <a:cs typeface="Microsoft Sans Serif"/>
              </a:rPr>
              <a:t>ا</a:t>
            </a:r>
            <a:r>
              <a:rPr dirty="0" baseline="-3086" sz="2700" spc="-104">
                <a:solidFill>
                  <a:srgbClr val="FF0000"/>
                </a:solidFill>
                <a:latin typeface="Microsoft Sans Serif"/>
                <a:cs typeface="Microsoft Sans Serif"/>
              </a:rPr>
              <a:t> </a:t>
            </a:r>
            <a:r>
              <a:rPr dirty="0" sz="1800" spc="-310">
                <a:solidFill>
                  <a:srgbClr val="FF0000"/>
                </a:solidFill>
                <a:latin typeface="Microsoft Sans Serif"/>
                <a:cs typeface="Microsoft Sans Serif"/>
              </a:rPr>
              <a:t>هل</a:t>
            </a:r>
            <a:r>
              <a:rPr dirty="0" sz="1800" spc="5">
                <a:solidFill>
                  <a:srgbClr val="FF0000"/>
                </a:solidFill>
                <a:latin typeface="Microsoft Sans Serif"/>
                <a:cs typeface="Microsoft Sans Serif"/>
              </a:rPr>
              <a:t> </a:t>
            </a:r>
            <a:r>
              <a:rPr dirty="0" baseline="6172" sz="2700" spc="-847">
                <a:solidFill>
                  <a:srgbClr val="FF0000"/>
                </a:solidFill>
                <a:latin typeface="Microsoft Sans Serif"/>
                <a:cs typeface="Microsoft Sans Serif"/>
              </a:rPr>
              <a:t>ح</a:t>
            </a:r>
            <a:r>
              <a:rPr dirty="0" baseline="15432" sz="2700" spc="-847">
                <a:solidFill>
                  <a:srgbClr val="FF0000"/>
                </a:solidFill>
                <a:latin typeface="Microsoft Sans Serif"/>
                <a:cs typeface="Microsoft Sans Serif"/>
              </a:rPr>
              <a:t>.</a:t>
            </a:r>
            <a:r>
              <a:rPr dirty="0" baseline="15432" sz="2700" spc="44">
                <a:solidFill>
                  <a:srgbClr val="FF0000"/>
                </a:solidFill>
                <a:latin typeface="Microsoft Sans Serif"/>
                <a:cs typeface="Microsoft Sans Serif"/>
              </a:rPr>
              <a:t>  </a:t>
            </a:r>
            <a:r>
              <a:rPr dirty="0" baseline="6172" sz="2700" spc="-750">
                <a:solidFill>
                  <a:srgbClr val="FF0000"/>
                </a:solidFill>
                <a:latin typeface="Microsoft Sans Serif"/>
                <a:cs typeface="Microsoft Sans Serif"/>
              </a:rPr>
              <a:t>.</a:t>
            </a:r>
            <a:r>
              <a:rPr dirty="0" baseline="6172" sz="2700" spc="-209">
                <a:solidFill>
                  <a:srgbClr val="FF0000"/>
                </a:solidFill>
                <a:latin typeface="Microsoft Sans Serif"/>
                <a:cs typeface="Microsoft Sans Serif"/>
              </a:rPr>
              <a:t> </a:t>
            </a:r>
            <a:r>
              <a:rPr dirty="0" sz="1800" spc="-50">
                <a:solidFill>
                  <a:srgbClr val="FF0000"/>
                </a:solidFill>
                <a:latin typeface="Microsoft Sans Serif"/>
                <a:cs typeface="Microsoft Sans Serif"/>
              </a:rPr>
              <a:t>م</a:t>
            </a:r>
            <a:endParaRPr sz="1800">
              <a:latin typeface="Microsoft Sans Serif"/>
              <a:cs typeface="Microsoft Sans Serif"/>
            </a:endParaRPr>
          </a:p>
        </p:txBody>
      </p:sp>
      <p:sp>
        <p:nvSpPr>
          <p:cNvPr id="7" name="object 7" descr=""/>
          <p:cNvSpPr txBox="1"/>
          <p:nvPr/>
        </p:nvSpPr>
        <p:spPr>
          <a:xfrm>
            <a:off x="5323966" y="299720"/>
            <a:ext cx="266700" cy="299720"/>
          </a:xfrm>
          <a:prstGeom prst="rect">
            <a:avLst/>
          </a:prstGeom>
        </p:spPr>
        <p:txBody>
          <a:bodyPr wrap="square" lIns="0" tIns="12700" rIns="0" bIns="0" rtlCol="0" vert="horz">
            <a:spAutoFit/>
          </a:bodyPr>
          <a:lstStyle/>
          <a:p>
            <a:pPr algn="r" marL="38100" marR="30480">
              <a:lnSpc>
                <a:spcPct val="100000"/>
              </a:lnSpc>
              <a:spcBef>
                <a:spcPts val="100"/>
              </a:spcBef>
            </a:pPr>
            <a:r>
              <a:rPr dirty="0" baseline="1543" sz="2700" spc="-1275">
                <a:solidFill>
                  <a:srgbClr val="FF0000"/>
                </a:solidFill>
                <a:latin typeface="Microsoft Sans Serif"/>
                <a:cs typeface="Microsoft Sans Serif"/>
              </a:rPr>
              <a:t>كش</a:t>
            </a:r>
            <a:r>
              <a:rPr dirty="0" baseline="15432" sz="2700" spc="-322">
                <a:solidFill>
                  <a:srgbClr val="FF0000"/>
                </a:solidFill>
                <a:latin typeface="Microsoft Sans Serif"/>
                <a:cs typeface="Microsoft Sans Serif"/>
              </a:rPr>
              <a:t> </a:t>
            </a:r>
            <a:r>
              <a:rPr dirty="0" baseline="10802" sz="2700" spc="-1439">
                <a:solidFill>
                  <a:srgbClr val="FF0000"/>
                </a:solidFill>
                <a:latin typeface="Microsoft Sans Serif"/>
                <a:cs typeface="Microsoft Sans Serif"/>
              </a:rPr>
              <a:t>ت</a:t>
            </a:r>
            <a:r>
              <a:rPr dirty="0" baseline="4629" sz="2700" spc="-1439">
                <a:solidFill>
                  <a:srgbClr val="FF0000"/>
                </a:solidFill>
                <a:latin typeface="Microsoft Sans Serif"/>
                <a:cs typeface="Microsoft Sans Serif"/>
              </a:rPr>
              <a:t>,</a:t>
            </a:r>
            <a:endParaRPr baseline="4629" sz="2700">
              <a:latin typeface="Microsoft Sans Serif"/>
              <a:cs typeface="Microsoft Sans Serif"/>
            </a:endParaRPr>
          </a:p>
        </p:txBody>
      </p:sp>
      <p:sp>
        <p:nvSpPr>
          <p:cNvPr id="8" name="object 8" descr=""/>
          <p:cNvSpPr txBox="1"/>
          <p:nvPr/>
        </p:nvSpPr>
        <p:spPr>
          <a:xfrm>
            <a:off x="5648578" y="267715"/>
            <a:ext cx="340995" cy="299720"/>
          </a:xfrm>
          <a:prstGeom prst="rect">
            <a:avLst/>
          </a:prstGeom>
        </p:spPr>
        <p:txBody>
          <a:bodyPr wrap="square" lIns="0" tIns="12700" rIns="0" bIns="0" rtlCol="0" vert="horz">
            <a:spAutoFit/>
          </a:bodyPr>
          <a:lstStyle/>
          <a:p>
            <a:pPr algn="r" marL="38100" marR="30480">
              <a:lnSpc>
                <a:spcPct val="100000"/>
              </a:lnSpc>
              <a:spcBef>
                <a:spcPts val="100"/>
              </a:spcBef>
            </a:pPr>
            <a:r>
              <a:rPr dirty="0" baseline="1543" sz="2700" spc="-67">
                <a:solidFill>
                  <a:srgbClr val="FF0000"/>
                </a:solidFill>
                <a:latin typeface="Microsoft Sans Serif"/>
                <a:cs typeface="Microsoft Sans Serif"/>
              </a:rPr>
              <a:t> </a:t>
            </a:r>
            <a:r>
              <a:rPr dirty="0" baseline="-4629" sz="2700" spc="-1102">
                <a:solidFill>
                  <a:srgbClr val="FF0000"/>
                </a:solidFill>
                <a:latin typeface="Microsoft Sans Serif"/>
                <a:cs typeface="Microsoft Sans Serif"/>
              </a:rPr>
              <a:t>سن</a:t>
            </a:r>
            <a:r>
              <a:rPr dirty="0" baseline="10802" sz="2700" spc="-1102">
                <a:solidFill>
                  <a:srgbClr val="FF0000"/>
                </a:solidFill>
                <a:latin typeface="Microsoft Sans Serif"/>
                <a:cs typeface="Microsoft Sans Serif"/>
              </a:rPr>
              <a:t>„</a:t>
            </a:r>
            <a:r>
              <a:rPr dirty="0" baseline="10802" sz="2700" spc="-472">
                <a:solidFill>
                  <a:srgbClr val="FF0000"/>
                </a:solidFill>
                <a:latin typeface="Microsoft Sans Serif"/>
                <a:cs typeface="Microsoft Sans Serif"/>
              </a:rPr>
              <a:t> </a:t>
            </a:r>
            <a:r>
              <a:rPr dirty="0" sz="1800" spc="-490">
                <a:solidFill>
                  <a:srgbClr val="FF0000"/>
                </a:solidFill>
                <a:latin typeface="Microsoft Sans Serif"/>
                <a:cs typeface="Microsoft Sans Serif"/>
              </a:rPr>
              <a:t>لا</a:t>
            </a:r>
            <a:endParaRPr sz="1800">
              <a:latin typeface="Microsoft Sans Serif"/>
              <a:cs typeface="Microsoft Sans Serif"/>
            </a:endParaRPr>
          </a:p>
        </p:txBody>
      </p:sp>
      <p:sp>
        <p:nvSpPr>
          <p:cNvPr id="9" name="object 9" descr=""/>
          <p:cNvSpPr txBox="1"/>
          <p:nvPr/>
        </p:nvSpPr>
        <p:spPr>
          <a:xfrm>
            <a:off x="6070727" y="176276"/>
            <a:ext cx="181610" cy="299720"/>
          </a:xfrm>
          <a:prstGeom prst="rect">
            <a:avLst/>
          </a:prstGeom>
        </p:spPr>
        <p:txBody>
          <a:bodyPr wrap="square" lIns="0" tIns="12700" rIns="0" bIns="0" rtlCol="0" vert="horz">
            <a:spAutoFit/>
          </a:bodyPr>
          <a:lstStyle/>
          <a:p>
            <a:pPr algn="r" marL="38100" marR="30480">
              <a:lnSpc>
                <a:spcPct val="100000"/>
              </a:lnSpc>
              <a:spcBef>
                <a:spcPts val="100"/>
              </a:spcBef>
            </a:pPr>
            <a:r>
              <a:rPr dirty="0" baseline="-23148" sz="2700" spc="-1132">
                <a:solidFill>
                  <a:srgbClr val="FF0000"/>
                </a:solidFill>
                <a:latin typeface="Microsoft Sans Serif"/>
                <a:cs typeface="Microsoft Sans Serif"/>
              </a:rPr>
              <a:t>ق</a:t>
            </a:r>
            <a:r>
              <a:rPr dirty="0" baseline="-4629" sz="2700" spc="-1132">
                <a:solidFill>
                  <a:srgbClr val="FF0000"/>
                </a:solidFill>
                <a:latin typeface="Microsoft Sans Serif"/>
                <a:cs typeface="Microsoft Sans Serif"/>
              </a:rPr>
              <a:t>.</a:t>
            </a:r>
            <a:r>
              <a:rPr dirty="0" baseline="-4629" sz="2700" spc="-450">
                <a:solidFill>
                  <a:srgbClr val="FF0000"/>
                </a:solidFill>
                <a:latin typeface="Microsoft Sans Serif"/>
                <a:cs typeface="Microsoft Sans Serif"/>
              </a:rPr>
              <a:t> </a:t>
            </a:r>
            <a:r>
              <a:rPr dirty="0" baseline="-16975" sz="2700" spc="-1064">
                <a:solidFill>
                  <a:srgbClr val="FF0000"/>
                </a:solidFill>
                <a:latin typeface="Microsoft Sans Serif"/>
                <a:cs typeface="Microsoft Sans Serif"/>
              </a:rPr>
              <a:t>ن</a:t>
            </a:r>
            <a:r>
              <a:rPr dirty="0" sz="1800" spc="-710">
                <a:solidFill>
                  <a:srgbClr val="FF0000"/>
                </a:solidFill>
                <a:latin typeface="Microsoft Sans Serif"/>
                <a:cs typeface="Microsoft Sans Serif"/>
              </a:rPr>
              <a:t>.</a:t>
            </a:r>
            <a:endParaRPr sz="1800">
              <a:latin typeface="Microsoft Sans Serif"/>
              <a:cs typeface="Microsoft Sans Serif"/>
            </a:endParaRPr>
          </a:p>
        </p:txBody>
      </p:sp>
      <p:sp>
        <p:nvSpPr>
          <p:cNvPr id="10" name="object 10" descr=""/>
          <p:cNvSpPr txBox="1"/>
          <p:nvPr/>
        </p:nvSpPr>
        <p:spPr>
          <a:xfrm>
            <a:off x="2900426" y="334771"/>
            <a:ext cx="9037320" cy="299720"/>
          </a:xfrm>
          <a:prstGeom prst="rect">
            <a:avLst/>
          </a:prstGeom>
        </p:spPr>
        <p:txBody>
          <a:bodyPr wrap="square" lIns="0" tIns="12700" rIns="0" bIns="0" rtlCol="0" vert="horz">
            <a:spAutoFit/>
          </a:bodyPr>
          <a:lstStyle/>
          <a:p>
            <a:pPr algn="r" marL="38100" marR="30480">
              <a:lnSpc>
                <a:spcPct val="100000"/>
              </a:lnSpc>
              <a:spcBef>
                <a:spcPts val="100"/>
              </a:spcBef>
            </a:pPr>
            <a:r>
              <a:rPr dirty="0" sz="1800" spc="-204">
                <a:latin typeface="Microsoft Sans Serif"/>
                <a:cs typeface="Microsoft Sans Serif"/>
              </a:rPr>
              <a:t>ةر</a:t>
            </a:r>
            <a:r>
              <a:rPr dirty="0" sz="1800" spc="85">
                <a:latin typeface="Microsoft Sans Serif"/>
                <a:cs typeface="Microsoft Sans Serif"/>
              </a:rPr>
              <a:t> </a:t>
            </a:r>
            <a:r>
              <a:rPr dirty="0" sz="1800" spc="-805">
                <a:latin typeface="Microsoft Sans Serif"/>
                <a:cs typeface="Microsoft Sans Serif"/>
              </a:rPr>
              <a:t>ي</a:t>
            </a:r>
            <a:r>
              <a:rPr dirty="0" baseline="-13888" sz="2700" spc="-1207">
                <a:latin typeface="Microsoft Sans Serif"/>
                <a:cs typeface="Microsoft Sans Serif"/>
              </a:rPr>
              <a:t>„</a:t>
            </a:r>
            <a:r>
              <a:rPr dirty="0" baseline="-13888" sz="2700" spc="195">
                <a:latin typeface="Microsoft Sans Serif"/>
                <a:cs typeface="Microsoft Sans Serif"/>
              </a:rPr>
              <a:t> </a:t>
            </a:r>
            <a:r>
              <a:rPr dirty="0" sz="1800" spc="-360">
                <a:latin typeface="Microsoft Sans Serif"/>
                <a:cs typeface="Microsoft Sans Serif"/>
              </a:rPr>
              <a:t>ق</a:t>
            </a:r>
            <a:r>
              <a:rPr dirty="0" sz="1800" spc="240">
                <a:latin typeface="Microsoft Sans Serif"/>
                <a:cs typeface="Microsoft Sans Serif"/>
              </a:rPr>
              <a:t> </a:t>
            </a:r>
            <a:r>
              <a:rPr dirty="0" sz="1800" spc="-75">
                <a:latin typeface="Microsoft Sans Serif"/>
                <a:cs typeface="Microsoft Sans Serif"/>
              </a:rPr>
              <a:t>ما</a:t>
            </a:r>
            <a:r>
              <a:rPr dirty="0" sz="1800" spc="-250">
                <a:latin typeface="Microsoft Sans Serif"/>
                <a:cs typeface="Microsoft Sans Serif"/>
              </a:rPr>
              <a:t> </a:t>
            </a:r>
            <a:r>
              <a:rPr dirty="0" sz="1800" spc="-400">
                <a:latin typeface="Microsoft Sans Serif"/>
                <a:cs typeface="Microsoft Sans Serif"/>
              </a:rPr>
              <a:t>يوا</a:t>
            </a:r>
            <a:r>
              <a:rPr dirty="0" sz="1800" spc="-229">
                <a:latin typeface="Microsoft Sans Serif"/>
                <a:cs typeface="Microsoft Sans Serif"/>
              </a:rPr>
              <a:t> </a:t>
            </a:r>
            <a:r>
              <a:rPr dirty="0" sz="1800">
                <a:latin typeface="Microsoft Sans Serif"/>
                <a:cs typeface="Microsoft Sans Serif"/>
              </a:rPr>
              <a:t>ة</a:t>
            </a:r>
            <a:r>
              <a:rPr dirty="0" sz="1800" spc="465">
                <a:latin typeface="Microsoft Sans Serif"/>
                <a:cs typeface="Microsoft Sans Serif"/>
              </a:rPr>
              <a:t> </a:t>
            </a:r>
            <a:r>
              <a:rPr dirty="0" sz="1800" spc="-355">
                <a:latin typeface="Microsoft Sans Serif"/>
                <a:cs typeface="Microsoft Sans Serif"/>
              </a:rPr>
              <a:t>و</a:t>
            </a:r>
            <a:r>
              <a:rPr dirty="0" sz="1800" spc="240">
                <a:latin typeface="Microsoft Sans Serif"/>
                <a:cs typeface="Microsoft Sans Serif"/>
              </a:rPr>
              <a:t>  </a:t>
            </a:r>
            <a:r>
              <a:rPr dirty="0" sz="1800" spc="-805">
                <a:latin typeface="Microsoft Sans Serif"/>
                <a:cs typeface="Microsoft Sans Serif"/>
              </a:rPr>
              <a:t>ي</a:t>
            </a:r>
            <a:r>
              <a:rPr dirty="0" baseline="-13888" sz="2700" spc="-1207">
                <a:latin typeface="Microsoft Sans Serif"/>
                <a:cs typeface="Microsoft Sans Serif"/>
              </a:rPr>
              <a:t>„</a:t>
            </a:r>
            <a:r>
              <a:rPr dirty="0" baseline="-13888" sz="2700" spc="195">
                <a:latin typeface="Microsoft Sans Serif"/>
                <a:cs typeface="Microsoft Sans Serif"/>
              </a:rPr>
              <a:t> </a:t>
            </a:r>
            <a:r>
              <a:rPr dirty="0" sz="1800" spc="-360">
                <a:latin typeface="Microsoft Sans Serif"/>
                <a:cs typeface="Microsoft Sans Serif"/>
              </a:rPr>
              <a:t>ق</a:t>
            </a:r>
            <a:r>
              <a:rPr dirty="0" sz="1800" spc="305">
                <a:latin typeface="Microsoft Sans Serif"/>
                <a:cs typeface="Microsoft Sans Serif"/>
              </a:rPr>
              <a:t> </a:t>
            </a:r>
            <a:r>
              <a:rPr dirty="0" sz="1800" spc="-45">
                <a:latin typeface="Microsoft Sans Serif"/>
                <a:cs typeface="Microsoft Sans Serif"/>
              </a:rPr>
              <a:t>ة</a:t>
            </a:r>
            <a:r>
              <a:rPr dirty="0" sz="1800" spc="-225">
                <a:latin typeface="Microsoft Sans Serif"/>
                <a:cs typeface="Microsoft Sans Serif"/>
              </a:rPr>
              <a:t> </a:t>
            </a:r>
            <a:r>
              <a:rPr dirty="0" sz="1800" spc="-265">
                <a:latin typeface="Microsoft Sans Serif"/>
                <a:cs typeface="Microsoft Sans Serif"/>
              </a:rPr>
              <a:t>ا</a:t>
            </a:r>
            <a:r>
              <a:rPr dirty="0" sz="1800" spc="160">
                <a:latin typeface="Microsoft Sans Serif"/>
                <a:cs typeface="Microsoft Sans Serif"/>
              </a:rPr>
              <a:t>  </a:t>
            </a:r>
            <a:r>
              <a:rPr dirty="0" sz="1800" spc="-375">
                <a:latin typeface="Microsoft Sans Serif"/>
                <a:cs typeface="Microsoft Sans Serif"/>
              </a:rPr>
              <a:t>ل</a:t>
            </a:r>
            <a:r>
              <a:rPr dirty="0" sz="1800" spc="445">
                <a:latin typeface="Microsoft Sans Serif"/>
                <a:cs typeface="Microsoft Sans Serif"/>
              </a:rPr>
              <a:t> </a:t>
            </a:r>
            <a:r>
              <a:rPr dirty="0" sz="1800" spc="-515">
                <a:solidFill>
                  <a:srgbClr val="FF0000"/>
                </a:solidFill>
                <a:latin typeface="Microsoft Sans Serif"/>
                <a:cs typeface="Microsoft Sans Serif"/>
              </a:rPr>
              <a:t>؛ح</a:t>
            </a:r>
            <a:r>
              <a:rPr dirty="0" sz="1800" spc="370">
                <a:solidFill>
                  <a:srgbClr val="FF0000"/>
                </a:solidFill>
                <a:latin typeface="Microsoft Sans Serif"/>
                <a:cs typeface="Microsoft Sans Serif"/>
              </a:rPr>
              <a:t> </a:t>
            </a:r>
            <a:r>
              <a:rPr dirty="0" sz="1800" spc="-270">
                <a:solidFill>
                  <a:srgbClr val="FF0000"/>
                </a:solidFill>
                <a:latin typeface="Microsoft Sans Serif"/>
                <a:cs typeface="Microsoft Sans Serif"/>
              </a:rPr>
              <a:t>او</a:t>
            </a:r>
            <a:r>
              <a:rPr dirty="0" sz="1800" spc="-250">
                <a:solidFill>
                  <a:srgbClr val="FF0000"/>
                </a:solidFill>
                <a:latin typeface="Microsoft Sans Serif"/>
                <a:cs typeface="Microsoft Sans Serif"/>
              </a:rPr>
              <a:t> </a:t>
            </a:r>
            <a:r>
              <a:rPr dirty="0" sz="1800" spc="-375">
                <a:solidFill>
                  <a:srgbClr val="FF0000"/>
                </a:solidFill>
                <a:latin typeface="Microsoft Sans Serif"/>
                <a:cs typeface="Microsoft Sans Serif"/>
              </a:rPr>
              <a:t>ل</a:t>
            </a:r>
            <a:r>
              <a:rPr dirty="0" sz="1800" spc="365">
                <a:solidFill>
                  <a:srgbClr val="FF0000"/>
                </a:solidFill>
                <a:latin typeface="Microsoft Sans Serif"/>
                <a:cs typeface="Microsoft Sans Serif"/>
              </a:rPr>
              <a:t>  </a:t>
            </a:r>
            <a:r>
              <a:rPr dirty="0" sz="1800" spc="-285">
                <a:solidFill>
                  <a:srgbClr val="FF0000"/>
                </a:solidFill>
                <a:latin typeface="Microsoft Sans Serif"/>
                <a:cs typeface="Microsoft Sans Serif"/>
              </a:rPr>
              <a:t>لوا</a:t>
            </a:r>
            <a:r>
              <a:rPr dirty="0" sz="1800" spc="450">
                <a:solidFill>
                  <a:srgbClr val="FF0000"/>
                </a:solidFill>
                <a:latin typeface="Microsoft Sans Serif"/>
                <a:cs typeface="Microsoft Sans Serif"/>
              </a:rPr>
              <a:t>  </a:t>
            </a:r>
            <a:r>
              <a:rPr dirty="0" sz="1800" spc="-495">
                <a:solidFill>
                  <a:srgbClr val="FF0000"/>
                </a:solidFill>
                <a:latin typeface="Microsoft Sans Serif"/>
                <a:cs typeface="Microsoft Sans Serif"/>
              </a:rPr>
              <a:t>س</a:t>
            </a:r>
            <a:r>
              <a:rPr dirty="0" sz="1800" spc="40">
                <a:solidFill>
                  <a:srgbClr val="FF0000"/>
                </a:solidFill>
                <a:latin typeface="Microsoft Sans Serif"/>
                <a:cs typeface="Microsoft Sans Serif"/>
              </a:rPr>
              <a:t>  </a:t>
            </a:r>
            <a:r>
              <a:rPr dirty="0" sz="1800" spc="-265">
                <a:solidFill>
                  <a:srgbClr val="FF0000"/>
                </a:solidFill>
                <a:latin typeface="Microsoft Sans Serif"/>
                <a:cs typeface="Microsoft Sans Serif"/>
              </a:rPr>
              <a:t>،</a:t>
            </a:r>
            <a:r>
              <a:rPr dirty="0" sz="1800" spc="-265">
                <a:solidFill>
                  <a:srgbClr val="FF0000"/>
                </a:solidFill>
                <a:latin typeface="Microsoft Sans Serif"/>
                <a:cs typeface="Microsoft Sans Serif"/>
              </a:rPr>
              <a:t>”</a:t>
            </a:r>
            <a:r>
              <a:rPr dirty="0" sz="1800" spc="-265">
                <a:solidFill>
                  <a:srgbClr val="FF0000"/>
                </a:solidFill>
                <a:latin typeface="Microsoft Sans Serif"/>
                <a:cs typeface="Microsoft Sans Serif"/>
              </a:rPr>
              <a:t>و</a:t>
            </a:r>
            <a:r>
              <a:rPr dirty="0" sz="1800" spc="195">
                <a:solidFill>
                  <a:srgbClr val="FF0000"/>
                </a:solidFill>
                <a:latin typeface="Microsoft Sans Serif"/>
                <a:cs typeface="Microsoft Sans Serif"/>
              </a:rPr>
              <a:t> </a:t>
            </a:r>
            <a:r>
              <a:rPr dirty="0" sz="1800" spc="-265">
                <a:solidFill>
                  <a:srgbClr val="FF0000"/>
                </a:solidFill>
                <a:latin typeface="Microsoft Sans Serif"/>
                <a:cs typeface="Microsoft Sans Serif"/>
              </a:rPr>
              <a:t>ا</a:t>
            </a:r>
            <a:r>
              <a:rPr dirty="0" sz="1800" spc="-165">
                <a:solidFill>
                  <a:srgbClr val="FF0000"/>
                </a:solidFill>
                <a:latin typeface="Microsoft Sans Serif"/>
                <a:cs typeface="Microsoft Sans Serif"/>
              </a:rPr>
              <a:t> </a:t>
            </a:r>
            <a:r>
              <a:rPr dirty="0" sz="1800" spc="-355">
                <a:solidFill>
                  <a:srgbClr val="FF0000"/>
                </a:solidFill>
                <a:latin typeface="Microsoft Sans Serif"/>
                <a:cs typeface="Microsoft Sans Serif"/>
              </a:rPr>
              <a:t>و</a:t>
            </a:r>
            <a:r>
              <a:rPr dirty="0" sz="1800" spc="50">
                <a:solidFill>
                  <a:srgbClr val="FF0000"/>
                </a:solidFill>
                <a:latin typeface="Microsoft Sans Serif"/>
                <a:cs typeface="Microsoft Sans Serif"/>
              </a:rPr>
              <a:t> </a:t>
            </a:r>
            <a:r>
              <a:rPr dirty="0" sz="1800" spc="-180">
                <a:solidFill>
                  <a:srgbClr val="FF0000"/>
                </a:solidFill>
                <a:latin typeface="Microsoft Sans Serif"/>
                <a:cs typeface="Microsoft Sans Serif"/>
              </a:rPr>
              <a:t>“</a:t>
            </a:r>
            <a:r>
              <a:rPr dirty="0" sz="1800" spc="-265">
                <a:solidFill>
                  <a:srgbClr val="FF0000"/>
                </a:solidFill>
                <a:latin typeface="Microsoft Sans Serif"/>
                <a:cs typeface="Microsoft Sans Serif"/>
              </a:rPr>
              <a:t> </a:t>
            </a:r>
            <a:r>
              <a:rPr dirty="0" sz="1800" spc="-375">
                <a:solidFill>
                  <a:srgbClr val="FF0000"/>
                </a:solidFill>
                <a:latin typeface="Microsoft Sans Serif"/>
                <a:cs typeface="Microsoft Sans Serif"/>
              </a:rPr>
              <a:t>ةر</a:t>
            </a:r>
            <a:r>
              <a:rPr dirty="0" sz="1800" spc="-375">
                <a:solidFill>
                  <a:srgbClr val="FF0000"/>
                </a:solidFill>
                <a:latin typeface="Microsoft Sans Serif"/>
                <a:cs typeface="Microsoft Sans Serif"/>
              </a:rPr>
              <a:t>„</a:t>
            </a:r>
            <a:r>
              <a:rPr dirty="0" sz="1800" spc="225">
                <a:solidFill>
                  <a:srgbClr val="FF0000"/>
                </a:solidFill>
                <a:latin typeface="Microsoft Sans Serif"/>
                <a:cs typeface="Microsoft Sans Serif"/>
              </a:rPr>
              <a:t> </a:t>
            </a:r>
            <a:r>
              <a:rPr dirty="0" sz="1800" spc="-170">
                <a:solidFill>
                  <a:srgbClr val="FF0000"/>
                </a:solidFill>
                <a:latin typeface="Microsoft Sans Serif"/>
                <a:cs typeface="Microsoft Sans Serif"/>
              </a:rPr>
              <a:t>ا</a:t>
            </a:r>
            <a:r>
              <a:rPr dirty="0" sz="1800" spc="-240">
                <a:solidFill>
                  <a:srgbClr val="FF0000"/>
                </a:solidFill>
                <a:latin typeface="Microsoft Sans Serif"/>
                <a:cs typeface="Microsoft Sans Serif"/>
              </a:rPr>
              <a:t> </a:t>
            </a:r>
            <a:r>
              <a:rPr dirty="0" sz="1800" spc="-229">
                <a:solidFill>
                  <a:srgbClr val="FF0000"/>
                </a:solidFill>
                <a:latin typeface="Microsoft Sans Serif"/>
                <a:cs typeface="Microsoft Sans Serif"/>
              </a:rPr>
              <a:t>،</a:t>
            </a:r>
            <a:r>
              <a:rPr dirty="0" sz="1800" spc="-229">
                <a:solidFill>
                  <a:srgbClr val="FF0000"/>
                </a:solidFill>
                <a:latin typeface="Microsoft Sans Serif"/>
                <a:cs typeface="Microsoft Sans Serif"/>
              </a:rPr>
              <a:t>”</a:t>
            </a:r>
            <a:r>
              <a:rPr dirty="0" sz="1800" spc="-229">
                <a:solidFill>
                  <a:srgbClr val="FF0000"/>
                </a:solidFill>
                <a:latin typeface="Microsoft Sans Serif"/>
                <a:cs typeface="Microsoft Sans Serif"/>
              </a:rPr>
              <a:t>ن</a:t>
            </a:r>
            <a:r>
              <a:rPr dirty="0" sz="1800" spc="-5">
                <a:solidFill>
                  <a:srgbClr val="FF0000"/>
                </a:solidFill>
                <a:latin typeface="Microsoft Sans Serif"/>
                <a:cs typeface="Microsoft Sans Serif"/>
              </a:rPr>
              <a:t> </a:t>
            </a:r>
            <a:r>
              <a:rPr dirty="0" sz="1800" spc="-345">
                <a:solidFill>
                  <a:srgbClr val="FF0000"/>
                </a:solidFill>
                <a:latin typeface="Microsoft Sans Serif"/>
                <a:cs typeface="Microsoft Sans Serif"/>
              </a:rPr>
              <a:t>ورأ</a:t>
            </a:r>
            <a:r>
              <a:rPr dirty="0" sz="1800" spc="65">
                <a:solidFill>
                  <a:srgbClr val="FF0000"/>
                </a:solidFill>
                <a:latin typeface="Microsoft Sans Serif"/>
                <a:cs typeface="Microsoft Sans Serif"/>
              </a:rPr>
              <a:t> </a:t>
            </a:r>
            <a:r>
              <a:rPr dirty="0" sz="1800" spc="-180">
                <a:solidFill>
                  <a:srgbClr val="FF0000"/>
                </a:solidFill>
                <a:latin typeface="Microsoft Sans Serif"/>
                <a:cs typeface="Microsoft Sans Serif"/>
              </a:rPr>
              <a:t>“</a:t>
            </a:r>
            <a:r>
              <a:rPr dirty="0" sz="1800" spc="-265">
                <a:solidFill>
                  <a:srgbClr val="FF0000"/>
                </a:solidFill>
                <a:latin typeface="Microsoft Sans Serif"/>
                <a:cs typeface="Microsoft Sans Serif"/>
              </a:rPr>
              <a:t> </a:t>
            </a:r>
            <a:r>
              <a:rPr dirty="0" sz="1800" spc="-375">
                <a:solidFill>
                  <a:srgbClr val="FF0000"/>
                </a:solidFill>
                <a:latin typeface="Microsoft Sans Serif"/>
                <a:cs typeface="Microsoft Sans Serif"/>
              </a:rPr>
              <a:t>ةر</a:t>
            </a:r>
            <a:r>
              <a:rPr dirty="0" sz="1800" spc="-375">
                <a:solidFill>
                  <a:srgbClr val="FF0000"/>
                </a:solidFill>
                <a:latin typeface="Microsoft Sans Serif"/>
                <a:cs typeface="Microsoft Sans Serif"/>
              </a:rPr>
              <a:t>„</a:t>
            </a:r>
            <a:r>
              <a:rPr dirty="0" sz="1800" spc="145">
                <a:solidFill>
                  <a:srgbClr val="FF0000"/>
                </a:solidFill>
                <a:latin typeface="Microsoft Sans Serif"/>
                <a:cs typeface="Microsoft Sans Serif"/>
              </a:rPr>
              <a:t> </a:t>
            </a:r>
            <a:r>
              <a:rPr dirty="0" sz="1800" spc="-355">
                <a:solidFill>
                  <a:srgbClr val="FF0000"/>
                </a:solidFill>
                <a:latin typeface="Microsoft Sans Serif"/>
                <a:cs typeface="Microsoft Sans Serif"/>
              </a:rPr>
              <a:t>أل</a:t>
            </a:r>
            <a:r>
              <a:rPr dirty="0" sz="1800" spc="25">
                <a:solidFill>
                  <a:srgbClr val="FF0000"/>
                </a:solidFill>
                <a:latin typeface="Microsoft Sans Serif"/>
                <a:cs typeface="Microsoft Sans Serif"/>
              </a:rPr>
              <a:t> </a:t>
            </a:r>
            <a:r>
              <a:rPr dirty="0" sz="1800" spc="-265">
                <a:solidFill>
                  <a:srgbClr val="FF0000"/>
                </a:solidFill>
                <a:latin typeface="Microsoft Sans Serif"/>
                <a:cs typeface="Microsoft Sans Serif"/>
              </a:rPr>
              <a:t>ا</a:t>
            </a:r>
            <a:r>
              <a:rPr dirty="0" sz="1800" spc="285">
                <a:solidFill>
                  <a:srgbClr val="FF0000"/>
                </a:solidFill>
                <a:latin typeface="Microsoft Sans Serif"/>
                <a:cs typeface="Microsoft Sans Serif"/>
              </a:rPr>
              <a:t> </a:t>
            </a:r>
            <a:r>
              <a:rPr dirty="0" sz="1800" spc="-390">
                <a:solidFill>
                  <a:srgbClr val="FF0000"/>
                </a:solidFill>
                <a:latin typeface="Microsoft Sans Serif"/>
                <a:cs typeface="Microsoft Sans Serif"/>
              </a:rPr>
              <a:t>ال</a:t>
            </a:r>
            <a:r>
              <a:rPr dirty="0" sz="1800" spc="20">
                <a:solidFill>
                  <a:srgbClr val="FF0000"/>
                </a:solidFill>
                <a:latin typeface="Microsoft Sans Serif"/>
                <a:cs typeface="Microsoft Sans Serif"/>
              </a:rPr>
              <a:t>  </a:t>
            </a:r>
            <a:r>
              <a:rPr dirty="0" sz="1800">
                <a:solidFill>
                  <a:srgbClr val="FF0000"/>
                </a:solidFill>
                <a:latin typeface="Microsoft Sans Serif"/>
                <a:cs typeface="Microsoft Sans Serif"/>
              </a:rPr>
              <a:t>ن</a:t>
            </a:r>
            <a:r>
              <a:rPr dirty="0" sz="1800" spc="310">
                <a:solidFill>
                  <a:srgbClr val="FF0000"/>
                </a:solidFill>
                <a:latin typeface="Microsoft Sans Serif"/>
                <a:cs typeface="Microsoft Sans Serif"/>
              </a:rPr>
              <a:t> </a:t>
            </a:r>
            <a:r>
              <a:rPr dirty="0" sz="1800" spc="-155">
                <a:solidFill>
                  <a:srgbClr val="FF0000"/>
                </a:solidFill>
                <a:latin typeface="Microsoft Sans Serif"/>
                <a:cs typeface="Microsoft Sans Serif"/>
              </a:rPr>
              <a:t>برا</a:t>
            </a:r>
            <a:r>
              <a:rPr dirty="0" sz="1800" spc="-30">
                <a:solidFill>
                  <a:srgbClr val="FF0000"/>
                </a:solidFill>
                <a:latin typeface="Microsoft Sans Serif"/>
                <a:cs typeface="Microsoft Sans Serif"/>
              </a:rPr>
              <a:t> </a:t>
            </a:r>
            <a:r>
              <a:rPr dirty="0" sz="1800" spc="-170">
                <a:solidFill>
                  <a:srgbClr val="FF0000"/>
                </a:solidFill>
                <a:latin typeface="Microsoft Sans Serif"/>
                <a:cs typeface="Microsoft Sans Serif"/>
              </a:rPr>
              <a:t>ا</a:t>
            </a:r>
            <a:r>
              <a:rPr dirty="0" sz="1800" spc="-240">
                <a:solidFill>
                  <a:srgbClr val="FF0000"/>
                </a:solidFill>
                <a:latin typeface="Microsoft Sans Serif"/>
                <a:cs typeface="Microsoft Sans Serif"/>
              </a:rPr>
              <a:t> </a:t>
            </a:r>
            <a:r>
              <a:rPr dirty="0" sz="1800" spc="-805">
                <a:solidFill>
                  <a:srgbClr val="FF0000"/>
                </a:solidFill>
                <a:latin typeface="Microsoft Sans Serif"/>
                <a:cs typeface="Microsoft Sans Serif"/>
              </a:rPr>
              <a:t>ي</a:t>
            </a:r>
            <a:r>
              <a:rPr dirty="0" baseline="-13888" sz="2700" spc="-1207">
                <a:solidFill>
                  <a:srgbClr val="FF0000"/>
                </a:solidFill>
                <a:latin typeface="Microsoft Sans Serif"/>
                <a:cs typeface="Microsoft Sans Serif"/>
              </a:rPr>
              <a:t>„</a:t>
            </a:r>
            <a:r>
              <a:rPr dirty="0" baseline="-13888" sz="2700" spc="622">
                <a:solidFill>
                  <a:srgbClr val="FF0000"/>
                </a:solidFill>
                <a:latin typeface="Microsoft Sans Serif"/>
                <a:cs typeface="Microsoft Sans Serif"/>
              </a:rPr>
              <a:t> </a:t>
            </a:r>
            <a:r>
              <a:rPr dirty="0" sz="1800" spc="-300">
                <a:solidFill>
                  <a:srgbClr val="FF0000"/>
                </a:solidFill>
                <a:latin typeface="Microsoft Sans Serif"/>
                <a:cs typeface="Microsoft Sans Serif"/>
              </a:rPr>
              <a:t>و</a:t>
            </a:r>
            <a:r>
              <a:rPr dirty="0" sz="1800" spc="-265">
                <a:solidFill>
                  <a:srgbClr val="FF0000"/>
                </a:solidFill>
                <a:latin typeface="Microsoft Sans Serif"/>
                <a:cs typeface="Microsoft Sans Serif"/>
              </a:rPr>
              <a:t> </a:t>
            </a:r>
            <a:r>
              <a:rPr dirty="0" sz="1800" spc="-260">
                <a:solidFill>
                  <a:srgbClr val="FF0000"/>
                </a:solidFill>
                <a:latin typeface="Microsoft Sans Serif"/>
                <a:cs typeface="Microsoft Sans Serif"/>
              </a:rPr>
              <a:t>،نا</a:t>
            </a:r>
            <a:r>
              <a:rPr dirty="0" sz="1800" spc="30">
                <a:solidFill>
                  <a:srgbClr val="FF0000"/>
                </a:solidFill>
                <a:latin typeface="Microsoft Sans Serif"/>
                <a:cs typeface="Microsoft Sans Serif"/>
              </a:rPr>
              <a:t>  </a:t>
            </a:r>
            <a:r>
              <a:rPr dirty="0" sz="1800" spc="-355">
                <a:solidFill>
                  <a:srgbClr val="FF0000"/>
                </a:solidFill>
                <a:latin typeface="Microsoft Sans Serif"/>
                <a:cs typeface="Microsoft Sans Serif"/>
              </a:rPr>
              <a:t>أل</a:t>
            </a:r>
            <a:r>
              <a:rPr dirty="0" sz="1800" spc="25">
                <a:solidFill>
                  <a:srgbClr val="FF0000"/>
                </a:solidFill>
                <a:latin typeface="Microsoft Sans Serif"/>
                <a:cs typeface="Microsoft Sans Serif"/>
              </a:rPr>
              <a:t> </a:t>
            </a:r>
            <a:r>
              <a:rPr dirty="0" sz="1800" spc="-340">
                <a:solidFill>
                  <a:srgbClr val="FF0000"/>
                </a:solidFill>
                <a:latin typeface="Microsoft Sans Serif"/>
                <a:cs typeface="Microsoft Sans Serif"/>
              </a:rPr>
              <a:t>قو</a:t>
            </a:r>
            <a:r>
              <a:rPr dirty="0" sz="1800" spc="484">
                <a:solidFill>
                  <a:srgbClr val="FF0000"/>
                </a:solidFill>
                <a:latin typeface="Microsoft Sans Serif"/>
                <a:cs typeface="Microsoft Sans Serif"/>
              </a:rPr>
              <a:t> </a:t>
            </a:r>
            <a:r>
              <a:rPr dirty="0" sz="1800">
                <a:solidFill>
                  <a:srgbClr val="FF0000"/>
                </a:solidFill>
                <a:latin typeface="Microsoft Sans Serif"/>
                <a:cs typeface="Microsoft Sans Serif"/>
              </a:rPr>
              <a:t>ة</a:t>
            </a:r>
            <a:r>
              <a:rPr dirty="0" sz="1800" spc="-10">
                <a:solidFill>
                  <a:srgbClr val="FF0000"/>
                </a:solidFill>
                <a:latin typeface="Microsoft Sans Serif"/>
                <a:cs typeface="Microsoft Sans Serif"/>
              </a:rPr>
              <a:t> </a:t>
            </a:r>
            <a:r>
              <a:rPr dirty="0" sz="1800" spc="-400">
                <a:solidFill>
                  <a:srgbClr val="FF0000"/>
                </a:solidFill>
                <a:latin typeface="Microsoft Sans Serif"/>
                <a:cs typeface="Microsoft Sans Serif"/>
              </a:rPr>
              <a:t>وروأل</a:t>
            </a:r>
            <a:r>
              <a:rPr dirty="0" sz="1800" spc="35">
                <a:solidFill>
                  <a:srgbClr val="FF0000"/>
                </a:solidFill>
                <a:latin typeface="Microsoft Sans Serif"/>
                <a:cs typeface="Microsoft Sans Serif"/>
              </a:rPr>
              <a:t> </a:t>
            </a:r>
            <a:r>
              <a:rPr dirty="0" sz="1800">
                <a:solidFill>
                  <a:srgbClr val="FF0000"/>
                </a:solidFill>
                <a:latin typeface="Microsoft Sans Serif"/>
                <a:cs typeface="Microsoft Sans Serif"/>
              </a:rPr>
              <a:t>ة</a:t>
            </a:r>
            <a:r>
              <a:rPr dirty="0" sz="1800" spc="380">
                <a:solidFill>
                  <a:srgbClr val="FF0000"/>
                </a:solidFill>
                <a:latin typeface="Microsoft Sans Serif"/>
                <a:cs typeface="Microsoft Sans Serif"/>
              </a:rPr>
              <a:t>  </a:t>
            </a:r>
            <a:r>
              <a:rPr dirty="0" sz="1800" spc="-725">
                <a:solidFill>
                  <a:srgbClr val="FF0000"/>
                </a:solidFill>
                <a:latin typeface="Microsoft Sans Serif"/>
                <a:cs typeface="Microsoft Sans Serif"/>
              </a:rPr>
              <a:t>ي</a:t>
            </a:r>
            <a:r>
              <a:rPr dirty="0" sz="1800" spc="40">
                <a:solidFill>
                  <a:srgbClr val="FF0000"/>
                </a:solidFill>
                <a:latin typeface="Microsoft Sans Serif"/>
                <a:cs typeface="Microsoft Sans Serif"/>
              </a:rPr>
              <a:t>  </a:t>
            </a:r>
            <a:r>
              <a:rPr dirty="0" sz="1800" spc="385">
                <a:solidFill>
                  <a:srgbClr val="FF0000"/>
                </a:solidFill>
                <a:latin typeface="Microsoft Sans Serif"/>
                <a:cs typeface="Microsoft Sans Serif"/>
              </a:rPr>
              <a:t>ت</a:t>
            </a:r>
            <a:r>
              <a:rPr dirty="0" sz="1800" spc="35">
                <a:solidFill>
                  <a:srgbClr val="FF0000"/>
                </a:solidFill>
                <a:latin typeface="Microsoft Sans Serif"/>
                <a:cs typeface="Microsoft Sans Serif"/>
              </a:rPr>
              <a:t> </a:t>
            </a:r>
            <a:r>
              <a:rPr dirty="0" baseline="-15432" sz="2700">
                <a:solidFill>
                  <a:srgbClr val="FF0000"/>
                </a:solidFill>
                <a:latin typeface="Microsoft Sans Serif"/>
                <a:cs typeface="Microsoft Sans Serif"/>
              </a:rPr>
              <a:t>رِ</a:t>
            </a:r>
            <a:r>
              <a:rPr dirty="0" baseline="-15432" sz="2700" spc="667">
                <a:solidFill>
                  <a:srgbClr val="FF0000"/>
                </a:solidFill>
                <a:latin typeface="Microsoft Sans Serif"/>
                <a:cs typeface="Microsoft Sans Serif"/>
              </a:rPr>
              <a:t> </a:t>
            </a:r>
            <a:r>
              <a:rPr dirty="0" sz="1800" spc="-755">
                <a:latin typeface="Microsoft Sans Serif"/>
                <a:cs typeface="Microsoft Sans Serif"/>
              </a:rPr>
              <a:t>ي</a:t>
            </a:r>
            <a:r>
              <a:rPr dirty="0" baseline="-13888" sz="2700" spc="-1132">
                <a:latin typeface="Microsoft Sans Serif"/>
                <a:cs typeface="Microsoft Sans Serif"/>
              </a:rPr>
              <a:t>„</a:t>
            </a:r>
            <a:r>
              <a:rPr dirty="0" baseline="-13888" sz="2700" spc="157">
                <a:latin typeface="Microsoft Sans Serif"/>
                <a:cs typeface="Microsoft Sans Serif"/>
              </a:rPr>
              <a:t>  </a:t>
            </a:r>
            <a:r>
              <a:rPr dirty="0" sz="1800">
                <a:latin typeface="Microsoft Sans Serif"/>
                <a:cs typeface="Microsoft Sans Serif"/>
              </a:rPr>
              <a:t>ة</a:t>
            </a:r>
            <a:r>
              <a:rPr dirty="0" sz="1800" spc="330">
                <a:latin typeface="Microsoft Sans Serif"/>
                <a:cs typeface="Microsoft Sans Serif"/>
              </a:rPr>
              <a:t>  </a:t>
            </a:r>
            <a:r>
              <a:rPr dirty="0" sz="1800" spc="-690">
                <a:latin typeface="Microsoft Sans Serif"/>
                <a:cs typeface="Microsoft Sans Serif"/>
              </a:rPr>
              <a:t>صر</a:t>
            </a:r>
            <a:r>
              <a:rPr dirty="0" sz="1800" spc="75">
                <a:latin typeface="Microsoft Sans Serif"/>
                <a:cs typeface="Microsoft Sans Serif"/>
              </a:rPr>
              <a:t> </a:t>
            </a:r>
            <a:r>
              <a:rPr dirty="0" sz="1800" spc="-350">
                <a:latin typeface="Microsoft Sans Serif"/>
                <a:cs typeface="Microsoft Sans Serif"/>
              </a:rPr>
              <a:t>و</a:t>
            </a:r>
            <a:endParaRPr sz="1800">
              <a:latin typeface="Microsoft Sans Serif"/>
              <a:cs typeface="Microsoft Sans Serif"/>
            </a:endParaRPr>
          </a:p>
        </p:txBody>
      </p:sp>
      <p:sp>
        <p:nvSpPr>
          <p:cNvPr id="11" name="object 11" descr=""/>
          <p:cNvSpPr txBox="1"/>
          <p:nvPr/>
        </p:nvSpPr>
        <p:spPr>
          <a:xfrm>
            <a:off x="804976" y="343915"/>
            <a:ext cx="4411980" cy="299720"/>
          </a:xfrm>
          <a:prstGeom prst="rect">
            <a:avLst/>
          </a:prstGeom>
        </p:spPr>
        <p:txBody>
          <a:bodyPr wrap="square" lIns="0" tIns="12700" rIns="0" bIns="0" rtlCol="0" vert="horz">
            <a:spAutoFit/>
          </a:bodyPr>
          <a:lstStyle/>
          <a:p>
            <a:pPr algn="r" marL="38100" marR="30480">
              <a:lnSpc>
                <a:spcPct val="100000"/>
              </a:lnSpc>
              <a:spcBef>
                <a:spcPts val="100"/>
              </a:spcBef>
            </a:pPr>
            <a:r>
              <a:rPr dirty="0" baseline="7716" sz="2700" spc="-914">
                <a:latin typeface="Microsoft Sans Serif"/>
                <a:cs typeface="Microsoft Sans Serif"/>
              </a:rPr>
              <a:t>ذث</a:t>
            </a:r>
            <a:r>
              <a:rPr dirty="0" baseline="4629" sz="2700" spc="-914">
                <a:latin typeface="Microsoft Sans Serif"/>
                <a:cs typeface="Microsoft Sans Serif"/>
              </a:rPr>
              <a:t>„</a:t>
            </a:r>
            <a:r>
              <a:rPr dirty="0" baseline="12345" sz="2700" spc="-914">
                <a:latin typeface="Microsoft Sans Serif"/>
                <a:cs typeface="Microsoft Sans Serif"/>
              </a:rPr>
              <a:t>ق</a:t>
            </a:r>
            <a:r>
              <a:rPr dirty="0" baseline="30864" sz="2700" spc="-914">
                <a:latin typeface="Microsoft Sans Serif"/>
                <a:cs typeface="Microsoft Sans Serif"/>
              </a:rPr>
              <a:t>.</a:t>
            </a:r>
            <a:r>
              <a:rPr dirty="0" baseline="30864" sz="2700" spc="-450">
                <a:latin typeface="Microsoft Sans Serif"/>
                <a:cs typeface="Microsoft Sans Serif"/>
              </a:rPr>
              <a:t> </a:t>
            </a:r>
            <a:r>
              <a:rPr dirty="0" baseline="44753" sz="2700" spc="-952">
                <a:latin typeface="Microsoft Sans Serif"/>
                <a:cs typeface="Microsoft Sans Serif"/>
              </a:rPr>
              <a:t>نُ</a:t>
            </a:r>
            <a:r>
              <a:rPr dirty="0" baseline="37037" sz="2700" spc="-952">
                <a:latin typeface="Microsoft Sans Serif"/>
                <a:cs typeface="Microsoft Sans Serif"/>
              </a:rPr>
              <a:t>„</a:t>
            </a:r>
            <a:r>
              <a:rPr dirty="0" baseline="37037" sz="2700" spc="-67">
                <a:latin typeface="Microsoft Sans Serif"/>
                <a:cs typeface="Microsoft Sans Serif"/>
              </a:rPr>
              <a:t> </a:t>
            </a:r>
            <a:r>
              <a:rPr dirty="0" baseline="21604" sz="2700" spc="-967">
                <a:latin typeface="Microsoft Sans Serif"/>
                <a:cs typeface="Microsoft Sans Serif"/>
              </a:rPr>
              <a:t>يوكش</a:t>
            </a:r>
            <a:r>
              <a:rPr dirty="0" baseline="35493" sz="2700" spc="-322">
                <a:latin typeface="Microsoft Sans Serif"/>
                <a:cs typeface="Microsoft Sans Serif"/>
              </a:rPr>
              <a:t> </a:t>
            </a:r>
            <a:r>
              <a:rPr dirty="0" baseline="29320" sz="2700" spc="-1642">
                <a:latin typeface="Microsoft Sans Serif"/>
                <a:cs typeface="Microsoft Sans Serif"/>
              </a:rPr>
              <a:t>ت</a:t>
            </a:r>
            <a:r>
              <a:rPr dirty="0" baseline="24691" sz="2700" spc="-1642">
                <a:latin typeface="Microsoft Sans Serif"/>
                <a:cs typeface="Microsoft Sans Serif"/>
              </a:rPr>
              <a:t>,</a:t>
            </a:r>
            <a:r>
              <a:rPr dirty="0" baseline="24691" sz="2700" spc="-172">
                <a:latin typeface="Microsoft Sans Serif"/>
                <a:cs typeface="Microsoft Sans Serif"/>
              </a:rPr>
              <a:t> </a:t>
            </a:r>
            <a:r>
              <a:rPr dirty="0" baseline="1543" sz="2700" spc="-660">
                <a:latin typeface="Microsoft Sans Serif"/>
                <a:cs typeface="Microsoft Sans Serif"/>
              </a:rPr>
              <a:t>ت</a:t>
            </a:r>
            <a:r>
              <a:rPr dirty="0" baseline="20061" sz="2700" spc="-660">
                <a:latin typeface="Microsoft Sans Serif"/>
                <a:cs typeface="Microsoft Sans Serif"/>
              </a:rPr>
              <a:t>„</a:t>
            </a:r>
            <a:r>
              <a:rPr dirty="0" baseline="20061" sz="2700" spc="104">
                <a:latin typeface="Microsoft Sans Serif"/>
                <a:cs typeface="Microsoft Sans Serif"/>
              </a:rPr>
              <a:t> </a:t>
            </a:r>
            <a:r>
              <a:rPr dirty="0" baseline="7716" sz="2700" spc="-644">
                <a:latin typeface="Microsoft Sans Serif"/>
                <a:cs typeface="Microsoft Sans Serif"/>
              </a:rPr>
              <a:t>مذق</a:t>
            </a:r>
            <a:r>
              <a:rPr dirty="0" baseline="26234" sz="2700" spc="-644">
                <a:latin typeface="Microsoft Sans Serif"/>
                <a:cs typeface="Microsoft Sans Serif"/>
              </a:rPr>
              <a:t>„</a:t>
            </a:r>
            <a:r>
              <a:rPr dirty="0" baseline="26234" sz="2700" spc="-442">
                <a:latin typeface="Microsoft Sans Serif"/>
                <a:cs typeface="Microsoft Sans Serif"/>
              </a:rPr>
              <a:t> </a:t>
            </a:r>
            <a:r>
              <a:rPr dirty="0" baseline="13888" sz="2700" spc="-1207">
                <a:latin typeface="Microsoft Sans Serif"/>
                <a:cs typeface="Microsoft Sans Serif"/>
              </a:rPr>
              <a:t>ن</a:t>
            </a:r>
            <a:r>
              <a:rPr dirty="0" baseline="32407" sz="2700" spc="-1207">
                <a:latin typeface="Microsoft Sans Serif"/>
                <a:cs typeface="Microsoft Sans Serif"/>
              </a:rPr>
              <a:t>„</a:t>
            </a:r>
            <a:r>
              <a:rPr dirty="0" baseline="32407" sz="2700" spc="-44">
                <a:latin typeface="Microsoft Sans Serif"/>
                <a:cs typeface="Microsoft Sans Serif"/>
              </a:rPr>
              <a:t> </a:t>
            </a:r>
            <a:r>
              <a:rPr dirty="0" baseline="15432" sz="2700" spc="-877">
                <a:latin typeface="Microsoft Sans Serif"/>
                <a:cs typeface="Microsoft Sans Serif"/>
              </a:rPr>
              <a:t>امت</a:t>
            </a:r>
            <a:r>
              <a:rPr dirty="0" baseline="27777" sz="2700" spc="-877">
                <a:latin typeface="Microsoft Sans Serif"/>
                <a:cs typeface="Microsoft Sans Serif"/>
              </a:rPr>
              <a:t>.</a:t>
            </a:r>
            <a:r>
              <a:rPr dirty="0" baseline="27777" sz="2700" spc="-412">
                <a:latin typeface="Microsoft Sans Serif"/>
                <a:cs typeface="Microsoft Sans Serif"/>
              </a:rPr>
              <a:t> </a:t>
            </a:r>
            <a:r>
              <a:rPr dirty="0" baseline="18518" sz="2700" spc="-967">
                <a:latin typeface="Microsoft Sans Serif"/>
                <a:cs typeface="Microsoft Sans Serif"/>
              </a:rPr>
              <a:t>ث</a:t>
            </a:r>
            <a:r>
              <a:rPr dirty="0" baseline="13888" sz="2700" spc="-967">
                <a:latin typeface="Microsoft Sans Serif"/>
                <a:cs typeface="Microsoft Sans Serif"/>
              </a:rPr>
              <a:t>„</a:t>
            </a:r>
            <a:r>
              <a:rPr dirty="0" baseline="23148" sz="2700" spc="-967">
                <a:latin typeface="Microsoft Sans Serif"/>
                <a:cs typeface="Microsoft Sans Serif"/>
              </a:rPr>
              <a:t>ح</a:t>
            </a:r>
            <a:r>
              <a:rPr dirty="0" baseline="23148" sz="2700" spc="-367">
                <a:latin typeface="Microsoft Sans Serif"/>
                <a:cs typeface="Microsoft Sans Serif"/>
              </a:rPr>
              <a:t> </a:t>
            </a:r>
            <a:r>
              <a:rPr dirty="0" baseline="1543" sz="2700" spc="-660">
                <a:latin typeface="Microsoft Sans Serif"/>
                <a:cs typeface="Microsoft Sans Serif"/>
              </a:rPr>
              <a:t>كلد</a:t>
            </a:r>
            <a:r>
              <a:rPr dirty="0" baseline="18518" sz="2700" spc="-660">
                <a:latin typeface="Microsoft Sans Serif"/>
                <a:cs typeface="Microsoft Sans Serif"/>
              </a:rPr>
              <a:t>.</a:t>
            </a:r>
            <a:r>
              <a:rPr dirty="0" baseline="1543" sz="2700" spc="-660">
                <a:latin typeface="Microsoft Sans Serif"/>
                <a:cs typeface="Microsoft Sans Serif"/>
              </a:rPr>
              <a:t>و</a:t>
            </a:r>
            <a:r>
              <a:rPr dirty="0" baseline="1543" sz="2700" spc="-390">
                <a:latin typeface="Microsoft Sans Serif"/>
                <a:cs typeface="Microsoft Sans Serif"/>
              </a:rPr>
              <a:t> </a:t>
            </a:r>
            <a:r>
              <a:rPr dirty="0" baseline="1543" sz="2700" spc="-922">
                <a:latin typeface="Microsoft Sans Serif"/>
                <a:cs typeface="Microsoft Sans Serif"/>
              </a:rPr>
              <a:t>..</a:t>
            </a:r>
            <a:r>
              <a:rPr dirty="0" baseline="9259" sz="2700" spc="-922">
                <a:latin typeface="Microsoft Sans Serif"/>
                <a:cs typeface="Microsoft Sans Serif"/>
              </a:rPr>
              <a:t>؟ري</a:t>
            </a:r>
            <a:r>
              <a:rPr dirty="0" baseline="1543" sz="2700" spc="-922">
                <a:latin typeface="Microsoft Sans Serif"/>
                <a:cs typeface="Microsoft Sans Serif"/>
              </a:rPr>
              <a:t>„</a:t>
            </a:r>
            <a:r>
              <a:rPr dirty="0" baseline="10802" sz="2700" spc="-922">
                <a:latin typeface="Microsoft Sans Serif"/>
                <a:cs typeface="Microsoft Sans Serif"/>
              </a:rPr>
              <a:t>ث</a:t>
            </a:r>
            <a:r>
              <a:rPr dirty="0" baseline="6172" sz="2700" spc="-922">
                <a:latin typeface="Microsoft Sans Serif"/>
                <a:cs typeface="Microsoft Sans Serif"/>
              </a:rPr>
              <a:t>,</a:t>
            </a:r>
            <a:r>
              <a:rPr dirty="0" baseline="23148" sz="2700" spc="-922">
                <a:latin typeface="Microsoft Sans Serif"/>
                <a:cs typeface="Microsoft Sans Serif"/>
              </a:rPr>
              <a:t>عت</a:t>
            </a:r>
            <a:r>
              <a:rPr dirty="0" baseline="35493" sz="2700" spc="-922">
                <a:latin typeface="Microsoft Sans Serif"/>
                <a:cs typeface="Microsoft Sans Serif"/>
              </a:rPr>
              <a:t>„</a:t>
            </a:r>
            <a:r>
              <a:rPr dirty="0" baseline="26234" sz="2700" spc="-922">
                <a:latin typeface="Microsoft Sans Serif"/>
                <a:cs typeface="Microsoft Sans Serif"/>
              </a:rPr>
              <a:t>لا</a:t>
            </a:r>
            <a:r>
              <a:rPr dirty="0" baseline="26234" sz="2700" spc="60">
                <a:latin typeface="Microsoft Sans Serif"/>
                <a:cs typeface="Microsoft Sans Serif"/>
              </a:rPr>
              <a:t> </a:t>
            </a:r>
            <a:r>
              <a:rPr dirty="0" baseline="18518" sz="2700" spc="-1050">
                <a:latin typeface="Microsoft Sans Serif"/>
                <a:cs typeface="Microsoft Sans Serif"/>
              </a:rPr>
              <a:t>„</a:t>
            </a:r>
            <a:r>
              <a:rPr dirty="0" baseline="18518" sz="2700" spc="-352">
                <a:latin typeface="Microsoft Sans Serif"/>
                <a:cs typeface="Microsoft Sans Serif"/>
              </a:rPr>
              <a:t> </a:t>
            </a:r>
            <a:r>
              <a:rPr dirty="0" baseline="4629" sz="2700" spc="-1702">
                <a:latin typeface="Microsoft Sans Serif"/>
                <a:cs typeface="Microsoft Sans Serif"/>
              </a:rPr>
              <a:t>ت</a:t>
            </a:r>
            <a:r>
              <a:rPr dirty="0" sz="1800" spc="-1135">
                <a:latin typeface="Microsoft Sans Serif"/>
                <a:cs typeface="Microsoft Sans Serif"/>
              </a:rPr>
              <a:t>„</a:t>
            </a:r>
            <a:r>
              <a:rPr dirty="0" sz="1800" spc="-215">
                <a:latin typeface="Microsoft Sans Serif"/>
                <a:cs typeface="Microsoft Sans Serif"/>
              </a:rPr>
              <a:t> </a:t>
            </a:r>
            <a:r>
              <a:rPr dirty="0" baseline="9259" sz="2700" spc="-869">
                <a:latin typeface="Microsoft Sans Serif"/>
                <a:cs typeface="Microsoft Sans Serif"/>
              </a:rPr>
              <a:t>ح</a:t>
            </a:r>
            <a:r>
              <a:rPr dirty="0" baseline="9259" sz="2700" spc="135">
                <a:latin typeface="Microsoft Sans Serif"/>
                <a:cs typeface="Microsoft Sans Serif"/>
              </a:rPr>
              <a:t> </a:t>
            </a:r>
            <a:r>
              <a:rPr dirty="0" baseline="29320" sz="2700" spc="-1019">
                <a:latin typeface="Microsoft Sans Serif"/>
                <a:cs typeface="Microsoft Sans Serif"/>
              </a:rPr>
              <a:t>.</a:t>
            </a:r>
            <a:r>
              <a:rPr dirty="0" baseline="12345" sz="2700" spc="-1019">
                <a:latin typeface="Microsoft Sans Serif"/>
                <a:cs typeface="Microsoft Sans Serif"/>
              </a:rPr>
              <a:t>ق</a:t>
            </a:r>
            <a:r>
              <a:rPr dirty="0" baseline="12345" sz="2700" spc="457">
                <a:latin typeface="Microsoft Sans Serif"/>
                <a:cs typeface="Microsoft Sans Serif"/>
              </a:rPr>
              <a:t> </a:t>
            </a:r>
            <a:r>
              <a:rPr dirty="0" baseline="16975" sz="2700" spc="-1050">
                <a:latin typeface="Microsoft Sans Serif"/>
                <a:cs typeface="Microsoft Sans Serif"/>
              </a:rPr>
              <a:t>„</a:t>
            </a:r>
            <a:r>
              <a:rPr dirty="0" baseline="16975" sz="2700" spc="-472">
                <a:latin typeface="Microsoft Sans Serif"/>
                <a:cs typeface="Microsoft Sans Serif"/>
              </a:rPr>
              <a:t> </a:t>
            </a:r>
            <a:r>
              <a:rPr dirty="0" baseline="16975" sz="2700" spc="-885">
                <a:latin typeface="Microsoft Sans Serif"/>
                <a:cs typeface="Microsoft Sans Serif"/>
              </a:rPr>
              <a:t>حلا</a:t>
            </a:r>
            <a:r>
              <a:rPr dirty="0" baseline="24691" sz="2700" spc="637">
                <a:latin typeface="Microsoft Sans Serif"/>
                <a:cs typeface="Microsoft Sans Serif"/>
              </a:rPr>
              <a:t>  </a:t>
            </a:r>
            <a:r>
              <a:rPr dirty="0" baseline="12345" sz="2700" spc="-960">
                <a:latin typeface="Microsoft Sans Serif"/>
                <a:cs typeface="Microsoft Sans Serif"/>
              </a:rPr>
              <a:t>ل</a:t>
            </a:r>
            <a:r>
              <a:rPr dirty="0" baseline="24691" sz="2700" spc="30">
                <a:latin typeface="Microsoft Sans Serif"/>
                <a:cs typeface="Microsoft Sans Serif"/>
              </a:rPr>
              <a:t>  </a:t>
            </a:r>
            <a:r>
              <a:rPr dirty="0" baseline="18518" sz="2700" spc="-1050">
                <a:latin typeface="Microsoft Sans Serif"/>
                <a:cs typeface="Microsoft Sans Serif"/>
              </a:rPr>
              <a:t>„</a:t>
            </a:r>
            <a:r>
              <a:rPr dirty="0" baseline="18518" sz="2700" spc="-345">
                <a:latin typeface="Microsoft Sans Serif"/>
                <a:cs typeface="Microsoft Sans Serif"/>
              </a:rPr>
              <a:t> </a:t>
            </a:r>
            <a:r>
              <a:rPr dirty="0" baseline="4629" sz="2700" spc="-1575">
                <a:latin typeface="Microsoft Sans Serif"/>
                <a:cs typeface="Microsoft Sans Serif"/>
              </a:rPr>
              <a:t>ث</a:t>
            </a:r>
            <a:r>
              <a:rPr dirty="0" baseline="1543" sz="2700" spc="-1575">
                <a:latin typeface="Microsoft Sans Serif"/>
                <a:cs typeface="Microsoft Sans Serif"/>
              </a:rPr>
              <a:t>„</a:t>
            </a:r>
            <a:r>
              <a:rPr dirty="0" baseline="9259" sz="2700" spc="-1575">
                <a:latin typeface="Microsoft Sans Serif"/>
                <a:cs typeface="Microsoft Sans Serif"/>
              </a:rPr>
              <a:t>ص</a:t>
            </a:r>
            <a:r>
              <a:rPr dirty="0" baseline="9259" sz="2700" spc="-284">
                <a:latin typeface="Microsoft Sans Serif"/>
                <a:cs typeface="Microsoft Sans Serif"/>
              </a:rPr>
              <a:t> </a:t>
            </a:r>
            <a:r>
              <a:rPr dirty="0" baseline="18518" sz="2700" spc="-1342">
                <a:latin typeface="Microsoft Sans Serif"/>
                <a:cs typeface="Microsoft Sans Serif"/>
              </a:rPr>
              <a:t>صخ</a:t>
            </a:r>
            <a:r>
              <a:rPr dirty="0" baseline="40123" sz="2700" spc="-1342">
                <a:latin typeface="Microsoft Sans Serif"/>
                <a:cs typeface="Microsoft Sans Serif"/>
              </a:rPr>
              <a:t>.</a:t>
            </a:r>
            <a:r>
              <a:rPr dirty="0" baseline="27777" sz="2700" spc="-1342">
                <a:latin typeface="Microsoft Sans Serif"/>
                <a:cs typeface="Microsoft Sans Serif"/>
              </a:rPr>
              <a:t>لا</a:t>
            </a:r>
            <a:r>
              <a:rPr dirty="0" baseline="27777" sz="2700" spc="120">
                <a:latin typeface="Microsoft Sans Serif"/>
                <a:cs typeface="Microsoft Sans Serif"/>
              </a:rPr>
              <a:t> </a:t>
            </a:r>
            <a:r>
              <a:rPr dirty="0" baseline="29320" sz="2700" spc="-1019">
                <a:latin typeface="Microsoft Sans Serif"/>
                <a:cs typeface="Microsoft Sans Serif"/>
              </a:rPr>
              <a:t>.</a:t>
            </a:r>
            <a:r>
              <a:rPr dirty="0" baseline="12345" sz="2700" spc="-1019">
                <a:latin typeface="Microsoft Sans Serif"/>
                <a:cs typeface="Microsoft Sans Serif"/>
              </a:rPr>
              <a:t>ق</a:t>
            </a:r>
            <a:r>
              <a:rPr dirty="0" baseline="12345" sz="2700" spc="457">
                <a:latin typeface="Microsoft Sans Serif"/>
                <a:cs typeface="Microsoft Sans Serif"/>
              </a:rPr>
              <a:t> </a:t>
            </a:r>
            <a:r>
              <a:rPr dirty="0" baseline="16975" sz="2700" spc="-1050">
                <a:latin typeface="Microsoft Sans Serif"/>
                <a:cs typeface="Microsoft Sans Serif"/>
              </a:rPr>
              <a:t>„</a:t>
            </a:r>
            <a:r>
              <a:rPr dirty="0" baseline="16975" sz="2700" spc="-472">
                <a:latin typeface="Microsoft Sans Serif"/>
                <a:cs typeface="Microsoft Sans Serif"/>
              </a:rPr>
              <a:t> </a:t>
            </a:r>
            <a:r>
              <a:rPr dirty="0" baseline="16975" sz="2700" spc="-1012">
                <a:latin typeface="Microsoft Sans Serif"/>
                <a:cs typeface="Microsoft Sans Serif"/>
              </a:rPr>
              <a:t>حلا</a:t>
            </a:r>
            <a:r>
              <a:rPr dirty="0" baseline="16975" sz="2700" spc="67">
                <a:latin typeface="Microsoft Sans Serif"/>
                <a:cs typeface="Microsoft Sans Serif"/>
              </a:rPr>
              <a:t> </a:t>
            </a:r>
            <a:r>
              <a:rPr dirty="0" baseline="18518" sz="2700" spc="-1050">
                <a:latin typeface="Microsoft Sans Serif"/>
                <a:cs typeface="Microsoft Sans Serif"/>
              </a:rPr>
              <a:t>„</a:t>
            </a:r>
            <a:r>
              <a:rPr dirty="0" baseline="18518" sz="2700" spc="-359">
                <a:latin typeface="Microsoft Sans Serif"/>
                <a:cs typeface="Microsoft Sans Serif"/>
              </a:rPr>
              <a:t> </a:t>
            </a:r>
            <a:r>
              <a:rPr dirty="0" baseline="4629" sz="2700" spc="-1702">
                <a:latin typeface="Microsoft Sans Serif"/>
                <a:cs typeface="Microsoft Sans Serif"/>
              </a:rPr>
              <a:t>ت</a:t>
            </a:r>
            <a:r>
              <a:rPr dirty="0" sz="1800" spc="-1135">
                <a:latin typeface="Microsoft Sans Serif"/>
                <a:cs typeface="Microsoft Sans Serif"/>
              </a:rPr>
              <a:t>„</a:t>
            </a:r>
            <a:r>
              <a:rPr dirty="0" sz="1800" spc="-225">
                <a:latin typeface="Microsoft Sans Serif"/>
                <a:cs typeface="Microsoft Sans Serif"/>
              </a:rPr>
              <a:t> </a:t>
            </a:r>
            <a:r>
              <a:rPr dirty="0" baseline="15432" sz="2700" spc="-419">
                <a:latin typeface="Microsoft Sans Serif"/>
                <a:cs typeface="Microsoft Sans Serif"/>
              </a:rPr>
              <a:t>مج</a:t>
            </a:r>
            <a:r>
              <a:rPr dirty="0" baseline="15432" sz="2700" spc="450">
                <a:latin typeface="Microsoft Sans Serif"/>
                <a:cs typeface="Microsoft Sans Serif"/>
              </a:rPr>
              <a:t> </a:t>
            </a:r>
            <a:r>
              <a:rPr dirty="0" baseline="10802" sz="2700" spc="232">
                <a:latin typeface="Microsoft Sans Serif"/>
                <a:cs typeface="Microsoft Sans Serif"/>
              </a:rPr>
              <a:t>ه</a:t>
            </a:r>
            <a:r>
              <a:rPr dirty="0" baseline="10802" sz="2700" spc="382">
                <a:latin typeface="Microsoft Sans Serif"/>
                <a:cs typeface="Microsoft Sans Serif"/>
              </a:rPr>
              <a:t> </a:t>
            </a:r>
            <a:r>
              <a:rPr dirty="0" baseline="21604" sz="2700" spc="-1522">
                <a:solidFill>
                  <a:srgbClr val="FF0000"/>
                </a:solidFill>
                <a:latin typeface="Microsoft Sans Serif"/>
                <a:cs typeface="Microsoft Sans Serif"/>
              </a:rPr>
              <a:t>ض</a:t>
            </a:r>
            <a:r>
              <a:rPr dirty="0" baseline="40123" sz="2700" spc="-1522">
                <a:solidFill>
                  <a:srgbClr val="FF0000"/>
                </a:solidFill>
                <a:latin typeface="Microsoft Sans Serif"/>
                <a:cs typeface="Microsoft Sans Serif"/>
              </a:rPr>
              <a:t>.</a:t>
            </a:r>
            <a:endParaRPr baseline="40123" sz="2700">
              <a:latin typeface="Microsoft Sans Serif"/>
              <a:cs typeface="Microsoft Sans Serif"/>
            </a:endParaRPr>
          </a:p>
        </p:txBody>
      </p:sp>
      <p:sp>
        <p:nvSpPr>
          <p:cNvPr id="12" name="object 12" descr=""/>
          <p:cNvSpPr txBox="1"/>
          <p:nvPr/>
        </p:nvSpPr>
        <p:spPr>
          <a:xfrm>
            <a:off x="11483340" y="689864"/>
            <a:ext cx="454659" cy="299720"/>
          </a:xfrm>
          <a:prstGeom prst="rect">
            <a:avLst/>
          </a:prstGeom>
        </p:spPr>
        <p:txBody>
          <a:bodyPr wrap="square" lIns="0" tIns="12700" rIns="0" bIns="0" rtlCol="0" vert="horz">
            <a:spAutoFit/>
          </a:bodyPr>
          <a:lstStyle/>
          <a:p>
            <a:pPr algn="r" marL="38100" marR="30480">
              <a:lnSpc>
                <a:spcPct val="100000"/>
              </a:lnSpc>
              <a:spcBef>
                <a:spcPts val="100"/>
              </a:spcBef>
            </a:pPr>
            <a:r>
              <a:rPr dirty="0" baseline="1543" sz="2700" spc="-1207">
                <a:solidFill>
                  <a:srgbClr val="FF0000"/>
                </a:solidFill>
                <a:latin typeface="Microsoft Sans Serif"/>
                <a:cs typeface="Microsoft Sans Serif"/>
              </a:rPr>
              <a:t>صم</a:t>
            </a:r>
            <a:r>
              <a:rPr dirty="0" baseline="1543" sz="2700" spc="540">
                <a:solidFill>
                  <a:srgbClr val="FF0000"/>
                </a:solidFill>
                <a:latin typeface="Microsoft Sans Serif"/>
                <a:cs typeface="Microsoft Sans Serif"/>
              </a:rPr>
              <a:t> </a:t>
            </a:r>
            <a:r>
              <a:rPr dirty="0" sz="1800" spc="-500">
                <a:latin typeface="Microsoft Sans Serif"/>
                <a:cs typeface="Microsoft Sans Serif"/>
              </a:rPr>
              <a:t>.</a:t>
            </a:r>
            <a:r>
              <a:rPr dirty="0" baseline="9259" sz="2700" spc="52">
                <a:latin typeface="Microsoft Sans Serif"/>
                <a:cs typeface="Microsoft Sans Serif"/>
              </a:rPr>
              <a:t> </a:t>
            </a:r>
            <a:r>
              <a:rPr dirty="0" baseline="-4629" sz="2700" spc="-1289">
                <a:latin typeface="Microsoft Sans Serif"/>
                <a:cs typeface="Microsoft Sans Serif"/>
              </a:rPr>
              <a:t>ب</a:t>
            </a:r>
            <a:r>
              <a:rPr dirty="0" baseline="-16975" sz="2700" spc="-1289">
                <a:latin typeface="Microsoft Sans Serif"/>
                <a:cs typeface="Microsoft Sans Serif"/>
              </a:rPr>
              <a:t>,</a:t>
            </a:r>
            <a:endParaRPr baseline="-16975" sz="2700">
              <a:latin typeface="Microsoft Sans Serif"/>
              <a:cs typeface="Microsoft Sans Serif"/>
            </a:endParaRPr>
          </a:p>
        </p:txBody>
      </p:sp>
      <p:sp>
        <p:nvSpPr>
          <p:cNvPr id="13" name="object 13" descr=""/>
          <p:cNvSpPr txBox="1"/>
          <p:nvPr/>
        </p:nvSpPr>
        <p:spPr>
          <a:xfrm>
            <a:off x="9291573" y="671576"/>
            <a:ext cx="524510" cy="299720"/>
          </a:xfrm>
          <a:prstGeom prst="rect">
            <a:avLst/>
          </a:prstGeom>
        </p:spPr>
        <p:txBody>
          <a:bodyPr wrap="square" lIns="0" tIns="12700" rIns="0" bIns="0" rtlCol="0" vert="horz">
            <a:spAutoFit/>
          </a:bodyPr>
          <a:lstStyle/>
          <a:p>
            <a:pPr algn="r" marL="38100" marR="30480">
              <a:lnSpc>
                <a:spcPct val="100000"/>
              </a:lnSpc>
              <a:spcBef>
                <a:spcPts val="100"/>
              </a:spcBef>
            </a:pPr>
            <a:r>
              <a:rPr dirty="0" sz="1800" spc="-700">
                <a:latin typeface="Microsoft Sans Serif"/>
                <a:cs typeface="Microsoft Sans Serif"/>
              </a:rPr>
              <a:t>„</a:t>
            </a:r>
            <a:r>
              <a:rPr dirty="0" sz="1800" spc="30">
                <a:latin typeface="Microsoft Sans Serif"/>
                <a:cs typeface="Microsoft Sans Serif"/>
              </a:rPr>
              <a:t>  </a:t>
            </a:r>
            <a:r>
              <a:rPr dirty="0" baseline="3086" sz="2700" spc="-900">
                <a:latin typeface="Microsoft Sans Serif"/>
                <a:cs typeface="Microsoft Sans Serif"/>
              </a:rPr>
              <a:t>حم</a:t>
            </a:r>
            <a:r>
              <a:rPr dirty="0" baseline="-15432" sz="2700" spc="-900">
                <a:latin typeface="Microsoft Sans Serif"/>
                <a:cs typeface="Microsoft Sans Serif"/>
              </a:rPr>
              <a:t>,</a:t>
            </a:r>
            <a:r>
              <a:rPr dirty="0" baseline="-15432" sz="2700" spc="-412">
                <a:latin typeface="Microsoft Sans Serif"/>
                <a:cs typeface="Microsoft Sans Serif"/>
              </a:rPr>
              <a:t> </a:t>
            </a:r>
            <a:r>
              <a:rPr dirty="0" baseline="7716" sz="2700" spc="-855">
                <a:latin typeface="Microsoft Sans Serif"/>
                <a:cs typeface="Microsoft Sans Serif"/>
              </a:rPr>
              <a:t>لا</a:t>
            </a:r>
            <a:r>
              <a:rPr dirty="0" baseline="7716" sz="2700" spc="217">
                <a:latin typeface="Microsoft Sans Serif"/>
                <a:cs typeface="Microsoft Sans Serif"/>
              </a:rPr>
              <a:t> </a:t>
            </a:r>
            <a:r>
              <a:rPr dirty="0" baseline="-4629" sz="2700" spc="-750">
                <a:latin typeface="Microsoft Sans Serif"/>
                <a:cs typeface="Microsoft Sans Serif"/>
              </a:rPr>
              <a:t>.</a:t>
            </a:r>
            <a:r>
              <a:rPr dirty="0" baseline="-4629" sz="2700" spc="-209">
                <a:latin typeface="Microsoft Sans Serif"/>
                <a:cs typeface="Microsoft Sans Serif"/>
              </a:rPr>
              <a:t> </a:t>
            </a:r>
            <a:r>
              <a:rPr dirty="0" baseline="-10802" sz="2700" spc="-75">
                <a:latin typeface="Microsoft Sans Serif"/>
                <a:cs typeface="Microsoft Sans Serif"/>
              </a:rPr>
              <a:t>م</a:t>
            </a:r>
            <a:endParaRPr baseline="-10802" sz="2700">
              <a:latin typeface="Microsoft Sans Serif"/>
              <a:cs typeface="Microsoft Sans Serif"/>
            </a:endParaRPr>
          </a:p>
        </p:txBody>
      </p:sp>
      <p:sp>
        <p:nvSpPr>
          <p:cNvPr id="14" name="object 14" descr=""/>
          <p:cNvSpPr txBox="1"/>
          <p:nvPr/>
        </p:nvSpPr>
        <p:spPr>
          <a:xfrm>
            <a:off x="7705725" y="717296"/>
            <a:ext cx="3651885" cy="299720"/>
          </a:xfrm>
          <a:prstGeom prst="rect">
            <a:avLst/>
          </a:prstGeom>
        </p:spPr>
        <p:txBody>
          <a:bodyPr wrap="square" lIns="0" tIns="12700" rIns="0" bIns="0" rtlCol="0" vert="horz">
            <a:spAutoFit/>
          </a:bodyPr>
          <a:lstStyle/>
          <a:p>
            <a:pPr algn="r" marL="50800" marR="55880">
              <a:lnSpc>
                <a:spcPct val="100000"/>
              </a:lnSpc>
              <a:spcBef>
                <a:spcPts val="100"/>
              </a:spcBef>
            </a:pPr>
            <a:r>
              <a:rPr dirty="0" baseline="1543" sz="2700" spc="-1455">
                <a:latin typeface="Microsoft Sans Serif"/>
                <a:cs typeface="Microsoft Sans Serif"/>
              </a:rPr>
              <a:t>ث</a:t>
            </a:r>
            <a:r>
              <a:rPr dirty="0" baseline="7716" sz="2700" spc="-1455">
                <a:latin typeface="Microsoft Sans Serif"/>
                <a:cs typeface="Microsoft Sans Serif"/>
              </a:rPr>
              <a:t>.</a:t>
            </a:r>
            <a:r>
              <a:rPr dirty="0" baseline="7716" sz="2700" spc="-487">
                <a:latin typeface="Microsoft Sans Serif"/>
                <a:cs typeface="Microsoft Sans Serif"/>
              </a:rPr>
              <a:t> </a:t>
            </a:r>
            <a:r>
              <a:rPr dirty="0" sz="1800" spc="-1185">
                <a:latin typeface="Microsoft Sans Serif"/>
                <a:cs typeface="Microsoft Sans Serif"/>
              </a:rPr>
              <a:t>ت</a:t>
            </a:r>
            <a:r>
              <a:rPr dirty="0" baseline="15432" sz="2700" spc="480">
                <a:latin typeface="Microsoft Sans Serif"/>
                <a:cs typeface="Microsoft Sans Serif"/>
              </a:rPr>
              <a:t> </a:t>
            </a:r>
            <a:r>
              <a:rPr dirty="0" baseline="1543" sz="2700" spc="-465">
                <a:latin typeface="Microsoft Sans Serif"/>
                <a:cs typeface="Microsoft Sans Serif"/>
              </a:rPr>
              <a:t>هل</a:t>
            </a:r>
            <a:r>
              <a:rPr dirty="0" baseline="1543" sz="2700" spc="284">
                <a:latin typeface="Microsoft Sans Serif"/>
                <a:cs typeface="Microsoft Sans Serif"/>
              </a:rPr>
              <a:t> </a:t>
            </a:r>
            <a:r>
              <a:rPr dirty="0" baseline="10802" sz="2700">
                <a:latin typeface="Microsoft Sans Serif"/>
                <a:cs typeface="Microsoft Sans Serif"/>
              </a:rPr>
              <a:t>ً</a:t>
            </a:r>
            <a:r>
              <a:rPr dirty="0" baseline="10802" sz="2700" spc="-67">
                <a:latin typeface="Microsoft Sans Serif"/>
                <a:cs typeface="Microsoft Sans Serif"/>
              </a:rPr>
              <a:t> </a:t>
            </a:r>
            <a:r>
              <a:rPr dirty="0" baseline="1543" sz="2700" spc="-1829">
                <a:latin typeface="Microsoft Sans Serif"/>
                <a:cs typeface="Microsoft Sans Serif"/>
              </a:rPr>
              <a:t>ص</a:t>
            </a:r>
            <a:r>
              <a:rPr dirty="0" baseline="1543" sz="2700" spc="540">
                <a:latin typeface="Microsoft Sans Serif"/>
                <a:cs typeface="Microsoft Sans Serif"/>
              </a:rPr>
              <a:t> </a:t>
            </a:r>
            <a:r>
              <a:rPr dirty="0" baseline="9259" sz="2700" spc="-1289">
                <a:latin typeface="Microsoft Sans Serif"/>
                <a:cs typeface="Microsoft Sans Serif"/>
              </a:rPr>
              <a:t>طف</a:t>
            </a:r>
            <a:r>
              <a:rPr dirty="0" baseline="29320" sz="2700" spc="-1289">
                <a:latin typeface="Microsoft Sans Serif"/>
                <a:cs typeface="Microsoft Sans Serif"/>
              </a:rPr>
              <a:t>„</a:t>
            </a:r>
            <a:r>
              <a:rPr dirty="0" baseline="29320" sz="2700" spc="-450">
                <a:latin typeface="Microsoft Sans Serif"/>
                <a:cs typeface="Microsoft Sans Serif"/>
              </a:rPr>
              <a:t> </a:t>
            </a:r>
            <a:r>
              <a:rPr dirty="0" baseline="18518" sz="2700" spc="-1064">
                <a:latin typeface="Microsoft Sans Serif"/>
                <a:cs typeface="Microsoft Sans Serif"/>
              </a:rPr>
              <a:t>ت</a:t>
            </a:r>
            <a:r>
              <a:rPr dirty="0" baseline="29320" sz="2700" spc="-1064">
                <a:latin typeface="Microsoft Sans Serif"/>
                <a:cs typeface="Microsoft Sans Serif"/>
              </a:rPr>
              <a:t>„</a:t>
            </a:r>
            <a:r>
              <a:rPr dirty="0" baseline="21604" sz="2700" spc="-1064">
                <a:latin typeface="Microsoft Sans Serif"/>
                <a:cs typeface="Microsoft Sans Serif"/>
              </a:rPr>
              <a:t>لا</a:t>
            </a:r>
            <a:r>
              <a:rPr dirty="0" baseline="21604" sz="2700" spc="509">
                <a:latin typeface="Microsoft Sans Serif"/>
                <a:cs typeface="Microsoft Sans Serif"/>
              </a:rPr>
              <a:t> </a:t>
            </a:r>
            <a:r>
              <a:rPr dirty="0" baseline="-1543" sz="2700" spc="-1380">
                <a:latin typeface="Microsoft Sans Serif"/>
                <a:cs typeface="Microsoft Sans Serif"/>
              </a:rPr>
              <a:t>ق</a:t>
            </a:r>
            <a:r>
              <a:rPr dirty="0" baseline="16975" sz="2700" spc="-1380">
                <a:latin typeface="Microsoft Sans Serif"/>
                <a:cs typeface="Microsoft Sans Serif"/>
              </a:rPr>
              <a:t>„</a:t>
            </a:r>
            <a:r>
              <a:rPr dirty="0" baseline="16975" sz="2700" spc="465">
                <a:latin typeface="Microsoft Sans Serif"/>
                <a:cs typeface="Microsoft Sans Serif"/>
              </a:rPr>
              <a:t> </a:t>
            </a:r>
            <a:r>
              <a:rPr dirty="0" baseline="9259" sz="2700" spc="-1050">
                <a:latin typeface="Microsoft Sans Serif"/>
                <a:cs typeface="Microsoft Sans Serif"/>
              </a:rPr>
              <a:t>„</a:t>
            </a:r>
            <a:r>
              <a:rPr dirty="0" baseline="9259" sz="2700" spc="-359">
                <a:latin typeface="Microsoft Sans Serif"/>
                <a:cs typeface="Microsoft Sans Serif"/>
              </a:rPr>
              <a:t> </a:t>
            </a:r>
            <a:r>
              <a:rPr dirty="0" baseline="-4629" sz="2700" spc="-1597">
                <a:latin typeface="Microsoft Sans Serif"/>
                <a:cs typeface="Microsoft Sans Serif"/>
              </a:rPr>
              <a:t>ث</a:t>
            </a:r>
            <a:r>
              <a:rPr dirty="0" baseline="-7716" sz="2700" spc="-1597">
                <a:latin typeface="Microsoft Sans Serif"/>
                <a:cs typeface="Microsoft Sans Serif"/>
              </a:rPr>
              <a:t>„</a:t>
            </a:r>
            <a:r>
              <a:rPr dirty="0" sz="1800" spc="-1065">
                <a:latin typeface="Microsoft Sans Serif"/>
                <a:cs typeface="Microsoft Sans Serif"/>
              </a:rPr>
              <a:t>ت</a:t>
            </a:r>
            <a:r>
              <a:rPr dirty="0" baseline="10802" sz="2700" spc="-1597">
                <a:latin typeface="Microsoft Sans Serif"/>
                <a:cs typeface="Microsoft Sans Serif"/>
              </a:rPr>
              <a:t>.</a:t>
            </a:r>
            <a:r>
              <a:rPr dirty="0" baseline="10802" sz="2700" spc="-270">
                <a:latin typeface="Microsoft Sans Serif"/>
                <a:cs typeface="Microsoft Sans Serif"/>
              </a:rPr>
              <a:t> </a:t>
            </a:r>
            <a:r>
              <a:rPr dirty="0" baseline="6172" sz="2700" spc="-600">
                <a:latin typeface="Microsoft Sans Serif"/>
                <a:cs typeface="Microsoft Sans Serif"/>
              </a:rPr>
              <a:t>مل</a:t>
            </a:r>
            <a:r>
              <a:rPr dirty="0" baseline="10802" sz="2700" spc="-89">
                <a:latin typeface="Microsoft Sans Serif"/>
                <a:cs typeface="Microsoft Sans Serif"/>
              </a:rPr>
              <a:t> </a:t>
            </a:r>
            <a:r>
              <a:rPr dirty="0" baseline="-3086" sz="2700">
                <a:latin typeface="Microsoft Sans Serif"/>
                <a:cs typeface="Microsoft Sans Serif"/>
              </a:rPr>
              <a:t>ا</a:t>
            </a:r>
            <a:r>
              <a:rPr dirty="0" baseline="-3086" sz="2700" spc="569">
                <a:latin typeface="Microsoft Sans Serif"/>
                <a:cs typeface="Microsoft Sans Serif"/>
              </a:rPr>
              <a:t>       </a:t>
            </a:r>
            <a:r>
              <a:rPr dirty="0" baseline="-1543" sz="2700" spc="-532">
                <a:latin typeface="Microsoft Sans Serif"/>
                <a:cs typeface="Microsoft Sans Serif"/>
              </a:rPr>
              <a:t>ع</a:t>
            </a:r>
            <a:r>
              <a:rPr dirty="0" baseline="-1543" sz="2700" spc="434">
                <a:latin typeface="Microsoft Sans Serif"/>
                <a:cs typeface="Microsoft Sans Serif"/>
              </a:rPr>
              <a:t>  </a:t>
            </a:r>
            <a:r>
              <a:rPr dirty="0" baseline="-1543" sz="2700" spc="-960">
                <a:latin typeface="Microsoft Sans Serif"/>
                <a:cs typeface="Microsoft Sans Serif"/>
              </a:rPr>
              <a:t>ل</a:t>
            </a:r>
            <a:r>
              <a:rPr dirty="0" baseline="-1543" sz="2700" spc="202">
                <a:latin typeface="Microsoft Sans Serif"/>
                <a:cs typeface="Microsoft Sans Serif"/>
              </a:rPr>
              <a:t> </a:t>
            </a:r>
            <a:r>
              <a:rPr dirty="0" baseline="6172" sz="2700" spc="-750">
                <a:latin typeface="Microsoft Sans Serif"/>
                <a:cs typeface="Microsoft Sans Serif"/>
              </a:rPr>
              <a:t>.</a:t>
            </a:r>
            <a:r>
              <a:rPr dirty="0" baseline="6172" sz="2700" spc="427">
                <a:latin typeface="Microsoft Sans Serif"/>
                <a:cs typeface="Microsoft Sans Serif"/>
              </a:rPr>
              <a:t> </a:t>
            </a:r>
            <a:r>
              <a:rPr dirty="0" baseline="27777" sz="2700" spc="-885">
                <a:latin typeface="Microsoft Sans Serif"/>
                <a:cs typeface="Microsoft Sans Serif"/>
              </a:rPr>
              <a:t>لمعن</a:t>
            </a:r>
            <a:r>
              <a:rPr dirty="0" baseline="23148" sz="2700" spc="-885">
                <a:latin typeface="Microsoft Sans Serif"/>
                <a:cs typeface="Microsoft Sans Serif"/>
              </a:rPr>
              <a:t>„</a:t>
            </a:r>
            <a:r>
              <a:rPr dirty="0" baseline="23148" sz="2700" spc="352">
                <a:latin typeface="Microsoft Sans Serif"/>
                <a:cs typeface="Microsoft Sans Serif"/>
              </a:rPr>
              <a:t> </a:t>
            </a:r>
            <a:r>
              <a:rPr dirty="0" baseline="6172" sz="2700" spc="-750">
                <a:latin typeface="Microsoft Sans Serif"/>
                <a:cs typeface="Microsoft Sans Serif"/>
              </a:rPr>
              <a:t>.</a:t>
            </a:r>
            <a:r>
              <a:rPr dirty="0" baseline="6172" sz="2700" spc="-179">
                <a:latin typeface="Microsoft Sans Serif"/>
                <a:cs typeface="Microsoft Sans Serif"/>
              </a:rPr>
              <a:t> </a:t>
            </a:r>
            <a:r>
              <a:rPr dirty="0" baseline="3086" sz="2700" spc="-1552">
                <a:latin typeface="Microsoft Sans Serif"/>
                <a:cs typeface="Microsoft Sans Serif"/>
              </a:rPr>
              <a:t>ي</a:t>
            </a:r>
            <a:r>
              <a:rPr dirty="0" baseline="-3086" sz="2700" spc="-1552">
                <a:latin typeface="Microsoft Sans Serif"/>
                <a:cs typeface="Microsoft Sans Serif"/>
              </a:rPr>
              <a:t>„</a:t>
            </a:r>
            <a:r>
              <a:rPr dirty="0" baseline="-3086" sz="2700" spc="-270">
                <a:latin typeface="Microsoft Sans Serif"/>
                <a:cs typeface="Microsoft Sans Serif"/>
              </a:rPr>
              <a:t> </a:t>
            </a:r>
            <a:r>
              <a:rPr dirty="0" baseline="7716" sz="2700" spc="-750">
                <a:latin typeface="Microsoft Sans Serif"/>
                <a:cs typeface="Microsoft Sans Serif"/>
              </a:rPr>
              <a:t>.</a:t>
            </a:r>
            <a:r>
              <a:rPr dirty="0" baseline="7716" sz="2700" spc="-382">
                <a:latin typeface="Microsoft Sans Serif"/>
                <a:cs typeface="Microsoft Sans Serif"/>
              </a:rPr>
              <a:t> </a:t>
            </a:r>
            <a:r>
              <a:rPr dirty="0" baseline="-3086" sz="2700" spc="-652">
                <a:latin typeface="Microsoft Sans Serif"/>
                <a:cs typeface="Microsoft Sans Serif"/>
              </a:rPr>
              <a:t>لا</a:t>
            </a:r>
            <a:r>
              <a:rPr dirty="0" baseline="-3086" sz="2700" spc="555">
                <a:latin typeface="Microsoft Sans Serif"/>
                <a:cs typeface="Microsoft Sans Serif"/>
              </a:rPr>
              <a:t> </a:t>
            </a:r>
            <a:r>
              <a:rPr dirty="0" baseline="1543" sz="2700" spc="-817">
                <a:solidFill>
                  <a:srgbClr val="FF0000"/>
                </a:solidFill>
                <a:latin typeface="Microsoft Sans Serif"/>
                <a:cs typeface="Microsoft Sans Serif"/>
              </a:rPr>
              <a:t>يهس</a:t>
            </a:r>
            <a:r>
              <a:rPr dirty="0" baseline="10802" sz="2700" spc="-322">
                <a:solidFill>
                  <a:srgbClr val="FF0000"/>
                </a:solidFill>
                <a:latin typeface="Microsoft Sans Serif"/>
                <a:cs typeface="Microsoft Sans Serif"/>
              </a:rPr>
              <a:t> </a:t>
            </a:r>
            <a:r>
              <a:rPr dirty="0" baseline="10802" sz="2700" spc="-675">
                <a:solidFill>
                  <a:srgbClr val="FF0000"/>
                </a:solidFill>
                <a:latin typeface="Microsoft Sans Serif"/>
                <a:cs typeface="Microsoft Sans Serif"/>
              </a:rPr>
              <a:t>ملا</a:t>
            </a:r>
            <a:endParaRPr baseline="10802" sz="2700">
              <a:latin typeface="Microsoft Sans Serif"/>
              <a:cs typeface="Microsoft Sans Serif"/>
            </a:endParaRPr>
          </a:p>
        </p:txBody>
      </p:sp>
      <p:sp>
        <p:nvSpPr>
          <p:cNvPr id="15" name="object 15" descr=""/>
          <p:cNvSpPr txBox="1"/>
          <p:nvPr/>
        </p:nvSpPr>
        <p:spPr>
          <a:xfrm>
            <a:off x="2240584" y="746252"/>
            <a:ext cx="9640570" cy="299720"/>
          </a:xfrm>
          <a:prstGeom prst="rect">
            <a:avLst/>
          </a:prstGeom>
        </p:spPr>
        <p:txBody>
          <a:bodyPr wrap="square" lIns="0" tIns="12700" rIns="0" bIns="0" rtlCol="0" vert="horz">
            <a:spAutoFit/>
          </a:bodyPr>
          <a:lstStyle/>
          <a:p>
            <a:pPr algn="r" marL="38100" marR="30480">
              <a:lnSpc>
                <a:spcPct val="100000"/>
              </a:lnSpc>
              <a:spcBef>
                <a:spcPts val="100"/>
              </a:spcBef>
            </a:pPr>
            <a:r>
              <a:rPr dirty="0" baseline="-9259" sz="2700" spc="-750">
                <a:latin typeface="Microsoft Sans Serif"/>
                <a:cs typeface="Microsoft Sans Serif"/>
              </a:rPr>
              <a:t>,</a:t>
            </a:r>
            <a:r>
              <a:rPr dirty="0" baseline="-9259" sz="2700" spc="727">
                <a:latin typeface="Microsoft Sans Serif"/>
                <a:cs typeface="Microsoft Sans Serif"/>
              </a:rPr>
              <a:t>          </a:t>
            </a:r>
            <a:r>
              <a:rPr dirty="0" baseline="-9259" sz="2700" spc="-750">
                <a:latin typeface="Microsoft Sans Serif"/>
                <a:cs typeface="Microsoft Sans Serif"/>
              </a:rPr>
              <a:t>,</a:t>
            </a:r>
            <a:r>
              <a:rPr dirty="0" baseline="-9259" sz="2700" spc="719">
                <a:latin typeface="Microsoft Sans Serif"/>
                <a:cs typeface="Microsoft Sans Serif"/>
              </a:rPr>
              <a:t>       </a:t>
            </a:r>
            <a:r>
              <a:rPr dirty="0" baseline="-13888" sz="2700" spc="-1050">
                <a:latin typeface="Microsoft Sans Serif"/>
                <a:cs typeface="Microsoft Sans Serif"/>
              </a:rPr>
              <a:t>„</a:t>
            </a:r>
            <a:r>
              <a:rPr dirty="0" baseline="-13888" sz="2700" spc="652">
                <a:latin typeface="Microsoft Sans Serif"/>
                <a:cs typeface="Microsoft Sans Serif"/>
              </a:rPr>
              <a:t>        </a:t>
            </a:r>
            <a:r>
              <a:rPr dirty="0" baseline="-13888" sz="2700" spc="-1050">
                <a:latin typeface="Microsoft Sans Serif"/>
                <a:cs typeface="Microsoft Sans Serif"/>
              </a:rPr>
              <a:t>„</a:t>
            </a:r>
            <a:r>
              <a:rPr dirty="0" baseline="-13888" sz="2700" spc="2415">
                <a:latin typeface="Microsoft Sans Serif"/>
                <a:cs typeface="Microsoft Sans Serif"/>
              </a:rPr>
              <a:t> </a:t>
            </a:r>
            <a:r>
              <a:rPr dirty="0" u="sng" sz="1800" spc="1520">
                <a:uFill>
                  <a:solidFill>
                    <a:srgbClr val="000000"/>
                  </a:solidFill>
                </a:uFill>
                <a:latin typeface="Times New Roman"/>
                <a:cs typeface="Times New Roman"/>
              </a:rPr>
              <a:t>     </a:t>
            </a:r>
            <a:r>
              <a:rPr dirty="0" u="sng" sz="1800">
                <a:uFill>
                  <a:solidFill>
                    <a:srgbClr val="000000"/>
                  </a:solidFill>
                </a:uFill>
                <a:latin typeface="Microsoft Sans Serif"/>
                <a:cs typeface="Microsoft Sans Serif"/>
              </a:rPr>
              <a:t>ة</a:t>
            </a:r>
            <a:r>
              <a:rPr dirty="0" u="sng" sz="1800" spc="-25">
                <a:uFill>
                  <a:solidFill>
                    <a:srgbClr val="000000"/>
                  </a:solidFill>
                </a:uFill>
                <a:latin typeface="Microsoft Sans Serif"/>
                <a:cs typeface="Microsoft Sans Serif"/>
              </a:rPr>
              <a:t> </a:t>
            </a:r>
            <a:r>
              <a:rPr dirty="0" u="sng" sz="1800" spc="-355">
                <a:uFill>
                  <a:solidFill>
                    <a:srgbClr val="000000"/>
                  </a:solidFill>
                </a:uFill>
                <a:latin typeface="Microsoft Sans Serif"/>
                <a:cs typeface="Microsoft Sans Serif"/>
              </a:rPr>
              <a:t>و</a:t>
            </a:r>
            <a:r>
              <a:rPr dirty="0" u="sng" sz="1800" spc="220">
                <a:uFill>
                  <a:solidFill>
                    <a:srgbClr val="000000"/>
                  </a:solidFill>
                </a:uFill>
                <a:latin typeface="Microsoft Sans Serif"/>
                <a:cs typeface="Microsoft Sans Serif"/>
              </a:rPr>
              <a:t>  </a:t>
            </a:r>
            <a:r>
              <a:rPr dirty="0" u="sng" sz="1800" spc="-265">
                <a:uFill>
                  <a:solidFill>
                    <a:srgbClr val="000000"/>
                  </a:solidFill>
                </a:uFill>
                <a:latin typeface="Microsoft Sans Serif"/>
                <a:cs typeface="Microsoft Sans Serif"/>
              </a:rPr>
              <a:t>ا</a:t>
            </a:r>
            <a:r>
              <a:rPr dirty="0" u="sng" sz="1800" spc="370">
                <a:uFill>
                  <a:solidFill>
                    <a:srgbClr val="000000"/>
                  </a:solidFill>
                </a:uFill>
                <a:latin typeface="Microsoft Sans Serif"/>
                <a:cs typeface="Microsoft Sans Serif"/>
              </a:rPr>
              <a:t> </a:t>
            </a:r>
            <a:r>
              <a:rPr dirty="0" u="sng" sz="1800" spc="-265">
                <a:uFill>
                  <a:solidFill>
                    <a:srgbClr val="000000"/>
                  </a:solidFill>
                </a:uFill>
                <a:latin typeface="Microsoft Sans Serif"/>
                <a:cs typeface="Microsoft Sans Serif"/>
              </a:rPr>
              <a:t>ا</a:t>
            </a:r>
            <a:r>
              <a:rPr dirty="0" u="sng" sz="1800" spc="290">
                <a:uFill>
                  <a:solidFill>
                    <a:srgbClr val="000000"/>
                  </a:solidFill>
                </a:uFill>
                <a:latin typeface="Microsoft Sans Serif"/>
                <a:cs typeface="Microsoft Sans Serif"/>
              </a:rPr>
              <a:t>  </a:t>
            </a:r>
            <a:r>
              <a:rPr dirty="0" u="sng" sz="1800" spc="-170">
                <a:uFill>
                  <a:solidFill>
                    <a:srgbClr val="000000"/>
                  </a:solidFill>
                </a:uFill>
                <a:latin typeface="Microsoft Sans Serif"/>
                <a:cs typeface="Microsoft Sans Serif"/>
              </a:rPr>
              <a:t>ا</a:t>
            </a:r>
            <a:r>
              <a:rPr dirty="0" u="sng" sz="1800" spc="-260">
                <a:uFill>
                  <a:solidFill>
                    <a:srgbClr val="000000"/>
                  </a:solidFill>
                </a:uFill>
                <a:latin typeface="Microsoft Sans Serif"/>
                <a:cs typeface="Microsoft Sans Serif"/>
              </a:rPr>
              <a:t> </a:t>
            </a:r>
            <a:r>
              <a:rPr dirty="0" u="sng" sz="1800" spc="-300">
                <a:uFill>
                  <a:solidFill>
                    <a:srgbClr val="000000"/>
                  </a:solidFill>
                </a:uFill>
                <a:latin typeface="Microsoft Sans Serif"/>
                <a:cs typeface="Microsoft Sans Serif"/>
              </a:rPr>
              <a:t>ءا</a:t>
            </a:r>
            <a:r>
              <a:rPr dirty="0" u="sng" sz="1800" spc="240">
                <a:uFill>
                  <a:solidFill>
                    <a:srgbClr val="000000"/>
                  </a:solidFill>
                </a:uFill>
                <a:latin typeface="Microsoft Sans Serif"/>
                <a:cs typeface="Microsoft Sans Serif"/>
              </a:rPr>
              <a:t> </a:t>
            </a:r>
            <a:r>
              <a:rPr dirty="0" u="sng" sz="1800" spc="-170">
                <a:uFill>
                  <a:solidFill>
                    <a:srgbClr val="000000"/>
                  </a:solidFill>
                </a:uFill>
                <a:latin typeface="Microsoft Sans Serif"/>
                <a:cs typeface="Microsoft Sans Serif"/>
              </a:rPr>
              <a:t>ا</a:t>
            </a:r>
            <a:r>
              <a:rPr dirty="0" u="sng" sz="1800" spc="-240">
                <a:uFill>
                  <a:solidFill>
                    <a:srgbClr val="000000"/>
                  </a:solidFill>
                </a:uFill>
                <a:latin typeface="Microsoft Sans Serif"/>
                <a:cs typeface="Microsoft Sans Serif"/>
              </a:rPr>
              <a:t> </a:t>
            </a:r>
            <a:r>
              <a:rPr dirty="0" u="sng" sz="1800" spc="-265">
                <a:uFill>
                  <a:solidFill>
                    <a:srgbClr val="000000"/>
                  </a:solidFill>
                </a:uFill>
                <a:latin typeface="Microsoft Sans Serif"/>
                <a:cs typeface="Microsoft Sans Serif"/>
              </a:rPr>
              <a:t>ا</a:t>
            </a:r>
            <a:r>
              <a:rPr dirty="0" u="sng" sz="1800" spc="60">
                <a:uFill>
                  <a:solidFill>
                    <a:srgbClr val="000000"/>
                  </a:solidFill>
                </a:uFill>
                <a:latin typeface="Microsoft Sans Serif"/>
                <a:cs typeface="Microsoft Sans Serif"/>
              </a:rPr>
              <a:t>  </a:t>
            </a:r>
            <a:r>
              <a:rPr dirty="0" u="sng" sz="1800" spc="-390">
                <a:uFill>
                  <a:solidFill>
                    <a:srgbClr val="000000"/>
                  </a:solidFill>
                </a:uFill>
                <a:latin typeface="Microsoft Sans Serif"/>
                <a:cs typeface="Microsoft Sans Serif"/>
              </a:rPr>
              <a:t>ارو</a:t>
            </a:r>
            <a:r>
              <a:rPr dirty="0" u="sng" sz="1800" spc="480">
                <a:uFill>
                  <a:solidFill>
                    <a:srgbClr val="000000"/>
                  </a:solidFill>
                </a:uFill>
                <a:latin typeface="Microsoft Sans Serif"/>
                <a:cs typeface="Microsoft Sans Serif"/>
              </a:rPr>
              <a:t> </a:t>
            </a:r>
            <a:r>
              <a:rPr dirty="0" u="sng" sz="1800" spc="-290">
                <a:uFill>
                  <a:solidFill>
                    <a:srgbClr val="000000"/>
                  </a:solidFill>
                </a:uFill>
                <a:latin typeface="Microsoft Sans Serif"/>
                <a:cs typeface="Microsoft Sans Serif"/>
              </a:rPr>
              <a:t>او</a:t>
            </a:r>
            <a:r>
              <a:rPr dirty="0" u="sng" sz="1800" spc="385">
                <a:uFill>
                  <a:solidFill>
                    <a:srgbClr val="000000"/>
                  </a:solidFill>
                </a:uFill>
                <a:latin typeface="Microsoft Sans Serif"/>
                <a:cs typeface="Microsoft Sans Serif"/>
              </a:rPr>
              <a:t>  </a:t>
            </a:r>
            <a:r>
              <a:rPr dirty="0" sz="1800" spc="-245">
                <a:latin typeface="Microsoft Sans Serif"/>
                <a:cs typeface="Microsoft Sans Serif"/>
              </a:rPr>
              <a:t> </a:t>
            </a:r>
            <a:r>
              <a:rPr dirty="0" sz="1800">
                <a:latin typeface="Microsoft Sans Serif"/>
                <a:cs typeface="Microsoft Sans Serif"/>
              </a:rPr>
              <a:t>ذ</a:t>
            </a:r>
            <a:r>
              <a:rPr dirty="0" sz="1800" spc="150">
                <a:latin typeface="Microsoft Sans Serif"/>
                <a:cs typeface="Microsoft Sans Serif"/>
              </a:rPr>
              <a:t> </a:t>
            </a:r>
            <a:r>
              <a:rPr dirty="0" sz="1800">
                <a:latin typeface="Microsoft Sans Serif"/>
                <a:cs typeface="Microsoft Sans Serif"/>
              </a:rPr>
              <a:t>ة</a:t>
            </a:r>
            <a:r>
              <a:rPr dirty="0" sz="1800" spc="125">
                <a:latin typeface="Microsoft Sans Serif"/>
                <a:cs typeface="Microsoft Sans Serif"/>
              </a:rPr>
              <a:t> </a:t>
            </a:r>
            <a:r>
              <a:rPr dirty="0" sz="1800" spc="-265">
                <a:latin typeface="Microsoft Sans Serif"/>
                <a:cs typeface="Microsoft Sans Serif"/>
              </a:rPr>
              <a:t>ا</a:t>
            </a:r>
            <a:r>
              <a:rPr dirty="0" sz="1800" spc="30">
                <a:latin typeface="Microsoft Sans Serif"/>
                <a:cs typeface="Microsoft Sans Serif"/>
              </a:rPr>
              <a:t> </a:t>
            </a:r>
            <a:r>
              <a:rPr dirty="0" sz="1800" spc="-355">
                <a:latin typeface="Microsoft Sans Serif"/>
                <a:cs typeface="Microsoft Sans Serif"/>
              </a:rPr>
              <a:t>أل</a:t>
            </a:r>
            <a:r>
              <a:rPr dirty="0" sz="1800" spc="25">
                <a:latin typeface="Microsoft Sans Serif"/>
                <a:cs typeface="Microsoft Sans Serif"/>
              </a:rPr>
              <a:t> </a:t>
            </a:r>
            <a:r>
              <a:rPr dirty="0" sz="1800" spc="-40">
                <a:latin typeface="Microsoft Sans Serif"/>
                <a:cs typeface="Microsoft Sans Serif"/>
              </a:rPr>
              <a:t>بال</a:t>
            </a:r>
            <a:r>
              <a:rPr dirty="0" sz="1800" spc="130">
                <a:latin typeface="Microsoft Sans Serif"/>
                <a:cs typeface="Microsoft Sans Serif"/>
              </a:rPr>
              <a:t>  </a:t>
            </a:r>
            <a:r>
              <a:rPr dirty="0" sz="1800">
                <a:latin typeface="Microsoft Sans Serif"/>
                <a:cs typeface="Microsoft Sans Serif"/>
              </a:rPr>
              <a:t>ن</a:t>
            </a:r>
            <a:r>
              <a:rPr dirty="0" sz="1800" spc="295">
                <a:latin typeface="Microsoft Sans Serif"/>
                <a:cs typeface="Microsoft Sans Serif"/>
              </a:rPr>
              <a:t> </a:t>
            </a:r>
            <a:r>
              <a:rPr dirty="0" sz="1800">
                <a:latin typeface="Microsoft Sans Serif"/>
                <a:cs typeface="Microsoft Sans Serif"/>
              </a:rPr>
              <a:t>دذ</a:t>
            </a:r>
            <a:r>
              <a:rPr dirty="0" sz="1800" spc="360">
                <a:latin typeface="Microsoft Sans Serif"/>
                <a:cs typeface="Microsoft Sans Serif"/>
              </a:rPr>
              <a:t> </a:t>
            </a:r>
            <a:r>
              <a:rPr dirty="0" sz="1800" spc="-250">
                <a:latin typeface="Microsoft Sans Serif"/>
                <a:cs typeface="Microsoft Sans Serif"/>
              </a:rPr>
              <a:t>يذ</a:t>
            </a:r>
            <a:r>
              <a:rPr dirty="0" sz="1800" spc="45">
                <a:latin typeface="Microsoft Sans Serif"/>
                <a:cs typeface="Microsoft Sans Serif"/>
              </a:rPr>
              <a:t> </a:t>
            </a:r>
            <a:r>
              <a:rPr dirty="0" sz="1800" spc="-305">
                <a:latin typeface="Microsoft Sans Serif"/>
                <a:cs typeface="Microsoft Sans Serif"/>
              </a:rPr>
              <a:t>نو</a:t>
            </a:r>
            <a:r>
              <a:rPr dirty="0" sz="1800" spc="315">
                <a:latin typeface="Microsoft Sans Serif"/>
                <a:cs typeface="Microsoft Sans Serif"/>
              </a:rPr>
              <a:t>  </a:t>
            </a:r>
            <a:r>
              <a:rPr dirty="0" sz="1800">
                <a:latin typeface="Microsoft Sans Serif"/>
                <a:cs typeface="Microsoft Sans Serif"/>
              </a:rPr>
              <a:t>نذ</a:t>
            </a:r>
            <a:r>
              <a:rPr dirty="0" sz="1800" spc="220">
                <a:latin typeface="Microsoft Sans Serif"/>
                <a:cs typeface="Microsoft Sans Serif"/>
              </a:rPr>
              <a:t> </a:t>
            </a:r>
            <a:r>
              <a:rPr dirty="0" sz="1800" spc="-409">
                <a:solidFill>
                  <a:srgbClr val="FF0000"/>
                </a:solidFill>
                <a:latin typeface="Microsoft Sans Serif"/>
                <a:cs typeface="Microsoft Sans Serif"/>
              </a:rPr>
              <a:t>ر</a:t>
            </a:r>
            <a:r>
              <a:rPr dirty="0" sz="1800" spc="-409">
                <a:solidFill>
                  <a:srgbClr val="FF0000"/>
                </a:solidFill>
                <a:latin typeface="Microsoft Sans Serif"/>
                <a:cs typeface="Microsoft Sans Serif"/>
              </a:rPr>
              <a:t>„</a:t>
            </a:r>
            <a:r>
              <a:rPr dirty="0" sz="1800" spc="260">
                <a:solidFill>
                  <a:srgbClr val="FF0000"/>
                </a:solidFill>
                <a:latin typeface="Microsoft Sans Serif"/>
                <a:cs typeface="Microsoft Sans Serif"/>
              </a:rPr>
              <a:t> </a:t>
            </a:r>
            <a:r>
              <a:rPr dirty="0" sz="1800" spc="-265">
                <a:solidFill>
                  <a:srgbClr val="FF0000"/>
                </a:solidFill>
                <a:latin typeface="Microsoft Sans Serif"/>
                <a:cs typeface="Microsoft Sans Serif"/>
              </a:rPr>
              <a:t>ا</a:t>
            </a:r>
            <a:r>
              <a:rPr dirty="0" sz="1800" spc="395">
                <a:solidFill>
                  <a:srgbClr val="FF0000"/>
                </a:solidFill>
                <a:latin typeface="Microsoft Sans Serif"/>
                <a:cs typeface="Microsoft Sans Serif"/>
              </a:rPr>
              <a:t>  </a:t>
            </a:r>
            <a:r>
              <a:rPr dirty="0" sz="1800" spc="-819">
                <a:solidFill>
                  <a:srgbClr val="FF0000"/>
                </a:solidFill>
                <a:latin typeface="Microsoft Sans Serif"/>
                <a:cs typeface="Microsoft Sans Serif"/>
              </a:rPr>
              <a:t>ي</a:t>
            </a:r>
            <a:r>
              <a:rPr dirty="0" baseline="-13888" sz="2700" spc="-1230">
                <a:solidFill>
                  <a:srgbClr val="FF0000"/>
                </a:solidFill>
                <a:latin typeface="Microsoft Sans Serif"/>
                <a:cs typeface="Microsoft Sans Serif"/>
              </a:rPr>
              <a:t>„</a:t>
            </a:r>
            <a:r>
              <a:rPr dirty="0" baseline="-13888" sz="2700" spc="-135">
                <a:solidFill>
                  <a:srgbClr val="FF0000"/>
                </a:solidFill>
                <a:latin typeface="Microsoft Sans Serif"/>
                <a:cs typeface="Microsoft Sans Serif"/>
              </a:rPr>
              <a:t> </a:t>
            </a:r>
            <a:r>
              <a:rPr dirty="0" sz="1800" spc="-430">
                <a:solidFill>
                  <a:srgbClr val="FF0000"/>
                </a:solidFill>
                <a:latin typeface="Microsoft Sans Serif"/>
                <a:cs typeface="Microsoft Sans Serif"/>
              </a:rPr>
              <a:t>رو</a:t>
            </a:r>
            <a:r>
              <a:rPr dirty="0" sz="1800" spc="204">
                <a:solidFill>
                  <a:srgbClr val="FF0000"/>
                </a:solidFill>
                <a:latin typeface="Microsoft Sans Serif"/>
                <a:cs typeface="Microsoft Sans Serif"/>
              </a:rPr>
              <a:t>  </a:t>
            </a:r>
            <a:r>
              <a:rPr dirty="0" sz="1800" spc="-295">
                <a:latin typeface="Microsoft Sans Serif"/>
                <a:cs typeface="Microsoft Sans Serif"/>
              </a:rPr>
              <a:t>؛نا</a:t>
            </a:r>
            <a:endParaRPr sz="1800">
              <a:latin typeface="Microsoft Sans Serif"/>
              <a:cs typeface="Microsoft Sans Serif"/>
            </a:endParaRPr>
          </a:p>
        </p:txBody>
      </p:sp>
      <p:sp>
        <p:nvSpPr>
          <p:cNvPr id="16" name="object 16" descr=""/>
          <p:cNvSpPr txBox="1"/>
          <p:nvPr/>
        </p:nvSpPr>
        <p:spPr>
          <a:xfrm>
            <a:off x="684580" y="755396"/>
            <a:ext cx="6974205" cy="299720"/>
          </a:xfrm>
          <a:prstGeom prst="rect">
            <a:avLst/>
          </a:prstGeom>
        </p:spPr>
        <p:txBody>
          <a:bodyPr wrap="square" lIns="0" tIns="12700" rIns="0" bIns="0" rtlCol="0" vert="horz">
            <a:spAutoFit/>
          </a:bodyPr>
          <a:lstStyle/>
          <a:p>
            <a:pPr algn="r" marL="38100" marR="30480">
              <a:lnSpc>
                <a:spcPct val="100000"/>
              </a:lnSpc>
              <a:spcBef>
                <a:spcPts val="100"/>
              </a:spcBef>
            </a:pPr>
            <a:r>
              <a:rPr dirty="0" baseline="21604" sz="2700" spc="-930">
                <a:latin typeface="Microsoft Sans Serif"/>
                <a:cs typeface="Microsoft Sans Serif"/>
              </a:rPr>
              <a:t>،حل</a:t>
            </a:r>
            <a:r>
              <a:rPr dirty="0" baseline="4629" sz="2700" spc="-930">
                <a:latin typeface="Microsoft Sans Serif"/>
                <a:cs typeface="Microsoft Sans Serif"/>
              </a:rPr>
              <a:t>,</a:t>
            </a:r>
            <a:r>
              <a:rPr dirty="0" baseline="4629" sz="2700" spc="-487">
                <a:latin typeface="Microsoft Sans Serif"/>
                <a:cs typeface="Microsoft Sans Serif"/>
              </a:rPr>
              <a:t> </a:t>
            </a:r>
            <a:r>
              <a:rPr dirty="0" baseline="1543" sz="2700" spc="-719">
                <a:latin typeface="Microsoft Sans Serif"/>
                <a:cs typeface="Microsoft Sans Serif"/>
              </a:rPr>
              <a:t>ر</a:t>
            </a:r>
            <a:r>
              <a:rPr dirty="0" baseline="15432" sz="2700" spc="-719">
                <a:latin typeface="Microsoft Sans Serif"/>
                <a:cs typeface="Microsoft Sans Serif"/>
              </a:rPr>
              <a:t>.</a:t>
            </a:r>
            <a:r>
              <a:rPr dirty="0" baseline="15432" sz="2700" spc="-397">
                <a:latin typeface="Microsoft Sans Serif"/>
                <a:cs typeface="Microsoft Sans Serif"/>
              </a:rPr>
              <a:t> </a:t>
            </a:r>
            <a:r>
              <a:rPr dirty="0" baseline="9259" sz="2700" spc="-1604">
                <a:latin typeface="Microsoft Sans Serif"/>
                <a:cs typeface="Microsoft Sans Serif"/>
              </a:rPr>
              <a:t>ي</a:t>
            </a:r>
            <a:r>
              <a:rPr dirty="0" baseline="20061" sz="2700" spc="-1604">
                <a:latin typeface="Microsoft Sans Serif"/>
                <a:cs typeface="Microsoft Sans Serif"/>
              </a:rPr>
              <a:t>„</a:t>
            </a:r>
            <a:r>
              <a:rPr dirty="0" baseline="20061" sz="2700" spc="-427">
                <a:latin typeface="Microsoft Sans Serif"/>
                <a:cs typeface="Microsoft Sans Serif"/>
              </a:rPr>
              <a:t> </a:t>
            </a:r>
            <a:r>
              <a:rPr dirty="0" baseline="1543" sz="2700" spc="-615">
                <a:latin typeface="Microsoft Sans Serif"/>
                <a:cs typeface="Microsoft Sans Serif"/>
              </a:rPr>
              <a:t>لاو</a:t>
            </a:r>
            <a:r>
              <a:rPr dirty="0" baseline="1543" sz="2700" spc="-345">
                <a:latin typeface="Microsoft Sans Serif"/>
                <a:cs typeface="Microsoft Sans Serif"/>
              </a:rPr>
              <a:t> </a:t>
            </a:r>
            <a:r>
              <a:rPr dirty="0" baseline="1543" sz="2700" spc="-750">
                <a:latin typeface="Microsoft Sans Serif"/>
                <a:cs typeface="Microsoft Sans Serif"/>
              </a:rPr>
              <a:t>،ق</a:t>
            </a:r>
            <a:r>
              <a:rPr dirty="0" baseline="18518" sz="2700" spc="-750">
                <a:latin typeface="Microsoft Sans Serif"/>
                <a:cs typeface="Microsoft Sans Serif"/>
              </a:rPr>
              <a:t>„</a:t>
            </a:r>
            <a:r>
              <a:rPr dirty="0" baseline="18518" sz="2700" spc="-390">
                <a:latin typeface="Microsoft Sans Serif"/>
                <a:cs typeface="Microsoft Sans Serif"/>
              </a:rPr>
              <a:t> </a:t>
            </a:r>
            <a:r>
              <a:rPr dirty="0" baseline="20061" sz="2700" spc="-1019">
                <a:latin typeface="Microsoft Sans Serif"/>
                <a:cs typeface="Microsoft Sans Serif"/>
              </a:rPr>
              <a:t>وشن</a:t>
            </a:r>
            <a:r>
              <a:rPr dirty="0" baseline="35493" sz="2700" spc="-1019">
                <a:latin typeface="Microsoft Sans Serif"/>
                <a:cs typeface="Microsoft Sans Serif"/>
              </a:rPr>
              <a:t>„</a:t>
            </a:r>
            <a:r>
              <a:rPr dirty="0" baseline="35493" sz="2700" spc="-465">
                <a:latin typeface="Microsoft Sans Serif"/>
                <a:cs typeface="Microsoft Sans Serif"/>
              </a:rPr>
              <a:t> </a:t>
            </a:r>
            <a:r>
              <a:rPr dirty="0" baseline="1543" sz="2700" spc="-615">
                <a:latin typeface="Microsoft Sans Serif"/>
                <a:cs typeface="Microsoft Sans Serif"/>
              </a:rPr>
              <a:t>لاو</a:t>
            </a:r>
            <a:r>
              <a:rPr dirty="0" baseline="1543" sz="2700" spc="-345">
                <a:latin typeface="Microsoft Sans Serif"/>
                <a:cs typeface="Microsoft Sans Serif"/>
              </a:rPr>
              <a:t> </a:t>
            </a:r>
            <a:r>
              <a:rPr dirty="0" baseline="10802" sz="2700" spc="-547">
                <a:latin typeface="Microsoft Sans Serif"/>
                <a:cs typeface="Microsoft Sans Serif"/>
              </a:rPr>
              <a:t>،اهلاق</a:t>
            </a:r>
            <a:r>
              <a:rPr dirty="0" baseline="21604" sz="2700" spc="-547">
                <a:latin typeface="Microsoft Sans Serif"/>
                <a:cs typeface="Microsoft Sans Serif"/>
              </a:rPr>
              <a:t>.</a:t>
            </a:r>
            <a:r>
              <a:rPr dirty="0" baseline="21604" sz="2700" spc="-442">
                <a:latin typeface="Microsoft Sans Serif"/>
                <a:cs typeface="Microsoft Sans Serif"/>
              </a:rPr>
              <a:t> </a:t>
            </a:r>
            <a:r>
              <a:rPr dirty="0" baseline="1543" sz="2700" spc="-667">
                <a:latin typeface="Microsoft Sans Serif"/>
                <a:cs typeface="Microsoft Sans Serif"/>
              </a:rPr>
              <a:t>طا</a:t>
            </a:r>
            <a:r>
              <a:rPr dirty="0" baseline="24691" sz="2700" spc="-30">
                <a:latin typeface="Microsoft Sans Serif"/>
                <a:cs typeface="Microsoft Sans Serif"/>
              </a:rPr>
              <a:t> </a:t>
            </a:r>
            <a:r>
              <a:rPr dirty="0" baseline="15432" sz="2700" spc="-390">
                <a:latin typeface="Microsoft Sans Serif"/>
                <a:cs typeface="Microsoft Sans Serif"/>
              </a:rPr>
              <a:t>عم</a:t>
            </a:r>
            <a:r>
              <a:rPr dirty="0" baseline="15432" sz="2700" spc="-352">
                <a:latin typeface="Microsoft Sans Serif"/>
                <a:cs typeface="Microsoft Sans Serif"/>
              </a:rPr>
              <a:t> </a:t>
            </a:r>
            <a:r>
              <a:rPr dirty="0" baseline="1543" sz="2700" spc="-494">
                <a:latin typeface="Microsoft Sans Serif"/>
                <a:cs typeface="Microsoft Sans Serif"/>
              </a:rPr>
              <a:t>تعللاو</a:t>
            </a:r>
            <a:r>
              <a:rPr dirty="0" baseline="1543" sz="2700" spc="-345">
                <a:latin typeface="Microsoft Sans Serif"/>
                <a:cs typeface="Microsoft Sans Serif"/>
              </a:rPr>
              <a:t> </a:t>
            </a:r>
            <a:r>
              <a:rPr dirty="0" baseline="1543" sz="2700" spc="-345">
                <a:latin typeface="Microsoft Sans Serif"/>
                <a:cs typeface="Microsoft Sans Serif"/>
              </a:rPr>
              <a:t>،ف</a:t>
            </a:r>
            <a:r>
              <a:rPr dirty="0" baseline="24691" sz="2700" spc="-345">
                <a:latin typeface="Microsoft Sans Serif"/>
                <a:cs typeface="Microsoft Sans Serif"/>
              </a:rPr>
              <a:t>.</a:t>
            </a:r>
            <a:r>
              <a:rPr dirty="0" baseline="24691" sz="2700" spc="-450">
                <a:latin typeface="Microsoft Sans Serif"/>
                <a:cs typeface="Microsoft Sans Serif"/>
              </a:rPr>
              <a:t> </a:t>
            </a:r>
            <a:r>
              <a:rPr dirty="0" baseline="1543" sz="2700" spc="-1102">
                <a:latin typeface="Microsoft Sans Serif"/>
                <a:cs typeface="Microsoft Sans Serif"/>
              </a:rPr>
              <a:t>نذ</a:t>
            </a:r>
            <a:r>
              <a:rPr dirty="0" baseline="6172" sz="2700" spc="-1102">
                <a:latin typeface="Microsoft Sans Serif"/>
                <a:cs typeface="Microsoft Sans Serif"/>
              </a:rPr>
              <a:t>„</a:t>
            </a:r>
            <a:r>
              <a:rPr dirty="0" baseline="6172" sz="2700" spc="89">
                <a:latin typeface="Microsoft Sans Serif"/>
                <a:cs typeface="Microsoft Sans Serif"/>
              </a:rPr>
              <a:t> </a:t>
            </a:r>
            <a:r>
              <a:rPr dirty="0" baseline="23148" sz="2700" spc="-1417">
                <a:latin typeface="Microsoft Sans Serif"/>
                <a:cs typeface="Microsoft Sans Serif"/>
              </a:rPr>
              <a:t>حت</a:t>
            </a:r>
            <a:r>
              <a:rPr dirty="0" baseline="4629" sz="2700" spc="-1417">
                <a:latin typeface="Microsoft Sans Serif"/>
                <a:cs typeface="Microsoft Sans Serif"/>
              </a:rPr>
              <a:t>,</a:t>
            </a:r>
            <a:r>
              <a:rPr dirty="0" baseline="35493" sz="2700" spc="-1417">
                <a:latin typeface="Microsoft Sans Serif"/>
                <a:cs typeface="Microsoft Sans Serif"/>
              </a:rPr>
              <a:t>„</a:t>
            </a:r>
            <a:r>
              <a:rPr dirty="0" baseline="35493" sz="2700" spc="-397">
                <a:latin typeface="Microsoft Sans Serif"/>
                <a:cs typeface="Microsoft Sans Serif"/>
              </a:rPr>
              <a:t> </a:t>
            </a:r>
            <a:r>
              <a:rPr dirty="0" baseline="1543" sz="2700" spc="-615">
                <a:latin typeface="Microsoft Sans Serif"/>
                <a:cs typeface="Microsoft Sans Serif"/>
              </a:rPr>
              <a:t>لاو</a:t>
            </a:r>
            <a:r>
              <a:rPr dirty="0" baseline="1543" sz="2700" spc="-352">
                <a:latin typeface="Microsoft Sans Serif"/>
                <a:cs typeface="Microsoft Sans Serif"/>
              </a:rPr>
              <a:t> </a:t>
            </a:r>
            <a:r>
              <a:rPr dirty="0" baseline="10802" sz="2700" spc="-967">
                <a:latin typeface="Microsoft Sans Serif"/>
                <a:cs typeface="Microsoft Sans Serif"/>
              </a:rPr>
              <a:t>لث</a:t>
            </a:r>
            <a:r>
              <a:rPr dirty="0" sz="1800" spc="-645">
                <a:latin typeface="Microsoft Sans Serif"/>
                <a:cs typeface="Microsoft Sans Serif"/>
              </a:rPr>
              <a:t>„</a:t>
            </a:r>
            <a:r>
              <a:rPr dirty="0" baseline="9259" sz="2700" spc="-967">
                <a:latin typeface="Microsoft Sans Serif"/>
                <a:cs typeface="Microsoft Sans Serif"/>
              </a:rPr>
              <a:t>ح</a:t>
            </a:r>
            <a:r>
              <a:rPr dirty="0" baseline="27777" sz="2700" spc="-967">
                <a:latin typeface="Microsoft Sans Serif"/>
                <a:cs typeface="Microsoft Sans Serif"/>
              </a:rPr>
              <a:t>.</a:t>
            </a:r>
            <a:r>
              <a:rPr dirty="0" baseline="16975" sz="2700" spc="-967">
                <a:latin typeface="Microsoft Sans Serif"/>
                <a:cs typeface="Microsoft Sans Serif"/>
              </a:rPr>
              <a:t>لا</a:t>
            </a:r>
            <a:r>
              <a:rPr dirty="0" baseline="16975" sz="2700" spc="-337">
                <a:latin typeface="Microsoft Sans Serif"/>
                <a:cs typeface="Microsoft Sans Serif"/>
              </a:rPr>
              <a:t> </a:t>
            </a:r>
            <a:r>
              <a:rPr dirty="0" baseline="1543" sz="2700" spc="-494">
                <a:latin typeface="Microsoft Sans Serif"/>
                <a:cs typeface="Microsoft Sans Serif"/>
              </a:rPr>
              <a:t>بوكرو</a:t>
            </a:r>
            <a:r>
              <a:rPr dirty="0" baseline="1543" sz="2700" spc="-367">
                <a:latin typeface="Microsoft Sans Serif"/>
                <a:cs typeface="Microsoft Sans Serif"/>
              </a:rPr>
              <a:t> </a:t>
            </a:r>
            <a:r>
              <a:rPr dirty="0" baseline="15432" sz="2700" spc="-577">
                <a:latin typeface="Microsoft Sans Serif"/>
                <a:cs typeface="Microsoft Sans Serif"/>
              </a:rPr>
              <a:t>معاطملا</a:t>
            </a:r>
            <a:r>
              <a:rPr dirty="0" baseline="15432" sz="2700" spc="-337">
                <a:latin typeface="Microsoft Sans Serif"/>
                <a:cs typeface="Microsoft Sans Serif"/>
              </a:rPr>
              <a:t> </a:t>
            </a:r>
            <a:r>
              <a:rPr dirty="0" baseline="1543" sz="2700" spc="-367">
                <a:latin typeface="Microsoft Sans Serif"/>
                <a:cs typeface="Microsoft Sans Serif"/>
              </a:rPr>
              <a:t>ذحا</a:t>
            </a:r>
            <a:r>
              <a:rPr dirty="0" baseline="24691" sz="2700" spc="-30">
                <a:latin typeface="Microsoft Sans Serif"/>
                <a:cs typeface="Microsoft Sans Serif"/>
              </a:rPr>
              <a:t> </a:t>
            </a:r>
            <a:r>
              <a:rPr dirty="0" baseline="1543" sz="2700" spc="-1139">
                <a:latin typeface="Microsoft Sans Serif"/>
                <a:cs typeface="Microsoft Sans Serif"/>
              </a:rPr>
              <a:t>ي</a:t>
            </a:r>
            <a:r>
              <a:rPr dirty="0" baseline="29320" sz="2700" spc="-1139">
                <a:latin typeface="Microsoft Sans Serif"/>
                <a:cs typeface="Microsoft Sans Serif"/>
              </a:rPr>
              <a:t>.</a:t>
            </a:r>
            <a:r>
              <a:rPr dirty="0" baseline="12345" sz="2700" spc="-1139">
                <a:latin typeface="Microsoft Sans Serif"/>
                <a:cs typeface="Microsoft Sans Serif"/>
              </a:rPr>
              <a:t>ق</a:t>
            </a:r>
            <a:r>
              <a:rPr dirty="0" baseline="12345" sz="2700" spc="-375">
                <a:latin typeface="Microsoft Sans Serif"/>
                <a:cs typeface="Microsoft Sans Serif"/>
              </a:rPr>
              <a:t> </a:t>
            </a:r>
            <a:r>
              <a:rPr dirty="0" baseline="20061" sz="2700" spc="-502">
                <a:latin typeface="Microsoft Sans Serif"/>
                <a:cs typeface="Microsoft Sans Serif"/>
              </a:rPr>
              <a:t>ماعطلا</a:t>
            </a:r>
            <a:r>
              <a:rPr dirty="0" baseline="20061" sz="2700" spc="-375">
                <a:latin typeface="Microsoft Sans Serif"/>
                <a:cs typeface="Microsoft Sans Serif"/>
              </a:rPr>
              <a:t> </a:t>
            </a:r>
            <a:r>
              <a:rPr dirty="0" baseline="10802" sz="2700" spc="-719">
                <a:latin typeface="Microsoft Sans Serif"/>
                <a:cs typeface="Microsoft Sans Serif"/>
              </a:rPr>
              <a:t>لواث</a:t>
            </a:r>
            <a:r>
              <a:rPr dirty="0" baseline="16975" sz="2700" spc="-719">
                <a:latin typeface="Microsoft Sans Serif"/>
                <a:cs typeface="Microsoft Sans Serif"/>
              </a:rPr>
              <a:t>.</a:t>
            </a:r>
            <a:r>
              <a:rPr dirty="0" baseline="16975" sz="2700" spc="-487">
                <a:latin typeface="Microsoft Sans Serif"/>
                <a:cs typeface="Microsoft Sans Serif"/>
              </a:rPr>
              <a:t> </a:t>
            </a:r>
            <a:r>
              <a:rPr dirty="0" baseline="9259" sz="2700" spc="-1777">
                <a:latin typeface="Microsoft Sans Serif"/>
                <a:cs typeface="Microsoft Sans Serif"/>
              </a:rPr>
              <a:t>ت</a:t>
            </a:r>
            <a:r>
              <a:rPr dirty="0" baseline="18518" sz="2700" spc="-1777">
                <a:latin typeface="Microsoft Sans Serif"/>
                <a:cs typeface="Microsoft Sans Serif"/>
              </a:rPr>
              <a:t>„</a:t>
            </a:r>
            <a:r>
              <a:rPr dirty="0" baseline="18518" sz="2700" spc="-157">
                <a:latin typeface="Microsoft Sans Serif"/>
                <a:cs typeface="Microsoft Sans Serif"/>
              </a:rPr>
              <a:t> </a:t>
            </a:r>
            <a:r>
              <a:rPr dirty="0" baseline="1543" sz="2700" spc="-750">
                <a:latin typeface="Microsoft Sans Serif"/>
                <a:cs typeface="Microsoft Sans Serif"/>
              </a:rPr>
              <a:t>كلد</a:t>
            </a:r>
            <a:r>
              <a:rPr dirty="0" baseline="18518" sz="2700" spc="-750">
                <a:latin typeface="Microsoft Sans Serif"/>
                <a:cs typeface="Microsoft Sans Serif"/>
              </a:rPr>
              <a:t>.</a:t>
            </a:r>
            <a:r>
              <a:rPr dirty="0" baseline="18518" sz="2700" spc="37">
                <a:latin typeface="Microsoft Sans Serif"/>
                <a:cs typeface="Microsoft Sans Serif"/>
              </a:rPr>
              <a:t> </a:t>
            </a:r>
            <a:r>
              <a:rPr dirty="0" baseline="1543" sz="2700" spc="-1139">
                <a:latin typeface="Microsoft Sans Serif"/>
                <a:cs typeface="Microsoft Sans Serif"/>
              </a:rPr>
              <a:t>ي</a:t>
            </a:r>
            <a:r>
              <a:rPr dirty="0" baseline="29320" sz="2700" spc="-1139">
                <a:latin typeface="Microsoft Sans Serif"/>
                <a:cs typeface="Microsoft Sans Serif"/>
              </a:rPr>
              <a:t>.</a:t>
            </a:r>
            <a:r>
              <a:rPr dirty="0" baseline="12345" sz="2700" spc="-1139">
                <a:latin typeface="Microsoft Sans Serif"/>
                <a:cs typeface="Microsoft Sans Serif"/>
              </a:rPr>
              <a:t>ق</a:t>
            </a:r>
            <a:r>
              <a:rPr dirty="0" baseline="12345" sz="2700" spc="-352">
                <a:latin typeface="Microsoft Sans Serif"/>
                <a:cs typeface="Microsoft Sans Serif"/>
              </a:rPr>
              <a:t> </a:t>
            </a:r>
            <a:r>
              <a:rPr dirty="0" baseline="15432" sz="2700" spc="-802">
                <a:latin typeface="Microsoft Sans Serif"/>
                <a:cs typeface="Microsoft Sans Serif"/>
              </a:rPr>
              <a:t>امت</a:t>
            </a:r>
            <a:r>
              <a:rPr dirty="0" baseline="6172" sz="2700" spc="-802">
                <a:latin typeface="Microsoft Sans Serif"/>
                <a:cs typeface="Microsoft Sans Serif"/>
              </a:rPr>
              <a:t>,</a:t>
            </a:r>
            <a:r>
              <a:rPr dirty="0" baseline="6172" sz="2700" spc="-112">
                <a:latin typeface="Microsoft Sans Serif"/>
                <a:cs typeface="Microsoft Sans Serif"/>
              </a:rPr>
              <a:t> </a:t>
            </a:r>
            <a:r>
              <a:rPr dirty="0" baseline="1543" sz="2700" spc="-622">
                <a:latin typeface="Microsoft Sans Serif"/>
                <a:cs typeface="Microsoft Sans Serif"/>
              </a:rPr>
              <a:t>،ة</a:t>
            </a:r>
            <a:r>
              <a:rPr dirty="0" baseline="18518" sz="2700" spc="-622">
                <a:latin typeface="Microsoft Sans Serif"/>
                <a:cs typeface="Microsoft Sans Serif"/>
              </a:rPr>
              <a:t>„</a:t>
            </a:r>
            <a:r>
              <a:rPr dirty="0" baseline="18518" sz="2700" spc="-345">
                <a:latin typeface="Microsoft Sans Serif"/>
                <a:cs typeface="Microsoft Sans Serif"/>
              </a:rPr>
              <a:t> </a:t>
            </a:r>
            <a:r>
              <a:rPr dirty="0" baseline="4629" sz="2700" spc="-914">
                <a:latin typeface="Microsoft Sans Serif"/>
                <a:cs typeface="Microsoft Sans Serif"/>
              </a:rPr>
              <a:t>ث</a:t>
            </a:r>
            <a:r>
              <a:rPr dirty="0" baseline="1543" sz="2700" spc="-914">
                <a:latin typeface="Microsoft Sans Serif"/>
                <a:cs typeface="Microsoft Sans Serif"/>
              </a:rPr>
              <a:t>„</a:t>
            </a:r>
            <a:r>
              <a:rPr dirty="0" baseline="10802" sz="2700" spc="-914">
                <a:latin typeface="Microsoft Sans Serif"/>
                <a:cs typeface="Microsoft Sans Serif"/>
              </a:rPr>
              <a:t>موت</a:t>
            </a:r>
            <a:r>
              <a:rPr dirty="0" baseline="7716" sz="2700" spc="-914">
                <a:latin typeface="Microsoft Sans Serif"/>
                <a:cs typeface="Microsoft Sans Serif"/>
              </a:rPr>
              <a:t>„</a:t>
            </a:r>
            <a:r>
              <a:rPr dirty="0" baseline="15432" sz="2700" spc="-914">
                <a:latin typeface="Microsoft Sans Serif"/>
                <a:cs typeface="Microsoft Sans Serif"/>
              </a:rPr>
              <a:t>لا</a:t>
            </a:r>
            <a:r>
              <a:rPr dirty="0" baseline="15432" sz="2700" spc="-345">
                <a:latin typeface="Microsoft Sans Serif"/>
                <a:cs typeface="Microsoft Sans Serif"/>
              </a:rPr>
              <a:t> </a:t>
            </a:r>
            <a:r>
              <a:rPr dirty="0" baseline="1543" sz="2700" spc="-735">
                <a:latin typeface="Microsoft Sans Serif"/>
                <a:cs typeface="Microsoft Sans Serif"/>
              </a:rPr>
              <a:t>ة</a:t>
            </a:r>
            <a:r>
              <a:rPr dirty="0" baseline="18518" sz="2700" spc="-735">
                <a:latin typeface="Microsoft Sans Serif"/>
                <a:cs typeface="Microsoft Sans Serif"/>
              </a:rPr>
              <a:t>„</a:t>
            </a:r>
            <a:r>
              <a:rPr dirty="0" baseline="18518" sz="2700" spc="-345">
                <a:latin typeface="Microsoft Sans Serif"/>
                <a:cs typeface="Microsoft Sans Serif"/>
              </a:rPr>
              <a:t> </a:t>
            </a:r>
            <a:r>
              <a:rPr dirty="0" baseline="12345" sz="2700" spc="-1245">
                <a:latin typeface="Microsoft Sans Serif"/>
                <a:cs typeface="Microsoft Sans Serif"/>
              </a:rPr>
              <a:t>طش</a:t>
            </a:r>
            <a:r>
              <a:rPr dirty="0" baseline="27777" sz="2700" spc="-315">
                <a:latin typeface="Microsoft Sans Serif"/>
                <a:cs typeface="Microsoft Sans Serif"/>
              </a:rPr>
              <a:t> </a:t>
            </a:r>
            <a:r>
              <a:rPr dirty="0" baseline="23148" sz="2700" spc="-1305">
                <a:latin typeface="Microsoft Sans Serif"/>
                <a:cs typeface="Microsoft Sans Serif"/>
              </a:rPr>
              <a:t>ت</a:t>
            </a:r>
            <a:r>
              <a:rPr dirty="0" baseline="40123" sz="2700" spc="-1305">
                <a:latin typeface="Microsoft Sans Serif"/>
                <a:cs typeface="Microsoft Sans Serif"/>
              </a:rPr>
              <a:t>.</a:t>
            </a:r>
            <a:r>
              <a:rPr dirty="0" baseline="1543" sz="2700" spc="-1305">
                <a:latin typeface="Microsoft Sans Serif"/>
                <a:cs typeface="Microsoft Sans Serif"/>
              </a:rPr>
              <a:t>أ</a:t>
            </a:r>
            <a:r>
              <a:rPr dirty="0" baseline="20061" sz="2700" spc="-457">
                <a:latin typeface="Microsoft Sans Serif"/>
                <a:cs typeface="Microsoft Sans Serif"/>
              </a:rPr>
              <a:t> </a:t>
            </a:r>
            <a:r>
              <a:rPr dirty="0" baseline="6172" sz="2700" spc="-630">
                <a:latin typeface="Microsoft Sans Serif"/>
                <a:cs typeface="Microsoft Sans Serif"/>
              </a:rPr>
              <a:t>لا</a:t>
            </a:r>
            <a:r>
              <a:rPr dirty="0" baseline="6172" sz="2700" spc="-352">
                <a:latin typeface="Microsoft Sans Serif"/>
                <a:cs typeface="Microsoft Sans Serif"/>
              </a:rPr>
              <a:t> </a:t>
            </a:r>
            <a:r>
              <a:rPr dirty="0" baseline="1543" sz="2700" spc="-885">
                <a:latin typeface="Microsoft Sans Serif"/>
                <a:cs typeface="Microsoft Sans Serif"/>
              </a:rPr>
              <a:t>ن</a:t>
            </a:r>
            <a:r>
              <a:rPr dirty="0" baseline="15432" sz="2700" spc="-885">
                <a:latin typeface="Microsoft Sans Serif"/>
                <a:cs typeface="Microsoft Sans Serif"/>
              </a:rPr>
              <a:t>.</a:t>
            </a:r>
            <a:r>
              <a:rPr dirty="0" baseline="15432" sz="2700" spc="-202">
                <a:latin typeface="Microsoft Sans Serif"/>
                <a:cs typeface="Microsoft Sans Serif"/>
              </a:rPr>
              <a:t> </a:t>
            </a:r>
            <a:r>
              <a:rPr dirty="0" baseline="9259" sz="2700" spc="-82">
                <a:latin typeface="Microsoft Sans Serif"/>
                <a:cs typeface="Microsoft Sans Serif"/>
              </a:rPr>
              <a:t>م</a:t>
            </a:r>
            <a:r>
              <a:rPr dirty="0" baseline="9259" sz="2700" spc="-367">
                <a:latin typeface="Microsoft Sans Serif"/>
                <a:cs typeface="Microsoft Sans Serif"/>
              </a:rPr>
              <a:t> </a:t>
            </a:r>
            <a:r>
              <a:rPr dirty="0" baseline="1543" sz="2700" spc="-735">
                <a:latin typeface="Microsoft Sans Serif"/>
                <a:cs typeface="Microsoft Sans Serif"/>
              </a:rPr>
              <a:t>ة</a:t>
            </a:r>
            <a:r>
              <a:rPr dirty="0" baseline="18518" sz="2700" spc="-735">
                <a:latin typeface="Microsoft Sans Serif"/>
                <a:cs typeface="Microsoft Sans Serif"/>
              </a:rPr>
              <a:t>„</a:t>
            </a:r>
            <a:r>
              <a:rPr dirty="0" baseline="18518" sz="2700" spc="-352">
                <a:latin typeface="Microsoft Sans Serif"/>
                <a:cs typeface="Microsoft Sans Serif"/>
              </a:rPr>
              <a:t> </a:t>
            </a:r>
            <a:r>
              <a:rPr dirty="0" baseline="4629" sz="2700" spc="-1132">
                <a:latin typeface="Microsoft Sans Serif"/>
                <a:cs typeface="Microsoft Sans Serif"/>
              </a:rPr>
              <a:t>ق</a:t>
            </a:r>
            <a:r>
              <a:rPr dirty="0" baseline="23148" sz="2700" spc="-1132">
                <a:latin typeface="Microsoft Sans Serif"/>
                <a:cs typeface="Microsoft Sans Serif"/>
              </a:rPr>
              <a:t>.</a:t>
            </a:r>
            <a:r>
              <a:rPr dirty="0" baseline="23148" sz="2700" spc="-442">
                <a:latin typeface="Microsoft Sans Serif"/>
                <a:cs typeface="Microsoft Sans Serif"/>
              </a:rPr>
              <a:t> </a:t>
            </a:r>
            <a:r>
              <a:rPr dirty="0" baseline="23148" sz="2700" spc="-1297">
                <a:latin typeface="Microsoft Sans Serif"/>
                <a:cs typeface="Microsoft Sans Serif"/>
              </a:rPr>
              <a:t>لث</a:t>
            </a:r>
            <a:r>
              <a:rPr dirty="0" baseline="27777" sz="2700" spc="-1297">
                <a:latin typeface="Microsoft Sans Serif"/>
                <a:cs typeface="Microsoft Sans Serif"/>
              </a:rPr>
              <a:t>„</a:t>
            </a:r>
            <a:r>
              <a:rPr dirty="0" baseline="27777" sz="2700" spc="-480">
                <a:latin typeface="Microsoft Sans Serif"/>
                <a:cs typeface="Microsoft Sans Serif"/>
              </a:rPr>
              <a:t> </a:t>
            </a:r>
            <a:r>
              <a:rPr dirty="0" baseline="21604" sz="2700" spc="-682">
                <a:latin typeface="Microsoft Sans Serif"/>
                <a:cs typeface="Microsoft Sans Serif"/>
              </a:rPr>
              <a:t>ح</a:t>
            </a:r>
            <a:r>
              <a:rPr dirty="0" baseline="41666" sz="2700" spc="-682">
                <a:latin typeface="Microsoft Sans Serif"/>
                <a:cs typeface="Microsoft Sans Serif"/>
              </a:rPr>
              <a:t>.</a:t>
            </a:r>
            <a:r>
              <a:rPr dirty="0" baseline="35493" sz="2700" spc="-682">
                <a:latin typeface="Microsoft Sans Serif"/>
                <a:cs typeface="Microsoft Sans Serif"/>
              </a:rPr>
              <a:t>م</a:t>
            </a:r>
            <a:r>
              <a:rPr dirty="0" baseline="35493" sz="2700" spc="104">
                <a:latin typeface="Microsoft Sans Serif"/>
                <a:cs typeface="Microsoft Sans Serif"/>
              </a:rPr>
              <a:t> </a:t>
            </a:r>
            <a:r>
              <a:rPr dirty="0" baseline="18518" sz="2700" spc="-1050">
                <a:latin typeface="Microsoft Sans Serif"/>
                <a:cs typeface="Microsoft Sans Serif"/>
              </a:rPr>
              <a:t>„</a:t>
            </a:r>
            <a:r>
              <a:rPr dirty="0" baseline="18518" sz="2700" spc="-352">
                <a:latin typeface="Microsoft Sans Serif"/>
                <a:cs typeface="Microsoft Sans Serif"/>
              </a:rPr>
              <a:t> </a:t>
            </a:r>
            <a:r>
              <a:rPr dirty="0" baseline="4629" sz="2700" spc="-532">
                <a:latin typeface="Microsoft Sans Serif"/>
                <a:cs typeface="Microsoft Sans Serif"/>
              </a:rPr>
              <a:t>ع</a:t>
            </a:r>
            <a:r>
              <a:rPr dirty="0" baseline="4629" sz="2700" spc="-345">
                <a:latin typeface="Microsoft Sans Serif"/>
                <a:cs typeface="Microsoft Sans Serif"/>
              </a:rPr>
              <a:t> </a:t>
            </a:r>
            <a:r>
              <a:rPr dirty="0" baseline="40123" sz="2700" spc="-982">
                <a:latin typeface="Microsoft Sans Serif"/>
                <a:cs typeface="Microsoft Sans Serif"/>
              </a:rPr>
              <a:t>محم</a:t>
            </a:r>
            <a:r>
              <a:rPr dirty="0" baseline="15432" sz="2700" spc="-982">
                <a:latin typeface="Microsoft Sans Serif"/>
                <a:cs typeface="Microsoft Sans Serif"/>
              </a:rPr>
              <a:t>,</a:t>
            </a:r>
            <a:r>
              <a:rPr dirty="0" baseline="52469" sz="2700" spc="-982">
                <a:latin typeface="Microsoft Sans Serif"/>
                <a:cs typeface="Microsoft Sans Serif"/>
              </a:rPr>
              <a:t>ت</a:t>
            </a:r>
            <a:r>
              <a:rPr dirty="0" baseline="43209" sz="2700" spc="-982">
                <a:latin typeface="Microsoft Sans Serif"/>
                <a:cs typeface="Microsoft Sans Serif"/>
              </a:rPr>
              <a:t>,</a:t>
            </a:r>
            <a:r>
              <a:rPr dirty="0" baseline="43209" sz="2700" spc="187">
                <a:latin typeface="Microsoft Sans Serif"/>
                <a:cs typeface="Microsoft Sans Serif"/>
              </a:rPr>
              <a:t> </a:t>
            </a:r>
            <a:r>
              <a:rPr dirty="0" baseline="10802" sz="2700" spc="-465">
                <a:latin typeface="Microsoft Sans Serif"/>
                <a:cs typeface="Microsoft Sans Serif"/>
              </a:rPr>
              <a:t>هل</a:t>
            </a:r>
            <a:r>
              <a:rPr dirty="0" baseline="10802" sz="2700" spc="-465">
                <a:latin typeface="Microsoft Sans Serif"/>
                <a:cs typeface="Microsoft Sans Serif"/>
              </a:rPr>
              <a:t> </a:t>
            </a:r>
            <a:r>
              <a:rPr dirty="0" baseline="10802" sz="2700" spc="-930">
                <a:latin typeface="Microsoft Sans Serif"/>
                <a:cs typeface="Microsoft Sans Serif"/>
              </a:rPr>
              <a:t>ع</a:t>
            </a:r>
            <a:r>
              <a:rPr dirty="0" baseline="20061" sz="2700" spc="-930">
                <a:latin typeface="Microsoft Sans Serif"/>
                <a:cs typeface="Microsoft Sans Serif"/>
              </a:rPr>
              <a:t>.</a:t>
            </a:r>
            <a:r>
              <a:rPr dirty="0" baseline="20061" sz="2700" spc="-375">
                <a:latin typeface="Microsoft Sans Serif"/>
                <a:cs typeface="Microsoft Sans Serif"/>
              </a:rPr>
              <a:t> </a:t>
            </a:r>
            <a:r>
              <a:rPr dirty="0" baseline="12345" sz="2700" spc="-1695">
                <a:latin typeface="Microsoft Sans Serif"/>
                <a:cs typeface="Microsoft Sans Serif"/>
              </a:rPr>
              <a:t>ش</a:t>
            </a:r>
            <a:r>
              <a:rPr dirty="0" baseline="26234" sz="2700" spc="-307">
                <a:latin typeface="Microsoft Sans Serif"/>
                <a:cs typeface="Microsoft Sans Serif"/>
              </a:rPr>
              <a:t> </a:t>
            </a:r>
            <a:r>
              <a:rPr dirty="0" baseline="20061" sz="2700" spc="-1350">
                <a:latin typeface="Microsoft Sans Serif"/>
                <a:cs typeface="Microsoft Sans Serif"/>
              </a:rPr>
              <a:t>ت</a:t>
            </a:r>
            <a:r>
              <a:rPr dirty="0" baseline="37037" sz="2700" spc="-1350">
                <a:latin typeface="Microsoft Sans Serif"/>
                <a:cs typeface="Microsoft Sans Serif"/>
              </a:rPr>
              <a:t>.</a:t>
            </a:r>
            <a:endParaRPr baseline="37037" sz="2700">
              <a:latin typeface="Microsoft Sans Serif"/>
              <a:cs typeface="Microsoft Sans Serif"/>
            </a:endParaRPr>
          </a:p>
        </p:txBody>
      </p:sp>
      <p:sp>
        <p:nvSpPr>
          <p:cNvPr id="17" name="object 17" descr=""/>
          <p:cNvSpPr txBox="1"/>
          <p:nvPr/>
        </p:nvSpPr>
        <p:spPr>
          <a:xfrm>
            <a:off x="11606783" y="1131468"/>
            <a:ext cx="288290" cy="299720"/>
          </a:xfrm>
          <a:prstGeom prst="rect">
            <a:avLst/>
          </a:prstGeom>
        </p:spPr>
        <p:txBody>
          <a:bodyPr wrap="square" lIns="0" tIns="12700" rIns="0" bIns="0" rtlCol="0" vert="horz">
            <a:spAutoFit/>
          </a:bodyPr>
          <a:lstStyle/>
          <a:p>
            <a:pPr algn="r" marL="38100" marR="30480">
              <a:lnSpc>
                <a:spcPct val="100000"/>
              </a:lnSpc>
              <a:spcBef>
                <a:spcPts val="100"/>
              </a:spcBef>
            </a:pPr>
            <a:r>
              <a:rPr dirty="0" baseline="1543" sz="2700" spc="-1260">
                <a:latin typeface="Microsoft Sans Serif"/>
                <a:cs typeface="Microsoft Sans Serif"/>
              </a:rPr>
              <a:t>ث</a:t>
            </a:r>
            <a:r>
              <a:rPr dirty="0" baseline="-9259" sz="2700" spc="-1260">
                <a:latin typeface="Microsoft Sans Serif"/>
                <a:cs typeface="Microsoft Sans Serif"/>
              </a:rPr>
              <a:t>„</a:t>
            </a:r>
            <a:r>
              <a:rPr dirty="0" sz="1800" spc="-840">
                <a:latin typeface="Microsoft Sans Serif"/>
                <a:cs typeface="Microsoft Sans Serif"/>
              </a:rPr>
              <a:t>ث</a:t>
            </a:r>
            <a:r>
              <a:rPr dirty="0" baseline="-4629" sz="2700" spc="-1260">
                <a:latin typeface="Microsoft Sans Serif"/>
                <a:cs typeface="Microsoft Sans Serif"/>
              </a:rPr>
              <a:t>,</a:t>
            </a:r>
            <a:r>
              <a:rPr dirty="0" baseline="4629" sz="2700" spc="-1260">
                <a:latin typeface="Microsoft Sans Serif"/>
                <a:cs typeface="Microsoft Sans Serif"/>
              </a:rPr>
              <a:t>ق</a:t>
            </a:r>
            <a:r>
              <a:rPr dirty="0" baseline="23148" sz="2700" spc="-1260">
                <a:latin typeface="Microsoft Sans Serif"/>
                <a:cs typeface="Microsoft Sans Serif"/>
              </a:rPr>
              <a:t>„</a:t>
            </a:r>
            <a:r>
              <a:rPr dirty="0" baseline="23148" sz="2700" spc="-434">
                <a:latin typeface="Microsoft Sans Serif"/>
                <a:cs typeface="Microsoft Sans Serif"/>
              </a:rPr>
              <a:t> </a:t>
            </a:r>
            <a:r>
              <a:rPr dirty="0" baseline="10802" sz="2700" spc="-1214">
                <a:latin typeface="Microsoft Sans Serif"/>
                <a:cs typeface="Microsoft Sans Serif"/>
              </a:rPr>
              <a:t>ن</a:t>
            </a:r>
            <a:r>
              <a:rPr dirty="0" baseline="27777" sz="2700" spc="-1214">
                <a:latin typeface="Microsoft Sans Serif"/>
                <a:cs typeface="Microsoft Sans Serif"/>
              </a:rPr>
              <a:t>„</a:t>
            </a:r>
            <a:endParaRPr baseline="27777" sz="2700">
              <a:latin typeface="Microsoft Sans Serif"/>
              <a:cs typeface="Microsoft Sans Serif"/>
            </a:endParaRPr>
          </a:p>
        </p:txBody>
      </p:sp>
      <p:sp>
        <p:nvSpPr>
          <p:cNvPr id="18" name="object 18" descr=""/>
          <p:cNvSpPr txBox="1"/>
          <p:nvPr/>
        </p:nvSpPr>
        <p:spPr>
          <a:xfrm>
            <a:off x="11188775" y="1158900"/>
            <a:ext cx="748665" cy="300990"/>
          </a:xfrm>
          <a:prstGeom prst="rect">
            <a:avLst/>
          </a:prstGeom>
        </p:spPr>
        <p:txBody>
          <a:bodyPr wrap="square" lIns="0" tIns="13335" rIns="0" bIns="0" rtlCol="0" vert="horz">
            <a:spAutoFit/>
          </a:bodyPr>
          <a:lstStyle/>
          <a:p>
            <a:pPr algn="r" marL="50800" marR="30480">
              <a:lnSpc>
                <a:spcPts val="1075"/>
              </a:lnSpc>
              <a:spcBef>
                <a:spcPts val="105"/>
              </a:spcBef>
            </a:pPr>
            <a:r>
              <a:rPr dirty="0" sz="1800" spc="-509">
                <a:latin typeface="Microsoft Sans Serif"/>
                <a:cs typeface="Microsoft Sans Serif"/>
              </a:rPr>
              <a:t>.</a:t>
            </a:r>
            <a:r>
              <a:rPr dirty="0" baseline="20061" sz="2700" spc="-765">
                <a:latin typeface="Microsoft Sans Serif"/>
                <a:cs typeface="Microsoft Sans Serif"/>
              </a:rPr>
              <a:t>اهف</a:t>
            </a:r>
            <a:r>
              <a:rPr dirty="0" baseline="40123" sz="2700" spc="-765">
                <a:latin typeface="Microsoft Sans Serif"/>
                <a:cs typeface="Microsoft Sans Serif"/>
              </a:rPr>
              <a:t>„</a:t>
            </a:r>
            <a:r>
              <a:rPr dirty="0" baseline="40123" sz="2700" spc="-450">
                <a:latin typeface="Microsoft Sans Serif"/>
                <a:cs typeface="Microsoft Sans Serif"/>
              </a:rPr>
              <a:t> </a:t>
            </a:r>
            <a:r>
              <a:rPr dirty="0" baseline="27777" sz="2700" spc="-1425">
                <a:latin typeface="Microsoft Sans Serif"/>
                <a:cs typeface="Microsoft Sans Serif"/>
              </a:rPr>
              <a:t>ت</a:t>
            </a:r>
            <a:r>
              <a:rPr dirty="0" baseline="24691" sz="2700" spc="-1425">
                <a:latin typeface="Microsoft Sans Serif"/>
                <a:cs typeface="Microsoft Sans Serif"/>
              </a:rPr>
              <a:t>„</a:t>
            </a:r>
            <a:r>
              <a:rPr dirty="0" baseline="33950" sz="2700" spc="-1425">
                <a:latin typeface="Microsoft Sans Serif"/>
                <a:cs typeface="Microsoft Sans Serif"/>
              </a:rPr>
              <a:t>ق</a:t>
            </a:r>
            <a:r>
              <a:rPr dirty="0" baseline="52469" sz="2700" spc="-1425">
                <a:latin typeface="Microsoft Sans Serif"/>
                <a:cs typeface="Microsoft Sans Serif"/>
              </a:rPr>
              <a:t>.</a:t>
            </a:r>
            <a:r>
              <a:rPr dirty="0" baseline="52469" sz="2700" spc="502">
                <a:latin typeface="Microsoft Sans Serif"/>
                <a:cs typeface="Microsoft Sans Serif"/>
              </a:rPr>
              <a:t> </a:t>
            </a:r>
            <a:r>
              <a:rPr dirty="0" sz="1800" spc="-375">
                <a:latin typeface="Microsoft Sans Serif"/>
                <a:cs typeface="Microsoft Sans Serif"/>
              </a:rPr>
              <a:t>ل</a:t>
            </a:r>
            <a:r>
              <a:rPr dirty="0" sz="1800" spc="290">
                <a:latin typeface="Microsoft Sans Serif"/>
                <a:cs typeface="Microsoft Sans Serif"/>
              </a:rPr>
              <a:t>  </a:t>
            </a:r>
            <a:r>
              <a:rPr dirty="0" sz="1800" spc="-350">
                <a:latin typeface="Microsoft Sans Serif"/>
                <a:cs typeface="Microsoft Sans Serif"/>
              </a:rPr>
              <a:t>و</a:t>
            </a:r>
            <a:endParaRPr sz="1800">
              <a:latin typeface="Microsoft Sans Serif"/>
              <a:cs typeface="Microsoft Sans Serif"/>
            </a:endParaRPr>
          </a:p>
          <a:p>
            <a:pPr algn="ctr" marR="85090">
              <a:lnSpc>
                <a:spcPts val="1075"/>
              </a:lnSpc>
            </a:pPr>
            <a:r>
              <a:rPr dirty="0" sz="1800" spc="-434">
                <a:latin typeface="Microsoft Sans Serif"/>
                <a:cs typeface="Microsoft Sans Serif"/>
              </a:rPr>
              <a:t>ر</a:t>
            </a:r>
            <a:endParaRPr sz="1800">
              <a:latin typeface="Microsoft Sans Serif"/>
              <a:cs typeface="Microsoft Sans Serif"/>
            </a:endParaRPr>
          </a:p>
        </p:txBody>
      </p:sp>
      <p:sp>
        <p:nvSpPr>
          <p:cNvPr id="19" name="object 19" descr=""/>
          <p:cNvSpPr txBox="1"/>
          <p:nvPr/>
        </p:nvSpPr>
        <p:spPr>
          <a:xfrm>
            <a:off x="6153277" y="1415541"/>
            <a:ext cx="205740" cy="299720"/>
          </a:xfrm>
          <a:prstGeom prst="rect">
            <a:avLst/>
          </a:prstGeom>
        </p:spPr>
        <p:txBody>
          <a:bodyPr wrap="square" lIns="0" tIns="12700" rIns="0" bIns="0" rtlCol="0" vert="horz">
            <a:spAutoFit/>
          </a:bodyPr>
          <a:lstStyle/>
          <a:p>
            <a:pPr algn="r" marL="38100" marR="30480">
              <a:lnSpc>
                <a:spcPct val="100000"/>
              </a:lnSpc>
              <a:spcBef>
                <a:spcPts val="100"/>
              </a:spcBef>
            </a:pPr>
            <a:r>
              <a:rPr dirty="0" baseline="-12345" sz="2700" spc="-900">
                <a:latin typeface="Microsoft Sans Serif"/>
                <a:cs typeface="Microsoft Sans Serif"/>
              </a:rPr>
              <a:t>هت</a:t>
            </a:r>
            <a:r>
              <a:rPr dirty="0" sz="1800" spc="-600">
                <a:latin typeface="Microsoft Sans Serif"/>
                <a:cs typeface="Microsoft Sans Serif"/>
              </a:rPr>
              <a:t>.</a:t>
            </a:r>
            <a:endParaRPr sz="1800">
              <a:latin typeface="Microsoft Sans Serif"/>
              <a:cs typeface="Microsoft Sans Serif"/>
            </a:endParaRPr>
          </a:p>
        </p:txBody>
      </p:sp>
      <p:sp>
        <p:nvSpPr>
          <p:cNvPr id="20" name="object 20" descr=""/>
          <p:cNvSpPr txBox="1"/>
          <p:nvPr/>
        </p:nvSpPr>
        <p:spPr>
          <a:xfrm>
            <a:off x="7824089" y="1496314"/>
            <a:ext cx="3544570" cy="299720"/>
          </a:xfrm>
          <a:prstGeom prst="rect">
            <a:avLst/>
          </a:prstGeom>
        </p:spPr>
        <p:txBody>
          <a:bodyPr wrap="square" lIns="0" tIns="12700" rIns="0" bIns="0" rtlCol="0" vert="horz">
            <a:spAutoFit/>
          </a:bodyPr>
          <a:lstStyle/>
          <a:p>
            <a:pPr algn="r" marL="63500" marR="43180">
              <a:lnSpc>
                <a:spcPct val="100000"/>
              </a:lnSpc>
              <a:spcBef>
                <a:spcPts val="100"/>
              </a:spcBef>
            </a:pPr>
            <a:r>
              <a:rPr dirty="0" baseline="-6172" sz="2700" spc="-1852">
                <a:latin typeface="Microsoft Sans Serif"/>
                <a:cs typeface="Microsoft Sans Serif"/>
              </a:rPr>
              <a:t>ف</a:t>
            </a:r>
            <a:r>
              <a:rPr dirty="0" baseline="12345" sz="2700" spc="-1852">
                <a:latin typeface="Microsoft Sans Serif"/>
                <a:cs typeface="Microsoft Sans Serif"/>
              </a:rPr>
              <a:t>.</a:t>
            </a:r>
            <a:r>
              <a:rPr dirty="0" baseline="12345" sz="2700" spc="-434">
                <a:latin typeface="Microsoft Sans Serif"/>
                <a:cs typeface="Microsoft Sans Serif"/>
              </a:rPr>
              <a:t> </a:t>
            </a:r>
            <a:r>
              <a:rPr dirty="0" baseline="-1543" sz="2700" spc="-667">
                <a:latin typeface="Microsoft Sans Serif"/>
                <a:cs typeface="Microsoft Sans Serif"/>
              </a:rPr>
              <a:t>لا</a:t>
            </a:r>
            <a:r>
              <a:rPr dirty="0" baseline="-1543" sz="2700" spc="434">
                <a:latin typeface="Microsoft Sans Serif"/>
                <a:cs typeface="Microsoft Sans Serif"/>
              </a:rPr>
              <a:t> </a:t>
            </a:r>
            <a:r>
              <a:rPr dirty="0" baseline="1543" sz="2700" spc="-1050">
                <a:latin typeface="Microsoft Sans Serif"/>
                <a:cs typeface="Microsoft Sans Serif"/>
              </a:rPr>
              <a:t>„</a:t>
            </a:r>
            <a:r>
              <a:rPr dirty="0" baseline="1543" sz="2700" spc="232">
                <a:latin typeface="Microsoft Sans Serif"/>
                <a:cs typeface="Microsoft Sans Serif"/>
              </a:rPr>
              <a:t> </a:t>
            </a:r>
            <a:r>
              <a:rPr dirty="0" baseline="-4629" sz="2700" spc="-1222">
                <a:latin typeface="Microsoft Sans Serif"/>
                <a:cs typeface="Microsoft Sans Serif"/>
              </a:rPr>
              <a:t>ق</a:t>
            </a:r>
            <a:r>
              <a:rPr dirty="0" baseline="15432" sz="2700" spc="-1222">
                <a:latin typeface="Microsoft Sans Serif"/>
                <a:cs typeface="Microsoft Sans Serif"/>
              </a:rPr>
              <a:t>„</a:t>
            </a:r>
            <a:r>
              <a:rPr dirty="0" baseline="15432" sz="2700" spc="-450">
                <a:latin typeface="Microsoft Sans Serif"/>
                <a:cs typeface="Microsoft Sans Serif"/>
              </a:rPr>
              <a:t> </a:t>
            </a:r>
            <a:r>
              <a:rPr dirty="0" baseline="3086" sz="2700" spc="-502">
                <a:latin typeface="Microsoft Sans Serif"/>
                <a:cs typeface="Microsoft Sans Serif"/>
              </a:rPr>
              <a:t>ح</a:t>
            </a:r>
            <a:r>
              <a:rPr dirty="0" baseline="3086" sz="2700" spc="44">
                <a:latin typeface="Microsoft Sans Serif"/>
                <a:cs typeface="Microsoft Sans Serif"/>
              </a:rPr>
              <a:t> </a:t>
            </a:r>
            <a:r>
              <a:rPr dirty="0" baseline="3086" sz="2700" spc="-1050">
                <a:latin typeface="Microsoft Sans Serif"/>
                <a:cs typeface="Microsoft Sans Serif"/>
              </a:rPr>
              <a:t>„</a:t>
            </a:r>
            <a:r>
              <a:rPr dirty="0" baseline="3086" sz="2700" spc="-359">
                <a:latin typeface="Microsoft Sans Serif"/>
                <a:cs typeface="Microsoft Sans Serif"/>
              </a:rPr>
              <a:t> </a:t>
            </a:r>
            <a:r>
              <a:rPr dirty="0" baseline="-10802" sz="2700" spc="-1702">
                <a:latin typeface="Microsoft Sans Serif"/>
                <a:cs typeface="Microsoft Sans Serif"/>
              </a:rPr>
              <a:t>ت</a:t>
            </a:r>
            <a:r>
              <a:rPr dirty="0" baseline="-15432" sz="2700" spc="-1702">
                <a:latin typeface="Microsoft Sans Serif"/>
                <a:cs typeface="Microsoft Sans Serif"/>
              </a:rPr>
              <a:t>„</a:t>
            </a:r>
            <a:r>
              <a:rPr dirty="0" baseline="-15432" sz="2700" spc="-345">
                <a:latin typeface="Microsoft Sans Serif"/>
                <a:cs typeface="Microsoft Sans Serif"/>
              </a:rPr>
              <a:t> </a:t>
            </a:r>
            <a:r>
              <a:rPr dirty="0" sz="1800" spc="-280">
                <a:latin typeface="Microsoft Sans Serif"/>
                <a:cs typeface="Microsoft Sans Serif"/>
              </a:rPr>
              <a:t>مج</a:t>
            </a:r>
            <a:r>
              <a:rPr dirty="0" sz="1800" spc="-85">
                <a:latin typeface="Microsoft Sans Serif"/>
                <a:cs typeface="Microsoft Sans Serif"/>
              </a:rPr>
              <a:t> </a:t>
            </a:r>
            <a:r>
              <a:rPr dirty="0" baseline="7716" sz="2700" spc="-1019">
                <a:latin typeface="Microsoft Sans Serif"/>
                <a:cs typeface="Microsoft Sans Serif"/>
              </a:rPr>
              <a:t>هت</a:t>
            </a:r>
            <a:r>
              <a:rPr dirty="0" baseline="-3086" sz="2700" spc="-1019">
                <a:latin typeface="Microsoft Sans Serif"/>
                <a:cs typeface="Microsoft Sans Serif"/>
              </a:rPr>
              <a:t>„</a:t>
            </a:r>
            <a:r>
              <a:rPr dirty="0" baseline="9259" sz="2700" spc="-1019">
                <a:latin typeface="Microsoft Sans Serif"/>
                <a:cs typeface="Microsoft Sans Serif"/>
              </a:rPr>
              <a:t>ق</a:t>
            </a:r>
            <a:r>
              <a:rPr dirty="0" baseline="27777" sz="2700" spc="-1019">
                <a:latin typeface="Microsoft Sans Serif"/>
                <a:cs typeface="Microsoft Sans Serif"/>
              </a:rPr>
              <a:t>.</a:t>
            </a:r>
            <a:r>
              <a:rPr dirty="0" baseline="27777" sz="2700" spc="532">
                <a:latin typeface="Microsoft Sans Serif"/>
                <a:cs typeface="Microsoft Sans Serif"/>
              </a:rPr>
              <a:t> </a:t>
            </a:r>
            <a:r>
              <a:rPr dirty="0" baseline="9259" sz="2700" spc="-750">
                <a:latin typeface="Microsoft Sans Serif"/>
                <a:cs typeface="Microsoft Sans Serif"/>
              </a:rPr>
              <a:t>ُ</a:t>
            </a:r>
            <a:r>
              <a:rPr dirty="0" baseline="1543" sz="2700" spc="-750">
                <a:latin typeface="Microsoft Sans Serif"/>
                <a:cs typeface="Microsoft Sans Serif"/>
              </a:rPr>
              <a:t>.</a:t>
            </a:r>
            <a:r>
              <a:rPr dirty="0" baseline="1543" sz="2700" spc="-382">
                <a:latin typeface="Microsoft Sans Serif"/>
                <a:cs typeface="Microsoft Sans Serif"/>
              </a:rPr>
              <a:t> </a:t>
            </a:r>
            <a:r>
              <a:rPr dirty="0" baseline="-7716" sz="2700" spc="-1177">
                <a:latin typeface="Microsoft Sans Serif"/>
                <a:cs typeface="Microsoft Sans Serif"/>
              </a:rPr>
              <a:t>ح</a:t>
            </a:r>
            <a:r>
              <a:rPr dirty="0" baseline="12345" sz="2700" spc="-1177">
                <a:latin typeface="Microsoft Sans Serif"/>
                <a:cs typeface="Microsoft Sans Serif"/>
              </a:rPr>
              <a:t>.</a:t>
            </a:r>
            <a:r>
              <a:rPr dirty="0" baseline="-12345" sz="2700" spc="-1177">
                <a:latin typeface="Microsoft Sans Serif"/>
                <a:cs typeface="Microsoft Sans Serif"/>
              </a:rPr>
              <a:t>تِ</a:t>
            </a:r>
            <a:r>
              <a:rPr dirty="0" baseline="18518" sz="2700" spc="-1177">
                <a:latin typeface="Microsoft Sans Serif"/>
                <a:cs typeface="Microsoft Sans Serif"/>
              </a:rPr>
              <a:t>:</a:t>
            </a:r>
            <a:r>
              <a:rPr dirty="0" baseline="18518" sz="2700" spc="-412">
                <a:latin typeface="Microsoft Sans Serif"/>
                <a:cs typeface="Microsoft Sans Serif"/>
              </a:rPr>
              <a:t> </a:t>
            </a:r>
            <a:r>
              <a:rPr dirty="0" baseline="9259" sz="2700" spc="-1777">
                <a:latin typeface="Microsoft Sans Serif"/>
                <a:cs typeface="Microsoft Sans Serif"/>
              </a:rPr>
              <a:t>ت</a:t>
            </a:r>
            <a:r>
              <a:rPr dirty="0" baseline="20061" sz="2700" spc="-1777">
                <a:latin typeface="Microsoft Sans Serif"/>
                <a:cs typeface="Microsoft Sans Serif"/>
              </a:rPr>
              <a:t>:</a:t>
            </a:r>
            <a:r>
              <a:rPr dirty="0" baseline="20061" sz="2700" spc="270">
                <a:latin typeface="Microsoft Sans Serif"/>
                <a:cs typeface="Microsoft Sans Serif"/>
              </a:rPr>
              <a:t> </a:t>
            </a:r>
            <a:r>
              <a:rPr dirty="0" baseline="3086" sz="2700" spc="-1050">
                <a:latin typeface="Microsoft Sans Serif"/>
                <a:cs typeface="Microsoft Sans Serif"/>
              </a:rPr>
              <a:t>„</a:t>
            </a:r>
            <a:r>
              <a:rPr dirty="0" baseline="3086" sz="2700" spc="-359">
                <a:latin typeface="Microsoft Sans Serif"/>
                <a:cs typeface="Microsoft Sans Serif"/>
              </a:rPr>
              <a:t> </a:t>
            </a:r>
            <a:r>
              <a:rPr dirty="0" baseline="-10802" sz="2700" spc="-1814">
                <a:latin typeface="Microsoft Sans Serif"/>
                <a:cs typeface="Microsoft Sans Serif"/>
              </a:rPr>
              <a:t>ث</a:t>
            </a:r>
            <a:r>
              <a:rPr dirty="0" baseline="-13888" sz="2700" spc="-1814">
                <a:latin typeface="Microsoft Sans Serif"/>
                <a:cs typeface="Microsoft Sans Serif"/>
              </a:rPr>
              <a:t>„</a:t>
            </a:r>
            <a:r>
              <a:rPr dirty="0" baseline="-6172" sz="2700" spc="-1814">
                <a:latin typeface="Microsoft Sans Serif"/>
                <a:cs typeface="Microsoft Sans Serif"/>
              </a:rPr>
              <a:t>ص</a:t>
            </a:r>
            <a:r>
              <a:rPr dirty="0" baseline="12345" sz="2700" spc="-1814">
                <a:latin typeface="Microsoft Sans Serif"/>
                <a:cs typeface="Microsoft Sans Serif"/>
              </a:rPr>
              <a:t>.</a:t>
            </a:r>
            <a:r>
              <a:rPr dirty="0" baseline="12345" sz="2700" spc="-382">
                <a:latin typeface="Microsoft Sans Serif"/>
                <a:cs typeface="Microsoft Sans Serif"/>
              </a:rPr>
              <a:t> </a:t>
            </a:r>
            <a:r>
              <a:rPr dirty="0" baseline="1543" sz="2700" spc="-2085">
                <a:latin typeface="Microsoft Sans Serif"/>
                <a:cs typeface="Microsoft Sans Serif"/>
              </a:rPr>
              <a:t>ف</a:t>
            </a:r>
            <a:r>
              <a:rPr dirty="0" baseline="21604" sz="2700" spc="-2085">
                <a:latin typeface="Microsoft Sans Serif"/>
                <a:cs typeface="Microsoft Sans Serif"/>
              </a:rPr>
              <a:t>„</a:t>
            </a:r>
            <a:r>
              <a:rPr dirty="0" baseline="21604" sz="2700" spc="660">
                <a:latin typeface="Microsoft Sans Serif"/>
                <a:cs typeface="Microsoft Sans Serif"/>
              </a:rPr>
              <a:t> </a:t>
            </a:r>
            <a:r>
              <a:rPr dirty="0" baseline="-4629" sz="2700">
                <a:latin typeface="Microsoft Sans Serif"/>
                <a:cs typeface="Microsoft Sans Serif"/>
              </a:rPr>
              <a:t>ه</a:t>
            </a:r>
            <a:r>
              <a:rPr dirty="0" baseline="-4629" sz="2700" spc="-179">
                <a:latin typeface="Microsoft Sans Serif"/>
                <a:cs typeface="Microsoft Sans Serif"/>
              </a:rPr>
              <a:t> </a:t>
            </a:r>
            <a:r>
              <a:rPr dirty="0" baseline="-4629" sz="2700" spc="232">
                <a:latin typeface="Microsoft Sans Serif"/>
                <a:cs typeface="Microsoft Sans Serif"/>
              </a:rPr>
              <a:t>ه</a:t>
            </a:r>
            <a:r>
              <a:rPr dirty="0" baseline="-4629" sz="2700" spc="-179">
                <a:latin typeface="Microsoft Sans Serif"/>
                <a:cs typeface="Microsoft Sans Serif"/>
              </a:rPr>
              <a:t> </a:t>
            </a:r>
            <a:r>
              <a:rPr dirty="0" baseline="-6172" sz="2700" spc="-1725">
                <a:latin typeface="Microsoft Sans Serif"/>
                <a:cs typeface="Microsoft Sans Serif"/>
              </a:rPr>
              <a:t>ش</a:t>
            </a:r>
            <a:r>
              <a:rPr dirty="0" baseline="6172" sz="2700" spc="-322">
                <a:latin typeface="Microsoft Sans Serif"/>
                <a:cs typeface="Microsoft Sans Serif"/>
              </a:rPr>
              <a:t> </a:t>
            </a:r>
            <a:r>
              <a:rPr dirty="0" baseline="1543" sz="2700" spc="-1267">
                <a:latin typeface="Microsoft Sans Serif"/>
                <a:cs typeface="Microsoft Sans Serif"/>
              </a:rPr>
              <a:t>ت</a:t>
            </a:r>
            <a:r>
              <a:rPr dirty="0" baseline="18518" sz="2700" spc="-1267">
                <a:latin typeface="Microsoft Sans Serif"/>
                <a:cs typeface="Microsoft Sans Serif"/>
              </a:rPr>
              <a:t>.</a:t>
            </a:r>
            <a:r>
              <a:rPr dirty="0" baseline="18518" sz="2700" spc="225">
                <a:latin typeface="Microsoft Sans Serif"/>
                <a:cs typeface="Microsoft Sans Serif"/>
              </a:rPr>
              <a:t>  </a:t>
            </a:r>
            <a:r>
              <a:rPr dirty="0" baseline="4629" sz="2700" spc="-1064">
                <a:latin typeface="Microsoft Sans Serif"/>
                <a:cs typeface="Microsoft Sans Serif"/>
              </a:rPr>
              <a:t>صلا</a:t>
            </a:r>
            <a:r>
              <a:rPr dirty="0" baseline="4629" sz="2700" spc="667">
                <a:latin typeface="Microsoft Sans Serif"/>
                <a:cs typeface="Microsoft Sans Serif"/>
              </a:rPr>
              <a:t>       </a:t>
            </a:r>
            <a:r>
              <a:rPr dirty="0" baseline="-9259" sz="2700">
                <a:latin typeface="Microsoft Sans Serif"/>
                <a:cs typeface="Microsoft Sans Serif"/>
              </a:rPr>
              <a:t>ا</a:t>
            </a:r>
            <a:r>
              <a:rPr dirty="0" baseline="-9259" sz="2700" spc="442">
                <a:latin typeface="Microsoft Sans Serif"/>
                <a:cs typeface="Microsoft Sans Serif"/>
              </a:rPr>
              <a:t> </a:t>
            </a:r>
            <a:r>
              <a:rPr dirty="0" baseline="3086" sz="2700" spc="-1050">
                <a:latin typeface="Microsoft Sans Serif"/>
                <a:cs typeface="Microsoft Sans Serif"/>
              </a:rPr>
              <a:t>„</a:t>
            </a:r>
            <a:r>
              <a:rPr dirty="0" baseline="3086" sz="2700" spc="-359">
                <a:latin typeface="Microsoft Sans Serif"/>
                <a:cs typeface="Microsoft Sans Serif"/>
              </a:rPr>
              <a:t> </a:t>
            </a:r>
            <a:r>
              <a:rPr dirty="0" baseline="29320" sz="2700" spc="-839">
                <a:latin typeface="Microsoft Sans Serif"/>
                <a:cs typeface="Microsoft Sans Serif"/>
              </a:rPr>
              <a:t>مكحملا</a:t>
            </a:r>
            <a:endParaRPr baseline="29320" sz="2700">
              <a:latin typeface="Microsoft Sans Serif"/>
              <a:cs typeface="Microsoft Sans Serif"/>
            </a:endParaRPr>
          </a:p>
        </p:txBody>
      </p:sp>
      <p:sp>
        <p:nvSpPr>
          <p:cNvPr id="21" name="object 21" descr=""/>
          <p:cNvSpPr txBox="1"/>
          <p:nvPr/>
        </p:nvSpPr>
        <p:spPr>
          <a:xfrm>
            <a:off x="5283834" y="1482597"/>
            <a:ext cx="2475865" cy="299720"/>
          </a:xfrm>
          <a:prstGeom prst="rect">
            <a:avLst/>
          </a:prstGeom>
        </p:spPr>
        <p:txBody>
          <a:bodyPr wrap="square" lIns="0" tIns="12700" rIns="0" bIns="0" rtlCol="0" vert="horz">
            <a:spAutoFit/>
          </a:bodyPr>
          <a:lstStyle/>
          <a:p>
            <a:pPr algn="r" marL="50800" marR="43180">
              <a:lnSpc>
                <a:spcPct val="100000"/>
              </a:lnSpc>
              <a:spcBef>
                <a:spcPts val="100"/>
              </a:spcBef>
            </a:pPr>
            <a:r>
              <a:rPr dirty="0" baseline="4629" sz="2700" spc="367">
                <a:latin typeface="Microsoft Sans Serif"/>
                <a:cs typeface="Microsoft Sans Serif"/>
              </a:rPr>
              <a:t>  </a:t>
            </a:r>
            <a:r>
              <a:rPr dirty="0" baseline="-9259" sz="2700" spc="-1725">
                <a:latin typeface="Microsoft Sans Serif"/>
                <a:cs typeface="Microsoft Sans Serif"/>
              </a:rPr>
              <a:t>ش</a:t>
            </a:r>
            <a:r>
              <a:rPr dirty="0" baseline="3086" sz="2700" spc="-315">
                <a:latin typeface="Microsoft Sans Serif"/>
                <a:cs typeface="Microsoft Sans Serif"/>
              </a:rPr>
              <a:t> </a:t>
            </a:r>
            <a:r>
              <a:rPr dirty="0" baseline="-1543" sz="2700" spc="-1192">
                <a:latin typeface="Microsoft Sans Serif"/>
                <a:cs typeface="Microsoft Sans Serif"/>
              </a:rPr>
              <a:t>ن</a:t>
            </a:r>
            <a:r>
              <a:rPr dirty="0" baseline="12345" sz="2700" spc="-1192">
                <a:latin typeface="Microsoft Sans Serif"/>
                <a:cs typeface="Microsoft Sans Serif"/>
              </a:rPr>
              <a:t>.</a:t>
            </a:r>
            <a:r>
              <a:rPr dirty="0" baseline="12345" sz="2700" spc="-472">
                <a:latin typeface="Microsoft Sans Serif"/>
                <a:cs typeface="Microsoft Sans Serif"/>
              </a:rPr>
              <a:t> </a:t>
            </a:r>
            <a:r>
              <a:rPr dirty="0" baseline="3086" sz="2700" spc="-1710">
                <a:latin typeface="Microsoft Sans Serif"/>
                <a:cs typeface="Microsoft Sans Serif"/>
              </a:rPr>
              <a:t>ت</a:t>
            </a:r>
            <a:r>
              <a:rPr dirty="0" baseline="-1543" sz="2700" spc="-1710">
                <a:latin typeface="Microsoft Sans Serif"/>
                <a:cs typeface="Microsoft Sans Serif"/>
              </a:rPr>
              <a:t>,</a:t>
            </a:r>
            <a:r>
              <a:rPr dirty="0" baseline="-1543" sz="2700" spc="555">
                <a:latin typeface="Microsoft Sans Serif"/>
                <a:cs typeface="Microsoft Sans Serif"/>
              </a:rPr>
              <a:t> </a:t>
            </a:r>
            <a:r>
              <a:rPr dirty="0" baseline="-1543" sz="2700" spc="-1050">
                <a:latin typeface="Microsoft Sans Serif"/>
                <a:cs typeface="Microsoft Sans Serif"/>
              </a:rPr>
              <a:t>„</a:t>
            </a:r>
            <a:r>
              <a:rPr dirty="0" baseline="-1543" sz="2700" spc="-472">
                <a:latin typeface="Microsoft Sans Serif"/>
                <a:cs typeface="Microsoft Sans Serif"/>
              </a:rPr>
              <a:t> </a:t>
            </a:r>
            <a:r>
              <a:rPr dirty="0" baseline="3086" sz="2700" spc="-1072">
                <a:latin typeface="Microsoft Sans Serif"/>
                <a:cs typeface="Microsoft Sans Serif"/>
              </a:rPr>
              <a:t>لعت</a:t>
            </a:r>
            <a:r>
              <a:rPr dirty="0" baseline="15432" sz="2700" spc="-1072">
                <a:latin typeface="Microsoft Sans Serif"/>
                <a:cs typeface="Microsoft Sans Serif"/>
              </a:rPr>
              <a:t>:</a:t>
            </a:r>
            <a:r>
              <a:rPr dirty="0" baseline="9259" sz="2700" spc="-1072">
                <a:latin typeface="Microsoft Sans Serif"/>
                <a:cs typeface="Microsoft Sans Serif"/>
              </a:rPr>
              <a:t>ت</a:t>
            </a:r>
            <a:r>
              <a:rPr dirty="0" baseline="18518" sz="2700" spc="-1072">
                <a:latin typeface="Microsoft Sans Serif"/>
                <a:cs typeface="Microsoft Sans Serif"/>
              </a:rPr>
              <a:t>:</a:t>
            </a:r>
            <a:r>
              <a:rPr dirty="0" baseline="1543" sz="2700" spc="644">
                <a:latin typeface="Microsoft Sans Serif"/>
                <a:cs typeface="Microsoft Sans Serif"/>
              </a:rPr>
              <a:t>     </a:t>
            </a:r>
            <a:r>
              <a:rPr dirty="0" baseline="-4629" sz="2700" spc="-1327">
                <a:latin typeface="Microsoft Sans Serif"/>
                <a:cs typeface="Microsoft Sans Serif"/>
              </a:rPr>
              <a:t>ثح</a:t>
            </a:r>
            <a:r>
              <a:rPr dirty="0" baseline="-12345" sz="2700" spc="-1327">
                <a:latin typeface="Microsoft Sans Serif"/>
                <a:cs typeface="Microsoft Sans Serif"/>
              </a:rPr>
              <a:t>„</a:t>
            </a:r>
            <a:r>
              <a:rPr dirty="0" baseline="-12345" sz="2700" spc="352">
                <a:latin typeface="Microsoft Sans Serif"/>
                <a:cs typeface="Microsoft Sans Serif"/>
              </a:rPr>
              <a:t>  </a:t>
            </a:r>
            <a:r>
              <a:rPr dirty="0" sz="1800" spc="-700">
                <a:latin typeface="Microsoft Sans Serif"/>
                <a:cs typeface="Microsoft Sans Serif"/>
              </a:rPr>
              <a:t>„</a:t>
            </a:r>
            <a:r>
              <a:rPr dirty="0" sz="1800" spc="-235">
                <a:latin typeface="Microsoft Sans Serif"/>
                <a:cs typeface="Microsoft Sans Serif"/>
              </a:rPr>
              <a:t> </a:t>
            </a:r>
            <a:r>
              <a:rPr dirty="0" baseline="-7716" sz="2700" spc="-1222">
                <a:latin typeface="Microsoft Sans Serif"/>
                <a:cs typeface="Microsoft Sans Serif"/>
              </a:rPr>
              <a:t>صح</a:t>
            </a:r>
            <a:r>
              <a:rPr dirty="0" baseline="1543" sz="2700" spc="-1222">
                <a:latin typeface="Microsoft Sans Serif"/>
                <a:cs typeface="Microsoft Sans Serif"/>
              </a:rPr>
              <a:t>.</a:t>
            </a:r>
            <a:r>
              <a:rPr dirty="0" baseline="1543" sz="2700" spc="675">
                <a:latin typeface="Microsoft Sans Serif"/>
                <a:cs typeface="Microsoft Sans Serif"/>
              </a:rPr>
              <a:t> </a:t>
            </a:r>
            <a:r>
              <a:rPr dirty="0" sz="1800" spc="-700">
                <a:latin typeface="Microsoft Sans Serif"/>
                <a:cs typeface="Microsoft Sans Serif"/>
              </a:rPr>
              <a:t>„</a:t>
            </a:r>
            <a:r>
              <a:rPr dirty="0" sz="1800" spc="-240">
                <a:latin typeface="Microsoft Sans Serif"/>
                <a:cs typeface="Microsoft Sans Serif"/>
              </a:rPr>
              <a:t> </a:t>
            </a:r>
            <a:r>
              <a:rPr dirty="0" baseline="3086" sz="2700" spc="-1050">
                <a:latin typeface="Microsoft Sans Serif"/>
                <a:cs typeface="Microsoft Sans Serif"/>
              </a:rPr>
              <a:t>ثمه</a:t>
            </a:r>
            <a:r>
              <a:rPr dirty="0" baseline="-18518" sz="2700" spc="-1050">
                <a:latin typeface="Microsoft Sans Serif"/>
                <a:cs typeface="Microsoft Sans Serif"/>
              </a:rPr>
              <a:t>„</a:t>
            </a:r>
            <a:r>
              <a:rPr dirty="0" baseline="4629" sz="2700" spc="637">
                <a:latin typeface="Microsoft Sans Serif"/>
                <a:cs typeface="Microsoft Sans Serif"/>
              </a:rPr>
              <a:t>  </a:t>
            </a:r>
            <a:r>
              <a:rPr dirty="0" baseline="-9259" sz="2700" spc="-1702">
                <a:latin typeface="Microsoft Sans Serif"/>
                <a:cs typeface="Microsoft Sans Serif"/>
              </a:rPr>
              <a:t>ثع</a:t>
            </a:r>
            <a:r>
              <a:rPr dirty="0" baseline="-1543" sz="2700" spc="-1702">
                <a:latin typeface="Microsoft Sans Serif"/>
                <a:cs typeface="Microsoft Sans Serif"/>
              </a:rPr>
              <a:t>„</a:t>
            </a:r>
            <a:r>
              <a:rPr dirty="0" baseline="-1543" sz="2700" spc="270">
                <a:latin typeface="Microsoft Sans Serif"/>
                <a:cs typeface="Microsoft Sans Serif"/>
              </a:rPr>
              <a:t> </a:t>
            </a:r>
            <a:r>
              <a:rPr dirty="0" baseline="10802" sz="2700" spc="-855">
                <a:latin typeface="Microsoft Sans Serif"/>
                <a:cs typeface="Microsoft Sans Serif"/>
              </a:rPr>
              <a:t>مس</a:t>
            </a:r>
            <a:endParaRPr baseline="10802" sz="2700">
              <a:latin typeface="Microsoft Sans Serif"/>
              <a:cs typeface="Microsoft Sans Serif"/>
            </a:endParaRPr>
          </a:p>
        </p:txBody>
      </p:sp>
      <p:sp>
        <p:nvSpPr>
          <p:cNvPr id="22" name="object 22" descr=""/>
          <p:cNvSpPr txBox="1"/>
          <p:nvPr/>
        </p:nvSpPr>
        <p:spPr>
          <a:xfrm>
            <a:off x="4404995" y="1496314"/>
            <a:ext cx="598170" cy="299720"/>
          </a:xfrm>
          <a:prstGeom prst="rect">
            <a:avLst/>
          </a:prstGeom>
        </p:spPr>
        <p:txBody>
          <a:bodyPr wrap="square" lIns="0" tIns="12700" rIns="0" bIns="0" rtlCol="0" vert="horz">
            <a:spAutoFit/>
          </a:bodyPr>
          <a:lstStyle/>
          <a:p>
            <a:pPr algn="r" marL="38100" marR="30480">
              <a:lnSpc>
                <a:spcPct val="100000"/>
              </a:lnSpc>
              <a:spcBef>
                <a:spcPts val="100"/>
              </a:spcBef>
            </a:pPr>
            <a:r>
              <a:rPr dirty="0" baseline="-4629" sz="2700" spc="-1829">
                <a:latin typeface="Microsoft Sans Serif"/>
                <a:cs typeface="Microsoft Sans Serif"/>
              </a:rPr>
              <a:t>ص</a:t>
            </a:r>
            <a:r>
              <a:rPr dirty="0" baseline="-4629" sz="2700" spc="585">
                <a:latin typeface="Microsoft Sans Serif"/>
                <a:cs typeface="Microsoft Sans Serif"/>
              </a:rPr>
              <a:t> </a:t>
            </a:r>
            <a:r>
              <a:rPr dirty="0" baseline="-6172" sz="2700" spc="-1725">
                <a:latin typeface="Microsoft Sans Serif"/>
                <a:cs typeface="Microsoft Sans Serif"/>
              </a:rPr>
              <a:t>ش</a:t>
            </a:r>
            <a:r>
              <a:rPr dirty="0" baseline="6172" sz="2700" spc="-315">
                <a:latin typeface="Microsoft Sans Serif"/>
                <a:cs typeface="Microsoft Sans Serif"/>
              </a:rPr>
              <a:t> </a:t>
            </a:r>
            <a:r>
              <a:rPr dirty="0" baseline="1543" sz="2700" spc="-1192">
                <a:latin typeface="Microsoft Sans Serif"/>
                <a:cs typeface="Microsoft Sans Serif"/>
              </a:rPr>
              <a:t>ن</a:t>
            </a:r>
            <a:r>
              <a:rPr dirty="0" baseline="15432" sz="2700" spc="-1192">
                <a:latin typeface="Microsoft Sans Serif"/>
                <a:cs typeface="Microsoft Sans Serif"/>
              </a:rPr>
              <a:t>.</a:t>
            </a:r>
            <a:r>
              <a:rPr dirty="0" baseline="15432" sz="2700" spc="-472">
                <a:latin typeface="Microsoft Sans Serif"/>
                <a:cs typeface="Microsoft Sans Serif"/>
              </a:rPr>
              <a:t> </a:t>
            </a:r>
            <a:r>
              <a:rPr dirty="0" baseline="6172" sz="2700" spc="-1710">
                <a:latin typeface="Microsoft Sans Serif"/>
                <a:cs typeface="Microsoft Sans Serif"/>
              </a:rPr>
              <a:t>ت</a:t>
            </a:r>
            <a:r>
              <a:rPr dirty="0" baseline="1543" sz="2700" spc="-1710">
                <a:latin typeface="Microsoft Sans Serif"/>
                <a:cs typeface="Microsoft Sans Serif"/>
              </a:rPr>
              <a:t>,</a:t>
            </a:r>
            <a:r>
              <a:rPr dirty="0" baseline="1543" sz="2700" spc="15">
                <a:latin typeface="Microsoft Sans Serif"/>
                <a:cs typeface="Microsoft Sans Serif"/>
              </a:rPr>
              <a:t> </a:t>
            </a:r>
            <a:r>
              <a:rPr dirty="0" sz="1800" spc="-650">
                <a:latin typeface="Microsoft Sans Serif"/>
                <a:cs typeface="Microsoft Sans Serif"/>
              </a:rPr>
              <a:t>مت</a:t>
            </a:r>
            <a:r>
              <a:rPr dirty="0" baseline="12345" sz="2700" spc="-975">
                <a:latin typeface="Microsoft Sans Serif"/>
                <a:cs typeface="Microsoft Sans Serif"/>
              </a:rPr>
              <a:t>.</a:t>
            </a:r>
            <a:endParaRPr baseline="12345" sz="2700">
              <a:latin typeface="Microsoft Sans Serif"/>
              <a:cs typeface="Microsoft Sans Serif"/>
            </a:endParaRPr>
          </a:p>
        </p:txBody>
      </p:sp>
      <p:sp>
        <p:nvSpPr>
          <p:cNvPr id="23" name="object 23" descr=""/>
          <p:cNvSpPr txBox="1"/>
          <p:nvPr/>
        </p:nvSpPr>
        <p:spPr>
          <a:xfrm>
            <a:off x="4141342" y="1380490"/>
            <a:ext cx="207010" cy="299720"/>
          </a:xfrm>
          <a:prstGeom prst="rect">
            <a:avLst/>
          </a:prstGeom>
        </p:spPr>
        <p:txBody>
          <a:bodyPr wrap="square" lIns="0" tIns="12700" rIns="0" bIns="0" rtlCol="0" vert="horz">
            <a:spAutoFit/>
          </a:bodyPr>
          <a:lstStyle/>
          <a:p>
            <a:pPr algn="r" marL="38100" marR="30480">
              <a:lnSpc>
                <a:spcPct val="100000"/>
              </a:lnSpc>
              <a:spcBef>
                <a:spcPts val="100"/>
              </a:spcBef>
            </a:pPr>
            <a:r>
              <a:rPr dirty="0" baseline="-32407" sz="2700" spc="-1312">
                <a:latin typeface="Microsoft Sans Serif"/>
                <a:cs typeface="Microsoft Sans Serif"/>
              </a:rPr>
              <a:t>ت</a:t>
            </a:r>
            <a:r>
              <a:rPr dirty="0" baseline="-20061" sz="2700" spc="-1312">
                <a:latin typeface="Microsoft Sans Serif"/>
                <a:cs typeface="Microsoft Sans Serif"/>
              </a:rPr>
              <a:t>„</a:t>
            </a:r>
            <a:r>
              <a:rPr dirty="0" baseline="-12345" sz="2700" spc="-1312">
                <a:latin typeface="Microsoft Sans Serif"/>
                <a:cs typeface="Microsoft Sans Serif"/>
              </a:rPr>
              <a:t>حت</a:t>
            </a:r>
            <a:r>
              <a:rPr dirty="0" sz="1800" spc="-875">
                <a:latin typeface="Microsoft Sans Serif"/>
                <a:cs typeface="Microsoft Sans Serif"/>
              </a:rPr>
              <a:t>„</a:t>
            </a:r>
            <a:endParaRPr sz="1800">
              <a:latin typeface="Microsoft Sans Serif"/>
              <a:cs typeface="Microsoft Sans Serif"/>
            </a:endParaRPr>
          </a:p>
        </p:txBody>
      </p:sp>
      <p:sp>
        <p:nvSpPr>
          <p:cNvPr id="24" name="object 24" descr=""/>
          <p:cNvSpPr txBox="1"/>
          <p:nvPr/>
        </p:nvSpPr>
        <p:spPr>
          <a:xfrm>
            <a:off x="775512" y="1494790"/>
            <a:ext cx="254635" cy="299720"/>
          </a:xfrm>
          <a:prstGeom prst="rect">
            <a:avLst/>
          </a:prstGeom>
        </p:spPr>
        <p:txBody>
          <a:bodyPr wrap="square" lIns="0" tIns="12700" rIns="0" bIns="0" rtlCol="0" vert="horz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  <a:tabLst>
                <a:tab pos="146685" algn="l"/>
              </a:tabLst>
            </a:pPr>
            <a:r>
              <a:rPr dirty="0" baseline="1543" sz="2700" spc="-1050">
                <a:latin typeface="Microsoft Sans Serif"/>
                <a:cs typeface="Microsoft Sans Serif"/>
              </a:rPr>
              <a:t>„</a:t>
            </a:r>
            <a:r>
              <a:rPr dirty="0" baseline="1543" sz="2700">
                <a:latin typeface="Microsoft Sans Serif"/>
                <a:cs typeface="Microsoft Sans Serif"/>
              </a:rPr>
              <a:t>	</a:t>
            </a:r>
            <a:r>
              <a:rPr dirty="0" sz="1800" spc="-175">
                <a:latin typeface="Microsoft Sans Serif"/>
                <a:cs typeface="Microsoft Sans Serif"/>
              </a:rPr>
              <a:t>ع</a:t>
            </a:r>
            <a:endParaRPr sz="1800">
              <a:latin typeface="Microsoft Sans Serif"/>
              <a:cs typeface="Microsoft Sans Serif"/>
            </a:endParaRPr>
          </a:p>
        </p:txBody>
      </p:sp>
      <p:sp>
        <p:nvSpPr>
          <p:cNvPr id="25" name="object 25" descr=""/>
          <p:cNvSpPr txBox="1"/>
          <p:nvPr/>
        </p:nvSpPr>
        <p:spPr>
          <a:xfrm>
            <a:off x="1173784" y="1526794"/>
            <a:ext cx="10751820" cy="299720"/>
          </a:xfrm>
          <a:prstGeom prst="rect">
            <a:avLst/>
          </a:prstGeom>
        </p:spPr>
        <p:txBody>
          <a:bodyPr wrap="square" lIns="0" tIns="12700" rIns="0" bIns="0" rtlCol="0" vert="horz">
            <a:spAutoFit/>
          </a:bodyPr>
          <a:lstStyle/>
          <a:p>
            <a:pPr algn="r" marL="76200" marR="55880">
              <a:lnSpc>
                <a:spcPct val="100000"/>
              </a:lnSpc>
              <a:spcBef>
                <a:spcPts val="100"/>
              </a:spcBef>
            </a:pPr>
            <a:r>
              <a:rPr dirty="0" baseline="6172" sz="2700" spc="-1432">
                <a:latin typeface="Microsoft Sans Serif"/>
                <a:cs typeface="Microsoft Sans Serif"/>
              </a:rPr>
              <a:t>خ</a:t>
            </a:r>
            <a:r>
              <a:rPr dirty="0" baseline="27777" sz="2700" spc="-1432">
                <a:latin typeface="Microsoft Sans Serif"/>
                <a:cs typeface="Microsoft Sans Serif"/>
              </a:rPr>
              <a:t>.</a:t>
            </a:r>
            <a:r>
              <a:rPr dirty="0" baseline="23148" sz="2700" spc="-1432">
                <a:latin typeface="Microsoft Sans Serif"/>
                <a:cs typeface="Microsoft Sans Serif"/>
              </a:rPr>
              <a:t>ش</a:t>
            </a:r>
            <a:r>
              <a:rPr dirty="0" baseline="37037" sz="2700" spc="-322">
                <a:latin typeface="Microsoft Sans Serif"/>
                <a:cs typeface="Microsoft Sans Serif"/>
              </a:rPr>
              <a:t> </a:t>
            </a:r>
            <a:r>
              <a:rPr dirty="0" baseline="30864" sz="2700" spc="-667">
                <a:latin typeface="Microsoft Sans Serif"/>
                <a:cs typeface="Microsoft Sans Serif"/>
              </a:rPr>
              <a:t>لا</a:t>
            </a:r>
            <a:r>
              <a:rPr dirty="0" baseline="30864" sz="2700" spc="434">
                <a:latin typeface="Microsoft Sans Serif"/>
                <a:cs typeface="Microsoft Sans Serif"/>
              </a:rPr>
              <a:t> </a:t>
            </a:r>
            <a:r>
              <a:rPr dirty="0" baseline="3086" sz="2700" spc="-787">
                <a:latin typeface="Microsoft Sans Serif"/>
                <a:cs typeface="Microsoft Sans Serif"/>
              </a:rPr>
              <a:t>ل</a:t>
            </a:r>
            <a:r>
              <a:rPr dirty="0" baseline="3086" sz="2700" spc="-412">
                <a:latin typeface="Microsoft Sans Serif"/>
                <a:cs typeface="Microsoft Sans Serif"/>
              </a:rPr>
              <a:t> </a:t>
            </a:r>
            <a:r>
              <a:rPr dirty="0" baseline="10802" sz="2700" spc="-750">
                <a:latin typeface="Microsoft Sans Serif"/>
                <a:cs typeface="Microsoft Sans Serif"/>
              </a:rPr>
              <a:t>.</a:t>
            </a:r>
            <a:r>
              <a:rPr dirty="0" baseline="10802" sz="2700" spc="569">
                <a:latin typeface="Microsoft Sans Serif"/>
                <a:cs typeface="Microsoft Sans Serif"/>
              </a:rPr>
              <a:t> </a:t>
            </a:r>
            <a:r>
              <a:rPr dirty="0" baseline="7716" sz="2700" spc="-750">
                <a:latin typeface="Microsoft Sans Serif"/>
                <a:cs typeface="Microsoft Sans Serif"/>
              </a:rPr>
              <a:t>.</a:t>
            </a:r>
            <a:r>
              <a:rPr dirty="0" baseline="7716" sz="2700" spc="-217">
                <a:latin typeface="Microsoft Sans Serif"/>
                <a:cs typeface="Microsoft Sans Serif"/>
              </a:rPr>
              <a:t> </a:t>
            </a:r>
            <a:r>
              <a:rPr dirty="0" baseline="1543" sz="2700" spc="-532">
                <a:latin typeface="Microsoft Sans Serif"/>
                <a:cs typeface="Microsoft Sans Serif"/>
              </a:rPr>
              <a:t>ع</a:t>
            </a:r>
            <a:r>
              <a:rPr dirty="0" baseline="1543" sz="2700" spc="67">
                <a:latin typeface="Microsoft Sans Serif"/>
                <a:cs typeface="Microsoft Sans Serif"/>
              </a:rPr>
              <a:t> </a:t>
            </a:r>
            <a:r>
              <a:rPr dirty="0" baseline="10802" sz="2700" spc="-1050">
                <a:latin typeface="Microsoft Sans Serif"/>
                <a:cs typeface="Microsoft Sans Serif"/>
              </a:rPr>
              <a:t>„</a:t>
            </a:r>
            <a:r>
              <a:rPr dirty="0" baseline="10802" sz="2700" spc="-359">
                <a:latin typeface="Microsoft Sans Serif"/>
                <a:cs typeface="Microsoft Sans Serif"/>
              </a:rPr>
              <a:t> </a:t>
            </a:r>
            <a:r>
              <a:rPr dirty="0" baseline="-3086" sz="2700" spc="-1582">
                <a:latin typeface="Microsoft Sans Serif"/>
                <a:cs typeface="Microsoft Sans Serif"/>
              </a:rPr>
              <a:t>ث</a:t>
            </a:r>
            <a:r>
              <a:rPr dirty="0" baseline="-7716" sz="2700" spc="-1582">
                <a:latin typeface="Microsoft Sans Serif"/>
                <a:cs typeface="Microsoft Sans Serif"/>
              </a:rPr>
              <a:t>„</a:t>
            </a:r>
            <a:r>
              <a:rPr dirty="0" baseline="1543" sz="2700" spc="-1582">
                <a:latin typeface="Microsoft Sans Serif"/>
                <a:cs typeface="Microsoft Sans Serif"/>
              </a:rPr>
              <a:t>ص</a:t>
            </a:r>
            <a:r>
              <a:rPr dirty="0" baseline="1543" sz="2700" spc="-284">
                <a:latin typeface="Microsoft Sans Serif"/>
                <a:cs typeface="Microsoft Sans Serif"/>
              </a:rPr>
              <a:t> </a:t>
            </a:r>
            <a:r>
              <a:rPr dirty="0" baseline="9259" sz="2700" spc="-1342">
                <a:latin typeface="Microsoft Sans Serif"/>
                <a:cs typeface="Microsoft Sans Serif"/>
              </a:rPr>
              <a:t>صخ</a:t>
            </a:r>
            <a:r>
              <a:rPr dirty="0" baseline="32407" sz="2700" spc="-1342">
                <a:latin typeface="Microsoft Sans Serif"/>
                <a:cs typeface="Microsoft Sans Serif"/>
              </a:rPr>
              <a:t>.</a:t>
            </a:r>
            <a:r>
              <a:rPr dirty="0" baseline="20061" sz="2700" spc="-1342">
                <a:latin typeface="Microsoft Sans Serif"/>
                <a:cs typeface="Microsoft Sans Serif"/>
              </a:rPr>
              <a:t>لا</a:t>
            </a:r>
            <a:r>
              <a:rPr dirty="0" baseline="20061" sz="2700" spc="22">
                <a:latin typeface="Microsoft Sans Serif"/>
                <a:cs typeface="Microsoft Sans Serif"/>
              </a:rPr>
              <a:t> </a:t>
            </a:r>
            <a:r>
              <a:rPr dirty="0" baseline="9259" sz="2700" spc="-1050">
                <a:latin typeface="Microsoft Sans Serif"/>
                <a:cs typeface="Microsoft Sans Serif"/>
              </a:rPr>
              <a:t>„</a:t>
            </a:r>
            <a:r>
              <a:rPr dirty="0" baseline="9259" sz="2700" spc="427">
                <a:latin typeface="Microsoft Sans Serif"/>
                <a:cs typeface="Microsoft Sans Serif"/>
              </a:rPr>
              <a:t> </a:t>
            </a:r>
            <a:r>
              <a:rPr dirty="0" sz="1800" spc="-1135">
                <a:latin typeface="Microsoft Sans Serif"/>
                <a:cs typeface="Microsoft Sans Serif"/>
              </a:rPr>
              <a:t>ت</a:t>
            </a:r>
            <a:r>
              <a:rPr dirty="0" baseline="-4629" sz="2700" spc="-1702">
                <a:latin typeface="Microsoft Sans Serif"/>
                <a:cs typeface="Microsoft Sans Serif"/>
              </a:rPr>
              <a:t>„</a:t>
            </a:r>
            <a:r>
              <a:rPr dirty="0" baseline="-4629" sz="2700" spc="15">
                <a:latin typeface="Microsoft Sans Serif"/>
                <a:cs typeface="Microsoft Sans Serif"/>
              </a:rPr>
              <a:t> </a:t>
            </a:r>
            <a:r>
              <a:rPr dirty="0" sz="1800" spc="-1110">
                <a:latin typeface="Microsoft Sans Serif"/>
                <a:cs typeface="Microsoft Sans Serif"/>
              </a:rPr>
              <a:t>س</a:t>
            </a:r>
            <a:r>
              <a:rPr dirty="0" baseline="13888" sz="2700" spc="104">
                <a:latin typeface="Microsoft Sans Serif"/>
                <a:cs typeface="Microsoft Sans Serif"/>
              </a:rPr>
              <a:t>  </a:t>
            </a:r>
            <a:r>
              <a:rPr dirty="0" baseline="3086" sz="2700" spc="-1425">
                <a:latin typeface="Microsoft Sans Serif"/>
                <a:cs typeface="Microsoft Sans Serif"/>
              </a:rPr>
              <a:t>ب</a:t>
            </a:r>
            <a:r>
              <a:rPr dirty="0" baseline="-9259" sz="2700" spc="-1425">
                <a:latin typeface="Microsoft Sans Serif"/>
                <a:cs typeface="Microsoft Sans Serif"/>
              </a:rPr>
              <a:t>,</a:t>
            </a:r>
            <a:r>
              <a:rPr dirty="0" baseline="-9259" sz="2700" spc="240">
                <a:latin typeface="Microsoft Sans Serif"/>
                <a:cs typeface="Microsoft Sans Serif"/>
              </a:rPr>
              <a:t>  </a:t>
            </a:r>
            <a:r>
              <a:rPr dirty="0" baseline="10802" sz="2700" spc="-1050">
                <a:latin typeface="Microsoft Sans Serif"/>
                <a:cs typeface="Microsoft Sans Serif"/>
              </a:rPr>
              <a:t>„</a:t>
            </a:r>
            <a:r>
              <a:rPr dirty="0" baseline="10802" sz="2700" spc="-352">
                <a:latin typeface="Microsoft Sans Serif"/>
                <a:cs typeface="Microsoft Sans Serif"/>
              </a:rPr>
              <a:t> </a:t>
            </a:r>
            <a:r>
              <a:rPr dirty="0" baseline="9259" sz="2700" spc="-1627">
                <a:latin typeface="Microsoft Sans Serif"/>
                <a:cs typeface="Microsoft Sans Serif"/>
              </a:rPr>
              <a:t>ثصخ</a:t>
            </a:r>
            <a:r>
              <a:rPr dirty="0" baseline="30864" sz="2700" spc="-1627">
                <a:latin typeface="Microsoft Sans Serif"/>
                <a:cs typeface="Microsoft Sans Serif"/>
              </a:rPr>
              <a:t>.</a:t>
            </a:r>
            <a:r>
              <a:rPr dirty="0" baseline="-7716" sz="2700" spc="-1627">
                <a:latin typeface="Microsoft Sans Serif"/>
                <a:cs typeface="Microsoft Sans Serif"/>
              </a:rPr>
              <a:t>„</a:t>
            </a:r>
            <a:r>
              <a:rPr dirty="0" baseline="-7716" sz="2700" spc="592">
                <a:latin typeface="Microsoft Sans Serif"/>
                <a:cs typeface="Microsoft Sans Serif"/>
              </a:rPr>
              <a:t> </a:t>
            </a:r>
            <a:r>
              <a:rPr dirty="0" baseline="26234" sz="2700" spc="-1545">
                <a:latin typeface="Microsoft Sans Serif"/>
                <a:cs typeface="Microsoft Sans Serif"/>
              </a:rPr>
              <a:t>ش</a:t>
            </a:r>
            <a:r>
              <a:rPr dirty="0" baseline="40123" sz="2700" spc="457">
                <a:latin typeface="Microsoft Sans Serif"/>
                <a:cs typeface="Microsoft Sans Serif"/>
              </a:rPr>
              <a:t>  </a:t>
            </a:r>
            <a:r>
              <a:rPr dirty="0" baseline="12345" sz="2700" spc="-1050">
                <a:latin typeface="Microsoft Sans Serif"/>
                <a:cs typeface="Microsoft Sans Serif"/>
              </a:rPr>
              <a:t>„</a:t>
            </a:r>
            <a:r>
              <a:rPr dirty="0" baseline="12345" sz="2700" spc="277">
                <a:latin typeface="Microsoft Sans Serif"/>
                <a:cs typeface="Microsoft Sans Serif"/>
              </a:rPr>
              <a:t> </a:t>
            </a:r>
            <a:r>
              <a:rPr dirty="0" baseline="3086" sz="2700" spc="82">
                <a:latin typeface="Microsoft Sans Serif"/>
                <a:cs typeface="Microsoft Sans Serif"/>
              </a:rPr>
              <a:t>م</a:t>
            </a:r>
            <a:r>
              <a:rPr dirty="0" baseline="3086" sz="2700" spc="-247">
                <a:latin typeface="Microsoft Sans Serif"/>
                <a:cs typeface="Microsoft Sans Serif"/>
              </a:rPr>
              <a:t> </a:t>
            </a:r>
            <a:r>
              <a:rPr dirty="0" baseline="15432" sz="2700" spc="-607">
                <a:latin typeface="Microsoft Sans Serif"/>
                <a:cs typeface="Microsoft Sans Serif"/>
              </a:rPr>
              <a:t>لعم</a:t>
            </a:r>
            <a:r>
              <a:rPr dirty="0" baseline="15432" sz="2700" spc="262">
                <a:latin typeface="Microsoft Sans Serif"/>
                <a:cs typeface="Microsoft Sans Serif"/>
              </a:rPr>
              <a:t>  </a:t>
            </a:r>
            <a:r>
              <a:rPr dirty="0" baseline="15432" sz="2700" spc="-847">
                <a:latin typeface="Microsoft Sans Serif"/>
                <a:cs typeface="Microsoft Sans Serif"/>
              </a:rPr>
              <a:t>لع</a:t>
            </a:r>
            <a:r>
              <a:rPr dirty="0" baseline="15432" sz="2700" spc="682">
                <a:latin typeface="Microsoft Sans Serif"/>
                <a:cs typeface="Microsoft Sans Serif"/>
              </a:rPr>
              <a:t>        </a:t>
            </a:r>
            <a:r>
              <a:rPr dirty="0" baseline="-7716" sz="2700" spc="-750">
                <a:latin typeface="Microsoft Sans Serif"/>
                <a:cs typeface="Microsoft Sans Serif"/>
              </a:rPr>
              <a:t>,</a:t>
            </a:r>
            <a:r>
              <a:rPr dirty="0" baseline="-7716" sz="2700" spc="712">
                <a:latin typeface="Microsoft Sans Serif"/>
                <a:cs typeface="Microsoft Sans Serif"/>
              </a:rPr>
              <a:t>  </a:t>
            </a:r>
            <a:r>
              <a:rPr dirty="0" baseline="4629" sz="2700" spc="-1214">
                <a:latin typeface="Microsoft Sans Serif"/>
                <a:cs typeface="Microsoft Sans Serif"/>
              </a:rPr>
              <a:t>كف</a:t>
            </a:r>
            <a:r>
              <a:rPr dirty="0" baseline="21604" sz="2700" spc="-1214">
                <a:latin typeface="Microsoft Sans Serif"/>
                <a:cs typeface="Microsoft Sans Serif"/>
              </a:rPr>
              <a:t>.</a:t>
            </a:r>
            <a:r>
              <a:rPr dirty="0" baseline="21604" sz="2700" spc="719">
                <a:latin typeface="Microsoft Sans Serif"/>
                <a:cs typeface="Microsoft Sans Serif"/>
              </a:rPr>
              <a:t>                                        </a:t>
            </a:r>
            <a:r>
              <a:rPr dirty="0" baseline="3086" sz="2700" spc="-1012">
                <a:latin typeface="Microsoft Sans Serif"/>
                <a:cs typeface="Microsoft Sans Serif"/>
              </a:rPr>
              <a:t>ق</a:t>
            </a:r>
            <a:r>
              <a:rPr dirty="0" baseline="13888" sz="2700" spc="-1012">
                <a:latin typeface="Microsoft Sans Serif"/>
                <a:cs typeface="Microsoft Sans Serif"/>
              </a:rPr>
              <a:t>„</a:t>
            </a:r>
            <a:r>
              <a:rPr dirty="0" baseline="13888" sz="2700" spc="-179">
                <a:latin typeface="Microsoft Sans Serif"/>
                <a:cs typeface="Microsoft Sans Serif"/>
              </a:rPr>
              <a:t> </a:t>
            </a:r>
            <a:r>
              <a:rPr dirty="0" baseline="1543" sz="2700" spc="-1064">
                <a:latin typeface="Microsoft Sans Serif"/>
                <a:cs typeface="Microsoft Sans Serif"/>
              </a:rPr>
              <a:t>ت</a:t>
            </a:r>
            <a:r>
              <a:rPr dirty="0" baseline="13888" sz="2700" spc="-1064">
                <a:latin typeface="Microsoft Sans Serif"/>
                <a:cs typeface="Microsoft Sans Serif"/>
              </a:rPr>
              <a:t>„</a:t>
            </a:r>
            <a:r>
              <a:rPr dirty="0" baseline="6172" sz="2700" spc="-1064">
                <a:latin typeface="Microsoft Sans Serif"/>
                <a:cs typeface="Microsoft Sans Serif"/>
              </a:rPr>
              <a:t>لا</a:t>
            </a:r>
            <a:r>
              <a:rPr dirty="0" baseline="6172" sz="2700" spc="165">
                <a:latin typeface="Microsoft Sans Serif"/>
                <a:cs typeface="Microsoft Sans Serif"/>
              </a:rPr>
              <a:t> </a:t>
            </a:r>
            <a:r>
              <a:rPr dirty="0" baseline="7716" sz="2700" spc="-750">
                <a:latin typeface="Microsoft Sans Serif"/>
                <a:cs typeface="Microsoft Sans Serif"/>
              </a:rPr>
              <a:t>.</a:t>
            </a:r>
            <a:r>
              <a:rPr dirty="0" baseline="15432" sz="2700" spc="120">
                <a:latin typeface="Microsoft Sans Serif"/>
                <a:cs typeface="Microsoft Sans Serif"/>
              </a:rPr>
              <a:t>  </a:t>
            </a:r>
            <a:r>
              <a:rPr dirty="0" baseline="10802" sz="2700" spc="-1050">
                <a:latin typeface="Microsoft Sans Serif"/>
                <a:cs typeface="Microsoft Sans Serif"/>
              </a:rPr>
              <a:t>„</a:t>
            </a:r>
            <a:r>
              <a:rPr dirty="0" baseline="10802" sz="2700" spc="-352">
                <a:latin typeface="Microsoft Sans Serif"/>
                <a:cs typeface="Microsoft Sans Serif"/>
              </a:rPr>
              <a:t> </a:t>
            </a:r>
            <a:r>
              <a:rPr dirty="0" baseline="1543" sz="2700" spc="-1237">
                <a:latin typeface="Microsoft Sans Serif"/>
                <a:cs typeface="Microsoft Sans Serif"/>
              </a:rPr>
              <a:t>ثت</a:t>
            </a:r>
            <a:r>
              <a:rPr dirty="0" baseline="-3086" sz="2700" spc="-1237">
                <a:latin typeface="Microsoft Sans Serif"/>
                <a:cs typeface="Microsoft Sans Serif"/>
              </a:rPr>
              <a:t>,</a:t>
            </a:r>
            <a:r>
              <a:rPr dirty="0" baseline="-7716" sz="2700" spc="-1237">
                <a:latin typeface="Microsoft Sans Serif"/>
                <a:cs typeface="Microsoft Sans Serif"/>
              </a:rPr>
              <a:t>„</a:t>
            </a:r>
            <a:r>
              <a:rPr dirty="0" baseline="-7716" sz="2700" spc="607">
                <a:latin typeface="Microsoft Sans Serif"/>
                <a:cs typeface="Microsoft Sans Serif"/>
              </a:rPr>
              <a:t>       </a:t>
            </a:r>
            <a:r>
              <a:rPr dirty="0" baseline="20061" sz="2700" spc="-1754">
                <a:latin typeface="Microsoft Sans Serif"/>
                <a:cs typeface="Microsoft Sans Serif"/>
              </a:rPr>
              <a:t>„</a:t>
            </a:r>
            <a:r>
              <a:rPr dirty="0" baseline="1543" sz="2700" spc="-1754">
                <a:latin typeface="Microsoft Sans Serif"/>
                <a:cs typeface="Microsoft Sans Serif"/>
              </a:rPr>
              <a:t>ف</a:t>
            </a:r>
            <a:r>
              <a:rPr dirty="0" baseline="1543" sz="2700" spc="142">
                <a:latin typeface="Microsoft Sans Serif"/>
                <a:cs typeface="Microsoft Sans Serif"/>
              </a:rPr>
              <a:t> </a:t>
            </a:r>
            <a:r>
              <a:rPr dirty="0" baseline="20061" sz="2700" spc="-1019">
                <a:latin typeface="Microsoft Sans Serif"/>
                <a:cs typeface="Microsoft Sans Serif"/>
              </a:rPr>
              <a:t>.</a:t>
            </a:r>
            <a:r>
              <a:rPr dirty="0" baseline="4629" sz="2700" spc="-1019">
                <a:latin typeface="Microsoft Sans Serif"/>
                <a:cs typeface="Microsoft Sans Serif"/>
              </a:rPr>
              <a:t>ق</a:t>
            </a:r>
            <a:r>
              <a:rPr dirty="0" baseline="4629" sz="2700" spc="480">
                <a:latin typeface="Microsoft Sans Serif"/>
                <a:cs typeface="Microsoft Sans Serif"/>
              </a:rPr>
              <a:t> </a:t>
            </a:r>
            <a:r>
              <a:rPr dirty="0" baseline="3086" sz="2700" spc="-1042">
                <a:latin typeface="Microsoft Sans Serif"/>
                <a:cs typeface="Microsoft Sans Serif"/>
              </a:rPr>
              <a:t>ح</a:t>
            </a:r>
            <a:endParaRPr baseline="3086" sz="2700">
              <a:latin typeface="Microsoft Sans Serif"/>
              <a:cs typeface="Microsoft Sans Serif"/>
            </a:endParaRPr>
          </a:p>
        </p:txBody>
      </p:sp>
      <p:sp>
        <p:nvSpPr>
          <p:cNvPr id="26" name="object 26" descr=""/>
          <p:cNvSpPr txBox="1"/>
          <p:nvPr/>
        </p:nvSpPr>
        <p:spPr>
          <a:xfrm>
            <a:off x="718108" y="1551178"/>
            <a:ext cx="11219180" cy="1122680"/>
          </a:xfrm>
          <a:prstGeom prst="rect">
            <a:avLst/>
          </a:prstGeom>
        </p:spPr>
        <p:txBody>
          <a:bodyPr wrap="square" lIns="0" tIns="12700" rIns="0" bIns="0" rtlCol="0" vert="horz">
            <a:spAutoFit/>
          </a:bodyPr>
          <a:lstStyle/>
          <a:p>
            <a:pPr algn="r" marL="38100" marR="30480">
              <a:lnSpc>
                <a:spcPct val="100000"/>
              </a:lnSpc>
              <a:spcBef>
                <a:spcPts val="100"/>
              </a:spcBef>
            </a:pPr>
            <a:r>
              <a:rPr dirty="0" sz="1800" spc="-345">
                <a:latin typeface="Microsoft Sans Serif"/>
                <a:cs typeface="Microsoft Sans Serif"/>
              </a:rPr>
              <a:t>ةوال</a:t>
            </a:r>
            <a:r>
              <a:rPr dirty="0" sz="1800" spc="85">
                <a:latin typeface="Microsoft Sans Serif"/>
                <a:cs typeface="Microsoft Sans Serif"/>
              </a:rPr>
              <a:t> </a:t>
            </a:r>
            <a:r>
              <a:rPr dirty="0" sz="1800" spc="-300">
                <a:latin typeface="Microsoft Sans Serif"/>
                <a:cs typeface="Microsoft Sans Serif"/>
              </a:rPr>
              <a:t>و</a:t>
            </a:r>
            <a:r>
              <a:rPr dirty="0" sz="1800" spc="-229">
                <a:latin typeface="Microsoft Sans Serif"/>
                <a:cs typeface="Microsoft Sans Serif"/>
              </a:rPr>
              <a:t> </a:t>
            </a:r>
            <a:r>
              <a:rPr dirty="0" sz="1800" spc="-610">
                <a:latin typeface="Microsoft Sans Serif"/>
                <a:cs typeface="Microsoft Sans Serif"/>
              </a:rPr>
              <a:t>،ص</a:t>
            </a:r>
            <a:r>
              <a:rPr dirty="0" sz="1800" spc="215">
                <a:latin typeface="Microsoft Sans Serif"/>
                <a:cs typeface="Microsoft Sans Serif"/>
              </a:rPr>
              <a:t>  </a:t>
            </a:r>
            <a:r>
              <a:rPr dirty="0" sz="1800" spc="-540">
                <a:latin typeface="Microsoft Sans Serif"/>
                <a:cs typeface="Microsoft Sans Serif"/>
              </a:rPr>
              <a:t>ك</a:t>
            </a:r>
            <a:r>
              <a:rPr dirty="0" sz="1800" spc="-85">
                <a:latin typeface="Microsoft Sans Serif"/>
                <a:cs typeface="Microsoft Sans Serif"/>
              </a:rPr>
              <a:t> </a:t>
            </a:r>
            <a:r>
              <a:rPr dirty="0" sz="1800" spc="-165">
                <a:latin typeface="Microsoft Sans Serif"/>
                <a:cs typeface="Microsoft Sans Serif"/>
              </a:rPr>
              <a:t>د</a:t>
            </a:r>
            <a:r>
              <a:rPr dirty="0" sz="1800" spc="-225">
                <a:latin typeface="Microsoft Sans Serif"/>
                <a:cs typeface="Microsoft Sans Serif"/>
              </a:rPr>
              <a:t> </a:t>
            </a:r>
            <a:r>
              <a:rPr dirty="0" sz="1800">
                <a:latin typeface="Microsoft Sans Serif"/>
                <a:cs typeface="Microsoft Sans Serif"/>
              </a:rPr>
              <a:t>ن</a:t>
            </a:r>
            <a:r>
              <a:rPr dirty="0" sz="1800" spc="365">
                <a:latin typeface="Microsoft Sans Serif"/>
                <a:cs typeface="Microsoft Sans Serif"/>
              </a:rPr>
              <a:t> </a:t>
            </a:r>
            <a:r>
              <a:rPr dirty="0" sz="1800">
                <a:latin typeface="Microsoft Sans Serif"/>
                <a:cs typeface="Microsoft Sans Serif"/>
              </a:rPr>
              <a:t>ة</a:t>
            </a:r>
            <a:r>
              <a:rPr dirty="0" sz="1800" spc="35">
                <a:latin typeface="Microsoft Sans Serif"/>
                <a:cs typeface="Microsoft Sans Serif"/>
              </a:rPr>
              <a:t>  </a:t>
            </a:r>
            <a:r>
              <a:rPr dirty="0" sz="1800" spc="-355">
                <a:latin typeface="Microsoft Sans Serif"/>
                <a:cs typeface="Microsoft Sans Serif"/>
              </a:rPr>
              <a:t>و</a:t>
            </a:r>
            <a:r>
              <a:rPr dirty="0" sz="1800" spc="245">
                <a:latin typeface="Microsoft Sans Serif"/>
                <a:cs typeface="Microsoft Sans Serif"/>
              </a:rPr>
              <a:t>  </a:t>
            </a:r>
            <a:r>
              <a:rPr dirty="0" sz="1800">
                <a:latin typeface="Microsoft Sans Serif"/>
                <a:cs typeface="Microsoft Sans Serif"/>
              </a:rPr>
              <a:t>ةذذ</a:t>
            </a:r>
            <a:r>
              <a:rPr dirty="0" sz="1800" spc="445">
                <a:latin typeface="Microsoft Sans Serif"/>
                <a:cs typeface="Microsoft Sans Serif"/>
              </a:rPr>
              <a:t> </a:t>
            </a:r>
            <a:r>
              <a:rPr dirty="0" sz="1800" spc="-375">
                <a:latin typeface="Microsoft Sans Serif"/>
                <a:cs typeface="Microsoft Sans Serif"/>
              </a:rPr>
              <a:t>ل</a:t>
            </a:r>
            <a:r>
              <a:rPr dirty="0" sz="1800" spc="204">
                <a:latin typeface="Microsoft Sans Serif"/>
                <a:cs typeface="Microsoft Sans Serif"/>
              </a:rPr>
              <a:t> </a:t>
            </a:r>
            <a:r>
              <a:rPr dirty="0" sz="1800" spc="-180">
                <a:latin typeface="Microsoft Sans Serif"/>
                <a:cs typeface="Microsoft Sans Serif"/>
              </a:rPr>
              <a:t>”</a:t>
            </a:r>
            <a:r>
              <a:rPr dirty="0" sz="1800" spc="-245">
                <a:latin typeface="Microsoft Sans Serif"/>
                <a:cs typeface="Microsoft Sans Serif"/>
              </a:rPr>
              <a:t> </a:t>
            </a:r>
            <a:r>
              <a:rPr dirty="0" sz="1800">
                <a:latin typeface="Microsoft Sans Serif"/>
                <a:cs typeface="Microsoft Sans Serif"/>
              </a:rPr>
              <a:t>ة</a:t>
            </a:r>
            <a:r>
              <a:rPr dirty="0" sz="1800" spc="260">
                <a:latin typeface="Microsoft Sans Serif"/>
                <a:cs typeface="Microsoft Sans Serif"/>
              </a:rPr>
              <a:t>   </a:t>
            </a:r>
            <a:r>
              <a:rPr dirty="0" sz="1800">
                <a:latin typeface="Microsoft Sans Serif"/>
                <a:cs typeface="Microsoft Sans Serif"/>
              </a:rPr>
              <a:t>با</a:t>
            </a:r>
            <a:r>
              <a:rPr dirty="0" sz="1800" spc="80">
                <a:latin typeface="Microsoft Sans Serif"/>
                <a:cs typeface="Microsoft Sans Serif"/>
              </a:rPr>
              <a:t> </a:t>
            </a:r>
            <a:r>
              <a:rPr dirty="0" sz="1800" spc="-355">
                <a:latin typeface="Microsoft Sans Serif"/>
                <a:cs typeface="Microsoft Sans Serif"/>
              </a:rPr>
              <a:t>و</a:t>
            </a:r>
            <a:r>
              <a:rPr dirty="0" sz="1800" spc="275">
                <a:latin typeface="Microsoft Sans Serif"/>
                <a:cs typeface="Microsoft Sans Serif"/>
              </a:rPr>
              <a:t>  </a:t>
            </a:r>
            <a:r>
              <a:rPr dirty="0" sz="1800" spc="-180">
                <a:latin typeface="Microsoft Sans Serif"/>
                <a:cs typeface="Microsoft Sans Serif"/>
              </a:rPr>
              <a:t>”</a:t>
            </a:r>
            <a:r>
              <a:rPr dirty="0" sz="1800" spc="-245">
                <a:latin typeface="Microsoft Sans Serif"/>
                <a:cs typeface="Microsoft Sans Serif"/>
              </a:rPr>
              <a:t> </a:t>
            </a:r>
            <a:r>
              <a:rPr dirty="0" sz="1800" spc="-725">
                <a:latin typeface="Microsoft Sans Serif"/>
                <a:cs typeface="Microsoft Sans Serif"/>
              </a:rPr>
              <a:t>ي</a:t>
            </a:r>
            <a:r>
              <a:rPr dirty="0" sz="1800" spc="40">
                <a:latin typeface="Microsoft Sans Serif"/>
                <a:cs typeface="Microsoft Sans Serif"/>
              </a:rPr>
              <a:t>  </a:t>
            </a:r>
            <a:r>
              <a:rPr dirty="0" sz="1800" spc="-819">
                <a:latin typeface="Microsoft Sans Serif"/>
                <a:cs typeface="Microsoft Sans Serif"/>
              </a:rPr>
              <a:t>ي</a:t>
            </a:r>
            <a:r>
              <a:rPr dirty="0" baseline="-13888" sz="2700" spc="-1230">
                <a:latin typeface="Microsoft Sans Serif"/>
                <a:cs typeface="Microsoft Sans Serif"/>
              </a:rPr>
              <a:t>„</a:t>
            </a:r>
            <a:r>
              <a:rPr dirty="0" baseline="-13888" sz="2700" spc="-254">
                <a:latin typeface="Microsoft Sans Serif"/>
                <a:cs typeface="Microsoft Sans Serif"/>
              </a:rPr>
              <a:t> </a:t>
            </a:r>
            <a:r>
              <a:rPr dirty="0" sz="1800" spc="-355">
                <a:latin typeface="Microsoft Sans Serif"/>
                <a:cs typeface="Microsoft Sans Serif"/>
              </a:rPr>
              <a:t>و</a:t>
            </a:r>
            <a:r>
              <a:rPr dirty="0" sz="1800" spc="145">
                <a:latin typeface="Microsoft Sans Serif"/>
                <a:cs typeface="Microsoft Sans Serif"/>
              </a:rPr>
              <a:t>  </a:t>
            </a:r>
            <a:r>
              <a:rPr dirty="0" sz="1800" spc="-430">
                <a:latin typeface="Microsoft Sans Serif"/>
                <a:cs typeface="Microsoft Sans Serif"/>
              </a:rPr>
              <a:t>رو</a:t>
            </a:r>
            <a:r>
              <a:rPr dirty="0" sz="1800" spc="15">
                <a:latin typeface="Microsoft Sans Serif"/>
                <a:cs typeface="Microsoft Sans Serif"/>
              </a:rPr>
              <a:t>  </a:t>
            </a:r>
            <a:r>
              <a:rPr dirty="0" sz="1800" spc="-254">
                <a:latin typeface="Microsoft Sans Serif"/>
                <a:cs typeface="Microsoft Sans Serif"/>
              </a:rPr>
              <a:t>ر</a:t>
            </a:r>
            <a:r>
              <a:rPr dirty="0" sz="1800" spc="220">
                <a:latin typeface="Microsoft Sans Serif"/>
                <a:cs typeface="Microsoft Sans Serif"/>
              </a:rPr>
              <a:t>  </a:t>
            </a:r>
            <a:r>
              <a:rPr dirty="0" sz="1800" spc="-265">
                <a:latin typeface="Microsoft Sans Serif"/>
                <a:cs typeface="Microsoft Sans Serif"/>
              </a:rPr>
              <a:t>ا</a:t>
            </a:r>
            <a:r>
              <a:rPr dirty="0" sz="1800" spc="385">
                <a:latin typeface="Microsoft Sans Serif"/>
                <a:cs typeface="Microsoft Sans Serif"/>
              </a:rPr>
              <a:t> </a:t>
            </a:r>
            <a:r>
              <a:rPr dirty="0" sz="1800" spc="-270">
                <a:latin typeface="Microsoft Sans Serif"/>
                <a:cs typeface="Microsoft Sans Serif"/>
              </a:rPr>
              <a:t>او</a:t>
            </a:r>
            <a:r>
              <a:rPr dirty="0" sz="1800" spc="-240">
                <a:latin typeface="Microsoft Sans Serif"/>
                <a:cs typeface="Microsoft Sans Serif"/>
              </a:rPr>
              <a:t> </a:t>
            </a:r>
            <a:r>
              <a:rPr dirty="0" sz="1800" spc="-285">
                <a:latin typeface="Microsoft Sans Serif"/>
                <a:cs typeface="Microsoft Sans Serif"/>
              </a:rPr>
              <a:t>”</a:t>
            </a:r>
            <a:r>
              <a:rPr dirty="0" sz="1800" spc="-285">
                <a:latin typeface="Microsoft Sans Serif"/>
                <a:cs typeface="Microsoft Sans Serif"/>
              </a:rPr>
              <a:t>را</a:t>
            </a:r>
            <a:r>
              <a:rPr dirty="0" sz="1800" spc="380">
                <a:latin typeface="Microsoft Sans Serif"/>
                <a:cs typeface="Microsoft Sans Serif"/>
              </a:rPr>
              <a:t> </a:t>
            </a:r>
            <a:r>
              <a:rPr dirty="0" sz="1800" spc="-170">
                <a:latin typeface="Microsoft Sans Serif"/>
                <a:cs typeface="Microsoft Sans Serif"/>
              </a:rPr>
              <a:t>ا</a:t>
            </a:r>
            <a:r>
              <a:rPr dirty="0" sz="1800" spc="-225">
                <a:latin typeface="Microsoft Sans Serif"/>
                <a:cs typeface="Microsoft Sans Serif"/>
              </a:rPr>
              <a:t> </a:t>
            </a:r>
            <a:r>
              <a:rPr dirty="0" sz="1800" spc="-180">
                <a:latin typeface="Microsoft Sans Serif"/>
                <a:cs typeface="Microsoft Sans Serif"/>
              </a:rPr>
              <a:t>”</a:t>
            </a:r>
            <a:r>
              <a:rPr dirty="0" sz="1800" spc="-245">
                <a:latin typeface="Microsoft Sans Serif"/>
                <a:cs typeface="Microsoft Sans Serif"/>
              </a:rPr>
              <a:t> </a:t>
            </a:r>
            <a:r>
              <a:rPr dirty="0" sz="1800" spc="-254">
                <a:latin typeface="Microsoft Sans Serif"/>
                <a:cs typeface="Microsoft Sans Serif"/>
              </a:rPr>
              <a:t>ر</a:t>
            </a:r>
            <a:r>
              <a:rPr dirty="0" sz="1800" spc="225">
                <a:latin typeface="Microsoft Sans Serif"/>
                <a:cs typeface="Microsoft Sans Serif"/>
              </a:rPr>
              <a:t>  </a:t>
            </a:r>
            <a:r>
              <a:rPr dirty="0" sz="1800" spc="-360">
                <a:latin typeface="Microsoft Sans Serif"/>
                <a:cs typeface="Microsoft Sans Serif"/>
              </a:rPr>
              <a:t>ق</a:t>
            </a:r>
            <a:r>
              <a:rPr dirty="0" sz="1800" spc="310">
                <a:latin typeface="Microsoft Sans Serif"/>
                <a:cs typeface="Microsoft Sans Serif"/>
              </a:rPr>
              <a:t>  </a:t>
            </a:r>
            <a:r>
              <a:rPr dirty="0" sz="1800" spc="-114">
                <a:latin typeface="Microsoft Sans Serif"/>
                <a:cs typeface="Microsoft Sans Serif"/>
              </a:rPr>
              <a:t>ﻻ</a:t>
            </a:r>
            <a:r>
              <a:rPr dirty="0" sz="1800" spc="-265">
                <a:latin typeface="Microsoft Sans Serif"/>
                <a:cs typeface="Microsoft Sans Serif"/>
              </a:rPr>
              <a:t> </a:t>
            </a:r>
            <a:r>
              <a:rPr dirty="0" sz="1800" spc="-265">
                <a:latin typeface="Microsoft Sans Serif"/>
                <a:cs typeface="Microsoft Sans Serif"/>
              </a:rPr>
              <a:t>ا</a:t>
            </a:r>
            <a:r>
              <a:rPr dirty="0" sz="1800" spc="25">
                <a:latin typeface="Microsoft Sans Serif"/>
                <a:cs typeface="Microsoft Sans Serif"/>
              </a:rPr>
              <a:t>  </a:t>
            </a:r>
            <a:r>
              <a:rPr dirty="0" sz="1800" spc="-170">
                <a:latin typeface="Microsoft Sans Serif"/>
                <a:cs typeface="Microsoft Sans Serif"/>
              </a:rPr>
              <a:t>ا</a:t>
            </a:r>
            <a:r>
              <a:rPr dirty="0" sz="1800" spc="-229">
                <a:latin typeface="Microsoft Sans Serif"/>
                <a:cs typeface="Microsoft Sans Serif"/>
              </a:rPr>
              <a:t> </a:t>
            </a:r>
            <a:r>
              <a:rPr dirty="0" sz="1800" spc="385">
                <a:latin typeface="Microsoft Sans Serif"/>
                <a:cs typeface="Microsoft Sans Serif"/>
              </a:rPr>
              <a:t>ت</a:t>
            </a:r>
            <a:r>
              <a:rPr dirty="0" sz="1800" spc="140">
                <a:latin typeface="Microsoft Sans Serif"/>
                <a:cs typeface="Microsoft Sans Serif"/>
              </a:rPr>
              <a:t>  </a:t>
            </a:r>
            <a:r>
              <a:rPr dirty="0" sz="1800" spc="-10">
                <a:latin typeface="Microsoft Sans Serif"/>
                <a:cs typeface="Microsoft Sans Serif"/>
              </a:rPr>
              <a:t>،ة</a:t>
            </a:r>
            <a:r>
              <a:rPr dirty="0" sz="1800" spc="325">
                <a:latin typeface="Microsoft Sans Serif"/>
                <a:cs typeface="Microsoft Sans Serif"/>
              </a:rPr>
              <a:t> </a:t>
            </a:r>
            <a:r>
              <a:rPr dirty="0" sz="1800" spc="-265">
                <a:latin typeface="Microsoft Sans Serif"/>
                <a:cs typeface="Microsoft Sans Serif"/>
              </a:rPr>
              <a:t>ا</a:t>
            </a:r>
            <a:r>
              <a:rPr dirty="0" sz="1800" spc="20">
                <a:latin typeface="Microsoft Sans Serif"/>
                <a:cs typeface="Microsoft Sans Serif"/>
              </a:rPr>
              <a:t>  </a:t>
            </a:r>
            <a:r>
              <a:rPr dirty="0" sz="1800">
                <a:latin typeface="Microsoft Sans Serif"/>
                <a:cs typeface="Microsoft Sans Serif"/>
              </a:rPr>
              <a:t>ة</a:t>
            </a:r>
            <a:r>
              <a:rPr dirty="0" sz="1800" spc="125">
                <a:latin typeface="Microsoft Sans Serif"/>
                <a:cs typeface="Microsoft Sans Serif"/>
              </a:rPr>
              <a:t>  </a:t>
            </a:r>
            <a:r>
              <a:rPr dirty="0" sz="1800" spc="-170">
                <a:latin typeface="Microsoft Sans Serif"/>
                <a:cs typeface="Microsoft Sans Serif"/>
              </a:rPr>
              <a:t>ا</a:t>
            </a:r>
            <a:r>
              <a:rPr dirty="0" sz="1800" spc="-245">
                <a:latin typeface="Microsoft Sans Serif"/>
                <a:cs typeface="Microsoft Sans Serif"/>
              </a:rPr>
              <a:t> </a:t>
            </a:r>
            <a:r>
              <a:rPr dirty="0" sz="1800">
                <a:latin typeface="Microsoft Sans Serif"/>
                <a:cs typeface="Microsoft Sans Serif"/>
              </a:rPr>
              <a:t>ة</a:t>
            </a:r>
            <a:r>
              <a:rPr dirty="0" sz="1800" spc="370">
                <a:latin typeface="Microsoft Sans Serif"/>
                <a:cs typeface="Microsoft Sans Serif"/>
              </a:rPr>
              <a:t>  </a:t>
            </a:r>
            <a:r>
              <a:rPr dirty="0" sz="1800" spc="-300">
                <a:latin typeface="Microsoft Sans Serif"/>
                <a:cs typeface="Microsoft Sans Serif"/>
              </a:rPr>
              <a:t>و</a:t>
            </a:r>
            <a:r>
              <a:rPr dirty="0" sz="1800" spc="-245">
                <a:latin typeface="Microsoft Sans Serif"/>
                <a:cs typeface="Microsoft Sans Serif"/>
              </a:rPr>
              <a:t> </a:t>
            </a:r>
            <a:r>
              <a:rPr dirty="0" sz="1800" spc="-335">
                <a:latin typeface="Microsoft Sans Serif"/>
                <a:cs typeface="Microsoft Sans Serif"/>
              </a:rPr>
              <a:t>در</a:t>
            </a:r>
            <a:r>
              <a:rPr dirty="0" sz="1800" spc="75">
                <a:latin typeface="Microsoft Sans Serif"/>
                <a:cs typeface="Microsoft Sans Serif"/>
              </a:rPr>
              <a:t>  </a:t>
            </a:r>
            <a:r>
              <a:rPr dirty="0" sz="1800" spc="-340">
                <a:latin typeface="Microsoft Sans Serif"/>
                <a:cs typeface="Microsoft Sans Serif"/>
              </a:rPr>
              <a:t>قو</a:t>
            </a:r>
            <a:r>
              <a:rPr dirty="0" sz="1800" spc="165">
                <a:latin typeface="Microsoft Sans Serif"/>
                <a:cs typeface="Microsoft Sans Serif"/>
              </a:rPr>
              <a:t>  </a:t>
            </a:r>
            <a:r>
              <a:rPr dirty="0" sz="1800" spc="-45">
                <a:latin typeface="Microsoft Sans Serif"/>
                <a:cs typeface="Microsoft Sans Serif"/>
              </a:rPr>
              <a:t>ة</a:t>
            </a:r>
            <a:r>
              <a:rPr dirty="0" sz="1800" spc="-225">
                <a:latin typeface="Microsoft Sans Serif"/>
                <a:cs typeface="Microsoft Sans Serif"/>
              </a:rPr>
              <a:t> </a:t>
            </a:r>
            <a:r>
              <a:rPr dirty="0" sz="1800" spc="-265">
                <a:latin typeface="Microsoft Sans Serif"/>
                <a:cs typeface="Microsoft Sans Serif"/>
              </a:rPr>
              <a:t>ا</a:t>
            </a:r>
            <a:r>
              <a:rPr dirty="0" sz="1800" spc="150">
                <a:latin typeface="Microsoft Sans Serif"/>
                <a:cs typeface="Microsoft Sans Serif"/>
              </a:rPr>
              <a:t>  </a:t>
            </a:r>
            <a:r>
              <a:rPr dirty="0" sz="1800" spc="-265">
                <a:latin typeface="Microsoft Sans Serif"/>
                <a:cs typeface="Microsoft Sans Serif"/>
              </a:rPr>
              <a:t>ا</a:t>
            </a:r>
            <a:r>
              <a:rPr dirty="0" sz="1800" spc="295">
                <a:latin typeface="Microsoft Sans Serif"/>
                <a:cs typeface="Microsoft Sans Serif"/>
              </a:rPr>
              <a:t>  </a:t>
            </a:r>
            <a:r>
              <a:rPr dirty="0" sz="1800">
                <a:latin typeface="Microsoft Sans Serif"/>
                <a:cs typeface="Microsoft Sans Serif"/>
              </a:rPr>
              <a:t>ذ</a:t>
            </a:r>
            <a:r>
              <a:rPr dirty="0" sz="1800" spc="60">
                <a:latin typeface="Microsoft Sans Serif"/>
                <a:cs typeface="Microsoft Sans Serif"/>
              </a:rPr>
              <a:t>  </a:t>
            </a:r>
            <a:r>
              <a:rPr dirty="0" sz="1800">
                <a:latin typeface="Microsoft Sans Serif"/>
                <a:cs typeface="Microsoft Sans Serif"/>
              </a:rPr>
              <a:t>ة</a:t>
            </a:r>
            <a:r>
              <a:rPr dirty="0" sz="1800" spc="325">
                <a:latin typeface="Microsoft Sans Serif"/>
                <a:cs typeface="Microsoft Sans Serif"/>
              </a:rPr>
              <a:t>  </a:t>
            </a:r>
            <a:r>
              <a:rPr dirty="0" sz="1800" spc="-355">
                <a:latin typeface="Microsoft Sans Serif"/>
                <a:cs typeface="Microsoft Sans Serif"/>
              </a:rPr>
              <a:t>و</a:t>
            </a:r>
            <a:r>
              <a:rPr dirty="0" sz="1800" spc="305">
                <a:latin typeface="Microsoft Sans Serif"/>
                <a:cs typeface="Microsoft Sans Serif"/>
              </a:rPr>
              <a:t> </a:t>
            </a:r>
            <a:r>
              <a:rPr dirty="0" sz="1800" spc="-265">
                <a:latin typeface="Microsoft Sans Serif"/>
                <a:cs typeface="Microsoft Sans Serif"/>
              </a:rPr>
              <a:t>ا</a:t>
            </a:r>
            <a:r>
              <a:rPr dirty="0" sz="1800" spc="-20">
                <a:latin typeface="Microsoft Sans Serif"/>
                <a:cs typeface="Microsoft Sans Serif"/>
              </a:rPr>
              <a:t> </a:t>
            </a:r>
            <a:r>
              <a:rPr dirty="0" sz="1800" spc="-254">
                <a:latin typeface="Microsoft Sans Serif"/>
                <a:cs typeface="Microsoft Sans Serif"/>
              </a:rPr>
              <a:t>ر</a:t>
            </a:r>
            <a:r>
              <a:rPr dirty="0" sz="1800" spc="315">
                <a:latin typeface="Microsoft Sans Serif"/>
                <a:cs typeface="Microsoft Sans Serif"/>
              </a:rPr>
              <a:t> </a:t>
            </a:r>
            <a:r>
              <a:rPr dirty="0" sz="1800" spc="-300">
                <a:latin typeface="Microsoft Sans Serif"/>
                <a:cs typeface="Microsoft Sans Serif"/>
              </a:rPr>
              <a:t>و</a:t>
            </a:r>
            <a:r>
              <a:rPr dirty="0" sz="1800" spc="-229">
                <a:latin typeface="Microsoft Sans Serif"/>
                <a:cs typeface="Microsoft Sans Serif"/>
              </a:rPr>
              <a:t> </a:t>
            </a:r>
            <a:r>
              <a:rPr dirty="0" sz="1800" spc="-430">
                <a:latin typeface="Microsoft Sans Serif"/>
                <a:cs typeface="Microsoft Sans Serif"/>
              </a:rPr>
              <a:t>رو</a:t>
            </a:r>
            <a:r>
              <a:rPr dirty="0" sz="1800" spc="215">
                <a:latin typeface="Microsoft Sans Serif"/>
                <a:cs typeface="Microsoft Sans Serif"/>
              </a:rPr>
              <a:t>  </a:t>
            </a:r>
            <a:r>
              <a:rPr dirty="0" sz="1800" spc="-285">
                <a:latin typeface="Microsoft Sans Serif"/>
                <a:cs typeface="Microsoft Sans Serif"/>
              </a:rPr>
              <a:t>ظا</a:t>
            </a:r>
            <a:r>
              <a:rPr dirty="0" sz="1800" spc="325">
                <a:latin typeface="Microsoft Sans Serif"/>
                <a:cs typeface="Microsoft Sans Serif"/>
              </a:rPr>
              <a:t>  </a:t>
            </a:r>
            <a:r>
              <a:rPr dirty="0" sz="1800" spc="-204">
                <a:latin typeface="Microsoft Sans Serif"/>
                <a:cs typeface="Microsoft Sans Serif"/>
              </a:rPr>
              <a:t>نا</a:t>
            </a:r>
            <a:r>
              <a:rPr dirty="0" sz="1800" spc="-240">
                <a:latin typeface="Microsoft Sans Serif"/>
                <a:cs typeface="Microsoft Sans Serif"/>
              </a:rPr>
              <a:t> </a:t>
            </a:r>
            <a:r>
              <a:rPr dirty="0" sz="1800">
                <a:latin typeface="Microsoft Sans Serif"/>
                <a:cs typeface="Microsoft Sans Serif"/>
              </a:rPr>
              <a:t>ة</a:t>
            </a:r>
            <a:r>
              <a:rPr dirty="0" sz="1800" spc="-5">
                <a:latin typeface="Microsoft Sans Serif"/>
                <a:cs typeface="Microsoft Sans Serif"/>
              </a:rPr>
              <a:t> </a:t>
            </a:r>
            <a:r>
              <a:rPr dirty="0" sz="1800" spc="-400">
                <a:latin typeface="Microsoft Sans Serif"/>
                <a:cs typeface="Microsoft Sans Serif"/>
              </a:rPr>
              <a:t>وروأل</a:t>
            </a:r>
            <a:r>
              <a:rPr dirty="0" sz="1800" spc="275">
                <a:latin typeface="Microsoft Sans Serif"/>
                <a:cs typeface="Microsoft Sans Serif"/>
              </a:rPr>
              <a:t> </a:t>
            </a:r>
            <a:r>
              <a:rPr dirty="0" sz="1800">
                <a:latin typeface="Microsoft Sans Serif"/>
                <a:cs typeface="Microsoft Sans Serif"/>
              </a:rPr>
              <a:t>ة</a:t>
            </a:r>
            <a:r>
              <a:rPr dirty="0" sz="1800" spc="380">
                <a:latin typeface="Microsoft Sans Serif"/>
                <a:cs typeface="Microsoft Sans Serif"/>
              </a:rPr>
              <a:t>  </a:t>
            </a:r>
            <a:r>
              <a:rPr dirty="0" sz="1800" spc="-320">
                <a:latin typeface="Microsoft Sans Serif"/>
                <a:cs typeface="Microsoft Sans Serif"/>
              </a:rPr>
              <a:t>رار</a:t>
            </a:r>
            <a:r>
              <a:rPr dirty="0" sz="1800" spc="25">
                <a:latin typeface="Microsoft Sans Serif"/>
                <a:cs typeface="Microsoft Sans Serif"/>
              </a:rPr>
              <a:t> </a:t>
            </a:r>
            <a:r>
              <a:rPr dirty="0" sz="1800" spc="-805">
                <a:latin typeface="Microsoft Sans Serif"/>
                <a:cs typeface="Microsoft Sans Serif"/>
              </a:rPr>
              <a:t>ي</a:t>
            </a:r>
            <a:r>
              <a:rPr dirty="0" baseline="-13888" sz="2700" spc="-1207">
                <a:latin typeface="Microsoft Sans Serif"/>
                <a:cs typeface="Microsoft Sans Serif"/>
              </a:rPr>
              <a:t>„</a:t>
            </a:r>
            <a:r>
              <a:rPr dirty="0" baseline="-13888" sz="2700" spc="142">
                <a:latin typeface="Microsoft Sans Serif"/>
                <a:cs typeface="Microsoft Sans Serif"/>
              </a:rPr>
              <a:t> </a:t>
            </a:r>
            <a:r>
              <a:rPr dirty="0" sz="1800" spc="-300">
                <a:latin typeface="Microsoft Sans Serif"/>
                <a:cs typeface="Microsoft Sans Serif"/>
              </a:rPr>
              <a:t>ءا</a:t>
            </a:r>
            <a:r>
              <a:rPr dirty="0" sz="1800" spc="50">
                <a:latin typeface="Microsoft Sans Serif"/>
                <a:cs typeface="Microsoft Sans Serif"/>
              </a:rPr>
              <a:t> </a:t>
            </a:r>
            <a:r>
              <a:rPr dirty="0" sz="1800" spc="-390">
                <a:latin typeface="Microsoft Sans Serif"/>
                <a:cs typeface="Microsoft Sans Serif"/>
              </a:rPr>
              <a:t>,</a:t>
            </a:r>
            <a:r>
              <a:rPr dirty="0" sz="1800" spc="-390">
                <a:latin typeface="Microsoft Sans Serif"/>
                <a:cs typeface="Microsoft Sans Serif"/>
              </a:rPr>
              <a:t>و</a:t>
            </a:r>
            <a:endParaRPr sz="1800">
              <a:latin typeface="Microsoft Sans Serif"/>
              <a:cs typeface="Microsoft Sans Serif"/>
            </a:endParaRPr>
          </a:p>
          <a:p>
            <a:pPr algn="r" marL="8886825" marR="30480">
              <a:lnSpc>
                <a:spcPct val="100000"/>
              </a:lnSpc>
              <a:spcBef>
                <a:spcPts val="1305"/>
              </a:spcBef>
            </a:pPr>
            <a:r>
              <a:rPr dirty="0" baseline="21604" sz="2700" spc="-1357">
                <a:latin typeface="Microsoft Sans Serif"/>
                <a:cs typeface="Microsoft Sans Serif"/>
              </a:rPr>
              <a:t>حت</a:t>
            </a:r>
            <a:r>
              <a:rPr dirty="0" baseline="37037" sz="2700" spc="-247">
                <a:latin typeface="Microsoft Sans Serif"/>
                <a:cs typeface="Microsoft Sans Serif"/>
              </a:rPr>
              <a:t> </a:t>
            </a:r>
            <a:r>
              <a:rPr dirty="0" baseline="10802" sz="2700" spc="-1770">
                <a:latin typeface="Microsoft Sans Serif"/>
                <a:cs typeface="Microsoft Sans Serif"/>
              </a:rPr>
              <a:t>اض</a:t>
            </a:r>
            <a:r>
              <a:rPr dirty="0" baseline="23148" sz="2700" spc="-1770">
                <a:latin typeface="Microsoft Sans Serif"/>
                <a:cs typeface="Microsoft Sans Serif"/>
              </a:rPr>
              <a:t>.</a:t>
            </a:r>
            <a:r>
              <a:rPr dirty="0" baseline="23148" sz="2700" spc="-390">
                <a:latin typeface="Microsoft Sans Serif"/>
                <a:cs typeface="Microsoft Sans Serif"/>
              </a:rPr>
              <a:t> </a:t>
            </a:r>
            <a:r>
              <a:rPr dirty="0" baseline="12345" sz="2700" spc="-1770">
                <a:latin typeface="Microsoft Sans Serif"/>
                <a:cs typeface="Microsoft Sans Serif"/>
              </a:rPr>
              <a:t>ف</a:t>
            </a:r>
            <a:r>
              <a:rPr dirty="0" baseline="33950" sz="2700" spc="-1770">
                <a:latin typeface="Microsoft Sans Serif"/>
                <a:cs typeface="Microsoft Sans Serif"/>
              </a:rPr>
              <a:t>.</a:t>
            </a:r>
            <a:r>
              <a:rPr dirty="0" baseline="33950" sz="2700" spc="-450">
                <a:latin typeface="Microsoft Sans Serif"/>
                <a:cs typeface="Microsoft Sans Serif"/>
              </a:rPr>
              <a:t> </a:t>
            </a:r>
            <a:r>
              <a:rPr dirty="0" baseline="20061" sz="2700" spc="-667">
                <a:latin typeface="Microsoft Sans Serif"/>
                <a:cs typeface="Microsoft Sans Serif"/>
              </a:rPr>
              <a:t>لا</a:t>
            </a:r>
            <a:r>
              <a:rPr dirty="0" baseline="20061" sz="2700" spc="-382">
                <a:latin typeface="Microsoft Sans Serif"/>
                <a:cs typeface="Microsoft Sans Serif"/>
              </a:rPr>
              <a:t> </a:t>
            </a:r>
            <a:r>
              <a:rPr dirty="0" baseline="3086" sz="2700" spc="-735">
                <a:latin typeface="Microsoft Sans Serif"/>
                <a:cs typeface="Microsoft Sans Serif"/>
              </a:rPr>
              <a:t>ة</a:t>
            </a:r>
            <a:r>
              <a:rPr dirty="0" baseline="18518" sz="2700" spc="-735">
                <a:latin typeface="Microsoft Sans Serif"/>
                <a:cs typeface="Microsoft Sans Serif"/>
              </a:rPr>
              <a:t>„</a:t>
            </a:r>
            <a:r>
              <a:rPr dirty="0" baseline="18518" sz="2700" spc="-352">
                <a:latin typeface="Microsoft Sans Serif"/>
                <a:cs typeface="Microsoft Sans Serif"/>
              </a:rPr>
              <a:t> </a:t>
            </a:r>
            <a:r>
              <a:rPr dirty="0" baseline="6172" sz="2700" spc="-1380">
                <a:latin typeface="Microsoft Sans Serif"/>
                <a:cs typeface="Microsoft Sans Serif"/>
              </a:rPr>
              <a:t>ق</a:t>
            </a:r>
            <a:r>
              <a:rPr dirty="0" baseline="24691" sz="2700" spc="-1380">
                <a:latin typeface="Microsoft Sans Serif"/>
                <a:cs typeface="Microsoft Sans Serif"/>
              </a:rPr>
              <a:t>.</a:t>
            </a:r>
            <a:r>
              <a:rPr dirty="0" baseline="24691" sz="2700" spc="-300">
                <a:latin typeface="Microsoft Sans Serif"/>
                <a:cs typeface="Microsoft Sans Serif"/>
              </a:rPr>
              <a:t> </a:t>
            </a:r>
            <a:r>
              <a:rPr dirty="0" baseline="18518" sz="2700" spc="-1237">
                <a:latin typeface="Microsoft Sans Serif"/>
                <a:cs typeface="Microsoft Sans Serif"/>
              </a:rPr>
              <a:t>احض</a:t>
            </a:r>
            <a:r>
              <a:rPr dirty="0" baseline="18518" sz="2700" spc="-367">
                <a:latin typeface="Microsoft Sans Serif"/>
                <a:cs typeface="Microsoft Sans Serif"/>
              </a:rPr>
              <a:t> </a:t>
            </a:r>
            <a:r>
              <a:rPr dirty="0" baseline="3086" sz="2700" spc="-1132">
                <a:latin typeface="Microsoft Sans Serif"/>
                <a:cs typeface="Microsoft Sans Serif"/>
              </a:rPr>
              <a:t>ي</a:t>
            </a:r>
            <a:r>
              <a:rPr dirty="0" baseline="29320" sz="2700" spc="-1132">
                <a:latin typeface="Microsoft Sans Serif"/>
                <a:cs typeface="Microsoft Sans Serif"/>
              </a:rPr>
              <a:t>.</a:t>
            </a:r>
            <a:r>
              <a:rPr dirty="0" baseline="-10802" sz="2700" spc="-1132">
                <a:latin typeface="Microsoft Sans Serif"/>
                <a:cs typeface="Microsoft Sans Serif"/>
              </a:rPr>
              <a:t>„</a:t>
            </a:r>
            <a:r>
              <a:rPr dirty="0" baseline="12345" sz="2700" spc="-1132">
                <a:latin typeface="Microsoft Sans Serif"/>
                <a:cs typeface="Microsoft Sans Serif"/>
              </a:rPr>
              <a:t>ق</a:t>
            </a:r>
            <a:r>
              <a:rPr dirty="0" baseline="12345" sz="2700" spc="-359">
                <a:latin typeface="Microsoft Sans Serif"/>
                <a:cs typeface="Microsoft Sans Serif"/>
              </a:rPr>
              <a:t> </a:t>
            </a:r>
            <a:r>
              <a:rPr dirty="0" baseline="3086" sz="2700" spc="-660">
                <a:latin typeface="Microsoft Sans Serif"/>
                <a:cs typeface="Microsoft Sans Serif"/>
              </a:rPr>
              <a:t>ب</a:t>
            </a:r>
            <a:r>
              <a:rPr dirty="0" baseline="20061" sz="2700" spc="-660">
                <a:latin typeface="Microsoft Sans Serif"/>
                <a:cs typeface="Microsoft Sans Serif"/>
              </a:rPr>
              <a:t>„</a:t>
            </a:r>
            <a:r>
              <a:rPr dirty="0" baseline="20061" sz="2700" spc="-262">
                <a:latin typeface="Microsoft Sans Serif"/>
                <a:cs typeface="Microsoft Sans Serif"/>
              </a:rPr>
              <a:t> </a:t>
            </a:r>
            <a:r>
              <a:rPr dirty="0" baseline="20061" sz="2700" spc="-502">
                <a:latin typeface="Microsoft Sans Serif"/>
                <a:cs typeface="Microsoft Sans Serif"/>
              </a:rPr>
              <a:t>رَ</a:t>
            </a:r>
            <a:r>
              <a:rPr dirty="0" baseline="20061" sz="2700" spc="-315">
                <a:latin typeface="Microsoft Sans Serif"/>
                <a:cs typeface="Microsoft Sans Serif"/>
              </a:rPr>
              <a:t> </a:t>
            </a:r>
            <a:r>
              <a:rPr dirty="0" baseline="10802" sz="2700" spc="-1725">
                <a:latin typeface="Microsoft Sans Serif"/>
                <a:cs typeface="Microsoft Sans Serif"/>
              </a:rPr>
              <a:t>ش</a:t>
            </a:r>
            <a:r>
              <a:rPr dirty="0" baseline="21604" sz="2700" spc="-607">
                <a:latin typeface="Microsoft Sans Serif"/>
                <a:cs typeface="Microsoft Sans Serif"/>
              </a:rPr>
              <a:t> </a:t>
            </a:r>
            <a:r>
              <a:rPr dirty="0" baseline="6172" sz="2700">
                <a:latin typeface="Microsoft Sans Serif"/>
                <a:cs typeface="Microsoft Sans Serif"/>
              </a:rPr>
              <a:t>ِ</a:t>
            </a:r>
            <a:r>
              <a:rPr dirty="0" baseline="6172" sz="2700" spc="-427">
                <a:latin typeface="Microsoft Sans Serif"/>
                <a:cs typeface="Microsoft Sans Serif"/>
              </a:rPr>
              <a:t> </a:t>
            </a:r>
            <a:r>
              <a:rPr dirty="0" baseline="41666" sz="2700" spc="-1260">
                <a:latin typeface="Microsoft Sans Serif"/>
                <a:cs typeface="Microsoft Sans Serif"/>
              </a:rPr>
              <a:t>تُ</a:t>
            </a:r>
            <a:r>
              <a:rPr dirty="0" baseline="33950" sz="2700" spc="-1260">
                <a:latin typeface="Microsoft Sans Serif"/>
                <a:cs typeface="Microsoft Sans Serif"/>
              </a:rPr>
              <a:t>.</a:t>
            </a:r>
            <a:r>
              <a:rPr dirty="0" baseline="33950" sz="2700" spc="-37">
                <a:latin typeface="Microsoft Sans Serif"/>
                <a:cs typeface="Microsoft Sans Serif"/>
              </a:rPr>
              <a:t> </a:t>
            </a:r>
            <a:r>
              <a:rPr dirty="0" baseline="3086" sz="2700" spc="-1395">
                <a:latin typeface="Microsoft Sans Serif"/>
                <a:cs typeface="Microsoft Sans Serif"/>
              </a:rPr>
              <a:t>ي</a:t>
            </a:r>
            <a:r>
              <a:rPr dirty="0" baseline="-10802" sz="2700" spc="-1395">
                <a:latin typeface="Microsoft Sans Serif"/>
                <a:cs typeface="Microsoft Sans Serif"/>
              </a:rPr>
              <a:t>„</a:t>
            </a:r>
            <a:r>
              <a:rPr dirty="0" baseline="12345" sz="2700" spc="-1395">
                <a:latin typeface="Microsoft Sans Serif"/>
                <a:cs typeface="Microsoft Sans Serif"/>
              </a:rPr>
              <a:t>ت</a:t>
            </a:r>
            <a:r>
              <a:rPr dirty="0" baseline="24691" sz="2700" spc="-1395">
                <a:latin typeface="Microsoft Sans Serif"/>
                <a:cs typeface="Microsoft Sans Serif"/>
              </a:rPr>
              <a:t>„</a:t>
            </a:r>
            <a:r>
              <a:rPr dirty="0" baseline="24691" sz="2700" spc="-405">
                <a:latin typeface="Microsoft Sans Serif"/>
                <a:cs typeface="Microsoft Sans Serif"/>
              </a:rPr>
              <a:t> </a:t>
            </a:r>
            <a:r>
              <a:rPr dirty="0" baseline="13888" sz="2700" spc="-667">
                <a:latin typeface="Microsoft Sans Serif"/>
                <a:cs typeface="Microsoft Sans Serif"/>
              </a:rPr>
              <a:t>لا</a:t>
            </a:r>
            <a:r>
              <a:rPr dirty="0" baseline="13888" sz="2700" spc="-330">
                <a:latin typeface="Microsoft Sans Serif"/>
                <a:cs typeface="Microsoft Sans Serif"/>
              </a:rPr>
              <a:t> </a:t>
            </a:r>
            <a:r>
              <a:rPr dirty="0" baseline="20061" sz="2700" spc="-975">
                <a:latin typeface="Microsoft Sans Serif"/>
                <a:cs typeface="Microsoft Sans Serif"/>
              </a:rPr>
              <a:t>روصلا</a:t>
            </a:r>
            <a:r>
              <a:rPr dirty="0" baseline="20061" sz="2700" spc="-375">
                <a:latin typeface="Microsoft Sans Serif"/>
                <a:cs typeface="Microsoft Sans Serif"/>
              </a:rPr>
              <a:t> </a:t>
            </a:r>
            <a:r>
              <a:rPr dirty="0" baseline="3086" sz="2700" spc="-900">
                <a:latin typeface="Microsoft Sans Serif"/>
                <a:cs typeface="Microsoft Sans Serif"/>
              </a:rPr>
              <a:t>ن</a:t>
            </a:r>
            <a:r>
              <a:rPr dirty="0" baseline="16975" sz="2700" spc="-900">
                <a:latin typeface="Microsoft Sans Serif"/>
                <a:cs typeface="Microsoft Sans Serif"/>
              </a:rPr>
              <a:t>.</a:t>
            </a:r>
            <a:r>
              <a:rPr dirty="0" baseline="16975" sz="2700" spc="-187">
                <a:latin typeface="Microsoft Sans Serif"/>
                <a:cs typeface="Microsoft Sans Serif"/>
              </a:rPr>
              <a:t> </a:t>
            </a:r>
            <a:r>
              <a:rPr dirty="0" baseline="3086" sz="2700" spc="-1064">
                <a:latin typeface="Microsoft Sans Serif"/>
                <a:cs typeface="Microsoft Sans Serif"/>
              </a:rPr>
              <a:t>ا</a:t>
            </a:r>
            <a:r>
              <a:rPr dirty="0" sz="1800" spc="-710">
                <a:latin typeface="Microsoft Sans Serif"/>
                <a:cs typeface="Microsoft Sans Serif"/>
              </a:rPr>
              <a:t>,</a:t>
            </a:r>
            <a:r>
              <a:rPr dirty="0" baseline="10802" sz="2700" spc="-1064">
                <a:latin typeface="Microsoft Sans Serif"/>
                <a:cs typeface="Microsoft Sans Serif"/>
              </a:rPr>
              <a:t>ق</a:t>
            </a:r>
            <a:r>
              <a:rPr dirty="0" baseline="21604" sz="2700" spc="-1064">
                <a:latin typeface="Microsoft Sans Serif"/>
                <a:cs typeface="Microsoft Sans Serif"/>
              </a:rPr>
              <a:t>.</a:t>
            </a:r>
            <a:r>
              <a:rPr dirty="0" baseline="21604" sz="2700" spc="30">
                <a:latin typeface="Microsoft Sans Serif"/>
                <a:cs typeface="Microsoft Sans Serif"/>
              </a:rPr>
              <a:t> </a:t>
            </a:r>
            <a:r>
              <a:rPr dirty="0" baseline="3086" sz="2700" spc="-690">
                <a:latin typeface="Microsoft Sans Serif"/>
                <a:cs typeface="Microsoft Sans Serif"/>
              </a:rPr>
              <a:t>؛كلد</a:t>
            </a:r>
            <a:r>
              <a:rPr dirty="0" baseline="20061" sz="2700" spc="-690">
                <a:latin typeface="Microsoft Sans Serif"/>
                <a:cs typeface="Microsoft Sans Serif"/>
              </a:rPr>
              <a:t>.</a:t>
            </a:r>
            <a:r>
              <a:rPr dirty="0" baseline="20061" sz="2700" spc="30">
                <a:latin typeface="Microsoft Sans Serif"/>
                <a:cs typeface="Microsoft Sans Serif"/>
              </a:rPr>
              <a:t> </a:t>
            </a:r>
            <a:r>
              <a:rPr dirty="0" baseline="23148" sz="2700" spc="-1155">
                <a:latin typeface="Microsoft Sans Serif"/>
                <a:cs typeface="Microsoft Sans Serif"/>
              </a:rPr>
              <a:t>يلع</a:t>
            </a:r>
            <a:endParaRPr baseline="23148" sz="2700">
              <a:latin typeface="Microsoft Sans Serif"/>
              <a:cs typeface="Microsoft Sans Serif"/>
            </a:endParaRPr>
          </a:p>
          <a:p>
            <a:pPr algn="r" marL="7098030" marR="31115">
              <a:lnSpc>
                <a:spcPct val="100000"/>
              </a:lnSpc>
              <a:spcBef>
                <a:spcPts val="855"/>
              </a:spcBef>
            </a:pPr>
            <a:r>
              <a:rPr dirty="0" sz="1800" spc="-420">
                <a:latin typeface="Microsoft Sans Serif"/>
                <a:cs typeface="Microsoft Sans Serif"/>
              </a:rPr>
              <a:t>.</a:t>
            </a:r>
            <a:r>
              <a:rPr dirty="0" baseline="20061" sz="2700" spc="-630">
                <a:latin typeface="Microsoft Sans Serif"/>
                <a:cs typeface="Microsoft Sans Serif"/>
              </a:rPr>
              <a:t>كاهت</a:t>
            </a:r>
            <a:r>
              <a:rPr dirty="0" baseline="32407" sz="2700" spc="-630">
                <a:latin typeface="Microsoft Sans Serif"/>
                <a:cs typeface="Microsoft Sans Serif"/>
              </a:rPr>
              <a:t>„</a:t>
            </a:r>
            <a:r>
              <a:rPr dirty="0" baseline="32407" sz="2700" spc="-405">
                <a:latin typeface="Microsoft Sans Serif"/>
                <a:cs typeface="Microsoft Sans Serif"/>
              </a:rPr>
              <a:t> </a:t>
            </a:r>
            <a:r>
              <a:rPr dirty="0" baseline="23148" sz="2700" spc="-982">
                <a:latin typeface="Microsoft Sans Serif"/>
                <a:cs typeface="Microsoft Sans Serif"/>
              </a:rPr>
              <a:t>ت</a:t>
            </a:r>
            <a:r>
              <a:rPr dirty="0" baseline="33950" sz="2700" spc="-982">
                <a:latin typeface="Microsoft Sans Serif"/>
                <a:cs typeface="Microsoft Sans Serif"/>
              </a:rPr>
              <a:t>.</a:t>
            </a:r>
            <a:r>
              <a:rPr dirty="0" baseline="9259" sz="2700" spc="-982">
                <a:latin typeface="Microsoft Sans Serif"/>
                <a:cs typeface="Microsoft Sans Serif"/>
              </a:rPr>
              <a:t>ﻻاب</a:t>
            </a:r>
            <a:r>
              <a:rPr dirty="0" baseline="-3086" sz="2700" spc="-982">
                <a:latin typeface="Microsoft Sans Serif"/>
                <a:cs typeface="Microsoft Sans Serif"/>
              </a:rPr>
              <a:t>,</a:t>
            </a:r>
            <a:r>
              <a:rPr dirty="0" baseline="-3086" sz="2700" spc="-195">
                <a:latin typeface="Microsoft Sans Serif"/>
                <a:cs typeface="Microsoft Sans Serif"/>
              </a:rPr>
              <a:t> </a:t>
            </a:r>
            <a:r>
              <a:rPr dirty="0" baseline="16975" sz="2700" spc="-855">
                <a:latin typeface="Microsoft Sans Serif"/>
                <a:cs typeface="Microsoft Sans Serif"/>
              </a:rPr>
              <a:t>ارًوعس</a:t>
            </a:r>
            <a:r>
              <a:rPr dirty="0" baseline="30864" sz="2700" spc="142">
                <a:latin typeface="Microsoft Sans Serif"/>
                <a:cs typeface="Microsoft Sans Serif"/>
              </a:rPr>
              <a:t> </a:t>
            </a:r>
            <a:r>
              <a:rPr dirty="0" sz="1800" spc="-525">
                <a:latin typeface="Microsoft Sans Serif"/>
                <a:cs typeface="Microsoft Sans Serif"/>
              </a:rPr>
              <a:t>ير</a:t>
            </a:r>
            <a:r>
              <a:rPr dirty="0" baseline="13888" sz="2700" spc="-787">
                <a:latin typeface="Microsoft Sans Serif"/>
                <a:cs typeface="Microsoft Sans Serif"/>
              </a:rPr>
              <a:t>.</a:t>
            </a:r>
            <a:r>
              <a:rPr dirty="0" baseline="13888" sz="2700" spc="-405">
                <a:latin typeface="Microsoft Sans Serif"/>
                <a:cs typeface="Microsoft Sans Serif"/>
              </a:rPr>
              <a:t> </a:t>
            </a:r>
            <a:r>
              <a:rPr dirty="0" baseline="7716" sz="2700" spc="-922">
                <a:latin typeface="Microsoft Sans Serif"/>
                <a:cs typeface="Microsoft Sans Serif"/>
              </a:rPr>
              <a:t>ي</a:t>
            </a:r>
            <a:r>
              <a:rPr dirty="0" baseline="20061" sz="2700" spc="-922">
                <a:latin typeface="Microsoft Sans Serif"/>
                <a:cs typeface="Microsoft Sans Serif"/>
              </a:rPr>
              <a:t>„</a:t>
            </a:r>
            <a:r>
              <a:rPr dirty="0" baseline="9259" sz="2700" spc="-922">
                <a:latin typeface="Microsoft Sans Serif"/>
                <a:cs typeface="Microsoft Sans Serif"/>
              </a:rPr>
              <a:t>اراب</a:t>
            </a:r>
            <a:r>
              <a:rPr dirty="0" baseline="-3086" sz="2700" spc="-922">
                <a:latin typeface="Microsoft Sans Serif"/>
                <a:cs typeface="Microsoft Sans Serif"/>
              </a:rPr>
              <a:t>,</a:t>
            </a:r>
            <a:r>
              <a:rPr dirty="0" baseline="9259" sz="2700" spc="-922">
                <a:latin typeface="Microsoft Sans Serif"/>
                <a:cs typeface="Microsoft Sans Serif"/>
              </a:rPr>
              <a:t>اث</a:t>
            </a:r>
            <a:r>
              <a:rPr dirty="0" baseline="-1543" sz="2700" spc="-922">
                <a:latin typeface="Microsoft Sans Serif"/>
                <a:cs typeface="Microsoft Sans Serif"/>
              </a:rPr>
              <a:t>,</a:t>
            </a:r>
            <a:r>
              <a:rPr dirty="0" baseline="6172" sz="2700" spc="-922">
                <a:latin typeface="Microsoft Sans Serif"/>
                <a:cs typeface="Microsoft Sans Serif"/>
              </a:rPr>
              <a:t>لا</a:t>
            </a:r>
            <a:r>
              <a:rPr dirty="0" baseline="6172" sz="2700" spc="-390">
                <a:latin typeface="Microsoft Sans Serif"/>
                <a:cs typeface="Microsoft Sans Serif"/>
              </a:rPr>
              <a:t> </a:t>
            </a:r>
            <a:r>
              <a:rPr dirty="0" baseline="7716" sz="2700" spc="-569">
                <a:latin typeface="Microsoft Sans Serif"/>
                <a:cs typeface="Microsoft Sans Serif"/>
              </a:rPr>
              <a:t>مهدراطن</a:t>
            </a:r>
            <a:r>
              <a:rPr dirty="0" baseline="3086" sz="2700" spc="-569">
                <a:latin typeface="Microsoft Sans Serif"/>
                <a:cs typeface="Microsoft Sans Serif"/>
              </a:rPr>
              <a:t>„</a:t>
            </a:r>
            <a:r>
              <a:rPr dirty="0" baseline="3086" sz="2700" spc="-157">
                <a:latin typeface="Microsoft Sans Serif"/>
                <a:cs typeface="Microsoft Sans Serif"/>
              </a:rPr>
              <a:t> </a:t>
            </a:r>
            <a:r>
              <a:rPr dirty="0" sz="1800" spc="-600">
                <a:latin typeface="Microsoft Sans Serif"/>
                <a:cs typeface="Microsoft Sans Serif"/>
              </a:rPr>
              <a:t>ن</a:t>
            </a:r>
            <a:r>
              <a:rPr dirty="0" baseline="13888" sz="2700" spc="-900">
                <a:latin typeface="Microsoft Sans Serif"/>
                <a:cs typeface="Microsoft Sans Serif"/>
              </a:rPr>
              <a:t>.</a:t>
            </a:r>
            <a:r>
              <a:rPr dirty="0" baseline="13888" sz="2700" spc="-157">
                <a:latin typeface="Microsoft Sans Serif"/>
                <a:cs typeface="Microsoft Sans Serif"/>
              </a:rPr>
              <a:t> </a:t>
            </a:r>
            <a:r>
              <a:rPr dirty="0" sz="1800" spc="-940">
                <a:latin typeface="Microsoft Sans Serif"/>
                <a:cs typeface="Microsoft Sans Serif"/>
              </a:rPr>
              <a:t>يذ</a:t>
            </a:r>
            <a:r>
              <a:rPr dirty="0" baseline="4629" sz="2700" spc="-1410">
                <a:latin typeface="Microsoft Sans Serif"/>
                <a:cs typeface="Microsoft Sans Serif"/>
              </a:rPr>
              <a:t>„</a:t>
            </a:r>
            <a:r>
              <a:rPr dirty="0" baseline="4629" sz="2700" spc="-247">
                <a:latin typeface="Microsoft Sans Serif"/>
                <a:cs typeface="Microsoft Sans Serif"/>
              </a:rPr>
              <a:t> </a:t>
            </a:r>
            <a:r>
              <a:rPr dirty="0" baseline="15432" sz="2700" spc="-750">
                <a:latin typeface="Microsoft Sans Serif"/>
                <a:cs typeface="Microsoft Sans Serif"/>
              </a:rPr>
              <a:t>.</a:t>
            </a:r>
            <a:r>
              <a:rPr dirty="0" baseline="15432" sz="2700" spc="-367">
                <a:latin typeface="Microsoft Sans Serif"/>
                <a:cs typeface="Microsoft Sans Serif"/>
              </a:rPr>
              <a:t> </a:t>
            </a:r>
            <a:r>
              <a:rPr dirty="0" baseline="4629" sz="2700" spc="-667">
                <a:latin typeface="Microsoft Sans Serif"/>
                <a:cs typeface="Microsoft Sans Serif"/>
              </a:rPr>
              <a:t>لا</a:t>
            </a:r>
            <a:r>
              <a:rPr dirty="0" baseline="4629" sz="2700" spc="-359">
                <a:latin typeface="Microsoft Sans Serif"/>
                <a:cs typeface="Microsoft Sans Serif"/>
              </a:rPr>
              <a:t> </a:t>
            </a:r>
            <a:r>
              <a:rPr dirty="0" baseline="9259" sz="2700" spc="-1230">
                <a:latin typeface="Microsoft Sans Serif"/>
                <a:cs typeface="Microsoft Sans Serif"/>
              </a:rPr>
              <a:t>صاح</a:t>
            </a:r>
            <a:r>
              <a:rPr dirty="0" baseline="21604" sz="2700" spc="-1230">
                <a:latin typeface="Microsoft Sans Serif"/>
                <a:cs typeface="Microsoft Sans Serif"/>
              </a:rPr>
              <a:t>.</a:t>
            </a:r>
            <a:r>
              <a:rPr dirty="0" baseline="15432" sz="2700" spc="-1230">
                <a:latin typeface="Microsoft Sans Serif"/>
                <a:cs typeface="Microsoft Sans Serif"/>
              </a:rPr>
              <a:t>ش</a:t>
            </a:r>
            <a:r>
              <a:rPr dirty="0" baseline="30864" sz="2700" spc="-509">
                <a:latin typeface="Microsoft Sans Serif"/>
                <a:cs typeface="Microsoft Sans Serif"/>
              </a:rPr>
              <a:t> </a:t>
            </a:r>
            <a:r>
              <a:rPr dirty="0" sz="1800" spc="-195">
                <a:latin typeface="Microsoft Sans Serif"/>
                <a:cs typeface="Microsoft Sans Serif"/>
              </a:rPr>
              <a:t>أ</a:t>
            </a:r>
            <a:r>
              <a:rPr dirty="0" baseline="18518" sz="2700" spc="-465">
                <a:latin typeface="Microsoft Sans Serif"/>
                <a:cs typeface="Microsoft Sans Serif"/>
              </a:rPr>
              <a:t> </a:t>
            </a:r>
            <a:r>
              <a:rPr dirty="0" baseline="4629" sz="2700" spc="-630">
                <a:latin typeface="Microsoft Sans Serif"/>
                <a:cs typeface="Microsoft Sans Serif"/>
              </a:rPr>
              <a:t>لا</a:t>
            </a:r>
            <a:r>
              <a:rPr dirty="0" baseline="4629" sz="2700" spc="-359">
                <a:latin typeface="Microsoft Sans Serif"/>
                <a:cs typeface="Microsoft Sans Serif"/>
              </a:rPr>
              <a:t> </a:t>
            </a:r>
            <a:r>
              <a:rPr dirty="0" sz="1800" spc="-760">
                <a:latin typeface="Microsoft Sans Serif"/>
                <a:cs typeface="Microsoft Sans Serif"/>
              </a:rPr>
              <a:t>ي</a:t>
            </a:r>
            <a:r>
              <a:rPr dirty="0" baseline="26234" sz="2700" spc="-1139">
                <a:latin typeface="Microsoft Sans Serif"/>
                <a:cs typeface="Microsoft Sans Serif"/>
              </a:rPr>
              <a:t>.</a:t>
            </a:r>
            <a:r>
              <a:rPr dirty="0" baseline="10802" sz="2700" spc="-1139">
                <a:latin typeface="Microsoft Sans Serif"/>
                <a:cs typeface="Microsoft Sans Serif"/>
              </a:rPr>
              <a:t>ق</a:t>
            </a:r>
            <a:r>
              <a:rPr dirty="0" baseline="10802" sz="2700" spc="-367">
                <a:latin typeface="Microsoft Sans Serif"/>
                <a:cs typeface="Microsoft Sans Serif"/>
              </a:rPr>
              <a:t> </a:t>
            </a:r>
            <a:r>
              <a:rPr dirty="0" baseline="6172" sz="2700" spc="-780">
                <a:latin typeface="Microsoft Sans Serif"/>
                <a:cs typeface="Microsoft Sans Serif"/>
              </a:rPr>
              <a:t>ذل</a:t>
            </a:r>
            <a:r>
              <a:rPr dirty="0" baseline="29320" sz="2700" spc="-780">
                <a:latin typeface="Microsoft Sans Serif"/>
                <a:cs typeface="Microsoft Sans Serif"/>
              </a:rPr>
              <a:t>o</a:t>
            </a:r>
            <a:r>
              <a:rPr dirty="0" sz="1800" spc="-520">
                <a:latin typeface="Microsoft Sans Serif"/>
                <a:cs typeface="Microsoft Sans Serif"/>
              </a:rPr>
              <a:t>و</a:t>
            </a:r>
            <a:r>
              <a:rPr dirty="0" sz="1800" spc="-229">
                <a:latin typeface="Microsoft Sans Serif"/>
                <a:cs typeface="Microsoft Sans Serif"/>
              </a:rPr>
              <a:t> </a:t>
            </a:r>
            <a:r>
              <a:rPr dirty="0" sz="1800" spc="-490">
                <a:latin typeface="Microsoft Sans Serif"/>
                <a:cs typeface="Microsoft Sans Serif"/>
              </a:rPr>
              <a:t>ة</a:t>
            </a:r>
            <a:r>
              <a:rPr dirty="0" baseline="16975" sz="2700" spc="-735">
                <a:latin typeface="Microsoft Sans Serif"/>
                <a:cs typeface="Microsoft Sans Serif"/>
              </a:rPr>
              <a:t>„</a:t>
            </a:r>
            <a:r>
              <a:rPr dirty="0" baseline="16975" sz="2700" spc="-345">
                <a:latin typeface="Microsoft Sans Serif"/>
                <a:cs typeface="Microsoft Sans Serif"/>
              </a:rPr>
              <a:t> </a:t>
            </a:r>
            <a:r>
              <a:rPr dirty="0" baseline="3086" sz="2700" spc="-1139">
                <a:latin typeface="Microsoft Sans Serif"/>
                <a:cs typeface="Microsoft Sans Serif"/>
              </a:rPr>
              <a:t>ق</a:t>
            </a:r>
            <a:r>
              <a:rPr dirty="0" baseline="21604" sz="2700" spc="-1139">
                <a:latin typeface="Microsoft Sans Serif"/>
                <a:cs typeface="Microsoft Sans Serif"/>
              </a:rPr>
              <a:t>„</a:t>
            </a:r>
            <a:r>
              <a:rPr dirty="0" baseline="21604" sz="2700" spc="-442">
                <a:latin typeface="Microsoft Sans Serif"/>
                <a:cs typeface="Microsoft Sans Serif"/>
              </a:rPr>
              <a:t> </a:t>
            </a:r>
            <a:r>
              <a:rPr dirty="0" baseline="9259" sz="2700" spc="-1350">
                <a:latin typeface="Microsoft Sans Serif"/>
                <a:cs typeface="Microsoft Sans Serif"/>
              </a:rPr>
              <a:t>ن</a:t>
            </a:r>
            <a:r>
              <a:rPr dirty="0" baseline="3086" sz="2700" spc="-1350">
                <a:latin typeface="Microsoft Sans Serif"/>
                <a:cs typeface="Microsoft Sans Serif"/>
              </a:rPr>
              <a:t>„</a:t>
            </a:r>
            <a:r>
              <a:rPr dirty="0" baseline="9259" sz="2700" spc="-1350">
                <a:latin typeface="Microsoft Sans Serif"/>
                <a:cs typeface="Microsoft Sans Serif"/>
              </a:rPr>
              <a:t>اض</a:t>
            </a:r>
            <a:r>
              <a:rPr dirty="0" baseline="20061" sz="2700" spc="-1350">
                <a:latin typeface="Microsoft Sans Serif"/>
                <a:cs typeface="Microsoft Sans Serif"/>
              </a:rPr>
              <a:t>.</a:t>
            </a:r>
            <a:r>
              <a:rPr dirty="0" baseline="20061" sz="2700" spc="-382">
                <a:latin typeface="Microsoft Sans Serif"/>
                <a:cs typeface="Microsoft Sans Serif"/>
              </a:rPr>
              <a:t> </a:t>
            </a:r>
            <a:r>
              <a:rPr dirty="0" baseline="15432" sz="2700" spc="-682">
                <a:latin typeface="Microsoft Sans Serif"/>
                <a:cs typeface="Microsoft Sans Serif"/>
              </a:rPr>
              <a:t>ملا</a:t>
            </a:r>
            <a:r>
              <a:rPr dirty="0" baseline="15432" sz="2700" spc="-337">
                <a:latin typeface="Microsoft Sans Serif"/>
                <a:cs typeface="Microsoft Sans Serif"/>
              </a:rPr>
              <a:t> </a:t>
            </a:r>
            <a:r>
              <a:rPr dirty="0" sz="1800" spc="-590">
                <a:latin typeface="Microsoft Sans Serif"/>
                <a:cs typeface="Microsoft Sans Serif"/>
              </a:rPr>
              <a:t>ن</a:t>
            </a:r>
            <a:r>
              <a:rPr dirty="0" baseline="13888" sz="2700" spc="-885">
                <a:latin typeface="Microsoft Sans Serif"/>
                <a:cs typeface="Microsoft Sans Serif"/>
              </a:rPr>
              <a:t>.</a:t>
            </a:r>
            <a:r>
              <a:rPr dirty="0" baseline="13888" sz="2700" spc="-195">
                <a:latin typeface="Microsoft Sans Serif"/>
                <a:cs typeface="Microsoft Sans Serif"/>
              </a:rPr>
              <a:t> </a:t>
            </a:r>
            <a:r>
              <a:rPr dirty="0" baseline="7716" sz="2700" spc="-82">
                <a:latin typeface="Microsoft Sans Serif"/>
                <a:cs typeface="Microsoft Sans Serif"/>
              </a:rPr>
              <a:t>م</a:t>
            </a:r>
            <a:r>
              <a:rPr dirty="0" baseline="7716" sz="2700" spc="-367">
                <a:latin typeface="Microsoft Sans Serif"/>
                <a:cs typeface="Microsoft Sans Serif"/>
              </a:rPr>
              <a:t> </a:t>
            </a:r>
            <a:r>
              <a:rPr dirty="0" baseline="9259" sz="2700" spc="-719">
                <a:latin typeface="Microsoft Sans Serif"/>
                <a:cs typeface="Microsoft Sans Serif"/>
              </a:rPr>
              <a:t>وح</a:t>
            </a:r>
            <a:r>
              <a:rPr dirty="0" baseline="7716" sz="2700" spc="-719">
                <a:latin typeface="Microsoft Sans Serif"/>
                <a:cs typeface="Microsoft Sans Serif"/>
              </a:rPr>
              <a:t>,</a:t>
            </a:r>
            <a:r>
              <a:rPr dirty="0" baseline="7716" sz="2700" spc="30">
                <a:latin typeface="Microsoft Sans Serif"/>
                <a:cs typeface="Microsoft Sans Serif"/>
              </a:rPr>
              <a:t> </a:t>
            </a:r>
            <a:r>
              <a:rPr dirty="0" sz="1800" spc="-760">
                <a:latin typeface="Microsoft Sans Serif"/>
                <a:cs typeface="Microsoft Sans Serif"/>
              </a:rPr>
              <a:t>ي</a:t>
            </a:r>
            <a:r>
              <a:rPr dirty="0" baseline="26234" sz="2700" spc="-1139">
                <a:latin typeface="Microsoft Sans Serif"/>
                <a:cs typeface="Microsoft Sans Serif"/>
              </a:rPr>
              <a:t>.</a:t>
            </a:r>
            <a:r>
              <a:rPr dirty="0" baseline="10802" sz="2700" spc="-1139">
                <a:latin typeface="Microsoft Sans Serif"/>
                <a:cs typeface="Microsoft Sans Serif"/>
              </a:rPr>
              <a:t>ق</a:t>
            </a:r>
            <a:r>
              <a:rPr dirty="0" baseline="10802" sz="2700" spc="-352">
                <a:latin typeface="Microsoft Sans Serif"/>
                <a:cs typeface="Microsoft Sans Serif"/>
              </a:rPr>
              <a:t> </a:t>
            </a:r>
            <a:r>
              <a:rPr dirty="0" sz="1800" spc="-440">
                <a:latin typeface="Microsoft Sans Serif"/>
                <a:cs typeface="Microsoft Sans Serif"/>
              </a:rPr>
              <a:t>ت</a:t>
            </a:r>
            <a:r>
              <a:rPr dirty="0" baseline="18518" sz="2700" spc="-660">
                <a:latin typeface="Microsoft Sans Serif"/>
                <a:cs typeface="Microsoft Sans Serif"/>
              </a:rPr>
              <a:t>„</a:t>
            </a:r>
            <a:r>
              <a:rPr dirty="0" baseline="18518" sz="2700" spc="142">
                <a:latin typeface="Microsoft Sans Serif"/>
                <a:cs typeface="Microsoft Sans Serif"/>
              </a:rPr>
              <a:t> </a:t>
            </a:r>
            <a:r>
              <a:rPr dirty="0" baseline="30864" sz="2700" spc="-727">
                <a:latin typeface="Microsoft Sans Serif"/>
                <a:cs typeface="Microsoft Sans Serif"/>
              </a:rPr>
              <a:t>طَ</a:t>
            </a:r>
            <a:r>
              <a:rPr dirty="0" baseline="30864" sz="2700" spc="-405">
                <a:latin typeface="Microsoft Sans Serif"/>
                <a:cs typeface="Microsoft Sans Serif"/>
              </a:rPr>
              <a:t> </a:t>
            </a:r>
            <a:r>
              <a:rPr dirty="0" baseline="13888" sz="2700" spc="-1492">
                <a:latin typeface="Microsoft Sans Serif"/>
                <a:cs typeface="Microsoft Sans Serif"/>
              </a:rPr>
              <a:t>ف</a:t>
            </a:r>
            <a:r>
              <a:rPr dirty="0" baseline="35493" sz="2700" spc="-1492">
                <a:latin typeface="Microsoft Sans Serif"/>
                <a:cs typeface="Microsoft Sans Serif"/>
              </a:rPr>
              <a:t>„</a:t>
            </a:r>
            <a:r>
              <a:rPr dirty="0" baseline="35493" sz="2700" spc="750">
                <a:latin typeface="Microsoft Sans Serif"/>
                <a:cs typeface="Microsoft Sans Serif"/>
              </a:rPr>
              <a:t> </a:t>
            </a:r>
            <a:r>
              <a:rPr dirty="0" baseline="43209" sz="2700" spc="-825">
                <a:latin typeface="Microsoft Sans Serif"/>
                <a:cs typeface="Microsoft Sans Serif"/>
              </a:rPr>
              <a:t>تُ</a:t>
            </a:r>
            <a:r>
              <a:rPr dirty="0" baseline="35493" sz="2700" spc="-825">
                <a:latin typeface="Microsoft Sans Serif"/>
                <a:cs typeface="Microsoft Sans Serif"/>
              </a:rPr>
              <a:t>„</a:t>
            </a:r>
            <a:r>
              <a:rPr dirty="0" baseline="27777" sz="2700" spc="-825">
                <a:latin typeface="Microsoft Sans Serif"/>
                <a:cs typeface="Microsoft Sans Serif"/>
              </a:rPr>
              <a:t>لا</a:t>
            </a:r>
            <a:endParaRPr baseline="27777" sz="2700">
              <a:latin typeface="Microsoft Sans Serif"/>
              <a:cs typeface="Microsoft Sans Serif"/>
            </a:endParaRPr>
          </a:p>
        </p:txBody>
      </p:sp>
      <p:sp>
        <p:nvSpPr>
          <p:cNvPr id="27" name="object 27" descr=""/>
          <p:cNvSpPr txBox="1"/>
          <p:nvPr/>
        </p:nvSpPr>
        <p:spPr>
          <a:xfrm>
            <a:off x="7868157" y="2813430"/>
            <a:ext cx="4069079" cy="299720"/>
          </a:xfrm>
          <a:prstGeom prst="rect">
            <a:avLst/>
          </a:prstGeom>
        </p:spPr>
        <p:txBody>
          <a:bodyPr wrap="square" lIns="0" tIns="12700" rIns="0" bIns="0" rtlCol="0" vert="horz">
            <a:spAutoFit/>
          </a:bodyPr>
          <a:lstStyle/>
          <a:p>
            <a:pPr algn="r" marL="38100" marR="30480">
              <a:lnSpc>
                <a:spcPct val="100000"/>
              </a:lnSpc>
              <a:spcBef>
                <a:spcPts val="100"/>
              </a:spcBef>
            </a:pPr>
            <a:r>
              <a:rPr dirty="0" baseline="9259" sz="2700" spc="-975">
                <a:latin typeface="Microsoft Sans Serif"/>
                <a:cs typeface="Microsoft Sans Serif"/>
              </a:rPr>
              <a:t>،ري</a:t>
            </a:r>
            <a:r>
              <a:rPr dirty="0" baseline="1543" sz="2700" spc="-975">
                <a:latin typeface="Microsoft Sans Serif"/>
                <a:cs typeface="Microsoft Sans Serif"/>
              </a:rPr>
              <a:t>„</a:t>
            </a:r>
            <a:r>
              <a:rPr dirty="0" baseline="10802" sz="2700" spc="-975">
                <a:latin typeface="Microsoft Sans Serif"/>
                <a:cs typeface="Microsoft Sans Serif"/>
              </a:rPr>
              <a:t>ث</a:t>
            </a:r>
            <a:r>
              <a:rPr dirty="0" baseline="6172" sz="2700" spc="-975">
                <a:latin typeface="Microsoft Sans Serif"/>
                <a:cs typeface="Microsoft Sans Serif"/>
              </a:rPr>
              <a:t>,</a:t>
            </a:r>
            <a:r>
              <a:rPr dirty="0" baseline="23148" sz="2700" spc="-975">
                <a:latin typeface="Microsoft Sans Serif"/>
                <a:cs typeface="Microsoft Sans Serif"/>
              </a:rPr>
              <a:t>عت</a:t>
            </a:r>
            <a:r>
              <a:rPr dirty="0" baseline="35493" sz="2700" spc="-975">
                <a:latin typeface="Microsoft Sans Serif"/>
                <a:cs typeface="Microsoft Sans Serif"/>
              </a:rPr>
              <a:t>„</a:t>
            </a:r>
            <a:r>
              <a:rPr dirty="0" baseline="26234" sz="2700" spc="-975">
                <a:latin typeface="Microsoft Sans Serif"/>
                <a:cs typeface="Microsoft Sans Serif"/>
              </a:rPr>
              <a:t>لا</a:t>
            </a:r>
            <a:r>
              <a:rPr dirty="0" baseline="26234" sz="2700" spc="-359">
                <a:latin typeface="Microsoft Sans Serif"/>
                <a:cs typeface="Microsoft Sans Serif"/>
              </a:rPr>
              <a:t> </a:t>
            </a:r>
            <a:r>
              <a:rPr dirty="0" baseline="1543" sz="2700" spc="-1132">
                <a:latin typeface="Microsoft Sans Serif"/>
                <a:cs typeface="Microsoft Sans Serif"/>
              </a:rPr>
              <a:t>ة</a:t>
            </a:r>
            <a:r>
              <a:rPr dirty="0" baseline="18518" sz="2700" spc="-1132">
                <a:latin typeface="Microsoft Sans Serif"/>
                <a:cs typeface="Microsoft Sans Serif"/>
              </a:rPr>
              <a:t>„</a:t>
            </a:r>
            <a:r>
              <a:rPr dirty="0" baseline="4629" sz="2700" spc="-1132">
                <a:latin typeface="Microsoft Sans Serif"/>
                <a:cs typeface="Microsoft Sans Serif"/>
              </a:rPr>
              <a:t>رت</a:t>
            </a:r>
            <a:r>
              <a:rPr dirty="0" sz="1800" spc="-755">
                <a:latin typeface="Microsoft Sans Serif"/>
                <a:cs typeface="Microsoft Sans Serif"/>
              </a:rPr>
              <a:t>„</a:t>
            </a:r>
            <a:r>
              <a:rPr dirty="0" sz="1800" spc="-204">
                <a:latin typeface="Microsoft Sans Serif"/>
                <a:cs typeface="Microsoft Sans Serif"/>
              </a:rPr>
              <a:t> </a:t>
            </a:r>
            <a:r>
              <a:rPr dirty="0" baseline="9259" sz="2700" spc="-869">
                <a:latin typeface="Microsoft Sans Serif"/>
                <a:cs typeface="Microsoft Sans Serif"/>
              </a:rPr>
              <a:t>ح</a:t>
            </a:r>
            <a:r>
              <a:rPr dirty="0" baseline="9259" sz="2700" spc="-359">
                <a:latin typeface="Microsoft Sans Serif"/>
                <a:cs typeface="Microsoft Sans Serif"/>
              </a:rPr>
              <a:t> </a:t>
            </a:r>
            <a:r>
              <a:rPr dirty="0" baseline="1543" sz="2700" spc="-735">
                <a:latin typeface="Microsoft Sans Serif"/>
                <a:cs typeface="Microsoft Sans Serif"/>
              </a:rPr>
              <a:t>ة</a:t>
            </a:r>
            <a:r>
              <a:rPr dirty="0" baseline="18518" sz="2700" spc="-735">
                <a:latin typeface="Microsoft Sans Serif"/>
                <a:cs typeface="Microsoft Sans Serif"/>
              </a:rPr>
              <a:t>„</a:t>
            </a:r>
            <a:r>
              <a:rPr dirty="0" baseline="18518" sz="2700" spc="-345">
                <a:latin typeface="Microsoft Sans Serif"/>
                <a:cs typeface="Microsoft Sans Serif"/>
              </a:rPr>
              <a:t> </a:t>
            </a:r>
            <a:r>
              <a:rPr dirty="0" baseline="4629" sz="2700" spc="-794">
                <a:latin typeface="Microsoft Sans Serif"/>
                <a:cs typeface="Microsoft Sans Serif"/>
              </a:rPr>
              <a:t>ت</a:t>
            </a:r>
            <a:r>
              <a:rPr dirty="0" sz="1800" spc="-530">
                <a:latin typeface="Microsoft Sans Serif"/>
                <a:cs typeface="Microsoft Sans Serif"/>
              </a:rPr>
              <a:t>„</a:t>
            </a:r>
            <a:r>
              <a:rPr dirty="0" baseline="1543" sz="2700" spc="-794">
                <a:latin typeface="Microsoft Sans Serif"/>
                <a:cs typeface="Microsoft Sans Serif"/>
              </a:rPr>
              <a:t>امجو</a:t>
            </a:r>
            <a:r>
              <a:rPr dirty="0" baseline="1543" sz="2700" spc="-345">
                <a:latin typeface="Microsoft Sans Serif"/>
                <a:cs typeface="Microsoft Sans Serif"/>
              </a:rPr>
              <a:t> </a:t>
            </a:r>
            <a:r>
              <a:rPr dirty="0" baseline="1543" sz="2700" spc="-735">
                <a:latin typeface="Microsoft Sans Serif"/>
                <a:cs typeface="Microsoft Sans Serif"/>
              </a:rPr>
              <a:t>ة</a:t>
            </a:r>
            <a:r>
              <a:rPr dirty="0" baseline="18518" sz="2700" spc="-735">
                <a:latin typeface="Microsoft Sans Serif"/>
                <a:cs typeface="Microsoft Sans Serif"/>
              </a:rPr>
              <a:t>„</a:t>
            </a:r>
            <a:r>
              <a:rPr dirty="0" baseline="18518" sz="2700" spc="-345">
                <a:latin typeface="Microsoft Sans Serif"/>
                <a:cs typeface="Microsoft Sans Serif"/>
              </a:rPr>
              <a:t> </a:t>
            </a:r>
            <a:r>
              <a:rPr dirty="0" baseline="10802" sz="2700" spc="-1110">
                <a:latin typeface="Microsoft Sans Serif"/>
                <a:cs typeface="Microsoft Sans Serif"/>
              </a:rPr>
              <a:t>صاح</a:t>
            </a:r>
            <a:r>
              <a:rPr dirty="0" baseline="23148" sz="2700" spc="-1110">
                <a:latin typeface="Microsoft Sans Serif"/>
                <a:cs typeface="Microsoft Sans Serif"/>
              </a:rPr>
              <a:t>.</a:t>
            </a:r>
            <a:r>
              <a:rPr dirty="0" baseline="10802" sz="2700" spc="-1110">
                <a:latin typeface="Microsoft Sans Serif"/>
                <a:cs typeface="Microsoft Sans Serif"/>
              </a:rPr>
              <a:t>لا</a:t>
            </a:r>
            <a:r>
              <a:rPr dirty="0" baseline="10802" sz="2700" spc="-375">
                <a:latin typeface="Microsoft Sans Serif"/>
                <a:cs typeface="Microsoft Sans Serif"/>
              </a:rPr>
              <a:t> </a:t>
            </a:r>
            <a:r>
              <a:rPr dirty="0" baseline="1543" sz="2700" spc="-765">
                <a:latin typeface="Microsoft Sans Serif"/>
                <a:cs typeface="Microsoft Sans Serif"/>
              </a:rPr>
              <a:t>ة</a:t>
            </a:r>
            <a:r>
              <a:rPr dirty="0" baseline="18518" sz="2700" spc="-765">
                <a:latin typeface="Microsoft Sans Serif"/>
                <a:cs typeface="Microsoft Sans Serif"/>
              </a:rPr>
              <a:t>„</a:t>
            </a:r>
            <a:r>
              <a:rPr dirty="0" baseline="18518" sz="2700" spc="-367">
                <a:latin typeface="Microsoft Sans Serif"/>
                <a:cs typeface="Microsoft Sans Serif"/>
              </a:rPr>
              <a:t> </a:t>
            </a:r>
            <a:r>
              <a:rPr dirty="0" baseline="10802" sz="2700" spc="-1012">
                <a:latin typeface="Microsoft Sans Serif"/>
                <a:cs typeface="Microsoft Sans Serif"/>
              </a:rPr>
              <a:t>اث</a:t>
            </a:r>
            <a:r>
              <a:rPr dirty="0" sz="1800" spc="-675">
                <a:latin typeface="Microsoft Sans Serif"/>
                <a:cs typeface="Microsoft Sans Serif"/>
              </a:rPr>
              <a:t>„</a:t>
            </a:r>
            <a:r>
              <a:rPr dirty="0" baseline="16975" sz="2700" spc="-1012">
                <a:latin typeface="Microsoft Sans Serif"/>
                <a:cs typeface="Microsoft Sans Serif"/>
              </a:rPr>
              <a:t>حلا</a:t>
            </a:r>
            <a:r>
              <a:rPr dirty="0" baseline="16975" sz="2700" spc="-337">
                <a:latin typeface="Microsoft Sans Serif"/>
                <a:cs typeface="Microsoft Sans Serif"/>
              </a:rPr>
              <a:t> </a:t>
            </a:r>
            <a:r>
              <a:rPr dirty="0" baseline="1543" sz="2700" spc="-735">
                <a:latin typeface="Microsoft Sans Serif"/>
                <a:cs typeface="Microsoft Sans Serif"/>
              </a:rPr>
              <a:t>ة</a:t>
            </a:r>
            <a:r>
              <a:rPr dirty="0" baseline="18518" sz="2700" spc="-735">
                <a:latin typeface="Microsoft Sans Serif"/>
                <a:cs typeface="Microsoft Sans Serif"/>
              </a:rPr>
              <a:t>„</a:t>
            </a:r>
            <a:r>
              <a:rPr dirty="0" baseline="18518" sz="2700" spc="-345">
                <a:latin typeface="Microsoft Sans Serif"/>
                <a:cs typeface="Microsoft Sans Serif"/>
              </a:rPr>
              <a:t> </a:t>
            </a:r>
            <a:r>
              <a:rPr dirty="0" baseline="4629" sz="2700" spc="-802">
                <a:latin typeface="Microsoft Sans Serif"/>
                <a:cs typeface="Microsoft Sans Serif"/>
              </a:rPr>
              <a:t>ت</a:t>
            </a:r>
            <a:r>
              <a:rPr dirty="0" sz="1800" spc="-535">
                <a:latin typeface="Microsoft Sans Serif"/>
                <a:cs typeface="Microsoft Sans Serif"/>
              </a:rPr>
              <a:t>„</a:t>
            </a:r>
            <a:r>
              <a:rPr dirty="0" baseline="15432" sz="2700" spc="-802">
                <a:latin typeface="Microsoft Sans Serif"/>
                <a:cs typeface="Microsoft Sans Serif"/>
              </a:rPr>
              <a:t>امج</a:t>
            </a:r>
            <a:r>
              <a:rPr dirty="0" baseline="15432" sz="2700" spc="-337">
                <a:latin typeface="Microsoft Sans Serif"/>
                <a:cs typeface="Microsoft Sans Serif"/>
              </a:rPr>
              <a:t> </a:t>
            </a:r>
            <a:r>
              <a:rPr dirty="0" baseline="1543" sz="2700" spc="-900">
                <a:latin typeface="Microsoft Sans Serif"/>
                <a:cs typeface="Microsoft Sans Serif"/>
              </a:rPr>
              <a:t>ن</a:t>
            </a:r>
            <a:r>
              <a:rPr dirty="0" baseline="15432" sz="2700" spc="-900">
                <a:latin typeface="Microsoft Sans Serif"/>
                <a:cs typeface="Microsoft Sans Serif"/>
              </a:rPr>
              <a:t>.</a:t>
            </a:r>
            <a:r>
              <a:rPr dirty="0" baseline="15432" sz="2700" spc="-157">
                <a:latin typeface="Microsoft Sans Serif"/>
                <a:cs typeface="Microsoft Sans Serif"/>
              </a:rPr>
              <a:t> </a:t>
            </a:r>
            <a:r>
              <a:rPr dirty="0" baseline="12345" sz="2700" spc="-1537">
                <a:latin typeface="Microsoft Sans Serif"/>
                <a:cs typeface="Microsoft Sans Serif"/>
              </a:rPr>
              <a:t>ي</a:t>
            </a:r>
            <a:r>
              <a:rPr dirty="0" baseline="3086" sz="2700" spc="-1537">
                <a:latin typeface="Microsoft Sans Serif"/>
                <a:cs typeface="Microsoft Sans Serif"/>
              </a:rPr>
              <a:t>„</a:t>
            </a:r>
            <a:r>
              <a:rPr dirty="0" baseline="3086" sz="2700" spc="-480">
                <a:latin typeface="Microsoft Sans Serif"/>
                <a:cs typeface="Microsoft Sans Serif"/>
              </a:rPr>
              <a:t> </a:t>
            </a:r>
            <a:r>
              <a:rPr dirty="0" baseline="12345" sz="2700" spc="-1710">
                <a:latin typeface="Microsoft Sans Serif"/>
                <a:cs typeface="Microsoft Sans Serif"/>
              </a:rPr>
              <a:t>ت</a:t>
            </a:r>
            <a:r>
              <a:rPr dirty="0" baseline="7716" sz="2700" spc="-1710">
                <a:latin typeface="Microsoft Sans Serif"/>
                <a:cs typeface="Microsoft Sans Serif"/>
              </a:rPr>
              <a:t>,</a:t>
            </a:r>
            <a:r>
              <a:rPr dirty="0" baseline="7716" sz="2700" spc="-232">
                <a:latin typeface="Microsoft Sans Serif"/>
                <a:cs typeface="Microsoft Sans Serif"/>
              </a:rPr>
              <a:t> </a:t>
            </a:r>
            <a:r>
              <a:rPr dirty="0" baseline="1543" sz="2700" spc="-735">
                <a:latin typeface="Microsoft Sans Serif"/>
                <a:cs typeface="Microsoft Sans Serif"/>
              </a:rPr>
              <a:t>ة</a:t>
            </a:r>
            <a:r>
              <a:rPr dirty="0" baseline="18518" sz="2700" spc="-735">
                <a:latin typeface="Microsoft Sans Serif"/>
                <a:cs typeface="Microsoft Sans Serif"/>
              </a:rPr>
              <a:t>„</a:t>
            </a:r>
            <a:r>
              <a:rPr dirty="0" baseline="18518" sz="2700" spc="-367">
                <a:latin typeface="Microsoft Sans Serif"/>
                <a:cs typeface="Microsoft Sans Serif"/>
              </a:rPr>
              <a:t> </a:t>
            </a:r>
            <a:r>
              <a:rPr dirty="0" baseline="4629" sz="2700" spc="-1739">
                <a:latin typeface="Microsoft Sans Serif"/>
                <a:cs typeface="Microsoft Sans Serif"/>
              </a:rPr>
              <a:t>رت</a:t>
            </a:r>
            <a:r>
              <a:rPr dirty="0" baseline="15432" sz="2700" spc="-1739">
                <a:latin typeface="Microsoft Sans Serif"/>
                <a:cs typeface="Microsoft Sans Serif"/>
              </a:rPr>
              <a:t>.</a:t>
            </a:r>
            <a:r>
              <a:rPr dirty="0" baseline="15432" sz="2700" spc="-397">
                <a:latin typeface="Microsoft Sans Serif"/>
                <a:cs typeface="Microsoft Sans Serif"/>
              </a:rPr>
              <a:t> </a:t>
            </a:r>
            <a:r>
              <a:rPr dirty="0" baseline="16975" sz="2700" spc="-750">
                <a:latin typeface="Microsoft Sans Serif"/>
                <a:cs typeface="Microsoft Sans Serif"/>
              </a:rPr>
              <a:t>.</a:t>
            </a:r>
            <a:r>
              <a:rPr dirty="0" baseline="16975" sz="2700" spc="-480">
                <a:latin typeface="Microsoft Sans Serif"/>
                <a:cs typeface="Microsoft Sans Serif"/>
              </a:rPr>
              <a:t> </a:t>
            </a:r>
            <a:r>
              <a:rPr dirty="0" baseline="16975" sz="2700" spc="-569">
                <a:latin typeface="Microsoft Sans Serif"/>
                <a:cs typeface="Microsoft Sans Serif"/>
              </a:rPr>
              <a:t>اوملا</a:t>
            </a:r>
            <a:r>
              <a:rPr dirty="0" baseline="16975" sz="2700" spc="-352">
                <a:latin typeface="Microsoft Sans Serif"/>
                <a:cs typeface="Microsoft Sans Serif"/>
              </a:rPr>
              <a:t> </a:t>
            </a:r>
            <a:r>
              <a:rPr dirty="0" baseline="1543" sz="2700" spc="-1139">
                <a:latin typeface="Microsoft Sans Serif"/>
                <a:cs typeface="Microsoft Sans Serif"/>
              </a:rPr>
              <a:t>ي</a:t>
            </a:r>
            <a:r>
              <a:rPr dirty="0" baseline="29320" sz="2700" spc="-1139">
                <a:latin typeface="Microsoft Sans Serif"/>
                <a:cs typeface="Microsoft Sans Serif"/>
              </a:rPr>
              <a:t>.</a:t>
            </a:r>
            <a:r>
              <a:rPr dirty="0" baseline="12345" sz="2700" spc="-1139">
                <a:latin typeface="Microsoft Sans Serif"/>
                <a:cs typeface="Microsoft Sans Serif"/>
              </a:rPr>
              <a:t>ق</a:t>
            </a:r>
            <a:r>
              <a:rPr dirty="0" baseline="12345" sz="2700" spc="-330">
                <a:latin typeface="Microsoft Sans Serif"/>
                <a:cs typeface="Microsoft Sans Serif"/>
              </a:rPr>
              <a:t> </a:t>
            </a:r>
            <a:r>
              <a:rPr dirty="0" baseline="18518" sz="2700" spc="-742">
                <a:latin typeface="Microsoft Sans Serif"/>
                <a:cs typeface="Microsoft Sans Serif"/>
              </a:rPr>
              <a:t>يرهوحلا</a:t>
            </a:r>
            <a:r>
              <a:rPr dirty="0" baseline="9259" sz="2700" spc="-742">
                <a:latin typeface="Microsoft Sans Serif"/>
                <a:cs typeface="Microsoft Sans Serif"/>
              </a:rPr>
              <a:t>,</a:t>
            </a:r>
            <a:r>
              <a:rPr dirty="0" baseline="9259" sz="2700" spc="52">
                <a:latin typeface="Microsoft Sans Serif"/>
                <a:cs typeface="Microsoft Sans Serif"/>
              </a:rPr>
              <a:t> </a:t>
            </a:r>
            <a:r>
              <a:rPr dirty="0" baseline="10802" sz="2700" spc="-487">
                <a:latin typeface="Microsoft Sans Serif"/>
                <a:cs typeface="Microsoft Sans Serif"/>
              </a:rPr>
              <a:t>لماعلا</a:t>
            </a:r>
            <a:r>
              <a:rPr dirty="0" baseline="10802" sz="2700" spc="-359">
                <a:latin typeface="Microsoft Sans Serif"/>
                <a:cs typeface="Microsoft Sans Serif"/>
              </a:rPr>
              <a:t> </a:t>
            </a:r>
            <a:r>
              <a:rPr dirty="0" baseline="1543" sz="2700" spc="-900">
                <a:latin typeface="Microsoft Sans Serif"/>
                <a:cs typeface="Microsoft Sans Serif"/>
              </a:rPr>
              <a:t>ن</a:t>
            </a:r>
            <a:r>
              <a:rPr dirty="0" baseline="15432" sz="2700" spc="-900">
                <a:latin typeface="Microsoft Sans Serif"/>
                <a:cs typeface="Microsoft Sans Serif"/>
              </a:rPr>
              <a:t>.</a:t>
            </a:r>
            <a:r>
              <a:rPr dirty="0" baseline="15432" sz="2700" spc="-179">
                <a:latin typeface="Microsoft Sans Serif"/>
                <a:cs typeface="Microsoft Sans Serif"/>
              </a:rPr>
              <a:t> </a:t>
            </a:r>
            <a:r>
              <a:rPr dirty="0" baseline="1543" sz="2700" spc="-577">
                <a:latin typeface="Microsoft Sans Serif"/>
                <a:cs typeface="Microsoft Sans Serif"/>
              </a:rPr>
              <a:t>ا</a:t>
            </a:r>
            <a:r>
              <a:rPr dirty="0" baseline="24691" sz="2700" spc="-7">
                <a:latin typeface="Microsoft Sans Serif"/>
                <a:cs typeface="Microsoft Sans Serif"/>
              </a:rPr>
              <a:t> </a:t>
            </a:r>
            <a:r>
              <a:rPr dirty="0" baseline="1543" sz="2700" spc="-735">
                <a:latin typeface="Microsoft Sans Serif"/>
                <a:cs typeface="Microsoft Sans Serif"/>
              </a:rPr>
              <a:t>ة</a:t>
            </a:r>
            <a:r>
              <a:rPr dirty="0" baseline="18518" sz="2700" spc="-735">
                <a:latin typeface="Microsoft Sans Serif"/>
                <a:cs typeface="Microsoft Sans Serif"/>
              </a:rPr>
              <a:t>„</a:t>
            </a:r>
            <a:r>
              <a:rPr dirty="0" baseline="18518" sz="2700" spc="-345">
                <a:latin typeface="Microsoft Sans Serif"/>
                <a:cs typeface="Microsoft Sans Serif"/>
              </a:rPr>
              <a:t> </a:t>
            </a:r>
            <a:r>
              <a:rPr dirty="0" baseline="44753" sz="2700" spc="-839">
                <a:latin typeface="Microsoft Sans Serif"/>
                <a:cs typeface="Microsoft Sans Serif"/>
              </a:rPr>
              <a:t>مكحملا</a:t>
            </a:r>
            <a:r>
              <a:rPr dirty="0" baseline="44753" sz="2700" spc="-300">
                <a:latin typeface="Microsoft Sans Serif"/>
                <a:cs typeface="Microsoft Sans Serif"/>
              </a:rPr>
              <a:t> </a:t>
            </a:r>
            <a:r>
              <a:rPr dirty="0" baseline="1543" sz="2700" spc="-660">
                <a:latin typeface="Microsoft Sans Serif"/>
                <a:cs typeface="Microsoft Sans Serif"/>
              </a:rPr>
              <a:t>ت</a:t>
            </a:r>
            <a:r>
              <a:rPr dirty="0" baseline="20061" sz="2700" spc="-660">
                <a:latin typeface="Microsoft Sans Serif"/>
                <a:cs typeface="Microsoft Sans Serif"/>
              </a:rPr>
              <a:t>„</a:t>
            </a:r>
            <a:r>
              <a:rPr dirty="0" baseline="20061" sz="2700" spc="142">
                <a:latin typeface="Microsoft Sans Serif"/>
                <a:cs typeface="Microsoft Sans Serif"/>
              </a:rPr>
              <a:t> </a:t>
            </a:r>
            <a:r>
              <a:rPr dirty="0" baseline="20061" sz="2700" spc="-585">
                <a:latin typeface="Microsoft Sans Serif"/>
                <a:cs typeface="Microsoft Sans Serif"/>
              </a:rPr>
              <a:t>حرَّ</a:t>
            </a:r>
            <a:r>
              <a:rPr dirty="0" baseline="20061" sz="2700" spc="-300">
                <a:latin typeface="Microsoft Sans Serif"/>
                <a:cs typeface="Microsoft Sans Serif"/>
              </a:rPr>
              <a:t> </a:t>
            </a:r>
            <a:r>
              <a:rPr dirty="0" baseline="1543" sz="2700" spc="-1545">
                <a:latin typeface="Microsoft Sans Serif"/>
                <a:cs typeface="Microsoft Sans Serif"/>
              </a:rPr>
              <a:t>ضو</a:t>
            </a:r>
            <a:endParaRPr baseline="1543" sz="2700">
              <a:latin typeface="Microsoft Sans Serif"/>
              <a:cs typeface="Microsoft Sans Serif"/>
            </a:endParaRPr>
          </a:p>
        </p:txBody>
      </p:sp>
      <p:sp>
        <p:nvSpPr>
          <p:cNvPr id="28" name="object 28" descr=""/>
          <p:cNvSpPr txBox="1"/>
          <p:nvPr/>
        </p:nvSpPr>
        <p:spPr>
          <a:xfrm>
            <a:off x="7924545" y="2776855"/>
            <a:ext cx="3982720" cy="739140"/>
          </a:xfrm>
          <a:prstGeom prst="rect">
            <a:avLst/>
          </a:prstGeom>
        </p:spPr>
        <p:txBody>
          <a:bodyPr wrap="square" lIns="0" tIns="94615" rIns="0" bIns="0" rtlCol="0" vert="horz">
            <a:spAutoFit/>
          </a:bodyPr>
          <a:lstStyle/>
          <a:p>
            <a:pPr algn="ctr" marL="622300">
              <a:lnSpc>
                <a:spcPct val="100000"/>
              </a:lnSpc>
              <a:spcBef>
                <a:spcPts val="745"/>
              </a:spcBef>
            </a:pPr>
            <a:r>
              <a:rPr dirty="0" sz="1800" spc="-700">
                <a:latin typeface="Microsoft Sans Serif"/>
                <a:cs typeface="Microsoft Sans Serif"/>
              </a:rPr>
              <a:t>„</a:t>
            </a:r>
            <a:endParaRPr sz="1800">
              <a:latin typeface="Microsoft Sans Serif"/>
              <a:cs typeface="Microsoft Sans Serif"/>
            </a:endParaRPr>
          </a:p>
          <a:p>
            <a:pPr algn="r" marL="38100" marR="30480">
              <a:lnSpc>
                <a:spcPct val="100000"/>
              </a:lnSpc>
              <a:spcBef>
                <a:spcPts val="650"/>
              </a:spcBef>
            </a:pPr>
            <a:r>
              <a:rPr dirty="0" sz="1800" spc="-415">
                <a:latin typeface="Microsoft Sans Serif"/>
                <a:cs typeface="Microsoft Sans Serif"/>
              </a:rPr>
              <a:t>،ة</a:t>
            </a:r>
            <a:r>
              <a:rPr dirty="0" baseline="16975" sz="2700" spc="-622">
                <a:latin typeface="Microsoft Sans Serif"/>
                <a:cs typeface="Microsoft Sans Serif"/>
              </a:rPr>
              <a:t>„</a:t>
            </a:r>
            <a:r>
              <a:rPr dirty="0" baseline="16975" sz="2700" spc="-345">
                <a:latin typeface="Microsoft Sans Serif"/>
                <a:cs typeface="Microsoft Sans Serif"/>
              </a:rPr>
              <a:t> </a:t>
            </a:r>
            <a:r>
              <a:rPr dirty="0" baseline="7716" sz="2700" spc="-472">
                <a:latin typeface="Microsoft Sans Serif"/>
                <a:cs typeface="Microsoft Sans Serif"/>
              </a:rPr>
              <a:t>ماعلا</a:t>
            </a:r>
            <a:r>
              <a:rPr dirty="0" baseline="7716" sz="2700" spc="-322">
                <a:latin typeface="Microsoft Sans Serif"/>
                <a:cs typeface="Microsoft Sans Serif"/>
              </a:rPr>
              <a:t> </a:t>
            </a:r>
            <a:r>
              <a:rPr dirty="0" sz="1800" spc="-490">
                <a:latin typeface="Microsoft Sans Serif"/>
                <a:cs typeface="Microsoft Sans Serif"/>
              </a:rPr>
              <a:t>ة</a:t>
            </a:r>
            <a:r>
              <a:rPr dirty="0" baseline="16975" sz="2700" spc="-735">
                <a:latin typeface="Microsoft Sans Serif"/>
                <a:cs typeface="Microsoft Sans Serif"/>
              </a:rPr>
              <a:t>„</a:t>
            </a:r>
            <a:r>
              <a:rPr dirty="0" baseline="16975" sz="2700" spc="-345">
                <a:latin typeface="Microsoft Sans Serif"/>
                <a:cs typeface="Microsoft Sans Serif"/>
              </a:rPr>
              <a:t> </a:t>
            </a:r>
            <a:r>
              <a:rPr dirty="0" baseline="37037" sz="2700" spc="-1155">
                <a:latin typeface="Microsoft Sans Serif"/>
                <a:cs typeface="Microsoft Sans Serif"/>
              </a:rPr>
              <a:t>حلضملا</a:t>
            </a:r>
            <a:r>
              <a:rPr dirty="0" baseline="37037" sz="2700" spc="-337">
                <a:latin typeface="Microsoft Sans Serif"/>
                <a:cs typeface="Microsoft Sans Serif"/>
              </a:rPr>
              <a:t> </a:t>
            </a:r>
            <a:r>
              <a:rPr dirty="0" baseline="6172" sz="2700" spc="-914">
                <a:latin typeface="Microsoft Sans Serif"/>
                <a:cs typeface="Microsoft Sans Serif"/>
              </a:rPr>
              <a:t>ذث</a:t>
            </a:r>
            <a:r>
              <a:rPr dirty="0" baseline="1543" sz="2700" spc="-914">
                <a:latin typeface="Microsoft Sans Serif"/>
                <a:cs typeface="Microsoft Sans Serif"/>
              </a:rPr>
              <a:t>„</a:t>
            </a:r>
            <a:r>
              <a:rPr dirty="0" baseline="10802" sz="2700" spc="-914">
                <a:latin typeface="Microsoft Sans Serif"/>
                <a:cs typeface="Microsoft Sans Serif"/>
              </a:rPr>
              <a:t>ق</a:t>
            </a:r>
            <a:r>
              <a:rPr dirty="0" baseline="29320" sz="2700" spc="-914">
                <a:latin typeface="Microsoft Sans Serif"/>
                <a:cs typeface="Microsoft Sans Serif"/>
              </a:rPr>
              <a:t>.</a:t>
            </a:r>
            <a:r>
              <a:rPr dirty="0" baseline="29320" sz="2700" spc="-434">
                <a:latin typeface="Microsoft Sans Serif"/>
                <a:cs typeface="Microsoft Sans Serif"/>
              </a:rPr>
              <a:t> </a:t>
            </a:r>
            <a:r>
              <a:rPr dirty="0" baseline="37037" sz="2700" spc="-914">
                <a:latin typeface="Microsoft Sans Serif"/>
                <a:cs typeface="Microsoft Sans Serif"/>
              </a:rPr>
              <a:t>نُ</a:t>
            </a:r>
            <a:r>
              <a:rPr dirty="0" baseline="10802" sz="2700" spc="-914">
                <a:latin typeface="Microsoft Sans Serif"/>
                <a:cs typeface="Microsoft Sans Serif"/>
              </a:rPr>
              <a:t>„</a:t>
            </a:r>
            <a:r>
              <a:rPr dirty="0" baseline="10802" sz="2700" spc="-179">
                <a:latin typeface="Microsoft Sans Serif"/>
                <a:cs typeface="Microsoft Sans Serif"/>
              </a:rPr>
              <a:t> </a:t>
            </a:r>
            <a:r>
              <a:rPr dirty="0" baseline="9259" sz="2700" spc="-1057">
                <a:latin typeface="Microsoft Sans Serif"/>
                <a:cs typeface="Microsoft Sans Serif"/>
              </a:rPr>
              <a:t>عوص</a:t>
            </a:r>
            <a:r>
              <a:rPr dirty="0" baseline="27777" sz="2700" spc="-1057">
                <a:latin typeface="Microsoft Sans Serif"/>
                <a:cs typeface="Microsoft Sans Serif"/>
              </a:rPr>
              <a:t>.</a:t>
            </a:r>
            <a:r>
              <a:rPr dirty="0" baseline="27777" sz="2700" spc="-465">
                <a:latin typeface="Microsoft Sans Serif"/>
                <a:cs typeface="Microsoft Sans Serif"/>
              </a:rPr>
              <a:t> </a:t>
            </a:r>
            <a:r>
              <a:rPr dirty="0" baseline="21604" sz="2700" spc="-667">
                <a:latin typeface="Microsoft Sans Serif"/>
                <a:cs typeface="Microsoft Sans Serif"/>
              </a:rPr>
              <a:t>ومل</a:t>
            </a:r>
            <a:r>
              <a:rPr dirty="0" baseline="21604" sz="2700" spc="-345">
                <a:latin typeface="Microsoft Sans Serif"/>
                <a:cs typeface="Microsoft Sans Serif"/>
              </a:rPr>
              <a:t> </a:t>
            </a:r>
            <a:r>
              <a:rPr dirty="0" sz="1800" spc="-575">
                <a:latin typeface="Microsoft Sans Serif"/>
                <a:cs typeface="Microsoft Sans Serif"/>
              </a:rPr>
              <a:t>ة</a:t>
            </a:r>
            <a:r>
              <a:rPr dirty="0" baseline="15432" sz="2700" spc="-862">
                <a:latin typeface="Microsoft Sans Serif"/>
                <a:cs typeface="Microsoft Sans Serif"/>
              </a:rPr>
              <a:t>„</a:t>
            </a:r>
            <a:r>
              <a:rPr dirty="0" baseline="9259" sz="2700" spc="-862">
                <a:latin typeface="Microsoft Sans Serif"/>
                <a:cs typeface="Microsoft Sans Serif"/>
              </a:rPr>
              <a:t>روش</a:t>
            </a:r>
            <a:r>
              <a:rPr dirty="0" baseline="23148" sz="2700" spc="-307">
                <a:latin typeface="Microsoft Sans Serif"/>
                <a:cs typeface="Microsoft Sans Serif"/>
              </a:rPr>
              <a:t> </a:t>
            </a:r>
            <a:r>
              <a:rPr dirty="0" baseline="18518" sz="2700" spc="-1192">
                <a:latin typeface="Microsoft Sans Serif"/>
                <a:cs typeface="Microsoft Sans Serif"/>
              </a:rPr>
              <a:t>ن</a:t>
            </a:r>
            <a:r>
              <a:rPr dirty="0" baseline="32407" sz="2700" spc="-1192">
                <a:latin typeface="Microsoft Sans Serif"/>
                <a:cs typeface="Microsoft Sans Serif"/>
              </a:rPr>
              <a:t>.</a:t>
            </a:r>
            <a:r>
              <a:rPr dirty="0" baseline="32407" sz="2700" spc="-465">
                <a:latin typeface="Microsoft Sans Serif"/>
                <a:cs typeface="Microsoft Sans Serif"/>
              </a:rPr>
              <a:t> </a:t>
            </a:r>
            <a:r>
              <a:rPr dirty="0" baseline="29320" sz="2700" spc="-637">
                <a:latin typeface="Microsoft Sans Serif"/>
                <a:cs typeface="Microsoft Sans Serif"/>
              </a:rPr>
              <a:t>ملا</a:t>
            </a:r>
            <a:r>
              <a:rPr dirty="0" baseline="29320" sz="2700" spc="-330">
                <a:latin typeface="Microsoft Sans Serif"/>
                <a:cs typeface="Microsoft Sans Serif"/>
              </a:rPr>
              <a:t> </a:t>
            </a:r>
            <a:r>
              <a:rPr dirty="0" sz="1800" spc="-440">
                <a:latin typeface="Microsoft Sans Serif"/>
                <a:cs typeface="Microsoft Sans Serif"/>
              </a:rPr>
              <a:t>ب</a:t>
            </a:r>
            <a:r>
              <a:rPr dirty="0" baseline="18518" sz="2700" spc="-660">
                <a:latin typeface="Microsoft Sans Serif"/>
                <a:cs typeface="Microsoft Sans Serif"/>
              </a:rPr>
              <a:t>„</a:t>
            </a:r>
            <a:r>
              <a:rPr dirty="0" baseline="18518" sz="2700" spc="-44">
                <a:latin typeface="Microsoft Sans Serif"/>
                <a:cs typeface="Microsoft Sans Serif"/>
              </a:rPr>
              <a:t> </a:t>
            </a:r>
            <a:r>
              <a:rPr dirty="0" baseline="9259" sz="2700" spc="-742">
                <a:latin typeface="Microsoft Sans Serif"/>
                <a:cs typeface="Microsoft Sans Serif"/>
              </a:rPr>
              <a:t>ألاق</a:t>
            </a:r>
            <a:r>
              <a:rPr dirty="0" baseline="20061" sz="2700" spc="-742">
                <a:latin typeface="Microsoft Sans Serif"/>
                <a:cs typeface="Microsoft Sans Serif"/>
              </a:rPr>
              <a:t>„</a:t>
            </a:r>
            <a:r>
              <a:rPr dirty="0" baseline="20061" sz="2700" spc="-442">
                <a:latin typeface="Microsoft Sans Serif"/>
                <a:cs typeface="Microsoft Sans Serif"/>
              </a:rPr>
              <a:t> </a:t>
            </a:r>
            <a:r>
              <a:rPr dirty="0" sz="1800" spc="-409">
                <a:latin typeface="Microsoft Sans Serif"/>
                <a:cs typeface="Microsoft Sans Serif"/>
              </a:rPr>
              <a:t>ملاو</a:t>
            </a:r>
            <a:r>
              <a:rPr dirty="0" sz="1800" spc="-220">
                <a:latin typeface="Microsoft Sans Serif"/>
                <a:cs typeface="Microsoft Sans Serif"/>
              </a:rPr>
              <a:t> </a:t>
            </a:r>
            <a:r>
              <a:rPr dirty="0" baseline="16975" sz="2700" spc="-975">
                <a:latin typeface="Microsoft Sans Serif"/>
                <a:cs typeface="Microsoft Sans Serif"/>
              </a:rPr>
              <a:t>روصلا</a:t>
            </a:r>
            <a:r>
              <a:rPr dirty="0" baseline="16975" sz="2700" spc="-330">
                <a:latin typeface="Microsoft Sans Serif"/>
                <a:cs typeface="Microsoft Sans Serif"/>
              </a:rPr>
              <a:t> </a:t>
            </a:r>
            <a:r>
              <a:rPr dirty="0" baseline="6172" sz="2700" spc="-569">
                <a:latin typeface="Microsoft Sans Serif"/>
                <a:cs typeface="Microsoft Sans Serif"/>
              </a:rPr>
              <a:t>ةمُذق</a:t>
            </a:r>
            <a:r>
              <a:rPr dirty="0" baseline="24691" sz="2700" spc="-569">
                <a:latin typeface="Microsoft Sans Serif"/>
                <a:cs typeface="Microsoft Sans Serif"/>
              </a:rPr>
              <a:t>„</a:t>
            </a:r>
            <a:r>
              <a:rPr dirty="0" baseline="37037" sz="2700" spc="-569">
                <a:latin typeface="Microsoft Sans Serif"/>
                <a:cs typeface="Microsoft Sans Serif"/>
              </a:rPr>
              <a:t>ِنُ</a:t>
            </a:r>
            <a:r>
              <a:rPr dirty="0" baseline="29320" sz="2700" spc="-569">
                <a:latin typeface="Microsoft Sans Serif"/>
                <a:cs typeface="Microsoft Sans Serif"/>
              </a:rPr>
              <a:t>„</a:t>
            </a:r>
            <a:r>
              <a:rPr dirty="0" baseline="29320" sz="2700" spc="-67">
                <a:latin typeface="Microsoft Sans Serif"/>
                <a:cs typeface="Microsoft Sans Serif"/>
              </a:rPr>
              <a:t> </a:t>
            </a:r>
            <a:r>
              <a:rPr dirty="0" sz="1800" spc="-405">
                <a:latin typeface="Microsoft Sans Serif"/>
                <a:cs typeface="Microsoft Sans Serif"/>
              </a:rPr>
              <a:t>يذ</a:t>
            </a:r>
            <a:r>
              <a:rPr dirty="0" baseline="15432" sz="2700" spc="-607">
                <a:latin typeface="Microsoft Sans Serif"/>
                <a:cs typeface="Microsoft Sans Serif"/>
              </a:rPr>
              <a:t>.</a:t>
            </a:r>
            <a:r>
              <a:rPr dirty="0" baseline="15432" sz="2700" spc="-367">
                <a:latin typeface="Microsoft Sans Serif"/>
                <a:cs typeface="Microsoft Sans Serif"/>
              </a:rPr>
              <a:t> </a:t>
            </a:r>
            <a:r>
              <a:rPr dirty="0" baseline="4629" sz="2700" spc="-667">
                <a:latin typeface="Microsoft Sans Serif"/>
                <a:cs typeface="Microsoft Sans Serif"/>
              </a:rPr>
              <a:t>لا</a:t>
            </a:r>
            <a:r>
              <a:rPr dirty="0" baseline="4629" sz="2700" spc="-315">
                <a:latin typeface="Microsoft Sans Serif"/>
                <a:cs typeface="Microsoft Sans Serif"/>
              </a:rPr>
              <a:t> </a:t>
            </a:r>
            <a:r>
              <a:rPr dirty="0" sz="1800" spc="-320">
                <a:latin typeface="Microsoft Sans Serif"/>
                <a:cs typeface="Microsoft Sans Serif"/>
              </a:rPr>
              <a:t>ماهشأ</a:t>
            </a:r>
            <a:r>
              <a:rPr dirty="0" baseline="-6172" sz="2700" spc="-480">
                <a:latin typeface="Microsoft Sans Serif"/>
                <a:cs typeface="Microsoft Sans Serif"/>
              </a:rPr>
              <a:t>,</a:t>
            </a:r>
            <a:r>
              <a:rPr dirty="0" baseline="4629" sz="2700" spc="-480">
                <a:latin typeface="Microsoft Sans Serif"/>
                <a:cs typeface="Microsoft Sans Serif"/>
              </a:rPr>
              <a:t>لا</a:t>
            </a:r>
            <a:r>
              <a:rPr dirty="0" baseline="4629" sz="2700" spc="-359">
                <a:latin typeface="Microsoft Sans Serif"/>
                <a:cs typeface="Microsoft Sans Serif"/>
              </a:rPr>
              <a:t> </a:t>
            </a:r>
            <a:r>
              <a:rPr dirty="0" sz="1800" spc="-760">
                <a:latin typeface="Microsoft Sans Serif"/>
                <a:cs typeface="Microsoft Sans Serif"/>
              </a:rPr>
              <a:t>ي</a:t>
            </a:r>
            <a:r>
              <a:rPr dirty="0" baseline="26234" sz="2700" spc="-1139">
                <a:latin typeface="Microsoft Sans Serif"/>
                <a:cs typeface="Microsoft Sans Serif"/>
              </a:rPr>
              <a:t>.</a:t>
            </a:r>
            <a:r>
              <a:rPr dirty="0" baseline="10802" sz="2700" spc="-1139">
                <a:latin typeface="Microsoft Sans Serif"/>
                <a:cs typeface="Microsoft Sans Serif"/>
              </a:rPr>
              <a:t>ق</a:t>
            </a:r>
            <a:r>
              <a:rPr dirty="0" baseline="10802" sz="2700" spc="-367">
                <a:latin typeface="Microsoft Sans Serif"/>
                <a:cs typeface="Microsoft Sans Serif"/>
              </a:rPr>
              <a:t> </a:t>
            </a:r>
            <a:r>
              <a:rPr dirty="0" baseline="9259" sz="2700" spc="-1012">
                <a:latin typeface="Microsoft Sans Serif"/>
                <a:cs typeface="Microsoft Sans Serif"/>
              </a:rPr>
              <a:t>لث</a:t>
            </a:r>
            <a:r>
              <a:rPr dirty="0" baseline="13888" sz="2700" spc="-472">
                <a:latin typeface="Microsoft Sans Serif"/>
                <a:cs typeface="Microsoft Sans Serif"/>
              </a:rPr>
              <a:t> </a:t>
            </a:r>
            <a:r>
              <a:rPr dirty="0" baseline="18518" sz="2700" spc="-1042">
                <a:latin typeface="Microsoft Sans Serif"/>
                <a:cs typeface="Microsoft Sans Serif"/>
              </a:rPr>
              <a:t>مت</a:t>
            </a:r>
            <a:r>
              <a:rPr dirty="0" baseline="30864" sz="2700" spc="-1042">
                <a:latin typeface="Microsoft Sans Serif"/>
                <a:cs typeface="Microsoft Sans Serif"/>
              </a:rPr>
              <a:t>:</a:t>
            </a:r>
            <a:r>
              <a:rPr dirty="0" baseline="30864" sz="2700" spc="750">
                <a:latin typeface="Microsoft Sans Serif"/>
                <a:cs typeface="Microsoft Sans Serif"/>
              </a:rPr>
              <a:t> </a:t>
            </a:r>
            <a:r>
              <a:rPr dirty="0" baseline="21604" sz="2700" spc="-1425">
                <a:latin typeface="Microsoft Sans Serif"/>
                <a:cs typeface="Microsoft Sans Serif"/>
              </a:rPr>
              <a:t>ت</a:t>
            </a:r>
            <a:r>
              <a:rPr dirty="0" baseline="30864" sz="2700" spc="-1425">
                <a:latin typeface="Microsoft Sans Serif"/>
                <a:cs typeface="Microsoft Sans Serif"/>
              </a:rPr>
              <a:t>:</a:t>
            </a:r>
            <a:endParaRPr baseline="30864" sz="2700">
              <a:latin typeface="Microsoft Sans Serif"/>
              <a:cs typeface="Microsoft Sans Serif"/>
            </a:endParaRPr>
          </a:p>
        </p:txBody>
      </p:sp>
      <p:sp>
        <p:nvSpPr>
          <p:cNvPr id="29" name="object 29" descr=""/>
          <p:cNvSpPr txBox="1"/>
          <p:nvPr/>
        </p:nvSpPr>
        <p:spPr>
          <a:xfrm>
            <a:off x="9743693" y="3552570"/>
            <a:ext cx="25400" cy="299720"/>
          </a:xfrm>
          <a:prstGeom prst="rect">
            <a:avLst/>
          </a:prstGeom>
        </p:spPr>
        <p:txBody>
          <a:bodyPr wrap="square" lIns="0" tIns="12700" rIns="0" bIns="0" rtlCol="0" vert="horz">
            <a:spAutoFit/>
          </a:bodyPr>
          <a:lstStyle/>
          <a:p>
            <a:pPr algn="ctr">
              <a:lnSpc>
                <a:spcPct val="100000"/>
              </a:lnSpc>
              <a:spcBef>
                <a:spcPts val="100"/>
              </a:spcBef>
            </a:pPr>
            <a:r>
              <a:rPr dirty="0" sz="1800" spc="-700">
                <a:latin typeface="Microsoft Sans Serif"/>
                <a:cs typeface="Microsoft Sans Serif"/>
              </a:rPr>
              <a:t>„</a:t>
            </a:r>
            <a:endParaRPr sz="1800">
              <a:latin typeface="Microsoft Sans Serif"/>
              <a:cs typeface="Microsoft Sans Serif"/>
            </a:endParaRPr>
          </a:p>
        </p:txBody>
      </p:sp>
      <p:sp>
        <p:nvSpPr>
          <p:cNvPr id="30" name="object 30" descr=""/>
          <p:cNvSpPr txBox="1"/>
          <p:nvPr/>
        </p:nvSpPr>
        <p:spPr>
          <a:xfrm>
            <a:off x="8426957" y="3566286"/>
            <a:ext cx="2941955" cy="299720"/>
          </a:xfrm>
          <a:prstGeom prst="rect">
            <a:avLst/>
          </a:prstGeom>
        </p:spPr>
        <p:txBody>
          <a:bodyPr wrap="square" lIns="0" tIns="12700" rIns="0" bIns="0" rtlCol="0" vert="horz">
            <a:spAutoFit/>
          </a:bodyPr>
          <a:lstStyle/>
          <a:p>
            <a:pPr algn="r" marL="50800" marR="43180">
              <a:lnSpc>
                <a:spcPct val="100000"/>
              </a:lnSpc>
              <a:spcBef>
                <a:spcPts val="100"/>
              </a:spcBef>
            </a:pPr>
            <a:r>
              <a:rPr dirty="0" baseline="7716" sz="2700" spc="2182">
                <a:latin typeface="Microsoft Sans Serif"/>
                <a:cs typeface="Microsoft Sans Serif"/>
              </a:rPr>
              <a:t> </a:t>
            </a:r>
            <a:r>
              <a:rPr dirty="0" baseline="6172" sz="2700" spc="-112">
                <a:latin typeface="Microsoft Sans Serif"/>
                <a:cs typeface="Microsoft Sans Serif"/>
              </a:rPr>
              <a:t>مً</a:t>
            </a:r>
            <a:r>
              <a:rPr dirty="0" baseline="6172" sz="2700" spc="-232">
                <a:latin typeface="Microsoft Sans Serif"/>
                <a:cs typeface="Microsoft Sans Serif"/>
              </a:rPr>
              <a:t> </a:t>
            </a:r>
            <a:r>
              <a:rPr dirty="0" baseline="-1543" sz="2700" spc="-1057">
                <a:latin typeface="Microsoft Sans Serif"/>
                <a:cs typeface="Microsoft Sans Serif"/>
              </a:rPr>
              <a:t>مت</a:t>
            </a:r>
            <a:r>
              <a:rPr dirty="0" baseline="10802" sz="2700" spc="-1057">
                <a:latin typeface="Microsoft Sans Serif"/>
                <a:cs typeface="Microsoft Sans Serif"/>
              </a:rPr>
              <a:t>„</a:t>
            </a:r>
            <a:r>
              <a:rPr dirty="0" baseline="10802" sz="2700" spc="442">
                <a:latin typeface="Microsoft Sans Serif"/>
                <a:cs typeface="Microsoft Sans Serif"/>
              </a:rPr>
              <a:t> </a:t>
            </a:r>
            <a:r>
              <a:rPr dirty="0" baseline="1543" sz="2700" spc="-1050">
                <a:latin typeface="Microsoft Sans Serif"/>
                <a:cs typeface="Microsoft Sans Serif"/>
              </a:rPr>
              <a:t>„</a:t>
            </a:r>
            <a:r>
              <a:rPr dirty="0" baseline="1543" sz="2700" spc="-359">
                <a:latin typeface="Microsoft Sans Serif"/>
                <a:cs typeface="Microsoft Sans Serif"/>
              </a:rPr>
              <a:t> </a:t>
            </a:r>
            <a:r>
              <a:rPr dirty="0" baseline="-6172" sz="2700" spc="-1222">
                <a:latin typeface="Microsoft Sans Serif"/>
                <a:cs typeface="Microsoft Sans Serif"/>
              </a:rPr>
              <a:t>صح</a:t>
            </a:r>
            <a:r>
              <a:rPr dirty="0" baseline="3086" sz="2700" spc="-1222">
                <a:latin typeface="Microsoft Sans Serif"/>
                <a:cs typeface="Microsoft Sans Serif"/>
              </a:rPr>
              <a:t>.</a:t>
            </a:r>
            <a:r>
              <a:rPr dirty="0" baseline="3086" sz="2700" spc="675">
                <a:latin typeface="Microsoft Sans Serif"/>
                <a:cs typeface="Microsoft Sans Serif"/>
              </a:rPr>
              <a:t> </a:t>
            </a:r>
            <a:r>
              <a:rPr dirty="0" baseline="1543" sz="2700" spc="-1050">
                <a:latin typeface="Microsoft Sans Serif"/>
                <a:cs typeface="Microsoft Sans Serif"/>
              </a:rPr>
              <a:t>„</a:t>
            </a:r>
            <a:r>
              <a:rPr dirty="0" baseline="1543" sz="2700" spc="-359">
                <a:latin typeface="Microsoft Sans Serif"/>
                <a:cs typeface="Microsoft Sans Serif"/>
              </a:rPr>
              <a:t> </a:t>
            </a:r>
            <a:r>
              <a:rPr dirty="0" baseline="-4629" sz="2700" spc="-1019">
                <a:latin typeface="Microsoft Sans Serif"/>
                <a:cs typeface="Microsoft Sans Serif"/>
              </a:rPr>
              <a:t>عت</a:t>
            </a:r>
            <a:r>
              <a:rPr dirty="0" baseline="-7716" sz="2700" spc="-1019">
                <a:latin typeface="Microsoft Sans Serif"/>
                <a:cs typeface="Microsoft Sans Serif"/>
              </a:rPr>
              <a:t>„</a:t>
            </a:r>
            <a:r>
              <a:rPr dirty="0" baseline="1543" sz="2700" spc="-1019">
                <a:latin typeface="Microsoft Sans Serif"/>
                <a:cs typeface="Microsoft Sans Serif"/>
              </a:rPr>
              <a:t>ث</a:t>
            </a:r>
            <a:r>
              <a:rPr dirty="0" baseline="-3086" sz="2700" spc="-1019">
                <a:latin typeface="Microsoft Sans Serif"/>
                <a:cs typeface="Microsoft Sans Serif"/>
              </a:rPr>
              <a:t>,</a:t>
            </a:r>
            <a:r>
              <a:rPr dirty="0" baseline="6172" sz="2700" spc="-1019">
                <a:latin typeface="Microsoft Sans Serif"/>
                <a:cs typeface="Microsoft Sans Serif"/>
              </a:rPr>
              <a:t>ط</a:t>
            </a:r>
            <a:r>
              <a:rPr dirty="0" baseline="6172" sz="2700" spc="675">
                <a:latin typeface="Microsoft Sans Serif"/>
                <a:cs typeface="Microsoft Sans Serif"/>
              </a:rPr>
              <a:t>          </a:t>
            </a:r>
            <a:r>
              <a:rPr dirty="0" baseline="-6172" sz="2700" spc="-1829">
                <a:latin typeface="Microsoft Sans Serif"/>
                <a:cs typeface="Microsoft Sans Serif"/>
              </a:rPr>
              <a:t>ص</a:t>
            </a:r>
            <a:r>
              <a:rPr dirty="0" baseline="-6172" sz="2700" spc="179">
                <a:latin typeface="Microsoft Sans Serif"/>
                <a:cs typeface="Microsoft Sans Serif"/>
              </a:rPr>
              <a:t> </a:t>
            </a:r>
            <a:r>
              <a:rPr dirty="0" baseline="-1543" sz="2700" spc="-750">
                <a:latin typeface="Microsoft Sans Serif"/>
                <a:cs typeface="Microsoft Sans Serif"/>
              </a:rPr>
              <a:t>.</a:t>
            </a:r>
            <a:r>
              <a:rPr dirty="0" baseline="7716" sz="2700" spc="127">
                <a:latin typeface="Microsoft Sans Serif"/>
                <a:cs typeface="Microsoft Sans Serif"/>
              </a:rPr>
              <a:t>  </a:t>
            </a:r>
            <a:r>
              <a:rPr dirty="0" baseline="1543" sz="2700" spc="-1050">
                <a:latin typeface="Microsoft Sans Serif"/>
                <a:cs typeface="Microsoft Sans Serif"/>
              </a:rPr>
              <a:t>„</a:t>
            </a:r>
            <a:r>
              <a:rPr dirty="0" baseline="1543" sz="2700" spc="-352">
                <a:latin typeface="Microsoft Sans Serif"/>
                <a:cs typeface="Microsoft Sans Serif"/>
              </a:rPr>
              <a:t> </a:t>
            </a:r>
            <a:r>
              <a:rPr dirty="0" baseline="27777" sz="2700" spc="-817">
                <a:latin typeface="Microsoft Sans Serif"/>
                <a:cs typeface="Microsoft Sans Serif"/>
              </a:rPr>
              <a:t>مكحملا</a:t>
            </a:r>
            <a:endParaRPr baseline="27777" sz="2700">
              <a:latin typeface="Microsoft Sans Serif"/>
              <a:cs typeface="Microsoft Sans Serif"/>
            </a:endParaRPr>
          </a:p>
        </p:txBody>
      </p:sp>
      <p:sp>
        <p:nvSpPr>
          <p:cNvPr id="31" name="object 31" descr=""/>
          <p:cNvSpPr txBox="1"/>
          <p:nvPr/>
        </p:nvSpPr>
        <p:spPr>
          <a:xfrm>
            <a:off x="7435977" y="3627246"/>
            <a:ext cx="4371340" cy="299720"/>
          </a:xfrm>
          <a:prstGeom prst="rect">
            <a:avLst/>
          </a:prstGeom>
        </p:spPr>
        <p:txBody>
          <a:bodyPr wrap="square" lIns="0" tIns="12700" rIns="0" bIns="0" rtlCol="0" vert="horz">
            <a:spAutoFit/>
          </a:bodyPr>
          <a:lstStyle/>
          <a:p>
            <a:pPr algn="r" marL="12700" marR="5080">
              <a:lnSpc>
                <a:spcPct val="100000"/>
              </a:lnSpc>
              <a:spcBef>
                <a:spcPts val="100"/>
              </a:spcBef>
            </a:pPr>
            <a:r>
              <a:rPr dirty="0" sz="1800" spc="-265">
                <a:latin typeface="Microsoft Sans Serif"/>
                <a:cs typeface="Microsoft Sans Serif"/>
              </a:rPr>
              <a:t>ا</a:t>
            </a:r>
            <a:r>
              <a:rPr dirty="0" sz="1800" spc="30">
                <a:latin typeface="Microsoft Sans Serif"/>
                <a:cs typeface="Microsoft Sans Serif"/>
              </a:rPr>
              <a:t>  </a:t>
            </a:r>
            <a:r>
              <a:rPr dirty="0" sz="1800" spc="-254">
                <a:latin typeface="Microsoft Sans Serif"/>
                <a:cs typeface="Microsoft Sans Serif"/>
              </a:rPr>
              <a:t>ر</a:t>
            </a:r>
            <a:r>
              <a:rPr dirty="0" sz="1800" spc="170">
                <a:latin typeface="Microsoft Sans Serif"/>
                <a:cs typeface="Microsoft Sans Serif"/>
              </a:rPr>
              <a:t>  </a:t>
            </a:r>
            <a:r>
              <a:rPr dirty="0" sz="1800" spc="-350">
                <a:latin typeface="Microsoft Sans Serif"/>
                <a:cs typeface="Microsoft Sans Serif"/>
              </a:rPr>
              <a:t>ط</a:t>
            </a:r>
            <a:r>
              <a:rPr dirty="0" sz="1800" spc="320">
                <a:latin typeface="Microsoft Sans Serif"/>
                <a:cs typeface="Microsoft Sans Serif"/>
              </a:rPr>
              <a:t>  </a:t>
            </a:r>
            <a:r>
              <a:rPr dirty="0" sz="1800" spc="-245">
                <a:latin typeface="Microsoft Sans Serif"/>
                <a:cs typeface="Microsoft Sans Serif"/>
              </a:rPr>
              <a:t>م</a:t>
            </a:r>
            <a:r>
              <a:rPr dirty="0" sz="1800" spc="25">
                <a:latin typeface="Microsoft Sans Serif"/>
                <a:cs typeface="Microsoft Sans Serif"/>
              </a:rPr>
              <a:t> </a:t>
            </a:r>
            <a:r>
              <a:rPr dirty="0" sz="1800" spc="-235">
                <a:latin typeface="Microsoft Sans Serif"/>
                <a:cs typeface="Microsoft Sans Serif"/>
              </a:rPr>
              <a:t>-</a:t>
            </a:r>
            <a:r>
              <a:rPr dirty="0" sz="1800" spc="-265">
                <a:latin typeface="Microsoft Sans Serif"/>
                <a:cs typeface="Microsoft Sans Serif"/>
              </a:rPr>
              <a:t>ا</a:t>
            </a:r>
            <a:r>
              <a:rPr dirty="0" sz="1800" spc="125">
                <a:latin typeface="Microsoft Sans Serif"/>
                <a:cs typeface="Microsoft Sans Serif"/>
              </a:rPr>
              <a:t>  </a:t>
            </a:r>
            <a:r>
              <a:rPr dirty="0" sz="1800" spc="-204">
                <a:latin typeface="Microsoft Sans Serif"/>
                <a:cs typeface="Microsoft Sans Serif"/>
              </a:rPr>
              <a:t>ا</a:t>
            </a:r>
            <a:r>
              <a:rPr dirty="0" sz="1800" spc="-204">
                <a:latin typeface="Microsoft Sans Serif"/>
                <a:cs typeface="Microsoft Sans Serif"/>
              </a:rPr>
              <a:t>-</a:t>
            </a:r>
            <a:r>
              <a:rPr dirty="0" sz="1800" spc="-240">
                <a:latin typeface="Microsoft Sans Serif"/>
                <a:cs typeface="Microsoft Sans Serif"/>
              </a:rPr>
              <a:t> </a:t>
            </a:r>
            <a:r>
              <a:rPr dirty="0" sz="1800" spc="-300">
                <a:latin typeface="Microsoft Sans Serif"/>
                <a:cs typeface="Microsoft Sans Serif"/>
              </a:rPr>
              <a:t>و</a:t>
            </a:r>
            <a:r>
              <a:rPr dirty="0" sz="1800" spc="-229">
                <a:latin typeface="Microsoft Sans Serif"/>
                <a:cs typeface="Microsoft Sans Serif"/>
              </a:rPr>
              <a:t> </a:t>
            </a:r>
            <a:r>
              <a:rPr dirty="0" sz="1800" spc="-265">
                <a:latin typeface="Microsoft Sans Serif"/>
                <a:cs typeface="Microsoft Sans Serif"/>
              </a:rPr>
              <a:t>،ا</a:t>
            </a:r>
            <a:r>
              <a:rPr dirty="0" sz="1800" spc="150">
                <a:latin typeface="Microsoft Sans Serif"/>
                <a:cs typeface="Microsoft Sans Serif"/>
              </a:rPr>
              <a:t> </a:t>
            </a:r>
            <a:r>
              <a:rPr dirty="0" sz="1800" spc="-265">
                <a:latin typeface="Microsoft Sans Serif"/>
                <a:cs typeface="Microsoft Sans Serif"/>
              </a:rPr>
              <a:t>ا</a:t>
            </a:r>
            <a:r>
              <a:rPr dirty="0" sz="1800" spc="70">
                <a:latin typeface="Microsoft Sans Serif"/>
                <a:cs typeface="Microsoft Sans Serif"/>
              </a:rPr>
              <a:t>  </a:t>
            </a:r>
            <a:r>
              <a:rPr dirty="0" sz="1800">
                <a:latin typeface="Microsoft Sans Serif"/>
                <a:cs typeface="Microsoft Sans Serif"/>
              </a:rPr>
              <a:t>ة</a:t>
            </a:r>
            <a:r>
              <a:rPr dirty="0" sz="1800" spc="340">
                <a:latin typeface="Microsoft Sans Serif"/>
                <a:cs typeface="Microsoft Sans Serif"/>
              </a:rPr>
              <a:t> </a:t>
            </a:r>
            <a:r>
              <a:rPr dirty="0" sz="1800" spc="-265">
                <a:latin typeface="Microsoft Sans Serif"/>
                <a:cs typeface="Microsoft Sans Serif"/>
              </a:rPr>
              <a:t>ا</a:t>
            </a:r>
            <a:r>
              <a:rPr dirty="0" sz="1800" spc="25">
                <a:latin typeface="Microsoft Sans Serif"/>
                <a:cs typeface="Microsoft Sans Serif"/>
              </a:rPr>
              <a:t>  </a:t>
            </a:r>
            <a:r>
              <a:rPr dirty="0" sz="1800">
                <a:latin typeface="Microsoft Sans Serif"/>
                <a:cs typeface="Microsoft Sans Serif"/>
              </a:rPr>
              <a:t>ة</a:t>
            </a:r>
            <a:r>
              <a:rPr dirty="0" sz="1800" spc="190">
                <a:latin typeface="Microsoft Sans Serif"/>
                <a:cs typeface="Microsoft Sans Serif"/>
              </a:rPr>
              <a:t>   </a:t>
            </a:r>
            <a:r>
              <a:rPr dirty="0" sz="1800">
                <a:latin typeface="Microsoft Sans Serif"/>
                <a:cs typeface="Microsoft Sans Serif"/>
              </a:rPr>
              <a:t>باد</a:t>
            </a:r>
            <a:r>
              <a:rPr dirty="0" sz="1800" spc="-240">
                <a:latin typeface="Microsoft Sans Serif"/>
                <a:cs typeface="Microsoft Sans Serif"/>
              </a:rPr>
              <a:t> </a:t>
            </a:r>
            <a:r>
              <a:rPr dirty="0" sz="1800" spc="385">
                <a:latin typeface="Microsoft Sans Serif"/>
                <a:cs typeface="Microsoft Sans Serif"/>
              </a:rPr>
              <a:t>ت</a:t>
            </a:r>
            <a:r>
              <a:rPr dirty="0" sz="1800" spc="-150">
                <a:latin typeface="Microsoft Sans Serif"/>
                <a:cs typeface="Microsoft Sans Serif"/>
              </a:rPr>
              <a:t> </a:t>
            </a:r>
            <a:r>
              <a:rPr dirty="0" sz="1800" spc="-265">
                <a:latin typeface="Microsoft Sans Serif"/>
                <a:cs typeface="Microsoft Sans Serif"/>
              </a:rPr>
              <a:t>أ</a:t>
            </a:r>
            <a:r>
              <a:rPr dirty="0" sz="1800" spc="275">
                <a:latin typeface="Microsoft Sans Serif"/>
                <a:cs typeface="Microsoft Sans Serif"/>
              </a:rPr>
              <a:t> </a:t>
            </a:r>
            <a:r>
              <a:rPr dirty="0" sz="1800" spc="-375">
                <a:latin typeface="Microsoft Sans Serif"/>
                <a:cs typeface="Microsoft Sans Serif"/>
              </a:rPr>
              <a:t>ةر</a:t>
            </a:r>
            <a:r>
              <a:rPr dirty="0" sz="1800" spc="-375">
                <a:latin typeface="Microsoft Sans Serif"/>
                <a:cs typeface="Microsoft Sans Serif"/>
              </a:rPr>
              <a:t>„</a:t>
            </a:r>
            <a:r>
              <a:rPr dirty="0" sz="1800" spc="145">
                <a:latin typeface="Microsoft Sans Serif"/>
                <a:cs typeface="Microsoft Sans Serif"/>
              </a:rPr>
              <a:t> </a:t>
            </a:r>
            <a:r>
              <a:rPr dirty="0" sz="1800" spc="-355">
                <a:latin typeface="Microsoft Sans Serif"/>
                <a:cs typeface="Microsoft Sans Serif"/>
              </a:rPr>
              <a:t>أل</a:t>
            </a:r>
            <a:r>
              <a:rPr dirty="0" sz="1800" spc="25">
                <a:latin typeface="Microsoft Sans Serif"/>
                <a:cs typeface="Microsoft Sans Serif"/>
              </a:rPr>
              <a:t> </a:t>
            </a:r>
            <a:r>
              <a:rPr dirty="0" sz="1800" spc="-430">
                <a:latin typeface="Microsoft Sans Serif"/>
                <a:cs typeface="Microsoft Sans Serif"/>
              </a:rPr>
              <a:t>رو</a:t>
            </a:r>
            <a:r>
              <a:rPr dirty="0" sz="1800" spc="20">
                <a:latin typeface="Microsoft Sans Serif"/>
                <a:cs typeface="Microsoft Sans Serif"/>
              </a:rPr>
              <a:t>  </a:t>
            </a:r>
            <a:r>
              <a:rPr dirty="0" sz="1800" spc="-204">
                <a:latin typeface="Microsoft Sans Serif"/>
                <a:cs typeface="Microsoft Sans Serif"/>
              </a:rPr>
              <a:t>نا</a:t>
            </a:r>
            <a:r>
              <a:rPr dirty="0" sz="1800" spc="-229">
                <a:latin typeface="Microsoft Sans Serif"/>
                <a:cs typeface="Microsoft Sans Serif"/>
              </a:rPr>
              <a:t> </a:t>
            </a:r>
            <a:r>
              <a:rPr dirty="0" sz="1800">
                <a:latin typeface="Microsoft Sans Serif"/>
                <a:cs typeface="Microsoft Sans Serif"/>
              </a:rPr>
              <a:t>ة</a:t>
            </a:r>
            <a:r>
              <a:rPr dirty="0" sz="1800" spc="395">
                <a:latin typeface="Microsoft Sans Serif"/>
                <a:cs typeface="Microsoft Sans Serif"/>
              </a:rPr>
              <a:t>  </a:t>
            </a:r>
            <a:r>
              <a:rPr dirty="0" sz="1800" spc="-225">
                <a:latin typeface="Microsoft Sans Serif"/>
                <a:cs typeface="Microsoft Sans Serif"/>
              </a:rPr>
              <a:t>برر</a:t>
            </a:r>
            <a:r>
              <a:rPr dirty="0" sz="1800" spc="25">
                <a:latin typeface="Microsoft Sans Serif"/>
                <a:cs typeface="Microsoft Sans Serif"/>
              </a:rPr>
              <a:t> </a:t>
            </a:r>
            <a:r>
              <a:rPr dirty="0" sz="1800" spc="-50">
                <a:latin typeface="Microsoft Sans Serif"/>
                <a:cs typeface="Microsoft Sans Serif"/>
              </a:rPr>
              <a:t>ذ</a:t>
            </a:r>
            <a:endParaRPr sz="1800">
              <a:latin typeface="Microsoft Sans Serif"/>
              <a:cs typeface="Microsoft Sans Serif"/>
            </a:endParaRPr>
          </a:p>
        </p:txBody>
      </p:sp>
      <p:sp>
        <p:nvSpPr>
          <p:cNvPr id="32" name="object 32" descr=""/>
          <p:cNvSpPr txBox="1"/>
          <p:nvPr/>
        </p:nvSpPr>
        <p:spPr>
          <a:xfrm>
            <a:off x="7406513" y="3595242"/>
            <a:ext cx="4556760" cy="299720"/>
          </a:xfrm>
          <a:prstGeom prst="rect">
            <a:avLst/>
          </a:prstGeom>
        </p:spPr>
        <p:txBody>
          <a:bodyPr wrap="square" lIns="0" tIns="12700" rIns="0" bIns="0" rtlCol="0" vert="horz">
            <a:spAutoFit/>
          </a:bodyPr>
          <a:lstStyle/>
          <a:p>
            <a:pPr algn="r" marL="63500" marR="55880">
              <a:lnSpc>
                <a:spcPct val="100000"/>
              </a:lnSpc>
              <a:spcBef>
                <a:spcPts val="100"/>
              </a:spcBef>
            </a:pPr>
            <a:r>
              <a:rPr dirty="0" baseline="12345" sz="2700" spc="-982">
                <a:latin typeface="Microsoft Sans Serif"/>
                <a:cs typeface="Microsoft Sans Serif"/>
              </a:rPr>
              <a:t>هت</a:t>
            </a:r>
            <a:r>
              <a:rPr dirty="0" baseline="24691" sz="2700" spc="-982">
                <a:latin typeface="Microsoft Sans Serif"/>
                <a:cs typeface="Microsoft Sans Serif"/>
              </a:rPr>
              <a:t>„</a:t>
            </a:r>
            <a:r>
              <a:rPr dirty="0" baseline="24691" sz="2700" spc="-412">
                <a:latin typeface="Microsoft Sans Serif"/>
                <a:cs typeface="Microsoft Sans Serif"/>
              </a:rPr>
              <a:t> </a:t>
            </a:r>
            <a:r>
              <a:rPr dirty="0" baseline="15432" sz="2700" spc="-1380">
                <a:latin typeface="Microsoft Sans Serif"/>
                <a:cs typeface="Microsoft Sans Serif"/>
              </a:rPr>
              <a:t>ق</a:t>
            </a:r>
            <a:r>
              <a:rPr dirty="0" baseline="33950" sz="2700" spc="-1380">
                <a:latin typeface="Microsoft Sans Serif"/>
                <a:cs typeface="Microsoft Sans Serif"/>
              </a:rPr>
              <a:t>.</a:t>
            </a:r>
            <a:r>
              <a:rPr dirty="0" baseline="33950" sz="2700" spc="157">
                <a:latin typeface="Microsoft Sans Serif"/>
                <a:cs typeface="Microsoft Sans Serif"/>
              </a:rPr>
              <a:t> </a:t>
            </a:r>
            <a:r>
              <a:rPr dirty="0" baseline="18518" sz="2700" spc="-960">
                <a:latin typeface="Microsoft Sans Serif"/>
                <a:cs typeface="Microsoft Sans Serif"/>
              </a:rPr>
              <a:t>عمت</a:t>
            </a:r>
            <a:r>
              <a:rPr dirty="0" baseline="9259" sz="2700" spc="-960">
                <a:latin typeface="Microsoft Sans Serif"/>
                <a:cs typeface="Microsoft Sans Serif"/>
              </a:rPr>
              <a:t>,</a:t>
            </a:r>
            <a:r>
              <a:rPr dirty="0" baseline="9259" sz="2700" spc="89">
                <a:latin typeface="Microsoft Sans Serif"/>
                <a:cs typeface="Microsoft Sans Serif"/>
              </a:rPr>
              <a:t>  </a:t>
            </a:r>
            <a:r>
              <a:rPr dirty="0" baseline="-1543" sz="2700" spc="-1770">
                <a:latin typeface="Microsoft Sans Serif"/>
                <a:cs typeface="Microsoft Sans Serif"/>
              </a:rPr>
              <a:t>ف</a:t>
            </a:r>
            <a:r>
              <a:rPr dirty="0" baseline="20061" sz="2700" spc="-1770">
                <a:latin typeface="Microsoft Sans Serif"/>
                <a:cs typeface="Microsoft Sans Serif"/>
              </a:rPr>
              <a:t>„</a:t>
            </a:r>
            <a:r>
              <a:rPr dirty="0" baseline="20061" sz="2700" spc="-450">
                <a:latin typeface="Microsoft Sans Serif"/>
                <a:cs typeface="Microsoft Sans Serif"/>
              </a:rPr>
              <a:t> </a:t>
            </a:r>
            <a:r>
              <a:rPr dirty="0" baseline="27777" sz="2700" spc="-1125">
                <a:latin typeface="Microsoft Sans Serif"/>
                <a:cs typeface="Microsoft Sans Serif"/>
              </a:rPr>
              <a:t>تَ</a:t>
            </a:r>
            <a:r>
              <a:rPr dirty="0" baseline="20061" sz="2700" spc="-1125">
                <a:latin typeface="Microsoft Sans Serif"/>
                <a:cs typeface="Microsoft Sans Serif"/>
              </a:rPr>
              <a:t>„</a:t>
            </a:r>
            <a:r>
              <a:rPr dirty="0" baseline="40123" sz="2700" spc="-1125">
                <a:latin typeface="Microsoft Sans Serif"/>
                <a:cs typeface="Microsoft Sans Serif"/>
              </a:rPr>
              <a:t>لبُ</a:t>
            </a:r>
            <a:r>
              <a:rPr dirty="0" baseline="32407" sz="2700" spc="-1125">
                <a:latin typeface="Microsoft Sans Serif"/>
                <a:cs typeface="Microsoft Sans Serif"/>
              </a:rPr>
              <a:t>„</a:t>
            </a:r>
            <a:r>
              <a:rPr dirty="0" baseline="32407" sz="2700" spc="465">
                <a:latin typeface="Microsoft Sans Serif"/>
                <a:cs typeface="Microsoft Sans Serif"/>
              </a:rPr>
              <a:t> </a:t>
            </a:r>
            <a:r>
              <a:rPr dirty="0" baseline="9259" sz="2700" spc="-960">
                <a:latin typeface="Microsoft Sans Serif"/>
                <a:cs typeface="Microsoft Sans Serif"/>
              </a:rPr>
              <a:t>ل</a:t>
            </a:r>
            <a:r>
              <a:rPr dirty="0" baseline="9259" sz="2700" spc="412">
                <a:latin typeface="Microsoft Sans Serif"/>
                <a:cs typeface="Microsoft Sans Serif"/>
              </a:rPr>
              <a:t> </a:t>
            </a:r>
            <a:r>
              <a:rPr dirty="0" baseline="20061" sz="2700" spc="-1447">
                <a:latin typeface="Microsoft Sans Serif"/>
                <a:cs typeface="Microsoft Sans Serif"/>
              </a:rPr>
              <a:t>ضً</a:t>
            </a:r>
            <a:r>
              <a:rPr dirty="0" baseline="12345" sz="2700" spc="-1447">
                <a:latin typeface="Microsoft Sans Serif"/>
                <a:cs typeface="Microsoft Sans Serif"/>
              </a:rPr>
              <a:t>.</a:t>
            </a:r>
            <a:r>
              <a:rPr dirty="0" baseline="12345" sz="2700" spc="-397">
                <a:latin typeface="Microsoft Sans Serif"/>
                <a:cs typeface="Microsoft Sans Serif"/>
              </a:rPr>
              <a:t> </a:t>
            </a:r>
            <a:r>
              <a:rPr dirty="0" baseline="1543" sz="2700" spc="-1064">
                <a:latin typeface="Microsoft Sans Serif"/>
                <a:cs typeface="Microsoft Sans Serif"/>
              </a:rPr>
              <a:t>ن</a:t>
            </a:r>
            <a:r>
              <a:rPr dirty="0" baseline="-1543" sz="2700" spc="-1064">
                <a:latin typeface="Microsoft Sans Serif"/>
                <a:cs typeface="Microsoft Sans Serif"/>
              </a:rPr>
              <a:t>„</a:t>
            </a:r>
            <a:r>
              <a:rPr dirty="0" baseline="-1543" sz="2700" spc="667">
                <a:latin typeface="Microsoft Sans Serif"/>
                <a:cs typeface="Microsoft Sans Serif"/>
              </a:rPr>
              <a:t>            </a:t>
            </a:r>
            <a:r>
              <a:rPr dirty="0" baseline="9259" sz="2700" spc="-750">
                <a:latin typeface="Microsoft Sans Serif"/>
                <a:cs typeface="Microsoft Sans Serif"/>
              </a:rPr>
              <a:t>.</a:t>
            </a:r>
            <a:r>
              <a:rPr dirty="0" baseline="9259" sz="2700" spc="494">
                <a:latin typeface="Microsoft Sans Serif"/>
                <a:cs typeface="Microsoft Sans Serif"/>
              </a:rPr>
              <a:t>  </a:t>
            </a:r>
            <a:r>
              <a:rPr dirty="0" baseline="9259" sz="2700" spc="-1050">
                <a:latin typeface="Microsoft Sans Serif"/>
                <a:cs typeface="Microsoft Sans Serif"/>
              </a:rPr>
              <a:t>„</a:t>
            </a:r>
            <a:r>
              <a:rPr dirty="0" baseline="9259" sz="2700" spc="112">
                <a:latin typeface="Microsoft Sans Serif"/>
                <a:cs typeface="Microsoft Sans Serif"/>
              </a:rPr>
              <a:t> </a:t>
            </a:r>
            <a:r>
              <a:rPr dirty="0" sz="1800" spc="-844">
                <a:latin typeface="Microsoft Sans Serif"/>
                <a:cs typeface="Microsoft Sans Serif"/>
              </a:rPr>
              <a:t>ن</a:t>
            </a:r>
            <a:r>
              <a:rPr dirty="0" baseline="16975" sz="2700" spc="-1267">
                <a:latin typeface="Microsoft Sans Serif"/>
                <a:cs typeface="Microsoft Sans Serif"/>
              </a:rPr>
              <a:t>.</a:t>
            </a:r>
            <a:r>
              <a:rPr dirty="0" baseline="16975" sz="2700" spc="-142">
                <a:latin typeface="Microsoft Sans Serif"/>
                <a:cs typeface="Microsoft Sans Serif"/>
              </a:rPr>
              <a:t> </a:t>
            </a:r>
            <a:r>
              <a:rPr dirty="0" baseline="1543" sz="2700" spc="-825">
                <a:latin typeface="Microsoft Sans Serif"/>
                <a:cs typeface="Microsoft Sans Serif"/>
              </a:rPr>
              <a:t>ك</a:t>
            </a:r>
            <a:r>
              <a:rPr dirty="0" baseline="1543" sz="2700" spc="-7">
                <a:latin typeface="Microsoft Sans Serif"/>
                <a:cs typeface="Microsoft Sans Serif"/>
              </a:rPr>
              <a:t> </a:t>
            </a:r>
            <a:r>
              <a:rPr dirty="0" baseline="7716" sz="2700" spc="-1050">
                <a:latin typeface="Microsoft Sans Serif"/>
                <a:cs typeface="Microsoft Sans Serif"/>
              </a:rPr>
              <a:t>„</a:t>
            </a:r>
            <a:r>
              <a:rPr dirty="0" baseline="7716" sz="2700" spc="232">
                <a:latin typeface="Microsoft Sans Serif"/>
                <a:cs typeface="Microsoft Sans Serif"/>
              </a:rPr>
              <a:t> </a:t>
            </a:r>
            <a:r>
              <a:rPr dirty="0" sz="1800" spc="-390">
                <a:latin typeface="Microsoft Sans Serif"/>
                <a:cs typeface="Microsoft Sans Serif"/>
              </a:rPr>
              <a:t>يم</a:t>
            </a:r>
            <a:r>
              <a:rPr dirty="0" baseline="10802" sz="2700" spc="-89">
                <a:latin typeface="Microsoft Sans Serif"/>
                <a:cs typeface="Microsoft Sans Serif"/>
              </a:rPr>
              <a:t> </a:t>
            </a:r>
            <a:r>
              <a:rPr dirty="0" baseline="-3086" sz="2700">
                <a:latin typeface="Microsoft Sans Serif"/>
                <a:cs typeface="Microsoft Sans Serif"/>
              </a:rPr>
              <a:t>ا</a:t>
            </a:r>
            <a:r>
              <a:rPr dirty="0" baseline="-3086" sz="2700" spc="690">
                <a:latin typeface="Microsoft Sans Serif"/>
                <a:cs typeface="Microsoft Sans Serif"/>
              </a:rPr>
              <a:t>       </a:t>
            </a:r>
            <a:r>
              <a:rPr dirty="0" baseline="10802" sz="2700" spc="-1050">
                <a:latin typeface="Microsoft Sans Serif"/>
                <a:cs typeface="Microsoft Sans Serif"/>
              </a:rPr>
              <a:t>„</a:t>
            </a:r>
            <a:r>
              <a:rPr dirty="0" baseline="10802" sz="2700" spc="247">
                <a:latin typeface="Microsoft Sans Serif"/>
                <a:cs typeface="Microsoft Sans Serif"/>
              </a:rPr>
              <a:t>  </a:t>
            </a:r>
            <a:r>
              <a:rPr dirty="0" baseline="18518" sz="2700" spc="-1485">
                <a:latin typeface="Microsoft Sans Serif"/>
                <a:cs typeface="Microsoft Sans Serif"/>
              </a:rPr>
              <a:t>„</a:t>
            </a:r>
            <a:r>
              <a:rPr dirty="0" sz="1800" spc="-990">
                <a:latin typeface="Microsoft Sans Serif"/>
                <a:cs typeface="Microsoft Sans Serif"/>
              </a:rPr>
              <a:t>ف</a:t>
            </a:r>
            <a:r>
              <a:rPr dirty="0" sz="1800" spc="500">
                <a:latin typeface="Microsoft Sans Serif"/>
                <a:cs typeface="Microsoft Sans Serif"/>
              </a:rPr>
              <a:t> </a:t>
            </a:r>
            <a:r>
              <a:rPr dirty="0" baseline="-1543" sz="2700" spc="-1282">
                <a:latin typeface="Microsoft Sans Serif"/>
                <a:cs typeface="Microsoft Sans Serif"/>
              </a:rPr>
              <a:t>ق</a:t>
            </a:r>
            <a:r>
              <a:rPr dirty="0" baseline="16975" sz="2700" spc="-1282">
                <a:latin typeface="Microsoft Sans Serif"/>
                <a:cs typeface="Microsoft Sans Serif"/>
              </a:rPr>
              <a:t>„</a:t>
            </a:r>
            <a:r>
              <a:rPr dirty="0" baseline="16975" sz="2700" spc="-442">
                <a:latin typeface="Microsoft Sans Serif"/>
                <a:cs typeface="Microsoft Sans Serif"/>
              </a:rPr>
              <a:t> </a:t>
            </a:r>
            <a:r>
              <a:rPr dirty="0" baseline="4629" sz="2700" spc="-1477">
                <a:latin typeface="Microsoft Sans Serif"/>
                <a:cs typeface="Microsoft Sans Serif"/>
              </a:rPr>
              <a:t>ف</a:t>
            </a:r>
            <a:r>
              <a:rPr dirty="0" baseline="21604" sz="2700" spc="-1477">
                <a:latin typeface="Microsoft Sans Serif"/>
                <a:cs typeface="Microsoft Sans Serif"/>
              </a:rPr>
              <a:t>.</a:t>
            </a:r>
            <a:endParaRPr baseline="21604" sz="2700">
              <a:latin typeface="Microsoft Sans Serif"/>
              <a:cs typeface="Microsoft Sans Serif"/>
            </a:endParaRPr>
          </a:p>
        </p:txBody>
      </p:sp>
      <p:sp>
        <p:nvSpPr>
          <p:cNvPr id="33" name="object 33" descr=""/>
          <p:cNvSpPr txBox="1"/>
          <p:nvPr/>
        </p:nvSpPr>
        <p:spPr>
          <a:xfrm>
            <a:off x="2414270" y="4038422"/>
            <a:ext cx="9493250" cy="300355"/>
          </a:xfrm>
          <a:prstGeom prst="rect">
            <a:avLst/>
          </a:prstGeom>
        </p:spPr>
        <p:txBody>
          <a:bodyPr wrap="square" lIns="0" tIns="12700" rIns="0" bIns="0" rtlCol="0" vert="horz">
            <a:spAutoFit/>
          </a:bodyPr>
          <a:lstStyle/>
          <a:p>
            <a:pPr algn="r" marL="38100" marR="30480">
              <a:lnSpc>
                <a:spcPct val="100000"/>
              </a:lnSpc>
              <a:spcBef>
                <a:spcPts val="100"/>
              </a:spcBef>
            </a:pPr>
            <a:r>
              <a:rPr dirty="0" sz="1800" spc="-415">
                <a:latin typeface="Microsoft Sans Serif"/>
                <a:cs typeface="Microsoft Sans Serif"/>
              </a:rPr>
              <a:t>.</a:t>
            </a:r>
            <a:r>
              <a:rPr dirty="0" sz="1800" spc="-415">
                <a:latin typeface="Microsoft Sans Serif"/>
                <a:cs typeface="Microsoft Sans Serif"/>
              </a:rPr>
              <a:t>ة</a:t>
            </a:r>
            <a:r>
              <a:rPr dirty="0" baseline="16975" sz="2700" spc="-622">
                <a:latin typeface="Microsoft Sans Serif"/>
                <a:cs typeface="Microsoft Sans Serif"/>
              </a:rPr>
              <a:t>„</a:t>
            </a:r>
            <a:r>
              <a:rPr dirty="0" baseline="16975" sz="2700" spc="-359">
                <a:latin typeface="Microsoft Sans Serif"/>
                <a:cs typeface="Microsoft Sans Serif"/>
              </a:rPr>
              <a:t> </a:t>
            </a:r>
            <a:r>
              <a:rPr dirty="0" baseline="3086" sz="2700" spc="-1327">
                <a:latin typeface="Microsoft Sans Serif"/>
                <a:cs typeface="Microsoft Sans Serif"/>
              </a:rPr>
              <a:t>ث</a:t>
            </a:r>
            <a:r>
              <a:rPr dirty="0" baseline="-1543" sz="2700" spc="-1327">
                <a:latin typeface="Microsoft Sans Serif"/>
                <a:cs typeface="Microsoft Sans Serif"/>
              </a:rPr>
              <a:t>„</a:t>
            </a:r>
            <a:r>
              <a:rPr dirty="0" baseline="15432" sz="2700" spc="-1327">
                <a:latin typeface="Microsoft Sans Serif"/>
                <a:cs typeface="Microsoft Sans Serif"/>
              </a:rPr>
              <a:t>صخ</a:t>
            </a:r>
            <a:r>
              <a:rPr dirty="0" baseline="37037" sz="2700" spc="-1327">
                <a:latin typeface="Microsoft Sans Serif"/>
                <a:cs typeface="Microsoft Sans Serif"/>
              </a:rPr>
              <a:t>.</a:t>
            </a:r>
            <a:r>
              <a:rPr dirty="0" baseline="32407" sz="2700" spc="-1327">
                <a:latin typeface="Microsoft Sans Serif"/>
                <a:cs typeface="Microsoft Sans Serif"/>
              </a:rPr>
              <a:t>ش</a:t>
            </a:r>
            <a:r>
              <a:rPr dirty="0" baseline="46296" sz="2700" spc="-322">
                <a:latin typeface="Microsoft Sans Serif"/>
                <a:cs typeface="Microsoft Sans Serif"/>
              </a:rPr>
              <a:t> </a:t>
            </a:r>
            <a:r>
              <a:rPr dirty="0" baseline="40123" sz="2700" spc="-652">
                <a:latin typeface="Microsoft Sans Serif"/>
                <a:cs typeface="Microsoft Sans Serif"/>
              </a:rPr>
              <a:t>لا</a:t>
            </a:r>
            <a:r>
              <a:rPr dirty="0" baseline="40123" sz="2700" spc="-405">
                <a:latin typeface="Microsoft Sans Serif"/>
                <a:cs typeface="Microsoft Sans Serif"/>
              </a:rPr>
              <a:t> </a:t>
            </a:r>
            <a:r>
              <a:rPr dirty="0" baseline="20061" sz="2700" spc="-794">
                <a:latin typeface="Microsoft Sans Serif"/>
                <a:cs typeface="Microsoft Sans Serif"/>
              </a:rPr>
              <a:t>اهت</a:t>
            </a:r>
            <a:r>
              <a:rPr dirty="0" baseline="32407" sz="2700" spc="-794">
                <a:latin typeface="Microsoft Sans Serif"/>
                <a:cs typeface="Microsoft Sans Serif"/>
              </a:rPr>
              <a:t>„</a:t>
            </a:r>
            <a:r>
              <a:rPr dirty="0" baseline="32407" sz="2700" spc="-270">
                <a:latin typeface="Microsoft Sans Serif"/>
                <a:cs typeface="Microsoft Sans Serif"/>
              </a:rPr>
              <a:t> </a:t>
            </a:r>
            <a:r>
              <a:rPr dirty="0" baseline="9259" sz="2700" spc="-997">
                <a:latin typeface="Microsoft Sans Serif"/>
                <a:cs typeface="Microsoft Sans Serif"/>
              </a:rPr>
              <a:t>اث</a:t>
            </a:r>
            <a:r>
              <a:rPr dirty="0" baseline="-1543" sz="2700" spc="-997">
                <a:latin typeface="Microsoft Sans Serif"/>
                <a:cs typeface="Microsoft Sans Serif"/>
              </a:rPr>
              <a:t>„</a:t>
            </a:r>
            <a:r>
              <a:rPr dirty="0" baseline="21604" sz="2700" spc="-997">
                <a:latin typeface="Microsoft Sans Serif"/>
                <a:cs typeface="Microsoft Sans Serif"/>
              </a:rPr>
              <a:t>حت</a:t>
            </a:r>
            <a:r>
              <a:rPr dirty="0" baseline="12345" sz="2700" spc="-997">
                <a:latin typeface="Microsoft Sans Serif"/>
                <a:cs typeface="Microsoft Sans Serif"/>
              </a:rPr>
              <a:t>,</a:t>
            </a:r>
            <a:r>
              <a:rPr dirty="0" baseline="12345" sz="2700" spc="-202">
                <a:latin typeface="Microsoft Sans Serif"/>
                <a:cs typeface="Microsoft Sans Serif"/>
              </a:rPr>
              <a:t> </a:t>
            </a:r>
            <a:r>
              <a:rPr dirty="0" baseline="16975" sz="2700" spc="-330">
                <a:latin typeface="Microsoft Sans Serif"/>
                <a:cs typeface="Microsoft Sans Serif"/>
              </a:rPr>
              <a:t>ارً</a:t>
            </a:r>
            <a:r>
              <a:rPr dirty="0" baseline="16975" sz="2700" spc="-322">
                <a:latin typeface="Microsoft Sans Serif"/>
                <a:cs typeface="Microsoft Sans Serif"/>
              </a:rPr>
              <a:t> </a:t>
            </a:r>
            <a:r>
              <a:rPr dirty="0" baseline="10802" sz="2700" spc="-1275">
                <a:latin typeface="Microsoft Sans Serif"/>
                <a:cs typeface="Microsoft Sans Serif"/>
              </a:rPr>
              <a:t>ضح</a:t>
            </a:r>
            <a:r>
              <a:rPr dirty="0" baseline="10802" sz="2700" spc="-337">
                <a:latin typeface="Microsoft Sans Serif"/>
                <a:cs typeface="Microsoft Sans Serif"/>
              </a:rPr>
              <a:t> </a:t>
            </a:r>
            <a:r>
              <a:rPr dirty="0" sz="1800" spc="-615">
                <a:latin typeface="Microsoft Sans Serif"/>
                <a:cs typeface="Microsoft Sans Serif"/>
              </a:rPr>
              <a:t>ق</a:t>
            </a:r>
            <a:r>
              <a:rPr dirty="0" baseline="15432" sz="2700" spc="-922">
                <a:latin typeface="Microsoft Sans Serif"/>
                <a:cs typeface="Microsoft Sans Serif"/>
              </a:rPr>
              <a:t>„</a:t>
            </a:r>
            <a:r>
              <a:rPr dirty="0" baseline="15432" sz="2700" spc="-472">
                <a:latin typeface="Microsoft Sans Serif"/>
                <a:cs typeface="Microsoft Sans Serif"/>
              </a:rPr>
              <a:t> </a:t>
            </a:r>
            <a:r>
              <a:rPr dirty="0" baseline="20061" sz="2700" spc="-1072">
                <a:latin typeface="Microsoft Sans Serif"/>
                <a:cs typeface="Microsoft Sans Serif"/>
              </a:rPr>
              <a:t>لعت</a:t>
            </a:r>
            <a:r>
              <a:rPr dirty="0" baseline="32407" sz="2700" spc="-1072">
                <a:latin typeface="Microsoft Sans Serif"/>
                <a:cs typeface="Microsoft Sans Serif"/>
              </a:rPr>
              <a:t>:</a:t>
            </a:r>
            <a:r>
              <a:rPr dirty="0" baseline="26234" sz="2700" spc="-1072">
                <a:latin typeface="Microsoft Sans Serif"/>
                <a:cs typeface="Microsoft Sans Serif"/>
              </a:rPr>
              <a:t>ت</a:t>
            </a:r>
            <a:r>
              <a:rPr dirty="0" baseline="35493" sz="2700" spc="-1072">
                <a:latin typeface="Microsoft Sans Serif"/>
                <a:cs typeface="Microsoft Sans Serif"/>
              </a:rPr>
              <a:t>:</a:t>
            </a:r>
            <a:r>
              <a:rPr dirty="0" baseline="35493" sz="2700" spc="-142">
                <a:latin typeface="Microsoft Sans Serif"/>
                <a:cs typeface="Microsoft Sans Serif"/>
              </a:rPr>
              <a:t> </a:t>
            </a:r>
            <a:r>
              <a:rPr dirty="0" sz="1800" spc="-434">
                <a:latin typeface="Microsoft Sans Serif"/>
                <a:cs typeface="Microsoft Sans Serif"/>
              </a:rPr>
              <a:t>ب</a:t>
            </a:r>
            <a:r>
              <a:rPr dirty="0" baseline="18518" sz="2700" spc="-652">
                <a:latin typeface="Microsoft Sans Serif"/>
                <a:cs typeface="Microsoft Sans Serif"/>
              </a:rPr>
              <a:t>„</a:t>
            </a:r>
            <a:r>
              <a:rPr dirty="0" baseline="18518" sz="2700" spc="-75">
                <a:latin typeface="Microsoft Sans Serif"/>
                <a:cs typeface="Microsoft Sans Serif"/>
              </a:rPr>
              <a:t> </a:t>
            </a:r>
            <a:r>
              <a:rPr dirty="0" baseline="9259" sz="2700" spc="-697">
                <a:latin typeface="Microsoft Sans Serif"/>
                <a:cs typeface="Microsoft Sans Serif"/>
              </a:rPr>
              <a:t>ألاق</a:t>
            </a:r>
            <a:r>
              <a:rPr dirty="0" baseline="20061" sz="2700" spc="-697">
                <a:latin typeface="Microsoft Sans Serif"/>
                <a:cs typeface="Microsoft Sans Serif"/>
              </a:rPr>
              <a:t>„</a:t>
            </a:r>
            <a:r>
              <a:rPr dirty="0" baseline="20061" sz="2700" spc="-450">
                <a:latin typeface="Microsoft Sans Serif"/>
                <a:cs typeface="Microsoft Sans Serif"/>
              </a:rPr>
              <a:t> </a:t>
            </a:r>
            <a:r>
              <a:rPr dirty="0" sz="1800" spc="-409">
                <a:latin typeface="Microsoft Sans Serif"/>
                <a:cs typeface="Microsoft Sans Serif"/>
              </a:rPr>
              <a:t>ملاو</a:t>
            </a:r>
            <a:r>
              <a:rPr dirty="0" sz="1800" spc="-240">
                <a:latin typeface="Microsoft Sans Serif"/>
                <a:cs typeface="Microsoft Sans Serif"/>
              </a:rPr>
              <a:t> </a:t>
            </a:r>
            <a:r>
              <a:rPr dirty="0" sz="1800" spc="-555">
                <a:latin typeface="Microsoft Sans Serif"/>
                <a:cs typeface="Microsoft Sans Serif"/>
              </a:rPr>
              <a:t>روصلاو</a:t>
            </a:r>
            <a:r>
              <a:rPr dirty="0" sz="1800" spc="-229">
                <a:latin typeface="Microsoft Sans Serif"/>
                <a:cs typeface="Microsoft Sans Serif"/>
              </a:rPr>
              <a:t> </a:t>
            </a:r>
            <a:r>
              <a:rPr dirty="0" sz="1800" spc="-415">
                <a:latin typeface="Microsoft Sans Serif"/>
                <a:cs typeface="Microsoft Sans Serif"/>
              </a:rPr>
              <a:t>،ة</a:t>
            </a:r>
            <a:r>
              <a:rPr dirty="0" baseline="16975" sz="2700" spc="-622">
                <a:latin typeface="Microsoft Sans Serif"/>
                <a:cs typeface="Microsoft Sans Serif"/>
              </a:rPr>
              <a:t>„</a:t>
            </a:r>
            <a:r>
              <a:rPr dirty="0" baseline="16975" sz="2700" spc="-359">
                <a:latin typeface="Microsoft Sans Serif"/>
                <a:cs typeface="Microsoft Sans Serif"/>
              </a:rPr>
              <a:t> </a:t>
            </a:r>
            <a:r>
              <a:rPr dirty="0" baseline="3086" sz="2700" spc="-982">
                <a:latin typeface="Microsoft Sans Serif"/>
                <a:cs typeface="Microsoft Sans Serif"/>
              </a:rPr>
              <a:t>ث</a:t>
            </a:r>
            <a:r>
              <a:rPr dirty="0" baseline="-1543" sz="2700" spc="-982">
                <a:latin typeface="Microsoft Sans Serif"/>
                <a:cs typeface="Microsoft Sans Serif"/>
              </a:rPr>
              <a:t>„</a:t>
            </a:r>
            <a:r>
              <a:rPr dirty="0" sz="1800" spc="-655">
                <a:latin typeface="Microsoft Sans Serif"/>
                <a:cs typeface="Microsoft Sans Serif"/>
              </a:rPr>
              <a:t>مسر</a:t>
            </a:r>
            <a:r>
              <a:rPr dirty="0" sz="1800" spc="-270">
                <a:latin typeface="Microsoft Sans Serif"/>
                <a:cs typeface="Microsoft Sans Serif"/>
              </a:rPr>
              <a:t> </a:t>
            </a:r>
            <a:r>
              <a:rPr dirty="0" sz="1800" spc="-490">
                <a:latin typeface="Microsoft Sans Serif"/>
                <a:cs typeface="Microsoft Sans Serif"/>
              </a:rPr>
              <a:t>ة</a:t>
            </a:r>
            <a:r>
              <a:rPr dirty="0" baseline="16975" sz="2700" spc="-735">
                <a:latin typeface="Microsoft Sans Serif"/>
                <a:cs typeface="Microsoft Sans Serif"/>
              </a:rPr>
              <a:t>„</a:t>
            </a:r>
            <a:r>
              <a:rPr dirty="0" baseline="16975" sz="2700" spc="-359">
                <a:latin typeface="Microsoft Sans Serif"/>
                <a:cs typeface="Microsoft Sans Serif"/>
              </a:rPr>
              <a:t> </a:t>
            </a:r>
            <a:r>
              <a:rPr dirty="0" baseline="3086" sz="2700" spc="-1005">
                <a:latin typeface="Microsoft Sans Serif"/>
                <a:cs typeface="Microsoft Sans Serif"/>
              </a:rPr>
              <a:t>ث</a:t>
            </a:r>
            <a:r>
              <a:rPr dirty="0" baseline="-1543" sz="2700" spc="-1005">
                <a:latin typeface="Microsoft Sans Serif"/>
                <a:cs typeface="Microsoft Sans Serif"/>
              </a:rPr>
              <a:t>,</a:t>
            </a:r>
            <a:r>
              <a:rPr dirty="0" baseline="9259" sz="2700" spc="-1005">
                <a:latin typeface="Microsoft Sans Serif"/>
                <a:cs typeface="Microsoft Sans Serif"/>
              </a:rPr>
              <a:t>ساث</a:t>
            </a:r>
            <a:r>
              <a:rPr dirty="0" baseline="13888" sz="2700" spc="-1005">
                <a:latin typeface="Microsoft Sans Serif"/>
                <a:cs typeface="Microsoft Sans Serif"/>
              </a:rPr>
              <a:t>.</a:t>
            </a:r>
            <a:r>
              <a:rPr dirty="0" baseline="13888" sz="2700" spc="-487">
                <a:latin typeface="Microsoft Sans Serif"/>
                <a:cs typeface="Microsoft Sans Serif"/>
              </a:rPr>
              <a:t> </a:t>
            </a:r>
            <a:r>
              <a:rPr dirty="0" baseline="7716" sz="2700" spc="-75">
                <a:latin typeface="Microsoft Sans Serif"/>
                <a:cs typeface="Microsoft Sans Serif"/>
              </a:rPr>
              <a:t>م</a:t>
            </a:r>
            <a:r>
              <a:rPr dirty="0" baseline="7716" sz="2700" spc="-382">
                <a:latin typeface="Microsoft Sans Serif"/>
                <a:cs typeface="Microsoft Sans Serif"/>
              </a:rPr>
              <a:t> </a:t>
            </a:r>
            <a:r>
              <a:rPr dirty="0" sz="1800" spc="-670">
                <a:latin typeface="Microsoft Sans Serif"/>
                <a:cs typeface="Microsoft Sans Serif"/>
              </a:rPr>
              <a:t>ي</a:t>
            </a:r>
            <a:r>
              <a:rPr dirty="0" baseline="26234" sz="2700" spc="-1005">
                <a:latin typeface="Microsoft Sans Serif"/>
                <a:cs typeface="Microsoft Sans Serif"/>
              </a:rPr>
              <a:t>.</a:t>
            </a:r>
            <a:r>
              <a:rPr dirty="0" baseline="10802" sz="2700" spc="-1005">
                <a:latin typeface="Microsoft Sans Serif"/>
                <a:cs typeface="Microsoft Sans Serif"/>
              </a:rPr>
              <a:t>ق</a:t>
            </a:r>
            <a:r>
              <a:rPr dirty="0" baseline="10802" sz="2700" spc="-367">
                <a:latin typeface="Microsoft Sans Serif"/>
                <a:cs typeface="Microsoft Sans Serif"/>
              </a:rPr>
              <a:t> </a:t>
            </a:r>
            <a:r>
              <a:rPr dirty="0" sz="1800" spc="-490">
                <a:latin typeface="Microsoft Sans Serif"/>
                <a:cs typeface="Microsoft Sans Serif"/>
              </a:rPr>
              <a:t>ة</a:t>
            </a:r>
            <a:r>
              <a:rPr dirty="0" baseline="16975" sz="2700" spc="-735">
                <a:latin typeface="Microsoft Sans Serif"/>
                <a:cs typeface="Microsoft Sans Serif"/>
              </a:rPr>
              <a:t>„</a:t>
            </a:r>
            <a:r>
              <a:rPr dirty="0" baseline="16975" sz="2700" spc="-359">
                <a:latin typeface="Microsoft Sans Serif"/>
                <a:cs typeface="Microsoft Sans Serif"/>
              </a:rPr>
              <a:t> </a:t>
            </a:r>
            <a:r>
              <a:rPr dirty="0" sz="1800" spc="-675">
                <a:latin typeface="Microsoft Sans Serif"/>
                <a:cs typeface="Microsoft Sans Serif"/>
              </a:rPr>
              <a:t>طر</a:t>
            </a:r>
            <a:r>
              <a:rPr dirty="0" baseline="27777" sz="2700" spc="-1012">
                <a:latin typeface="Microsoft Sans Serif"/>
                <a:cs typeface="Microsoft Sans Serif"/>
              </a:rPr>
              <a:t>.</a:t>
            </a:r>
            <a:r>
              <a:rPr dirty="0" baseline="21604" sz="2700" spc="-1012">
                <a:latin typeface="Microsoft Sans Serif"/>
                <a:cs typeface="Microsoft Sans Serif"/>
              </a:rPr>
              <a:t>حت</a:t>
            </a:r>
            <a:r>
              <a:rPr dirty="0" baseline="33950" sz="2700" spc="-1012">
                <a:latin typeface="Microsoft Sans Serif"/>
                <a:cs typeface="Microsoft Sans Serif"/>
              </a:rPr>
              <a:t>.</a:t>
            </a:r>
            <a:r>
              <a:rPr dirty="0" baseline="33950" sz="2700" spc="-412">
                <a:latin typeface="Microsoft Sans Serif"/>
                <a:cs typeface="Microsoft Sans Serif"/>
              </a:rPr>
              <a:t> </a:t>
            </a:r>
            <a:r>
              <a:rPr dirty="0" baseline="24691" sz="2700" spc="-75">
                <a:latin typeface="Microsoft Sans Serif"/>
                <a:cs typeface="Microsoft Sans Serif"/>
              </a:rPr>
              <a:t>م</a:t>
            </a:r>
            <a:r>
              <a:rPr dirty="0" baseline="24691" sz="2700" spc="-345">
                <a:latin typeface="Microsoft Sans Serif"/>
                <a:cs typeface="Microsoft Sans Serif"/>
              </a:rPr>
              <a:t> </a:t>
            </a:r>
            <a:r>
              <a:rPr dirty="0" sz="1800" spc="-545">
                <a:latin typeface="Microsoft Sans Serif"/>
                <a:cs typeface="Microsoft Sans Serif"/>
              </a:rPr>
              <a:t>ن</a:t>
            </a:r>
            <a:r>
              <a:rPr dirty="0" baseline="13888" sz="2700" spc="-817">
                <a:latin typeface="Microsoft Sans Serif"/>
                <a:cs typeface="Microsoft Sans Serif"/>
              </a:rPr>
              <a:t>.</a:t>
            </a:r>
            <a:r>
              <a:rPr dirty="0" baseline="13888" sz="2700" spc="-217">
                <a:latin typeface="Microsoft Sans Serif"/>
                <a:cs typeface="Microsoft Sans Serif"/>
              </a:rPr>
              <a:t> </a:t>
            </a:r>
            <a:r>
              <a:rPr dirty="0" baseline="16975" sz="2700" spc="-1177">
                <a:latin typeface="Microsoft Sans Serif"/>
                <a:cs typeface="Microsoft Sans Serif"/>
              </a:rPr>
              <a:t>كي</a:t>
            </a:r>
            <a:r>
              <a:rPr dirty="0" baseline="27777" sz="2700" spc="-1177">
                <a:latin typeface="Microsoft Sans Serif"/>
                <a:cs typeface="Microsoft Sans Serif"/>
              </a:rPr>
              <a:t>„</a:t>
            </a:r>
            <a:r>
              <a:rPr dirty="0" baseline="27777" sz="2700" spc="-165">
                <a:latin typeface="Microsoft Sans Serif"/>
                <a:cs typeface="Microsoft Sans Serif"/>
              </a:rPr>
              <a:t> </a:t>
            </a:r>
            <a:r>
              <a:rPr dirty="0" baseline="18518" sz="2700" spc="-660">
                <a:latin typeface="Microsoft Sans Serif"/>
                <a:cs typeface="Microsoft Sans Serif"/>
              </a:rPr>
              <a:t>مل</a:t>
            </a:r>
            <a:r>
              <a:rPr dirty="0" baseline="18518" sz="2700" spc="-405">
                <a:latin typeface="Microsoft Sans Serif"/>
                <a:cs typeface="Microsoft Sans Serif"/>
              </a:rPr>
              <a:t> </a:t>
            </a:r>
            <a:r>
              <a:rPr dirty="0" sz="1800" spc="-455">
                <a:latin typeface="Microsoft Sans Serif"/>
                <a:cs typeface="Microsoft Sans Serif"/>
              </a:rPr>
              <a:t>ة</a:t>
            </a:r>
            <a:r>
              <a:rPr dirty="0" baseline="15432" sz="2700" spc="-682">
                <a:latin typeface="Microsoft Sans Serif"/>
                <a:cs typeface="Microsoft Sans Serif"/>
              </a:rPr>
              <a:t>„</a:t>
            </a:r>
            <a:r>
              <a:rPr dirty="0" baseline="7716" sz="2700" spc="-682">
                <a:latin typeface="Microsoft Sans Serif"/>
                <a:cs typeface="Microsoft Sans Serif"/>
              </a:rPr>
              <a:t>ري</a:t>
            </a:r>
            <a:r>
              <a:rPr dirty="0" sz="1800" spc="-455">
                <a:latin typeface="Microsoft Sans Serif"/>
                <a:cs typeface="Microsoft Sans Serif"/>
              </a:rPr>
              <a:t>„</a:t>
            </a:r>
            <a:r>
              <a:rPr dirty="0" sz="1800" spc="-455">
                <a:latin typeface="Microsoft Sans Serif"/>
                <a:cs typeface="Microsoft Sans Serif"/>
              </a:rPr>
              <a:t>مأ</a:t>
            </a:r>
            <a:r>
              <a:rPr dirty="0" baseline="18518" sz="2700" spc="-472">
                <a:latin typeface="Microsoft Sans Serif"/>
                <a:cs typeface="Microsoft Sans Serif"/>
              </a:rPr>
              <a:t> </a:t>
            </a:r>
            <a:r>
              <a:rPr dirty="0" baseline="4629" sz="2700" spc="-630">
                <a:latin typeface="Microsoft Sans Serif"/>
                <a:cs typeface="Microsoft Sans Serif"/>
              </a:rPr>
              <a:t>لا</a:t>
            </a:r>
            <a:r>
              <a:rPr dirty="0" baseline="4629" sz="2700" spc="-382">
                <a:latin typeface="Microsoft Sans Serif"/>
                <a:cs typeface="Microsoft Sans Serif"/>
              </a:rPr>
              <a:t> </a:t>
            </a:r>
            <a:r>
              <a:rPr dirty="0" sz="1800" spc="-550">
                <a:latin typeface="Microsoft Sans Serif"/>
                <a:cs typeface="Microsoft Sans Serif"/>
              </a:rPr>
              <a:t>ن</a:t>
            </a:r>
            <a:r>
              <a:rPr dirty="0" baseline="13888" sz="2700" spc="-825">
                <a:latin typeface="Microsoft Sans Serif"/>
                <a:cs typeface="Microsoft Sans Serif"/>
              </a:rPr>
              <a:t>.</a:t>
            </a:r>
            <a:r>
              <a:rPr dirty="0" baseline="13888" sz="2700" spc="-202">
                <a:latin typeface="Microsoft Sans Serif"/>
                <a:cs typeface="Microsoft Sans Serif"/>
              </a:rPr>
              <a:t> </a:t>
            </a:r>
            <a:r>
              <a:rPr dirty="0" sz="1800" spc="-385">
                <a:latin typeface="Microsoft Sans Serif"/>
                <a:cs typeface="Microsoft Sans Serif"/>
              </a:rPr>
              <a:t>ا</a:t>
            </a:r>
            <a:r>
              <a:rPr dirty="0" baseline="21604" sz="2700" spc="-37">
                <a:latin typeface="Microsoft Sans Serif"/>
                <a:cs typeface="Microsoft Sans Serif"/>
              </a:rPr>
              <a:t> </a:t>
            </a:r>
            <a:r>
              <a:rPr dirty="0" baseline="9259" sz="2700" spc="-952">
                <a:latin typeface="Microsoft Sans Serif"/>
                <a:cs typeface="Microsoft Sans Serif"/>
              </a:rPr>
              <a:t>راث</a:t>
            </a:r>
            <a:r>
              <a:rPr dirty="0" baseline="-1543" sz="2700" spc="-952">
                <a:latin typeface="Microsoft Sans Serif"/>
                <a:cs typeface="Microsoft Sans Serif"/>
              </a:rPr>
              <a:t>,</a:t>
            </a:r>
            <a:r>
              <a:rPr dirty="0" baseline="7716" sz="2700" spc="-952">
                <a:latin typeface="Microsoft Sans Serif"/>
                <a:cs typeface="Microsoft Sans Serif"/>
              </a:rPr>
              <a:t>ث</a:t>
            </a:r>
            <a:r>
              <a:rPr dirty="0" baseline="18518" sz="2700" spc="-952">
                <a:latin typeface="Microsoft Sans Serif"/>
                <a:cs typeface="Microsoft Sans Serif"/>
              </a:rPr>
              <a:t>„</a:t>
            </a:r>
            <a:r>
              <a:rPr dirty="0" baseline="18518" sz="2700" spc="-450">
                <a:latin typeface="Microsoft Sans Serif"/>
                <a:cs typeface="Microsoft Sans Serif"/>
              </a:rPr>
              <a:t> </a:t>
            </a:r>
            <a:r>
              <a:rPr dirty="0" sz="1800" spc="-260">
                <a:latin typeface="Microsoft Sans Serif"/>
                <a:cs typeface="Microsoft Sans Serif"/>
              </a:rPr>
              <a:t>عا</a:t>
            </a:r>
            <a:r>
              <a:rPr dirty="0" sz="1800" spc="-240">
                <a:latin typeface="Microsoft Sans Serif"/>
                <a:cs typeface="Microsoft Sans Serif"/>
              </a:rPr>
              <a:t> </a:t>
            </a:r>
            <a:r>
              <a:rPr dirty="0" baseline="20061" sz="2700" spc="-922">
                <a:latin typeface="Microsoft Sans Serif"/>
                <a:cs typeface="Microsoft Sans Serif"/>
              </a:rPr>
              <a:t>يلع</a:t>
            </a:r>
            <a:r>
              <a:rPr dirty="0" baseline="20061" sz="2700" spc="-375">
                <a:latin typeface="Microsoft Sans Serif"/>
                <a:cs typeface="Microsoft Sans Serif"/>
              </a:rPr>
              <a:t> </a:t>
            </a:r>
            <a:r>
              <a:rPr dirty="0" sz="1800" spc="-415">
                <a:latin typeface="Microsoft Sans Serif"/>
                <a:cs typeface="Microsoft Sans Serif"/>
              </a:rPr>
              <a:t>.</a:t>
            </a:r>
            <a:r>
              <a:rPr dirty="0" sz="1800" spc="-415">
                <a:latin typeface="Microsoft Sans Serif"/>
                <a:cs typeface="Microsoft Sans Serif"/>
              </a:rPr>
              <a:t>ة</a:t>
            </a:r>
            <a:r>
              <a:rPr dirty="0" baseline="16975" sz="2700" spc="-622">
                <a:latin typeface="Microsoft Sans Serif"/>
                <a:cs typeface="Microsoft Sans Serif"/>
              </a:rPr>
              <a:t>„</a:t>
            </a:r>
            <a:r>
              <a:rPr dirty="0" baseline="16975" sz="2700" spc="-359">
                <a:latin typeface="Microsoft Sans Serif"/>
                <a:cs typeface="Microsoft Sans Serif"/>
              </a:rPr>
              <a:t> </a:t>
            </a:r>
            <a:r>
              <a:rPr dirty="0" baseline="9259" sz="2700" spc="-277">
                <a:latin typeface="Microsoft Sans Serif"/>
                <a:cs typeface="Microsoft Sans Serif"/>
              </a:rPr>
              <a:t>ماع</a:t>
            </a:r>
            <a:r>
              <a:rPr dirty="0" baseline="9259" sz="2700" spc="-359">
                <a:latin typeface="Microsoft Sans Serif"/>
                <a:cs typeface="Microsoft Sans Serif"/>
              </a:rPr>
              <a:t> </a:t>
            </a:r>
            <a:r>
              <a:rPr dirty="0" sz="1800" spc="-490">
                <a:latin typeface="Microsoft Sans Serif"/>
                <a:cs typeface="Microsoft Sans Serif"/>
              </a:rPr>
              <a:t>ة</a:t>
            </a:r>
            <a:r>
              <a:rPr dirty="0" baseline="16975" sz="2700" spc="-735">
                <a:latin typeface="Microsoft Sans Serif"/>
                <a:cs typeface="Microsoft Sans Serif"/>
              </a:rPr>
              <a:t>„</a:t>
            </a:r>
            <a:r>
              <a:rPr dirty="0" baseline="16975" sz="2700" spc="-359">
                <a:latin typeface="Microsoft Sans Serif"/>
                <a:cs typeface="Microsoft Sans Serif"/>
              </a:rPr>
              <a:t> </a:t>
            </a:r>
            <a:r>
              <a:rPr dirty="0" baseline="29320" sz="2700" spc="-1095">
                <a:latin typeface="Microsoft Sans Serif"/>
                <a:cs typeface="Microsoft Sans Serif"/>
              </a:rPr>
              <a:t>حلضم</a:t>
            </a:r>
            <a:r>
              <a:rPr dirty="0" baseline="29320" sz="2700" spc="-359">
                <a:latin typeface="Microsoft Sans Serif"/>
                <a:cs typeface="Microsoft Sans Serif"/>
              </a:rPr>
              <a:t> </a:t>
            </a:r>
            <a:r>
              <a:rPr dirty="0" sz="1800" spc="-440">
                <a:latin typeface="Microsoft Sans Serif"/>
                <a:cs typeface="Microsoft Sans Serif"/>
              </a:rPr>
              <a:t>يد</a:t>
            </a:r>
            <a:r>
              <a:rPr dirty="0" baseline="16975" sz="2700" spc="-660">
                <a:latin typeface="Microsoft Sans Serif"/>
                <a:cs typeface="Microsoft Sans Serif"/>
              </a:rPr>
              <a:t>.</a:t>
            </a:r>
            <a:r>
              <a:rPr dirty="0" baseline="16975" sz="2700">
                <a:latin typeface="Microsoft Sans Serif"/>
                <a:cs typeface="Microsoft Sans Serif"/>
              </a:rPr>
              <a:t> </a:t>
            </a:r>
            <a:r>
              <a:rPr dirty="0" baseline="9259" sz="2700" spc="-975">
                <a:latin typeface="Microsoft Sans Serif"/>
                <a:cs typeface="Microsoft Sans Serif"/>
              </a:rPr>
              <a:t>عوص</a:t>
            </a:r>
            <a:r>
              <a:rPr dirty="0" baseline="27777" sz="2700" spc="-975">
                <a:latin typeface="Microsoft Sans Serif"/>
                <a:cs typeface="Microsoft Sans Serif"/>
              </a:rPr>
              <a:t>.</a:t>
            </a:r>
            <a:r>
              <a:rPr dirty="0" baseline="27777" sz="2700" spc="-472">
                <a:latin typeface="Microsoft Sans Serif"/>
                <a:cs typeface="Microsoft Sans Serif"/>
              </a:rPr>
              <a:t> </a:t>
            </a:r>
            <a:r>
              <a:rPr dirty="0" baseline="21604" sz="2700" spc="-667">
                <a:latin typeface="Microsoft Sans Serif"/>
                <a:cs typeface="Microsoft Sans Serif"/>
              </a:rPr>
              <a:t>ومل</a:t>
            </a:r>
            <a:r>
              <a:rPr dirty="0" baseline="21604" sz="2700" spc="-367">
                <a:latin typeface="Microsoft Sans Serif"/>
                <a:cs typeface="Microsoft Sans Serif"/>
              </a:rPr>
              <a:t> </a:t>
            </a:r>
            <a:r>
              <a:rPr dirty="0" sz="1800" spc="-300">
                <a:latin typeface="Microsoft Sans Serif"/>
                <a:cs typeface="Microsoft Sans Serif"/>
              </a:rPr>
              <a:t>ماهشا</a:t>
            </a:r>
            <a:r>
              <a:rPr dirty="0" baseline="-1543" sz="2700" spc="-450">
                <a:latin typeface="Microsoft Sans Serif"/>
                <a:cs typeface="Microsoft Sans Serif"/>
              </a:rPr>
              <a:t>,</a:t>
            </a:r>
            <a:r>
              <a:rPr dirty="0" baseline="-1543" sz="2700" spc="-112">
                <a:latin typeface="Microsoft Sans Serif"/>
                <a:cs typeface="Microsoft Sans Serif"/>
              </a:rPr>
              <a:t> </a:t>
            </a:r>
            <a:r>
              <a:rPr dirty="0" sz="1800" spc="-390">
                <a:latin typeface="Microsoft Sans Serif"/>
                <a:cs typeface="Microsoft Sans Serif"/>
              </a:rPr>
              <a:t>يا</a:t>
            </a:r>
            <a:r>
              <a:rPr dirty="0" baseline="21604" sz="2700" spc="-37">
                <a:latin typeface="Microsoft Sans Serif"/>
                <a:cs typeface="Microsoft Sans Serif"/>
              </a:rPr>
              <a:t> </a:t>
            </a:r>
            <a:r>
              <a:rPr dirty="0" baseline="16975" sz="2700" spc="-900">
                <a:latin typeface="Microsoft Sans Serif"/>
                <a:cs typeface="Microsoft Sans Serif"/>
              </a:rPr>
              <a:t>روصلا</a:t>
            </a:r>
            <a:r>
              <a:rPr dirty="0" baseline="16975" sz="2700" spc="-337">
                <a:latin typeface="Microsoft Sans Serif"/>
                <a:cs typeface="Microsoft Sans Serif"/>
              </a:rPr>
              <a:t> </a:t>
            </a:r>
            <a:r>
              <a:rPr dirty="0" sz="1800" spc="-305">
                <a:latin typeface="Microsoft Sans Serif"/>
                <a:cs typeface="Microsoft Sans Serif"/>
              </a:rPr>
              <a:t>ةذ</a:t>
            </a:r>
            <a:r>
              <a:rPr dirty="0" baseline="15432" sz="2700" spc="-457">
                <a:latin typeface="Microsoft Sans Serif"/>
                <a:cs typeface="Microsoft Sans Serif"/>
              </a:rPr>
              <a:t>.</a:t>
            </a:r>
            <a:r>
              <a:rPr dirty="0" baseline="15432" sz="2700" spc="-382">
                <a:latin typeface="Microsoft Sans Serif"/>
                <a:cs typeface="Microsoft Sans Serif"/>
              </a:rPr>
              <a:t> </a:t>
            </a:r>
            <a:r>
              <a:rPr dirty="0" baseline="6172" sz="2700" spc="52">
                <a:latin typeface="Microsoft Sans Serif"/>
                <a:cs typeface="Microsoft Sans Serif"/>
              </a:rPr>
              <a:t>ه</a:t>
            </a:r>
            <a:r>
              <a:rPr dirty="0" baseline="6172" sz="2700" spc="-367">
                <a:latin typeface="Microsoft Sans Serif"/>
                <a:cs typeface="Microsoft Sans Serif"/>
              </a:rPr>
              <a:t> </a:t>
            </a:r>
            <a:r>
              <a:rPr dirty="0" baseline="6172" sz="2700" spc="-607">
                <a:latin typeface="Microsoft Sans Serif"/>
                <a:cs typeface="Microsoft Sans Serif"/>
              </a:rPr>
              <a:t>مذق</a:t>
            </a:r>
            <a:r>
              <a:rPr dirty="0" baseline="24691" sz="2700" spc="-607">
                <a:latin typeface="Microsoft Sans Serif"/>
                <a:cs typeface="Microsoft Sans Serif"/>
              </a:rPr>
              <a:t>„</a:t>
            </a:r>
            <a:r>
              <a:rPr dirty="0" baseline="24691" sz="2700" spc="-450">
                <a:latin typeface="Microsoft Sans Serif"/>
                <a:cs typeface="Microsoft Sans Serif"/>
              </a:rPr>
              <a:t> </a:t>
            </a:r>
            <a:r>
              <a:rPr dirty="0" baseline="12345" sz="2700" spc="-1132">
                <a:latin typeface="Microsoft Sans Serif"/>
                <a:cs typeface="Microsoft Sans Serif"/>
              </a:rPr>
              <a:t>ن</a:t>
            </a:r>
            <a:r>
              <a:rPr dirty="0" baseline="29320" sz="2700" spc="-1132">
                <a:latin typeface="Microsoft Sans Serif"/>
                <a:cs typeface="Microsoft Sans Serif"/>
              </a:rPr>
              <a:t>„</a:t>
            </a:r>
            <a:r>
              <a:rPr dirty="0" baseline="29320" sz="2700" spc="-89">
                <a:latin typeface="Microsoft Sans Serif"/>
                <a:cs typeface="Microsoft Sans Serif"/>
              </a:rPr>
              <a:t> </a:t>
            </a:r>
            <a:r>
              <a:rPr dirty="0" baseline="18518" sz="2700" spc="-660">
                <a:latin typeface="Microsoft Sans Serif"/>
                <a:cs typeface="Microsoft Sans Serif"/>
              </a:rPr>
              <a:t>مل</a:t>
            </a:r>
            <a:r>
              <a:rPr dirty="0" baseline="18518" sz="2700" spc="-345">
                <a:latin typeface="Microsoft Sans Serif"/>
                <a:cs typeface="Microsoft Sans Serif"/>
              </a:rPr>
              <a:t> </a:t>
            </a:r>
            <a:r>
              <a:rPr dirty="0" sz="1800" spc="-320">
                <a:latin typeface="Microsoft Sans Serif"/>
                <a:cs typeface="Microsoft Sans Serif"/>
              </a:rPr>
              <a:t>اذ</a:t>
            </a:r>
            <a:r>
              <a:rPr dirty="0" baseline="15432" sz="2700" spc="-480">
                <a:latin typeface="Microsoft Sans Serif"/>
                <a:cs typeface="Microsoft Sans Serif"/>
              </a:rPr>
              <a:t>.</a:t>
            </a:r>
            <a:r>
              <a:rPr dirty="0" baseline="15432" sz="2700" spc="-382">
                <a:latin typeface="Microsoft Sans Serif"/>
                <a:cs typeface="Microsoft Sans Serif"/>
              </a:rPr>
              <a:t> </a:t>
            </a:r>
            <a:r>
              <a:rPr dirty="0" sz="1800" spc="-390">
                <a:latin typeface="Microsoft Sans Serif"/>
                <a:cs typeface="Microsoft Sans Serif"/>
              </a:rPr>
              <a:t>كهو</a:t>
            </a:r>
            <a:r>
              <a:rPr dirty="0" sz="1800" spc="-254">
                <a:latin typeface="Microsoft Sans Serif"/>
                <a:cs typeface="Microsoft Sans Serif"/>
              </a:rPr>
              <a:t> </a:t>
            </a:r>
            <a:r>
              <a:rPr dirty="0" sz="1800" spc="-455">
                <a:latin typeface="Microsoft Sans Serif"/>
                <a:cs typeface="Microsoft Sans Serif"/>
              </a:rPr>
              <a:t>،ن</a:t>
            </a:r>
            <a:r>
              <a:rPr dirty="0" baseline="13888" sz="2700" spc="-682">
                <a:latin typeface="Microsoft Sans Serif"/>
                <a:cs typeface="Microsoft Sans Serif"/>
              </a:rPr>
              <a:t>.</a:t>
            </a:r>
            <a:r>
              <a:rPr dirty="0" baseline="13888" sz="2700" spc="-202">
                <a:latin typeface="Microsoft Sans Serif"/>
                <a:cs typeface="Microsoft Sans Serif"/>
              </a:rPr>
              <a:t> </a:t>
            </a:r>
            <a:r>
              <a:rPr dirty="0" baseline="9259" sz="2700" spc="-742">
                <a:latin typeface="Microsoft Sans Serif"/>
                <a:cs typeface="Microsoft Sans Serif"/>
              </a:rPr>
              <a:t>اث</a:t>
            </a:r>
            <a:r>
              <a:rPr dirty="0" baseline="-1543" sz="2700" spc="-742">
                <a:latin typeface="Microsoft Sans Serif"/>
                <a:cs typeface="Microsoft Sans Serif"/>
              </a:rPr>
              <a:t>„</a:t>
            </a:r>
            <a:r>
              <a:rPr dirty="0" sz="1800" spc="-495">
                <a:latin typeface="Microsoft Sans Serif"/>
                <a:cs typeface="Microsoft Sans Serif"/>
              </a:rPr>
              <a:t>حأ</a:t>
            </a:r>
            <a:r>
              <a:rPr dirty="0" baseline="18518" sz="2700" spc="-472">
                <a:latin typeface="Microsoft Sans Serif"/>
                <a:cs typeface="Microsoft Sans Serif"/>
              </a:rPr>
              <a:t> </a:t>
            </a:r>
            <a:r>
              <a:rPr dirty="0" baseline="4629" sz="2700" spc="-630">
                <a:latin typeface="Microsoft Sans Serif"/>
                <a:cs typeface="Microsoft Sans Serif"/>
              </a:rPr>
              <a:t>لا</a:t>
            </a:r>
            <a:r>
              <a:rPr dirty="0" baseline="4629" sz="2700" spc="-359">
                <a:latin typeface="Microsoft Sans Serif"/>
                <a:cs typeface="Microsoft Sans Serif"/>
              </a:rPr>
              <a:t> </a:t>
            </a:r>
            <a:r>
              <a:rPr dirty="0" sz="1800" spc="-869">
                <a:latin typeface="Microsoft Sans Serif"/>
                <a:cs typeface="Microsoft Sans Serif"/>
              </a:rPr>
              <a:t>ص</a:t>
            </a:r>
            <a:r>
              <a:rPr dirty="0" baseline="23148" sz="2700" spc="-1305">
                <a:latin typeface="Microsoft Sans Serif"/>
                <a:cs typeface="Microsoft Sans Serif"/>
              </a:rPr>
              <a:t>.</a:t>
            </a:r>
            <a:r>
              <a:rPr dirty="0" baseline="23148" sz="2700" spc="-322">
                <a:latin typeface="Microsoft Sans Serif"/>
                <a:cs typeface="Microsoft Sans Serif"/>
              </a:rPr>
              <a:t> </a:t>
            </a:r>
            <a:r>
              <a:rPr dirty="0" baseline="23148" sz="2700" spc="-900">
                <a:latin typeface="Microsoft Sans Serif"/>
                <a:cs typeface="Microsoft Sans Serif"/>
              </a:rPr>
              <a:t>عن</a:t>
            </a:r>
            <a:r>
              <a:rPr dirty="0" baseline="16975" sz="2700" spc="-900">
                <a:latin typeface="Microsoft Sans Serif"/>
                <a:cs typeface="Microsoft Sans Serif"/>
              </a:rPr>
              <a:t>,</a:t>
            </a:r>
            <a:r>
              <a:rPr dirty="0" baseline="16975" sz="2700" spc="-179">
                <a:latin typeface="Microsoft Sans Serif"/>
                <a:cs typeface="Microsoft Sans Serif"/>
              </a:rPr>
              <a:t> </a:t>
            </a:r>
            <a:r>
              <a:rPr dirty="0" sz="1800" spc="-670">
                <a:latin typeface="Microsoft Sans Serif"/>
                <a:cs typeface="Microsoft Sans Serif"/>
              </a:rPr>
              <a:t>ي</a:t>
            </a:r>
            <a:r>
              <a:rPr dirty="0" baseline="26234" sz="2700" spc="-1005">
                <a:latin typeface="Microsoft Sans Serif"/>
                <a:cs typeface="Microsoft Sans Serif"/>
              </a:rPr>
              <a:t>.</a:t>
            </a:r>
            <a:r>
              <a:rPr dirty="0" baseline="10802" sz="2700" spc="-1005">
                <a:latin typeface="Microsoft Sans Serif"/>
                <a:cs typeface="Microsoft Sans Serif"/>
              </a:rPr>
              <a:t>ق</a:t>
            </a:r>
            <a:r>
              <a:rPr dirty="0" baseline="10802" sz="2700" spc="-382">
                <a:latin typeface="Microsoft Sans Serif"/>
                <a:cs typeface="Microsoft Sans Serif"/>
              </a:rPr>
              <a:t> </a:t>
            </a:r>
            <a:r>
              <a:rPr dirty="0" sz="1800" spc="-490">
                <a:latin typeface="Microsoft Sans Serif"/>
                <a:cs typeface="Microsoft Sans Serif"/>
              </a:rPr>
              <a:t>ة</a:t>
            </a:r>
            <a:r>
              <a:rPr dirty="0" baseline="16975" sz="2700" spc="-735">
                <a:latin typeface="Microsoft Sans Serif"/>
                <a:cs typeface="Microsoft Sans Serif"/>
              </a:rPr>
              <a:t>„</a:t>
            </a:r>
            <a:r>
              <a:rPr dirty="0" baseline="16975" sz="2700" spc="-359">
                <a:latin typeface="Microsoft Sans Serif"/>
                <a:cs typeface="Microsoft Sans Serif"/>
              </a:rPr>
              <a:t> </a:t>
            </a:r>
            <a:r>
              <a:rPr dirty="0" baseline="23148" sz="2700" spc="-960">
                <a:latin typeface="Microsoft Sans Serif"/>
                <a:cs typeface="Microsoft Sans Serif"/>
              </a:rPr>
              <a:t>سلح</a:t>
            </a:r>
            <a:r>
              <a:rPr dirty="0" baseline="32407" sz="2700" spc="-960">
                <a:latin typeface="Microsoft Sans Serif"/>
                <a:cs typeface="Microsoft Sans Serif"/>
              </a:rPr>
              <a:t>.</a:t>
            </a:r>
            <a:r>
              <a:rPr dirty="0" baseline="12345" sz="2700" spc="-960">
                <a:latin typeface="Microsoft Sans Serif"/>
                <a:cs typeface="Microsoft Sans Serif"/>
              </a:rPr>
              <a:t>ِ</a:t>
            </a:r>
            <a:r>
              <a:rPr dirty="0" baseline="12345" sz="2700" spc="89">
                <a:latin typeface="Microsoft Sans Serif"/>
                <a:cs typeface="Microsoft Sans Serif"/>
              </a:rPr>
              <a:t> </a:t>
            </a:r>
            <a:r>
              <a:rPr dirty="0" baseline="9259" sz="2700" spc="-930">
                <a:latin typeface="Microsoft Sans Serif"/>
                <a:cs typeface="Microsoft Sans Serif"/>
              </a:rPr>
              <a:t>لب</a:t>
            </a:r>
            <a:r>
              <a:rPr dirty="0" baseline="-3086" sz="2700" spc="-930">
                <a:latin typeface="Microsoft Sans Serif"/>
                <a:cs typeface="Microsoft Sans Serif"/>
              </a:rPr>
              <a:t>,</a:t>
            </a:r>
            <a:r>
              <a:rPr dirty="0" baseline="-3086" sz="2700" spc="-225">
                <a:latin typeface="Microsoft Sans Serif"/>
                <a:cs typeface="Microsoft Sans Serif"/>
              </a:rPr>
              <a:t> </a:t>
            </a:r>
            <a:r>
              <a:rPr dirty="0" sz="1800" spc="-415">
                <a:latin typeface="Microsoft Sans Serif"/>
                <a:cs typeface="Microsoft Sans Serif"/>
              </a:rPr>
              <a:t>.</a:t>
            </a:r>
            <a:r>
              <a:rPr dirty="0" baseline="9259" sz="2700" spc="-622">
                <a:latin typeface="Microsoft Sans Serif"/>
                <a:cs typeface="Microsoft Sans Serif"/>
              </a:rPr>
              <a:t>اهاص</a:t>
            </a:r>
            <a:r>
              <a:rPr dirty="0" baseline="21604" sz="2700" spc="-622">
                <a:latin typeface="Microsoft Sans Serif"/>
                <a:cs typeface="Microsoft Sans Serif"/>
              </a:rPr>
              <a:t>.</a:t>
            </a:r>
            <a:r>
              <a:rPr dirty="0" baseline="21604" sz="2700" spc="-472">
                <a:latin typeface="Microsoft Sans Serif"/>
                <a:cs typeface="Microsoft Sans Serif"/>
              </a:rPr>
              <a:t> </a:t>
            </a:r>
            <a:r>
              <a:rPr dirty="0" sz="1800" spc="-385">
                <a:latin typeface="Microsoft Sans Serif"/>
                <a:cs typeface="Microsoft Sans Serif"/>
              </a:rPr>
              <a:t>ر</a:t>
            </a:r>
            <a:r>
              <a:rPr dirty="0" sz="1800" spc="-260">
                <a:latin typeface="Microsoft Sans Serif"/>
                <a:cs typeface="Microsoft Sans Serif"/>
              </a:rPr>
              <a:t> </a:t>
            </a:r>
            <a:r>
              <a:rPr dirty="0" sz="1800" spc="-350">
                <a:latin typeface="Microsoft Sans Serif"/>
                <a:cs typeface="Microsoft Sans Serif"/>
              </a:rPr>
              <a:t>وا</a:t>
            </a:r>
            <a:r>
              <a:rPr dirty="0" baseline="21604" sz="2700" spc="-712">
                <a:latin typeface="Microsoft Sans Serif"/>
                <a:cs typeface="Microsoft Sans Serif"/>
              </a:rPr>
              <a:t> </a:t>
            </a:r>
            <a:endParaRPr baseline="21604" sz="2700">
              <a:latin typeface="Microsoft Sans Serif"/>
              <a:cs typeface="Microsoft Sans Serif"/>
            </a:endParaRPr>
          </a:p>
        </p:txBody>
      </p:sp>
      <p:pic>
        <p:nvPicPr>
          <p:cNvPr id="34" name="object 34" descr=""/>
          <p:cNvPicPr/>
          <p:nvPr/>
        </p:nvPicPr>
        <p:blipFill>
          <a:blip r:embed="rId2" cstate="print"/>
          <a:stretch>
            <a:fillRect/>
          </a:stretch>
        </p:blipFill>
        <p:spPr>
          <a:xfrm>
            <a:off x="554736" y="3163823"/>
            <a:ext cx="1685544" cy="1952244"/>
          </a:xfrm>
          <a:prstGeom prst="rect">
            <a:avLst/>
          </a:prstGeom>
        </p:spPr>
      </p:pic>
      <p:pic>
        <p:nvPicPr>
          <p:cNvPr id="35" name="object 35" descr=""/>
          <p:cNvPicPr/>
          <p:nvPr/>
        </p:nvPicPr>
        <p:blipFill>
          <a:blip r:embed="rId3" cstate="print"/>
          <a:stretch>
            <a:fillRect/>
          </a:stretch>
        </p:blipFill>
        <p:spPr>
          <a:xfrm>
            <a:off x="10776204" y="5442203"/>
            <a:ext cx="609600" cy="609599"/>
          </a:xfrm>
          <a:prstGeom prst="rect">
            <a:avLst/>
          </a:prstGeom>
        </p:spPr>
      </p:pic>
    </p:spTree>
  </p:cSld>
  <p:clrMapOvr>
    <a:masterClrMapping/>
  </p:clrMapOvr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ject 2" descr=""/>
          <p:cNvPicPr/>
          <p:nvPr/>
        </p:nvPicPr>
        <p:blipFill>
          <a:blip r:embed="rId2" cstate="print"/>
          <a:stretch>
            <a:fillRect/>
          </a:stretch>
        </p:blipFill>
        <p:spPr>
          <a:xfrm>
            <a:off x="722376" y="1664207"/>
            <a:ext cx="4692396" cy="3657600"/>
          </a:xfrm>
          <a:prstGeom prst="rect">
            <a:avLst/>
          </a:prstGeom>
        </p:spPr>
      </p:pic>
      <p:sp>
        <p:nvSpPr>
          <p:cNvPr id="3" name="object 3" descr=""/>
          <p:cNvSpPr txBox="1"/>
          <p:nvPr/>
        </p:nvSpPr>
        <p:spPr>
          <a:xfrm>
            <a:off x="5896483" y="824865"/>
            <a:ext cx="6078220" cy="635000"/>
          </a:xfrm>
          <a:prstGeom prst="rect">
            <a:avLst/>
          </a:prstGeom>
        </p:spPr>
        <p:txBody>
          <a:bodyPr wrap="square" lIns="0" tIns="12065" rIns="0" bIns="0" rtlCol="0" vert="horz">
            <a:spAutoFit/>
          </a:bodyPr>
          <a:lstStyle/>
          <a:p>
            <a:pPr algn="r" marL="88900" marR="68580">
              <a:lnSpc>
                <a:spcPts val="1115"/>
              </a:lnSpc>
              <a:spcBef>
                <a:spcPts val="95"/>
              </a:spcBef>
            </a:pPr>
            <a:r>
              <a:rPr dirty="0" baseline="1736" sz="2400" spc="-660">
                <a:latin typeface="Microsoft Sans Serif"/>
                <a:cs typeface="Microsoft Sans Serif"/>
              </a:rPr>
              <a:t>ة</a:t>
            </a:r>
            <a:r>
              <a:rPr dirty="0" baseline="19097" sz="2400" spc="-660">
                <a:latin typeface="Microsoft Sans Serif"/>
                <a:cs typeface="Microsoft Sans Serif"/>
              </a:rPr>
              <a:t>„</a:t>
            </a:r>
            <a:r>
              <a:rPr dirty="0" baseline="19097" sz="2400" spc="-315">
                <a:latin typeface="Microsoft Sans Serif"/>
                <a:cs typeface="Microsoft Sans Serif"/>
              </a:rPr>
              <a:t> </a:t>
            </a:r>
            <a:r>
              <a:rPr dirty="0" baseline="5208" sz="2400" spc="-982">
                <a:latin typeface="Microsoft Sans Serif"/>
                <a:cs typeface="Microsoft Sans Serif"/>
              </a:rPr>
              <a:t>ق</a:t>
            </a:r>
            <a:r>
              <a:rPr dirty="0" baseline="24305" sz="2400" spc="-982">
                <a:latin typeface="Microsoft Sans Serif"/>
                <a:cs typeface="Microsoft Sans Serif"/>
              </a:rPr>
              <a:t>„</a:t>
            </a:r>
            <a:r>
              <a:rPr dirty="0" baseline="24305" sz="2400" spc="-405">
                <a:latin typeface="Microsoft Sans Serif"/>
                <a:cs typeface="Microsoft Sans Serif"/>
              </a:rPr>
              <a:t> </a:t>
            </a:r>
            <a:r>
              <a:rPr dirty="0" baseline="15625" sz="2400" spc="-419">
                <a:latin typeface="Microsoft Sans Serif"/>
                <a:cs typeface="Microsoft Sans Serif"/>
              </a:rPr>
              <a:t>حالم</a:t>
            </a:r>
            <a:r>
              <a:rPr dirty="0" baseline="15625" sz="2400" spc="-202">
                <a:latin typeface="Microsoft Sans Serif"/>
                <a:cs typeface="Microsoft Sans Serif"/>
              </a:rPr>
              <a:t> </a:t>
            </a:r>
            <a:r>
              <a:rPr dirty="0" baseline="1736" sz="2400" spc="-742">
                <a:latin typeface="Microsoft Sans Serif"/>
                <a:cs typeface="Microsoft Sans Serif"/>
              </a:rPr>
              <a:t>ن</a:t>
            </a:r>
            <a:r>
              <a:rPr dirty="0" baseline="15625" sz="2400" spc="-742">
                <a:latin typeface="Microsoft Sans Serif"/>
                <a:cs typeface="Microsoft Sans Serif"/>
              </a:rPr>
              <a:t>.</a:t>
            </a:r>
            <a:r>
              <a:rPr dirty="0" baseline="15625" sz="2400" spc="-157">
                <a:latin typeface="Microsoft Sans Serif"/>
                <a:cs typeface="Microsoft Sans Serif"/>
              </a:rPr>
              <a:t> </a:t>
            </a:r>
            <a:r>
              <a:rPr dirty="0" baseline="12152" sz="2400" spc="-1057">
                <a:latin typeface="Microsoft Sans Serif"/>
                <a:cs typeface="Microsoft Sans Serif"/>
              </a:rPr>
              <a:t>ي</a:t>
            </a:r>
            <a:r>
              <a:rPr dirty="0" baseline="3472" sz="2400" spc="-1057">
                <a:latin typeface="Microsoft Sans Serif"/>
                <a:cs typeface="Microsoft Sans Serif"/>
              </a:rPr>
              <a:t>„</a:t>
            </a:r>
            <a:r>
              <a:rPr dirty="0" baseline="1736" sz="2400" spc="-1057">
                <a:latin typeface="Microsoft Sans Serif"/>
                <a:cs typeface="Microsoft Sans Serif"/>
              </a:rPr>
              <a:t>تو</a:t>
            </a:r>
            <a:r>
              <a:rPr dirty="0" baseline="8680" sz="2400" spc="-1057">
                <a:latin typeface="Microsoft Sans Serif"/>
                <a:cs typeface="Microsoft Sans Serif"/>
              </a:rPr>
              <a:t>,</a:t>
            </a:r>
            <a:r>
              <a:rPr dirty="0" baseline="8680" sz="2400" spc="367">
                <a:latin typeface="Microsoft Sans Serif"/>
                <a:cs typeface="Microsoft Sans Serif"/>
              </a:rPr>
              <a:t> </a:t>
            </a:r>
            <a:r>
              <a:rPr dirty="0" baseline="12152" sz="2400" spc="-517">
                <a:latin typeface="Microsoft Sans Serif"/>
                <a:cs typeface="Microsoft Sans Serif"/>
              </a:rPr>
              <a:t>ةعاون</a:t>
            </a:r>
            <a:r>
              <a:rPr dirty="0" baseline="29513" sz="2400" spc="-517">
                <a:latin typeface="Microsoft Sans Serif"/>
                <a:cs typeface="Microsoft Sans Serif"/>
              </a:rPr>
              <a:t>.</a:t>
            </a:r>
            <a:r>
              <a:rPr dirty="0" baseline="29513" sz="2400" spc="-390">
                <a:latin typeface="Microsoft Sans Serif"/>
                <a:cs typeface="Microsoft Sans Serif"/>
              </a:rPr>
              <a:t> </a:t>
            </a:r>
            <a:r>
              <a:rPr dirty="0" baseline="1736" sz="2400" spc="-502">
                <a:latin typeface="Microsoft Sans Serif"/>
                <a:cs typeface="Microsoft Sans Serif"/>
              </a:rPr>
              <a:t>ا</a:t>
            </a:r>
            <a:r>
              <a:rPr dirty="0" baseline="24305" sz="2400" spc="60">
                <a:latin typeface="Microsoft Sans Serif"/>
                <a:cs typeface="Microsoft Sans Serif"/>
              </a:rPr>
              <a:t> </a:t>
            </a:r>
            <a:r>
              <a:rPr dirty="0" baseline="1736" sz="2400" spc="-345">
                <a:latin typeface="Microsoft Sans Serif"/>
                <a:cs typeface="Microsoft Sans Serif"/>
              </a:rPr>
              <a:t>ذحأ</a:t>
            </a:r>
            <a:r>
              <a:rPr dirty="0" baseline="26041" sz="2400" spc="-450">
                <a:latin typeface="Microsoft Sans Serif"/>
                <a:cs typeface="Microsoft Sans Serif"/>
              </a:rPr>
              <a:t> </a:t>
            </a:r>
            <a:r>
              <a:rPr dirty="0" baseline="12152" sz="2400" spc="-742">
                <a:latin typeface="Microsoft Sans Serif"/>
                <a:cs typeface="Microsoft Sans Serif"/>
              </a:rPr>
              <a:t>ك</a:t>
            </a:r>
            <a:r>
              <a:rPr dirty="0" baseline="12152" sz="2400" spc="-217">
                <a:latin typeface="Microsoft Sans Serif"/>
                <a:cs typeface="Microsoft Sans Serif"/>
              </a:rPr>
              <a:t> </a:t>
            </a:r>
            <a:r>
              <a:rPr dirty="0" baseline="1736" sz="2400" spc="-660">
                <a:latin typeface="Microsoft Sans Serif"/>
                <a:cs typeface="Microsoft Sans Serif"/>
              </a:rPr>
              <a:t>ة</a:t>
            </a:r>
            <a:r>
              <a:rPr dirty="0" baseline="19097" sz="2400" spc="-660">
                <a:latin typeface="Microsoft Sans Serif"/>
                <a:cs typeface="Microsoft Sans Serif"/>
              </a:rPr>
              <a:t>„</a:t>
            </a:r>
            <a:r>
              <a:rPr dirty="0" baseline="19097" sz="2400" spc="-315">
                <a:latin typeface="Microsoft Sans Serif"/>
                <a:cs typeface="Microsoft Sans Serif"/>
              </a:rPr>
              <a:t> </a:t>
            </a:r>
            <a:r>
              <a:rPr dirty="0" baseline="5208" sz="2400" spc="-1095">
                <a:latin typeface="Microsoft Sans Serif"/>
                <a:cs typeface="Microsoft Sans Serif"/>
              </a:rPr>
              <a:t>ث</a:t>
            </a:r>
            <a:r>
              <a:rPr dirty="0" baseline="1736" sz="2400" spc="-1095">
                <a:latin typeface="Microsoft Sans Serif"/>
                <a:cs typeface="Microsoft Sans Serif"/>
              </a:rPr>
              <a:t>„</a:t>
            </a:r>
            <a:r>
              <a:rPr dirty="0" baseline="10416" sz="2400" spc="-1095">
                <a:latin typeface="Microsoft Sans Serif"/>
                <a:cs typeface="Microsoft Sans Serif"/>
              </a:rPr>
              <a:t>ث</a:t>
            </a:r>
            <a:r>
              <a:rPr dirty="0" baseline="6944" sz="2400" spc="-1095">
                <a:latin typeface="Microsoft Sans Serif"/>
                <a:cs typeface="Microsoft Sans Serif"/>
              </a:rPr>
              <a:t>,</a:t>
            </a:r>
            <a:r>
              <a:rPr dirty="0" baseline="31250" sz="2400" spc="-1095">
                <a:latin typeface="Microsoft Sans Serif"/>
                <a:cs typeface="Microsoft Sans Serif"/>
              </a:rPr>
              <a:t>عشل</a:t>
            </a:r>
            <a:r>
              <a:rPr dirty="0" baseline="36458" sz="2400" spc="82">
                <a:latin typeface="Microsoft Sans Serif"/>
                <a:cs typeface="Microsoft Sans Serif"/>
              </a:rPr>
              <a:t> </a:t>
            </a:r>
            <a:r>
              <a:rPr dirty="0" baseline="31250" sz="2400" spc="-292">
                <a:latin typeface="Microsoft Sans Serif"/>
                <a:cs typeface="Microsoft Sans Serif"/>
              </a:rPr>
              <a:t>ا</a:t>
            </a:r>
            <a:r>
              <a:rPr dirty="0" baseline="31250" sz="2400" spc="-202">
                <a:latin typeface="Microsoft Sans Serif"/>
                <a:cs typeface="Microsoft Sans Serif"/>
              </a:rPr>
              <a:t> </a:t>
            </a:r>
            <a:r>
              <a:rPr dirty="0" baseline="1736" sz="2400" spc="-660">
                <a:latin typeface="Microsoft Sans Serif"/>
                <a:cs typeface="Microsoft Sans Serif"/>
              </a:rPr>
              <a:t>ة</a:t>
            </a:r>
            <a:r>
              <a:rPr dirty="0" baseline="19097" sz="2400" spc="-660">
                <a:latin typeface="Microsoft Sans Serif"/>
                <a:cs typeface="Microsoft Sans Serif"/>
              </a:rPr>
              <a:t>„</a:t>
            </a:r>
            <a:r>
              <a:rPr dirty="0" baseline="19097" sz="2400" spc="-315">
                <a:latin typeface="Microsoft Sans Serif"/>
                <a:cs typeface="Microsoft Sans Serif"/>
              </a:rPr>
              <a:t> </a:t>
            </a:r>
            <a:r>
              <a:rPr dirty="0" baseline="5208" sz="2400" spc="-982">
                <a:latin typeface="Microsoft Sans Serif"/>
                <a:cs typeface="Microsoft Sans Serif"/>
              </a:rPr>
              <a:t>ت</a:t>
            </a:r>
            <a:r>
              <a:rPr dirty="0" sz="1600" spc="-655">
                <a:latin typeface="Microsoft Sans Serif"/>
                <a:cs typeface="Microsoft Sans Serif"/>
              </a:rPr>
              <a:t>,</a:t>
            </a:r>
            <a:r>
              <a:rPr dirty="0" baseline="10416" sz="2400" spc="-982">
                <a:latin typeface="Microsoft Sans Serif"/>
                <a:cs typeface="Microsoft Sans Serif"/>
              </a:rPr>
              <a:t>اقرل</a:t>
            </a:r>
            <a:r>
              <a:rPr dirty="0" baseline="20833" sz="2400" spc="-982">
                <a:latin typeface="Microsoft Sans Serif"/>
                <a:cs typeface="Microsoft Sans Serif"/>
              </a:rPr>
              <a:t>„</a:t>
            </a:r>
            <a:r>
              <a:rPr dirty="0" baseline="20833" sz="2400" spc="457">
                <a:latin typeface="Microsoft Sans Serif"/>
                <a:cs typeface="Microsoft Sans Serif"/>
              </a:rPr>
              <a:t> </a:t>
            </a:r>
            <a:r>
              <a:rPr dirty="0" baseline="1736" sz="2400" spc="-375">
                <a:latin typeface="Microsoft Sans Serif"/>
                <a:cs typeface="Microsoft Sans Serif"/>
              </a:rPr>
              <a:t>او</a:t>
            </a:r>
            <a:r>
              <a:rPr dirty="0" baseline="1736" sz="2400" spc="-202">
                <a:latin typeface="Microsoft Sans Serif"/>
                <a:cs typeface="Microsoft Sans Serif"/>
              </a:rPr>
              <a:t> </a:t>
            </a:r>
            <a:r>
              <a:rPr dirty="0" baseline="10416" sz="2400" spc="-847">
                <a:latin typeface="Microsoft Sans Serif"/>
                <a:cs typeface="Microsoft Sans Serif"/>
              </a:rPr>
              <a:t>يارل</a:t>
            </a:r>
            <a:r>
              <a:rPr dirty="0" baseline="24305" sz="2400" spc="600">
                <a:latin typeface="Microsoft Sans Serif"/>
                <a:cs typeface="Microsoft Sans Serif"/>
              </a:rPr>
              <a:t> </a:t>
            </a:r>
            <a:r>
              <a:rPr dirty="0" baseline="10416" sz="2400" spc="-292">
                <a:latin typeface="Microsoft Sans Serif"/>
                <a:cs typeface="Microsoft Sans Serif"/>
              </a:rPr>
              <a:t>ا</a:t>
            </a:r>
            <a:r>
              <a:rPr dirty="0" baseline="10416" sz="2400" spc="-202">
                <a:latin typeface="Microsoft Sans Serif"/>
                <a:cs typeface="Microsoft Sans Serif"/>
              </a:rPr>
              <a:t> </a:t>
            </a:r>
            <a:r>
              <a:rPr dirty="0" baseline="10416" sz="2400" spc="-937">
                <a:latin typeface="Microsoft Sans Serif"/>
                <a:cs typeface="Microsoft Sans Serif"/>
              </a:rPr>
              <a:t>نع</a:t>
            </a:r>
            <a:r>
              <a:rPr dirty="0" baseline="15625" sz="2400" spc="-937">
                <a:latin typeface="Microsoft Sans Serif"/>
                <a:cs typeface="Microsoft Sans Serif"/>
              </a:rPr>
              <a:t>.</a:t>
            </a:r>
            <a:r>
              <a:rPr dirty="0" baseline="15625" sz="2400" spc="1050">
                <a:latin typeface="Microsoft Sans Serif"/>
                <a:cs typeface="Microsoft Sans Serif"/>
              </a:rPr>
              <a:t> </a:t>
            </a:r>
            <a:r>
              <a:rPr dirty="0" baseline="10416" sz="2400" spc="-892">
                <a:latin typeface="Microsoft Sans Serif"/>
                <a:cs typeface="Microsoft Sans Serif"/>
              </a:rPr>
              <a:t>ريث</a:t>
            </a:r>
            <a:r>
              <a:rPr dirty="0" baseline="6944" sz="2400" spc="-892">
                <a:latin typeface="Microsoft Sans Serif"/>
                <a:cs typeface="Microsoft Sans Serif"/>
              </a:rPr>
              <a:t>,</a:t>
            </a:r>
            <a:r>
              <a:rPr dirty="0" baseline="1736" sz="2400" spc="-892">
                <a:latin typeface="Microsoft Sans Serif"/>
                <a:cs typeface="Microsoft Sans Serif"/>
              </a:rPr>
              <a:t>„</a:t>
            </a:r>
            <a:r>
              <a:rPr dirty="0" baseline="1736" sz="2400" spc="44">
                <a:latin typeface="Microsoft Sans Serif"/>
                <a:cs typeface="Microsoft Sans Serif"/>
              </a:rPr>
              <a:t> </a:t>
            </a:r>
            <a:r>
              <a:rPr dirty="0" baseline="22569" sz="2400" spc="-825">
                <a:latin typeface="Microsoft Sans Serif"/>
                <a:cs typeface="Microsoft Sans Serif"/>
              </a:rPr>
              <a:t>عت</a:t>
            </a:r>
            <a:r>
              <a:rPr dirty="0" baseline="34722" sz="2400" spc="-825">
                <a:latin typeface="Microsoft Sans Serif"/>
                <a:cs typeface="Microsoft Sans Serif"/>
              </a:rPr>
              <a:t>„</a:t>
            </a:r>
            <a:r>
              <a:rPr dirty="0" baseline="26041" sz="2400" spc="-825">
                <a:latin typeface="Microsoft Sans Serif"/>
                <a:cs typeface="Microsoft Sans Serif"/>
              </a:rPr>
              <a:t>لا</a:t>
            </a:r>
            <a:r>
              <a:rPr dirty="0" baseline="26041" sz="2400" spc="-202">
                <a:latin typeface="Microsoft Sans Serif"/>
                <a:cs typeface="Microsoft Sans Serif"/>
              </a:rPr>
              <a:t> </a:t>
            </a:r>
            <a:r>
              <a:rPr dirty="0" baseline="10416" sz="2400" spc="-1005">
                <a:latin typeface="Microsoft Sans Serif"/>
                <a:cs typeface="Microsoft Sans Serif"/>
              </a:rPr>
              <a:t>قح</a:t>
            </a:r>
            <a:r>
              <a:rPr dirty="0" baseline="17361" sz="2400" spc="-1005">
                <a:latin typeface="Microsoft Sans Serif"/>
                <a:cs typeface="Microsoft Sans Serif"/>
              </a:rPr>
              <a:t>„</a:t>
            </a:r>
            <a:r>
              <a:rPr dirty="0" baseline="17361" sz="2400" spc="869">
                <a:latin typeface="Microsoft Sans Serif"/>
                <a:cs typeface="Microsoft Sans Serif"/>
              </a:rPr>
              <a:t> </a:t>
            </a:r>
            <a:r>
              <a:rPr dirty="0" baseline="1736" sz="2400" spc="-660">
                <a:latin typeface="Microsoft Sans Serif"/>
                <a:cs typeface="Microsoft Sans Serif"/>
              </a:rPr>
              <a:t>ة</a:t>
            </a:r>
            <a:r>
              <a:rPr dirty="0" baseline="19097" sz="2400" spc="-660">
                <a:latin typeface="Microsoft Sans Serif"/>
                <a:cs typeface="Microsoft Sans Serif"/>
              </a:rPr>
              <a:t>„</a:t>
            </a:r>
            <a:r>
              <a:rPr dirty="0" baseline="19097" sz="2400" spc="-315">
                <a:latin typeface="Microsoft Sans Serif"/>
                <a:cs typeface="Microsoft Sans Serif"/>
              </a:rPr>
              <a:t> </a:t>
            </a:r>
            <a:r>
              <a:rPr dirty="0" baseline="15625" sz="2400" spc="-517">
                <a:latin typeface="Microsoft Sans Serif"/>
                <a:cs typeface="Microsoft Sans Serif"/>
              </a:rPr>
              <a:t>سرامم</a:t>
            </a:r>
            <a:r>
              <a:rPr dirty="0" baseline="15625" sz="2400" spc="-202">
                <a:latin typeface="Microsoft Sans Serif"/>
                <a:cs typeface="Microsoft Sans Serif"/>
              </a:rPr>
              <a:t> </a:t>
            </a:r>
            <a:r>
              <a:rPr dirty="0" baseline="1736" sz="2400" spc="-742">
                <a:latin typeface="Microsoft Sans Serif"/>
                <a:cs typeface="Microsoft Sans Serif"/>
              </a:rPr>
              <a:t>ن</a:t>
            </a:r>
            <a:r>
              <a:rPr dirty="0" baseline="15625" sz="2400" spc="-742">
                <a:latin typeface="Microsoft Sans Serif"/>
                <a:cs typeface="Microsoft Sans Serif"/>
              </a:rPr>
              <a:t>.</a:t>
            </a:r>
            <a:r>
              <a:rPr dirty="0" baseline="15625" sz="2400" spc="-157">
                <a:latin typeface="Microsoft Sans Serif"/>
                <a:cs typeface="Microsoft Sans Serif"/>
              </a:rPr>
              <a:t> </a:t>
            </a:r>
            <a:r>
              <a:rPr dirty="0" baseline="12152" sz="2400" spc="-1080">
                <a:latin typeface="Microsoft Sans Serif"/>
                <a:cs typeface="Microsoft Sans Serif"/>
              </a:rPr>
              <a:t>ي</a:t>
            </a:r>
            <a:r>
              <a:rPr dirty="0" baseline="3472" sz="2400" spc="-1080">
                <a:latin typeface="Microsoft Sans Serif"/>
                <a:cs typeface="Microsoft Sans Serif"/>
              </a:rPr>
              <a:t>„</a:t>
            </a:r>
            <a:r>
              <a:rPr dirty="0" baseline="12152" sz="2400" spc="-1080">
                <a:latin typeface="Microsoft Sans Serif"/>
                <a:cs typeface="Microsoft Sans Serif"/>
              </a:rPr>
              <a:t>ت</a:t>
            </a:r>
            <a:r>
              <a:rPr dirty="0" baseline="8680" sz="2400" spc="-1080">
                <a:latin typeface="Microsoft Sans Serif"/>
                <a:cs typeface="Microsoft Sans Serif"/>
              </a:rPr>
              <a:t>,</a:t>
            </a:r>
            <a:r>
              <a:rPr dirty="0" baseline="8680" sz="2400" spc="-82">
                <a:latin typeface="Microsoft Sans Serif"/>
                <a:cs typeface="Microsoft Sans Serif"/>
              </a:rPr>
              <a:t> </a:t>
            </a:r>
            <a:r>
              <a:rPr dirty="0" baseline="19097" sz="2400" spc="-810">
                <a:latin typeface="Microsoft Sans Serif"/>
                <a:cs typeface="Microsoft Sans Serif"/>
              </a:rPr>
              <a:t>اصًوصح</a:t>
            </a:r>
            <a:r>
              <a:rPr dirty="0" baseline="36458" sz="2400" spc="-810">
                <a:latin typeface="Microsoft Sans Serif"/>
                <a:cs typeface="Microsoft Sans Serif"/>
              </a:rPr>
              <a:t>.</a:t>
            </a:r>
            <a:r>
              <a:rPr dirty="0" baseline="36458" sz="2400" spc="352">
                <a:latin typeface="Microsoft Sans Serif"/>
                <a:cs typeface="Microsoft Sans Serif"/>
              </a:rPr>
              <a:t> </a:t>
            </a:r>
            <a:r>
              <a:rPr dirty="0" baseline="1736" sz="2400" spc="-742">
                <a:latin typeface="Microsoft Sans Serif"/>
                <a:cs typeface="Microsoft Sans Serif"/>
              </a:rPr>
              <a:t>ن</a:t>
            </a:r>
            <a:r>
              <a:rPr dirty="0" baseline="15625" sz="2400" spc="-742">
                <a:latin typeface="Microsoft Sans Serif"/>
                <a:cs typeface="Microsoft Sans Serif"/>
              </a:rPr>
              <a:t>.</a:t>
            </a:r>
            <a:r>
              <a:rPr dirty="0" baseline="15625" sz="2400" spc="-157">
                <a:latin typeface="Microsoft Sans Serif"/>
                <a:cs typeface="Microsoft Sans Serif"/>
              </a:rPr>
              <a:t> </a:t>
            </a:r>
            <a:r>
              <a:rPr dirty="0" baseline="12152" sz="2400" spc="-1019">
                <a:latin typeface="Microsoft Sans Serif"/>
                <a:cs typeface="Microsoft Sans Serif"/>
              </a:rPr>
              <a:t>ي</a:t>
            </a:r>
            <a:r>
              <a:rPr dirty="0" baseline="3472" sz="2400" spc="-1019">
                <a:latin typeface="Microsoft Sans Serif"/>
                <a:cs typeface="Microsoft Sans Serif"/>
              </a:rPr>
              <a:t>„</a:t>
            </a:r>
            <a:r>
              <a:rPr dirty="0" baseline="12152" sz="2400" spc="-1019">
                <a:latin typeface="Microsoft Sans Serif"/>
                <a:cs typeface="Microsoft Sans Serif"/>
              </a:rPr>
              <a:t>ق</a:t>
            </a:r>
            <a:r>
              <a:rPr dirty="0" baseline="31250" sz="2400" spc="-1019">
                <a:latin typeface="Microsoft Sans Serif"/>
                <a:cs typeface="Microsoft Sans Serif"/>
              </a:rPr>
              <a:t>„</a:t>
            </a:r>
            <a:r>
              <a:rPr dirty="0" baseline="31250" sz="2400" spc="-405">
                <a:latin typeface="Microsoft Sans Serif"/>
                <a:cs typeface="Microsoft Sans Serif"/>
              </a:rPr>
              <a:t> </a:t>
            </a:r>
            <a:r>
              <a:rPr dirty="0" baseline="26041" sz="2400" spc="-787">
                <a:latin typeface="Microsoft Sans Serif"/>
                <a:cs typeface="Microsoft Sans Serif"/>
              </a:rPr>
              <a:t>حلا</a:t>
            </a:r>
            <a:r>
              <a:rPr dirty="0" baseline="26041" sz="2400" spc="-202">
                <a:latin typeface="Microsoft Sans Serif"/>
                <a:cs typeface="Microsoft Sans Serif"/>
              </a:rPr>
              <a:t> </a:t>
            </a:r>
            <a:r>
              <a:rPr dirty="0" baseline="15625" sz="2400" spc="-600">
                <a:latin typeface="Microsoft Sans Serif"/>
                <a:cs typeface="Microsoft Sans Serif"/>
              </a:rPr>
              <a:t>الك</a:t>
            </a:r>
            <a:r>
              <a:rPr dirty="0" baseline="15625" sz="2400" spc="-209">
                <a:latin typeface="Microsoft Sans Serif"/>
                <a:cs typeface="Microsoft Sans Serif"/>
              </a:rPr>
              <a:t> </a:t>
            </a:r>
            <a:r>
              <a:rPr dirty="0" baseline="1736" sz="2400" spc="-742">
                <a:latin typeface="Microsoft Sans Serif"/>
                <a:cs typeface="Microsoft Sans Serif"/>
              </a:rPr>
              <a:t>ن</a:t>
            </a:r>
            <a:r>
              <a:rPr dirty="0" baseline="15625" sz="2400" spc="-742">
                <a:latin typeface="Microsoft Sans Serif"/>
                <a:cs typeface="Microsoft Sans Serif"/>
              </a:rPr>
              <a:t>.</a:t>
            </a:r>
            <a:r>
              <a:rPr dirty="0" baseline="15625" sz="2400" spc="-157">
                <a:latin typeface="Microsoft Sans Serif"/>
                <a:cs typeface="Microsoft Sans Serif"/>
              </a:rPr>
              <a:t> </a:t>
            </a:r>
            <a:r>
              <a:rPr dirty="0" baseline="12152" sz="2400" spc="-1080">
                <a:latin typeface="Microsoft Sans Serif"/>
                <a:cs typeface="Microsoft Sans Serif"/>
              </a:rPr>
              <a:t>ي</a:t>
            </a:r>
            <a:r>
              <a:rPr dirty="0" baseline="3472" sz="2400" spc="-1080">
                <a:latin typeface="Microsoft Sans Serif"/>
                <a:cs typeface="Microsoft Sans Serif"/>
              </a:rPr>
              <a:t>„</a:t>
            </a:r>
            <a:r>
              <a:rPr dirty="0" baseline="12152" sz="2400" spc="-1080">
                <a:latin typeface="Microsoft Sans Serif"/>
                <a:cs typeface="Microsoft Sans Serif"/>
              </a:rPr>
              <a:t>ت</a:t>
            </a:r>
            <a:r>
              <a:rPr dirty="0" baseline="8680" sz="2400" spc="-1080">
                <a:latin typeface="Microsoft Sans Serif"/>
                <a:cs typeface="Microsoft Sans Serif"/>
              </a:rPr>
              <a:t>,</a:t>
            </a:r>
            <a:r>
              <a:rPr dirty="0" baseline="8680" sz="2400" spc="-82">
                <a:latin typeface="Microsoft Sans Serif"/>
                <a:cs typeface="Microsoft Sans Serif"/>
              </a:rPr>
              <a:t> </a:t>
            </a:r>
            <a:r>
              <a:rPr dirty="0" baseline="10416" sz="2400" spc="-1027">
                <a:latin typeface="Microsoft Sans Serif"/>
                <a:cs typeface="Microsoft Sans Serif"/>
              </a:rPr>
              <a:t>اق</a:t>
            </a:r>
            <a:r>
              <a:rPr dirty="0" baseline="22569" sz="2400" spc="-1027">
                <a:latin typeface="Microsoft Sans Serif"/>
                <a:cs typeface="Microsoft Sans Serif"/>
              </a:rPr>
              <a:t>„</a:t>
            </a:r>
            <a:r>
              <a:rPr dirty="0" baseline="10416" sz="2400" spc="-1027">
                <a:latin typeface="Microsoft Sans Serif"/>
                <a:cs typeface="Microsoft Sans Serif"/>
              </a:rPr>
              <a:t>ًرف</a:t>
            </a:r>
            <a:r>
              <a:rPr dirty="0" baseline="27777" sz="2400" spc="-1027">
                <a:latin typeface="Microsoft Sans Serif"/>
                <a:cs typeface="Microsoft Sans Serif"/>
              </a:rPr>
              <a:t>.</a:t>
            </a:r>
            <a:r>
              <a:rPr dirty="0" baseline="5208" sz="2400" spc="-1027">
                <a:latin typeface="Microsoft Sans Serif"/>
                <a:cs typeface="Microsoft Sans Serif"/>
              </a:rPr>
              <a:t>„</a:t>
            </a:r>
            <a:r>
              <a:rPr dirty="0" baseline="10416" sz="2400" spc="-1027">
                <a:latin typeface="Microsoft Sans Serif"/>
                <a:cs typeface="Microsoft Sans Serif"/>
              </a:rPr>
              <a:t>ن</a:t>
            </a:r>
            <a:r>
              <a:rPr dirty="0" baseline="10416" sz="2400" spc="120">
                <a:latin typeface="Microsoft Sans Serif"/>
                <a:cs typeface="Microsoft Sans Serif"/>
              </a:rPr>
              <a:t> </a:t>
            </a:r>
            <a:r>
              <a:rPr dirty="0" baseline="15625" sz="2400" spc="-1005">
                <a:latin typeface="Microsoft Sans Serif"/>
                <a:cs typeface="Microsoft Sans Serif"/>
              </a:rPr>
              <a:t>ن</a:t>
            </a:r>
            <a:r>
              <a:rPr dirty="0" baseline="32986" sz="2400" spc="-1005">
                <a:latin typeface="Microsoft Sans Serif"/>
                <a:cs typeface="Microsoft Sans Serif"/>
              </a:rPr>
              <a:t>„</a:t>
            </a:r>
            <a:r>
              <a:rPr dirty="0" baseline="32986" sz="2400" spc="44">
                <a:latin typeface="Microsoft Sans Serif"/>
                <a:cs typeface="Microsoft Sans Serif"/>
              </a:rPr>
              <a:t> </a:t>
            </a:r>
            <a:r>
              <a:rPr dirty="0" baseline="1736" sz="2400" spc="-592">
                <a:latin typeface="Microsoft Sans Serif"/>
                <a:cs typeface="Microsoft Sans Serif"/>
              </a:rPr>
              <a:t>ب</a:t>
            </a:r>
            <a:r>
              <a:rPr dirty="0" baseline="20833" sz="2400" spc="-592">
                <a:latin typeface="Microsoft Sans Serif"/>
                <a:cs typeface="Microsoft Sans Serif"/>
              </a:rPr>
              <a:t>„</a:t>
            </a:r>
            <a:r>
              <a:rPr dirty="0" baseline="20833" sz="2400" spc="-120">
                <a:latin typeface="Microsoft Sans Serif"/>
                <a:cs typeface="Microsoft Sans Serif"/>
              </a:rPr>
              <a:t> </a:t>
            </a:r>
            <a:r>
              <a:rPr dirty="0" baseline="1736" sz="2400" spc="-622">
                <a:latin typeface="Microsoft Sans Serif"/>
                <a:cs typeface="Microsoft Sans Serif"/>
              </a:rPr>
              <a:t>ذحو</a:t>
            </a:r>
            <a:r>
              <a:rPr dirty="0" baseline="8680" sz="2400" spc="-622">
                <a:latin typeface="Microsoft Sans Serif"/>
                <a:cs typeface="Microsoft Sans Serif"/>
              </a:rPr>
              <a:t>,</a:t>
            </a:r>
            <a:r>
              <a:rPr dirty="0" baseline="8680" sz="2400" spc="112">
                <a:latin typeface="Microsoft Sans Serif"/>
                <a:cs typeface="Microsoft Sans Serif"/>
              </a:rPr>
              <a:t> </a:t>
            </a:r>
            <a:r>
              <a:rPr dirty="0" baseline="1736" sz="2400" spc="-502">
                <a:latin typeface="Microsoft Sans Serif"/>
                <a:cs typeface="Microsoft Sans Serif"/>
              </a:rPr>
              <a:t>ا</a:t>
            </a:r>
            <a:r>
              <a:rPr dirty="0" baseline="24305" sz="2400" spc="60">
                <a:latin typeface="Microsoft Sans Serif"/>
                <a:cs typeface="Microsoft Sans Serif"/>
              </a:rPr>
              <a:t> </a:t>
            </a:r>
            <a:r>
              <a:rPr dirty="0" baseline="8680" sz="2400" spc="-735">
                <a:latin typeface="Microsoft Sans Serif"/>
                <a:cs typeface="Microsoft Sans Serif"/>
              </a:rPr>
              <a:t>ذق</a:t>
            </a:r>
            <a:r>
              <a:rPr dirty="0" baseline="27777" sz="2400" spc="-735">
                <a:latin typeface="Microsoft Sans Serif"/>
                <a:cs typeface="Microsoft Sans Serif"/>
              </a:rPr>
              <a:t>„</a:t>
            </a:r>
            <a:r>
              <a:rPr dirty="0" baseline="27777" sz="2400" spc="150">
                <a:latin typeface="Microsoft Sans Serif"/>
                <a:cs typeface="Microsoft Sans Serif"/>
              </a:rPr>
              <a:t> </a:t>
            </a:r>
            <a:r>
              <a:rPr dirty="0" baseline="1736" sz="2400" spc="-660">
                <a:latin typeface="Microsoft Sans Serif"/>
                <a:cs typeface="Microsoft Sans Serif"/>
              </a:rPr>
              <a:t>ة</a:t>
            </a:r>
            <a:r>
              <a:rPr dirty="0" baseline="19097" sz="2400" spc="-660">
                <a:latin typeface="Microsoft Sans Serif"/>
                <a:cs typeface="Microsoft Sans Serif"/>
              </a:rPr>
              <a:t>„</a:t>
            </a:r>
            <a:r>
              <a:rPr dirty="0" baseline="19097" sz="2400" spc="-315">
                <a:latin typeface="Microsoft Sans Serif"/>
                <a:cs typeface="Microsoft Sans Serif"/>
              </a:rPr>
              <a:t> </a:t>
            </a:r>
            <a:r>
              <a:rPr dirty="0" baseline="45138" sz="2400" spc="-712">
                <a:latin typeface="Microsoft Sans Serif"/>
                <a:cs typeface="Microsoft Sans Serif"/>
              </a:rPr>
              <a:t>مكحملا</a:t>
            </a:r>
            <a:r>
              <a:rPr dirty="0" baseline="45138" sz="2400" spc="-202">
                <a:latin typeface="Microsoft Sans Serif"/>
                <a:cs typeface="Microsoft Sans Serif"/>
              </a:rPr>
              <a:t> </a:t>
            </a:r>
            <a:r>
              <a:rPr dirty="0" baseline="1736" sz="2400" spc="-735">
                <a:latin typeface="Microsoft Sans Serif"/>
                <a:cs typeface="Microsoft Sans Serif"/>
              </a:rPr>
              <a:t>ن</a:t>
            </a:r>
            <a:r>
              <a:rPr dirty="0" baseline="15625" sz="2400" spc="-735">
                <a:latin typeface="Microsoft Sans Serif"/>
                <a:cs typeface="Microsoft Sans Serif"/>
              </a:rPr>
              <a:t>.</a:t>
            </a:r>
            <a:r>
              <a:rPr dirty="0" baseline="15625" sz="2400" spc="-187">
                <a:latin typeface="Microsoft Sans Serif"/>
                <a:cs typeface="Microsoft Sans Serif"/>
              </a:rPr>
              <a:t> </a:t>
            </a:r>
            <a:r>
              <a:rPr dirty="0" baseline="1736" sz="2400" spc="-502">
                <a:latin typeface="Microsoft Sans Serif"/>
                <a:cs typeface="Microsoft Sans Serif"/>
              </a:rPr>
              <a:t>ا</a:t>
            </a:r>
            <a:r>
              <a:rPr dirty="0" baseline="24305" sz="2400" spc="60">
                <a:latin typeface="Microsoft Sans Serif"/>
                <a:cs typeface="Microsoft Sans Serif"/>
              </a:rPr>
              <a:t> </a:t>
            </a:r>
            <a:r>
              <a:rPr dirty="0" baseline="1736" sz="2400" spc="-735">
                <a:latin typeface="Microsoft Sans Serif"/>
                <a:cs typeface="Microsoft Sans Serif"/>
              </a:rPr>
              <a:t>ن</a:t>
            </a:r>
            <a:r>
              <a:rPr dirty="0" baseline="15625" sz="2400" spc="-735">
                <a:latin typeface="Microsoft Sans Serif"/>
                <a:cs typeface="Microsoft Sans Serif"/>
              </a:rPr>
              <a:t>.</a:t>
            </a:r>
            <a:r>
              <a:rPr dirty="0" baseline="15625" sz="2400" spc="-187">
                <a:latin typeface="Microsoft Sans Serif"/>
                <a:cs typeface="Microsoft Sans Serif"/>
              </a:rPr>
              <a:t> </a:t>
            </a:r>
            <a:r>
              <a:rPr dirty="0" baseline="1736" sz="2400" spc="-727">
                <a:latin typeface="Microsoft Sans Serif"/>
                <a:cs typeface="Microsoft Sans Serif"/>
              </a:rPr>
              <a:t>ا</a:t>
            </a:r>
            <a:r>
              <a:rPr dirty="0" sz="1600" spc="-484">
                <a:latin typeface="Microsoft Sans Serif"/>
                <a:cs typeface="Microsoft Sans Serif"/>
              </a:rPr>
              <a:t>,</a:t>
            </a:r>
            <a:r>
              <a:rPr dirty="0" baseline="10416" sz="2400" spc="-727">
                <a:latin typeface="Microsoft Sans Serif"/>
                <a:cs typeface="Microsoft Sans Serif"/>
              </a:rPr>
              <a:t>ق</a:t>
            </a:r>
            <a:r>
              <a:rPr dirty="0" baseline="20833" sz="2400" spc="-727">
                <a:latin typeface="Microsoft Sans Serif"/>
                <a:cs typeface="Microsoft Sans Serif"/>
              </a:rPr>
              <a:t>.</a:t>
            </a:r>
            <a:r>
              <a:rPr dirty="0" baseline="20833" sz="2400" spc="150">
                <a:latin typeface="Microsoft Sans Serif"/>
                <a:cs typeface="Microsoft Sans Serif"/>
              </a:rPr>
              <a:t> </a:t>
            </a:r>
            <a:r>
              <a:rPr dirty="0" baseline="1736" sz="2400" spc="-787">
                <a:latin typeface="Microsoft Sans Serif"/>
                <a:cs typeface="Microsoft Sans Serif"/>
              </a:rPr>
              <a:t>كلذ</a:t>
            </a:r>
            <a:r>
              <a:rPr dirty="0" baseline="17361" sz="2400" spc="-787">
                <a:latin typeface="Microsoft Sans Serif"/>
                <a:cs typeface="Microsoft Sans Serif"/>
              </a:rPr>
              <a:t>.</a:t>
            </a:r>
            <a:r>
              <a:rPr dirty="0" baseline="17361" sz="2400" spc="-315">
                <a:latin typeface="Microsoft Sans Serif"/>
                <a:cs typeface="Microsoft Sans Serif"/>
              </a:rPr>
              <a:t> </a:t>
            </a:r>
            <a:r>
              <a:rPr dirty="0" baseline="1736" sz="2400" spc="-1057">
                <a:latin typeface="Microsoft Sans Serif"/>
                <a:cs typeface="Microsoft Sans Serif"/>
              </a:rPr>
              <a:t>تو</a:t>
            </a:r>
            <a:r>
              <a:rPr dirty="0" baseline="3472" sz="2400" spc="-1057">
                <a:latin typeface="Microsoft Sans Serif"/>
                <a:cs typeface="Microsoft Sans Serif"/>
              </a:rPr>
              <a:t>,</a:t>
            </a:r>
            <a:endParaRPr baseline="3472" sz="2400">
              <a:latin typeface="Microsoft Sans Serif"/>
              <a:cs typeface="Microsoft Sans Serif"/>
            </a:endParaRPr>
          </a:p>
          <a:p>
            <a:pPr marL="1941830">
              <a:lnSpc>
                <a:spcPts val="1115"/>
              </a:lnSpc>
            </a:pPr>
            <a:r>
              <a:rPr dirty="0" sz="1600" spc="-625">
                <a:latin typeface="Microsoft Sans Serif"/>
                <a:cs typeface="Microsoft Sans Serif"/>
              </a:rPr>
              <a:t>„</a:t>
            </a:r>
            <a:endParaRPr sz="1600">
              <a:latin typeface="Microsoft Sans Serif"/>
              <a:cs typeface="Microsoft Sans Serif"/>
            </a:endParaRPr>
          </a:p>
          <a:p>
            <a:pPr algn="r" marL="4135754" marR="67945">
              <a:lnSpc>
                <a:spcPct val="100000"/>
              </a:lnSpc>
              <a:spcBef>
                <a:spcPts val="645"/>
              </a:spcBef>
            </a:pPr>
            <a:r>
              <a:rPr dirty="0" baseline="1736" sz="2400" spc="-989">
                <a:latin typeface="Microsoft Sans Serif"/>
                <a:cs typeface="Microsoft Sans Serif"/>
              </a:rPr>
              <a:t>.</a:t>
            </a:r>
            <a:r>
              <a:rPr dirty="0" baseline="17361" sz="2400" spc="-989">
                <a:latin typeface="Microsoft Sans Serif"/>
                <a:cs typeface="Microsoft Sans Serif"/>
              </a:rPr>
              <a:t>صاحشالل</a:t>
            </a:r>
            <a:r>
              <a:rPr dirty="0" baseline="32986" sz="2400" spc="-637">
                <a:latin typeface="Microsoft Sans Serif"/>
                <a:cs typeface="Microsoft Sans Serif"/>
              </a:rPr>
              <a:t> </a:t>
            </a:r>
            <a:r>
              <a:rPr dirty="0" baseline="24305" sz="2400" spc="-675">
                <a:latin typeface="Microsoft Sans Serif"/>
                <a:cs typeface="Microsoft Sans Serif"/>
              </a:rPr>
              <a:t>.</a:t>
            </a:r>
            <a:r>
              <a:rPr dirty="0" baseline="24305" sz="2400" spc="585">
                <a:latin typeface="Microsoft Sans Serif"/>
                <a:cs typeface="Microsoft Sans Serif"/>
              </a:rPr>
              <a:t>  </a:t>
            </a:r>
            <a:r>
              <a:rPr dirty="0" baseline="1736" sz="2400" spc="-660">
                <a:latin typeface="Microsoft Sans Serif"/>
                <a:cs typeface="Microsoft Sans Serif"/>
              </a:rPr>
              <a:t>ة</a:t>
            </a:r>
            <a:r>
              <a:rPr dirty="0" baseline="19097" sz="2400" spc="-660">
                <a:latin typeface="Microsoft Sans Serif"/>
                <a:cs typeface="Microsoft Sans Serif"/>
              </a:rPr>
              <a:t>„</a:t>
            </a:r>
            <a:r>
              <a:rPr dirty="0" baseline="19097" sz="2400" spc="-307">
                <a:latin typeface="Microsoft Sans Serif"/>
                <a:cs typeface="Microsoft Sans Serif"/>
              </a:rPr>
              <a:t> </a:t>
            </a:r>
            <a:r>
              <a:rPr dirty="0" baseline="5208" sz="2400" spc="-1387">
                <a:latin typeface="Microsoft Sans Serif"/>
                <a:cs typeface="Microsoft Sans Serif"/>
              </a:rPr>
              <a:t>ث</a:t>
            </a:r>
            <a:r>
              <a:rPr dirty="0" baseline="1736" sz="2400" spc="-1387">
                <a:latin typeface="Microsoft Sans Serif"/>
                <a:cs typeface="Microsoft Sans Serif"/>
              </a:rPr>
              <a:t>„</a:t>
            </a:r>
            <a:r>
              <a:rPr dirty="0" baseline="17361" sz="2400" spc="-1387">
                <a:latin typeface="Microsoft Sans Serif"/>
                <a:cs typeface="Microsoft Sans Serif"/>
              </a:rPr>
              <a:t>صخ</a:t>
            </a:r>
            <a:r>
              <a:rPr dirty="0" baseline="39930" sz="2400" spc="-1387">
                <a:latin typeface="Microsoft Sans Serif"/>
                <a:cs typeface="Microsoft Sans Serif"/>
              </a:rPr>
              <a:t>.</a:t>
            </a:r>
            <a:r>
              <a:rPr dirty="0" baseline="41666" sz="2400" spc="-1387">
                <a:latin typeface="Microsoft Sans Serif"/>
                <a:cs typeface="Microsoft Sans Serif"/>
              </a:rPr>
              <a:t>شلا</a:t>
            </a:r>
            <a:r>
              <a:rPr dirty="0" baseline="48611" sz="2400" spc="719">
                <a:latin typeface="Microsoft Sans Serif"/>
                <a:cs typeface="Microsoft Sans Serif"/>
              </a:rPr>
              <a:t> </a:t>
            </a:r>
            <a:r>
              <a:rPr dirty="0" baseline="10416" sz="2400" spc="-885">
                <a:latin typeface="Microsoft Sans Serif"/>
                <a:cs typeface="Microsoft Sans Serif"/>
              </a:rPr>
              <a:t>ةاثح</a:t>
            </a:r>
            <a:r>
              <a:rPr dirty="0" sz="1600" spc="-590">
                <a:latin typeface="Microsoft Sans Serif"/>
                <a:cs typeface="Microsoft Sans Serif"/>
              </a:rPr>
              <a:t>„</a:t>
            </a:r>
            <a:r>
              <a:rPr dirty="0" baseline="19097" sz="2400" spc="-885">
                <a:latin typeface="Microsoft Sans Serif"/>
                <a:cs typeface="Microsoft Sans Serif"/>
              </a:rPr>
              <a:t>„</a:t>
            </a:r>
            <a:r>
              <a:rPr dirty="0" baseline="19097" sz="2400" spc="727">
                <a:latin typeface="Microsoft Sans Serif"/>
                <a:cs typeface="Microsoft Sans Serif"/>
              </a:rPr>
              <a:t> </a:t>
            </a:r>
            <a:r>
              <a:rPr dirty="0" baseline="17361" sz="2400" spc="-667">
                <a:latin typeface="Microsoft Sans Serif"/>
                <a:cs typeface="Microsoft Sans Serif"/>
              </a:rPr>
              <a:t>لا</a:t>
            </a:r>
            <a:r>
              <a:rPr dirty="0" baseline="17361" sz="2400" spc="-307">
                <a:latin typeface="Microsoft Sans Serif"/>
                <a:cs typeface="Microsoft Sans Serif"/>
              </a:rPr>
              <a:t> </a:t>
            </a:r>
            <a:r>
              <a:rPr dirty="0" baseline="10416" sz="2400" spc="-1050">
                <a:latin typeface="Microsoft Sans Serif"/>
                <a:cs typeface="Microsoft Sans Serif"/>
              </a:rPr>
              <a:t>نع</a:t>
            </a:r>
            <a:r>
              <a:rPr dirty="0" baseline="15625" sz="2400" spc="-1050">
                <a:latin typeface="Microsoft Sans Serif"/>
                <a:cs typeface="Microsoft Sans Serif"/>
              </a:rPr>
              <a:t>.</a:t>
            </a:r>
            <a:r>
              <a:rPr dirty="0" baseline="15625" sz="2400" spc="142">
                <a:latin typeface="Microsoft Sans Serif"/>
                <a:cs typeface="Microsoft Sans Serif"/>
              </a:rPr>
              <a:t>  </a:t>
            </a:r>
            <a:r>
              <a:rPr dirty="0" baseline="1736" sz="2400" spc="-660">
                <a:latin typeface="Microsoft Sans Serif"/>
                <a:cs typeface="Microsoft Sans Serif"/>
              </a:rPr>
              <a:t>ة</a:t>
            </a:r>
            <a:r>
              <a:rPr dirty="0" baseline="19097" sz="2400" spc="-660">
                <a:latin typeface="Microsoft Sans Serif"/>
                <a:cs typeface="Microsoft Sans Serif"/>
              </a:rPr>
              <a:t>„</a:t>
            </a:r>
            <a:r>
              <a:rPr dirty="0" baseline="19097" sz="2400" spc="-315">
                <a:latin typeface="Microsoft Sans Serif"/>
                <a:cs typeface="Microsoft Sans Serif"/>
              </a:rPr>
              <a:t> </a:t>
            </a:r>
            <a:r>
              <a:rPr dirty="0" baseline="12152" sz="2400" spc="-1072">
                <a:latin typeface="Microsoft Sans Serif"/>
                <a:cs typeface="Microsoft Sans Serif"/>
              </a:rPr>
              <a:t>قت</a:t>
            </a:r>
            <a:r>
              <a:rPr dirty="0" baseline="8680" sz="2400" spc="-1072">
                <a:latin typeface="Microsoft Sans Serif"/>
                <a:cs typeface="Microsoft Sans Serif"/>
              </a:rPr>
              <a:t>„</a:t>
            </a:r>
            <a:r>
              <a:rPr dirty="0" baseline="24305" sz="2400" spc="-1072">
                <a:latin typeface="Microsoft Sans Serif"/>
                <a:cs typeface="Microsoft Sans Serif"/>
              </a:rPr>
              <a:t>„</a:t>
            </a:r>
            <a:r>
              <a:rPr dirty="0" baseline="24305" sz="2400" spc="30">
                <a:latin typeface="Microsoft Sans Serif"/>
                <a:cs typeface="Microsoft Sans Serif"/>
              </a:rPr>
              <a:t> </a:t>
            </a:r>
            <a:r>
              <a:rPr dirty="0" baseline="3472" sz="2400" spc="-1125">
                <a:latin typeface="Microsoft Sans Serif"/>
                <a:cs typeface="Microsoft Sans Serif"/>
              </a:rPr>
              <a:t>قذ</a:t>
            </a:r>
            <a:r>
              <a:rPr dirty="0" baseline="34722" sz="2400" spc="-1125">
                <a:latin typeface="Microsoft Sans Serif"/>
                <a:cs typeface="Microsoft Sans Serif"/>
              </a:rPr>
              <a:t>„</a:t>
            </a:r>
            <a:r>
              <a:rPr dirty="0" baseline="34722" sz="2400" spc="225">
                <a:latin typeface="Microsoft Sans Serif"/>
                <a:cs typeface="Microsoft Sans Serif"/>
              </a:rPr>
              <a:t> </a:t>
            </a:r>
            <a:r>
              <a:rPr dirty="0" baseline="6944" sz="2400" spc="-667">
                <a:latin typeface="Microsoft Sans Serif"/>
                <a:cs typeface="Microsoft Sans Serif"/>
              </a:rPr>
              <a:t>لا</a:t>
            </a:r>
            <a:r>
              <a:rPr dirty="0" baseline="6944" sz="2400" spc="750">
                <a:latin typeface="Microsoft Sans Serif"/>
                <a:cs typeface="Microsoft Sans Serif"/>
              </a:rPr>
              <a:t> </a:t>
            </a:r>
            <a:r>
              <a:rPr dirty="0" baseline="12152" sz="2400" spc="-1125">
                <a:latin typeface="Microsoft Sans Serif"/>
                <a:cs typeface="Microsoft Sans Serif"/>
              </a:rPr>
              <a:t>لثصاق</a:t>
            </a:r>
            <a:r>
              <a:rPr dirty="0" baseline="22569" sz="2400" spc="-1125">
                <a:latin typeface="Microsoft Sans Serif"/>
                <a:cs typeface="Microsoft Sans Serif"/>
              </a:rPr>
              <a:t>.</a:t>
            </a:r>
            <a:r>
              <a:rPr dirty="0" sz="1600" spc="-750">
                <a:latin typeface="Microsoft Sans Serif"/>
                <a:cs typeface="Microsoft Sans Serif"/>
              </a:rPr>
              <a:t>„</a:t>
            </a:r>
            <a:r>
              <a:rPr dirty="0" sz="1600" spc="120">
                <a:latin typeface="Microsoft Sans Serif"/>
                <a:cs typeface="Microsoft Sans Serif"/>
              </a:rPr>
              <a:t>  </a:t>
            </a:r>
            <a:r>
              <a:rPr dirty="0" baseline="10416" sz="2400" spc="-885">
                <a:latin typeface="Microsoft Sans Serif"/>
                <a:cs typeface="Microsoft Sans Serif"/>
              </a:rPr>
              <a:t>ت</a:t>
            </a:r>
            <a:r>
              <a:rPr dirty="0" baseline="22569" sz="2400" spc="-885">
                <a:latin typeface="Microsoft Sans Serif"/>
                <a:cs typeface="Microsoft Sans Serif"/>
              </a:rPr>
              <a:t>„</a:t>
            </a:r>
            <a:r>
              <a:rPr dirty="0" baseline="13888" sz="2400" spc="-885">
                <a:latin typeface="Microsoft Sans Serif"/>
                <a:cs typeface="Microsoft Sans Serif"/>
              </a:rPr>
              <a:t>لا</a:t>
            </a:r>
            <a:endParaRPr baseline="13888" sz="2400">
              <a:latin typeface="Microsoft Sans Serif"/>
              <a:cs typeface="Microsoft Sans Serif"/>
            </a:endParaRPr>
          </a:p>
        </p:txBody>
      </p:sp>
      <p:sp>
        <p:nvSpPr>
          <p:cNvPr id="4" name="object 4" descr=""/>
          <p:cNvSpPr txBox="1"/>
          <p:nvPr/>
        </p:nvSpPr>
        <p:spPr>
          <a:xfrm>
            <a:off x="11118850" y="1887473"/>
            <a:ext cx="817880" cy="269240"/>
          </a:xfrm>
          <a:prstGeom prst="rect">
            <a:avLst/>
          </a:prstGeom>
        </p:spPr>
        <p:txBody>
          <a:bodyPr wrap="square" lIns="0" tIns="12065" rIns="0" bIns="0" rtlCol="0" vert="horz">
            <a:spAutoFit/>
          </a:bodyPr>
          <a:lstStyle/>
          <a:p>
            <a:pPr algn="r" marL="38100" marR="30480">
              <a:lnSpc>
                <a:spcPct val="100000"/>
              </a:lnSpc>
              <a:spcBef>
                <a:spcPts val="95"/>
              </a:spcBef>
            </a:pPr>
            <a:r>
              <a:rPr dirty="0" baseline="10416" sz="2400" spc="-937">
                <a:latin typeface="Microsoft Sans Serif"/>
                <a:cs typeface="Microsoft Sans Serif"/>
              </a:rPr>
              <a:t>„</a:t>
            </a:r>
            <a:r>
              <a:rPr dirty="0" baseline="10416" sz="2400" spc="262">
                <a:latin typeface="Microsoft Sans Serif"/>
                <a:cs typeface="Microsoft Sans Serif"/>
              </a:rPr>
              <a:t> </a:t>
            </a:r>
            <a:r>
              <a:rPr dirty="0" baseline="1736" sz="2400">
                <a:latin typeface="Microsoft Sans Serif"/>
                <a:cs typeface="Microsoft Sans Serif"/>
              </a:rPr>
              <a:t>م</a:t>
            </a:r>
            <a:r>
              <a:rPr dirty="0" baseline="1736" sz="2400" spc="-209">
                <a:latin typeface="Microsoft Sans Serif"/>
                <a:cs typeface="Microsoft Sans Serif"/>
              </a:rPr>
              <a:t> </a:t>
            </a:r>
            <a:r>
              <a:rPr dirty="0" baseline="19097" sz="2400" spc="-682">
                <a:latin typeface="Microsoft Sans Serif"/>
                <a:cs typeface="Microsoft Sans Serif"/>
              </a:rPr>
              <a:t>لعملا</a:t>
            </a:r>
            <a:r>
              <a:rPr dirty="0" baseline="19097" sz="2400" spc="300">
                <a:latin typeface="Microsoft Sans Serif"/>
                <a:cs typeface="Microsoft Sans Serif"/>
              </a:rPr>
              <a:t> </a:t>
            </a:r>
            <a:r>
              <a:rPr dirty="0" baseline="6944" sz="2400" spc="-675">
                <a:latin typeface="Microsoft Sans Serif"/>
                <a:cs typeface="Microsoft Sans Serif"/>
              </a:rPr>
              <a:t>.</a:t>
            </a:r>
            <a:r>
              <a:rPr dirty="0" baseline="13888" sz="2400" spc="89">
                <a:latin typeface="Microsoft Sans Serif"/>
                <a:cs typeface="Microsoft Sans Serif"/>
              </a:rPr>
              <a:t>  </a:t>
            </a:r>
            <a:r>
              <a:rPr dirty="0" sz="1600" spc="-570">
                <a:latin typeface="Microsoft Sans Serif"/>
                <a:cs typeface="Microsoft Sans Serif"/>
              </a:rPr>
              <a:t>ملطف</a:t>
            </a:r>
            <a:r>
              <a:rPr dirty="0" baseline="20833" sz="2400" spc="-855">
                <a:latin typeface="Microsoft Sans Serif"/>
                <a:cs typeface="Microsoft Sans Serif"/>
              </a:rPr>
              <a:t>.</a:t>
            </a:r>
            <a:endParaRPr baseline="20833" sz="2400">
              <a:latin typeface="Microsoft Sans Serif"/>
              <a:cs typeface="Microsoft Sans Serif"/>
            </a:endParaRPr>
          </a:p>
        </p:txBody>
      </p:sp>
      <p:sp>
        <p:nvSpPr>
          <p:cNvPr id="5" name="object 5" descr=""/>
          <p:cNvSpPr txBox="1"/>
          <p:nvPr/>
        </p:nvSpPr>
        <p:spPr>
          <a:xfrm>
            <a:off x="10771378" y="1855469"/>
            <a:ext cx="211454" cy="269240"/>
          </a:xfrm>
          <a:prstGeom prst="rect">
            <a:avLst/>
          </a:prstGeom>
        </p:spPr>
        <p:txBody>
          <a:bodyPr wrap="square" lIns="0" tIns="12065" rIns="0" bIns="0" rtlCol="0" vert="horz">
            <a:spAutoFit/>
          </a:bodyPr>
          <a:lstStyle/>
          <a:p>
            <a:pPr algn="r" marL="38100" marR="30480">
              <a:lnSpc>
                <a:spcPct val="100000"/>
              </a:lnSpc>
              <a:spcBef>
                <a:spcPts val="95"/>
              </a:spcBef>
            </a:pPr>
            <a:r>
              <a:rPr dirty="0" baseline="1736" sz="2400" spc="-1155">
                <a:latin typeface="Microsoft Sans Serif"/>
                <a:cs typeface="Microsoft Sans Serif"/>
              </a:rPr>
              <a:t>صلا</a:t>
            </a:r>
            <a:endParaRPr baseline="1736" sz="2400">
              <a:latin typeface="Microsoft Sans Serif"/>
              <a:cs typeface="Microsoft Sans Serif"/>
            </a:endParaRPr>
          </a:p>
        </p:txBody>
      </p:sp>
      <p:sp>
        <p:nvSpPr>
          <p:cNvPr id="6" name="object 6" descr=""/>
          <p:cNvSpPr txBox="1"/>
          <p:nvPr/>
        </p:nvSpPr>
        <p:spPr>
          <a:xfrm>
            <a:off x="10927842" y="1913381"/>
            <a:ext cx="877569" cy="269240"/>
          </a:xfrm>
          <a:prstGeom prst="rect">
            <a:avLst/>
          </a:prstGeom>
        </p:spPr>
        <p:txBody>
          <a:bodyPr wrap="square" lIns="0" tIns="12065" rIns="0" bIns="0" rtlCol="0" vert="horz">
            <a:spAutoFit/>
          </a:bodyPr>
          <a:lstStyle/>
          <a:p>
            <a:pPr algn="r" marL="12700" marR="5080">
              <a:lnSpc>
                <a:spcPct val="100000"/>
              </a:lnSpc>
              <a:spcBef>
                <a:spcPts val="95"/>
              </a:spcBef>
            </a:pPr>
            <a:r>
              <a:rPr dirty="0" sz="1600" spc="-265">
                <a:latin typeface="Microsoft Sans Serif"/>
                <a:cs typeface="Microsoft Sans Serif"/>
              </a:rPr>
              <a:t>و</a:t>
            </a:r>
            <a:r>
              <a:rPr dirty="0" sz="1600" spc="-130">
                <a:latin typeface="Microsoft Sans Serif"/>
                <a:cs typeface="Microsoft Sans Serif"/>
              </a:rPr>
              <a:t> </a:t>
            </a:r>
            <a:r>
              <a:rPr dirty="0" sz="1600">
                <a:latin typeface="Microsoft Sans Serif"/>
                <a:cs typeface="Microsoft Sans Serif"/>
              </a:rPr>
              <a:t>با</a:t>
            </a:r>
            <a:r>
              <a:rPr dirty="0" sz="1600" spc="75">
                <a:latin typeface="Microsoft Sans Serif"/>
                <a:cs typeface="Microsoft Sans Serif"/>
              </a:rPr>
              <a:t> </a:t>
            </a:r>
            <a:r>
              <a:rPr dirty="0" sz="1600" spc="-315">
                <a:latin typeface="Microsoft Sans Serif"/>
                <a:cs typeface="Microsoft Sans Serif"/>
              </a:rPr>
              <a:t>و</a:t>
            </a:r>
            <a:r>
              <a:rPr dirty="0" sz="1600" spc="385">
                <a:latin typeface="Microsoft Sans Serif"/>
                <a:cs typeface="Microsoft Sans Serif"/>
              </a:rPr>
              <a:t>  </a:t>
            </a:r>
            <a:r>
              <a:rPr dirty="0" sz="1600" spc="-200">
                <a:latin typeface="Microsoft Sans Serif"/>
                <a:cs typeface="Microsoft Sans Serif"/>
              </a:rPr>
              <a:t>نا</a:t>
            </a:r>
            <a:r>
              <a:rPr dirty="0" sz="1600" spc="-135">
                <a:latin typeface="Microsoft Sans Serif"/>
                <a:cs typeface="Microsoft Sans Serif"/>
              </a:rPr>
              <a:t> </a:t>
            </a:r>
            <a:r>
              <a:rPr dirty="0" sz="1600" spc="-240">
                <a:latin typeface="Microsoft Sans Serif"/>
                <a:cs typeface="Microsoft Sans Serif"/>
              </a:rPr>
              <a:t>ا</a:t>
            </a:r>
            <a:r>
              <a:rPr dirty="0" sz="1600" spc="114">
                <a:latin typeface="Microsoft Sans Serif"/>
                <a:cs typeface="Microsoft Sans Serif"/>
              </a:rPr>
              <a:t> </a:t>
            </a:r>
            <a:r>
              <a:rPr dirty="0" sz="1600" spc="-215">
                <a:latin typeface="Microsoft Sans Serif"/>
                <a:cs typeface="Microsoft Sans Serif"/>
              </a:rPr>
              <a:t>ا</a:t>
            </a:r>
            <a:endParaRPr sz="1600">
              <a:latin typeface="Microsoft Sans Serif"/>
              <a:cs typeface="Microsoft Sans Serif"/>
            </a:endParaRPr>
          </a:p>
        </p:txBody>
      </p:sp>
      <p:sp>
        <p:nvSpPr>
          <p:cNvPr id="7" name="object 7" descr=""/>
          <p:cNvSpPr txBox="1"/>
          <p:nvPr/>
        </p:nvSpPr>
        <p:spPr>
          <a:xfrm>
            <a:off x="10454385" y="1791461"/>
            <a:ext cx="266700" cy="269240"/>
          </a:xfrm>
          <a:prstGeom prst="rect">
            <a:avLst/>
          </a:prstGeom>
        </p:spPr>
        <p:txBody>
          <a:bodyPr wrap="square" lIns="0" tIns="12065" rIns="0" bIns="0" rtlCol="0" vert="horz">
            <a:spAutoFit/>
          </a:bodyPr>
          <a:lstStyle/>
          <a:p>
            <a:pPr algn="r" marL="38100" marR="30480">
              <a:lnSpc>
                <a:spcPct val="100000"/>
              </a:lnSpc>
              <a:spcBef>
                <a:spcPts val="95"/>
              </a:spcBef>
            </a:pPr>
            <a:r>
              <a:rPr dirty="0" baseline="-24305" sz="2400" spc="-1514">
                <a:latin typeface="Microsoft Sans Serif"/>
                <a:cs typeface="Microsoft Sans Serif"/>
              </a:rPr>
              <a:t>ش</a:t>
            </a:r>
            <a:r>
              <a:rPr dirty="0" baseline="-10416" sz="2400" spc="-270">
                <a:latin typeface="Microsoft Sans Serif"/>
                <a:cs typeface="Microsoft Sans Serif"/>
              </a:rPr>
              <a:t> </a:t>
            </a:r>
            <a:r>
              <a:rPr dirty="0" baseline="-15625" sz="2400" spc="-1080">
                <a:latin typeface="Microsoft Sans Serif"/>
                <a:cs typeface="Microsoft Sans Serif"/>
              </a:rPr>
              <a:t>ن</a:t>
            </a:r>
            <a:r>
              <a:rPr dirty="0" sz="1600" spc="-720">
                <a:latin typeface="Microsoft Sans Serif"/>
                <a:cs typeface="Microsoft Sans Serif"/>
              </a:rPr>
              <a:t>.</a:t>
            </a:r>
            <a:r>
              <a:rPr dirty="0" sz="1600" spc="-270">
                <a:latin typeface="Microsoft Sans Serif"/>
                <a:cs typeface="Microsoft Sans Serif"/>
              </a:rPr>
              <a:t> </a:t>
            </a:r>
            <a:r>
              <a:rPr dirty="0" baseline="-3472" sz="2400" spc="-600">
                <a:latin typeface="Microsoft Sans Serif"/>
                <a:cs typeface="Microsoft Sans Serif"/>
              </a:rPr>
              <a:t>ملا</a:t>
            </a:r>
            <a:endParaRPr baseline="-3472" sz="2400">
              <a:latin typeface="Microsoft Sans Serif"/>
              <a:cs typeface="Microsoft Sans Serif"/>
            </a:endParaRPr>
          </a:p>
        </p:txBody>
      </p:sp>
      <p:sp>
        <p:nvSpPr>
          <p:cNvPr id="8" name="object 8" descr=""/>
          <p:cNvSpPr txBox="1"/>
          <p:nvPr/>
        </p:nvSpPr>
        <p:spPr>
          <a:xfrm>
            <a:off x="9932593" y="1917954"/>
            <a:ext cx="889635" cy="269240"/>
          </a:xfrm>
          <a:prstGeom prst="rect">
            <a:avLst/>
          </a:prstGeom>
        </p:spPr>
        <p:txBody>
          <a:bodyPr wrap="square" lIns="0" tIns="12065" rIns="0" bIns="0" rtlCol="0" vert="horz">
            <a:spAutoFit/>
          </a:bodyPr>
          <a:lstStyle/>
          <a:p>
            <a:pPr algn="r" marL="12700" marR="5080">
              <a:lnSpc>
                <a:spcPct val="100000"/>
              </a:lnSpc>
              <a:spcBef>
                <a:spcPts val="95"/>
              </a:spcBef>
            </a:pPr>
            <a:r>
              <a:rPr dirty="0" sz="1600" spc="-625">
                <a:latin typeface="Microsoft Sans Serif"/>
                <a:cs typeface="Microsoft Sans Serif"/>
              </a:rPr>
              <a:t>„</a:t>
            </a:r>
            <a:r>
              <a:rPr dirty="0" sz="1600" spc="254">
                <a:latin typeface="Microsoft Sans Serif"/>
                <a:cs typeface="Microsoft Sans Serif"/>
              </a:rPr>
              <a:t>   </a:t>
            </a:r>
            <a:r>
              <a:rPr dirty="0" baseline="1736" sz="2400">
                <a:latin typeface="Microsoft Sans Serif"/>
                <a:cs typeface="Microsoft Sans Serif"/>
              </a:rPr>
              <a:t>ن</a:t>
            </a:r>
            <a:r>
              <a:rPr dirty="0" baseline="1736" sz="2400" spc="547">
                <a:latin typeface="Microsoft Sans Serif"/>
                <a:cs typeface="Microsoft Sans Serif"/>
              </a:rPr>
              <a:t> </a:t>
            </a:r>
            <a:r>
              <a:rPr dirty="0" baseline="1736" sz="2400" spc="-569">
                <a:latin typeface="Microsoft Sans Serif"/>
                <a:cs typeface="Microsoft Sans Serif"/>
              </a:rPr>
              <a:t>رو</a:t>
            </a:r>
            <a:r>
              <a:rPr dirty="0" baseline="1736" sz="2400" spc="622">
                <a:latin typeface="Microsoft Sans Serif"/>
                <a:cs typeface="Microsoft Sans Serif"/>
              </a:rPr>
              <a:t>  </a:t>
            </a:r>
            <a:r>
              <a:rPr dirty="0" baseline="1736" sz="2400" spc="-607">
                <a:latin typeface="Microsoft Sans Serif"/>
                <a:cs typeface="Microsoft Sans Serif"/>
              </a:rPr>
              <a:t>رو</a:t>
            </a:r>
            <a:endParaRPr baseline="1736" sz="2400">
              <a:latin typeface="Microsoft Sans Serif"/>
              <a:cs typeface="Microsoft Sans Serif"/>
            </a:endParaRPr>
          </a:p>
        </p:txBody>
      </p:sp>
      <p:sp>
        <p:nvSpPr>
          <p:cNvPr id="9" name="object 9" descr=""/>
          <p:cNvSpPr txBox="1"/>
          <p:nvPr/>
        </p:nvSpPr>
        <p:spPr>
          <a:xfrm>
            <a:off x="9541129" y="1884425"/>
            <a:ext cx="864869" cy="269240"/>
          </a:xfrm>
          <a:prstGeom prst="rect">
            <a:avLst/>
          </a:prstGeom>
        </p:spPr>
        <p:txBody>
          <a:bodyPr wrap="square" lIns="0" tIns="12065" rIns="0" bIns="0" rtlCol="0" vert="horz">
            <a:spAutoFit/>
          </a:bodyPr>
          <a:lstStyle/>
          <a:p>
            <a:pPr algn="r" marL="38100" marR="30480">
              <a:lnSpc>
                <a:spcPct val="100000"/>
              </a:lnSpc>
              <a:spcBef>
                <a:spcPts val="95"/>
              </a:spcBef>
            </a:pPr>
            <a:r>
              <a:rPr dirty="0" baseline="8680" sz="2400" spc="-937">
                <a:latin typeface="Microsoft Sans Serif"/>
                <a:cs typeface="Microsoft Sans Serif"/>
              </a:rPr>
              <a:t>„</a:t>
            </a:r>
            <a:r>
              <a:rPr dirty="0" baseline="8680" sz="2400" spc="-315">
                <a:latin typeface="Microsoft Sans Serif"/>
                <a:cs typeface="Microsoft Sans Serif"/>
              </a:rPr>
              <a:t> </a:t>
            </a:r>
            <a:r>
              <a:rPr dirty="0" sz="1600" spc="-265">
                <a:latin typeface="Microsoft Sans Serif"/>
                <a:cs typeface="Microsoft Sans Serif"/>
              </a:rPr>
              <a:t>معلا</a:t>
            </a:r>
            <a:r>
              <a:rPr dirty="0" sz="1600" spc="130">
                <a:latin typeface="Microsoft Sans Serif"/>
                <a:cs typeface="Microsoft Sans Serif"/>
              </a:rPr>
              <a:t> </a:t>
            </a:r>
            <a:r>
              <a:rPr dirty="0" baseline="8680" sz="2400" spc="-937">
                <a:latin typeface="Microsoft Sans Serif"/>
                <a:cs typeface="Microsoft Sans Serif"/>
              </a:rPr>
              <a:t>„</a:t>
            </a:r>
            <a:r>
              <a:rPr dirty="0" baseline="8680" sz="2400" spc="-307">
                <a:latin typeface="Microsoft Sans Serif"/>
                <a:cs typeface="Microsoft Sans Serif"/>
              </a:rPr>
              <a:t> </a:t>
            </a:r>
            <a:r>
              <a:rPr dirty="0" baseline="6944" sz="2400" spc="-1395">
                <a:latin typeface="Microsoft Sans Serif"/>
                <a:cs typeface="Microsoft Sans Serif"/>
              </a:rPr>
              <a:t>ثصخ</a:t>
            </a:r>
            <a:r>
              <a:rPr dirty="0" baseline="29513" sz="2400" spc="-1395">
                <a:latin typeface="Microsoft Sans Serif"/>
                <a:cs typeface="Microsoft Sans Serif"/>
              </a:rPr>
              <a:t>.</a:t>
            </a:r>
            <a:r>
              <a:rPr dirty="0" baseline="24305" sz="2400" spc="-1395">
                <a:latin typeface="Microsoft Sans Serif"/>
                <a:cs typeface="Microsoft Sans Serif"/>
              </a:rPr>
              <a:t>ش</a:t>
            </a:r>
            <a:r>
              <a:rPr dirty="0" baseline="38194" sz="2400" spc="-284">
                <a:latin typeface="Microsoft Sans Serif"/>
                <a:cs typeface="Microsoft Sans Serif"/>
              </a:rPr>
              <a:t> </a:t>
            </a:r>
            <a:r>
              <a:rPr dirty="0" baseline="31250" sz="2400" spc="-600">
                <a:latin typeface="Microsoft Sans Serif"/>
                <a:cs typeface="Microsoft Sans Serif"/>
              </a:rPr>
              <a:t>لا</a:t>
            </a:r>
            <a:r>
              <a:rPr dirty="0" baseline="31250" sz="2400" spc="307">
                <a:latin typeface="Microsoft Sans Serif"/>
                <a:cs typeface="Microsoft Sans Serif"/>
              </a:rPr>
              <a:t> </a:t>
            </a:r>
            <a:r>
              <a:rPr dirty="0" baseline="5208" sz="2400" spc="-675">
                <a:latin typeface="Microsoft Sans Serif"/>
                <a:cs typeface="Microsoft Sans Serif"/>
              </a:rPr>
              <a:t>.</a:t>
            </a:r>
            <a:r>
              <a:rPr dirty="0" baseline="5208" sz="2400" spc="-202">
                <a:latin typeface="Microsoft Sans Serif"/>
                <a:cs typeface="Microsoft Sans Serif"/>
              </a:rPr>
              <a:t> </a:t>
            </a:r>
            <a:r>
              <a:rPr dirty="0" sz="1600" spc="-375">
                <a:latin typeface="Microsoft Sans Serif"/>
                <a:cs typeface="Microsoft Sans Serif"/>
              </a:rPr>
              <a:t>ع</a:t>
            </a:r>
            <a:endParaRPr sz="1600">
              <a:latin typeface="Microsoft Sans Serif"/>
              <a:cs typeface="Microsoft Sans Serif"/>
            </a:endParaRPr>
          </a:p>
        </p:txBody>
      </p:sp>
      <p:sp>
        <p:nvSpPr>
          <p:cNvPr id="10" name="object 10" descr=""/>
          <p:cNvSpPr txBox="1"/>
          <p:nvPr/>
        </p:nvSpPr>
        <p:spPr>
          <a:xfrm>
            <a:off x="7498206" y="1922525"/>
            <a:ext cx="2421255" cy="269240"/>
          </a:xfrm>
          <a:prstGeom prst="rect">
            <a:avLst/>
          </a:prstGeom>
        </p:spPr>
        <p:txBody>
          <a:bodyPr wrap="square" lIns="0" tIns="12065" rIns="0" bIns="0" rtlCol="0" vert="horz">
            <a:spAutoFit/>
          </a:bodyPr>
          <a:lstStyle/>
          <a:p>
            <a:pPr algn="r" marL="12700" marR="5080">
              <a:lnSpc>
                <a:spcPct val="100000"/>
              </a:lnSpc>
              <a:spcBef>
                <a:spcPts val="95"/>
              </a:spcBef>
            </a:pPr>
            <a:r>
              <a:rPr dirty="0" baseline="1736" sz="2400" spc="-52">
                <a:latin typeface="Microsoft Sans Serif"/>
                <a:cs typeface="Microsoft Sans Serif"/>
              </a:rPr>
              <a:t>ة</a:t>
            </a:r>
            <a:r>
              <a:rPr dirty="0" baseline="1736" sz="2400" spc="-300">
                <a:latin typeface="Microsoft Sans Serif"/>
                <a:cs typeface="Microsoft Sans Serif"/>
              </a:rPr>
              <a:t> </a:t>
            </a:r>
            <a:r>
              <a:rPr dirty="0" baseline="1736" sz="2400" spc="-547">
                <a:latin typeface="Microsoft Sans Serif"/>
                <a:cs typeface="Microsoft Sans Serif"/>
              </a:rPr>
              <a:t>ا</a:t>
            </a:r>
            <a:r>
              <a:rPr dirty="0" sz="1600" spc="-365">
                <a:latin typeface="Microsoft Sans Serif"/>
                <a:cs typeface="Microsoft Sans Serif"/>
              </a:rPr>
              <a:t>,</a:t>
            </a:r>
            <a:r>
              <a:rPr dirty="0" sz="1600" spc="254">
                <a:latin typeface="Microsoft Sans Serif"/>
                <a:cs typeface="Microsoft Sans Serif"/>
              </a:rPr>
              <a:t> </a:t>
            </a:r>
            <a:r>
              <a:rPr dirty="0" baseline="1736" sz="2400">
                <a:latin typeface="Microsoft Sans Serif"/>
                <a:cs typeface="Microsoft Sans Serif"/>
              </a:rPr>
              <a:t>ة</a:t>
            </a:r>
            <a:r>
              <a:rPr dirty="0" baseline="1736" sz="2400" spc="-142">
                <a:latin typeface="Microsoft Sans Serif"/>
                <a:cs typeface="Microsoft Sans Serif"/>
              </a:rPr>
              <a:t> </a:t>
            </a:r>
            <a:r>
              <a:rPr dirty="0" baseline="1736" sz="2400">
                <a:latin typeface="Microsoft Sans Serif"/>
                <a:cs typeface="Microsoft Sans Serif"/>
              </a:rPr>
              <a:t>ا</a:t>
            </a:r>
            <a:r>
              <a:rPr dirty="0" baseline="1736" sz="2400" spc="615">
                <a:latin typeface="Microsoft Sans Serif"/>
                <a:cs typeface="Microsoft Sans Serif"/>
              </a:rPr>
              <a:t> </a:t>
            </a:r>
            <a:r>
              <a:rPr dirty="0" baseline="1736" sz="2400">
                <a:latin typeface="Microsoft Sans Serif"/>
                <a:cs typeface="Microsoft Sans Serif"/>
              </a:rPr>
              <a:t>ة</a:t>
            </a:r>
            <a:r>
              <a:rPr dirty="0" baseline="1736" sz="2400" spc="532">
                <a:latin typeface="Microsoft Sans Serif"/>
                <a:cs typeface="Microsoft Sans Serif"/>
              </a:rPr>
              <a:t>  </a:t>
            </a:r>
            <a:r>
              <a:rPr dirty="0" baseline="1736" sz="2400" spc="-494">
                <a:latin typeface="Microsoft Sans Serif"/>
                <a:cs typeface="Microsoft Sans Serif"/>
              </a:rPr>
              <a:t>ق</a:t>
            </a:r>
            <a:r>
              <a:rPr dirty="0" baseline="1736" sz="2400" spc="427">
                <a:latin typeface="Microsoft Sans Serif"/>
                <a:cs typeface="Microsoft Sans Serif"/>
              </a:rPr>
              <a:t>  </a:t>
            </a:r>
            <a:r>
              <a:rPr dirty="0" baseline="1736" sz="2400" spc="-315">
                <a:latin typeface="Microsoft Sans Serif"/>
                <a:cs typeface="Microsoft Sans Serif"/>
              </a:rPr>
              <a:t>وا</a:t>
            </a:r>
            <a:r>
              <a:rPr dirty="0" baseline="1736" sz="2400" spc="-217">
                <a:latin typeface="Microsoft Sans Serif"/>
                <a:cs typeface="Microsoft Sans Serif"/>
              </a:rPr>
              <a:t> </a:t>
            </a:r>
            <a:r>
              <a:rPr dirty="0" baseline="1736" sz="2400">
                <a:latin typeface="Microsoft Sans Serif"/>
                <a:cs typeface="Microsoft Sans Serif"/>
              </a:rPr>
              <a:t>ر</a:t>
            </a:r>
            <a:r>
              <a:rPr dirty="0" baseline="1736" sz="2400" spc="359">
                <a:latin typeface="Microsoft Sans Serif"/>
                <a:cs typeface="Microsoft Sans Serif"/>
              </a:rPr>
              <a:t>  </a:t>
            </a:r>
            <a:r>
              <a:rPr dirty="0" baseline="1736" sz="2400">
                <a:latin typeface="Microsoft Sans Serif"/>
                <a:cs typeface="Microsoft Sans Serif"/>
              </a:rPr>
              <a:t>ر</a:t>
            </a:r>
            <a:r>
              <a:rPr dirty="0" baseline="1736" sz="2400" spc="284">
                <a:latin typeface="Microsoft Sans Serif"/>
                <a:cs typeface="Microsoft Sans Serif"/>
              </a:rPr>
              <a:t>  </a:t>
            </a:r>
            <a:r>
              <a:rPr dirty="0" baseline="1736" sz="2400" spc="-330">
                <a:latin typeface="Microsoft Sans Serif"/>
                <a:cs typeface="Microsoft Sans Serif"/>
              </a:rPr>
              <a:t>م</a:t>
            </a:r>
            <a:r>
              <a:rPr dirty="0" baseline="1736" sz="2400" spc="75">
                <a:latin typeface="Microsoft Sans Serif"/>
                <a:cs typeface="Microsoft Sans Serif"/>
              </a:rPr>
              <a:t> </a:t>
            </a:r>
            <a:r>
              <a:rPr dirty="0" baseline="1736" sz="2400">
                <a:latin typeface="Microsoft Sans Serif"/>
                <a:cs typeface="Microsoft Sans Serif"/>
              </a:rPr>
              <a:t>ا</a:t>
            </a:r>
            <a:r>
              <a:rPr dirty="0" baseline="1736" sz="2400" spc="254">
                <a:latin typeface="Microsoft Sans Serif"/>
                <a:cs typeface="Microsoft Sans Serif"/>
              </a:rPr>
              <a:t>  </a:t>
            </a:r>
            <a:r>
              <a:rPr dirty="0" baseline="1736" sz="2400" spc="-465">
                <a:latin typeface="Microsoft Sans Serif"/>
                <a:cs typeface="Microsoft Sans Serif"/>
              </a:rPr>
              <a:t>أل</a:t>
            </a:r>
            <a:r>
              <a:rPr dirty="0" baseline="1736" sz="2400" spc="-202">
                <a:latin typeface="Microsoft Sans Serif"/>
                <a:cs typeface="Microsoft Sans Serif"/>
              </a:rPr>
              <a:t> </a:t>
            </a:r>
            <a:r>
              <a:rPr dirty="0" baseline="1736" sz="2400">
                <a:latin typeface="Microsoft Sans Serif"/>
                <a:cs typeface="Microsoft Sans Serif"/>
              </a:rPr>
              <a:t>ة</a:t>
            </a:r>
            <a:r>
              <a:rPr dirty="0" baseline="1736" sz="2400" spc="44">
                <a:latin typeface="Microsoft Sans Serif"/>
                <a:cs typeface="Microsoft Sans Serif"/>
              </a:rPr>
              <a:t> </a:t>
            </a:r>
            <a:r>
              <a:rPr dirty="0" baseline="1736" sz="2400">
                <a:latin typeface="Microsoft Sans Serif"/>
                <a:cs typeface="Microsoft Sans Serif"/>
              </a:rPr>
              <a:t>ا</a:t>
            </a:r>
            <a:r>
              <a:rPr dirty="0" baseline="1736" sz="2400" spc="202">
                <a:latin typeface="Microsoft Sans Serif"/>
                <a:cs typeface="Microsoft Sans Serif"/>
              </a:rPr>
              <a:t>  </a:t>
            </a:r>
            <a:r>
              <a:rPr dirty="0" baseline="1736" sz="2400" spc="-75">
                <a:latin typeface="Microsoft Sans Serif"/>
                <a:cs typeface="Microsoft Sans Serif"/>
              </a:rPr>
              <a:t>ة</a:t>
            </a:r>
            <a:endParaRPr baseline="1736" sz="2400">
              <a:latin typeface="Microsoft Sans Serif"/>
              <a:cs typeface="Microsoft Sans Serif"/>
            </a:endParaRPr>
          </a:p>
        </p:txBody>
      </p:sp>
      <p:sp>
        <p:nvSpPr>
          <p:cNvPr id="11" name="object 11" descr=""/>
          <p:cNvSpPr txBox="1"/>
          <p:nvPr/>
        </p:nvSpPr>
        <p:spPr>
          <a:xfrm>
            <a:off x="6257671" y="1885949"/>
            <a:ext cx="3192145" cy="269240"/>
          </a:xfrm>
          <a:prstGeom prst="rect">
            <a:avLst/>
          </a:prstGeom>
        </p:spPr>
        <p:txBody>
          <a:bodyPr wrap="square" lIns="0" tIns="12065" rIns="0" bIns="0" rtlCol="0" vert="horz">
            <a:spAutoFit/>
          </a:bodyPr>
          <a:lstStyle/>
          <a:p>
            <a:pPr algn="r" marL="50800" marR="43180">
              <a:lnSpc>
                <a:spcPct val="100000"/>
              </a:lnSpc>
              <a:spcBef>
                <a:spcPts val="95"/>
              </a:spcBef>
            </a:pPr>
            <a:r>
              <a:rPr dirty="0" baseline="10416" sz="2400" spc="-937">
                <a:latin typeface="Microsoft Sans Serif"/>
                <a:cs typeface="Microsoft Sans Serif"/>
              </a:rPr>
              <a:t>„</a:t>
            </a:r>
            <a:r>
              <a:rPr dirty="0" baseline="10416" sz="2400" spc="67">
                <a:latin typeface="Microsoft Sans Serif"/>
                <a:cs typeface="Microsoft Sans Serif"/>
              </a:rPr>
              <a:t>  </a:t>
            </a:r>
            <a:r>
              <a:rPr dirty="0" baseline="6944" sz="2400" spc="-675">
                <a:latin typeface="Microsoft Sans Serif"/>
                <a:cs typeface="Microsoft Sans Serif"/>
              </a:rPr>
              <a:t>.</a:t>
            </a:r>
            <a:r>
              <a:rPr dirty="0" baseline="6944" sz="2400" spc="-315">
                <a:latin typeface="Microsoft Sans Serif"/>
                <a:cs typeface="Microsoft Sans Serif"/>
              </a:rPr>
              <a:t> </a:t>
            </a:r>
            <a:r>
              <a:rPr dirty="0" baseline="-1736" sz="2400" spc="-1402">
                <a:latin typeface="Microsoft Sans Serif"/>
                <a:cs typeface="Microsoft Sans Serif"/>
              </a:rPr>
              <a:t>ت</a:t>
            </a:r>
            <a:r>
              <a:rPr dirty="0" baseline="-1736" sz="2400" spc="172">
                <a:latin typeface="Microsoft Sans Serif"/>
                <a:cs typeface="Microsoft Sans Serif"/>
              </a:rPr>
              <a:t> </a:t>
            </a:r>
            <a:r>
              <a:rPr dirty="0" baseline="8680" sz="2400" spc="-937">
                <a:latin typeface="Microsoft Sans Serif"/>
                <a:cs typeface="Microsoft Sans Serif"/>
              </a:rPr>
              <a:t>„</a:t>
            </a:r>
            <a:r>
              <a:rPr dirty="0" baseline="8680" sz="2400" spc="-315">
                <a:latin typeface="Microsoft Sans Serif"/>
                <a:cs typeface="Microsoft Sans Serif"/>
              </a:rPr>
              <a:t> </a:t>
            </a:r>
            <a:r>
              <a:rPr dirty="0" sz="1600" spc="-940">
                <a:latin typeface="Microsoft Sans Serif"/>
                <a:cs typeface="Microsoft Sans Serif"/>
              </a:rPr>
              <a:t>ثص</a:t>
            </a:r>
            <a:r>
              <a:rPr dirty="0" sz="1600" spc="-165">
                <a:latin typeface="Microsoft Sans Serif"/>
                <a:cs typeface="Microsoft Sans Serif"/>
              </a:rPr>
              <a:t> </a:t>
            </a:r>
            <a:r>
              <a:rPr dirty="0" baseline="8680" sz="2400" spc="-1200">
                <a:latin typeface="Microsoft Sans Serif"/>
                <a:cs typeface="Microsoft Sans Serif"/>
              </a:rPr>
              <a:t>صخ</a:t>
            </a:r>
            <a:r>
              <a:rPr dirty="0" baseline="29513" sz="2400" spc="-1200">
                <a:latin typeface="Microsoft Sans Serif"/>
                <a:cs typeface="Microsoft Sans Serif"/>
              </a:rPr>
              <a:t>.</a:t>
            </a:r>
            <a:r>
              <a:rPr dirty="0" baseline="19097" sz="2400" spc="-1200">
                <a:latin typeface="Microsoft Sans Serif"/>
                <a:cs typeface="Microsoft Sans Serif"/>
              </a:rPr>
              <a:t>لا</a:t>
            </a:r>
            <a:r>
              <a:rPr dirty="0" baseline="19097" sz="2400" spc="209">
                <a:latin typeface="Microsoft Sans Serif"/>
                <a:cs typeface="Microsoft Sans Serif"/>
              </a:rPr>
              <a:t> </a:t>
            </a:r>
            <a:r>
              <a:rPr dirty="0" baseline="19097" sz="2400" spc="-914">
                <a:latin typeface="Microsoft Sans Serif"/>
                <a:cs typeface="Microsoft Sans Serif"/>
              </a:rPr>
              <a:t>.</a:t>
            </a:r>
            <a:r>
              <a:rPr dirty="0" baseline="3472" sz="2400" spc="-914">
                <a:latin typeface="Microsoft Sans Serif"/>
                <a:cs typeface="Microsoft Sans Serif"/>
              </a:rPr>
              <a:t>ق</a:t>
            </a:r>
            <a:r>
              <a:rPr dirty="0" baseline="3472" sz="2400" spc="502">
                <a:latin typeface="Microsoft Sans Serif"/>
                <a:cs typeface="Microsoft Sans Serif"/>
              </a:rPr>
              <a:t> </a:t>
            </a:r>
            <a:r>
              <a:rPr dirty="0" baseline="8680" sz="2400" spc="-937">
                <a:latin typeface="Microsoft Sans Serif"/>
                <a:cs typeface="Microsoft Sans Serif"/>
              </a:rPr>
              <a:t>„</a:t>
            </a:r>
            <a:r>
              <a:rPr dirty="0" baseline="8680" sz="2400" spc="-427">
                <a:latin typeface="Microsoft Sans Serif"/>
                <a:cs typeface="Microsoft Sans Serif"/>
              </a:rPr>
              <a:t> </a:t>
            </a:r>
            <a:r>
              <a:rPr dirty="0" baseline="1736" sz="2400" spc="-1019">
                <a:latin typeface="Microsoft Sans Serif"/>
                <a:cs typeface="Microsoft Sans Serif"/>
              </a:rPr>
              <a:t>حلب</a:t>
            </a:r>
            <a:r>
              <a:rPr dirty="0" baseline="1736" sz="2400" spc="547">
                <a:latin typeface="Microsoft Sans Serif"/>
                <a:cs typeface="Microsoft Sans Serif"/>
              </a:rPr>
              <a:t> </a:t>
            </a:r>
            <a:r>
              <a:rPr dirty="0" baseline="5208" sz="2400" spc="-1207">
                <a:latin typeface="Microsoft Sans Serif"/>
                <a:cs typeface="Microsoft Sans Serif"/>
              </a:rPr>
              <a:t>ت</a:t>
            </a:r>
            <a:r>
              <a:rPr dirty="0" baseline="17361" sz="2400" spc="-1207">
                <a:latin typeface="Microsoft Sans Serif"/>
                <a:cs typeface="Microsoft Sans Serif"/>
              </a:rPr>
              <a:t>„</a:t>
            </a:r>
            <a:r>
              <a:rPr dirty="0" baseline="22569" sz="2400" spc="-1207">
                <a:latin typeface="Microsoft Sans Serif"/>
                <a:cs typeface="Microsoft Sans Serif"/>
              </a:rPr>
              <a:t>مت</a:t>
            </a:r>
            <a:r>
              <a:rPr dirty="0" baseline="34722" sz="2400" spc="-1207">
                <a:latin typeface="Microsoft Sans Serif"/>
                <a:cs typeface="Microsoft Sans Serif"/>
              </a:rPr>
              <a:t>„</a:t>
            </a:r>
            <a:r>
              <a:rPr dirty="0" baseline="34722" sz="2400" spc="-390">
                <a:latin typeface="Microsoft Sans Serif"/>
                <a:cs typeface="Microsoft Sans Serif"/>
              </a:rPr>
              <a:t> </a:t>
            </a:r>
            <a:r>
              <a:rPr dirty="0" baseline="26041" sz="2400" spc="-1530">
                <a:latin typeface="Microsoft Sans Serif"/>
                <a:cs typeface="Microsoft Sans Serif"/>
              </a:rPr>
              <a:t>ت</a:t>
            </a:r>
            <a:r>
              <a:rPr dirty="0" baseline="20833" sz="2400" spc="-1530">
                <a:latin typeface="Microsoft Sans Serif"/>
                <a:cs typeface="Microsoft Sans Serif"/>
              </a:rPr>
              <a:t>„</a:t>
            </a:r>
            <a:r>
              <a:rPr dirty="0" baseline="20833" sz="2400" spc="622">
                <a:latin typeface="Microsoft Sans Serif"/>
                <a:cs typeface="Microsoft Sans Serif"/>
              </a:rPr>
              <a:t> </a:t>
            </a:r>
            <a:r>
              <a:rPr dirty="0" baseline="-5208" sz="2400" spc="-1589">
                <a:latin typeface="Microsoft Sans Serif"/>
                <a:cs typeface="Microsoft Sans Serif"/>
              </a:rPr>
              <a:t>ت</a:t>
            </a:r>
            <a:r>
              <a:rPr dirty="0" baseline="5208" sz="2400" spc="-1589">
                <a:latin typeface="Microsoft Sans Serif"/>
                <a:cs typeface="Microsoft Sans Serif"/>
              </a:rPr>
              <a:t>.</a:t>
            </a:r>
            <a:r>
              <a:rPr dirty="0" baseline="5208" sz="2400" spc="-247">
                <a:latin typeface="Microsoft Sans Serif"/>
                <a:cs typeface="Microsoft Sans Serif"/>
              </a:rPr>
              <a:t> </a:t>
            </a:r>
            <a:r>
              <a:rPr dirty="0" baseline="1736" sz="2400" spc="-1177">
                <a:latin typeface="Microsoft Sans Serif"/>
                <a:cs typeface="Microsoft Sans Serif"/>
              </a:rPr>
              <a:t>ق</a:t>
            </a:r>
            <a:r>
              <a:rPr dirty="0" baseline="12152" sz="2400" spc="-1177">
                <a:latin typeface="Microsoft Sans Serif"/>
                <a:cs typeface="Microsoft Sans Serif"/>
              </a:rPr>
              <a:t>.</a:t>
            </a:r>
            <a:r>
              <a:rPr dirty="0" baseline="12152" sz="2400" spc="532">
                <a:latin typeface="Microsoft Sans Serif"/>
                <a:cs typeface="Microsoft Sans Serif"/>
              </a:rPr>
              <a:t> </a:t>
            </a:r>
            <a:r>
              <a:rPr dirty="0" baseline="8680" sz="2400" spc="-937">
                <a:latin typeface="Microsoft Sans Serif"/>
                <a:cs typeface="Microsoft Sans Serif"/>
              </a:rPr>
              <a:t>„</a:t>
            </a:r>
            <a:r>
              <a:rPr dirty="0" baseline="8680" sz="2400" spc="-315">
                <a:latin typeface="Microsoft Sans Serif"/>
                <a:cs typeface="Microsoft Sans Serif"/>
              </a:rPr>
              <a:t> </a:t>
            </a:r>
            <a:r>
              <a:rPr dirty="0" baseline="1736" sz="2400">
                <a:latin typeface="Microsoft Sans Serif"/>
                <a:cs typeface="Microsoft Sans Serif"/>
              </a:rPr>
              <a:t>مع</a:t>
            </a:r>
            <a:r>
              <a:rPr dirty="0" baseline="1736" sz="2400" spc="67">
                <a:latin typeface="Microsoft Sans Serif"/>
                <a:cs typeface="Microsoft Sans Serif"/>
              </a:rPr>
              <a:t> </a:t>
            </a:r>
            <a:r>
              <a:rPr dirty="0" baseline="8680" sz="2400" spc="-937">
                <a:latin typeface="Microsoft Sans Serif"/>
                <a:cs typeface="Microsoft Sans Serif"/>
              </a:rPr>
              <a:t>„</a:t>
            </a:r>
            <a:r>
              <a:rPr dirty="0" baseline="8680" sz="2400" spc="-315">
                <a:latin typeface="Microsoft Sans Serif"/>
                <a:cs typeface="Microsoft Sans Serif"/>
              </a:rPr>
              <a:t> </a:t>
            </a:r>
            <a:r>
              <a:rPr dirty="0" baseline="22569" sz="2400" spc="-1035">
                <a:latin typeface="Microsoft Sans Serif"/>
                <a:cs typeface="Microsoft Sans Serif"/>
              </a:rPr>
              <a:t>حلضم</a:t>
            </a:r>
            <a:r>
              <a:rPr dirty="0" baseline="22569" sz="2400" spc="509">
                <a:latin typeface="Microsoft Sans Serif"/>
                <a:cs typeface="Microsoft Sans Serif"/>
              </a:rPr>
              <a:t> </a:t>
            </a:r>
            <a:r>
              <a:rPr dirty="0" baseline="8680" sz="2400" spc="-937">
                <a:latin typeface="Microsoft Sans Serif"/>
                <a:cs typeface="Microsoft Sans Serif"/>
              </a:rPr>
              <a:t>„</a:t>
            </a:r>
            <a:r>
              <a:rPr dirty="0" baseline="8680" sz="2400" spc="-427">
                <a:latin typeface="Microsoft Sans Serif"/>
                <a:cs typeface="Microsoft Sans Serif"/>
              </a:rPr>
              <a:t> </a:t>
            </a:r>
            <a:r>
              <a:rPr dirty="0" sz="1600" spc="-790">
                <a:latin typeface="Microsoft Sans Serif"/>
                <a:cs typeface="Microsoft Sans Serif"/>
              </a:rPr>
              <a:t>ت</a:t>
            </a:r>
            <a:r>
              <a:rPr dirty="0" baseline="-3472" sz="2400" spc="-1185">
                <a:latin typeface="Microsoft Sans Serif"/>
                <a:cs typeface="Microsoft Sans Serif"/>
              </a:rPr>
              <a:t>„</a:t>
            </a:r>
            <a:r>
              <a:rPr dirty="0" baseline="5208" sz="2400" spc="-1185">
                <a:latin typeface="Microsoft Sans Serif"/>
                <a:cs typeface="Microsoft Sans Serif"/>
              </a:rPr>
              <a:t>ق</a:t>
            </a:r>
            <a:r>
              <a:rPr dirty="0" baseline="24305" sz="2400" spc="-1185">
                <a:latin typeface="Microsoft Sans Serif"/>
                <a:cs typeface="Microsoft Sans Serif"/>
              </a:rPr>
              <a:t>„</a:t>
            </a:r>
            <a:r>
              <a:rPr dirty="0" baseline="24305" sz="2400" spc="-405">
                <a:latin typeface="Microsoft Sans Serif"/>
                <a:cs typeface="Microsoft Sans Serif"/>
              </a:rPr>
              <a:t> </a:t>
            </a:r>
            <a:r>
              <a:rPr dirty="0" baseline="26041" sz="2400" spc="-1177">
                <a:latin typeface="Microsoft Sans Serif"/>
                <a:cs typeface="Microsoft Sans Serif"/>
              </a:rPr>
              <a:t>حت</a:t>
            </a:r>
            <a:r>
              <a:rPr dirty="0" baseline="38194" sz="2400" spc="-1177">
                <a:latin typeface="Microsoft Sans Serif"/>
                <a:cs typeface="Microsoft Sans Serif"/>
              </a:rPr>
              <a:t>„</a:t>
            </a:r>
            <a:r>
              <a:rPr dirty="0" baseline="38194" sz="2400" spc="367">
                <a:latin typeface="Microsoft Sans Serif"/>
                <a:cs typeface="Microsoft Sans Serif"/>
              </a:rPr>
              <a:t>   </a:t>
            </a:r>
            <a:r>
              <a:rPr dirty="0" baseline="10416" sz="2400" spc="-997">
                <a:latin typeface="Microsoft Sans Serif"/>
                <a:cs typeface="Microsoft Sans Serif"/>
              </a:rPr>
              <a:t>كق</a:t>
            </a:r>
            <a:r>
              <a:rPr dirty="0" baseline="27777" sz="2400" spc="-997">
                <a:latin typeface="Microsoft Sans Serif"/>
                <a:cs typeface="Microsoft Sans Serif"/>
              </a:rPr>
              <a:t>.</a:t>
            </a:r>
            <a:r>
              <a:rPr dirty="0" baseline="27777" sz="2400" spc="-390">
                <a:latin typeface="Microsoft Sans Serif"/>
                <a:cs typeface="Microsoft Sans Serif"/>
              </a:rPr>
              <a:t> </a:t>
            </a:r>
            <a:r>
              <a:rPr dirty="0" baseline="15625" sz="2400" spc="-585">
                <a:latin typeface="Microsoft Sans Serif"/>
                <a:cs typeface="Microsoft Sans Serif"/>
              </a:rPr>
              <a:t>لا</a:t>
            </a:r>
            <a:r>
              <a:rPr dirty="0" baseline="15625" sz="2400" spc="615">
                <a:latin typeface="Microsoft Sans Serif"/>
                <a:cs typeface="Microsoft Sans Serif"/>
              </a:rPr>
              <a:t> </a:t>
            </a:r>
            <a:r>
              <a:rPr dirty="0" sz="1600" spc="-1025">
                <a:latin typeface="Microsoft Sans Serif"/>
                <a:cs typeface="Microsoft Sans Serif"/>
              </a:rPr>
              <a:t>ش</a:t>
            </a:r>
            <a:r>
              <a:rPr dirty="0" baseline="12152" sz="2400" spc="-277">
                <a:latin typeface="Microsoft Sans Serif"/>
                <a:cs typeface="Microsoft Sans Serif"/>
              </a:rPr>
              <a:t> </a:t>
            </a:r>
            <a:r>
              <a:rPr dirty="0" baseline="6944" sz="2400" spc="-1080">
                <a:latin typeface="Microsoft Sans Serif"/>
                <a:cs typeface="Microsoft Sans Serif"/>
              </a:rPr>
              <a:t>ن</a:t>
            </a:r>
            <a:r>
              <a:rPr dirty="0" baseline="20833" sz="2400" spc="-1080">
                <a:latin typeface="Microsoft Sans Serif"/>
                <a:cs typeface="Microsoft Sans Serif"/>
              </a:rPr>
              <a:t>.</a:t>
            </a:r>
            <a:r>
              <a:rPr dirty="0" baseline="20833" sz="2400" spc="-405">
                <a:latin typeface="Microsoft Sans Serif"/>
                <a:cs typeface="Microsoft Sans Serif"/>
              </a:rPr>
              <a:t> </a:t>
            </a:r>
            <a:r>
              <a:rPr dirty="0" baseline="12152" sz="2400" spc="-1537">
                <a:latin typeface="Microsoft Sans Serif"/>
                <a:cs typeface="Microsoft Sans Serif"/>
              </a:rPr>
              <a:t>ت</a:t>
            </a:r>
            <a:r>
              <a:rPr dirty="0" baseline="6944" sz="2400" spc="-1537">
                <a:latin typeface="Microsoft Sans Serif"/>
                <a:cs typeface="Microsoft Sans Serif"/>
              </a:rPr>
              <a:t>,</a:t>
            </a:r>
            <a:r>
              <a:rPr dirty="0" baseline="6944" sz="2400" spc="419">
                <a:latin typeface="Microsoft Sans Serif"/>
                <a:cs typeface="Microsoft Sans Serif"/>
              </a:rPr>
              <a:t> </a:t>
            </a:r>
            <a:r>
              <a:rPr dirty="0" baseline="5208" sz="2400" spc="-847">
                <a:latin typeface="Microsoft Sans Serif"/>
                <a:cs typeface="Microsoft Sans Serif"/>
              </a:rPr>
              <a:t>هست</a:t>
            </a:r>
            <a:r>
              <a:rPr dirty="0" baseline="20833" sz="2400" spc="-847">
                <a:latin typeface="Microsoft Sans Serif"/>
                <a:cs typeface="Microsoft Sans Serif"/>
              </a:rPr>
              <a:t>„</a:t>
            </a:r>
            <a:endParaRPr baseline="20833" sz="2400">
              <a:latin typeface="Microsoft Sans Serif"/>
              <a:cs typeface="Microsoft Sans Serif"/>
            </a:endParaRPr>
          </a:p>
        </p:txBody>
      </p:sp>
      <p:sp>
        <p:nvSpPr>
          <p:cNvPr id="12" name="object 12" descr=""/>
          <p:cNvSpPr txBox="1"/>
          <p:nvPr/>
        </p:nvSpPr>
        <p:spPr>
          <a:xfrm>
            <a:off x="5947283" y="1913381"/>
            <a:ext cx="1419225" cy="269240"/>
          </a:xfrm>
          <a:prstGeom prst="rect">
            <a:avLst/>
          </a:prstGeom>
        </p:spPr>
        <p:txBody>
          <a:bodyPr wrap="square" lIns="0" tIns="12065" rIns="0" bIns="0" rtlCol="0" vert="horz">
            <a:spAutoFit/>
          </a:bodyPr>
          <a:lstStyle/>
          <a:p>
            <a:pPr algn="r" marL="38100" marR="30480">
              <a:lnSpc>
                <a:spcPct val="100000"/>
              </a:lnSpc>
              <a:spcBef>
                <a:spcPts val="95"/>
              </a:spcBef>
            </a:pPr>
            <a:r>
              <a:rPr dirty="0" sz="1600" spc="-114">
                <a:latin typeface="Microsoft Sans Serif"/>
                <a:cs typeface="Microsoft Sans Serif"/>
              </a:rPr>
              <a:t>رذ</a:t>
            </a:r>
            <a:r>
              <a:rPr dirty="0" sz="1600" spc="110">
                <a:latin typeface="Microsoft Sans Serif"/>
                <a:cs typeface="Microsoft Sans Serif"/>
              </a:rPr>
              <a:t> </a:t>
            </a:r>
            <a:r>
              <a:rPr dirty="0" sz="1600" spc="-60">
                <a:latin typeface="Microsoft Sans Serif"/>
                <a:cs typeface="Microsoft Sans Serif"/>
              </a:rPr>
              <a:t>باذ</a:t>
            </a:r>
            <a:r>
              <a:rPr dirty="0" baseline="1736" sz="2400" spc="-89">
                <a:latin typeface="Microsoft Sans Serif"/>
                <a:cs typeface="Microsoft Sans Serif"/>
              </a:rPr>
              <a:t>,</a:t>
            </a:r>
            <a:r>
              <a:rPr dirty="0" baseline="1736" sz="2400" spc="-82">
                <a:latin typeface="Microsoft Sans Serif"/>
                <a:cs typeface="Microsoft Sans Serif"/>
              </a:rPr>
              <a:t> </a:t>
            </a:r>
            <a:r>
              <a:rPr dirty="0" sz="1600" spc="-35">
                <a:latin typeface="Microsoft Sans Serif"/>
                <a:cs typeface="Microsoft Sans Serif"/>
              </a:rPr>
              <a:t>ة</a:t>
            </a:r>
            <a:r>
              <a:rPr dirty="0" sz="1600" spc="-125">
                <a:latin typeface="Microsoft Sans Serif"/>
                <a:cs typeface="Microsoft Sans Serif"/>
              </a:rPr>
              <a:t> </a:t>
            </a:r>
            <a:r>
              <a:rPr dirty="0" baseline="-1736" sz="2400" spc="-937">
                <a:latin typeface="Microsoft Sans Serif"/>
                <a:cs typeface="Microsoft Sans Serif"/>
              </a:rPr>
              <a:t>„</a:t>
            </a:r>
            <a:r>
              <a:rPr dirty="0" baseline="-1736" sz="2400" spc="292">
                <a:latin typeface="Microsoft Sans Serif"/>
                <a:cs typeface="Microsoft Sans Serif"/>
              </a:rPr>
              <a:t> </a:t>
            </a:r>
            <a:r>
              <a:rPr dirty="0" sz="1600" spc="-315">
                <a:latin typeface="Microsoft Sans Serif"/>
                <a:cs typeface="Microsoft Sans Serif"/>
              </a:rPr>
              <a:t>و</a:t>
            </a:r>
            <a:r>
              <a:rPr dirty="0" sz="1600" spc="250">
                <a:latin typeface="Microsoft Sans Serif"/>
                <a:cs typeface="Microsoft Sans Serif"/>
              </a:rPr>
              <a:t>  </a:t>
            </a:r>
            <a:r>
              <a:rPr dirty="0" sz="1600" spc="-740">
                <a:latin typeface="Microsoft Sans Serif"/>
                <a:cs typeface="Microsoft Sans Serif"/>
              </a:rPr>
              <a:t>ي</a:t>
            </a:r>
            <a:r>
              <a:rPr dirty="0" baseline="-13888" sz="2400" spc="-1110">
                <a:latin typeface="Microsoft Sans Serif"/>
                <a:cs typeface="Microsoft Sans Serif"/>
              </a:rPr>
              <a:t>„</a:t>
            </a:r>
            <a:r>
              <a:rPr dirty="0" baseline="-13888" sz="2400" spc="284">
                <a:latin typeface="Microsoft Sans Serif"/>
                <a:cs typeface="Microsoft Sans Serif"/>
              </a:rPr>
              <a:t> </a:t>
            </a:r>
            <a:r>
              <a:rPr dirty="0" sz="1600" spc="-330">
                <a:latin typeface="Microsoft Sans Serif"/>
                <a:cs typeface="Microsoft Sans Serif"/>
              </a:rPr>
              <a:t>ق</a:t>
            </a:r>
            <a:r>
              <a:rPr dirty="0" sz="1600" spc="-145">
                <a:latin typeface="Microsoft Sans Serif"/>
                <a:cs typeface="Microsoft Sans Serif"/>
              </a:rPr>
              <a:t> </a:t>
            </a:r>
            <a:r>
              <a:rPr dirty="0" sz="1600" spc="-240">
                <a:latin typeface="Microsoft Sans Serif"/>
                <a:cs typeface="Microsoft Sans Serif"/>
              </a:rPr>
              <a:t>ا</a:t>
            </a:r>
            <a:r>
              <a:rPr dirty="0" sz="1600" spc="-114">
                <a:latin typeface="Microsoft Sans Serif"/>
                <a:cs typeface="Microsoft Sans Serif"/>
              </a:rPr>
              <a:t> </a:t>
            </a:r>
            <a:r>
              <a:rPr dirty="0" baseline="-3472" sz="2400" spc="-675">
                <a:latin typeface="Microsoft Sans Serif"/>
                <a:cs typeface="Microsoft Sans Serif"/>
              </a:rPr>
              <a:t>,</a:t>
            </a:r>
            <a:r>
              <a:rPr dirty="0" baseline="-3472" sz="2400" spc="-82">
                <a:latin typeface="Microsoft Sans Serif"/>
                <a:cs typeface="Microsoft Sans Serif"/>
              </a:rPr>
              <a:t> </a:t>
            </a:r>
            <a:r>
              <a:rPr dirty="0" sz="1600" spc="-434">
                <a:latin typeface="Microsoft Sans Serif"/>
                <a:cs typeface="Microsoft Sans Serif"/>
              </a:rPr>
              <a:t>ع</a:t>
            </a:r>
            <a:endParaRPr sz="1600">
              <a:latin typeface="Microsoft Sans Serif"/>
              <a:cs typeface="Microsoft Sans Serif"/>
            </a:endParaRPr>
          </a:p>
        </p:txBody>
      </p:sp>
      <p:sp>
        <p:nvSpPr>
          <p:cNvPr id="13" name="object 13" descr=""/>
          <p:cNvSpPr txBox="1"/>
          <p:nvPr/>
        </p:nvSpPr>
        <p:spPr>
          <a:xfrm>
            <a:off x="6060059" y="1823466"/>
            <a:ext cx="123189" cy="269240"/>
          </a:xfrm>
          <a:prstGeom prst="rect">
            <a:avLst/>
          </a:prstGeom>
        </p:spPr>
        <p:txBody>
          <a:bodyPr wrap="square" lIns="0" tIns="12065" rIns="0" bIns="0" rtlCol="0" vert="horz">
            <a:spAutoFit/>
          </a:bodyPr>
          <a:lstStyle/>
          <a:p>
            <a:pPr marL="38100">
              <a:lnSpc>
                <a:spcPct val="100000"/>
              </a:lnSpc>
              <a:spcBef>
                <a:spcPts val="95"/>
              </a:spcBef>
            </a:pPr>
            <a:r>
              <a:rPr dirty="0" baseline="-19097" sz="2400" spc="-1162">
                <a:latin typeface="Microsoft Sans Serif"/>
                <a:cs typeface="Microsoft Sans Serif"/>
              </a:rPr>
              <a:t>ق</a:t>
            </a:r>
            <a:r>
              <a:rPr dirty="0" sz="1600" spc="-775">
                <a:latin typeface="Microsoft Sans Serif"/>
                <a:cs typeface="Microsoft Sans Serif"/>
              </a:rPr>
              <a:t>„</a:t>
            </a:r>
            <a:endParaRPr sz="1600">
              <a:latin typeface="Microsoft Sans Serif"/>
              <a:cs typeface="Microsoft Sans Serif"/>
            </a:endParaRPr>
          </a:p>
        </p:txBody>
      </p:sp>
      <p:sp>
        <p:nvSpPr>
          <p:cNvPr id="14" name="object 14" descr=""/>
          <p:cNvSpPr txBox="1"/>
          <p:nvPr/>
        </p:nvSpPr>
        <p:spPr>
          <a:xfrm>
            <a:off x="11260581" y="2279142"/>
            <a:ext cx="676275" cy="269240"/>
          </a:xfrm>
          <a:prstGeom prst="rect">
            <a:avLst/>
          </a:prstGeom>
        </p:spPr>
        <p:txBody>
          <a:bodyPr wrap="square" lIns="0" tIns="12065" rIns="0" bIns="0" rtlCol="0" vert="horz">
            <a:spAutoFit/>
          </a:bodyPr>
          <a:lstStyle/>
          <a:p>
            <a:pPr algn="r" marL="38100" marR="30480">
              <a:lnSpc>
                <a:spcPct val="100000"/>
              </a:lnSpc>
              <a:spcBef>
                <a:spcPts val="95"/>
              </a:spcBef>
            </a:pPr>
            <a:r>
              <a:rPr dirty="0" sz="1600" spc="-300">
                <a:latin typeface="Microsoft Sans Serif"/>
                <a:cs typeface="Microsoft Sans Serif"/>
              </a:rPr>
              <a:t>.</a:t>
            </a:r>
            <a:r>
              <a:rPr dirty="0" baseline="8680" sz="2400" spc="-450">
                <a:latin typeface="Microsoft Sans Serif"/>
                <a:cs typeface="Microsoft Sans Serif"/>
              </a:rPr>
              <a:t>يداعلا</a:t>
            </a:r>
            <a:r>
              <a:rPr dirty="0" baseline="8680" sz="2400" spc="-292">
                <a:latin typeface="Microsoft Sans Serif"/>
                <a:cs typeface="Microsoft Sans Serif"/>
              </a:rPr>
              <a:t> </a:t>
            </a:r>
            <a:r>
              <a:rPr dirty="0" baseline="12152" sz="2400" spc="-1282">
                <a:latin typeface="Microsoft Sans Serif"/>
                <a:cs typeface="Microsoft Sans Serif"/>
              </a:rPr>
              <a:t>صخ</a:t>
            </a:r>
            <a:r>
              <a:rPr dirty="0" baseline="32986" sz="2400" spc="-1282">
                <a:latin typeface="Microsoft Sans Serif"/>
                <a:cs typeface="Microsoft Sans Serif"/>
              </a:rPr>
              <a:t>.</a:t>
            </a:r>
            <a:r>
              <a:rPr dirty="0" baseline="27777" sz="2400" spc="-1282">
                <a:latin typeface="Microsoft Sans Serif"/>
                <a:cs typeface="Microsoft Sans Serif"/>
              </a:rPr>
              <a:t>ش</a:t>
            </a:r>
            <a:r>
              <a:rPr dirty="0" baseline="43402" sz="2400" spc="-284">
                <a:latin typeface="Microsoft Sans Serif"/>
                <a:cs typeface="Microsoft Sans Serif"/>
              </a:rPr>
              <a:t> </a:t>
            </a:r>
            <a:r>
              <a:rPr dirty="0" baseline="36458" sz="2400" spc="-667">
                <a:latin typeface="Microsoft Sans Serif"/>
                <a:cs typeface="Microsoft Sans Serif"/>
              </a:rPr>
              <a:t>لا</a:t>
            </a:r>
            <a:endParaRPr baseline="36458" sz="2400">
              <a:latin typeface="Microsoft Sans Serif"/>
              <a:cs typeface="Microsoft Sans Serif"/>
            </a:endParaRPr>
          </a:p>
        </p:txBody>
      </p:sp>
      <p:sp>
        <p:nvSpPr>
          <p:cNvPr id="15" name="object 15" descr=""/>
          <p:cNvSpPr txBox="1"/>
          <p:nvPr/>
        </p:nvSpPr>
        <p:spPr>
          <a:xfrm>
            <a:off x="11259057" y="2606497"/>
            <a:ext cx="678180" cy="269240"/>
          </a:xfrm>
          <a:prstGeom prst="rect">
            <a:avLst/>
          </a:prstGeom>
        </p:spPr>
        <p:txBody>
          <a:bodyPr wrap="square" lIns="0" tIns="12065" rIns="0" bIns="0" rtlCol="0" vert="horz">
            <a:spAutoFit/>
          </a:bodyPr>
          <a:lstStyle/>
          <a:p>
            <a:pPr algn="r" marL="38100" marR="30480">
              <a:lnSpc>
                <a:spcPct val="100000"/>
              </a:lnSpc>
              <a:spcBef>
                <a:spcPts val="95"/>
              </a:spcBef>
            </a:pPr>
            <a:r>
              <a:rPr dirty="0" baseline="-1736" sz="2400" spc="-1320">
                <a:latin typeface="Microsoft Sans Serif"/>
                <a:cs typeface="Microsoft Sans Serif"/>
              </a:rPr>
              <a:t>ث</a:t>
            </a:r>
            <a:r>
              <a:rPr dirty="0" baseline="3472" sz="2400" spc="-450">
                <a:latin typeface="Microsoft Sans Serif"/>
                <a:cs typeface="Microsoft Sans Serif"/>
              </a:rPr>
              <a:t> </a:t>
            </a:r>
            <a:r>
              <a:rPr dirty="0" baseline="1736" sz="2400" spc="-562">
                <a:latin typeface="Microsoft Sans Serif"/>
                <a:cs typeface="Microsoft Sans Serif"/>
              </a:rPr>
              <a:t>ملا</a:t>
            </a:r>
            <a:r>
              <a:rPr dirty="0" baseline="1736" sz="2400" spc="540">
                <a:latin typeface="Microsoft Sans Serif"/>
                <a:cs typeface="Microsoft Sans Serif"/>
              </a:rPr>
              <a:t> </a:t>
            </a:r>
            <a:r>
              <a:rPr dirty="0" baseline="-1736" sz="2400" spc="-1012">
                <a:latin typeface="Microsoft Sans Serif"/>
                <a:cs typeface="Microsoft Sans Serif"/>
              </a:rPr>
              <a:t>ث</a:t>
            </a:r>
            <a:r>
              <a:rPr dirty="0" baseline="-12152" sz="2400" spc="-1012">
                <a:latin typeface="Microsoft Sans Serif"/>
                <a:cs typeface="Microsoft Sans Serif"/>
              </a:rPr>
              <a:t>„</a:t>
            </a:r>
            <a:r>
              <a:rPr dirty="0" baseline="-3472" sz="2400" spc="-1012">
                <a:latin typeface="Microsoft Sans Serif"/>
                <a:cs typeface="Microsoft Sans Serif"/>
              </a:rPr>
              <a:t>ن</a:t>
            </a:r>
            <a:r>
              <a:rPr dirty="0" baseline="-6944" sz="2400" spc="-1012">
                <a:latin typeface="Microsoft Sans Serif"/>
                <a:cs typeface="Microsoft Sans Serif"/>
              </a:rPr>
              <a:t>,</a:t>
            </a:r>
            <a:r>
              <a:rPr dirty="0" baseline="1736" sz="2400" spc="-1012">
                <a:latin typeface="Microsoft Sans Serif"/>
                <a:cs typeface="Microsoft Sans Serif"/>
              </a:rPr>
              <a:t>س</a:t>
            </a:r>
            <a:r>
              <a:rPr dirty="0" baseline="1736" sz="2400" spc="397">
                <a:latin typeface="Microsoft Sans Serif"/>
                <a:cs typeface="Microsoft Sans Serif"/>
              </a:rPr>
              <a:t> </a:t>
            </a:r>
            <a:r>
              <a:rPr dirty="0" baseline="10416" sz="2400" spc="-1072">
                <a:latin typeface="Microsoft Sans Serif"/>
                <a:cs typeface="Microsoft Sans Serif"/>
              </a:rPr>
              <a:t>لعف</a:t>
            </a:r>
            <a:r>
              <a:rPr dirty="0" baseline="27777" sz="2400" spc="-1072">
                <a:latin typeface="Microsoft Sans Serif"/>
                <a:cs typeface="Microsoft Sans Serif"/>
              </a:rPr>
              <a:t>.</a:t>
            </a:r>
            <a:endParaRPr baseline="27777" sz="2400">
              <a:latin typeface="Microsoft Sans Serif"/>
              <a:cs typeface="Microsoft Sans Serif"/>
            </a:endParaRPr>
          </a:p>
        </p:txBody>
      </p:sp>
      <p:sp>
        <p:nvSpPr>
          <p:cNvPr id="16" name="object 16" descr=""/>
          <p:cNvSpPr txBox="1"/>
          <p:nvPr/>
        </p:nvSpPr>
        <p:spPr>
          <a:xfrm>
            <a:off x="7918068" y="2620213"/>
            <a:ext cx="3289300" cy="269240"/>
          </a:xfrm>
          <a:prstGeom prst="rect">
            <a:avLst/>
          </a:prstGeom>
        </p:spPr>
        <p:txBody>
          <a:bodyPr wrap="square" lIns="0" tIns="12065" rIns="0" bIns="0" rtlCol="0" vert="horz">
            <a:spAutoFit/>
          </a:bodyPr>
          <a:lstStyle/>
          <a:p>
            <a:pPr algn="r" marL="38100" marR="30480">
              <a:lnSpc>
                <a:spcPct val="100000"/>
              </a:lnSpc>
              <a:spcBef>
                <a:spcPts val="95"/>
              </a:spcBef>
            </a:pPr>
            <a:r>
              <a:rPr dirty="0" baseline="6944" sz="2400" spc="-675">
                <a:latin typeface="Microsoft Sans Serif"/>
                <a:cs typeface="Microsoft Sans Serif"/>
              </a:rPr>
              <a:t>.</a:t>
            </a:r>
            <a:r>
              <a:rPr dirty="0" baseline="6944" sz="2400" spc="270">
                <a:latin typeface="Microsoft Sans Serif"/>
                <a:cs typeface="Microsoft Sans Serif"/>
              </a:rPr>
              <a:t>  </a:t>
            </a:r>
            <a:r>
              <a:rPr dirty="0" sz="1600" spc="-1025">
                <a:latin typeface="Microsoft Sans Serif"/>
                <a:cs typeface="Microsoft Sans Serif"/>
              </a:rPr>
              <a:t>ت</a:t>
            </a:r>
            <a:r>
              <a:rPr dirty="0" baseline="-5208" sz="2400" spc="-1537">
                <a:latin typeface="Microsoft Sans Serif"/>
                <a:cs typeface="Microsoft Sans Serif"/>
              </a:rPr>
              <a:t>,</a:t>
            </a:r>
            <a:r>
              <a:rPr dirty="0" baseline="-5208" sz="2400" spc="179">
                <a:latin typeface="Microsoft Sans Serif"/>
                <a:cs typeface="Microsoft Sans Serif"/>
              </a:rPr>
              <a:t> </a:t>
            </a:r>
            <a:r>
              <a:rPr dirty="0" baseline="13888" sz="2400" spc="-832">
                <a:latin typeface="Microsoft Sans Serif"/>
                <a:cs typeface="Microsoft Sans Serif"/>
              </a:rPr>
              <a:t>هت</a:t>
            </a:r>
            <a:r>
              <a:rPr dirty="0" baseline="26041" sz="2400" spc="-832">
                <a:latin typeface="Microsoft Sans Serif"/>
                <a:cs typeface="Microsoft Sans Serif"/>
              </a:rPr>
              <a:t>.</a:t>
            </a:r>
            <a:r>
              <a:rPr dirty="0" baseline="26041" sz="2400" spc="-367">
                <a:latin typeface="Microsoft Sans Serif"/>
                <a:cs typeface="Microsoft Sans Serif"/>
              </a:rPr>
              <a:t> </a:t>
            </a:r>
            <a:r>
              <a:rPr dirty="0" baseline="15625" sz="2400" spc="-487">
                <a:latin typeface="Microsoft Sans Serif"/>
                <a:cs typeface="Microsoft Sans Serif"/>
              </a:rPr>
              <a:t>ع</a:t>
            </a:r>
            <a:r>
              <a:rPr dirty="0" baseline="15625" sz="2400" spc="637">
                <a:latin typeface="Microsoft Sans Serif"/>
                <a:cs typeface="Microsoft Sans Serif"/>
              </a:rPr>
              <a:t> </a:t>
            </a:r>
            <a:r>
              <a:rPr dirty="0" sz="1600" spc="-1025">
                <a:latin typeface="Microsoft Sans Serif"/>
                <a:cs typeface="Microsoft Sans Serif"/>
              </a:rPr>
              <a:t>ش</a:t>
            </a:r>
            <a:r>
              <a:rPr dirty="0" baseline="12152" sz="2400" spc="-277">
                <a:latin typeface="Microsoft Sans Serif"/>
                <a:cs typeface="Microsoft Sans Serif"/>
              </a:rPr>
              <a:t> </a:t>
            </a:r>
            <a:r>
              <a:rPr dirty="0" baseline="6944" sz="2400" spc="-1080">
                <a:latin typeface="Microsoft Sans Serif"/>
                <a:cs typeface="Microsoft Sans Serif"/>
              </a:rPr>
              <a:t>ن</a:t>
            </a:r>
            <a:r>
              <a:rPr dirty="0" baseline="22569" sz="2400" spc="-1080">
                <a:latin typeface="Microsoft Sans Serif"/>
                <a:cs typeface="Microsoft Sans Serif"/>
              </a:rPr>
              <a:t>.</a:t>
            </a:r>
            <a:r>
              <a:rPr dirty="0" baseline="22569" sz="2400" spc="-405">
                <a:latin typeface="Microsoft Sans Serif"/>
                <a:cs typeface="Microsoft Sans Serif"/>
              </a:rPr>
              <a:t> </a:t>
            </a:r>
            <a:r>
              <a:rPr dirty="0" baseline="10416" sz="2400" spc="-600">
                <a:latin typeface="Microsoft Sans Serif"/>
                <a:cs typeface="Microsoft Sans Serif"/>
              </a:rPr>
              <a:t>لا</a:t>
            </a:r>
            <a:r>
              <a:rPr dirty="0" baseline="10416" sz="2400" spc="262">
                <a:latin typeface="Microsoft Sans Serif"/>
                <a:cs typeface="Microsoft Sans Serif"/>
              </a:rPr>
              <a:t> </a:t>
            </a:r>
            <a:r>
              <a:rPr dirty="0" baseline="8680" sz="2400" spc="-675">
                <a:latin typeface="Microsoft Sans Serif"/>
                <a:cs typeface="Microsoft Sans Serif"/>
              </a:rPr>
              <a:t>.</a:t>
            </a:r>
            <a:r>
              <a:rPr dirty="0" baseline="8680" sz="2400" spc="-22">
                <a:latin typeface="Microsoft Sans Serif"/>
                <a:cs typeface="Microsoft Sans Serif"/>
              </a:rPr>
              <a:t> </a:t>
            </a:r>
            <a:r>
              <a:rPr dirty="0" baseline="17361" sz="2400" spc="-1335">
                <a:latin typeface="Microsoft Sans Serif"/>
                <a:cs typeface="Microsoft Sans Serif"/>
              </a:rPr>
              <a:t>حت</a:t>
            </a:r>
            <a:r>
              <a:rPr dirty="0" sz="1600" spc="-890">
                <a:latin typeface="Microsoft Sans Serif"/>
                <a:cs typeface="Microsoft Sans Serif"/>
              </a:rPr>
              <a:t>,</a:t>
            </a:r>
            <a:r>
              <a:rPr dirty="0" sz="1600" spc="-225">
                <a:latin typeface="Microsoft Sans Serif"/>
                <a:cs typeface="Microsoft Sans Serif"/>
              </a:rPr>
              <a:t> </a:t>
            </a:r>
            <a:r>
              <a:rPr dirty="0" baseline="8680" sz="2400" spc="-937">
                <a:latin typeface="Microsoft Sans Serif"/>
                <a:cs typeface="Microsoft Sans Serif"/>
              </a:rPr>
              <a:t>„</a:t>
            </a:r>
            <a:r>
              <a:rPr dirty="0" baseline="8680" sz="2400" spc="569">
                <a:latin typeface="Microsoft Sans Serif"/>
                <a:cs typeface="Microsoft Sans Serif"/>
              </a:rPr>
              <a:t>  </a:t>
            </a:r>
            <a:r>
              <a:rPr dirty="0" baseline="-20833" sz="2400" spc="-1417">
                <a:latin typeface="Microsoft Sans Serif"/>
                <a:cs typeface="Microsoft Sans Serif"/>
              </a:rPr>
              <a:t>„</a:t>
            </a:r>
            <a:r>
              <a:rPr dirty="0" baseline="3472" sz="2400" spc="-1417">
                <a:latin typeface="Microsoft Sans Serif"/>
                <a:cs typeface="Microsoft Sans Serif"/>
              </a:rPr>
              <a:t>ت</a:t>
            </a:r>
            <a:r>
              <a:rPr dirty="0" baseline="15625" sz="2400" spc="-1417">
                <a:latin typeface="Microsoft Sans Serif"/>
                <a:cs typeface="Microsoft Sans Serif"/>
              </a:rPr>
              <a:t>„</a:t>
            </a:r>
            <a:r>
              <a:rPr dirty="0" baseline="15625" sz="2400" spc="-390">
                <a:latin typeface="Microsoft Sans Serif"/>
                <a:cs typeface="Microsoft Sans Serif"/>
              </a:rPr>
              <a:t> </a:t>
            </a:r>
            <a:r>
              <a:rPr dirty="0" baseline="5208" sz="2400" spc="-600">
                <a:latin typeface="Microsoft Sans Serif"/>
                <a:cs typeface="Microsoft Sans Serif"/>
              </a:rPr>
              <a:t>لا</a:t>
            </a:r>
            <a:r>
              <a:rPr dirty="0" baseline="5208" sz="2400" spc="217">
                <a:latin typeface="Microsoft Sans Serif"/>
                <a:cs typeface="Microsoft Sans Serif"/>
              </a:rPr>
              <a:t> </a:t>
            </a:r>
            <a:r>
              <a:rPr dirty="0" baseline="10416" sz="2400" spc="-937">
                <a:latin typeface="Microsoft Sans Serif"/>
                <a:cs typeface="Microsoft Sans Serif"/>
              </a:rPr>
              <a:t>„</a:t>
            </a:r>
            <a:r>
              <a:rPr dirty="0" baseline="10416" sz="2400" spc="-315">
                <a:latin typeface="Microsoft Sans Serif"/>
                <a:cs typeface="Microsoft Sans Serif"/>
              </a:rPr>
              <a:t> </a:t>
            </a:r>
            <a:r>
              <a:rPr dirty="0" baseline="1736" sz="2400" spc="-989">
                <a:latin typeface="Microsoft Sans Serif"/>
                <a:cs typeface="Microsoft Sans Serif"/>
              </a:rPr>
              <a:t>صح</a:t>
            </a:r>
            <a:r>
              <a:rPr dirty="0" baseline="13888" sz="2400" spc="-989">
                <a:latin typeface="Microsoft Sans Serif"/>
                <a:cs typeface="Microsoft Sans Serif"/>
              </a:rPr>
              <a:t>.</a:t>
            </a:r>
            <a:r>
              <a:rPr dirty="0" baseline="1736" sz="2400" spc="-989">
                <a:latin typeface="Microsoft Sans Serif"/>
                <a:cs typeface="Microsoft Sans Serif"/>
              </a:rPr>
              <a:t>لا</a:t>
            </a:r>
            <a:r>
              <a:rPr dirty="0" baseline="1736" sz="2400" spc="172">
                <a:latin typeface="Microsoft Sans Serif"/>
                <a:cs typeface="Microsoft Sans Serif"/>
              </a:rPr>
              <a:t> </a:t>
            </a:r>
            <a:r>
              <a:rPr dirty="0" baseline="8680" sz="2400" spc="-937">
                <a:latin typeface="Microsoft Sans Serif"/>
                <a:cs typeface="Microsoft Sans Serif"/>
              </a:rPr>
              <a:t>„</a:t>
            </a:r>
            <a:r>
              <a:rPr dirty="0" baseline="8680" sz="2400" spc="-112">
                <a:latin typeface="Microsoft Sans Serif"/>
                <a:cs typeface="Microsoft Sans Serif"/>
              </a:rPr>
              <a:t> </a:t>
            </a:r>
            <a:r>
              <a:rPr dirty="0" baseline="1736" sz="2400" spc="-960">
                <a:latin typeface="Microsoft Sans Serif"/>
                <a:cs typeface="Microsoft Sans Serif"/>
              </a:rPr>
              <a:t>ث</a:t>
            </a:r>
            <a:r>
              <a:rPr dirty="0" baseline="-8680" sz="2400" spc="-960">
                <a:latin typeface="Microsoft Sans Serif"/>
                <a:cs typeface="Microsoft Sans Serif"/>
              </a:rPr>
              <a:t>„</a:t>
            </a:r>
            <a:r>
              <a:rPr dirty="0" baseline="8680" sz="2400" spc="-960">
                <a:latin typeface="Microsoft Sans Serif"/>
                <a:cs typeface="Microsoft Sans Serif"/>
              </a:rPr>
              <a:t>حلا</a:t>
            </a:r>
            <a:r>
              <a:rPr dirty="0" baseline="8680" sz="2400" spc="660">
                <a:latin typeface="Microsoft Sans Serif"/>
                <a:cs typeface="Microsoft Sans Serif"/>
              </a:rPr>
              <a:t> </a:t>
            </a:r>
            <a:r>
              <a:rPr dirty="0" baseline="1736" sz="2400" spc="-1035">
                <a:latin typeface="Microsoft Sans Serif"/>
                <a:cs typeface="Microsoft Sans Serif"/>
              </a:rPr>
              <a:t>ضث</a:t>
            </a:r>
            <a:r>
              <a:rPr dirty="0" baseline="6944" sz="2400" spc="-1035">
                <a:latin typeface="Microsoft Sans Serif"/>
                <a:cs typeface="Microsoft Sans Serif"/>
              </a:rPr>
              <a:t>.</a:t>
            </a:r>
            <a:r>
              <a:rPr dirty="0" sz="1600" spc="-690">
                <a:latin typeface="Microsoft Sans Serif"/>
                <a:cs typeface="Microsoft Sans Serif"/>
              </a:rPr>
              <a:t>ع</a:t>
            </a:r>
            <a:r>
              <a:rPr dirty="0" sz="1600" spc="225">
                <a:latin typeface="Microsoft Sans Serif"/>
                <a:cs typeface="Microsoft Sans Serif"/>
              </a:rPr>
              <a:t> </a:t>
            </a:r>
            <a:r>
              <a:rPr dirty="0" baseline="6944" sz="2400" spc="-675">
                <a:latin typeface="Microsoft Sans Serif"/>
                <a:cs typeface="Microsoft Sans Serif"/>
              </a:rPr>
              <a:t>.</a:t>
            </a:r>
            <a:r>
              <a:rPr dirty="0" baseline="6944" sz="2400" spc="-209">
                <a:latin typeface="Microsoft Sans Serif"/>
                <a:cs typeface="Microsoft Sans Serif"/>
              </a:rPr>
              <a:t> </a:t>
            </a:r>
            <a:r>
              <a:rPr dirty="0" baseline="13888" sz="2400" spc="-1545">
                <a:latin typeface="Microsoft Sans Serif"/>
                <a:cs typeface="Microsoft Sans Serif"/>
              </a:rPr>
              <a:t>مض</a:t>
            </a:r>
            <a:r>
              <a:rPr dirty="0" baseline="31250" sz="2400" spc="-1545">
                <a:latin typeface="Microsoft Sans Serif"/>
                <a:cs typeface="Microsoft Sans Serif"/>
              </a:rPr>
              <a:t>.</a:t>
            </a:r>
            <a:r>
              <a:rPr dirty="0" baseline="31250" sz="2400" spc="735">
                <a:latin typeface="Microsoft Sans Serif"/>
                <a:cs typeface="Microsoft Sans Serif"/>
              </a:rPr>
              <a:t> </a:t>
            </a:r>
            <a:r>
              <a:rPr dirty="0" baseline="6944" sz="2400" spc="-675">
                <a:latin typeface="Microsoft Sans Serif"/>
                <a:cs typeface="Microsoft Sans Serif"/>
              </a:rPr>
              <a:t>.</a:t>
            </a:r>
            <a:r>
              <a:rPr dirty="0" baseline="6944" sz="2400" spc="-209">
                <a:latin typeface="Microsoft Sans Serif"/>
                <a:cs typeface="Microsoft Sans Serif"/>
              </a:rPr>
              <a:t> </a:t>
            </a:r>
            <a:r>
              <a:rPr dirty="0" baseline="1736" sz="2400">
                <a:latin typeface="Microsoft Sans Serif"/>
                <a:cs typeface="Microsoft Sans Serif"/>
              </a:rPr>
              <a:t>م</a:t>
            </a:r>
            <a:r>
              <a:rPr dirty="0" baseline="1736" sz="2400" spc="172">
                <a:latin typeface="Microsoft Sans Serif"/>
                <a:cs typeface="Microsoft Sans Serif"/>
              </a:rPr>
              <a:t> </a:t>
            </a:r>
            <a:r>
              <a:rPr dirty="0" baseline="10416" sz="2400" spc="-937">
                <a:latin typeface="Microsoft Sans Serif"/>
                <a:cs typeface="Microsoft Sans Serif"/>
              </a:rPr>
              <a:t>„</a:t>
            </a:r>
            <a:r>
              <a:rPr dirty="0" baseline="10416" sz="2400" spc="-307">
                <a:latin typeface="Microsoft Sans Serif"/>
                <a:cs typeface="Microsoft Sans Serif"/>
              </a:rPr>
              <a:t> </a:t>
            </a:r>
            <a:r>
              <a:rPr dirty="0" baseline="-3472" sz="2400" spc="-1155">
                <a:latin typeface="Microsoft Sans Serif"/>
                <a:cs typeface="Microsoft Sans Serif"/>
              </a:rPr>
              <a:t>ث</a:t>
            </a:r>
            <a:r>
              <a:rPr dirty="0" baseline="-8680" sz="2400" spc="-1155">
                <a:latin typeface="Microsoft Sans Serif"/>
                <a:cs typeface="Microsoft Sans Serif"/>
              </a:rPr>
              <a:t>„</a:t>
            </a:r>
            <a:r>
              <a:rPr dirty="0" baseline="22569" sz="2400" spc="-1155">
                <a:latin typeface="Microsoft Sans Serif"/>
                <a:cs typeface="Microsoft Sans Serif"/>
              </a:rPr>
              <a:t>حصلا</a:t>
            </a:r>
            <a:r>
              <a:rPr dirty="0" baseline="22569" sz="2400" spc="300">
                <a:latin typeface="Microsoft Sans Serif"/>
                <a:cs typeface="Microsoft Sans Serif"/>
              </a:rPr>
              <a:t> </a:t>
            </a:r>
            <a:r>
              <a:rPr dirty="0" baseline="10416" sz="2400" spc="-937">
                <a:latin typeface="Microsoft Sans Serif"/>
                <a:cs typeface="Microsoft Sans Serif"/>
              </a:rPr>
              <a:t>„</a:t>
            </a:r>
            <a:r>
              <a:rPr dirty="0" baseline="10416" sz="2400" spc="-315">
                <a:latin typeface="Microsoft Sans Serif"/>
                <a:cs typeface="Microsoft Sans Serif"/>
              </a:rPr>
              <a:t> </a:t>
            </a:r>
            <a:r>
              <a:rPr dirty="0" baseline="-1736" sz="2400" spc="-855">
                <a:latin typeface="Microsoft Sans Serif"/>
                <a:cs typeface="Microsoft Sans Serif"/>
              </a:rPr>
              <a:t>ل</a:t>
            </a:r>
            <a:r>
              <a:rPr dirty="0" baseline="-1736" sz="2400" spc="-419">
                <a:latin typeface="Microsoft Sans Serif"/>
                <a:cs typeface="Microsoft Sans Serif"/>
              </a:rPr>
              <a:t> </a:t>
            </a:r>
            <a:r>
              <a:rPr dirty="0" baseline="1736" sz="2400" spc="-802">
                <a:latin typeface="Microsoft Sans Serif"/>
                <a:cs typeface="Microsoft Sans Serif"/>
              </a:rPr>
              <a:t>حلا</a:t>
            </a:r>
            <a:r>
              <a:rPr dirty="0" baseline="1736" sz="2400" spc="630">
                <a:latin typeface="Microsoft Sans Serif"/>
                <a:cs typeface="Microsoft Sans Serif"/>
              </a:rPr>
              <a:t> </a:t>
            </a:r>
            <a:r>
              <a:rPr dirty="0" baseline="6944" sz="2400" spc="-944">
                <a:latin typeface="Microsoft Sans Serif"/>
                <a:cs typeface="Microsoft Sans Serif"/>
              </a:rPr>
              <a:t>عن</a:t>
            </a:r>
            <a:r>
              <a:rPr dirty="0" baseline="24305" sz="2400" spc="-944">
                <a:latin typeface="Microsoft Sans Serif"/>
                <a:cs typeface="Microsoft Sans Serif"/>
              </a:rPr>
              <a:t>„</a:t>
            </a:r>
            <a:endParaRPr baseline="24305" sz="2400">
              <a:latin typeface="Microsoft Sans Serif"/>
              <a:cs typeface="Microsoft Sans Serif"/>
            </a:endParaRPr>
          </a:p>
        </p:txBody>
      </p:sp>
      <p:sp>
        <p:nvSpPr>
          <p:cNvPr id="17" name="object 17" descr=""/>
          <p:cNvSpPr txBox="1"/>
          <p:nvPr/>
        </p:nvSpPr>
        <p:spPr>
          <a:xfrm>
            <a:off x="6989698" y="2612593"/>
            <a:ext cx="925194" cy="269240"/>
          </a:xfrm>
          <a:prstGeom prst="rect">
            <a:avLst/>
          </a:prstGeom>
        </p:spPr>
        <p:txBody>
          <a:bodyPr wrap="square" lIns="0" tIns="12065" rIns="0" bIns="0" rtlCol="0" vert="horz">
            <a:spAutoFit/>
          </a:bodyPr>
          <a:lstStyle/>
          <a:p>
            <a:pPr algn="r" marL="38100" marR="30480">
              <a:lnSpc>
                <a:spcPct val="100000"/>
              </a:lnSpc>
              <a:spcBef>
                <a:spcPts val="95"/>
              </a:spcBef>
            </a:pPr>
            <a:r>
              <a:rPr dirty="0" baseline="12152" sz="2400" spc="179">
                <a:latin typeface="Microsoft Sans Serif"/>
                <a:cs typeface="Microsoft Sans Serif"/>
              </a:rPr>
              <a:t>  </a:t>
            </a:r>
            <a:r>
              <a:rPr dirty="0" baseline="-5208" sz="2400" spc="-562">
                <a:latin typeface="Microsoft Sans Serif"/>
                <a:cs typeface="Microsoft Sans Serif"/>
              </a:rPr>
              <a:t>ا</a:t>
            </a:r>
            <a:r>
              <a:rPr dirty="0" baseline="-6944" sz="2400" spc="-562">
                <a:latin typeface="Microsoft Sans Serif"/>
                <a:cs typeface="Microsoft Sans Serif"/>
              </a:rPr>
              <a:t>,</a:t>
            </a:r>
            <a:r>
              <a:rPr dirty="0" baseline="-6944" sz="2400" spc="270">
                <a:latin typeface="Microsoft Sans Serif"/>
                <a:cs typeface="Microsoft Sans Serif"/>
              </a:rPr>
              <a:t> </a:t>
            </a:r>
            <a:r>
              <a:rPr dirty="0" baseline="10416" sz="2400" spc="-600">
                <a:latin typeface="Microsoft Sans Serif"/>
                <a:cs typeface="Microsoft Sans Serif"/>
              </a:rPr>
              <a:t>هت</a:t>
            </a:r>
            <a:r>
              <a:rPr dirty="0" baseline="1736" sz="2400" spc="-600">
                <a:latin typeface="Microsoft Sans Serif"/>
                <a:cs typeface="Microsoft Sans Serif"/>
              </a:rPr>
              <a:t>,</a:t>
            </a:r>
            <a:r>
              <a:rPr dirty="0" baseline="13888" sz="2400" spc="-600">
                <a:latin typeface="Microsoft Sans Serif"/>
                <a:cs typeface="Microsoft Sans Serif"/>
              </a:rPr>
              <a:t>ح</a:t>
            </a:r>
            <a:r>
              <a:rPr dirty="0" baseline="13888" sz="2400" spc="-419">
                <a:latin typeface="Microsoft Sans Serif"/>
                <a:cs typeface="Microsoft Sans Serif"/>
              </a:rPr>
              <a:t> </a:t>
            </a:r>
            <a:r>
              <a:rPr dirty="0" sz="1600" spc="-930">
                <a:latin typeface="Microsoft Sans Serif"/>
                <a:cs typeface="Microsoft Sans Serif"/>
              </a:rPr>
              <a:t>ص</a:t>
            </a:r>
            <a:r>
              <a:rPr dirty="0" sz="1600" spc="135">
                <a:latin typeface="Microsoft Sans Serif"/>
                <a:cs typeface="Microsoft Sans Serif"/>
              </a:rPr>
              <a:t> </a:t>
            </a:r>
            <a:r>
              <a:rPr dirty="0" baseline="8680" sz="2400" spc="-937">
                <a:latin typeface="Microsoft Sans Serif"/>
                <a:cs typeface="Microsoft Sans Serif"/>
              </a:rPr>
              <a:t>„</a:t>
            </a:r>
            <a:r>
              <a:rPr dirty="0" baseline="8680" sz="2400" spc="-315">
                <a:latin typeface="Microsoft Sans Serif"/>
                <a:cs typeface="Microsoft Sans Serif"/>
              </a:rPr>
              <a:t> </a:t>
            </a:r>
            <a:r>
              <a:rPr dirty="0" baseline="-5208" sz="2400" spc="-1035">
                <a:latin typeface="Microsoft Sans Serif"/>
                <a:cs typeface="Microsoft Sans Serif"/>
              </a:rPr>
              <a:t>ق</a:t>
            </a:r>
            <a:r>
              <a:rPr dirty="0" baseline="12152" sz="2400" spc="-1035">
                <a:latin typeface="Microsoft Sans Serif"/>
                <a:cs typeface="Microsoft Sans Serif"/>
              </a:rPr>
              <a:t>„</a:t>
            </a:r>
            <a:r>
              <a:rPr dirty="0" baseline="12152" sz="2400" spc="-397">
                <a:latin typeface="Microsoft Sans Serif"/>
                <a:cs typeface="Microsoft Sans Serif"/>
              </a:rPr>
              <a:t> </a:t>
            </a:r>
            <a:r>
              <a:rPr dirty="0" sz="1600" spc="-1200">
                <a:latin typeface="Microsoft Sans Serif"/>
                <a:cs typeface="Microsoft Sans Serif"/>
              </a:rPr>
              <a:t>ف</a:t>
            </a:r>
            <a:r>
              <a:rPr dirty="0" baseline="19097" sz="2400" spc="-1800">
                <a:latin typeface="Microsoft Sans Serif"/>
                <a:cs typeface="Microsoft Sans Serif"/>
              </a:rPr>
              <a:t>.</a:t>
            </a:r>
            <a:r>
              <a:rPr dirty="0" baseline="19097" sz="2400" spc="532">
                <a:latin typeface="Microsoft Sans Serif"/>
                <a:cs typeface="Microsoft Sans Serif"/>
              </a:rPr>
              <a:t> </a:t>
            </a:r>
            <a:r>
              <a:rPr dirty="0" sz="1600" spc="-50">
                <a:latin typeface="Microsoft Sans Serif"/>
                <a:cs typeface="Microsoft Sans Serif"/>
              </a:rPr>
              <a:t>م</a:t>
            </a:r>
            <a:endParaRPr sz="1600">
              <a:latin typeface="Microsoft Sans Serif"/>
              <a:cs typeface="Microsoft Sans Serif"/>
            </a:endParaRPr>
          </a:p>
        </p:txBody>
      </p:sp>
      <p:sp>
        <p:nvSpPr>
          <p:cNvPr id="18" name="object 18" descr=""/>
          <p:cNvSpPr txBox="1"/>
          <p:nvPr/>
        </p:nvSpPr>
        <p:spPr>
          <a:xfrm>
            <a:off x="6594982" y="2550109"/>
            <a:ext cx="426720" cy="269240"/>
          </a:xfrm>
          <a:prstGeom prst="rect">
            <a:avLst/>
          </a:prstGeom>
        </p:spPr>
        <p:txBody>
          <a:bodyPr wrap="square" lIns="0" tIns="12065" rIns="0" bIns="0" rtlCol="0" vert="horz">
            <a:spAutoFit/>
          </a:bodyPr>
          <a:lstStyle/>
          <a:p>
            <a:pPr algn="r" marL="38100" marR="30480">
              <a:lnSpc>
                <a:spcPct val="100000"/>
              </a:lnSpc>
              <a:spcBef>
                <a:spcPts val="95"/>
              </a:spcBef>
            </a:pPr>
            <a:r>
              <a:rPr dirty="0" sz="1600" spc="-625">
                <a:latin typeface="Microsoft Sans Serif"/>
                <a:cs typeface="Microsoft Sans Serif"/>
              </a:rPr>
              <a:t>„</a:t>
            </a:r>
            <a:r>
              <a:rPr dirty="0" sz="1600" spc="545">
                <a:latin typeface="Microsoft Sans Serif"/>
                <a:cs typeface="Microsoft Sans Serif"/>
              </a:rPr>
              <a:t> </a:t>
            </a:r>
            <a:r>
              <a:rPr dirty="0" baseline="-19097" sz="2400" spc="-22">
                <a:latin typeface="Microsoft Sans Serif"/>
                <a:cs typeface="Microsoft Sans Serif"/>
              </a:rPr>
              <a:t>م</a:t>
            </a:r>
            <a:r>
              <a:rPr dirty="0" baseline="-6944" sz="2400" spc="-67">
                <a:latin typeface="Microsoft Sans Serif"/>
                <a:cs typeface="Microsoft Sans Serif"/>
              </a:rPr>
              <a:t> </a:t>
            </a:r>
            <a:r>
              <a:rPr dirty="0" baseline="-22569" sz="2400" spc="-217">
                <a:latin typeface="Microsoft Sans Serif"/>
                <a:cs typeface="Microsoft Sans Serif"/>
              </a:rPr>
              <a:t>ا</a:t>
            </a:r>
            <a:r>
              <a:rPr dirty="0" baseline="-22569" sz="2400" spc="300">
                <a:latin typeface="Microsoft Sans Serif"/>
                <a:cs typeface="Microsoft Sans Serif"/>
              </a:rPr>
              <a:t> </a:t>
            </a:r>
            <a:r>
              <a:rPr dirty="0" baseline="-12152" sz="2400" spc="-675">
                <a:latin typeface="Microsoft Sans Serif"/>
                <a:cs typeface="Microsoft Sans Serif"/>
              </a:rPr>
              <a:t>.</a:t>
            </a:r>
            <a:endParaRPr baseline="-12152" sz="2400">
              <a:latin typeface="Microsoft Sans Serif"/>
              <a:cs typeface="Microsoft Sans Serif"/>
            </a:endParaRPr>
          </a:p>
        </p:txBody>
      </p:sp>
      <p:sp>
        <p:nvSpPr>
          <p:cNvPr id="19" name="object 19" descr=""/>
          <p:cNvSpPr txBox="1"/>
          <p:nvPr/>
        </p:nvSpPr>
        <p:spPr>
          <a:xfrm>
            <a:off x="6436486" y="2571445"/>
            <a:ext cx="235585" cy="269240"/>
          </a:xfrm>
          <a:prstGeom prst="rect">
            <a:avLst/>
          </a:prstGeom>
        </p:spPr>
        <p:txBody>
          <a:bodyPr wrap="square" lIns="0" tIns="12065" rIns="0" bIns="0" rtlCol="0" vert="horz">
            <a:spAutoFit/>
          </a:bodyPr>
          <a:lstStyle/>
          <a:p>
            <a:pPr algn="r" marL="38100" marR="31115">
              <a:lnSpc>
                <a:spcPct val="100000"/>
              </a:lnSpc>
              <a:spcBef>
                <a:spcPts val="95"/>
              </a:spcBef>
            </a:pPr>
            <a:r>
              <a:rPr dirty="0" baseline="1736" sz="2400" spc="-675">
                <a:latin typeface="Microsoft Sans Serif"/>
                <a:cs typeface="Microsoft Sans Serif"/>
              </a:rPr>
              <a:t>.</a:t>
            </a:r>
            <a:r>
              <a:rPr dirty="0" baseline="1736" sz="2400" spc="-405">
                <a:latin typeface="Microsoft Sans Serif"/>
                <a:cs typeface="Microsoft Sans Serif"/>
              </a:rPr>
              <a:t> </a:t>
            </a:r>
            <a:r>
              <a:rPr dirty="0" baseline="1736" sz="2400" spc="-1102">
                <a:latin typeface="Microsoft Sans Serif"/>
                <a:cs typeface="Microsoft Sans Serif"/>
              </a:rPr>
              <a:t>لث</a:t>
            </a:r>
            <a:r>
              <a:rPr dirty="0" baseline="6944" sz="2400" spc="-1102">
                <a:latin typeface="Microsoft Sans Serif"/>
                <a:cs typeface="Microsoft Sans Serif"/>
              </a:rPr>
              <a:t>„</a:t>
            </a:r>
            <a:r>
              <a:rPr dirty="0" sz="1600" spc="-735">
                <a:latin typeface="Microsoft Sans Serif"/>
                <a:cs typeface="Microsoft Sans Serif"/>
              </a:rPr>
              <a:t>ح</a:t>
            </a:r>
            <a:r>
              <a:rPr dirty="0" baseline="19097" sz="2400" spc="-1102">
                <a:latin typeface="Microsoft Sans Serif"/>
                <a:cs typeface="Microsoft Sans Serif"/>
              </a:rPr>
              <a:t>.</a:t>
            </a:r>
            <a:r>
              <a:rPr dirty="0" baseline="13888" sz="2400" spc="-1102">
                <a:latin typeface="Microsoft Sans Serif"/>
                <a:cs typeface="Microsoft Sans Serif"/>
              </a:rPr>
              <a:t>ت</a:t>
            </a:r>
            <a:endParaRPr baseline="13888" sz="2400">
              <a:latin typeface="Microsoft Sans Serif"/>
              <a:cs typeface="Microsoft Sans Serif"/>
            </a:endParaRPr>
          </a:p>
        </p:txBody>
      </p:sp>
      <p:sp>
        <p:nvSpPr>
          <p:cNvPr id="20" name="object 20" descr=""/>
          <p:cNvSpPr txBox="1"/>
          <p:nvPr/>
        </p:nvSpPr>
        <p:spPr>
          <a:xfrm>
            <a:off x="5972683" y="2644597"/>
            <a:ext cx="5827395" cy="269240"/>
          </a:xfrm>
          <a:prstGeom prst="rect">
            <a:avLst/>
          </a:prstGeom>
        </p:spPr>
        <p:txBody>
          <a:bodyPr wrap="square" lIns="0" tIns="12065" rIns="0" bIns="0" rtlCol="0" vert="horz">
            <a:spAutoFit/>
          </a:bodyPr>
          <a:lstStyle/>
          <a:p>
            <a:pPr algn="r" marL="12700" marR="5080">
              <a:lnSpc>
                <a:spcPct val="100000"/>
              </a:lnSpc>
              <a:spcBef>
                <a:spcPts val="95"/>
              </a:spcBef>
            </a:pPr>
            <a:r>
              <a:rPr dirty="0" sz="1600" spc="-95">
                <a:solidFill>
                  <a:srgbClr val="FF0000"/>
                </a:solidFill>
                <a:latin typeface="Microsoft Sans Serif"/>
                <a:cs typeface="Microsoft Sans Serif"/>
              </a:rPr>
              <a:t>نأ</a:t>
            </a:r>
            <a:r>
              <a:rPr dirty="0" sz="1600" spc="85">
                <a:solidFill>
                  <a:srgbClr val="FF0000"/>
                </a:solidFill>
                <a:latin typeface="Microsoft Sans Serif"/>
                <a:cs typeface="Microsoft Sans Serif"/>
              </a:rPr>
              <a:t> </a:t>
            </a:r>
            <a:r>
              <a:rPr dirty="0" sz="1600" spc="-305">
                <a:solidFill>
                  <a:srgbClr val="FF0000"/>
                </a:solidFill>
                <a:latin typeface="Microsoft Sans Serif"/>
                <a:cs typeface="Microsoft Sans Serif"/>
              </a:rPr>
              <a:t>و</a:t>
            </a:r>
            <a:r>
              <a:rPr dirty="0" sz="1600" spc="135">
                <a:solidFill>
                  <a:srgbClr val="FF0000"/>
                </a:solidFill>
                <a:latin typeface="Microsoft Sans Serif"/>
                <a:cs typeface="Microsoft Sans Serif"/>
              </a:rPr>
              <a:t> </a:t>
            </a:r>
            <a:r>
              <a:rPr dirty="0" sz="1600" spc="235">
                <a:latin typeface="Microsoft Sans Serif"/>
                <a:cs typeface="Microsoft Sans Serif"/>
              </a:rPr>
              <a:t>ف</a:t>
            </a:r>
            <a:r>
              <a:rPr dirty="0" sz="1600" spc="180">
                <a:latin typeface="Microsoft Sans Serif"/>
                <a:cs typeface="Microsoft Sans Serif"/>
              </a:rPr>
              <a:t>  </a:t>
            </a:r>
            <a:r>
              <a:rPr dirty="0" sz="1600" spc="-229">
                <a:latin typeface="Microsoft Sans Serif"/>
                <a:cs typeface="Microsoft Sans Serif"/>
              </a:rPr>
              <a:t>ر</a:t>
            </a:r>
            <a:r>
              <a:rPr dirty="0" sz="1600" spc="-95">
                <a:latin typeface="Microsoft Sans Serif"/>
                <a:cs typeface="Microsoft Sans Serif"/>
              </a:rPr>
              <a:t> </a:t>
            </a:r>
            <a:r>
              <a:rPr dirty="0" sz="1600" spc="-310">
                <a:latin typeface="Microsoft Sans Serif"/>
                <a:cs typeface="Microsoft Sans Serif"/>
              </a:rPr>
              <a:t>أل</a:t>
            </a:r>
            <a:r>
              <a:rPr dirty="0" sz="1600" spc="114">
                <a:latin typeface="Microsoft Sans Serif"/>
                <a:cs typeface="Microsoft Sans Serif"/>
              </a:rPr>
              <a:t> </a:t>
            </a:r>
            <a:r>
              <a:rPr dirty="0" sz="1600" spc="-200">
                <a:latin typeface="Microsoft Sans Serif"/>
                <a:cs typeface="Microsoft Sans Serif"/>
              </a:rPr>
              <a:t>نا</a:t>
            </a:r>
            <a:r>
              <a:rPr dirty="0" sz="1600" spc="-110">
                <a:latin typeface="Microsoft Sans Serif"/>
                <a:cs typeface="Microsoft Sans Serif"/>
              </a:rPr>
              <a:t> </a:t>
            </a:r>
            <a:r>
              <a:rPr dirty="0" sz="1600" spc="-310">
                <a:latin typeface="Microsoft Sans Serif"/>
                <a:cs typeface="Microsoft Sans Serif"/>
              </a:rPr>
              <a:t>أل</a:t>
            </a:r>
            <a:r>
              <a:rPr dirty="0" sz="1600" spc="114">
                <a:latin typeface="Microsoft Sans Serif"/>
                <a:cs typeface="Microsoft Sans Serif"/>
              </a:rPr>
              <a:t> </a:t>
            </a:r>
            <a:r>
              <a:rPr dirty="0" sz="1600">
                <a:latin typeface="Microsoft Sans Serif"/>
                <a:cs typeface="Microsoft Sans Serif"/>
              </a:rPr>
              <a:t>ا</a:t>
            </a:r>
            <a:r>
              <a:rPr dirty="0" sz="1600" spc="204">
                <a:latin typeface="Microsoft Sans Serif"/>
                <a:cs typeface="Microsoft Sans Serif"/>
              </a:rPr>
              <a:t>  </a:t>
            </a:r>
            <a:r>
              <a:rPr dirty="0" sz="1600">
                <a:latin typeface="Microsoft Sans Serif"/>
                <a:cs typeface="Microsoft Sans Serif"/>
              </a:rPr>
              <a:t>ا</a:t>
            </a:r>
            <a:r>
              <a:rPr dirty="0" sz="1600" spc="90">
                <a:latin typeface="Microsoft Sans Serif"/>
                <a:cs typeface="Microsoft Sans Serif"/>
              </a:rPr>
              <a:t>  </a:t>
            </a:r>
            <a:r>
              <a:rPr dirty="0" sz="1600">
                <a:latin typeface="Microsoft Sans Serif"/>
                <a:cs typeface="Microsoft Sans Serif"/>
              </a:rPr>
              <a:t>ة</a:t>
            </a:r>
            <a:r>
              <a:rPr dirty="0" sz="1600" spc="229">
                <a:latin typeface="Microsoft Sans Serif"/>
                <a:cs typeface="Microsoft Sans Serif"/>
              </a:rPr>
              <a:t> </a:t>
            </a:r>
            <a:r>
              <a:rPr dirty="0" sz="1600" spc="-270">
                <a:latin typeface="Microsoft Sans Serif"/>
                <a:cs typeface="Microsoft Sans Serif"/>
              </a:rPr>
              <a:t>او</a:t>
            </a:r>
            <a:r>
              <a:rPr dirty="0" sz="1600" spc="275">
                <a:latin typeface="Microsoft Sans Serif"/>
                <a:cs typeface="Microsoft Sans Serif"/>
              </a:rPr>
              <a:t> </a:t>
            </a:r>
            <a:r>
              <a:rPr dirty="0" sz="1600" spc="-185">
                <a:latin typeface="Microsoft Sans Serif"/>
                <a:cs typeface="Microsoft Sans Serif"/>
              </a:rPr>
              <a:t>نوذ</a:t>
            </a:r>
            <a:r>
              <a:rPr dirty="0" sz="1600" spc="80">
                <a:latin typeface="Microsoft Sans Serif"/>
                <a:cs typeface="Microsoft Sans Serif"/>
              </a:rPr>
              <a:t> </a:t>
            </a:r>
            <a:r>
              <a:rPr dirty="0" sz="1600">
                <a:latin typeface="Microsoft Sans Serif"/>
                <a:cs typeface="Microsoft Sans Serif"/>
              </a:rPr>
              <a:t>ا</a:t>
            </a:r>
            <a:r>
              <a:rPr dirty="0" sz="1600" spc="320">
                <a:latin typeface="Microsoft Sans Serif"/>
                <a:cs typeface="Microsoft Sans Serif"/>
              </a:rPr>
              <a:t>  </a:t>
            </a:r>
            <a:r>
              <a:rPr dirty="0" sz="1600">
                <a:latin typeface="Microsoft Sans Serif"/>
                <a:cs typeface="Microsoft Sans Serif"/>
              </a:rPr>
              <a:t>ر</a:t>
            </a:r>
            <a:r>
              <a:rPr dirty="0" sz="1600" spc="280">
                <a:latin typeface="Microsoft Sans Serif"/>
                <a:cs typeface="Microsoft Sans Serif"/>
              </a:rPr>
              <a:t>  </a:t>
            </a:r>
            <a:r>
              <a:rPr dirty="0" sz="1600" spc="-370">
                <a:latin typeface="Microsoft Sans Serif"/>
                <a:cs typeface="Microsoft Sans Serif"/>
              </a:rPr>
              <a:t>رو</a:t>
            </a:r>
            <a:r>
              <a:rPr dirty="0" sz="1600" spc="370">
                <a:latin typeface="Microsoft Sans Serif"/>
                <a:cs typeface="Microsoft Sans Serif"/>
              </a:rPr>
              <a:t> </a:t>
            </a:r>
            <a:r>
              <a:rPr dirty="0" sz="1600" spc="-310">
                <a:latin typeface="Microsoft Sans Serif"/>
                <a:cs typeface="Microsoft Sans Serif"/>
              </a:rPr>
              <a:t>أل</a:t>
            </a:r>
            <a:r>
              <a:rPr dirty="0" sz="1600" spc="-110">
                <a:latin typeface="Microsoft Sans Serif"/>
                <a:cs typeface="Microsoft Sans Serif"/>
              </a:rPr>
              <a:t> </a:t>
            </a:r>
            <a:r>
              <a:rPr dirty="0" sz="1600" spc="-660">
                <a:latin typeface="Microsoft Sans Serif"/>
                <a:cs typeface="Microsoft Sans Serif"/>
              </a:rPr>
              <a:t>ي</a:t>
            </a:r>
            <a:r>
              <a:rPr dirty="0" sz="1600" spc="65">
                <a:latin typeface="Microsoft Sans Serif"/>
                <a:cs typeface="Microsoft Sans Serif"/>
              </a:rPr>
              <a:t>  </a:t>
            </a:r>
            <a:r>
              <a:rPr dirty="0" sz="1600">
                <a:latin typeface="Microsoft Sans Serif"/>
                <a:cs typeface="Microsoft Sans Serif"/>
              </a:rPr>
              <a:t>ة</a:t>
            </a:r>
            <a:r>
              <a:rPr dirty="0" sz="1600" spc="220">
                <a:latin typeface="Microsoft Sans Serif"/>
                <a:cs typeface="Microsoft Sans Serif"/>
              </a:rPr>
              <a:t> </a:t>
            </a:r>
            <a:r>
              <a:rPr dirty="0" sz="1600">
                <a:latin typeface="Microsoft Sans Serif"/>
                <a:cs typeface="Microsoft Sans Serif"/>
              </a:rPr>
              <a:t>ا</a:t>
            </a:r>
            <a:r>
              <a:rPr dirty="0" sz="1600" spc="430">
                <a:latin typeface="Microsoft Sans Serif"/>
                <a:cs typeface="Microsoft Sans Serif"/>
              </a:rPr>
              <a:t> </a:t>
            </a:r>
            <a:r>
              <a:rPr dirty="0" sz="1600">
                <a:latin typeface="Microsoft Sans Serif"/>
                <a:cs typeface="Microsoft Sans Serif"/>
              </a:rPr>
              <a:t>ةا</a:t>
            </a:r>
            <a:r>
              <a:rPr dirty="0" sz="1600" spc="150">
                <a:latin typeface="Microsoft Sans Serif"/>
                <a:cs typeface="Microsoft Sans Serif"/>
              </a:rPr>
              <a:t>  </a:t>
            </a:r>
            <a:r>
              <a:rPr dirty="0" sz="1600" spc="-10">
                <a:latin typeface="Microsoft Sans Serif"/>
                <a:cs typeface="Microsoft Sans Serif"/>
              </a:rPr>
              <a:t>ر</a:t>
            </a:r>
            <a:r>
              <a:rPr dirty="0" sz="1600" spc="140">
                <a:latin typeface="Microsoft Sans Serif"/>
                <a:cs typeface="Microsoft Sans Serif"/>
              </a:rPr>
              <a:t> </a:t>
            </a:r>
            <a:r>
              <a:rPr dirty="0" sz="1600">
                <a:latin typeface="Microsoft Sans Serif"/>
                <a:cs typeface="Microsoft Sans Serif"/>
              </a:rPr>
              <a:t>ا</a:t>
            </a:r>
            <a:r>
              <a:rPr dirty="0" sz="1600" spc="150">
                <a:latin typeface="Microsoft Sans Serif"/>
                <a:cs typeface="Microsoft Sans Serif"/>
              </a:rPr>
              <a:t>  </a:t>
            </a:r>
            <a:r>
              <a:rPr dirty="0" sz="1600">
                <a:latin typeface="Microsoft Sans Serif"/>
                <a:cs typeface="Microsoft Sans Serif"/>
              </a:rPr>
              <a:t>ن</a:t>
            </a:r>
            <a:r>
              <a:rPr dirty="0" sz="1600" spc="165">
                <a:latin typeface="Microsoft Sans Serif"/>
                <a:cs typeface="Microsoft Sans Serif"/>
              </a:rPr>
              <a:t>  </a:t>
            </a:r>
            <a:r>
              <a:rPr dirty="0" sz="1600">
                <a:latin typeface="Microsoft Sans Serif"/>
                <a:cs typeface="Microsoft Sans Serif"/>
              </a:rPr>
              <a:t>ن</a:t>
            </a:r>
            <a:r>
              <a:rPr dirty="0" sz="1600" spc="300">
                <a:latin typeface="Microsoft Sans Serif"/>
                <a:cs typeface="Microsoft Sans Serif"/>
              </a:rPr>
              <a:t> </a:t>
            </a:r>
            <a:r>
              <a:rPr dirty="0" sz="1600">
                <a:latin typeface="Microsoft Sans Serif"/>
                <a:cs typeface="Microsoft Sans Serif"/>
              </a:rPr>
              <a:t>ة</a:t>
            </a:r>
            <a:r>
              <a:rPr dirty="0" sz="1600" spc="434">
                <a:latin typeface="Microsoft Sans Serif"/>
                <a:cs typeface="Microsoft Sans Serif"/>
              </a:rPr>
              <a:t>  </a:t>
            </a:r>
            <a:r>
              <a:rPr dirty="0" sz="1600">
                <a:latin typeface="Microsoft Sans Serif"/>
                <a:cs typeface="Microsoft Sans Serif"/>
              </a:rPr>
              <a:t>ة</a:t>
            </a:r>
            <a:r>
              <a:rPr dirty="0" sz="1600" spc="-170">
                <a:latin typeface="Microsoft Sans Serif"/>
                <a:cs typeface="Microsoft Sans Serif"/>
              </a:rPr>
              <a:t> </a:t>
            </a:r>
            <a:r>
              <a:rPr dirty="0" sz="1600">
                <a:latin typeface="Microsoft Sans Serif"/>
                <a:cs typeface="Microsoft Sans Serif"/>
              </a:rPr>
              <a:t>ا</a:t>
            </a:r>
            <a:r>
              <a:rPr dirty="0" sz="1600" spc="430">
                <a:latin typeface="Microsoft Sans Serif"/>
                <a:cs typeface="Microsoft Sans Serif"/>
              </a:rPr>
              <a:t> </a:t>
            </a:r>
            <a:r>
              <a:rPr dirty="0" sz="1600">
                <a:latin typeface="Microsoft Sans Serif"/>
                <a:cs typeface="Microsoft Sans Serif"/>
              </a:rPr>
              <a:t>ذ</a:t>
            </a:r>
            <a:r>
              <a:rPr dirty="0" sz="1600" spc="45">
                <a:latin typeface="Microsoft Sans Serif"/>
                <a:cs typeface="Microsoft Sans Serif"/>
              </a:rPr>
              <a:t>  </a:t>
            </a:r>
            <a:r>
              <a:rPr dirty="0" sz="1600" spc="-254">
                <a:latin typeface="Microsoft Sans Serif"/>
                <a:cs typeface="Microsoft Sans Serif"/>
              </a:rPr>
              <a:t>لا</a:t>
            </a:r>
            <a:r>
              <a:rPr dirty="0" sz="1600" spc="180">
                <a:latin typeface="Microsoft Sans Serif"/>
                <a:cs typeface="Microsoft Sans Serif"/>
              </a:rPr>
              <a:t>  </a:t>
            </a:r>
            <a:r>
              <a:rPr dirty="0" sz="1600" spc="-345">
                <a:latin typeface="Microsoft Sans Serif"/>
                <a:cs typeface="Microsoft Sans Serif"/>
              </a:rPr>
              <a:t>ل</a:t>
            </a:r>
            <a:r>
              <a:rPr dirty="0" sz="1600" spc="310">
                <a:latin typeface="Microsoft Sans Serif"/>
                <a:cs typeface="Microsoft Sans Serif"/>
              </a:rPr>
              <a:t>  </a:t>
            </a:r>
            <a:r>
              <a:rPr dirty="0" sz="1600" spc="-710">
                <a:latin typeface="Microsoft Sans Serif"/>
                <a:cs typeface="Microsoft Sans Serif"/>
              </a:rPr>
              <a:t>ي</a:t>
            </a:r>
            <a:endParaRPr sz="1600">
              <a:latin typeface="Microsoft Sans Serif"/>
              <a:cs typeface="Microsoft Sans Serif"/>
            </a:endParaRPr>
          </a:p>
        </p:txBody>
      </p:sp>
      <p:sp>
        <p:nvSpPr>
          <p:cNvPr id="21" name="object 21" descr=""/>
          <p:cNvSpPr txBox="1"/>
          <p:nvPr/>
        </p:nvSpPr>
        <p:spPr>
          <a:xfrm>
            <a:off x="6015354" y="2611069"/>
            <a:ext cx="260985" cy="269240"/>
          </a:xfrm>
          <a:prstGeom prst="rect">
            <a:avLst/>
          </a:prstGeom>
        </p:spPr>
        <p:txBody>
          <a:bodyPr wrap="square" lIns="0" tIns="12065" rIns="0" bIns="0" rtlCol="0" vert="horz">
            <a:spAutoFit/>
          </a:bodyPr>
          <a:lstStyle/>
          <a:p>
            <a:pPr algn="r" marL="12700" marR="5080">
              <a:lnSpc>
                <a:spcPct val="100000"/>
              </a:lnSpc>
              <a:spcBef>
                <a:spcPts val="95"/>
              </a:spcBef>
            </a:pPr>
            <a:r>
              <a:rPr dirty="0" baseline="5208" sz="2400" spc="-675">
                <a:solidFill>
                  <a:srgbClr val="FF0000"/>
                </a:solidFill>
                <a:latin typeface="Microsoft Sans Serif"/>
                <a:cs typeface="Microsoft Sans Serif"/>
              </a:rPr>
              <a:t>.</a:t>
            </a:r>
            <a:r>
              <a:rPr dirty="0" baseline="5208" sz="2400" spc="22">
                <a:solidFill>
                  <a:srgbClr val="FF0000"/>
                </a:solidFill>
                <a:latin typeface="Microsoft Sans Serif"/>
                <a:cs typeface="Microsoft Sans Serif"/>
              </a:rPr>
              <a:t> </a:t>
            </a:r>
            <a:r>
              <a:rPr dirty="0" sz="1600" spc="-495">
                <a:solidFill>
                  <a:srgbClr val="FF0000"/>
                </a:solidFill>
                <a:latin typeface="Microsoft Sans Serif"/>
                <a:cs typeface="Microsoft Sans Serif"/>
              </a:rPr>
              <a:t>ك</a:t>
            </a:r>
            <a:r>
              <a:rPr dirty="0" sz="1600" spc="260">
                <a:solidFill>
                  <a:srgbClr val="FF0000"/>
                </a:solidFill>
                <a:latin typeface="Microsoft Sans Serif"/>
                <a:cs typeface="Microsoft Sans Serif"/>
              </a:rPr>
              <a:t> </a:t>
            </a:r>
            <a:r>
              <a:rPr dirty="0" sz="1600" spc="-640">
                <a:solidFill>
                  <a:srgbClr val="FF0000"/>
                </a:solidFill>
                <a:latin typeface="Microsoft Sans Serif"/>
                <a:cs typeface="Microsoft Sans Serif"/>
              </a:rPr>
              <a:t>ل</a:t>
            </a:r>
            <a:endParaRPr sz="1600">
              <a:latin typeface="Microsoft Sans Serif"/>
              <a:cs typeface="Microsoft Sans Serif"/>
            </a:endParaRPr>
          </a:p>
        </p:txBody>
      </p:sp>
      <p:sp>
        <p:nvSpPr>
          <p:cNvPr id="22" name="object 22" descr=""/>
          <p:cNvSpPr txBox="1"/>
          <p:nvPr/>
        </p:nvSpPr>
        <p:spPr>
          <a:xfrm>
            <a:off x="9754489" y="2945383"/>
            <a:ext cx="259079" cy="269240"/>
          </a:xfrm>
          <a:prstGeom prst="rect">
            <a:avLst/>
          </a:prstGeom>
        </p:spPr>
        <p:txBody>
          <a:bodyPr wrap="square" lIns="0" tIns="12065" rIns="0" bIns="0" rtlCol="0" vert="horz">
            <a:spAutoFit/>
          </a:bodyPr>
          <a:lstStyle/>
          <a:p>
            <a:pPr algn="r" marL="38100" marR="30480">
              <a:lnSpc>
                <a:spcPct val="100000"/>
              </a:lnSpc>
              <a:spcBef>
                <a:spcPts val="95"/>
              </a:spcBef>
            </a:pPr>
            <a:r>
              <a:rPr dirty="0" sz="1600" spc="55">
                <a:latin typeface="Microsoft Sans Serif"/>
                <a:cs typeface="Microsoft Sans Serif"/>
              </a:rPr>
              <a:t> </a:t>
            </a:r>
            <a:r>
              <a:rPr dirty="0" baseline="-10416" sz="2400" spc="-907">
                <a:latin typeface="Microsoft Sans Serif"/>
                <a:cs typeface="Microsoft Sans Serif"/>
              </a:rPr>
              <a:t>ث</a:t>
            </a:r>
            <a:r>
              <a:rPr dirty="0" baseline="-13888" sz="2400" spc="-907">
                <a:latin typeface="Microsoft Sans Serif"/>
                <a:cs typeface="Microsoft Sans Serif"/>
              </a:rPr>
              <a:t>„</a:t>
            </a:r>
            <a:r>
              <a:rPr dirty="0" baseline="-5208" sz="2400" spc="-907">
                <a:latin typeface="Microsoft Sans Serif"/>
                <a:cs typeface="Microsoft Sans Serif"/>
              </a:rPr>
              <a:t>ح</a:t>
            </a:r>
            <a:endParaRPr baseline="-5208" sz="2400">
              <a:latin typeface="Microsoft Sans Serif"/>
              <a:cs typeface="Microsoft Sans Serif"/>
            </a:endParaRPr>
          </a:p>
        </p:txBody>
      </p:sp>
      <p:sp>
        <p:nvSpPr>
          <p:cNvPr id="23" name="object 23" descr=""/>
          <p:cNvSpPr txBox="1"/>
          <p:nvPr/>
        </p:nvSpPr>
        <p:spPr>
          <a:xfrm>
            <a:off x="6491351" y="2960623"/>
            <a:ext cx="300355" cy="269240"/>
          </a:xfrm>
          <a:prstGeom prst="rect">
            <a:avLst/>
          </a:prstGeom>
        </p:spPr>
        <p:txBody>
          <a:bodyPr wrap="square" lIns="0" tIns="12065" rIns="0" bIns="0" rtlCol="0" vert="horz">
            <a:spAutoFit/>
          </a:bodyPr>
          <a:lstStyle/>
          <a:p>
            <a:pPr algn="r" marL="38100" marR="30480">
              <a:lnSpc>
                <a:spcPct val="100000"/>
              </a:lnSpc>
              <a:spcBef>
                <a:spcPts val="95"/>
              </a:spcBef>
            </a:pPr>
            <a:r>
              <a:rPr dirty="0" baseline="3472" sz="2400" spc="-675">
                <a:latin typeface="Microsoft Sans Serif"/>
                <a:cs typeface="Microsoft Sans Serif"/>
              </a:rPr>
              <a:t>.</a:t>
            </a:r>
            <a:r>
              <a:rPr dirty="0" baseline="3472" sz="2400" spc="135">
                <a:latin typeface="Microsoft Sans Serif"/>
                <a:cs typeface="Microsoft Sans Serif"/>
              </a:rPr>
              <a:t>  </a:t>
            </a:r>
            <a:r>
              <a:rPr dirty="0" sz="1600" spc="-605">
                <a:latin typeface="Microsoft Sans Serif"/>
                <a:cs typeface="Microsoft Sans Serif"/>
              </a:rPr>
              <a:t>عن</a:t>
            </a:r>
            <a:r>
              <a:rPr dirty="0" baseline="-5208" sz="2400" spc="-907">
                <a:latin typeface="Microsoft Sans Serif"/>
                <a:cs typeface="Microsoft Sans Serif"/>
              </a:rPr>
              <a:t>„</a:t>
            </a:r>
            <a:endParaRPr baseline="-5208" sz="2400">
              <a:latin typeface="Microsoft Sans Serif"/>
              <a:cs typeface="Microsoft Sans Serif"/>
            </a:endParaRPr>
          </a:p>
        </p:txBody>
      </p:sp>
      <p:sp>
        <p:nvSpPr>
          <p:cNvPr id="24" name="object 24" descr=""/>
          <p:cNvSpPr txBox="1"/>
          <p:nvPr/>
        </p:nvSpPr>
        <p:spPr>
          <a:xfrm>
            <a:off x="5972683" y="3010916"/>
            <a:ext cx="5834380" cy="269240"/>
          </a:xfrm>
          <a:prstGeom prst="rect">
            <a:avLst/>
          </a:prstGeom>
        </p:spPr>
        <p:txBody>
          <a:bodyPr wrap="square" lIns="0" tIns="12065" rIns="0" bIns="0" rtlCol="0" vert="horz">
            <a:spAutoFit/>
          </a:bodyPr>
          <a:lstStyle/>
          <a:p>
            <a:pPr algn="r" marL="12700" marR="5080">
              <a:lnSpc>
                <a:spcPct val="100000"/>
              </a:lnSpc>
              <a:spcBef>
                <a:spcPts val="95"/>
              </a:spcBef>
            </a:pPr>
            <a:r>
              <a:rPr dirty="0" sz="1600" spc="-345">
                <a:latin typeface="Microsoft Sans Serif"/>
                <a:cs typeface="Microsoft Sans Serif"/>
              </a:rPr>
              <a:t>ل</a:t>
            </a:r>
            <a:r>
              <a:rPr dirty="0" sz="1600" spc="475">
                <a:latin typeface="Microsoft Sans Serif"/>
                <a:cs typeface="Microsoft Sans Serif"/>
              </a:rPr>
              <a:t> </a:t>
            </a:r>
            <a:r>
              <a:rPr dirty="0" sz="1600">
                <a:latin typeface="Microsoft Sans Serif"/>
                <a:cs typeface="Microsoft Sans Serif"/>
              </a:rPr>
              <a:t>ن</a:t>
            </a:r>
            <a:r>
              <a:rPr dirty="0" sz="1600" spc="135">
                <a:latin typeface="Microsoft Sans Serif"/>
                <a:cs typeface="Microsoft Sans Serif"/>
              </a:rPr>
              <a:t> </a:t>
            </a:r>
            <a:r>
              <a:rPr dirty="0" sz="1600" spc="-495">
                <a:latin typeface="Microsoft Sans Serif"/>
                <a:cs typeface="Microsoft Sans Serif"/>
              </a:rPr>
              <a:t>ك</a:t>
            </a:r>
            <a:r>
              <a:rPr dirty="0" sz="1600" spc="-80">
                <a:latin typeface="Microsoft Sans Serif"/>
                <a:cs typeface="Microsoft Sans Serif"/>
              </a:rPr>
              <a:t> </a:t>
            </a:r>
            <a:r>
              <a:rPr dirty="0" sz="1600" spc="-155">
                <a:latin typeface="Microsoft Sans Serif"/>
                <a:cs typeface="Microsoft Sans Serif"/>
              </a:rPr>
              <a:t>د</a:t>
            </a:r>
            <a:r>
              <a:rPr dirty="0" sz="1600" spc="-145">
                <a:latin typeface="Microsoft Sans Serif"/>
                <a:cs typeface="Microsoft Sans Serif"/>
              </a:rPr>
              <a:t> </a:t>
            </a:r>
            <a:r>
              <a:rPr dirty="0" sz="1600">
                <a:latin typeface="Microsoft Sans Serif"/>
                <a:cs typeface="Microsoft Sans Serif"/>
              </a:rPr>
              <a:t>ذ</a:t>
            </a:r>
            <a:r>
              <a:rPr dirty="0" sz="1600" spc="470">
                <a:latin typeface="Microsoft Sans Serif"/>
                <a:cs typeface="Microsoft Sans Serif"/>
              </a:rPr>
              <a:t> </a:t>
            </a:r>
            <a:r>
              <a:rPr dirty="0" sz="1600" spc="330">
                <a:latin typeface="Microsoft Sans Serif"/>
                <a:cs typeface="Microsoft Sans Serif"/>
              </a:rPr>
              <a:t>ت</a:t>
            </a:r>
            <a:r>
              <a:rPr dirty="0" sz="1600" spc="105">
                <a:latin typeface="Microsoft Sans Serif"/>
                <a:cs typeface="Microsoft Sans Serif"/>
              </a:rPr>
              <a:t>  </a:t>
            </a:r>
            <a:r>
              <a:rPr dirty="0" sz="1600">
                <a:latin typeface="Microsoft Sans Serif"/>
                <a:cs typeface="Microsoft Sans Serif"/>
              </a:rPr>
              <a:t>ذ</a:t>
            </a:r>
            <a:r>
              <a:rPr dirty="0" sz="1600" spc="5">
                <a:latin typeface="Microsoft Sans Serif"/>
                <a:cs typeface="Microsoft Sans Serif"/>
              </a:rPr>
              <a:t> </a:t>
            </a:r>
            <a:r>
              <a:rPr dirty="0" sz="1600" spc="-265">
                <a:latin typeface="Microsoft Sans Serif"/>
                <a:cs typeface="Microsoft Sans Serif"/>
              </a:rPr>
              <a:t>و</a:t>
            </a:r>
            <a:r>
              <a:rPr dirty="0" sz="1600" spc="-145">
                <a:latin typeface="Microsoft Sans Serif"/>
                <a:cs typeface="Microsoft Sans Serif"/>
              </a:rPr>
              <a:t> </a:t>
            </a:r>
            <a:r>
              <a:rPr dirty="0" sz="1600" spc="-200">
                <a:latin typeface="Microsoft Sans Serif"/>
                <a:cs typeface="Microsoft Sans Serif"/>
              </a:rPr>
              <a:t>نا</a:t>
            </a:r>
            <a:r>
              <a:rPr dirty="0" sz="1600" spc="-135">
                <a:latin typeface="Microsoft Sans Serif"/>
                <a:cs typeface="Microsoft Sans Serif"/>
              </a:rPr>
              <a:t> </a:t>
            </a:r>
            <a:r>
              <a:rPr dirty="0" sz="1600">
                <a:latin typeface="Microsoft Sans Serif"/>
                <a:cs typeface="Microsoft Sans Serif"/>
              </a:rPr>
              <a:t>ر</a:t>
            </a:r>
            <a:r>
              <a:rPr dirty="0" sz="1600" spc="245">
                <a:latin typeface="Microsoft Sans Serif"/>
                <a:cs typeface="Microsoft Sans Serif"/>
              </a:rPr>
              <a:t>  </a:t>
            </a:r>
            <a:r>
              <a:rPr dirty="0" sz="1600">
                <a:latin typeface="Microsoft Sans Serif"/>
                <a:cs typeface="Microsoft Sans Serif"/>
              </a:rPr>
              <a:t>ة</a:t>
            </a:r>
            <a:r>
              <a:rPr dirty="0" sz="1600" spc="-5">
                <a:latin typeface="Microsoft Sans Serif"/>
                <a:cs typeface="Microsoft Sans Serif"/>
              </a:rPr>
              <a:t> </a:t>
            </a:r>
            <a:r>
              <a:rPr dirty="0" sz="1600">
                <a:latin typeface="Microsoft Sans Serif"/>
                <a:cs typeface="Microsoft Sans Serif"/>
              </a:rPr>
              <a:t>ر</a:t>
            </a:r>
            <a:r>
              <a:rPr dirty="0" sz="1600" spc="175">
                <a:latin typeface="Microsoft Sans Serif"/>
                <a:cs typeface="Microsoft Sans Serif"/>
              </a:rPr>
              <a:t> </a:t>
            </a:r>
            <a:r>
              <a:rPr dirty="0" sz="1600">
                <a:latin typeface="Microsoft Sans Serif"/>
                <a:cs typeface="Microsoft Sans Serif"/>
              </a:rPr>
              <a:t>ن</a:t>
            </a:r>
            <a:r>
              <a:rPr dirty="0" sz="1600" spc="305">
                <a:latin typeface="Microsoft Sans Serif"/>
                <a:cs typeface="Microsoft Sans Serif"/>
              </a:rPr>
              <a:t> </a:t>
            </a:r>
            <a:r>
              <a:rPr dirty="0" sz="1600" spc="-95">
                <a:latin typeface="Microsoft Sans Serif"/>
                <a:cs typeface="Microsoft Sans Serif"/>
              </a:rPr>
              <a:t>حا</a:t>
            </a:r>
            <a:r>
              <a:rPr dirty="0" sz="1600" spc="360">
                <a:latin typeface="Microsoft Sans Serif"/>
                <a:cs typeface="Microsoft Sans Serif"/>
              </a:rPr>
              <a:t> </a:t>
            </a:r>
            <a:r>
              <a:rPr dirty="0" sz="1600" spc="-310">
                <a:latin typeface="Microsoft Sans Serif"/>
                <a:cs typeface="Microsoft Sans Serif"/>
              </a:rPr>
              <a:t>أل</a:t>
            </a:r>
            <a:r>
              <a:rPr dirty="0" sz="1600" spc="95">
                <a:latin typeface="Microsoft Sans Serif"/>
                <a:cs typeface="Microsoft Sans Serif"/>
              </a:rPr>
              <a:t> </a:t>
            </a:r>
            <a:r>
              <a:rPr dirty="0" sz="1600">
                <a:latin typeface="Microsoft Sans Serif"/>
                <a:cs typeface="Microsoft Sans Serif"/>
              </a:rPr>
              <a:t>ن</a:t>
            </a:r>
            <a:r>
              <a:rPr dirty="0" sz="1600" spc="484">
                <a:latin typeface="Microsoft Sans Serif"/>
                <a:cs typeface="Microsoft Sans Serif"/>
              </a:rPr>
              <a:t> </a:t>
            </a:r>
            <a:r>
              <a:rPr dirty="0" sz="1600" spc="-350">
                <a:latin typeface="Microsoft Sans Serif"/>
                <a:cs typeface="Microsoft Sans Serif"/>
              </a:rPr>
              <a:t>ال</a:t>
            </a:r>
            <a:r>
              <a:rPr dirty="0" sz="1600" spc="110">
                <a:latin typeface="Microsoft Sans Serif"/>
                <a:cs typeface="Microsoft Sans Serif"/>
              </a:rPr>
              <a:t> </a:t>
            </a:r>
            <a:r>
              <a:rPr dirty="0" sz="1600" spc="-305">
                <a:latin typeface="Microsoft Sans Serif"/>
                <a:cs typeface="Microsoft Sans Serif"/>
              </a:rPr>
              <a:t>أل</a:t>
            </a:r>
            <a:r>
              <a:rPr dirty="0" sz="1600" spc="95">
                <a:latin typeface="Microsoft Sans Serif"/>
                <a:cs typeface="Microsoft Sans Serif"/>
              </a:rPr>
              <a:t> </a:t>
            </a:r>
            <a:r>
              <a:rPr dirty="0" sz="1600" spc="-330">
                <a:latin typeface="Microsoft Sans Serif"/>
                <a:cs typeface="Microsoft Sans Serif"/>
              </a:rPr>
              <a:t>ق</a:t>
            </a:r>
            <a:r>
              <a:rPr dirty="0" sz="1600" spc="330">
                <a:latin typeface="Microsoft Sans Serif"/>
                <a:cs typeface="Microsoft Sans Serif"/>
              </a:rPr>
              <a:t> </a:t>
            </a:r>
            <a:r>
              <a:rPr dirty="0" sz="1600">
                <a:latin typeface="Microsoft Sans Serif"/>
                <a:cs typeface="Microsoft Sans Serif"/>
              </a:rPr>
              <a:t>ن</a:t>
            </a:r>
            <a:r>
              <a:rPr dirty="0" sz="1600" spc="260">
                <a:latin typeface="Microsoft Sans Serif"/>
                <a:cs typeface="Microsoft Sans Serif"/>
              </a:rPr>
              <a:t> </a:t>
            </a:r>
            <a:r>
              <a:rPr dirty="0" sz="1600" spc="-270">
                <a:latin typeface="Microsoft Sans Serif"/>
                <a:cs typeface="Microsoft Sans Serif"/>
              </a:rPr>
              <a:t>نو</a:t>
            </a:r>
            <a:r>
              <a:rPr dirty="0" sz="1600" spc="395">
                <a:latin typeface="Microsoft Sans Serif"/>
                <a:cs typeface="Microsoft Sans Serif"/>
              </a:rPr>
              <a:t> </a:t>
            </a:r>
            <a:r>
              <a:rPr dirty="0" sz="1600" spc="330">
                <a:latin typeface="Microsoft Sans Serif"/>
                <a:cs typeface="Microsoft Sans Serif"/>
              </a:rPr>
              <a:t>ت</a:t>
            </a:r>
            <a:r>
              <a:rPr dirty="0" sz="1600" spc="114">
                <a:latin typeface="Microsoft Sans Serif"/>
                <a:cs typeface="Microsoft Sans Serif"/>
              </a:rPr>
              <a:t>  </a:t>
            </a:r>
            <a:r>
              <a:rPr dirty="0" sz="1600">
                <a:solidFill>
                  <a:srgbClr val="FF0000"/>
                </a:solidFill>
                <a:latin typeface="Microsoft Sans Serif"/>
                <a:cs typeface="Microsoft Sans Serif"/>
              </a:rPr>
              <a:t>ما</a:t>
            </a:r>
            <a:r>
              <a:rPr dirty="0" sz="1600" spc="415">
                <a:solidFill>
                  <a:srgbClr val="FF0000"/>
                </a:solidFill>
                <a:latin typeface="Microsoft Sans Serif"/>
                <a:cs typeface="Microsoft Sans Serif"/>
              </a:rPr>
              <a:t> </a:t>
            </a:r>
            <a:r>
              <a:rPr dirty="0" sz="1600" spc="330">
                <a:solidFill>
                  <a:srgbClr val="FF0000"/>
                </a:solidFill>
                <a:latin typeface="Microsoft Sans Serif"/>
                <a:cs typeface="Microsoft Sans Serif"/>
              </a:rPr>
              <a:t>ت</a:t>
            </a:r>
            <a:r>
              <a:rPr dirty="0" sz="1600" spc="320">
                <a:solidFill>
                  <a:srgbClr val="FF0000"/>
                </a:solidFill>
                <a:latin typeface="Microsoft Sans Serif"/>
                <a:cs typeface="Microsoft Sans Serif"/>
              </a:rPr>
              <a:t>  </a:t>
            </a:r>
            <a:r>
              <a:rPr dirty="0" sz="1600" spc="-480">
                <a:solidFill>
                  <a:srgbClr val="FF0000"/>
                </a:solidFill>
                <a:latin typeface="Microsoft Sans Serif"/>
                <a:cs typeface="Microsoft Sans Serif"/>
              </a:rPr>
              <a:t>يو</a:t>
            </a:r>
            <a:r>
              <a:rPr dirty="0" sz="1600" spc="375">
                <a:solidFill>
                  <a:srgbClr val="FF0000"/>
                </a:solidFill>
                <a:latin typeface="Microsoft Sans Serif"/>
                <a:cs typeface="Microsoft Sans Serif"/>
              </a:rPr>
              <a:t> </a:t>
            </a:r>
            <a:r>
              <a:rPr dirty="0" sz="1600">
                <a:solidFill>
                  <a:srgbClr val="FF0000"/>
                </a:solidFill>
                <a:latin typeface="Microsoft Sans Serif"/>
                <a:cs typeface="Microsoft Sans Serif"/>
              </a:rPr>
              <a:t>ا</a:t>
            </a:r>
            <a:r>
              <a:rPr dirty="0" sz="1600" spc="204">
                <a:solidFill>
                  <a:srgbClr val="FF0000"/>
                </a:solidFill>
                <a:latin typeface="Microsoft Sans Serif"/>
                <a:cs typeface="Microsoft Sans Serif"/>
              </a:rPr>
              <a:t> </a:t>
            </a:r>
            <a:r>
              <a:rPr dirty="0" sz="1600">
                <a:solidFill>
                  <a:srgbClr val="FF0000"/>
                </a:solidFill>
                <a:latin typeface="Microsoft Sans Serif"/>
                <a:cs typeface="Microsoft Sans Serif"/>
              </a:rPr>
              <a:t>ر</a:t>
            </a:r>
            <a:r>
              <a:rPr dirty="0" sz="1600" spc="190">
                <a:solidFill>
                  <a:srgbClr val="FF0000"/>
                </a:solidFill>
                <a:latin typeface="Microsoft Sans Serif"/>
                <a:cs typeface="Microsoft Sans Serif"/>
              </a:rPr>
              <a:t> </a:t>
            </a:r>
            <a:r>
              <a:rPr dirty="0" sz="1600" spc="-240">
                <a:solidFill>
                  <a:srgbClr val="FF0000"/>
                </a:solidFill>
                <a:latin typeface="Microsoft Sans Serif"/>
                <a:cs typeface="Microsoft Sans Serif"/>
              </a:rPr>
              <a:t>ا</a:t>
            </a:r>
            <a:r>
              <a:rPr dirty="0" sz="1600" spc="125">
                <a:solidFill>
                  <a:srgbClr val="FF0000"/>
                </a:solidFill>
                <a:latin typeface="Microsoft Sans Serif"/>
                <a:cs typeface="Microsoft Sans Serif"/>
              </a:rPr>
              <a:t> </a:t>
            </a:r>
            <a:r>
              <a:rPr dirty="0" sz="1600">
                <a:solidFill>
                  <a:srgbClr val="FF0000"/>
                </a:solidFill>
                <a:latin typeface="Microsoft Sans Serif"/>
                <a:cs typeface="Microsoft Sans Serif"/>
              </a:rPr>
              <a:t>ا</a:t>
            </a:r>
            <a:r>
              <a:rPr dirty="0" sz="1600" spc="420">
                <a:solidFill>
                  <a:srgbClr val="FF0000"/>
                </a:solidFill>
                <a:latin typeface="Microsoft Sans Serif"/>
                <a:cs typeface="Microsoft Sans Serif"/>
              </a:rPr>
              <a:t> </a:t>
            </a:r>
            <a:r>
              <a:rPr dirty="0" sz="1600">
                <a:solidFill>
                  <a:srgbClr val="FF0000"/>
                </a:solidFill>
                <a:latin typeface="Microsoft Sans Serif"/>
                <a:cs typeface="Microsoft Sans Serif"/>
              </a:rPr>
              <a:t>ا</a:t>
            </a:r>
            <a:r>
              <a:rPr dirty="0" sz="1600" spc="390">
                <a:solidFill>
                  <a:srgbClr val="FF0000"/>
                </a:solidFill>
                <a:latin typeface="Microsoft Sans Serif"/>
                <a:cs typeface="Microsoft Sans Serif"/>
              </a:rPr>
              <a:t>  </a:t>
            </a:r>
            <a:r>
              <a:rPr dirty="0" sz="1600">
                <a:solidFill>
                  <a:srgbClr val="FF0000"/>
                </a:solidFill>
                <a:latin typeface="Microsoft Sans Serif"/>
                <a:cs typeface="Microsoft Sans Serif"/>
              </a:rPr>
              <a:t>ا</a:t>
            </a:r>
            <a:r>
              <a:rPr dirty="0" sz="1600" spc="200">
                <a:solidFill>
                  <a:srgbClr val="FF0000"/>
                </a:solidFill>
                <a:latin typeface="Microsoft Sans Serif"/>
                <a:cs typeface="Microsoft Sans Serif"/>
              </a:rPr>
              <a:t>  </a:t>
            </a:r>
            <a:r>
              <a:rPr dirty="0" sz="1600" spc="-50">
                <a:solidFill>
                  <a:srgbClr val="FF0000"/>
                </a:solidFill>
                <a:latin typeface="Microsoft Sans Serif"/>
                <a:cs typeface="Microsoft Sans Serif"/>
              </a:rPr>
              <a:t>ا</a:t>
            </a:r>
            <a:endParaRPr sz="1600">
              <a:latin typeface="Microsoft Sans Serif"/>
              <a:cs typeface="Microsoft Sans Serif"/>
            </a:endParaRPr>
          </a:p>
        </p:txBody>
      </p:sp>
      <p:sp>
        <p:nvSpPr>
          <p:cNvPr id="25" name="object 25" descr=""/>
          <p:cNvSpPr txBox="1"/>
          <p:nvPr/>
        </p:nvSpPr>
        <p:spPr>
          <a:xfrm>
            <a:off x="5982842" y="2988055"/>
            <a:ext cx="5993130" cy="269240"/>
          </a:xfrm>
          <a:prstGeom prst="rect">
            <a:avLst/>
          </a:prstGeom>
        </p:spPr>
        <p:txBody>
          <a:bodyPr wrap="square" lIns="0" tIns="12065" rIns="0" bIns="0" rtlCol="0" vert="horz">
            <a:spAutoFit/>
          </a:bodyPr>
          <a:lstStyle/>
          <a:p>
            <a:pPr algn="r" marL="63500" marR="68580">
              <a:lnSpc>
                <a:spcPct val="100000"/>
              </a:lnSpc>
              <a:spcBef>
                <a:spcPts val="95"/>
              </a:spcBef>
            </a:pPr>
            <a:r>
              <a:rPr dirty="0" baseline="1736" sz="2400" spc="-1207">
                <a:latin typeface="Microsoft Sans Serif"/>
                <a:cs typeface="Microsoft Sans Serif"/>
              </a:rPr>
              <a:t>ث</a:t>
            </a:r>
            <a:r>
              <a:rPr dirty="0" baseline="-8680" sz="2400" spc="-1207">
                <a:latin typeface="Microsoft Sans Serif"/>
                <a:cs typeface="Microsoft Sans Serif"/>
              </a:rPr>
              <a:t>„</a:t>
            </a:r>
            <a:r>
              <a:rPr dirty="0" sz="1600" spc="-805">
                <a:latin typeface="Microsoft Sans Serif"/>
                <a:cs typeface="Microsoft Sans Serif"/>
              </a:rPr>
              <a:t>ث</a:t>
            </a:r>
            <a:r>
              <a:rPr dirty="0" baseline="-3472" sz="2400" spc="-1207">
                <a:latin typeface="Microsoft Sans Serif"/>
                <a:cs typeface="Microsoft Sans Serif"/>
              </a:rPr>
              <a:t>,</a:t>
            </a:r>
            <a:r>
              <a:rPr dirty="0" baseline="5208" sz="2400" spc="-1207">
                <a:latin typeface="Microsoft Sans Serif"/>
                <a:cs typeface="Microsoft Sans Serif"/>
              </a:rPr>
              <a:t>ق</a:t>
            </a:r>
            <a:r>
              <a:rPr dirty="0" baseline="24305" sz="2400" spc="-1207">
                <a:latin typeface="Microsoft Sans Serif"/>
                <a:cs typeface="Microsoft Sans Serif"/>
              </a:rPr>
              <a:t>„</a:t>
            </a:r>
            <a:r>
              <a:rPr dirty="0" baseline="24305" sz="2400" spc="637">
                <a:latin typeface="Microsoft Sans Serif"/>
                <a:cs typeface="Microsoft Sans Serif"/>
              </a:rPr>
              <a:t> </a:t>
            </a:r>
            <a:r>
              <a:rPr dirty="0" baseline="6944" sz="2400" spc="-675">
                <a:latin typeface="Microsoft Sans Serif"/>
                <a:cs typeface="Microsoft Sans Serif"/>
              </a:rPr>
              <a:t>.</a:t>
            </a:r>
            <a:r>
              <a:rPr dirty="0" baseline="6944" sz="2400" spc="-209">
                <a:latin typeface="Microsoft Sans Serif"/>
                <a:cs typeface="Microsoft Sans Serif"/>
              </a:rPr>
              <a:t> </a:t>
            </a:r>
            <a:r>
              <a:rPr dirty="0" baseline="1736" sz="2400">
                <a:latin typeface="Microsoft Sans Serif"/>
                <a:cs typeface="Microsoft Sans Serif"/>
              </a:rPr>
              <a:t>م</a:t>
            </a:r>
            <a:r>
              <a:rPr dirty="0" baseline="1736" sz="2400" spc="97">
                <a:latin typeface="Microsoft Sans Serif"/>
                <a:cs typeface="Microsoft Sans Serif"/>
              </a:rPr>
              <a:t> </a:t>
            </a:r>
            <a:r>
              <a:rPr dirty="0" baseline="1736" sz="2400" spc="-697">
                <a:latin typeface="Microsoft Sans Serif"/>
                <a:cs typeface="Microsoft Sans Serif"/>
              </a:rPr>
              <a:t>ل</a:t>
            </a:r>
            <a:r>
              <a:rPr dirty="0" baseline="12152" sz="2400" spc="675">
                <a:latin typeface="Microsoft Sans Serif"/>
                <a:cs typeface="Microsoft Sans Serif"/>
              </a:rPr>
              <a:t>    </a:t>
            </a:r>
            <a:r>
              <a:rPr dirty="0" baseline="1736" sz="2400" spc="-877">
                <a:latin typeface="Microsoft Sans Serif"/>
                <a:cs typeface="Microsoft Sans Serif"/>
              </a:rPr>
              <a:t>ث</a:t>
            </a:r>
            <a:r>
              <a:rPr dirty="0" baseline="-3472" sz="2400" spc="-877">
                <a:latin typeface="Microsoft Sans Serif"/>
                <a:cs typeface="Microsoft Sans Serif"/>
              </a:rPr>
              <a:t>„</a:t>
            </a:r>
            <a:r>
              <a:rPr dirty="0" baseline="6944" sz="2400" spc="-877">
                <a:latin typeface="Microsoft Sans Serif"/>
                <a:cs typeface="Microsoft Sans Serif"/>
              </a:rPr>
              <a:t>ح</a:t>
            </a:r>
            <a:r>
              <a:rPr dirty="0" baseline="6944" sz="2400" spc="585">
                <a:latin typeface="Microsoft Sans Serif"/>
                <a:cs typeface="Microsoft Sans Serif"/>
              </a:rPr>
              <a:t> </a:t>
            </a:r>
            <a:r>
              <a:rPr dirty="0" sz="1600" spc="-470">
                <a:latin typeface="Microsoft Sans Serif"/>
                <a:cs typeface="Microsoft Sans Serif"/>
              </a:rPr>
              <a:t>ح</a:t>
            </a:r>
            <a:r>
              <a:rPr dirty="0" sz="1600" spc="-470">
                <a:latin typeface="Microsoft Sans Serif"/>
                <a:cs typeface="Microsoft Sans Serif"/>
              </a:rPr>
              <a:t>,</a:t>
            </a:r>
            <a:r>
              <a:rPr dirty="0" sz="1600" spc="105">
                <a:latin typeface="Microsoft Sans Serif"/>
                <a:cs typeface="Microsoft Sans Serif"/>
              </a:rPr>
              <a:t>  </a:t>
            </a:r>
            <a:r>
              <a:rPr dirty="0" baseline="6944" sz="2400" spc="-675">
                <a:latin typeface="Microsoft Sans Serif"/>
                <a:cs typeface="Microsoft Sans Serif"/>
              </a:rPr>
              <a:t>.</a:t>
            </a:r>
            <a:r>
              <a:rPr dirty="0" baseline="6944" sz="2400" spc="-37">
                <a:latin typeface="Microsoft Sans Serif"/>
                <a:cs typeface="Microsoft Sans Serif"/>
              </a:rPr>
              <a:t> </a:t>
            </a:r>
            <a:r>
              <a:rPr dirty="0" baseline="-8680" sz="2400" spc="-675">
                <a:latin typeface="Microsoft Sans Serif"/>
                <a:cs typeface="Microsoft Sans Serif"/>
              </a:rPr>
              <a:t>,</a:t>
            </a:r>
            <a:r>
              <a:rPr dirty="0" baseline="-8680" sz="2400" spc="75">
                <a:latin typeface="Microsoft Sans Serif"/>
                <a:cs typeface="Microsoft Sans Serif"/>
              </a:rPr>
              <a:t>  </a:t>
            </a:r>
            <a:r>
              <a:rPr dirty="0" baseline="8680" sz="2400" spc="-1042">
                <a:latin typeface="Microsoft Sans Serif"/>
                <a:cs typeface="Microsoft Sans Serif"/>
              </a:rPr>
              <a:t>يطخ</a:t>
            </a:r>
            <a:r>
              <a:rPr dirty="0" baseline="29513" sz="2400" spc="-1042">
                <a:latin typeface="Microsoft Sans Serif"/>
                <a:cs typeface="Microsoft Sans Serif"/>
              </a:rPr>
              <a:t>.</a:t>
            </a:r>
            <a:r>
              <a:rPr dirty="0" baseline="-6944" sz="2400" spc="-1042">
                <a:latin typeface="Microsoft Sans Serif"/>
                <a:cs typeface="Microsoft Sans Serif"/>
              </a:rPr>
              <a:t>„</a:t>
            </a:r>
            <a:r>
              <a:rPr dirty="0" baseline="-6944" sz="2400" spc="465">
                <a:latin typeface="Microsoft Sans Serif"/>
                <a:cs typeface="Microsoft Sans Serif"/>
              </a:rPr>
              <a:t> </a:t>
            </a:r>
            <a:r>
              <a:rPr dirty="0" baseline="19097" sz="2400" spc="-600">
                <a:latin typeface="Microsoft Sans Serif"/>
                <a:cs typeface="Microsoft Sans Serif"/>
              </a:rPr>
              <a:t>لا</a:t>
            </a:r>
            <a:r>
              <a:rPr dirty="0" baseline="19097" sz="2400" spc="450">
                <a:latin typeface="Microsoft Sans Serif"/>
                <a:cs typeface="Microsoft Sans Serif"/>
              </a:rPr>
              <a:t> </a:t>
            </a:r>
            <a:r>
              <a:rPr dirty="0" baseline="-3472" sz="2400" spc="-1957">
                <a:latin typeface="Microsoft Sans Serif"/>
                <a:cs typeface="Microsoft Sans Serif"/>
              </a:rPr>
              <a:t>ص</a:t>
            </a:r>
            <a:r>
              <a:rPr dirty="0" baseline="15625" sz="2400" spc="-1957">
                <a:latin typeface="Microsoft Sans Serif"/>
                <a:cs typeface="Microsoft Sans Serif"/>
              </a:rPr>
              <a:t>.</a:t>
            </a:r>
            <a:r>
              <a:rPr dirty="0" baseline="15625" sz="2400" spc="202">
                <a:latin typeface="Microsoft Sans Serif"/>
                <a:cs typeface="Microsoft Sans Serif"/>
              </a:rPr>
              <a:t> </a:t>
            </a:r>
            <a:r>
              <a:rPr dirty="0" baseline="1736" sz="2400">
                <a:latin typeface="Microsoft Sans Serif"/>
                <a:cs typeface="Microsoft Sans Serif"/>
              </a:rPr>
              <a:t>م</a:t>
            </a:r>
            <a:r>
              <a:rPr dirty="0" baseline="1736" sz="2400" spc="240">
                <a:latin typeface="Microsoft Sans Serif"/>
                <a:cs typeface="Microsoft Sans Serif"/>
              </a:rPr>
              <a:t> </a:t>
            </a:r>
            <a:r>
              <a:rPr dirty="0" baseline="6944" sz="2400" spc="-675">
                <a:latin typeface="Microsoft Sans Serif"/>
                <a:cs typeface="Microsoft Sans Serif"/>
              </a:rPr>
              <a:t>.</a:t>
            </a:r>
            <a:r>
              <a:rPr dirty="0" baseline="6944" sz="2400" spc="-209">
                <a:latin typeface="Microsoft Sans Serif"/>
                <a:cs typeface="Microsoft Sans Serif"/>
              </a:rPr>
              <a:t> </a:t>
            </a:r>
            <a:r>
              <a:rPr dirty="0" baseline="1736" sz="2400" spc="-487">
                <a:latin typeface="Microsoft Sans Serif"/>
                <a:cs typeface="Microsoft Sans Serif"/>
              </a:rPr>
              <a:t>ع</a:t>
            </a:r>
            <a:r>
              <a:rPr dirty="0" baseline="1736" sz="2400" spc="127">
                <a:latin typeface="Microsoft Sans Serif"/>
                <a:cs typeface="Microsoft Sans Serif"/>
              </a:rPr>
              <a:t>  </a:t>
            </a:r>
            <a:r>
              <a:rPr dirty="0" baseline="3472" sz="2400" spc="-1687">
                <a:latin typeface="Microsoft Sans Serif"/>
                <a:cs typeface="Microsoft Sans Serif"/>
              </a:rPr>
              <a:t>ضف</a:t>
            </a:r>
            <a:r>
              <a:rPr dirty="0" baseline="22569" sz="2400" spc="-1687">
                <a:latin typeface="Microsoft Sans Serif"/>
                <a:cs typeface="Microsoft Sans Serif"/>
              </a:rPr>
              <a:t>.</a:t>
            </a:r>
            <a:r>
              <a:rPr dirty="0" baseline="22569" sz="2400" spc="-157">
                <a:latin typeface="Microsoft Sans Serif"/>
                <a:cs typeface="Microsoft Sans Serif"/>
              </a:rPr>
              <a:t> </a:t>
            </a:r>
            <a:r>
              <a:rPr dirty="0" baseline="-12152" sz="2400" spc="-675">
                <a:latin typeface="Microsoft Sans Serif"/>
                <a:cs typeface="Microsoft Sans Serif"/>
              </a:rPr>
              <a:t>,</a:t>
            </a:r>
            <a:r>
              <a:rPr dirty="0" baseline="-12152" sz="2400" spc="-97">
                <a:latin typeface="Microsoft Sans Serif"/>
                <a:cs typeface="Microsoft Sans Serif"/>
              </a:rPr>
              <a:t> </a:t>
            </a:r>
            <a:r>
              <a:rPr dirty="0" baseline="-1736" sz="2400">
                <a:latin typeface="Microsoft Sans Serif"/>
                <a:cs typeface="Microsoft Sans Serif"/>
              </a:rPr>
              <a:t>ا</a:t>
            </a:r>
            <a:r>
              <a:rPr dirty="0" baseline="-1736" sz="2400" spc="225">
                <a:latin typeface="Microsoft Sans Serif"/>
                <a:cs typeface="Microsoft Sans Serif"/>
              </a:rPr>
              <a:t> </a:t>
            </a:r>
            <a:r>
              <a:rPr dirty="0" baseline="6944" sz="2400" spc="-675">
                <a:latin typeface="Microsoft Sans Serif"/>
                <a:cs typeface="Microsoft Sans Serif"/>
              </a:rPr>
              <a:t>.</a:t>
            </a:r>
            <a:r>
              <a:rPr dirty="0" baseline="6944" sz="2400" spc="-157">
                <a:latin typeface="Microsoft Sans Serif"/>
                <a:cs typeface="Microsoft Sans Serif"/>
              </a:rPr>
              <a:t> </a:t>
            </a:r>
            <a:r>
              <a:rPr dirty="0" baseline="3472" sz="2400" spc="-900">
                <a:latin typeface="Microsoft Sans Serif"/>
                <a:cs typeface="Microsoft Sans Serif"/>
              </a:rPr>
              <a:t>ي</a:t>
            </a:r>
            <a:r>
              <a:rPr dirty="0" baseline="-5208" sz="2400" spc="-900">
                <a:latin typeface="Microsoft Sans Serif"/>
                <a:cs typeface="Microsoft Sans Serif"/>
              </a:rPr>
              <a:t>„</a:t>
            </a:r>
            <a:r>
              <a:rPr dirty="0" baseline="3472" sz="2400" spc="-900">
                <a:latin typeface="Microsoft Sans Serif"/>
                <a:cs typeface="Microsoft Sans Serif"/>
              </a:rPr>
              <a:t>ث</a:t>
            </a:r>
            <a:r>
              <a:rPr dirty="0" sz="1600" spc="-600">
                <a:latin typeface="Microsoft Sans Serif"/>
                <a:cs typeface="Microsoft Sans Serif"/>
              </a:rPr>
              <a:t>„</a:t>
            </a:r>
            <a:r>
              <a:rPr dirty="0" baseline="8680" sz="2400" spc="-900">
                <a:latin typeface="Microsoft Sans Serif"/>
                <a:cs typeface="Microsoft Sans Serif"/>
              </a:rPr>
              <a:t>م</a:t>
            </a:r>
            <a:r>
              <a:rPr dirty="0" baseline="8680" sz="2400" spc="15">
                <a:latin typeface="Microsoft Sans Serif"/>
                <a:cs typeface="Microsoft Sans Serif"/>
              </a:rPr>
              <a:t> </a:t>
            </a:r>
            <a:r>
              <a:rPr dirty="0" baseline="6944" sz="2400" spc="-405">
                <a:latin typeface="Microsoft Sans Serif"/>
                <a:cs typeface="Microsoft Sans Serif"/>
              </a:rPr>
              <a:t>ع</a:t>
            </a:r>
            <a:r>
              <a:rPr dirty="0" baseline="-12152" sz="2400" spc="-405">
                <a:latin typeface="Microsoft Sans Serif"/>
                <a:cs typeface="Microsoft Sans Serif"/>
              </a:rPr>
              <a:t>,</a:t>
            </a:r>
            <a:r>
              <a:rPr dirty="0" baseline="-12152" sz="2400" spc="-120">
                <a:latin typeface="Microsoft Sans Serif"/>
                <a:cs typeface="Microsoft Sans Serif"/>
              </a:rPr>
              <a:t> </a:t>
            </a:r>
            <a:r>
              <a:rPr dirty="0" baseline="-1736" sz="2400">
                <a:latin typeface="Microsoft Sans Serif"/>
                <a:cs typeface="Microsoft Sans Serif"/>
              </a:rPr>
              <a:t>ا</a:t>
            </a:r>
            <a:r>
              <a:rPr dirty="0" baseline="-1736" sz="2400" spc="450">
                <a:latin typeface="Microsoft Sans Serif"/>
                <a:cs typeface="Microsoft Sans Serif"/>
              </a:rPr>
              <a:t> </a:t>
            </a:r>
            <a:r>
              <a:rPr dirty="0" baseline="8680" sz="2400" spc="-937">
                <a:latin typeface="Microsoft Sans Serif"/>
                <a:cs typeface="Microsoft Sans Serif"/>
              </a:rPr>
              <a:t>„</a:t>
            </a:r>
            <a:r>
              <a:rPr dirty="0" baseline="8680" sz="2400" spc="-427">
                <a:latin typeface="Microsoft Sans Serif"/>
                <a:cs typeface="Microsoft Sans Serif"/>
              </a:rPr>
              <a:t> </a:t>
            </a:r>
            <a:r>
              <a:rPr dirty="0" baseline="1736" sz="2400" spc="-465">
                <a:latin typeface="Microsoft Sans Serif"/>
                <a:cs typeface="Microsoft Sans Serif"/>
              </a:rPr>
              <a:t>ح</a:t>
            </a:r>
            <a:r>
              <a:rPr dirty="0" baseline="1736" sz="2400" spc="292">
                <a:latin typeface="Microsoft Sans Serif"/>
                <a:cs typeface="Microsoft Sans Serif"/>
              </a:rPr>
              <a:t> </a:t>
            </a:r>
            <a:r>
              <a:rPr dirty="0" baseline="6944" sz="2400" spc="-675">
                <a:latin typeface="Microsoft Sans Serif"/>
                <a:cs typeface="Microsoft Sans Serif"/>
              </a:rPr>
              <a:t>.</a:t>
            </a:r>
            <a:r>
              <a:rPr dirty="0" baseline="6944" sz="2400" spc="-209">
                <a:latin typeface="Microsoft Sans Serif"/>
                <a:cs typeface="Microsoft Sans Serif"/>
              </a:rPr>
              <a:t> </a:t>
            </a:r>
            <a:r>
              <a:rPr dirty="0" baseline="1736" sz="2400">
                <a:latin typeface="Microsoft Sans Serif"/>
                <a:cs typeface="Microsoft Sans Serif"/>
              </a:rPr>
              <a:t>م</a:t>
            </a:r>
            <a:r>
              <a:rPr dirty="0" baseline="1736" sz="2400" spc="240">
                <a:latin typeface="Microsoft Sans Serif"/>
                <a:cs typeface="Microsoft Sans Serif"/>
              </a:rPr>
              <a:t> </a:t>
            </a:r>
            <a:r>
              <a:rPr dirty="0" baseline="6944" sz="2400" spc="-675">
                <a:latin typeface="Microsoft Sans Serif"/>
                <a:cs typeface="Microsoft Sans Serif"/>
              </a:rPr>
              <a:t>.</a:t>
            </a:r>
            <a:r>
              <a:rPr dirty="0" baseline="6944" sz="2400" spc="367">
                <a:latin typeface="Microsoft Sans Serif"/>
                <a:cs typeface="Microsoft Sans Serif"/>
              </a:rPr>
              <a:t> </a:t>
            </a:r>
            <a:r>
              <a:rPr dirty="0" baseline="12152" sz="2400" spc="-1050">
                <a:latin typeface="Microsoft Sans Serif"/>
                <a:cs typeface="Microsoft Sans Serif"/>
              </a:rPr>
              <a:t>كي</a:t>
            </a:r>
            <a:r>
              <a:rPr dirty="0" baseline="6944" sz="2400" spc="-1050">
                <a:latin typeface="Microsoft Sans Serif"/>
                <a:cs typeface="Microsoft Sans Serif"/>
              </a:rPr>
              <a:t>„</a:t>
            </a:r>
            <a:r>
              <a:rPr dirty="0" baseline="6944" sz="2400" spc="742">
                <a:latin typeface="Microsoft Sans Serif"/>
                <a:cs typeface="Microsoft Sans Serif"/>
              </a:rPr>
              <a:t>    </a:t>
            </a:r>
            <a:r>
              <a:rPr dirty="0" baseline="1736" sz="2400">
                <a:solidFill>
                  <a:srgbClr val="FF0000"/>
                </a:solidFill>
                <a:latin typeface="Microsoft Sans Serif"/>
                <a:cs typeface="Microsoft Sans Serif"/>
              </a:rPr>
              <a:t>ع</a:t>
            </a:r>
            <a:r>
              <a:rPr dirty="0" baseline="1736" sz="2400" spc="412">
                <a:solidFill>
                  <a:srgbClr val="FF0000"/>
                </a:solidFill>
                <a:latin typeface="Microsoft Sans Serif"/>
                <a:cs typeface="Microsoft Sans Serif"/>
              </a:rPr>
              <a:t>  </a:t>
            </a:r>
            <a:r>
              <a:rPr dirty="0" baseline="-15625" sz="2400" spc="-675">
                <a:solidFill>
                  <a:srgbClr val="FF0000"/>
                </a:solidFill>
                <a:latin typeface="Microsoft Sans Serif"/>
                <a:cs typeface="Microsoft Sans Serif"/>
              </a:rPr>
              <a:t>,</a:t>
            </a:r>
            <a:r>
              <a:rPr dirty="0" baseline="-15625" sz="2400" spc="-127">
                <a:solidFill>
                  <a:srgbClr val="FF0000"/>
                </a:solidFill>
                <a:latin typeface="Microsoft Sans Serif"/>
                <a:cs typeface="Microsoft Sans Serif"/>
              </a:rPr>
              <a:t> </a:t>
            </a:r>
            <a:r>
              <a:rPr dirty="0" baseline="8680" sz="2400" spc="-1147">
                <a:solidFill>
                  <a:srgbClr val="FF0000"/>
                </a:solidFill>
                <a:latin typeface="Microsoft Sans Serif"/>
                <a:cs typeface="Microsoft Sans Serif"/>
              </a:rPr>
              <a:t>صب</a:t>
            </a:r>
            <a:r>
              <a:rPr dirty="0" baseline="22569" sz="2400" spc="-1147">
                <a:solidFill>
                  <a:srgbClr val="FF0000"/>
                </a:solidFill>
                <a:latin typeface="Microsoft Sans Serif"/>
                <a:cs typeface="Microsoft Sans Serif"/>
              </a:rPr>
              <a:t>.</a:t>
            </a:r>
            <a:r>
              <a:rPr dirty="0" baseline="15625" sz="2400" spc="-1147">
                <a:solidFill>
                  <a:srgbClr val="FF0000"/>
                </a:solidFill>
                <a:latin typeface="Microsoft Sans Serif"/>
                <a:cs typeface="Microsoft Sans Serif"/>
              </a:rPr>
              <a:t>م</a:t>
            </a:r>
            <a:r>
              <a:rPr dirty="0" baseline="15625" sz="2400" spc="225">
                <a:solidFill>
                  <a:srgbClr val="FF0000"/>
                </a:solidFill>
                <a:latin typeface="Microsoft Sans Serif"/>
                <a:cs typeface="Microsoft Sans Serif"/>
              </a:rPr>
              <a:t> </a:t>
            </a:r>
            <a:r>
              <a:rPr dirty="0" baseline="-19097" sz="2400" spc="-847">
                <a:solidFill>
                  <a:srgbClr val="FF0000"/>
                </a:solidFill>
                <a:latin typeface="Microsoft Sans Serif"/>
                <a:cs typeface="Microsoft Sans Serif"/>
              </a:rPr>
              <a:t>„</a:t>
            </a:r>
            <a:r>
              <a:rPr dirty="0" baseline="3472" sz="2400" spc="-847">
                <a:solidFill>
                  <a:srgbClr val="FF0000"/>
                </a:solidFill>
                <a:latin typeface="Microsoft Sans Serif"/>
                <a:cs typeface="Microsoft Sans Serif"/>
              </a:rPr>
              <a:t>ل</a:t>
            </a:r>
            <a:r>
              <a:rPr dirty="0" baseline="3472" sz="2400" spc="-419">
                <a:solidFill>
                  <a:srgbClr val="FF0000"/>
                </a:solidFill>
                <a:latin typeface="Microsoft Sans Serif"/>
                <a:cs typeface="Microsoft Sans Serif"/>
              </a:rPr>
              <a:t> </a:t>
            </a:r>
            <a:r>
              <a:rPr dirty="0" baseline="3472" sz="2400" spc="-1095">
                <a:solidFill>
                  <a:srgbClr val="FF0000"/>
                </a:solidFill>
                <a:latin typeface="Microsoft Sans Serif"/>
                <a:cs typeface="Microsoft Sans Serif"/>
              </a:rPr>
              <a:t>ت</a:t>
            </a:r>
            <a:r>
              <a:rPr dirty="0" baseline="13888" sz="2400" spc="-1095">
                <a:solidFill>
                  <a:srgbClr val="FF0000"/>
                </a:solidFill>
                <a:latin typeface="Microsoft Sans Serif"/>
                <a:cs typeface="Microsoft Sans Serif"/>
              </a:rPr>
              <a:t>„</a:t>
            </a:r>
            <a:r>
              <a:rPr dirty="0" baseline="8680" sz="2400" spc="-1095">
                <a:solidFill>
                  <a:srgbClr val="FF0000"/>
                </a:solidFill>
                <a:latin typeface="Microsoft Sans Serif"/>
                <a:cs typeface="Microsoft Sans Serif"/>
              </a:rPr>
              <a:t>ل</a:t>
            </a:r>
            <a:r>
              <a:rPr dirty="0" baseline="8680" sz="2400">
                <a:solidFill>
                  <a:srgbClr val="FF0000"/>
                </a:solidFill>
                <a:latin typeface="Microsoft Sans Serif"/>
                <a:cs typeface="Microsoft Sans Serif"/>
              </a:rPr>
              <a:t> </a:t>
            </a:r>
            <a:r>
              <a:rPr dirty="0" baseline="10416" sz="2400" spc="-1162">
                <a:solidFill>
                  <a:srgbClr val="FF0000"/>
                </a:solidFill>
                <a:latin typeface="Microsoft Sans Serif"/>
                <a:cs typeface="Microsoft Sans Serif"/>
              </a:rPr>
              <a:t>حش</a:t>
            </a:r>
            <a:r>
              <a:rPr dirty="0" baseline="24305" sz="2400" spc="262">
                <a:solidFill>
                  <a:srgbClr val="FF0000"/>
                </a:solidFill>
                <a:latin typeface="Microsoft Sans Serif"/>
                <a:cs typeface="Microsoft Sans Serif"/>
              </a:rPr>
              <a:t> </a:t>
            </a:r>
            <a:r>
              <a:rPr dirty="0" baseline="1736" sz="2400" spc="-225">
                <a:solidFill>
                  <a:srgbClr val="FF0000"/>
                </a:solidFill>
                <a:latin typeface="Microsoft Sans Serif"/>
                <a:cs typeface="Microsoft Sans Serif"/>
              </a:rPr>
              <a:t>م</a:t>
            </a:r>
            <a:r>
              <a:rPr dirty="0" baseline="1736" sz="2400">
                <a:solidFill>
                  <a:srgbClr val="FF0000"/>
                </a:solidFill>
                <a:latin typeface="Microsoft Sans Serif"/>
                <a:cs typeface="Microsoft Sans Serif"/>
              </a:rPr>
              <a:t> </a:t>
            </a:r>
            <a:r>
              <a:rPr dirty="0" baseline="1736" sz="2400">
                <a:solidFill>
                  <a:srgbClr val="FF0000"/>
                </a:solidFill>
                <a:latin typeface="Microsoft Sans Serif"/>
                <a:cs typeface="Microsoft Sans Serif"/>
              </a:rPr>
              <a:t>مع</a:t>
            </a:r>
            <a:r>
              <a:rPr dirty="0" baseline="1736" sz="2400" spc="-15">
                <a:solidFill>
                  <a:srgbClr val="FF0000"/>
                </a:solidFill>
                <a:latin typeface="Microsoft Sans Serif"/>
                <a:cs typeface="Microsoft Sans Serif"/>
              </a:rPr>
              <a:t> </a:t>
            </a:r>
            <a:r>
              <a:rPr dirty="0" baseline="3472" sz="2400" spc="-1380">
                <a:solidFill>
                  <a:srgbClr val="FF0000"/>
                </a:solidFill>
                <a:latin typeface="Microsoft Sans Serif"/>
                <a:cs typeface="Microsoft Sans Serif"/>
              </a:rPr>
              <a:t>ضخ</a:t>
            </a:r>
            <a:r>
              <a:rPr dirty="0" baseline="24305" sz="2400" spc="-1380">
                <a:solidFill>
                  <a:srgbClr val="FF0000"/>
                </a:solidFill>
                <a:latin typeface="Microsoft Sans Serif"/>
                <a:cs typeface="Microsoft Sans Serif"/>
              </a:rPr>
              <a:t>.</a:t>
            </a:r>
            <a:r>
              <a:rPr dirty="0" baseline="19097" sz="2400" spc="-1380">
                <a:solidFill>
                  <a:srgbClr val="FF0000"/>
                </a:solidFill>
                <a:latin typeface="Microsoft Sans Serif"/>
                <a:cs typeface="Microsoft Sans Serif"/>
              </a:rPr>
              <a:t>ش</a:t>
            </a:r>
            <a:r>
              <a:rPr dirty="0" baseline="34722" sz="2400" spc="419">
                <a:solidFill>
                  <a:srgbClr val="FF0000"/>
                </a:solidFill>
                <a:latin typeface="Microsoft Sans Serif"/>
                <a:cs typeface="Microsoft Sans Serif"/>
              </a:rPr>
              <a:t> </a:t>
            </a:r>
            <a:r>
              <a:rPr dirty="0" baseline="13888" sz="2400" spc="-600">
                <a:solidFill>
                  <a:srgbClr val="FF0000"/>
                </a:solidFill>
                <a:latin typeface="Microsoft Sans Serif"/>
                <a:cs typeface="Microsoft Sans Serif"/>
              </a:rPr>
              <a:t>هت</a:t>
            </a:r>
            <a:r>
              <a:rPr dirty="0" baseline="3472" sz="2400" spc="-600">
                <a:solidFill>
                  <a:srgbClr val="FF0000"/>
                </a:solidFill>
                <a:latin typeface="Microsoft Sans Serif"/>
                <a:cs typeface="Microsoft Sans Serif"/>
              </a:rPr>
              <a:t>,</a:t>
            </a:r>
            <a:r>
              <a:rPr dirty="0" baseline="17361" sz="2400" spc="-600">
                <a:solidFill>
                  <a:srgbClr val="FF0000"/>
                </a:solidFill>
                <a:latin typeface="Microsoft Sans Serif"/>
                <a:cs typeface="Microsoft Sans Serif"/>
              </a:rPr>
              <a:t>ح</a:t>
            </a:r>
            <a:r>
              <a:rPr dirty="0" baseline="17361" sz="2400" spc="-419">
                <a:solidFill>
                  <a:srgbClr val="FF0000"/>
                </a:solidFill>
                <a:latin typeface="Microsoft Sans Serif"/>
                <a:cs typeface="Microsoft Sans Serif"/>
              </a:rPr>
              <a:t> </a:t>
            </a:r>
            <a:r>
              <a:rPr dirty="0" baseline="1736" sz="2400" spc="-2227">
                <a:solidFill>
                  <a:srgbClr val="FF0000"/>
                </a:solidFill>
                <a:latin typeface="Microsoft Sans Serif"/>
                <a:cs typeface="Microsoft Sans Serif"/>
              </a:rPr>
              <a:t>ص</a:t>
            </a:r>
            <a:endParaRPr baseline="1736" sz="2400">
              <a:latin typeface="Microsoft Sans Serif"/>
              <a:cs typeface="Microsoft Sans Serif"/>
            </a:endParaRPr>
          </a:p>
        </p:txBody>
      </p:sp>
      <p:sp>
        <p:nvSpPr>
          <p:cNvPr id="26" name="object 26" descr=""/>
          <p:cNvSpPr txBox="1"/>
          <p:nvPr/>
        </p:nvSpPr>
        <p:spPr>
          <a:xfrm>
            <a:off x="11403330" y="3376676"/>
            <a:ext cx="346075" cy="269240"/>
          </a:xfrm>
          <a:prstGeom prst="rect">
            <a:avLst/>
          </a:prstGeom>
        </p:spPr>
        <p:txBody>
          <a:bodyPr wrap="square" lIns="0" tIns="12065" rIns="0" bIns="0" rtlCol="0" vert="horz">
            <a:spAutoFit/>
          </a:bodyPr>
          <a:lstStyle/>
          <a:p>
            <a:pPr algn="r" marL="12700" marR="5080">
              <a:lnSpc>
                <a:spcPct val="100000"/>
              </a:lnSpc>
              <a:spcBef>
                <a:spcPts val="95"/>
              </a:spcBef>
            </a:pPr>
            <a:r>
              <a:rPr dirty="0" sz="1600" spc="-330">
                <a:latin typeface="Microsoft Sans Serif"/>
                <a:cs typeface="Microsoft Sans Serif"/>
              </a:rPr>
              <a:t>ق</a:t>
            </a:r>
            <a:r>
              <a:rPr dirty="0" sz="1600" spc="250">
                <a:latin typeface="Microsoft Sans Serif"/>
                <a:cs typeface="Microsoft Sans Serif"/>
              </a:rPr>
              <a:t>  </a:t>
            </a:r>
            <a:r>
              <a:rPr dirty="0" sz="1600" spc="-254">
                <a:latin typeface="Microsoft Sans Serif"/>
                <a:cs typeface="Microsoft Sans Serif"/>
              </a:rPr>
              <a:t>ر</a:t>
            </a:r>
            <a:endParaRPr sz="1600">
              <a:latin typeface="Microsoft Sans Serif"/>
              <a:cs typeface="Microsoft Sans Serif"/>
            </a:endParaRPr>
          </a:p>
        </p:txBody>
      </p:sp>
      <p:sp>
        <p:nvSpPr>
          <p:cNvPr id="27" name="object 27" descr=""/>
          <p:cNvSpPr txBox="1"/>
          <p:nvPr/>
        </p:nvSpPr>
        <p:spPr>
          <a:xfrm>
            <a:off x="10800333" y="3324860"/>
            <a:ext cx="1136650" cy="269240"/>
          </a:xfrm>
          <a:prstGeom prst="rect">
            <a:avLst/>
          </a:prstGeom>
        </p:spPr>
        <p:txBody>
          <a:bodyPr wrap="square" lIns="0" tIns="12065" rIns="0" bIns="0" rtlCol="0" vert="horz">
            <a:spAutoFit/>
          </a:bodyPr>
          <a:lstStyle/>
          <a:p>
            <a:pPr algn="r" marL="38100" marR="30480">
              <a:lnSpc>
                <a:spcPct val="100000"/>
              </a:lnSpc>
              <a:spcBef>
                <a:spcPts val="95"/>
              </a:spcBef>
            </a:pPr>
            <a:r>
              <a:rPr dirty="0" baseline="-13888" sz="2400" spc="-660">
                <a:latin typeface="Microsoft Sans Serif"/>
                <a:cs typeface="Microsoft Sans Serif"/>
              </a:rPr>
              <a:t>ة</a:t>
            </a:r>
            <a:r>
              <a:rPr dirty="0" baseline="1736" sz="2400" spc="-660">
                <a:latin typeface="Microsoft Sans Serif"/>
                <a:cs typeface="Microsoft Sans Serif"/>
              </a:rPr>
              <a:t>„</a:t>
            </a:r>
            <a:r>
              <a:rPr dirty="0" baseline="1736" sz="2400" spc="-307">
                <a:latin typeface="Microsoft Sans Serif"/>
                <a:cs typeface="Microsoft Sans Serif"/>
              </a:rPr>
              <a:t> </a:t>
            </a:r>
            <a:r>
              <a:rPr dirty="0" baseline="-6944" sz="2400" spc="-434">
                <a:latin typeface="Microsoft Sans Serif"/>
                <a:cs typeface="Microsoft Sans Serif"/>
              </a:rPr>
              <a:t>ماعلا</a:t>
            </a:r>
            <a:r>
              <a:rPr dirty="0" baseline="-6944" sz="2400" spc="-300">
                <a:latin typeface="Microsoft Sans Serif"/>
                <a:cs typeface="Microsoft Sans Serif"/>
              </a:rPr>
              <a:t> </a:t>
            </a:r>
            <a:r>
              <a:rPr dirty="0" baseline="-13888" sz="2400" spc="-660">
                <a:latin typeface="Microsoft Sans Serif"/>
                <a:cs typeface="Microsoft Sans Serif"/>
              </a:rPr>
              <a:t>ة</a:t>
            </a:r>
            <a:r>
              <a:rPr dirty="0" baseline="1736" sz="2400" spc="-660">
                <a:latin typeface="Microsoft Sans Serif"/>
                <a:cs typeface="Microsoft Sans Serif"/>
              </a:rPr>
              <a:t>„</a:t>
            </a:r>
            <a:r>
              <a:rPr dirty="0" baseline="1736" sz="2400" spc="-307">
                <a:latin typeface="Microsoft Sans Serif"/>
                <a:cs typeface="Microsoft Sans Serif"/>
              </a:rPr>
              <a:t> </a:t>
            </a:r>
            <a:r>
              <a:rPr dirty="0" baseline="38194" sz="2400" spc="-1057">
                <a:latin typeface="Microsoft Sans Serif"/>
                <a:cs typeface="Microsoft Sans Serif"/>
              </a:rPr>
              <a:t>حلضملل</a:t>
            </a:r>
            <a:r>
              <a:rPr dirty="0" baseline="38194" sz="2400" spc="375">
                <a:latin typeface="Microsoft Sans Serif"/>
                <a:cs typeface="Microsoft Sans Serif"/>
              </a:rPr>
              <a:t> </a:t>
            </a:r>
            <a:r>
              <a:rPr dirty="0" baseline="1736" sz="2400" spc="-937">
                <a:latin typeface="Microsoft Sans Serif"/>
                <a:cs typeface="Microsoft Sans Serif"/>
              </a:rPr>
              <a:t>„</a:t>
            </a:r>
            <a:r>
              <a:rPr dirty="0" baseline="1736" sz="2400" spc="-419">
                <a:latin typeface="Microsoft Sans Serif"/>
                <a:cs typeface="Microsoft Sans Serif"/>
              </a:rPr>
              <a:t> </a:t>
            </a:r>
            <a:r>
              <a:rPr dirty="0" baseline="-6944" sz="2400" spc="-1087">
                <a:latin typeface="Microsoft Sans Serif"/>
                <a:cs typeface="Microsoft Sans Serif"/>
              </a:rPr>
              <a:t>ق</a:t>
            </a:r>
            <a:r>
              <a:rPr dirty="0" baseline="12152" sz="2400" spc="-1087">
                <a:latin typeface="Microsoft Sans Serif"/>
                <a:cs typeface="Microsoft Sans Serif"/>
              </a:rPr>
              <a:t>„</a:t>
            </a:r>
            <a:r>
              <a:rPr dirty="0" baseline="12152" sz="2400" spc="-397">
                <a:latin typeface="Microsoft Sans Serif"/>
                <a:cs typeface="Microsoft Sans Serif"/>
              </a:rPr>
              <a:t> </a:t>
            </a:r>
            <a:r>
              <a:rPr dirty="0" baseline="20833" sz="2400" spc="-750">
                <a:latin typeface="Microsoft Sans Serif"/>
                <a:cs typeface="Microsoft Sans Serif"/>
              </a:rPr>
              <a:t>حملا</a:t>
            </a:r>
            <a:r>
              <a:rPr dirty="0" baseline="20833" sz="2400" spc="525">
                <a:latin typeface="Microsoft Sans Serif"/>
                <a:cs typeface="Microsoft Sans Serif"/>
              </a:rPr>
              <a:t> </a:t>
            </a:r>
            <a:r>
              <a:rPr dirty="0" sz="1600" spc="-755">
                <a:latin typeface="Microsoft Sans Serif"/>
                <a:cs typeface="Microsoft Sans Serif"/>
              </a:rPr>
              <a:t>شن</a:t>
            </a:r>
            <a:r>
              <a:rPr dirty="0" baseline="15625" sz="2400" spc="-1132">
                <a:latin typeface="Microsoft Sans Serif"/>
                <a:cs typeface="Microsoft Sans Serif"/>
              </a:rPr>
              <a:t>.</a:t>
            </a:r>
            <a:r>
              <a:rPr dirty="0" baseline="15625" sz="2400" spc="-405">
                <a:latin typeface="Microsoft Sans Serif"/>
                <a:cs typeface="Microsoft Sans Serif"/>
              </a:rPr>
              <a:t> </a:t>
            </a:r>
            <a:r>
              <a:rPr dirty="0" baseline="3472" sz="2400" spc="-667">
                <a:latin typeface="Microsoft Sans Serif"/>
                <a:cs typeface="Microsoft Sans Serif"/>
              </a:rPr>
              <a:t>لا</a:t>
            </a:r>
            <a:endParaRPr baseline="3472" sz="2400">
              <a:latin typeface="Microsoft Sans Serif"/>
              <a:cs typeface="Microsoft Sans Serif"/>
            </a:endParaRPr>
          </a:p>
        </p:txBody>
      </p:sp>
      <p:pic>
        <p:nvPicPr>
          <p:cNvPr id="28" name="object 28" descr=""/>
          <p:cNvPicPr/>
          <p:nvPr/>
        </p:nvPicPr>
        <p:blipFill>
          <a:blip r:embed="rId3" cstate="print"/>
          <a:stretch>
            <a:fillRect/>
          </a:stretch>
        </p:blipFill>
        <p:spPr>
          <a:xfrm>
            <a:off x="10776204" y="5442203"/>
            <a:ext cx="609600" cy="609599"/>
          </a:xfrm>
          <a:prstGeom prst="rect">
            <a:avLst/>
          </a:prstGeom>
        </p:spPr>
      </p:pic>
    </p:spTree>
  </p:cSld>
  <p:clrMapOvr>
    <a:masterClrMapping/>
  </p:clrMapOvr>
</p:sld>
</file>

<file path=ppt/slides/slide4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object 2" descr=""/>
          <p:cNvGrpSpPr/>
          <p:nvPr/>
        </p:nvGrpSpPr>
        <p:grpSpPr>
          <a:xfrm>
            <a:off x="176784" y="594359"/>
            <a:ext cx="9994900" cy="6111240"/>
            <a:chOff x="176784" y="594359"/>
            <a:chExt cx="9994900" cy="6111240"/>
          </a:xfrm>
        </p:grpSpPr>
        <p:pic>
          <p:nvPicPr>
            <p:cNvPr id="3" name="object 3" descr=""/>
            <p:cNvPicPr/>
            <p:nvPr/>
          </p:nvPicPr>
          <p:blipFill>
            <a:blip r:embed="rId2" cstate="print"/>
            <a:stretch>
              <a:fillRect/>
            </a:stretch>
          </p:blipFill>
          <p:spPr>
            <a:xfrm>
              <a:off x="303276" y="594359"/>
              <a:ext cx="9741408" cy="6111240"/>
            </a:xfrm>
            <a:prstGeom prst="rect">
              <a:avLst/>
            </a:prstGeom>
          </p:spPr>
        </p:pic>
        <p:sp>
          <p:nvSpPr>
            <p:cNvPr id="4" name="object 4" descr=""/>
            <p:cNvSpPr/>
            <p:nvPr/>
          </p:nvSpPr>
          <p:spPr>
            <a:xfrm>
              <a:off x="195834" y="782573"/>
              <a:ext cx="9956800" cy="5735320"/>
            </a:xfrm>
            <a:custGeom>
              <a:avLst/>
              <a:gdLst/>
              <a:ahLst/>
              <a:cxnLst/>
              <a:rect l="l" t="t" r="r" b="b"/>
              <a:pathLst>
                <a:path w="9956800" h="5735320">
                  <a:moveTo>
                    <a:pt x="9604121" y="0"/>
                  </a:moveTo>
                  <a:lnTo>
                    <a:pt x="352120" y="0"/>
                  </a:lnTo>
                  <a:lnTo>
                    <a:pt x="304338" y="3213"/>
                  </a:lnTo>
                  <a:lnTo>
                    <a:pt x="258511" y="12575"/>
                  </a:lnTo>
                  <a:lnTo>
                    <a:pt x="215057" y="27666"/>
                  </a:lnTo>
                  <a:lnTo>
                    <a:pt x="174396" y="48067"/>
                  </a:lnTo>
                  <a:lnTo>
                    <a:pt x="136948" y="73359"/>
                  </a:lnTo>
                  <a:lnTo>
                    <a:pt x="103131" y="103124"/>
                  </a:lnTo>
                  <a:lnTo>
                    <a:pt x="73367" y="136942"/>
                  </a:lnTo>
                  <a:lnTo>
                    <a:pt x="48073" y="174394"/>
                  </a:lnTo>
                  <a:lnTo>
                    <a:pt x="27670" y="215062"/>
                  </a:lnTo>
                  <a:lnTo>
                    <a:pt x="12577" y="258527"/>
                  </a:lnTo>
                  <a:lnTo>
                    <a:pt x="3214" y="304369"/>
                  </a:lnTo>
                  <a:lnTo>
                    <a:pt x="0" y="352171"/>
                  </a:lnTo>
                  <a:lnTo>
                    <a:pt x="0" y="5382691"/>
                  </a:lnTo>
                  <a:lnTo>
                    <a:pt x="3214" y="5430473"/>
                  </a:lnTo>
                  <a:lnTo>
                    <a:pt x="12577" y="5476300"/>
                  </a:lnTo>
                  <a:lnTo>
                    <a:pt x="27670" y="5519754"/>
                  </a:lnTo>
                  <a:lnTo>
                    <a:pt x="48073" y="5560415"/>
                  </a:lnTo>
                  <a:lnTo>
                    <a:pt x="73367" y="5597863"/>
                  </a:lnTo>
                  <a:lnTo>
                    <a:pt x="103131" y="5631680"/>
                  </a:lnTo>
                  <a:lnTo>
                    <a:pt x="136948" y="5661444"/>
                  </a:lnTo>
                  <a:lnTo>
                    <a:pt x="174396" y="5686738"/>
                  </a:lnTo>
                  <a:lnTo>
                    <a:pt x="215057" y="5707141"/>
                  </a:lnTo>
                  <a:lnTo>
                    <a:pt x="258511" y="5722234"/>
                  </a:lnTo>
                  <a:lnTo>
                    <a:pt x="304338" y="5731597"/>
                  </a:lnTo>
                  <a:lnTo>
                    <a:pt x="352120" y="5734812"/>
                  </a:lnTo>
                  <a:lnTo>
                    <a:pt x="9604121" y="5734812"/>
                  </a:lnTo>
                  <a:lnTo>
                    <a:pt x="9651922" y="5731597"/>
                  </a:lnTo>
                  <a:lnTo>
                    <a:pt x="9697764" y="5722234"/>
                  </a:lnTo>
                  <a:lnTo>
                    <a:pt x="9741229" y="5707141"/>
                  </a:lnTo>
                  <a:lnTo>
                    <a:pt x="9781897" y="5686738"/>
                  </a:lnTo>
                  <a:lnTo>
                    <a:pt x="9819349" y="5661444"/>
                  </a:lnTo>
                  <a:lnTo>
                    <a:pt x="9853168" y="5631680"/>
                  </a:lnTo>
                  <a:lnTo>
                    <a:pt x="9882932" y="5597863"/>
                  </a:lnTo>
                  <a:lnTo>
                    <a:pt x="9908224" y="5560415"/>
                  </a:lnTo>
                  <a:lnTo>
                    <a:pt x="9928625" y="5519754"/>
                  </a:lnTo>
                  <a:lnTo>
                    <a:pt x="9943716" y="5476300"/>
                  </a:lnTo>
                  <a:lnTo>
                    <a:pt x="9953078" y="5430473"/>
                  </a:lnTo>
                  <a:lnTo>
                    <a:pt x="9956292" y="5382691"/>
                  </a:lnTo>
                  <a:lnTo>
                    <a:pt x="9956292" y="352171"/>
                  </a:lnTo>
                  <a:lnTo>
                    <a:pt x="9953078" y="304369"/>
                  </a:lnTo>
                  <a:lnTo>
                    <a:pt x="9943716" y="258527"/>
                  </a:lnTo>
                  <a:lnTo>
                    <a:pt x="9928625" y="215062"/>
                  </a:lnTo>
                  <a:lnTo>
                    <a:pt x="9908224" y="174394"/>
                  </a:lnTo>
                  <a:lnTo>
                    <a:pt x="9882932" y="136942"/>
                  </a:lnTo>
                  <a:lnTo>
                    <a:pt x="9853168" y="103124"/>
                  </a:lnTo>
                  <a:lnTo>
                    <a:pt x="9819349" y="73359"/>
                  </a:lnTo>
                  <a:lnTo>
                    <a:pt x="9781897" y="48067"/>
                  </a:lnTo>
                  <a:lnTo>
                    <a:pt x="9741229" y="27666"/>
                  </a:lnTo>
                  <a:lnTo>
                    <a:pt x="9697764" y="12575"/>
                  </a:lnTo>
                  <a:lnTo>
                    <a:pt x="9651922" y="3213"/>
                  </a:lnTo>
                  <a:lnTo>
                    <a:pt x="9604121" y="0"/>
                  </a:lnTo>
                  <a:close/>
                </a:path>
              </a:pathLst>
            </a:custGeom>
            <a:solidFill>
              <a:srgbClr val="FFFFFF"/>
            </a:solidFill>
          </p:spPr>
          <p:txBody>
            <a:bodyPr wrap="square" lIns="0" tIns="0" rIns="0" bIns="0" rtlCol="0"/>
            <a:lstStyle/>
            <a:p/>
          </p:txBody>
        </p:sp>
        <p:sp>
          <p:nvSpPr>
            <p:cNvPr id="5" name="object 5" descr=""/>
            <p:cNvSpPr/>
            <p:nvPr/>
          </p:nvSpPr>
          <p:spPr>
            <a:xfrm>
              <a:off x="195834" y="782573"/>
              <a:ext cx="9956800" cy="5735320"/>
            </a:xfrm>
            <a:custGeom>
              <a:avLst/>
              <a:gdLst/>
              <a:ahLst/>
              <a:cxnLst/>
              <a:rect l="l" t="t" r="r" b="b"/>
              <a:pathLst>
                <a:path w="9956800" h="5735320">
                  <a:moveTo>
                    <a:pt x="0" y="352171"/>
                  </a:moveTo>
                  <a:lnTo>
                    <a:pt x="3214" y="304369"/>
                  </a:lnTo>
                  <a:lnTo>
                    <a:pt x="12577" y="258527"/>
                  </a:lnTo>
                  <a:lnTo>
                    <a:pt x="27670" y="215062"/>
                  </a:lnTo>
                  <a:lnTo>
                    <a:pt x="48073" y="174394"/>
                  </a:lnTo>
                  <a:lnTo>
                    <a:pt x="73367" y="136942"/>
                  </a:lnTo>
                  <a:lnTo>
                    <a:pt x="103131" y="103124"/>
                  </a:lnTo>
                  <a:lnTo>
                    <a:pt x="136948" y="73359"/>
                  </a:lnTo>
                  <a:lnTo>
                    <a:pt x="174396" y="48067"/>
                  </a:lnTo>
                  <a:lnTo>
                    <a:pt x="215057" y="27666"/>
                  </a:lnTo>
                  <a:lnTo>
                    <a:pt x="258511" y="12575"/>
                  </a:lnTo>
                  <a:lnTo>
                    <a:pt x="304338" y="3213"/>
                  </a:lnTo>
                  <a:lnTo>
                    <a:pt x="352120" y="0"/>
                  </a:lnTo>
                  <a:lnTo>
                    <a:pt x="9604121" y="0"/>
                  </a:lnTo>
                  <a:lnTo>
                    <a:pt x="9651922" y="3213"/>
                  </a:lnTo>
                  <a:lnTo>
                    <a:pt x="9697764" y="12575"/>
                  </a:lnTo>
                  <a:lnTo>
                    <a:pt x="9741229" y="27666"/>
                  </a:lnTo>
                  <a:lnTo>
                    <a:pt x="9781897" y="48067"/>
                  </a:lnTo>
                  <a:lnTo>
                    <a:pt x="9819349" y="73359"/>
                  </a:lnTo>
                  <a:lnTo>
                    <a:pt x="9853168" y="103124"/>
                  </a:lnTo>
                  <a:lnTo>
                    <a:pt x="9882932" y="136942"/>
                  </a:lnTo>
                  <a:lnTo>
                    <a:pt x="9908224" y="174394"/>
                  </a:lnTo>
                  <a:lnTo>
                    <a:pt x="9928625" y="215062"/>
                  </a:lnTo>
                  <a:lnTo>
                    <a:pt x="9943716" y="258527"/>
                  </a:lnTo>
                  <a:lnTo>
                    <a:pt x="9953078" y="304369"/>
                  </a:lnTo>
                  <a:lnTo>
                    <a:pt x="9956292" y="352171"/>
                  </a:lnTo>
                  <a:lnTo>
                    <a:pt x="9956292" y="5382691"/>
                  </a:lnTo>
                  <a:lnTo>
                    <a:pt x="9953078" y="5430473"/>
                  </a:lnTo>
                  <a:lnTo>
                    <a:pt x="9943716" y="5476300"/>
                  </a:lnTo>
                  <a:lnTo>
                    <a:pt x="9928625" y="5519754"/>
                  </a:lnTo>
                  <a:lnTo>
                    <a:pt x="9908224" y="5560415"/>
                  </a:lnTo>
                  <a:lnTo>
                    <a:pt x="9882932" y="5597863"/>
                  </a:lnTo>
                  <a:lnTo>
                    <a:pt x="9853168" y="5631680"/>
                  </a:lnTo>
                  <a:lnTo>
                    <a:pt x="9819349" y="5661444"/>
                  </a:lnTo>
                  <a:lnTo>
                    <a:pt x="9781897" y="5686738"/>
                  </a:lnTo>
                  <a:lnTo>
                    <a:pt x="9741229" y="5707141"/>
                  </a:lnTo>
                  <a:lnTo>
                    <a:pt x="9697764" y="5722234"/>
                  </a:lnTo>
                  <a:lnTo>
                    <a:pt x="9651922" y="5731597"/>
                  </a:lnTo>
                  <a:lnTo>
                    <a:pt x="9604121" y="5734812"/>
                  </a:lnTo>
                  <a:lnTo>
                    <a:pt x="352120" y="5734812"/>
                  </a:lnTo>
                  <a:lnTo>
                    <a:pt x="304338" y="5731597"/>
                  </a:lnTo>
                  <a:lnTo>
                    <a:pt x="258511" y="5722234"/>
                  </a:lnTo>
                  <a:lnTo>
                    <a:pt x="215057" y="5707141"/>
                  </a:lnTo>
                  <a:lnTo>
                    <a:pt x="174396" y="5686738"/>
                  </a:lnTo>
                  <a:lnTo>
                    <a:pt x="136948" y="5661444"/>
                  </a:lnTo>
                  <a:lnTo>
                    <a:pt x="103131" y="5631680"/>
                  </a:lnTo>
                  <a:lnTo>
                    <a:pt x="73367" y="5597863"/>
                  </a:lnTo>
                  <a:lnTo>
                    <a:pt x="48073" y="5560415"/>
                  </a:lnTo>
                  <a:lnTo>
                    <a:pt x="27670" y="5519754"/>
                  </a:lnTo>
                  <a:lnTo>
                    <a:pt x="12577" y="5476300"/>
                  </a:lnTo>
                  <a:lnTo>
                    <a:pt x="3214" y="5430473"/>
                  </a:lnTo>
                  <a:lnTo>
                    <a:pt x="0" y="5382691"/>
                  </a:lnTo>
                  <a:lnTo>
                    <a:pt x="0" y="352171"/>
                  </a:lnTo>
                  <a:close/>
                </a:path>
              </a:pathLst>
            </a:custGeom>
            <a:ln w="38100">
              <a:solidFill>
                <a:srgbClr val="E7E6E6"/>
              </a:solidFill>
            </a:ln>
          </p:spPr>
          <p:txBody>
            <a:bodyPr wrap="square" lIns="0" tIns="0" rIns="0" bIns="0" rtlCol="0"/>
            <a:lstStyle/>
            <a:p/>
          </p:txBody>
        </p:sp>
      </p:grpSp>
      <p:sp>
        <p:nvSpPr>
          <p:cNvPr id="6" name="object 6" descr=""/>
          <p:cNvSpPr txBox="1"/>
          <p:nvPr/>
        </p:nvSpPr>
        <p:spPr>
          <a:xfrm>
            <a:off x="5328284" y="2688463"/>
            <a:ext cx="4668520" cy="299720"/>
          </a:xfrm>
          <a:prstGeom prst="rect">
            <a:avLst/>
          </a:prstGeom>
        </p:spPr>
        <p:txBody>
          <a:bodyPr wrap="square" lIns="0" tIns="12700" rIns="0" bIns="0" rtlCol="0" vert="horz">
            <a:spAutoFit/>
          </a:bodyPr>
          <a:lstStyle/>
          <a:p>
            <a:pPr algn="r" marL="50800" marR="30480">
              <a:lnSpc>
                <a:spcPct val="100000"/>
              </a:lnSpc>
              <a:spcBef>
                <a:spcPts val="100"/>
              </a:spcBef>
            </a:pPr>
            <a:r>
              <a:rPr dirty="0" baseline="9259" sz="2700" spc="-1214">
                <a:latin typeface="Microsoft Sans Serif"/>
                <a:cs typeface="Microsoft Sans Serif"/>
              </a:rPr>
              <a:t>صاح</a:t>
            </a:r>
            <a:r>
              <a:rPr dirty="0" baseline="21604" sz="2700" spc="-1214">
                <a:latin typeface="Microsoft Sans Serif"/>
                <a:cs typeface="Microsoft Sans Serif"/>
              </a:rPr>
              <a:t>.</a:t>
            </a:r>
            <a:r>
              <a:rPr dirty="0" sz="1800" spc="-810">
                <a:latin typeface="Microsoft Sans Serif"/>
                <a:cs typeface="Microsoft Sans Serif"/>
              </a:rPr>
              <a:t>شأل</a:t>
            </a:r>
            <a:r>
              <a:rPr dirty="0" baseline="18518" sz="2700" spc="487">
                <a:latin typeface="Microsoft Sans Serif"/>
                <a:cs typeface="Microsoft Sans Serif"/>
              </a:rPr>
              <a:t> </a:t>
            </a:r>
            <a:r>
              <a:rPr dirty="0" baseline="4629" sz="2700" spc="-254">
                <a:latin typeface="Microsoft Sans Serif"/>
                <a:cs typeface="Microsoft Sans Serif"/>
              </a:rPr>
              <a:t>ا</a:t>
            </a:r>
            <a:r>
              <a:rPr dirty="0" baseline="4629" sz="2700" spc="-352">
                <a:latin typeface="Microsoft Sans Serif"/>
                <a:cs typeface="Microsoft Sans Serif"/>
              </a:rPr>
              <a:t> </a:t>
            </a:r>
            <a:r>
              <a:rPr dirty="0" baseline="7716" sz="2700" spc="-690">
                <a:latin typeface="Microsoft Sans Serif"/>
                <a:cs typeface="Microsoft Sans Serif"/>
              </a:rPr>
              <a:t>اهرش</a:t>
            </a:r>
            <a:r>
              <a:rPr dirty="0" baseline="20061" sz="2700" spc="-307">
                <a:latin typeface="Microsoft Sans Serif"/>
                <a:cs typeface="Microsoft Sans Serif"/>
              </a:rPr>
              <a:t> </a:t>
            </a:r>
            <a:r>
              <a:rPr dirty="0" baseline="13888" sz="2700" spc="-1192">
                <a:latin typeface="Microsoft Sans Serif"/>
                <a:cs typeface="Microsoft Sans Serif"/>
              </a:rPr>
              <a:t>ن</a:t>
            </a:r>
            <a:r>
              <a:rPr dirty="0" baseline="29320" sz="2700" spc="-1192">
                <a:latin typeface="Microsoft Sans Serif"/>
                <a:cs typeface="Microsoft Sans Serif"/>
              </a:rPr>
              <a:t>.</a:t>
            </a:r>
            <a:r>
              <a:rPr dirty="0" baseline="29320" sz="2700" spc="-465">
                <a:latin typeface="Microsoft Sans Serif"/>
                <a:cs typeface="Microsoft Sans Serif"/>
              </a:rPr>
              <a:t> </a:t>
            </a:r>
            <a:r>
              <a:rPr dirty="0" baseline="20061" sz="2700" spc="-1702">
                <a:latin typeface="Microsoft Sans Serif"/>
                <a:cs typeface="Microsoft Sans Serif"/>
              </a:rPr>
              <a:t>ت</a:t>
            </a:r>
            <a:r>
              <a:rPr dirty="0" baseline="15432" sz="2700" spc="-1702">
                <a:latin typeface="Microsoft Sans Serif"/>
                <a:cs typeface="Microsoft Sans Serif"/>
              </a:rPr>
              <a:t>„</a:t>
            </a:r>
            <a:r>
              <a:rPr dirty="0" baseline="15432" sz="2700" spc="-247">
                <a:latin typeface="Microsoft Sans Serif"/>
                <a:cs typeface="Microsoft Sans Serif"/>
              </a:rPr>
              <a:t> </a:t>
            </a:r>
            <a:r>
              <a:rPr dirty="0" sz="1800" spc="-930">
                <a:latin typeface="Microsoft Sans Serif"/>
                <a:cs typeface="Microsoft Sans Serif"/>
              </a:rPr>
              <a:t>ي</a:t>
            </a:r>
            <a:r>
              <a:rPr dirty="0" baseline="-13888" sz="2700" spc="-1395">
                <a:latin typeface="Microsoft Sans Serif"/>
                <a:cs typeface="Microsoft Sans Serif"/>
              </a:rPr>
              <a:t>„</a:t>
            </a:r>
            <a:r>
              <a:rPr dirty="0" baseline="10802" sz="2700" spc="-1395">
                <a:latin typeface="Microsoft Sans Serif"/>
                <a:cs typeface="Microsoft Sans Serif"/>
              </a:rPr>
              <a:t>ت</a:t>
            </a:r>
            <a:r>
              <a:rPr dirty="0" baseline="21604" sz="2700" spc="-1395">
                <a:latin typeface="Microsoft Sans Serif"/>
                <a:cs typeface="Microsoft Sans Serif"/>
              </a:rPr>
              <a:t>„</a:t>
            </a:r>
            <a:r>
              <a:rPr dirty="0" baseline="21604" sz="2700" spc="-405">
                <a:latin typeface="Microsoft Sans Serif"/>
                <a:cs typeface="Microsoft Sans Serif"/>
              </a:rPr>
              <a:t> </a:t>
            </a:r>
            <a:r>
              <a:rPr dirty="0" baseline="10802" sz="2700" spc="-667">
                <a:latin typeface="Microsoft Sans Serif"/>
                <a:cs typeface="Microsoft Sans Serif"/>
              </a:rPr>
              <a:t>لا</a:t>
            </a:r>
            <a:r>
              <a:rPr dirty="0" baseline="10802" sz="2700" spc="-337">
                <a:latin typeface="Microsoft Sans Serif"/>
                <a:cs typeface="Microsoft Sans Serif"/>
              </a:rPr>
              <a:t> </a:t>
            </a:r>
            <a:r>
              <a:rPr dirty="0" baseline="16975" sz="2700" spc="-975">
                <a:latin typeface="Microsoft Sans Serif"/>
                <a:cs typeface="Microsoft Sans Serif"/>
              </a:rPr>
              <a:t>روصلا</a:t>
            </a:r>
            <a:r>
              <a:rPr dirty="0" baseline="16975" sz="2700" spc="-345">
                <a:latin typeface="Microsoft Sans Serif"/>
                <a:cs typeface="Microsoft Sans Serif"/>
              </a:rPr>
              <a:t> </a:t>
            </a:r>
            <a:r>
              <a:rPr dirty="0" sz="1800" spc="-300">
                <a:latin typeface="Microsoft Sans Serif"/>
                <a:cs typeface="Microsoft Sans Serif"/>
              </a:rPr>
              <a:t>و</a:t>
            </a:r>
            <a:r>
              <a:rPr dirty="0" sz="1800" spc="-235">
                <a:latin typeface="Microsoft Sans Serif"/>
                <a:cs typeface="Microsoft Sans Serif"/>
              </a:rPr>
              <a:t> </a:t>
            </a:r>
            <a:r>
              <a:rPr dirty="0" sz="1800" spc="-445">
                <a:latin typeface="Microsoft Sans Serif"/>
                <a:cs typeface="Microsoft Sans Serif"/>
              </a:rPr>
              <a:t>با</a:t>
            </a:r>
            <a:r>
              <a:rPr dirty="0" baseline="18518" sz="2700" spc="-667">
                <a:latin typeface="Microsoft Sans Serif"/>
                <a:cs typeface="Microsoft Sans Serif"/>
              </a:rPr>
              <a:t>„</a:t>
            </a:r>
            <a:r>
              <a:rPr dirty="0" baseline="18518" sz="2700" spc="300">
                <a:latin typeface="Microsoft Sans Serif"/>
                <a:cs typeface="Microsoft Sans Serif"/>
              </a:rPr>
              <a:t> </a:t>
            </a:r>
            <a:r>
              <a:rPr dirty="0" baseline="27777" sz="2700" spc="-607">
                <a:latin typeface="Microsoft Sans Serif"/>
                <a:cs typeface="Microsoft Sans Serif"/>
              </a:rPr>
              <a:t>مولعملا</a:t>
            </a:r>
            <a:r>
              <a:rPr dirty="0" baseline="27777" sz="2700" spc="-337">
                <a:latin typeface="Microsoft Sans Serif"/>
                <a:cs typeface="Microsoft Sans Serif"/>
              </a:rPr>
              <a:t> </a:t>
            </a:r>
            <a:r>
              <a:rPr dirty="0" baseline="13888" sz="2700" spc="-772">
                <a:latin typeface="Microsoft Sans Serif"/>
                <a:cs typeface="Microsoft Sans Serif"/>
              </a:rPr>
              <a:t>ذعن</a:t>
            </a:r>
            <a:r>
              <a:rPr dirty="0" baseline="30864" sz="2700" spc="-772">
                <a:latin typeface="Microsoft Sans Serif"/>
                <a:cs typeface="Microsoft Sans Serif"/>
              </a:rPr>
              <a:t>„</a:t>
            </a:r>
            <a:r>
              <a:rPr dirty="0" baseline="30864" sz="2700" spc="-60">
                <a:latin typeface="Microsoft Sans Serif"/>
                <a:cs typeface="Microsoft Sans Serif"/>
              </a:rPr>
              <a:t> </a:t>
            </a:r>
            <a:r>
              <a:rPr dirty="0" baseline="9259" sz="2700" spc="-187">
                <a:latin typeface="Microsoft Sans Serif"/>
                <a:cs typeface="Microsoft Sans Serif"/>
              </a:rPr>
              <a:t>له</a:t>
            </a:r>
            <a:r>
              <a:rPr dirty="0" baseline="9259" sz="2700" spc="-352">
                <a:latin typeface="Microsoft Sans Serif"/>
                <a:cs typeface="Microsoft Sans Serif"/>
              </a:rPr>
              <a:t> </a:t>
            </a:r>
            <a:r>
              <a:rPr dirty="0" sz="1800" spc="-620">
                <a:latin typeface="Microsoft Sans Serif"/>
                <a:cs typeface="Microsoft Sans Serif"/>
              </a:rPr>
              <a:t>ي</a:t>
            </a:r>
            <a:r>
              <a:rPr dirty="0" baseline="-13888" sz="2700" spc="-930">
                <a:latin typeface="Microsoft Sans Serif"/>
                <a:cs typeface="Microsoft Sans Serif"/>
              </a:rPr>
              <a:t>„</a:t>
            </a:r>
            <a:r>
              <a:rPr dirty="0" baseline="13888" sz="2700" spc="-930">
                <a:latin typeface="Microsoft Sans Serif"/>
                <a:cs typeface="Microsoft Sans Serif"/>
              </a:rPr>
              <a:t>عامت</a:t>
            </a:r>
            <a:r>
              <a:rPr dirty="0" baseline="24691" sz="2700" spc="-930">
                <a:latin typeface="Microsoft Sans Serif"/>
                <a:cs typeface="Microsoft Sans Serif"/>
              </a:rPr>
              <a:t>„</a:t>
            </a:r>
            <a:r>
              <a:rPr dirty="0" baseline="24691" sz="2700" spc="-405">
                <a:latin typeface="Microsoft Sans Serif"/>
                <a:cs typeface="Microsoft Sans Serif"/>
              </a:rPr>
              <a:t> </a:t>
            </a:r>
            <a:r>
              <a:rPr dirty="0" sz="1800" spc="-695">
                <a:latin typeface="Microsoft Sans Serif"/>
                <a:cs typeface="Microsoft Sans Serif"/>
              </a:rPr>
              <a:t>حأل</a:t>
            </a:r>
            <a:r>
              <a:rPr dirty="0" baseline="15432" sz="2700" spc="-1042">
                <a:latin typeface="Microsoft Sans Serif"/>
                <a:cs typeface="Microsoft Sans Serif"/>
              </a:rPr>
              <a:t>,</a:t>
            </a:r>
            <a:r>
              <a:rPr dirty="0" baseline="15432" sz="2700" spc="382">
                <a:latin typeface="Microsoft Sans Serif"/>
                <a:cs typeface="Microsoft Sans Serif"/>
              </a:rPr>
              <a:t> </a:t>
            </a:r>
            <a:r>
              <a:rPr dirty="0" baseline="4629" sz="2700" spc="-254">
                <a:latin typeface="Microsoft Sans Serif"/>
                <a:cs typeface="Microsoft Sans Serif"/>
              </a:rPr>
              <a:t>ا</a:t>
            </a:r>
            <a:r>
              <a:rPr dirty="0" baseline="4629" sz="2700" spc="-359">
                <a:latin typeface="Microsoft Sans Serif"/>
                <a:cs typeface="Microsoft Sans Serif"/>
              </a:rPr>
              <a:t> </a:t>
            </a:r>
            <a:r>
              <a:rPr dirty="0" baseline="9259" sz="2700" spc="-937">
                <a:latin typeface="Microsoft Sans Serif"/>
                <a:cs typeface="Microsoft Sans Serif"/>
              </a:rPr>
              <a:t>لصاوت</a:t>
            </a:r>
            <a:r>
              <a:rPr dirty="0" baseline="21604" sz="2700" spc="-937">
                <a:latin typeface="Microsoft Sans Serif"/>
                <a:cs typeface="Microsoft Sans Serif"/>
              </a:rPr>
              <a:t>„</a:t>
            </a:r>
            <a:r>
              <a:rPr dirty="0" baseline="12345" sz="2700" spc="-937">
                <a:latin typeface="Microsoft Sans Serif"/>
                <a:cs typeface="Microsoft Sans Serif"/>
              </a:rPr>
              <a:t>لا</a:t>
            </a:r>
            <a:r>
              <a:rPr dirty="0" baseline="12345" sz="2700" spc="-375">
                <a:latin typeface="Microsoft Sans Serif"/>
                <a:cs typeface="Microsoft Sans Serif"/>
              </a:rPr>
              <a:t> </a:t>
            </a:r>
            <a:r>
              <a:rPr dirty="0" sz="1800" spc="-445">
                <a:latin typeface="Microsoft Sans Serif"/>
                <a:cs typeface="Microsoft Sans Serif"/>
              </a:rPr>
              <a:t>با</a:t>
            </a:r>
            <a:r>
              <a:rPr dirty="0" baseline="18518" sz="2700" spc="-667">
                <a:latin typeface="Microsoft Sans Serif"/>
                <a:cs typeface="Microsoft Sans Serif"/>
              </a:rPr>
              <a:t>„</a:t>
            </a:r>
            <a:r>
              <a:rPr dirty="0" baseline="18518" sz="2700" spc="300">
                <a:latin typeface="Microsoft Sans Serif"/>
                <a:cs typeface="Microsoft Sans Serif"/>
              </a:rPr>
              <a:t> </a:t>
            </a:r>
            <a:r>
              <a:rPr dirty="0" baseline="15432" sz="2700" spc="-1380">
                <a:latin typeface="Microsoft Sans Serif"/>
                <a:cs typeface="Microsoft Sans Serif"/>
              </a:rPr>
              <a:t>حف</a:t>
            </a:r>
            <a:r>
              <a:rPr dirty="0" baseline="35493" sz="2700" spc="-1380">
                <a:latin typeface="Microsoft Sans Serif"/>
                <a:cs typeface="Microsoft Sans Serif"/>
              </a:rPr>
              <a:t>.</a:t>
            </a:r>
            <a:r>
              <a:rPr dirty="0" baseline="35493" sz="2700" spc="-442">
                <a:latin typeface="Microsoft Sans Serif"/>
                <a:cs typeface="Microsoft Sans Serif"/>
              </a:rPr>
              <a:t> </a:t>
            </a:r>
            <a:r>
              <a:rPr dirty="0" baseline="23148" sz="2700" spc="-1829">
                <a:latin typeface="Microsoft Sans Serif"/>
                <a:cs typeface="Microsoft Sans Serif"/>
              </a:rPr>
              <a:t>ص</a:t>
            </a:r>
            <a:r>
              <a:rPr dirty="0" baseline="23148" sz="2700" spc="-337">
                <a:latin typeface="Microsoft Sans Serif"/>
                <a:cs typeface="Microsoft Sans Serif"/>
              </a:rPr>
              <a:t> </a:t>
            </a:r>
            <a:r>
              <a:rPr dirty="0" sz="1800" spc="-590">
                <a:latin typeface="Microsoft Sans Serif"/>
                <a:cs typeface="Microsoft Sans Serif"/>
              </a:rPr>
              <a:t>ن</a:t>
            </a:r>
            <a:r>
              <a:rPr dirty="0" baseline="13888" sz="2700" spc="-885">
                <a:latin typeface="Microsoft Sans Serif"/>
                <a:cs typeface="Microsoft Sans Serif"/>
              </a:rPr>
              <a:t>.</a:t>
            </a:r>
            <a:r>
              <a:rPr dirty="0" baseline="13888" sz="2700" spc="-202">
                <a:latin typeface="Microsoft Sans Serif"/>
                <a:cs typeface="Microsoft Sans Serif"/>
              </a:rPr>
              <a:t> </a:t>
            </a:r>
            <a:r>
              <a:rPr dirty="0" baseline="7716" sz="2700" spc="-532">
                <a:latin typeface="Microsoft Sans Serif"/>
                <a:cs typeface="Microsoft Sans Serif"/>
              </a:rPr>
              <a:t>ع</a:t>
            </a:r>
            <a:r>
              <a:rPr dirty="0" baseline="7716" sz="2700" spc="-375">
                <a:latin typeface="Microsoft Sans Serif"/>
                <a:cs typeface="Microsoft Sans Serif"/>
              </a:rPr>
              <a:t> </a:t>
            </a:r>
            <a:r>
              <a:rPr dirty="0" sz="1800" spc="-365">
                <a:latin typeface="Microsoft Sans Serif"/>
                <a:cs typeface="Microsoft Sans Serif"/>
              </a:rPr>
              <a:t>اد</a:t>
            </a:r>
            <a:r>
              <a:rPr dirty="0" baseline="16975" sz="2700" spc="-547">
                <a:latin typeface="Microsoft Sans Serif"/>
                <a:cs typeface="Microsoft Sans Serif"/>
              </a:rPr>
              <a:t>.</a:t>
            </a:r>
            <a:r>
              <a:rPr dirty="0" baseline="16975" sz="2700" spc="-337">
                <a:latin typeface="Microsoft Sans Serif"/>
                <a:cs typeface="Microsoft Sans Serif"/>
              </a:rPr>
              <a:t> </a:t>
            </a:r>
            <a:r>
              <a:rPr dirty="0" baseline="9259" sz="2700" spc="-179">
                <a:latin typeface="Microsoft Sans Serif"/>
                <a:cs typeface="Microsoft Sans Serif"/>
              </a:rPr>
              <a:t>ام</a:t>
            </a:r>
            <a:r>
              <a:rPr dirty="0" baseline="9259" sz="2700" spc="-322">
                <a:latin typeface="Microsoft Sans Serif"/>
                <a:cs typeface="Microsoft Sans Serif"/>
              </a:rPr>
              <a:t> </a:t>
            </a:r>
            <a:r>
              <a:rPr dirty="0" sz="1800" spc="-590">
                <a:latin typeface="Microsoft Sans Serif"/>
                <a:cs typeface="Microsoft Sans Serif"/>
              </a:rPr>
              <a:t>ن</a:t>
            </a:r>
            <a:r>
              <a:rPr dirty="0" baseline="13888" sz="2700" spc="-885">
                <a:latin typeface="Microsoft Sans Serif"/>
                <a:cs typeface="Microsoft Sans Serif"/>
              </a:rPr>
              <a:t>.</a:t>
            </a:r>
            <a:r>
              <a:rPr dirty="0" baseline="13888" sz="2700" spc="-202">
                <a:latin typeface="Microsoft Sans Serif"/>
                <a:cs typeface="Microsoft Sans Serif"/>
              </a:rPr>
              <a:t> </a:t>
            </a:r>
            <a:r>
              <a:rPr dirty="0" baseline="18518" sz="2700" spc="-1080">
                <a:latin typeface="Microsoft Sans Serif"/>
                <a:cs typeface="Microsoft Sans Serif"/>
              </a:rPr>
              <a:t>كل</a:t>
            </a:r>
            <a:r>
              <a:rPr dirty="0" baseline="18518" sz="2700" spc="-367">
                <a:latin typeface="Microsoft Sans Serif"/>
                <a:cs typeface="Microsoft Sans Serif"/>
              </a:rPr>
              <a:t> </a:t>
            </a:r>
            <a:r>
              <a:rPr dirty="0" sz="1800" spc="-300">
                <a:latin typeface="Microsoft Sans Serif"/>
                <a:cs typeface="Microsoft Sans Serif"/>
              </a:rPr>
              <a:t>و</a:t>
            </a:r>
            <a:r>
              <a:rPr dirty="0" sz="1800" spc="365">
                <a:latin typeface="Microsoft Sans Serif"/>
                <a:cs typeface="Microsoft Sans Serif"/>
              </a:rPr>
              <a:t>  </a:t>
            </a:r>
            <a:r>
              <a:rPr dirty="0" sz="1800" spc="-50">
                <a:latin typeface="Microsoft Sans Serif"/>
                <a:cs typeface="Microsoft Sans Serif"/>
              </a:rPr>
              <a:t>•</a:t>
            </a:r>
            <a:endParaRPr sz="1800">
              <a:latin typeface="Microsoft Sans Serif"/>
              <a:cs typeface="Microsoft Sans Serif"/>
            </a:endParaRPr>
          </a:p>
        </p:txBody>
      </p:sp>
      <p:sp>
        <p:nvSpPr>
          <p:cNvPr id="7" name="object 7"/>
          <p:cNvSpPr txBox="1">
            <a:spLocks noGrp="1"/>
          </p:cNvSpPr>
          <p:nvPr>
            <p:ph type="title"/>
          </p:nvPr>
        </p:nvSpPr>
        <p:spPr>
          <a:xfrm>
            <a:off x="1975739" y="2697607"/>
            <a:ext cx="3413125" cy="299720"/>
          </a:xfrm>
          <a:prstGeom prst="rect"/>
        </p:spPr>
        <p:txBody>
          <a:bodyPr wrap="square" lIns="0" tIns="12700" rIns="0" bIns="0" rtlCol="0" vert="horz">
            <a:spAutoFit/>
          </a:bodyPr>
          <a:lstStyle/>
          <a:p>
            <a:pPr algn="r" marL="38100" marR="30480">
              <a:lnSpc>
                <a:spcPct val="100000"/>
              </a:lnSpc>
              <a:spcBef>
                <a:spcPts val="100"/>
              </a:spcBef>
            </a:pPr>
            <a:r>
              <a:rPr dirty="0" baseline="1543" sz="2700" spc="-810"/>
              <a:t>؟</a:t>
            </a:r>
            <a:r>
              <a:rPr dirty="0" baseline="1543" sz="2700" spc="-367"/>
              <a:t> </a:t>
            </a:r>
            <a:r>
              <a:rPr dirty="0" baseline="1543" sz="2700" spc="-622"/>
              <a:t>ي</a:t>
            </a:r>
            <a:r>
              <a:rPr dirty="0" baseline="-10802" sz="2700" spc="-622"/>
              <a:t>„</a:t>
            </a:r>
            <a:r>
              <a:rPr dirty="0" baseline="1543" sz="2700" spc="-622"/>
              <a:t>مالعأ</a:t>
            </a:r>
            <a:r>
              <a:rPr dirty="0" baseline="-4629" sz="2700" spc="-622"/>
              <a:t>,</a:t>
            </a:r>
            <a:r>
              <a:rPr dirty="0" baseline="6172" sz="2700" spc="-622"/>
              <a:t>لا</a:t>
            </a:r>
            <a:r>
              <a:rPr dirty="0" baseline="6172" sz="2700" spc="-345"/>
              <a:t> </a:t>
            </a:r>
            <a:r>
              <a:rPr dirty="0" baseline="44753" sz="2700" spc="-472"/>
              <a:t>مهلمع</a:t>
            </a:r>
            <a:r>
              <a:rPr dirty="0" baseline="44753" sz="2700" spc="-359"/>
              <a:t> </a:t>
            </a:r>
            <a:r>
              <a:rPr dirty="0" baseline="1543" sz="2700" spc="-1132"/>
              <a:t>ي</a:t>
            </a:r>
            <a:r>
              <a:rPr dirty="0" baseline="29320" sz="2700" spc="-1132"/>
              <a:t>.</a:t>
            </a:r>
            <a:r>
              <a:rPr dirty="0" baseline="-10802" sz="2700" spc="-1132"/>
              <a:t>„</a:t>
            </a:r>
            <a:r>
              <a:rPr dirty="0" baseline="12345" sz="2700" spc="-1132"/>
              <a:t>ق</a:t>
            </a:r>
            <a:r>
              <a:rPr dirty="0" baseline="12345" sz="2700" spc="-367"/>
              <a:t> </a:t>
            </a:r>
            <a:r>
              <a:rPr dirty="0" baseline="7716" sz="2700" spc="-622"/>
              <a:t>اهماذح</a:t>
            </a:r>
            <a:r>
              <a:rPr dirty="0" baseline="27777" sz="2700" spc="-622"/>
              <a:t>.</a:t>
            </a:r>
            <a:r>
              <a:rPr dirty="0" baseline="23148" sz="2700" spc="-622"/>
              <a:t>ت</a:t>
            </a:r>
            <a:r>
              <a:rPr dirty="0" baseline="35493" sz="2700" spc="-622"/>
              <a:t>„</a:t>
            </a:r>
            <a:r>
              <a:rPr dirty="0" baseline="35493" sz="2700" spc="-397"/>
              <a:t> </a:t>
            </a:r>
            <a:r>
              <a:rPr dirty="0" baseline="1543" sz="2700" spc="-802"/>
              <a:t>سا</a:t>
            </a:r>
            <a:r>
              <a:rPr dirty="0" baseline="1543" sz="2700" spc="-337"/>
              <a:t> </a:t>
            </a:r>
            <a:r>
              <a:rPr dirty="0" baseline="1543" sz="2700" spc="-900"/>
              <a:t>ن</a:t>
            </a:r>
            <a:r>
              <a:rPr dirty="0" baseline="15432" sz="2700" spc="-900"/>
              <a:t>.</a:t>
            </a:r>
            <a:r>
              <a:rPr dirty="0" baseline="15432" sz="2700" spc="-157"/>
              <a:t> </a:t>
            </a:r>
            <a:r>
              <a:rPr dirty="0" baseline="12345" sz="2700" spc="-1537"/>
              <a:t>ي</a:t>
            </a:r>
            <a:r>
              <a:rPr dirty="0" baseline="3086" sz="2700" spc="-1537"/>
              <a:t>„</a:t>
            </a:r>
            <a:r>
              <a:rPr dirty="0" baseline="3086" sz="2700" spc="-472"/>
              <a:t> </a:t>
            </a:r>
            <a:r>
              <a:rPr dirty="0" baseline="12345" sz="2700" spc="-750"/>
              <a:t>ث</a:t>
            </a:r>
            <a:r>
              <a:rPr dirty="0" baseline="9259" sz="2700" spc="-750"/>
              <a:t>„</a:t>
            </a:r>
            <a:r>
              <a:rPr dirty="0" baseline="1543" sz="2700" spc="-750"/>
              <a:t>مالعا</a:t>
            </a:r>
            <a:r>
              <a:rPr dirty="0" baseline="-4629" sz="2700" spc="-750"/>
              <a:t>,</a:t>
            </a:r>
            <a:r>
              <a:rPr dirty="0" baseline="15432" sz="2700" spc="-750"/>
              <a:t>لل</a:t>
            </a:r>
            <a:r>
              <a:rPr dirty="0" baseline="15432" sz="2700" spc="-307"/>
              <a:t> </a:t>
            </a:r>
            <a:r>
              <a:rPr dirty="0" baseline="1543" sz="2700" spc="-885"/>
              <a:t>ن</a:t>
            </a:r>
            <a:r>
              <a:rPr dirty="0" baseline="15432" sz="2700" spc="-885"/>
              <a:t>.</a:t>
            </a:r>
            <a:r>
              <a:rPr dirty="0" baseline="15432" sz="2700" spc="-187"/>
              <a:t> </a:t>
            </a:r>
            <a:r>
              <a:rPr dirty="0" baseline="26234" sz="2700" spc="-1139"/>
              <a:t>كمت</a:t>
            </a:r>
            <a:r>
              <a:rPr dirty="0" baseline="16975" sz="2700" spc="-1139"/>
              <a:t>„</a:t>
            </a:r>
            <a:r>
              <a:rPr dirty="0" baseline="16975" sz="2700" spc="-82"/>
              <a:t> </a:t>
            </a:r>
            <a:r>
              <a:rPr dirty="0" baseline="1543" sz="2700" spc="-735"/>
              <a:t>ة</a:t>
            </a:r>
            <a:r>
              <a:rPr dirty="0" baseline="18518" sz="2700" spc="-735"/>
              <a:t>„</a:t>
            </a:r>
            <a:r>
              <a:rPr dirty="0" baseline="18518" sz="2700" spc="-345"/>
              <a:t> </a:t>
            </a:r>
            <a:r>
              <a:rPr dirty="0" baseline="10802" sz="2700" spc="-292"/>
              <a:t>ماع</a:t>
            </a:r>
            <a:r>
              <a:rPr dirty="0" baseline="10802" sz="2700" spc="-367"/>
              <a:t> </a:t>
            </a:r>
            <a:r>
              <a:rPr dirty="0" baseline="23148" sz="2700" spc="-750"/>
              <a:t>اهت</a:t>
            </a:r>
            <a:r>
              <a:rPr dirty="0" baseline="35493" sz="2700" spc="-750"/>
              <a:t>.</a:t>
            </a:r>
            <a:r>
              <a:rPr dirty="0" baseline="35493" sz="2700" spc="-247"/>
              <a:t> </a:t>
            </a:r>
            <a:r>
              <a:rPr dirty="0" baseline="1543" sz="2700" spc="-254"/>
              <a:t>ا</a:t>
            </a:r>
            <a:r>
              <a:rPr dirty="0" baseline="1543" sz="2700" spc="-345"/>
              <a:t> </a:t>
            </a:r>
            <a:r>
              <a:rPr dirty="0" baseline="1543" sz="2700" spc="-277"/>
              <a:t>ما</a:t>
            </a:r>
            <a:r>
              <a:rPr dirty="0" baseline="24691" sz="2700"/>
              <a:t> </a:t>
            </a:r>
            <a:r>
              <a:rPr dirty="0" baseline="1543" sz="2700" spc="-1132"/>
              <a:t>ة</a:t>
            </a:r>
            <a:r>
              <a:rPr dirty="0" baseline="18518" sz="2700" spc="-1132"/>
              <a:t>„</a:t>
            </a:r>
            <a:r>
              <a:rPr dirty="0" baseline="4629" sz="2700" spc="-1132"/>
              <a:t>رت</a:t>
            </a:r>
            <a:r>
              <a:rPr dirty="0" sz="1800" spc="-755"/>
              <a:t>„</a:t>
            </a:r>
            <a:r>
              <a:rPr dirty="0" sz="1800" spc="-204"/>
              <a:t> </a:t>
            </a:r>
            <a:r>
              <a:rPr dirty="0" baseline="9259" sz="2700" spc="-1252"/>
              <a:t>ش</a:t>
            </a:r>
            <a:r>
              <a:rPr dirty="0" baseline="9259" sz="2700" spc="-322"/>
              <a:t> </a:t>
            </a:r>
            <a:r>
              <a:rPr dirty="0" baseline="23148" sz="2700" spc="-742"/>
              <a:t>اهت</a:t>
            </a:r>
            <a:r>
              <a:rPr dirty="0" baseline="12345" sz="2700" spc="-742"/>
              <a:t>„</a:t>
            </a:r>
            <a:r>
              <a:rPr dirty="0" baseline="37037" sz="2700" spc="-742"/>
              <a:t>لع</a:t>
            </a:r>
            <a:endParaRPr baseline="37037" sz="2700"/>
          </a:p>
        </p:txBody>
      </p:sp>
      <p:sp>
        <p:nvSpPr>
          <p:cNvPr id="8" name="object 8" descr=""/>
          <p:cNvSpPr txBox="1"/>
          <p:nvPr/>
        </p:nvSpPr>
        <p:spPr>
          <a:xfrm>
            <a:off x="9553956" y="3455289"/>
            <a:ext cx="443230" cy="299720"/>
          </a:xfrm>
          <a:prstGeom prst="rect">
            <a:avLst/>
          </a:prstGeom>
        </p:spPr>
        <p:txBody>
          <a:bodyPr wrap="square" lIns="0" tIns="12700" rIns="0" bIns="0" rtlCol="0" vert="horz">
            <a:spAutoFit/>
          </a:bodyPr>
          <a:lstStyle/>
          <a:p>
            <a:pPr marL="38100">
              <a:lnSpc>
                <a:spcPct val="100000"/>
              </a:lnSpc>
              <a:spcBef>
                <a:spcPts val="100"/>
              </a:spcBef>
              <a:tabLst>
                <a:tab pos="324485" algn="l"/>
              </a:tabLst>
            </a:pPr>
            <a:r>
              <a:rPr dirty="0" sz="1800" spc="-500">
                <a:latin typeface="Microsoft Sans Serif"/>
                <a:cs typeface="Microsoft Sans Serif"/>
              </a:rPr>
              <a:t>.</a:t>
            </a:r>
            <a:r>
              <a:rPr dirty="0" sz="1800">
                <a:latin typeface="Microsoft Sans Serif"/>
                <a:cs typeface="Microsoft Sans Serif"/>
              </a:rPr>
              <a:t>	</a:t>
            </a:r>
            <a:r>
              <a:rPr dirty="0" baseline="-13888" sz="2700" spc="-75">
                <a:latin typeface="Microsoft Sans Serif"/>
                <a:cs typeface="Microsoft Sans Serif"/>
              </a:rPr>
              <a:t>•</a:t>
            </a:r>
            <a:endParaRPr baseline="-13888" sz="2700">
              <a:latin typeface="Microsoft Sans Serif"/>
              <a:cs typeface="Microsoft Sans Serif"/>
            </a:endParaRPr>
          </a:p>
        </p:txBody>
      </p:sp>
      <p:sp>
        <p:nvSpPr>
          <p:cNvPr id="9" name="object 9" descr=""/>
          <p:cNvSpPr txBox="1"/>
          <p:nvPr/>
        </p:nvSpPr>
        <p:spPr>
          <a:xfrm>
            <a:off x="9026652" y="3487292"/>
            <a:ext cx="523875" cy="299720"/>
          </a:xfrm>
          <a:prstGeom prst="rect">
            <a:avLst/>
          </a:prstGeom>
        </p:spPr>
        <p:txBody>
          <a:bodyPr wrap="square" lIns="0" tIns="12700" rIns="0" bIns="0" rtlCol="0" vert="horz">
            <a:spAutoFit/>
          </a:bodyPr>
          <a:lstStyle/>
          <a:p>
            <a:pPr algn="r" marL="38100" marR="30480">
              <a:lnSpc>
                <a:spcPct val="100000"/>
              </a:lnSpc>
              <a:spcBef>
                <a:spcPts val="100"/>
              </a:spcBef>
            </a:pPr>
            <a:r>
              <a:rPr dirty="0" baseline="21604" sz="2700" spc="-1275">
                <a:latin typeface="Microsoft Sans Serif"/>
                <a:cs typeface="Microsoft Sans Serif"/>
              </a:rPr>
              <a:t>هف</a:t>
            </a:r>
            <a:r>
              <a:rPr dirty="0" baseline="41666" sz="2700" spc="-1275">
                <a:latin typeface="Microsoft Sans Serif"/>
                <a:cs typeface="Microsoft Sans Serif"/>
              </a:rPr>
              <a:t>.</a:t>
            </a:r>
            <a:r>
              <a:rPr dirty="0" baseline="41666" sz="2700" spc="-450">
                <a:latin typeface="Microsoft Sans Serif"/>
                <a:cs typeface="Microsoft Sans Serif"/>
              </a:rPr>
              <a:t> </a:t>
            </a:r>
            <a:r>
              <a:rPr dirty="0" baseline="29320" sz="2700">
                <a:latin typeface="Microsoft Sans Serif"/>
                <a:cs typeface="Microsoft Sans Serif"/>
              </a:rPr>
              <a:t>م</a:t>
            </a:r>
            <a:r>
              <a:rPr dirty="0" baseline="29320" sz="2700" spc="427">
                <a:latin typeface="Microsoft Sans Serif"/>
                <a:cs typeface="Microsoft Sans Serif"/>
              </a:rPr>
              <a:t> </a:t>
            </a:r>
            <a:r>
              <a:rPr dirty="0" sz="1800" spc="-1135">
                <a:latin typeface="Microsoft Sans Serif"/>
                <a:cs typeface="Microsoft Sans Serif"/>
              </a:rPr>
              <a:t>ت</a:t>
            </a:r>
            <a:r>
              <a:rPr dirty="0" baseline="-4629" sz="2700" spc="-1702">
                <a:latin typeface="Microsoft Sans Serif"/>
                <a:cs typeface="Microsoft Sans Serif"/>
              </a:rPr>
              <a:t>„</a:t>
            </a:r>
            <a:r>
              <a:rPr dirty="0" baseline="-4629" sz="2700" spc="15">
                <a:latin typeface="Microsoft Sans Serif"/>
                <a:cs typeface="Microsoft Sans Serif"/>
              </a:rPr>
              <a:t> </a:t>
            </a:r>
            <a:r>
              <a:rPr dirty="0" baseline="13888" sz="2700" spc="-1335">
                <a:latin typeface="Microsoft Sans Serif"/>
                <a:cs typeface="Microsoft Sans Serif"/>
              </a:rPr>
              <a:t>حت</a:t>
            </a:r>
            <a:r>
              <a:rPr dirty="0" baseline="27777" sz="2700" spc="-1335">
                <a:latin typeface="Microsoft Sans Serif"/>
                <a:cs typeface="Microsoft Sans Serif"/>
              </a:rPr>
              <a:t>„</a:t>
            </a:r>
            <a:endParaRPr baseline="27777" sz="2700">
              <a:latin typeface="Microsoft Sans Serif"/>
              <a:cs typeface="Microsoft Sans Serif"/>
            </a:endParaRPr>
          </a:p>
        </p:txBody>
      </p:sp>
      <p:sp>
        <p:nvSpPr>
          <p:cNvPr id="10" name="object 10" descr=""/>
          <p:cNvSpPr txBox="1"/>
          <p:nvPr/>
        </p:nvSpPr>
        <p:spPr>
          <a:xfrm>
            <a:off x="5511672" y="3485769"/>
            <a:ext cx="3437254" cy="299720"/>
          </a:xfrm>
          <a:prstGeom prst="rect">
            <a:avLst/>
          </a:prstGeom>
        </p:spPr>
        <p:txBody>
          <a:bodyPr wrap="square" lIns="0" tIns="12700" rIns="0" bIns="0" rtlCol="0" vert="horz">
            <a:spAutoFit/>
          </a:bodyPr>
          <a:lstStyle/>
          <a:p>
            <a:pPr algn="r" marL="38100" marR="30480">
              <a:lnSpc>
                <a:spcPct val="100000"/>
              </a:lnSpc>
              <a:spcBef>
                <a:spcPts val="100"/>
              </a:spcBef>
            </a:pPr>
            <a:r>
              <a:rPr dirty="0" baseline="10802" sz="2700" spc="-1050">
                <a:latin typeface="Microsoft Sans Serif"/>
                <a:cs typeface="Microsoft Sans Serif"/>
              </a:rPr>
              <a:t>„</a:t>
            </a:r>
            <a:r>
              <a:rPr dirty="0" baseline="10802" sz="2700" spc="89">
                <a:latin typeface="Microsoft Sans Serif"/>
                <a:cs typeface="Microsoft Sans Serif"/>
              </a:rPr>
              <a:t> </a:t>
            </a:r>
            <a:r>
              <a:rPr dirty="0" baseline="9259" sz="2700" spc="-989">
                <a:latin typeface="Microsoft Sans Serif"/>
                <a:cs typeface="Microsoft Sans Serif"/>
              </a:rPr>
              <a:t>عس</a:t>
            </a:r>
            <a:r>
              <a:rPr dirty="0" baseline="9259" sz="2700" spc="330">
                <a:latin typeface="Microsoft Sans Serif"/>
                <a:cs typeface="Microsoft Sans Serif"/>
              </a:rPr>
              <a:t> </a:t>
            </a:r>
            <a:r>
              <a:rPr dirty="0" baseline="4629" sz="2700" spc="-1717">
                <a:latin typeface="Microsoft Sans Serif"/>
                <a:cs typeface="Microsoft Sans Serif"/>
              </a:rPr>
              <a:t>ت</a:t>
            </a:r>
            <a:r>
              <a:rPr dirty="0" baseline="15432" sz="2700" spc="-1717">
                <a:latin typeface="Microsoft Sans Serif"/>
                <a:cs typeface="Microsoft Sans Serif"/>
              </a:rPr>
              <a:t>„</a:t>
            </a:r>
            <a:r>
              <a:rPr dirty="0" baseline="15432" sz="2700" spc="-412">
                <a:latin typeface="Microsoft Sans Serif"/>
                <a:cs typeface="Microsoft Sans Serif"/>
              </a:rPr>
              <a:t> </a:t>
            </a:r>
            <a:r>
              <a:rPr dirty="0" baseline="4629" sz="2700" spc="-667">
                <a:latin typeface="Microsoft Sans Serif"/>
                <a:cs typeface="Microsoft Sans Serif"/>
              </a:rPr>
              <a:t>لا</a:t>
            </a:r>
            <a:r>
              <a:rPr dirty="0" baseline="4629" sz="2700" spc="135">
                <a:latin typeface="Microsoft Sans Serif"/>
                <a:cs typeface="Microsoft Sans Serif"/>
              </a:rPr>
              <a:t> </a:t>
            </a:r>
            <a:r>
              <a:rPr dirty="0" baseline="10802" sz="2700" spc="-1050">
                <a:latin typeface="Microsoft Sans Serif"/>
                <a:cs typeface="Microsoft Sans Serif"/>
              </a:rPr>
              <a:t>„</a:t>
            </a:r>
            <a:r>
              <a:rPr dirty="0" baseline="10802" sz="2700" spc="-359">
                <a:latin typeface="Microsoft Sans Serif"/>
                <a:cs typeface="Microsoft Sans Serif"/>
              </a:rPr>
              <a:t> </a:t>
            </a:r>
            <a:r>
              <a:rPr dirty="0" baseline="-3086" sz="2700" spc="-1597">
                <a:latin typeface="Microsoft Sans Serif"/>
                <a:cs typeface="Microsoft Sans Serif"/>
              </a:rPr>
              <a:t>ث</a:t>
            </a:r>
            <a:r>
              <a:rPr dirty="0" baseline="-7716" sz="2700" spc="-1597">
                <a:latin typeface="Microsoft Sans Serif"/>
                <a:cs typeface="Microsoft Sans Serif"/>
              </a:rPr>
              <a:t>„</a:t>
            </a:r>
            <a:r>
              <a:rPr dirty="0" baseline="1543" sz="2700" spc="-1597">
                <a:latin typeface="Microsoft Sans Serif"/>
                <a:cs typeface="Microsoft Sans Serif"/>
              </a:rPr>
              <a:t>ت</a:t>
            </a:r>
            <a:r>
              <a:rPr dirty="0" baseline="10802" sz="2700" spc="-1597">
                <a:latin typeface="Microsoft Sans Serif"/>
                <a:cs typeface="Microsoft Sans Serif"/>
              </a:rPr>
              <a:t>.</a:t>
            </a:r>
            <a:r>
              <a:rPr dirty="0" baseline="10802" sz="2700" spc="-89">
                <a:latin typeface="Microsoft Sans Serif"/>
                <a:cs typeface="Microsoft Sans Serif"/>
              </a:rPr>
              <a:t> </a:t>
            </a:r>
            <a:r>
              <a:rPr dirty="0" baseline="3086" sz="2700" spc="-1214">
                <a:latin typeface="Microsoft Sans Serif"/>
                <a:cs typeface="Microsoft Sans Serif"/>
              </a:rPr>
              <a:t>ن</a:t>
            </a:r>
            <a:r>
              <a:rPr dirty="0" baseline="20061" sz="2700" spc="-1214">
                <a:latin typeface="Microsoft Sans Serif"/>
                <a:cs typeface="Microsoft Sans Serif"/>
              </a:rPr>
              <a:t>.</a:t>
            </a:r>
            <a:r>
              <a:rPr dirty="0" baseline="20061" sz="2700" spc="-179">
                <a:latin typeface="Microsoft Sans Serif"/>
                <a:cs typeface="Microsoft Sans Serif"/>
              </a:rPr>
              <a:t> </a:t>
            </a:r>
            <a:r>
              <a:rPr dirty="0" baseline="3086" sz="2700" spc="-1019">
                <a:latin typeface="Microsoft Sans Serif"/>
                <a:cs typeface="Microsoft Sans Serif"/>
              </a:rPr>
              <a:t>ق</a:t>
            </a:r>
            <a:r>
              <a:rPr dirty="0" baseline="13888" sz="2700" spc="-1019">
                <a:latin typeface="Microsoft Sans Serif"/>
                <a:cs typeface="Microsoft Sans Serif"/>
              </a:rPr>
              <a:t>„</a:t>
            </a:r>
            <a:r>
              <a:rPr dirty="0" baseline="13888" sz="2700" spc="-450">
                <a:latin typeface="Microsoft Sans Serif"/>
                <a:cs typeface="Microsoft Sans Serif"/>
              </a:rPr>
              <a:t> </a:t>
            </a:r>
            <a:r>
              <a:rPr dirty="0" sz="1800" spc="-434">
                <a:latin typeface="Microsoft Sans Serif"/>
                <a:cs typeface="Microsoft Sans Serif"/>
              </a:rPr>
              <a:t>لا</a:t>
            </a:r>
            <a:r>
              <a:rPr dirty="0" sz="1800" spc="315">
                <a:latin typeface="Microsoft Sans Serif"/>
                <a:cs typeface="Microsoft Sans Serif"/>
              </a:rPr>
              <a:t> </a:t>
            </a:r>
            <a:r>
              <a:rPr dirty="0" baseline="7716" sz="2700" spc="-1837">
                <a:latin typeface="Microsoft Sans Serif"/>
                <a:cs typeface="Microsoft Sans Serif"/>
              </a:rPr>
              <a:t>ت</a:t>
            </a:r>
            <a:r>
              <a:rPr dirty="0" baseline="3086" sz="2700" spc="-1837">
                <a:latin typeface="Microsoft Sans Serif"/>
                <a:cs typeface="Microsoft Sans Serif"/>
              </a:rPr>
              <a:t>„</a:t>
            </a:r>
            <a:r>
              <a:rPr dirty="0" baseline="12345" sz="2700" spc="-1837">
                <a:latin typeface="Microsoft Sans Serif"/>
                <a:cs typeface="Microsoft Sans Serif"/>
              </a:rPr>
              <a:t>ص</a:t>
            </a:r>
            <a:r>
              <a:rPr dirty="0" baseline="30864" sz="2700" spc="-1837">
                <a:latin typeface="Microsoft Sans Serif"/>
                <a:cs typeface="Microsoft Sans Serif"/>
              </a:rPr>
              <a:t>.</a:t>
            </a:r>
            <a:r>
              <a:rPr dirty="0" baseline="30864" sz="2700" spc="644">
                <a:latin typeface="Microsoft Sans Serif"/>
                <a:cs typeface="Microsoft Sans Serif"/>
              </a:rPr>
              <a:t> </a:t>
            </a:r>
            <a:r>
              <a:rPr dirty="0" baseline="7716" sz="2700" spc="-675">
                <a:latin typeface="Microsoft Sans Serif"/>
                <a:cs typeface="Microsoft Sans Serif"/>
              </a:rPr>
              <a:t>ملا</a:t>
            </a:r>
            <a:r>
              <a:rPr dirty="0" baseline="7716" sz="2700" spc="277">
                <a:latin typeface="Microsoft Sans Serif"/>
                <a:cs typeface="Microsoft Sans Serif"/>
              </a:rPr>
              <a:t> </a:t>
            </a:r>
            <a:r>
              <a:rPr dirty="0" baseline="10802" sz="2700">
                <a:latin typeface="Microsoft Sans Serif"/>
                <a:cs typeface="Microsoft Sans Serif"/>
              </a:rPr>
              <a:t>ه</a:t>
            </a:r>
            <a:r>
              <a:rPr dirty="0" baseline="10802" sz="2700" spc="427">
                <a:latin typeface="Microsoft Sans Serif"/>
                <a:cs typeface="Microsoft Sans Serif"/>
              </a:rPr>
              <a:t> </a:t>
            </a:r>
            <a:r>
              <a:rPr dirty="0" baseline="7716" sz="2700" spc="-750">
                <a:latin typeface="Microsoft Sans Serif"/>
                <a:cs typeface="Microsoft Sans Serif"/>
              </a:rPr>
              <a:t>.</a:t>
            </a:r>
            <a:r>
              <a:rPr dirty="0" baseline="7716" sz="2700" spc="-217">
                <a:latin typeface="Microsoft Sans Serif"/>
                <a:cs typeface="Microsoft Sans Serif"/>
              </a:rPr>
              <a:t> </a:t>
            </a:r>
            <a:r>
              <a:rPr dirty="0" baseline="1543" sz="2700">
                <a:latin typeface="Microsoft Sans Serif"/>
                <a:cs typeface="Microsoft Sans Serif"/>
              </a:rPr>
              <a:t>م</a:t>
            </a:r>
            <a:r>
              <a:rPr dirty="0" baseline="1543" sz="2700" spc="322">
                <a:latin typeface="Microsoft Sans Serif"/>
                <a:cs typeface="Microsoft Sans Serif"/>
              </a:rPr>
              <a:t> </a:t>
            </a:r>
            <a:r>
              <a:rPr dirty="0" baseline="4629" sz="2700" spc="-644">
                <a:latin typeface="Microsoft Sans Serif"/>
                <a:cs typeface="Microsoft Sans Serif"/>
              </a:rPr>
              <a:t>ع</a:t>
            </a:r>
            <a:r>
              <a:rPr dirty="0" baseline="4629" sz="2700" spc="-465">
                <a:latin typeface="Microsoft Sans Serif"/>
                <a:cs typeface="Microsoft Sans Serif"/>
              </a:rPr>
              <a:t> </a:t>
            </a:r>
            <a:r>
              <a:rPr dirty="0" baseline="7716" sz="2700" spc="-1057">
                <a:latin typeface="Microsoft Sans Serif"/>
                <a:cs typeface="Microsoft Sans Serif"/>
              </a:rPr>
              <a:t>مت</a:t>
            </a:r>
            <a:r>
              <a:rPr dirty="0" baseline="18518" sz="2700" spc="-1057">
                <a:latin typeface="Microsoft Sans Serif"/>
                <a:cs typeface="Microsoft Sans Serif"/>
              </a:rPr>
              <a:t>„</a:t>
            </a:r>
            <a:r>
              <a:rPr dirty="0" baseline="18518" sz="2700" spc="-412">
                <a:latin typeface="Microsoft Sans Serif"/>
                <a:cs typeface="Microsoft Sans Serif"/>
              </a:rPr>
              <a:t> </a:t>
            </a:r>
            <a:r>
              <a:rPr dirty="0" baseline="9259" sz="2700" spc="-810">
                <a:latin typeface="Microsoft Sans Serif"/>
                <a:cs typeface="Microsoft Sans Serif"/>
              </a:rPr>
              <a:t>ح</a:t>
            </a:r>
            <a:r>
              <a:rPr dirty="0" baseline="9259" sz="2700" spc="-810">
                <a:latin typeface="Microsoft Sans Serif"/>
                <a:cs typeface="Microsoft Sans Serif"/>
              </a:rPr>
              <a:t>,</a:t>
            </a:r>
            <a:r>
              <a:rPr dirty="0" baseline="9259" sz="2700" spc="352">
                <a:latin typeface="Microsoft Sans Serif"/>
                <a:cs typeface="Microsoft Sans Serif"/>
              </a:rPr>
              <a:t> </a:t>
            </a:r>
            <a:r>
              <a:rPr dirty="0" baseline="-1543" sz="2700">
                <a:latin typeface="Microsoft Sans Serif"/>
                <a:cs typeface="Microsoft Sans Serif"/>
              </a:rPr>
              <a:t>ا</a:t>
            </a:r>
            <a:r>
              <a:rPr dirty="0" baseline="-1543" sz="2700" spc="480">
                <a:latin typeface="Microsoft Sans Serif"/>
                <a:cs typeface="Microsoft Sans Serif"/>
              </a:rPr>
              <a:t> </a:t>
            </a:r>
            <a:r>
              <a:rPr dirty="0" baseline="1543" sz="2700" spc="-1567">
                <a:latin typeface="Microsoft Sans Serif"/>
                <a:cs typeface="Microsoft Sans Serif"/>
              </a:rPr>
              <a:t>ص</a:t>
            </a:r>
            <a:r>
              <a:rPr dirty="0" baseline="1543" sz="2700" spc="217">
                <a:latin typeface="Microsoft Sans Serif"/>
                <a:cs typeface="Microsoft Sans Serif"/>
              </a:rPr>
              <a:t> </a:t>
            </a:r>
            <a:r>
              <a:rPr dirty="0" baseline="3086" sz="2700" spc="-1087">
                <a:latin typeface="Microsoft Sans Serif"/>
                <a:cs typeface="Microsoft Sans Serif"/>
              </a:rPr>
              <a:t>ت</a:t>
            </a:r>
            <a:r>
              <a:rPr dirty="0" baseline="15432" sz="2700" spc="-1087">
                <a:latin typeface="Microsoft Sans Serif"/>
                <a:cs typeface="Microsoft Sans Serif"/>
              </a:rPr>
              <a:t>„</a:t>
            </a:r>
            <a:r>
              <a:rPr dirty="0" baseline="6172" sz="2700" spc="-1087">
                <a:latin typeface="Microsoft Sans Serif"/>
                <a:cs typeface="Microsoft Sans Serif"/>
              </a:rPr>
              <a:t>لا</a:t>
            </a:r>
            <a:r>
              <a:rPr dirty="0" baseline="6172" sz="2700" spc="540">
                <a:latin typeface="Microsoft Sans Serif"/>
                <a:cs typeface="Microsoft Sans Serif"/>
              </a:rPr>
              <a:t> </a:t>
            </a:r>
            <a:r>
              <a:rPr dirty="0" baseline="7716" sz="2700" spc="-2039">
                <a:latin typeface="Microsoft Sans Serif"/>
                <a:cs typeface="Microsoft Sans Serif"/>
              </a:rPr>
              <a:t>ف</a:t>
            </a:r>
            <a:r>
              <a:rPr dirty="0" baseline="24691" sz="2700" spc="-2039">
                <a:latin typeface="Microsoft Sans Serif"/>
                <a:cs typeface="Microsoft Sans Serif"/>
              </a:rPr>
              <a:t>„</a:t>
            </a:r>
            <a:r>
              <a:rPr dirty="0" baseline="24691" sz="2700" spc="585">
                <a:latin typeface="Microsoft Sans Serif"/>
                <a:cs typeface="Microsoft Sans Serif"/>
              </a:rPr>
              <a:t> </a:t>
            </a:r>
            <a:r>
              <a:rPr dirty="0" baseline="3086" sz="2700">
                <a:latin typeface="Microsoft Sans Serif"/>
                <a:cs typeface="Microsoft Sans Serif"/>
              </a:rPr>
              <a:t>م</a:t>
            </a:r>
            <a:r>
              <a:rPr dirty="0" baseline="3086" sz="2700" spc="157">
                <a:latin typeface="Microsoft Sans Serif"/>
                <a:cs typeface="Microsoft Sans Serif"/>
              </a:rPr>
              <a:t> </a:t>
            </a:r>
            <a:r>
              <a:rPr dirty="0" baseline="20061" sz="2700" spc="-1019">
                <a:latin typeface="Microsoft Sans Serif"/>
                <a:cs typeface="Microsoft Sans Serif"/>
              </a:rPr>
              <a:t>.</a:t>
            </a:r>
            <a:r>
              <a:rPr dirty="0" baseline="4629" sz="2700" spc="-1019">
                <a:latin typeface="Microsoft Sans Serif"/>
                <a:cs typeface="Microsoft Sans Serif"/>
              </a:rPr>
              <a:t>ق</a:t>
            </a:r>
            <a:r>
              <a:rPr dirty="0" baseline="4629" sz="2700" spc="120">
                <a:latin typeface="Microsoft Sans Serif"/>
                <a:cs typeface="Microsoft Sans Serif"/>
              </a:rPr>
              <a:t> </a:t>
            </a:r>
            <a:r>
              <a:rPr dirty="0" baseline="10802" sz="2700" spc="-1050">
                <a:latin typeface="Microsoft Sans Serif"/>
                <a:cs typeface="Microsoft Sans Serif"/>
              </a:rPr>
              <a:t>„</a:t>
            </a:r>
            <a:r>
              <a:rPr dirty="0" baseline="10802" sz="2700" spc="-359">
                <a:latin typeface="Microsoft Sans Serif"/>
                <a:cs typeface="Microsoft Sans Serif"/>
              </a:rPr>
              <a:t> </a:t>
            </a:r>
            <a:r>
              <a:rPr dirty="0" baseline="-3086" sz="2700" spc="-1582">
                <a:latin typeface="Microsoft Sans Serif"/>
                <a:cs typeface="Microsoft Sans Serif"/>
              </a:rPr>
              <a:t>ث</a:t>
            </a:r>
            <a:r>
              <a:rPr dirty="0" baseline="-7716" sz="2700" spc="-1582">
                <a:latin typeface="Microsoft Sans Serif"/>
                <a:cs typeface="Microsoft Sans Serif"/>
              </a:rPr>
              <a:t>„</a:t>
            </a:r>
            <a:r>
              <a:rPr dirty="0" baseline="1543" sz="2700" spc="-1582">
                <a:latin typeface="Microsoft Sans Serif"/>
                <a:cs typeface="Microsoft Sans Serif"/>
              </a:rPr>
              <a:t>ص</a:t>
            </a:r>
            <a:r>
              <a:rPr dirty="0" baseline="1543" sz="2700" spc="-284">
                <a:latin typeface="Microsoft Sans Serif"/>
                <a:cs typeface="Microsoft Sans Serif"/>
              </a:rPr>
              <a:t> </a:t>
            </a:r>
            <a:r>
              <a:rPr dirty="0" baseline="9259" sz="2700" spc="-1132">
                <a:latin typeface="Microsoft Sans Serif"/>
                <a:cs typeface="Microsoft Sans Serif"/>
              </a:rPr>
              <a:t>صخ</a:t>
            </a:r>
            <a:r>
              <a:rPr dirty="0" baseline="30864" sz="2700" spc="-1132">
                <a:latin typeface="Microsoft Sans Serif"/>
                <a:cs typeface="Microsoft Sans Serif"/>
              </a:rPr>
              <a:t>.</a:t>
            </a:r>
            <a:r>
              <a:rPr dirty="0" baseline="20061" sz="2700" spc="-1132">
                <a:latin typeface="Microsoft Sans Serif"/>
                <a:cs typeface="Microsoft Sans Serif"/>
              </a:rPr>
              <a:t>لا</a:t>
            </a:r>
            <a:endParaRPr baseline="20061" sz="2700">
              <a:latin typeface="Microsoft Sans Serif"/>
              <a:cs typeface="Microsoft Sans Serif"/>
            </a:endParaRPr>
          </a:p>
        </p:txBody>
      </p:sp>
      <p:sp>
        <p:nvSpPr>
          <p:cNvPr id="11" name="object 11" descr=""/>
          <p:cNvSpPr txBox="1"/>
          <p:nvPr/>
        </p:nvSpPr>
        <p:spPr>
          <a:xfrm>
            <a:off x="4175125" y="3479672"/>
            <a:ext cx="1233805" cy="299720"/>
          </a:xfrm>
          <a:prstGeom prst="rect">
            <a:avLst/>
          </a:prstGeom>
        </p:spPr>
        <p:txBody>
          <a:bodyPr wrap="square" lIns="0" tIns="12700" rIns="0" bIns="0" rtlCol="0" vert="horz">
            <a:spAutoFit/>
          </a:bodyPr>
          <a:lstStyle/>
          <a:p>
            <a:pPr algn="r" marL="38100" marR="30480">
              <a:lnSpc>
                <a:spcPct val="100000"/>
              </a:lnSpc>
              <a:spcBef>
                <a:spcPts val="100"/>
              </a:spcBef>
            </a:pPr>
            <a:r>
              <a:rPr dirty="0" baseline="10802" sz="2700" spc="-1050">
                <a:latin typeface="Microsoft Sans Serif"/>
                <a:cs typeface="Microsoft Sans Serif"/>
              </a:rPr>
              <a:t>„</a:t>
            </a:r>
            <a:r>
              <a:rPr dirty="0" baseline="10802" sz="2700" spc="277">
                <a:latin typeface="Microsoft Sans Serif"/>
                <a:cs typeface="Microsoft Sans Serif"/>
              </a:rPr>
              <a:t> </a:t>
            </a:r>
            <a:r>
              <a:rPr dirty="0" baseline="1543" sz="2700" spc="-914">
                <a:latin typeface="Microsoft Sans Serif"/>
                <a:cs typeface="Microsoft Sans Serif"/>
              </a:rPr>
              <a:t>عن</a:t>
            </a:r>
            <a:r>
              <a:rPr dirty="0" baseline="-3086" sz="2700" spc="-914">
                <a:latin typeface="Microsoft Sans Serif"/>
                <a:cs typeface="Microsoft Sans Serif"/>
              </a:rPr>
              <a:t>„</a:t>
            </a:r>
            <a:r>
              <a:rPr dirty="0" baseline="-3086" sz="2700" spc="-262">
                <a:latin typeface="Microsoft Sans Serif"/>
                <a:cs typeface="Microsoft Sans Serif"/>
              </a:rPr>
              <a:t> </a:t>
            </a:r>
            <a:r>
              <a:rPr dirty="0" sz="1800" spc="-1150">
                <a:latin typeface="Microsoft Sans Serif"/>
                <a:cs typeface="Microsoft Sans Serif"/>
              </a:rPr>
              <a:t>ش</a:t>
            </a:r>
            <a:r>
              <a:rPr dirty="0" baseline="12345" sz="2700" spc="-322">
                <a:latin typeface="Microsoft Sans Serif"/>
                <a:cs typeface="Microsoft Sans Serif"/>
              </a:rPr>
              <a:t> </a:t>
            </a:r>
            <a:r>
              <a:rPr dirty="0" baseline="6172" sz="2700" spc="-1192">
                <a:latin typeface="Microsoft Sans Serif"/>
                <a:cs typeface="Microsoft Sans Serif"/>
              </a:rPr>
              <a:t>ن</a:t>
            </a:r>
            <a:r>
              <a:rPr dirty="0" baseline="21604" sz="2700" spc="-1192">
                <a:latin typeface="Microsoft Sans Serif"/>
                <a:cs typeface="Microsoft Sans Serif"/>
              </a:rPr>
              <a:t>„</a:t>
            </a:r>
            <a:r>
              <a:rPr dirty="0" baseline="21604" sz="2700" spc="-472">
                <a:latin typeface="Microsoft Sans Serif"/>
                <a:cs typeface="Microsoft Sans Serif"/>
              </a:rPr>
              <a:t> </a:t>
            </a:r>
            <a:r>
              <a:rPr dirty="0" baseline="10802" sz="2700" spc="-667">
                <a:latin typeface="Microsoft Sans Serif"/>
                <a:cs typeface="Microsoft Sans Serif"/>
              </a:rPr>
              <a:t>لا</a:t>
            </a:r>
            <a:r>
              <a:rPr dirty="0" baseline="10802" sz="2700" spc="292">
                <a:latin typeface="Microsoft Sans Serif"/>
                <a:cs typeface="Microsoft Sans Serif"/>
              </a:rPr>
              <a:t> </a:t>
            </a:r>
            <a:r>
              <a:rPr dirty="0" baseline="9259" sz="2700" spc="-1297">
                <a:latin typeface="Microsoft Sans Serif"/>
                <a:cs typeface="Microsoft Sans Serif"/>
              </a:rPr>
              <a:t>ط</a:t>
            </a:r>
            <a:r>
              <a:rPr dirty="0" baseline="29320" sz="2700" spc="-1297">
                <a:latin typeface="Microsoft Sans Serif"/>
                <a:cs typeface="Microsoft Sans Serif"/>
              </a:rPr>
              <a:t>.</a:t>
            </a:r>
            <a:r>
              <a:rPr dirty="0" baseline="29320" sz="2700" spc="-359">
                <a:latin typeface="Microsoft Sans Serif"/>
                <a:cs typeface="Microsoft Sans Serif"/>
              </a:rPr>
              <a:t> </a:t>
            </a:r>
            <a:r>
              <a:rPr dirty="0" baseline="29320" sz="2700" spc="-480">
                <a:latin typeface="Microsoft Sans Serif"/>
                <a:cs typeface="Microsoft Sans Serif"/>
              </a:rPr>
              <a:t>عم</a:t>
            </a:r>
            <a:r>
              <a:rPr dirty="0" baseline="29320" sz="2700" spc="-44">
                <a:latin typeface="Microsoft Sans Serif"/>
                <a:cs typeface="Microsoft Sans Serif"/>
              </a:rPr>
              <a:t> </a:t>
            </a:r>
            <a:r>
              <a:rPr dirty="0" baseline="1543" sz="2700" spc="232">
                <a:latin typeface="Microsoft Sans Serif"/>
                <a:cs typeface="Microsoft Sans Serif"/>
              </a:rPr>
              <a:t>ه</a:t>
            </a:r>
            <a:r>
              <a:rPr dirty="0" baseline="1543" sz="2700" spc="-172">
                <a:latin typeface="Microsoft Sans Serif"/>
                <a:cs typeface="Microsoft Sans Serif"/>
              </a:rPr>
              <a:t> </a:t>
            </a:r>
            <a:r>
              <a:rPr dirty="0" sz="1800" spc="-985">
                <a:latin typeface="Microsoft Sans Serif"/>
                <a:cs typeface="Microsoft Sans Serif"/>
              </a:rPr>
              <a:t>ي</a:t>
            </a:r>
            <a:r>
              <a:rPr dirty="0" baseline="-4629" sz="2700" spc="-1477">
                <a:latin typeface="Microsoft Sans Serif"/>
                <a:cs typeface="Microsoft Sans Serif"/>
              </a:rPr>
              <a:t>„</a:t>
            </a:r>
            <a:r>
              <a:rPr dirty="0" baseline="-4629" sz="2700" spc="-225">
                <a:latin typeface="Microsoft Sans Serif"/>
                <a:cs typeface="Microsoft Sans Serif"/>
              </a:rPr>
              <a:t> </a:t>
            </a:r>
            <a:r>
              <a:rPr dirty="0" sz="1800" spc="-1240">
                <a:latin typeface="Microsoft Sans Serif"/>
                <a:cs typeface="Microsoft Sans Serif"/>
              </a:rPr>
              <a:t>ف</a:t>
            </a:r>
            <a:r>
              <a:rPr dirty="0" baseline="16975" sz="2700" spc="-1860">
                <a:latin typeface="Microsoft Sans Serif"/>
                <a:cs typeface="Microsoft Sans Serif"/>
              </a:rPr>
              <a:t>„</a:t>
            </a:r>
            <a:r>
              <a:rPr dirty="0" baseline="16975" sz="2700" spc="-434">
                <a:latin typeface="Microsoft Sans Serif"/>
                <a:cs typeface="Microsoft Sans Serif"/>
              </a:rPr>
              <a:t> </a:t>
            </a:r>
            <a:r>
              <a:rPr dirty="0" baseline="6172" sz="2700" spc="-1222">
                <a:latin typeface="Microsoft Sans Serif"/>
                <a:cs typeface="Microsoft Sans Serif"/>
              </a:rPr>
              <a:t>ن</a:t>
            </a:r>
            <a:r>
              <a:rPr dirty="0" baseline="23148" sz="2700" spc="-1222">
                <a:latin typeface="Microsoft Sans Serif"/>
                <a:cs typeface="Microsoft Sans Serif"/>
              </a:rPr>
              <a:t>„</a:t>
            </a:r>
            <a:r>
              <a:rPr dirty="0" baseline="23148" sz="2700" spc="637">
                <a:latin typeface="Microsoft Sans Serif"/>
                <a:cs typeface="Microsoft Sans Serif"/>
              </a:rPr>
              <a:t> </a:t>
            </a:r>
            <a:r>
              <a:rPr dirty="0" baseline="-4629" sz="2700" spc="-825">
                <a:latin typeface="Microsoft Sans Serif"/>
                <a:cs typeface="Microsoft Sans Serif"/>
              </a:rPr>
              <a:t>لا</a:t>
            </a:r>
            <a:endParaRPr baseline="-4629" sz="2700">
              <a:latin typeface="Microsoft Sans Serif"/>
              <a:cs typeface="Microsoft Sans Serif"/>
            </a:endParaRPr>
          </a:p>
        </p:txBody>
      </p:sp>
      <p:sp>
        <p:nvSpPr>
          <p:cNvPr id="12" name="object 12" descr=""/>
          <p:cNvSpPr txBox="1"/>
          <p:nvPr/>
        </p:nvSpPr>
        <p:spPr>
          <a:xfrm>
            <a:off x="2736214" y="3487292"/>
            <a:ext cx="1336040" cy="299720"/>
          </a:xfrm>
          <a:prstGeom prst="rect">
            <a:avLst/>
          </a:prstGeom>
        </p:spPr>
        <p:txBody>
          <a:bodyPr wrap="square" lIns="0" tIns="12700" rIns="0" bIns="0" rtlCol="0" vert="horz">
            <a:spAutoFit/>
          </a:bodyPr>
          <a:lstStyle/>
          <a:p>
            <a:pPr algn="r" marL="38100" marR="30480">
              <a:lnSpc>
                <a:spcPct val="100000"/>
              </a:lnSpc>
              <a:spcBef>
                <a:spcPts val="100"/>
              </a:spcBef>
            </a:pPr>
            <a:r>
              <a:rPr dirty="0" baseline="16975" sz="2700" spc="-750">
                <a:latin typeface="Microsoft Sans Serif"/>
                <a:cs typeface="Microsoft Sans Serif"/>
              </a:rPr>
              <a:t>.</a:t>
            </a:r>
            <a:r>
              <a:rPr dirty="0" baseline="16975" sz="2700" spc="517">
                <a:latin typeface="Microsoft Sans Serif"/>
                <a:cs typeface="Microsoft Sans Serif"/>
              </a:rPr>
              <a:t> </a:t>
            </a:r>
            <a:r>
              <a:rPr dirty="0" baseline="18518" sz="2700" spc="-817">
                <a:latin typeface="Microsoft Sans Serif"/>
                <a:cs typeface="Microsoft Sans Serif"/>
              </a:rPr>
              <a:t>هت</a:t>
            </a:r>
            <a:r>
              <a:rPr dirty="0" baseline="9259" sz="2700" spc="-817">
                <a:latin typeface="Microsoft Sans Serif"/>
                <a:cs typeface="Microsoft Sans Serif"/>
              </a:rPr>
              <a:t>,</a:t>
            </a:r>
            <a:r>
              <a:rPr dirty="0" baseline="9259" sz="2700" spc="660">
                <a:latin typeface="Microsoft Sans Serif"/>
                <a:cs typeface="Microsoft Sans Serif"/>
              </a:rPr>
              <a:t> </a:t>
            </a:r>
            <a:r>
              <a:rPr dirty="0" baseline="3086" sz="2700" spc="-787">
                <a:latin typeface="Microsoft Sans Serif"/>
                <a:cs typeface="Microsoft Sans Serif"/>
              </a:rPr>
              <a:t>ل</a:t>
            </a:r>
            <a:r>
              <a:rPr dirty="0" baseline="3086" sz="2700" spc="-412">
                <a:latin typeface="Microsoft Sans Serif"/>
                <a:cs typeface="Microsoft Sans Serif"/>
              </a:rPr>
              <a:t> </a:t>
            </a:r>
            <a:r>
              <a:rPr dirty="0" baseline="10802" sz="2700" spc="-750">
                <a:latin typeface="Microsoft Sans Serif"/>
                <a:cs typeface="Microsoft Sans Serif"/>
              </a:rPr>
              <a:t>.</a:t>
            </a:r>
            <a:r>
              <a:rPr dirty="0" baseline="10802" sz="2700" spc="607">
                <a:latin typeface="Microsoft Sans Serif"/>
                <a:cs typeface="Microsoft Sans Serif"/>
              </a:rPr>
              <a:t> </a:t>
            </a:r>
            <a:r>
              <a:rPr dirty="0" baseline="7716" sz="2700" spc="-750">
                <a:latin typeface="Microsoft Sans Serif"/>
                <a:cs typeface="Microsoft Sans Serif"/>
              </a:rPr>
              <a:t>.</a:t>
            </a:r>
            <a:r>
              <a:rPr dirty="0" baseline="7716" sz="2700" spc="37">
                <a:latin typeface="Microsoft Sans Serif"/>
                <a:cs typeface="Microsoft Sans Serif"/>
              </a:rPr>
              <a:t> </a:t>
            </a:r>
            <a:r>
              <a:rPr dirty="0" baseline="3086" sz="2700" spc="-825">
                <a:latin typeface="Microsoft Sans Serif"/>
                <a:cs typeface="Microsoft Sans Serif"/>
              </a:rPr>
              <a:t>ك</a:t>
            </a:r>
            <a:r>
              <a:rPr dirty="0" baseline="3086" sz="2700" spc="577">
                <a:latin typeface="Microsoft Sans Serif"/>
                <a:cs typeface="Microsoft Sans Serif"/>
              </a:rPr>
              <a:t> </a:t>
            </a:r>
            <a:r>
              <a:rPr dirty="0" sz="1800" spc="-930">
                <a:latin typeface="Microsoft Sans Serif"/>
                <a:cs typeface="Microsoft Sans Serif"/>
              </a:rPr>
              <a:t>ق</a:t>
            </a:r>
            <a:r>
              <a:rPr dirty="0" baseline="18518" sz="2700" spc="-1395">
                <a:latin typeface="Microsoft Sans Serif"/>
                <a:cs typeface="Microsoft Sans Serif"/>
              </a:rPr>
              <a:t>„</a:t>
            </a:r>
            <a:r>
              <a:rPr dirty="0" baseline="18518" sz="2700" spc="89">
                <a:latin typeface="Microsoft Sans Serif"/>
                <a:cs typeface="Microsoft Sans Serif"/>
              </a:rPr>
              <a:t>  </a:t>
            </a:r>
            <a:r>
              <a:rPr dirty="0" baseline="9259" sz="2700" spc="-1050">
                <a:latin typeface="Microsoft Sans Serif"/>
                <a:cs typeface="Microsoft Sans Serif"/>
              </a:rPr>
              <a:t>„</a:t>
            </a:r>
            <a:r>
              <a:rPr dirty="0" baseline="9259" sz="2700" spc="232">
                <a:latin typeface="Microsoft Sans Serif"/>
                <a:cs typeface="Microsoft Sans Serif"/>
              </a:rPr>
              <a:t> </a:t>
            </a:r>
            <a:r>
              <a:rPr dirty="0" baseline="9259" sz="2700" spc="-877">
                <a:latin typeface="Microsoft Sans Serif"/>
                <a:cs typeface="Microsoft Sans Serif"/>
              </a:rPr>
              <a:t>ضعملا</a:t>
            </a:r>
            <a:endParaRPr baseline="9259" sz="2700">
              <a:latin typeface="Microsoft Sans Serif"/>
              <a:cs typeface="Microsoft Sans Serif"/>
            </a:endParaRPr>
          </a:p>
        </p:txBody>
      </p:sp>
      <p:sp>
        <p:nvSpPr>
          <p:cNvPr id="13" name="object 13" descr=""/>
          <p:cNvSpPr txBox="1"/>
          <p:nvPr/>
        </p:nvSpPr>
        <p:spPr>
          <a:xfrm>
            <a:off x="2105279" y="3446145"/>
            <a:ext cx="471170" cy="299720"/>
          </a:xfrm>
          <a:prstGeom prst="rect">
            <a:avLst/>
          </a:prstGeom>
        </p:spPr>
        <p:txBody>
          <a:bodyPr wrap="square" lIns="0" tIns="12700" rIns="0" bIns="0" rtlCol="0" vert="horz">
            <a:spAutoFit/>
          </a:bodyPr>
          <a:lstStyle/>
          <a:p>
            <a:pPr algn="r" marL="38100" marR="30480">
              <a:lnSpc>
                <a:spcPct val="100000"/>
              </a:lnSpc>
              <a:spcBef>
                <a:spcPts val="100"/>
              </a:spcBef>
            </a:pPr>
            <a:r>
              <a:rPr dirty="0" sz="1800" spc="-600">
                <a:latin typeface="Microsoft Sans Serif"/>
                <a:cs typeface="Microsoft Sans Serif"/>
              </a:rPr>
              <a:t>حم</a:t>
            </a:r>
            <a:r>
              <a:rPr dirty="0" baseline="-18518" sz="2700" spc="-900">
                <a:latin typeface="Microsoft Sans Serif"/>
                <a:cs typeface="Microsoft Sans Serif"/>
              </a:rPr>
              <a:t>,</a:t>
            </a:r>
            <a:r>
              <a:rPr dirty="0" baseline="-18518" sz="2700" spc="-405">
                <a:latin typeface="Microsoft Sans Serif"/>
                <a:cs typeface="Microsoft Sans Serif"/>
              </a:rPr>
              <a:t> </a:t>
            </a:r>
            <a:r>
              <a:rPr dirty="0" baseline="6172" sz="2700" spc="-855">
                <a:latin typeface="Microsoft Sans Serif"/>
                <a:cs typeface="Microsoft Sans Serif"/>
              </a:rPr>
              <a:t>لا</a:t>
            </a:r>
            <a:r>
              <a:rPr dirty="0" baseline="6172" sz="2700" spc="150">
                <a:latin typeface="Microsoft Sans Serif"/>
                <a:cs typeface="Microsoft Sans Serif"/>
              </a:rPr>
              <a:t> </a:t>
            </a:r>
            <a:r>
              <a:rPr dirty="0" sz="1800" spc="-700">
                <a:latin typeface="Microsoft Sans Serif"/>
                <a:cs typeface="Microsoft Sans Serif"/>
              </a:rPr>
              <a:t>„</a:t>
            </a:r>
            <a:r>
              <a:rPr dirty="0" sz="1800" spc="-229">
                <a:latin typeface="Microsoft Sans Serif"/>
                <a:cs typeface="Microsoft Sans Serif"/>
              </a:rPr>
              <a:t> </a:t>
            </a:r>
            <a:r>
              <a:rPr dirty="0" baseline="-7716" sz="2700" spc="-982">
                <a:latin typeface="Microsoft Sans Serif"/>
                <a:cs typeface="Microsoft Sans Serif"/>
              </a:rPr>
              <a:t>حب</a:t>
            </a:r>
            <a:r>
              <a:rPr dirty="0" baseline="1543" sz="2700" spc="-982">
                <a:latin typeface="Microsoft Sans Serif"/>
                <a:cs typeface="Microsoft Sans Serif"/>
              </a:rPr>
              <a:t>„</a:t>
            </a:r>
            <a:endParaRPr baseline="1543" sz="2700">
              <a:latin typeface="Microsoft Sans Serif"/>
              <a:cs typeface="Microsoft Sans Serif"/>
            </a:endParaRPr>
          </a:p>
        </p:txBody>
      </p:sp>
      <p:sp>
        <p:nvSpPr>
          <p:cNvPr id="14" name="object 14" descr=""/>
          <p:cNvSpPr txBox="1"/>
          <p:nvPr/>
        </p:nvSpPr>
        <p:spPr>
          <a:xfrm>
            <a:off x="1776095" y="3499484"/>
            <a:ext cx="271780" cy="299720"/>
          </a:xfrm>
          <a:prstGeom prst="rect">
            <a:avLst/>
          </a:prstGeom>
        </p:spPr>
        <p:txBody>
          <a:bodyPr wrap="square" lIns="0" tIns="12700" rIns="0" bIns="0" rtlCol="0" vert="horz">
            <a:spAutoFit/>
          </a:bodyPr>
          <a:lstStyle/>
          <a:p>
            <a:pPr algn="r" marL="38100" marR="30480">
              <a:lnSpc>
                <a:spcPct val="100000"/>
              </a:lnSpc>
              <a:spcBef>
                <a:spcPts val="100"/>
              </a:spcBef>
            </a:pPr>
            <a:r>
              <a:rPr dirty="0" baseline="13888" sz="2700" spc="-1050">
                <a:latin typeface="Microsoft Sans Serif"/>
                <a:cs typeface="Microsoft Sans Serif"/>
              </a:rPr>
              <a:t>„</a:t>
            </a:r>
            <a:r>
              <a:rPr dirty="0" baseline="13888" sz="2700" spc="-359">
                <a:latin typeface="Microsoft Sans Serif"/>
                <a:cs typeface="Microsoft Sans Serif"/>
              </a:rPr>
              <a:t> </a:t>
            </a:r>
            <a:r>
              <a:rPr dirty="0" sz="1800" spc="-919">
                <a:latin typeface="Microsoft Sans Serif"/>
                <a:cs typeface="Microsoft Sans Serif"/>
              </a:rPr>
              <a:t>ق</a:t>
            </a:r>
            <a:r>
              <a:rPr dirty="0" baseline="18518" sz="2700" spc="-1380">
                <a:latin typeface="Microsoft Sans Serif"/>
                <a:cs typeface="Microsoft Sans Serif"/>
              </a:rPr>
              <a:t>.</a:t>
            </a:r>
            <a:r>
              <a:rPr dirty="0" baseline="18518" sz="2700" spc="-75">
                <a:latin typeface="Microsoft Sans Serif"/>
                <a:cs typeface="Microsoft Sans Serif"/>
              </a:rPr>
              <a:t> </a:t>
            </a:r>
            <a:r>
              <a:rPr dirty="0" sz="1800" spc="-685">
                <a:latin typeface="Microsoft Sans Serif"/>
                <a:cs typeface="Microsoft Sans Serif"/>
              </a:rPr>
              <a:t>كل</a:t>
            </a:r>
            <a:endParaRPr sz="1800">
              <a:latin typeface="Microsoft Sans Serif"/>
              <a:cs typeface="Microsoft Sans Serif"/>
            </a:endParaRPr>
          </a:p>
        </p:txBody>
      </p:sp>
      <p:sp>
        <p:nvSpPr>
          <p:cNvPr id="15" name="object 15" descr=""/>
          <p:cNvSpPr txBox="1"/>
          <p:nvPr/>
        </p:nvSpPr>
        <p:spPr>
          <a:xfrm>
            <a:off x="350824" y="3511677"/>
            <a:ext cx="9357360" cy="299720"/>
          </a:xfrm>
          <a:prstGeom prst="rect">
            <a:avLst/>
          </a:prstGeom>
        </p:spPr>
        <p:txBody>
          <a:bodyPr wrap="square" lIns="0" tIns="12700" rIns="0" bIns="0" rtlCol="0" vert="horz">
            <a:spAutoFit/>
          </a:bodyPr>
          <a:lstStyle/>
          <a:p>
            <a:pPr algn="r" marL="38100" marR="30480">
              <a:lnSpc>
                <a:spcPct val="100000"/>
              </a:lnSpc>
              <a:spcBef>
                <a:spcPts val="100"/>
              </a:spcBef>
            </a:pPr>
            <a:r>
              <a:rPr dirty="0" sz="1800" spc="-819">
                <a:latin typeface="Microsoft Sans Serif"/>
                <a:cs typeface="Microsoft Sans Serif"/>
              </a:rPr>
              <a:t>ي</a:t>
            </a:r>
            <a:r>
              <a:rPr dirty="0" baseline="-13888" sz="2700" spc="-1230">
                <a:latin typeface="Microsoft Sans Serif"/>
                <a:cs typeface="Microsoft Sans Serif"/>
              </a:rPr>
              <a:t>„</a:t>
            </a:r>
            <a:r>
              <a:rPr dirty="0" baseline="-13888" sz="2700" spc="217">
                <a:latin typeface="Microsoft Sans Serif"/>
                <a:cs typeface="Microsoft Sans Serif"/>
              </a:rPr>
              <a:t> </a:t>
            </a:r>
            <a:r>
              <a:rPr dirty="0" sz="1800" spc="-265">
                <a:latin typeface="Microsoft Sans Serif"/>
                <a:cs typeface="Microsoft Sans Serif"/>
              </a:rPr>
              <a:t>ا</a:t>
            </a:r>
            <a:r>
              <a:rPr dirty="0" sz="1800" spc="45">
                <a:latin typeface="Microsoft Sans Serif"/>
                <a:cs typeface="Microsoft Sans Serif"/>
              </a:rPr>
              <a:t>  </a:t>
            </a:r>
            <a:r>
              <a:rPr dirty="0" sz="1800" spc="-355">
                <a:latin typeface="Microsoft Sans Serif"/>
                <a:cs typeface="Microsoft Sans Serif"/>
              </a:rPr>
              <a:t>أل</a:t>
            </a:r>
            <a:r>
              <a:rPr dirty="0" sz="1800" spc="65">
                <a:latin typeface="Microsoft Sans Serif"/>
                <a:cs typeface="Microsoft Sans Serif"/>
              </a:rPr>
              <a:t> </a:t>
            </a:r>
            <a:r>
              <a:rPr dirty="0" sz="1800" spc="-375">
                <a:latin typeface="Microsoft Sans Serif"/>
                <a:cs typeface="Microsoft Sans Serif"/>
              </a:rPr>
              <a:t>ل</a:t>
            </a:r>
            <a:r>
              <a:rPr dirty="0" sz="1800" spc="415">
                <a:latin typeface="Microsoft Sans Serif"/>
                <a:cs typeface="Microsoft Sans Serif"/>
              </a:rPr>
              <a:t> </a:t>
            </a:r>
            <a:r>
              <a:rPr dirty="0" sz="1800" spc="-290">
                <a:latin typeface="Microsoft Sans Serif"/>
                <a:cs typeface="Microsoft Sans Serif"/>
              </a:rPr>
              <a:t>او</a:t>
            </a:r>
            <a:r>
              <a:rPr dirty="0" sz="1800" spc="45">
                <a:latin typeface="Microsoft Sans Serif"/>
                <a:cs typeface="Microsoft Sans Serif"/>
              </a:rPr>
              <a:t>  </a:t>
            </a:r>
            <a:r>
              <a:rPr dirty="0" sz="1800" spc="-420">
                <a:latin typeface="Microsoft Sans Serif"/>
                <a:cs typeface="Microsoft Sans Serif"/>
              </a:rPr>
              <a:t>ع</a:t>
            </a:r>
            <a:r>
              <a:rPr dirty="0" sz="1800" spc="-120">
                <a:latin typeface="Microsoft Sans Serif"/>
                <a:cs typeface="Microsoft Sans Serif"/>
              </a:rPr>
              <a:t> </a:t>
            </a:r>
            <a:r>
              <a:rPr dirty="0" sz="1800" spc="-290">
                <a:latin typeface="Microsoft Sans Serif"/>
                <a:cs typeface="Microsoft Sans Serif"/>
              </a:rPr>
              <a:t>او</a:t>
            </a:r>
            <a:r>
              <a:rPr dirty="0" sz="1800" spc="275">
                <a:latin typeface="Microsoft Sans Serif"/>
                <a:cs typeface="Microsoft Sans Serif"/>
              </a:rPr>
              <a:t> </a:t>
            </a:r>
            <a:r>
              <a:rPr dirty="0" sz="1800" spc="-295">
                <a:latin typeface="Microsoft Sans Serif"/>
                <a:cs typeface="Microsoft Sans Serif"/>
              </a:rPr>
              <a:t>داور</a:t>
            </a:r>
            <a:r>
              <a:rPr dirty="0" sz="1800" spc="-220">
                <a:latin typeface="Microsoft Sans Serif"/>
                <a:cs typeface="Microsoft Sans Serif"/>
              </a:rPr>
              <a:t> </a:t>
            </a:r>
            <a:r>
              <a:rPr dirty="0" sz="1800">
                <a:latin typeface="Microsoft Sans Serif"/>
                <a:cs typeface="Microsoft Sans Serif"/>
              </a:rPr>
              <a:t>ة</a:t>
            </a:r>
            <a:r>
              <a:rPr dirty="0" sz="1800" spc="-70">
                <a:latin typeface="Microsoft Sans Serif"/>
                <a:cs typeface="Microsoft Sans Serif"/>
              </a:rPr>
              <a:t> </a:t>
            </a:r>
            <a:r>
              <a:rPr dirty="0" sz="1800" spc="-265">
                <a:latin typeface="Microsoft Sans Serif"/>
                <a:cs typeface="Microsoft Sans Serif"/>
              </a:rPr>
              <a:t>أ</a:t>
            </a:r>
            <a:r>
              <a:rPr dirty="0" sz="1800" spc="465">
                <a:latin typeface="Microsoft Sans Serif"/>
                <a:cs typeface="Microsoft Sans Serif"/>
              </a:rPr>
              <a:t> </a:t>
            </a:r>
            <a:r>
              <a:rPr dirty="0" sz="1800" spc="-280">
                <a:latin typeface="Microsoft Sans Serif"/>
                <a:cs typeface="Microsoft Sans Serif"/>
              </a:rPr>
              <a:t>لا</a:t>
            </a:r>
            <a:r>
              <a:rPr dirty="0" sz="1800" spc="145">
                <a:latin typeface="Microsoft Sans Serif"/>
                <a:cs typeface="Microsoft Sans Serif"/>
              </a:rPr>
              <a:t>  </a:t>
            </a:r>
            <a:r>
              <a:rPr dirty="0" sz="1800">
                <a:latin typeface="Microsoft Sans Serif"/>
                <a:cs typeface="Microsoft Sans Serif"/>
              </a:rPr>
              <a:t>ة</a:t>
            </a:r>
            <a:r>
              <a:rPr dirty="0" sz="1800" spc="185">
                <a:latin typeface="Microsoft Sans Serif"/>
                <a:cs typeface="Microsoft Sans Serif"/>
              </a:rPr>
              <a:t> </a:t>
            </a:r>
            <a:r>
              <a:rPr dirty="0" sz="1800" spc="-265">
                <a:latin typeface="Microsoft Sans Serif"/>
                <a:cs typeface="Microsoft Sans Serif"/>
              </a:rPr>
              <a:t>ا</a:t>
            </a:r>
            <a:r>
              <a:rPr dirty="0" sz="1800" spc="-30">
                <a:latin typeface="Microsoft Sans Serif"/>
                <a:cs typeface="Microsoft Sans Serif"/>
              </a:rPr>
              <a:t> </a:t>
            </a:r>
            <a:r>
              <a:rPr dirty="0" sz="1800" spc="-170">
                <a:latin typeface="Microsoft Sans Serif"/>
                <a:cs typeface="Microsoft Sans Serif"/>
              </a:rPr>
              <a:t>ا</a:t>
            </a:r>
            <a:r>
              <a:rPr dirty="0" sz="1800" spc="-204">
                <a:latin typeface="Microsoft Sans Serif"/>
                <a:cs typeface="Microsoft Sans Serif"/>
              </a:rPr>
              <a:t> </a:t>
            </a:r>
            <a:r>
              <a:rPr dirty="0" sz="1800" spc="50">
                <a:latin typeface="Microsoft Sans Serif"/>
                <a:cs typeface="Microsoft Sans Serif"/>
              </a:rPr>
              <a:t>فذ</a:t>
            </a:r>
            <a:r>
              <a:rPr dirty="0" sz="1800" spc="90">
                <a:latin typeface="Microsoft Sans Serif"/>
                <a:cs typeface="Microsoft Sans Serif"/>
              </a:rPr>
              <a:t>  </a:t>
            </a:r>
            <a:r>
              <a:rPr dirty="0" sz="1800" spc="-540">
                <a:latin typeface="Microsoft Sans Serif"/>
                <a:cs typeface="Microsoft Sans Serif"/>
              </a:rPr>
              <a:t>ك</a:t>
            </a:r>
            <a:r>
              <a:rPr dirty="0" sz="1800" spc="-95">
                <a:latin typeface="Microsoft Sans Serif"/>
                <a:cs typeface="Microsoft Sans Serif"/>
              </a:rPr>
              <a:t> </a:t>
            </a:r>
            <a:r>
              <a:rPr dirty="0" sz="1800" spc="-165">
                <a:latin typeface="Microsoft Sans Serif"/>
                <a:cs typeface="Microsoft Sans Serif"/>
              </a:rPr>
              <a:t>د</a:t>
            </a:r>
            <a:r>
              <a:rPr dirty="0" sz="1800" spc="-204">
                <a:latin typeface="Microsoft Sans Serif"/>
                <a:cs typeface="Microsoft Sans Serif"/>
              </a:rPr>
              <a:t> </a:t>
            </a:r>
            <a:r>
              <a:rPr dirty="0" sz="1800" spc="-260">
                <a:latin typeface="Microsoft Sans Serif"/>
                <a:cs typeface="Microsoft Sans Serif"/>
              </a:rPr>
              <a:t>نأ</a:t>
            </a:r>
            <a:r>
              <a:rPr dirty="0" sz="1800" spc="305">
                <a:latin typeface="Microsoft Sans Serif"/>
                <a:cs typeface="Microsoft Sans Serif"/>
              </a:rPr>
              <a:t> </a:t>
            </a:r>
            <a:r>
              <a:rPr dirty="0" sz="1800" spc="-30">
                <a:latin typeface="Microsoft Sans Serif"/>
                <a:cs typeface="Microsoft Sans Serif"/>
              </a:rPr>
              <a:t>ذ</a:t>
            </a:r>
            <a:r>
              <a:rPr dirty="0" sz="1800" spc="-254">
                <a:latin typeface="Microsoft Sans Serif"/>
                <a:cs typeface="Microsoft Sans Serif"/>
              </a:rPr>
              <a:t> </a:t>
            </a:r>
            <a:r>
              <a:rPr dirty="0" sz="1800" spc="-300">
                <a:latin typeface="Microsoft Sans Serif"/>
                <a:cs typeface="Microsoft Sans Serif"/>
              </a:rPr>
              <a:t>و</a:t>
            </a:r>
            <a:r>
              <a:rPr dirty="0" sz="1800" spc="-215">
                <a:latin typeface="Microsoft Sans Serif"/>
                <a:cs typeface="Microsoft Sans Serif"/>
              </a:rPr>
              <a:t> </a:t>
            </a:r>
            <a:r>
              <a:rPr dirty="0" sz="1800" spc="-60">
                <a:latin typeface="Microsoft Sans Serif"/>
                <a:cs typeface="Microsoft Sans Serif"/>
              </a:rPr>
              <a:t>ةر</a:t>
            </a:r>
            <a:r>
              <a:rPr dirty="0" sz="1800" spc="204">
                <a:latin typeface="Microsoft Sans Serif"/>
                <a:cs typeface="Microsoft Sans Serif"/>
              </a:rPr>
              <a:t> </a:t>
            </a:r>
            <a:r>
              <a:rPr dirty="0" sz="1800" spc="-265">
                <a:latin typeface="Microsoft Sans Serif"/>
                <a:cs typeface="Microsoft Sans Serif"/>
              </a:rPr>
              <a:t>ا</a:t>
            </a:r>
            <a:r>
              <a:rPr dirty="0" sz="1800" spc="275">
                <a:latin typeface="Microsoft Sans Serif"/>
                <a:cs typeface="Microsoft Sans Serif"/>
              </a:rPr>
              <a:t>  </a:t>
            </a:r>
            <a:r>
              <a:rPr dirty="0" sz="1800">
                <a:latin typeface="Microsoft Sans Serif"/>
                <a:cs typeface="Microsoft Sans Serif"/>
              </a:rPr>
              <a:t>با</a:t>
            </a:r>
            <a:r>
              <a:rPr dirty="0" sz="1800" spc="15">
                <a:latin typeface="Microsoft Sans Serif"/>
                <a:cs typeface="Microsoft Sans Serif"/>
              </a:rPr>
              <a:t> </a:t>
            </a:r>
            <a:r>
              <a:rPr dirty="0" sz="1800" spc="-254">
                <a:latin typeface="Microsoft Sans Serif"/>
                <a:cs typeface="Microsoft Sans Serif"/>
              </a:rPr>
              <a:t>ر</a:t>
            </a:r>
            <a:r>
              <a:rPr dirty="0" sz="1800" spc="350">
                <a:latin typeface="Microsoft Sans Serif"/>
                <a:cs typeface="Microsoft Sans Serif"/>
              </a:rPr>
              <a:t>  </a:t>
            </a:r>
            <a:r>
              <a:rPr dirty="0" sz="1800">
                <a:latin typeface="Microsoft Sans Serif"/>
                <a:cs typeface="Microsoft Sans Serif"/>
              </a:rPr>
              <a:t>م</a:t>
            </a:r>
            <a:r>
              <a:rPr dirty="0" sz="1800" spc="330">
                <a:latin typeface="Microsoft Sans Serif"/>
                <a:cs typeface="Microsoft Sans Serif"/>
              </a:rPr>
              <a:t>  </a:t>
            </a:r>
            <a:r>
              <a:rPr dirty="0" sz="1800" spc="-265">
                <a:latin typeface="Microsoft Sans Serif"/>
                <a:cs typeface="Microsoft Sans Serif"/>
              </a:rPr>
              <a:t>ا</a:t>
            </a:r>
            <a:r>
              <a:rPr dirty="0" sz="1800" spc="-15">
                <a:latin typeface="Microsoft Sans Serif"/>
                <a:cs typeface="Microsoft Sans Serif"/>
              </a:rPr>
              <a:t> </a:t>
            </a:r>
            <a:r>
              <a:rPr dirty="0" sz="1800" spc="-315">
                <a:latin typeface="Microsoft Sans Serif"/>
                <a:cs typeface="Microsoft Sans Serif"/>
              </a:rPr>
              <a:t>رر</a:t>
            </a:r>
            <a:r>
              <a:rPr dirty="0" sz="1800" spc="495">
                <a:latin typeface="Microsoft Sans Serif"/>
                <a:cs typeface="Microsoft Sans Serif"/>
              </a:rPr>
              <a:t> </a:t>
            </a:r>
            <a:r>
              <a:rPr dirty="0" sz="1800" spc="-725">
                <a:latin typeface="Microsoft Sans Serif"/>
                <a:cs typeface="Microsoft Sans Serif"/>
              </a:rPr>
              <a:t>ي</a:t>
            </a:r>
            <a:r>
              <a:rPr dirty="0" sz="1800" spc="175">
                <a:latin typeface="Microsoft Sans Serif"/>
                <a:cs typeface="Microsoft Sans Serif"/>
              </a:rPr>
              <a:t> </a:t>
            </a:r>
            <a:r>
              <a:rPr dirty="0" sz="1800" spc="385">
                <a:latin typeface="Microsoft Sans Serif"/>
                <a:cs typeface="Microsoft Sans Serif"/>
              </a:rPr>
              <a:t>ت</a:t>
            </a:r>
            <a:r>
              <a:rPr dirty="0" sz="1800" spc="210">
                <a:latin typeface="Microsoft Sans Serif"/>
                <a:cs typeface="Microsoft Sans Serif"/>
              </a:rPr>
              <a:t>  </a:t>
            </a:r>
            <a:r>
              <a:rPr dirty="0" sz="1800" spc="-755">
                <a:latin typeface="Microsoft Sans Serif"/>
                <a:cs typeface="Microsoft Sans Serif"/>
              </a:rPr>
              <a:t>ي</a:t>
            </a:r>
            <a:r>
              <a:rPr dirty="0" baseline="-13888" sz="2700" spc="-1132">
                <a:latin typeface="Microsoft Sans Serif"/>
                <a:cs typeface="Microsoft Sans Serif"/>
              </a:rPr>
              <a:t>„</a:t>
            </a:r>
            <a:r>
              <a:rPr dirty="0" baseline="-13888" sz="2700" spc="157">
                <a:latin typeface="Microsoft Sans Serif"/>
                <a:cs typeface="Microsoft Sans Serif"/>
              </a:rPr>
              <a:t>  </a:t>
            </a:r>
            <a:r>
              <a:rPr dirty="0" sz="1800">
                <a:latin typeface="Microsoft Sans Serif"/>
                <a:cs typeface="Microsoft Sans Serif"/>
              </a:rPr>
              <a:t>ة</a:t>
            </a:r>
            <a:r>
              <a:rPr dirty="0" sz="1800" spc="-10">
                <a:latin typeface="Microsoft Sans Serif"/>
                <a:cs typeface="Microsoft Sans Serif"/>
              </a:rPr>
              <a:t> </a:t>
            </a:r>
            <a:r>
              <a:rPr dirty="0" sz="1800" spc="-355">
                <a:latin typeface="Microsoft Sans Serif"/>
                <a:cs typeface="Microsoft Sans Serif"/>
              </a:rPr>
              <a:t>و</a:t>
            </a:r>
            <a:r>
              <a:rPr dirty="0" sz="1800" spc="-130">
                <a:latin typeface="Microsoft Sans Serif"/>
                <a:cs typeface="Microsoft Sans Serif"/>
              </a:rPr>
              <a:t> </a:t>
            </a:r>
            <a:r>
              <a:rPr dirty="0" sz="1800" spc="-265">
                <a:latin typeface="Microsoft Sans Serif"/>
                <a:cs typeface="Microsoft Sans Serif"/>
              </a:rPr>
              <a:t>ا</a:t>
            </a:r>
            <a:r>
              <a:rPr dirty="0" sz="1800" spc="175">
                <a:latin typeface="Microsoft Sans Serif"/>
                <a:cs typeface="Microsoft Sans Serif"/>
              </a:rPr>
              <a:t>  </a:t>
            </a:r>
            <a:r>
              <a:rPr dirty="0" sz="1800" spc="-420">
                <a:latin typeface="Microsoft Sans Serif"/>
                <a:cs typeface="Microsoft Sans Serif"/>
              </a:rPr>
              <a:t>ع</a:t>
            </a:r>
            <a:r>
              <a:rPr dirty="0" sz="1800" spc="75">
                <a:latin typeface="Microsoft Sans Serif"/>
                <a:cs typeface="Microsoft Sans Serif"/>
              </a:rPr>
              <a:t>  </a:t>
            </a:r>
            <a:r>
              <a:rPr dirty="0" sz="1800" spc="-295">
                <a:latin typeface="Microsoft Sans Serif"/>
                <a:cs typeface="Microsoft Sans Serif"/>
              </a:rPr>
              <a:t>او</a:t>
            </a:r>
            <a:r>
              <a:rPr dirty="0" sz="1800" spc="434">
                <a:latin typeface="Microsoft Sans Serif"/>
                <a:cs typeface="Microsoft Sans Serif"/>
              </a:rPr>
              <a:t> </a:t>
            </a:r>
            <a:r>
              <a:rPr dirty="0" sz="1800" spc="-245">
                <a:latin typeface="Microsoft Sans Serif"/>
                <a:cs typeface="Microsoft Sans Serif"/>
              </a:rPr>
              <a:t>م</a:t>
            </a:r>
            <a:r>
              <a:rPr dirty="0" sz="1800" spc="50">
                <a:latin typeface="Microsoft Sans Serif"/>
                <a:cs typeface="Microsoft Sans Serif"/>
              </a:rPr>
              <a:t> </a:t>
            </a:r>
            <a:r>
              <a:rPr dirty="0" sz="1800" spc="-170">
                <a:latin typeface="Microsoft Sans Serif"/>
                <a:cs typeface="Microsoft Sans Serif"/>
              </a:rPr>
              <a:t>ا</a:t>
            </a:r>
            <a:r>
              <a:rPr dirty="0" sz="1800" spc="-204">
                <a:latin typeface="Microsoft Sans Serif"/>
                <a:cs typeface="Microsoft Sans Serif"/>
              </a:rPr>
              <a:t> </a:t>
            </a:r>
            <a:r>
              <a:rPr dirty="0" sz="1800">
                <a:latin typeface="Microsoft Sans Serif"/>
                <a:cs typeface="Microsoft Sans Serif"/>
              </a:rPr>
              <a:t>ن</a:t>
            </a:r>
            <a:r>
              <a:rPr dirty="0" sz="1800" spc="335">
                <a:latin typeface="Microsoft Sans Serif"/>
                <a:cs typeface="Microsoft Sans Serif"/>
              </a:rPr>
              <a:t> </a:t>
            </a:r>
            <a:r>
              <a:rPr dirty="0" sz="1800" spc="-805">
                <a:latin typeface="Microsoft Sans Serif"/>
                <a:cs typeface="Microsoft Sans Serif"/>
              </a:rPr>
              <a:t>ي</a:t>
            </a:r>
            <a:r>
              <a:rPr dirty="0" baseline="-13888" sz="2700" spc="-1207">
                <a:latin typeface="Microsoft Sans Serif"/>
                <a:cs typeface="Microsoft Sans Serif"/>
              </a:rPr>
              <a:t>„</a:t>
            </a:r>
            <a:r>
              <a:rPr dirty="0" baseline="-13888" sz="2700" spc="232">
                <a:latin typeface="Microsoft Sans Serif"/>
                <a:cs typeface="Microsoft Sans Serif"/>
              </a:rPr>
              <a:t> </a:t>
            </a:r>
            <a:r>
              <a:rPr dirty="0" sz="1800" spc="-265">
                <a:latin typeface="Microsoft Sans Serif"/>
                <a:cs typeface="Microsoft Sans Serif"/>
              </a:rPr>
              <a:t>ا</a:t>
            </a:r>
            <a:r>
              <a:rPr dirty="0" sz="1800" spc="160">
                <a:latin typeface="Microsoft Sans Serif"/>
                <a:cs typeface="Microsoft Sans Serif"/>
              </a:rPr>
              <a:t>  </a:t>
            </a:r>
            <a:r>
              <a:rPr dirty="0" sz="1800" spc="-355">
                <a:latin typeface="Microsoft Sans Serif"/>
                <a:cs typeface="Microsoft Sans Serif"/>
              </a:rPr>
              <a:t>أل</a:t>
            </a:r>
            <a:r>
              <a:rPr dirty="0" sz="1800" spc="65">
                <a:latin typeface="Microsoft Sans Serif"/>
                <a:cs typeface="Microsoft Sans Serif"/>
              </a:rPr>
              <a:t> </a:t>
            </a:r>
            <a:r>
              <a:rPr dirty="0" sz="1800" spc="-375">
                <a:latin typeface="Microsoft Sans Serif"/>
                <a:cs typeface="Microsoft Sans Serif"/>
              </a:rPr>
              <a:t>ل</a:t>
            </a:r>
            <a:r>
              <a:rPr dirty="0" sz="1800" spc="430">
                <a:latin typeface="Microsoft Sans Serif"/>
                <a:cs typeface="Microsoft Sans Serif"/>
              </a:rPr>
              <a:t> </a:t>
            </a:r>
            <a:r>
              <a:rPr dirty="0" sz="1800" spc="-290">
                <a:latin typeface="Microsoft Sans Serif"/>
                <a:cs typeface="Microsoft Sans Serif"/>
              </a:rPr>
              <a:t>او</a:t>
            </a:r>
            <a:r>
              <a:rPr dirty="0" sz="1800" spc="45">
                <a:latin typeface="Microsoft Sans Serif"/>
                <a:cs typeface="Microsoft Sans Serif"/>
              </a:rPr>
              <a:t>  </a:t>
            </a:r>
            <a:r>
              <a:rPr dirty="0" sz="1800" spc="-420">
                <a:latin typeface="Microsoft Sans Serif"/>
                <a:cs typeface="Microsoft Sans Serif"/>
              </a:rPr>
              <a:t>ع</a:t>
            </a:r>
            <a:r>
              <a:rPr dirty="0" sz="1800" spc="-120">
                <a:latin typeface="Microsoft Sans Serif"/>
                <a:cs typeface="Microsoft Sans Serif"/>
              </a:rPr>
              <a:t> </a:t>
            </a:r>
            <a:r>
              <a:rPr dirty="0" sz="1800" spc="-290">
                <a:latin typeface="Microsoft Sans Serif"/>
                <a:cs typeface="Microsoft Sans Serif"/>
              </a:rPr>
              <a:t>او</a:t>
            </a:r>
            <a:r>
              <a:rPr dirty="0" sz="1800" spc="275">
                <a:latin typeface="Microsoft Sans Serif"/>
                <a:cs typeface="Microsoft Sans Serif"/>
              </a:rPr>
              <a:t> </a:t>
            </a:r>
            <a:r>
              <a:rPr dirty="0" sz="1800" spc="-805">
                <a:latin typeface="Microsoft Sans Serif"/>
                <a:cs typeface="Microsoft Sans Serif"/>
              </a:rPr>
              <a:t>ي</a:t>
            </a:r>
            <a:r>
              <a:rPr dirty="0" baseline="-13888" sz="2700" spc="-1207">
                <a:latin typeface="Microsoft Sans Serif"/>
                <a:cs typeface="Microsoft Sans Serif"/>
              </a:rPr>
              <a:t>„</a:t>
            </a:r>
            <a:r>
              <a:rPr dirty="0" baseline="-13888" sz="2700" spc="232">
                <a:latin typeface="Microsoft Sans Serif"/>
                <a:cs typeface="Microsoft Sans Serif"/>
              </a:rPr>
              <a:t> </a:t>
            </a:r>
            <a:r>
              <a:rPr dirty="0" sz="1800">
                <a:latin typeface="Microsoft Sans Serif"/>
                <a:cs typeface="Microsoft Sans Serif"/>
              </a:rPr>
              <a:t>ة</a:t>
            </a:r>
            <a:r>
              <a:rPr dirty="0" sz="1800" spc="30">
                <a:latin typeface="Microsoft Sans Serif"/>
                <a:cs typeface="Microsoft Sans Serif"/>
              </a:rPr>
              <a:t>  </a:t>
            </a:r>
            <a:r>
              <a:rPr dirty="0" sz="1800" spc="-355">
                <a:latin typeface="Microsoft Sans Serif"/>
                <a:cs typeface="Microsoft Sans Serif"/>
              </a:rPr>
              <a:t>و</a:t>
            </a:r>
            <a:r>
              <a:rPr dirty="0" sz="1800" spc="254">
                <a:latin typeface="Microsoft Sans Serif"/>
                <a:cs typeface="Microsoft Sans Serif"/>
              </a:rPr>
              <a:t>  </a:t>
            </a:r>
            <a:r>
              <a:rPr dirty="0" sz="1800">
                <a:latin typeface="Microsoft Sans Serif"/>
                <a:cs typeface="Microsoft Sans Serif"/>
              </a:rPr>
              <a:t>مو</a:t>
            </a:r>
            <a:r>
              <a:rPr dirty="0" sz="1800" spc="280">
                <a:latin typeface="Microsoft Sans Serif"/>
                <a:cs typeface="Microsoft Sans Serif"/>
              </a:rPr>
              <a:t>  </a:t>
            </a:r>
            <a:r>
              <a:rPr dirty="0" sz="1800">
                <a:latin typeface="Microsoft Sans Serif"/>
                <a:cs typeface="Microsoft Sans Serif"/>
              </a:rPr>
              <a:t>ذذ</a:t>
            </a:r>
            <a:r>
              <a:rPr dirty="0" sz="1800" spc="459">
                <a:latin typeface="Microsoft Sans Serif"/>
                <a:cs typeface="Microsoft Sans Serif"/>
              </a:rPr>
              <a:t> </a:t>
            </a:r>
            <a:r>
              <a:rPr dirty="0" sz="1800" spc="-25">
                <a:latin typeface="Microsoft Sans Serif"/>
                <a:cs typeface="Microsoft Sans Serif"/>
              </a:rPr>
              <a:t>نا</a:t>
            </a:r>
            <a:endParaRPr sz="1800">
              <a:latin typeface="Microsoft Sans Serif"/>
              <a:cs typeface="Microsoft Sans Serif"/>
            </a:endParaRPr>
          </a:p>
        </p:txBody>
      </p:sp>
      <p:sp>
        <p:nvSpPr>
          <p:cNvPr id="16" name="object 16" descr=""/>
          <p:cNvSpPr txBox="1"/>
          <p:nvPr/>
        </p:nvSpPr>
        <p:spPr>
          <a:xfrm>
            <a:off x="404164" y="3458336"/>
            <a:ext cx="1150620" cy="299720"/>
          </a:xfrm>
          <a:prstGeom prst="rect">
            <a:avLst/>
          </a:prstGeom>
        </p:spPr>
        <p:txBody>
          <a:bodyPr wrap="square" lIns="0" tIns="12700" rIns="0" bIns="0" rtlCol="0" vert="horz">
            <a:spAutoFit/>
          </a:bodyPr>
          <a:lstStyle/>
          <a:p>
            <a:pPr algn="r" marL="38100" marR="30480">
              <a:lnSpc>
                <a:spcPct val="100000"/>
              </a:lnSpc>
              <a:spcBef>
                <a:spcPts val="100"/>
              </a:spcBef>
            </a:pPr>
            <a:r>
              <a:rPr dirty="0" sz="1800" spc="-575">
                <a:latin typeface="Microsoft Sans Serif"/>
                <a:cs typeface="Microsoft Sans Serif"/>
              </a:rPr>
              <a:t>عمت</a:t>
            </a:r>
            <a:r>
              <a:rPr dirty="0" baseline="12345" sz="2700" spc="-862">
                <a:latin typeface="Microsoft Sans Serif"/>
                <a:cs typeface="Microsoft Sans Serif"/>
              </a:rPr>
              <a:t>„</a:t>
            </a:r>
            <a:r>
              <a:rPr dirty="0" baseline="12345" sz="2700" spc="-412">
                <a:latin typeface="Microsoft Sans Serif"/>
                <a:cs typeface="Microsoft Sans Serif"/>
              </a:rPr>
              <a:t> </a:t>
            </a:r>
            <a:r>
              <a:rPr dirty="0" baseline="3086" sz="2700" spc="-810">
                <a:latin typeface="Microsoft Sans Serif"/>
                <a:cs typeface="Microsoft Sans Serif"/>
              </a:rPr>
              <a:t>ح</a:t>
            </a:r>
            <a:r>
              <a:rPr dirty="0" baseline="1543" sz="2700" spc="-810">
                <a:latin typeface="Microsoft Sans Serif"/>
                <a:cs typeface="Microsoft Sans Serif"/>
              </a:rPr>
              <a:t>,</a:t>
            </a:r>
            <a:r>
              <a:rPr dirty="0" baseline="1543" sz="2700" spc="352">
                <a:latin typeface="Microsoft Sans Serif"/>
                <a:cs typeface="Microsoft Sans Serif"/>
              </a:rPr>
              <a:t> </a:t>
            </a:r>
            <a:r>
              <a:rPr dirty="0" baseline="-9259" sz="2700">
                <a:latin typeface="Microsoft Sans Serif"/>
                <a:cs typeface="Microsoft Sans Serif"/>
              </a:rPr>
              <a:t>ا</a:t>
            </a:r>
            <a:r>
              <a:rPr dirty="0" baseline="-9259" sz="2700" spc="292">
                <a:latin typeface="Microsoft Sans Serif"/>
                <a:cs typeface="Microsoft Sans Serif"/>
              </a:rPr>
              <a:t> </a:t>
            </a:r>
            <a:r>
              <a:rPr dirty="0" baseline="-4629" sz="2700" spc="-1567">
                <a:latin typeface="Microsoft Sans Serif"/>
                <a:cs typeface="Microsoft Sans Serif"/>
              </a:rPr>
              <a:t>ص</a:t>
            </a:r>
            <a:r>
              <a:rPr dirty="0" baseline="-4629" sz="2700" spc="217">
                <a:latin typeface="Microsoft Sans Serif"/>
                <a:cs typeface="Microsoft Sans Serif"/>
              </a:rPr>
              <a:t> </a:t>
            </a:r>
            <a:r>
              <a:rPr dirty="0" baseline="-3086" sz="2700" spc="-1087">
                <a:latin typeface="Microsoft Sans Serif"/>
                <a:cs typeface="Microsoft Sans Serif"/>
              </a:rPr>
              <a:t>ت</a:t>
            </a:r>
            <a:r>
              <a:rPr dirty="0" baseline="7716" sz="2700" spc="-1087">
                <a:latin typeface="Microsoft Sans Serif"/>
                <a:cs typeface="Microsoft Sans Serif"/>
              </a:rPr>
              <a:t>„</a:t>
            </a:r>
            <a:r>
              <a:rPr dirty="0" sz="1800" spc="-725">
                <a:latin typeface="Microsoft Sans Serif"/>
                <a:cs typeface="Microsoft Sans Serif"/>
              </a:rPr>
              <a:t>لا</a:t>
            </a:r>
            <a:r>
              <a:rPr dirty="0" sz="1800" spc="360">
                <a:latin typeface="Microsoft Sans Serif"/>
                <a:cs typeface="Microsoft Sans Serif"/>
              </a:rPr>
              <a:t> </a:t>
            </a:r>
            <a:r>
              <a:rPr dirty="0" sz="1800" spc="-1360">
                <a:latin typeface="Microsoft Sans Serif"/>
                <a:cs typeface="Microsoft Sans Serif"/>
              </a:rPr>
              <a:t>ف</a:t>
            </a:r>
            <a:r>
              <a:rPr dirty="0" baseline="18518" sz="2700" spc="-2039">
                <a:latin typeface="Microsoft Sans Serif"/>
                <a:cs typeface="Microsoft Sans Serif"/>
              </a:rPr>
              <a:t>„</a:t>
            </a:r>
            <a:r>
              <a:rPr dirty="0" baseline="18518" sz="2700" spc="607">
                <a:latin typeface="Microsoft Sans Serif"/>
                <a:cs typeface="Microsoft Sans Serif"/>
              </a:rPr>
              <a:t> </a:t>
            </a:r>
            <a:r>
              <a:rPr dirty="0" baseline="-3086" sz="2700" spc="-75">
                <a:latin typeface="Microsoft Sans Serif"/>
                <a:cs typeface="Microsoft Sans Serif"/>
              </a:rPr>
              <a:t>م</a:t>
            </a:r>
            <a:endParaRPr baseline="-3086" sz="2700">
              <a:latin typeface="Microsoft Sans Serif"/>
              <a:cs typeface="Microsoft Sans Serif"/>
            </a:endParaRPr>
          </a:p>
        </p:txBody>
      </p:sp>
      <p:sp>
        <p:nvSpPr>
          <p:cNvPr id="17" name="object 17" descr=""/>
          <p:cNvSpPr txBox="1"/>
          <p:nvPr/>
        </p:nvSpPr>
        <p:spPr>
          <a:xfrm>
            <a:off x="6964426" y="3891153"/>
            <a:ext cx="2743835" cy="299720"/>
          </a:xfrm>
          <a:prstGeom prst="rect">
            <a:avLst/>
          </a:prstGeom>
        </p:spPr>
        <p:txBody>
          <a:bodyPr wrap="square" lIns="0" tIns="12700" rIns="0" bIns="0" rtlCol="0" vert="horz">
            <a:spAutoFit/>
          </a:bodyPr>
          <a:lstStyle/>
          <a:p>
            <a:pPr algn="r" marL="38100" marR="30480">
              <a:lnSpc>
                <a:spcPct val="100000"/>
              </a:lnSpc>
              <a:spcBef>
                <a:spcPts val="100"/>
              </a:spcBef>
            </a:pPr>
            <a:r>
              <a:rPr dirty="0" sz="1800" spc="-1235">
                <a:latin typeface="Microsoft Sans Serif"/>
                <a:cs typeface="Microsoft Sans Serif"/>
              </a:rPr>
              <a:t>ف</a:t>
            </a:r>
            <a:r>
              <a:rPr dirty="0" baseline="16975" sz="2700" spc="-1852">
                <a:latin typeface="Microsoft Sans Serif"/>
                <a:cs typeface="Microsoft Sans Serif"/>
              </a:rPr>
              <a:t>.</a:t>
            </a:r>
            <a:r>
              <a:rPr dirty="0" baseline="16975" sz="2700" spc="-434">
                <a:latin typeface="Microsoft Sans Serif"/>
                <a:cs typeface="Microsoft Sans Serif"/>
              </a:rPr>
              <a:t> </a:t>
            </a:r>
            <a:r>
              <a:rPr dirty="0" baseline="4629" sz="2700" spc="-697">
                <a:latin typeface="Microsoft Sans Serif"/>
                <a:cs typeface="Microsoft Sans Serif"/>
              </a:rPr>
              <a:t>لا</a:t>
            </a:r>
            <a:r>
              <a:rPr dirty="0" baseline="4629" sz="2700" spc="457">
                <a:latin typeface="Microsoft Sans Serif"/>
                <a:cs typeface="Microsoft Sans Serif"/>
              </a:rPr>
              <a:t> </a:t>
            </a:r>
            <a:r>
              <a:rPr dirty="0" baseline="7716" sz="2700" spc="-1050">
                <a:latin typeface="Microsoft Sans Serif"/>
                <a:cs typeface="Microsoft Sans Serif"/>
              </a:rPr>
              <a:t>„</a:t>
            </a:r>
            <a:r>
              <a:rPr dirty="0" baseline="7716" sz="2700" spc="-465">
                <a:latin typeface="Microsoft Sans Serif"/>
                <a:cs typeface="Microsoft Sans Serif"/>
              </a:rPr>
              <a:t> </a:t>
            </a:r>
            <a:r>
              <a:rPr dirty="0" sz="1800" spc="-335">
                <a:latin typeface="Microsoft Sans Serif"/>
                <a:cs typeface="Microsoft Sans Serif"/>
              </a:rPr>
              <a:t>ح</a:t>
            </a:r>
            <a:r>
              <a:rPr dirty="0" sz="1800" spc="-75">
                <a:latin typeface="Microsoft Sans Serif"/>
                <a:cs typeface="Microsoft Sans Serif"/>
              </a:rPr>
              <a:t> </a:t>
            </a:r>
            <a:r>
              <a:rPr dirty="0" baseline="12345" sz="2700" spc="-892">
                <a:latin typeface="Microsoft Sans Serif"/>
                <a:cs typeface="Microsoft Sans Serif"/>
              </a:rPr>
              <a:t>هت</a:t>
            </a:r>
            <a:r>
              <a:rPr dirty="0" baseline="24691" sz="2700" spc="-892">
                <a:latin typeface="Microsoft Sans Serif"/>
                <a:cs typeface="Microsoft Sans Serif"/>
              </a:rPr>
              <a:t>.</a:t>
            </a:r>
            <a:r>
              <a:rPr dirty="0" baseline="24691" sz="2700" spc="-15">
                <a:latin typeface="Microsoft Sans Serif"/>
                <a:cs typeface="Microsoft Sans Serif"/>
              </a:rPr>
              <a:t> </a:t>
            </a:r>
            <a:r>
              <a:rPr dirty="0" baseline="1543" sz="2700" spc="-1275">
                <a:latin typeface="Microsoft Sans Serif"/>
                <a:cs typeface="Microsoft Sans Serif"/>
              </a:rPr>
              <a:t>ب</a:t>
            </a:r>
            <a:r>
              <a:rPr dirty="0" baseline="1543" sz="2700" spc="-82">
                <a:latin typeface="Microsoft Sans Serif"/>
                <a:cs typeface="Microsoft Sans Serif"/>
              </a:rPr>
              <a:t> </a:t>
            </a:r>
            <a:r>
              <a:rPr dirty="0" baseline="12345" sz="2700" spc="-1005">
                <a:latin typeface="Microsoft Sans Serif"/>
                <a:cs typeface="Microsoft Sans Serif"/>
              </a:rPr>
              <a:t>هف</a:t>
            </a:r>
            <a:r>
              <a:rPr dirty="0" baseline="32407" sz="2700" spc="-1005">
                <a:latin typeface="Microsoft Sans Serif"/>
                <a:cs typeface="Microsoft Sans Serif"/>
              </a:rPr>
              <a:t>.</a:t>
            </a:r>
            <a:r>
              <a:rPr dirty="0" baseline="32407" sz="2700" spc="-450">
                <a:latin typeface="Microsoft Sans Serif"/>
                <a:cs typeface="Microsoft Sans Serif"/>
              </a:rPr>
              <a:t> </a:t>
            </a:r>
            <a:r>
              <a:rPr dirty="0" baseline="20061" sz="2700" spc="-1102">
                <a:latin typeface="Microsoft Sans Serif"/>
                <a:cs typeface="Microsoft Sans Serif"/>
              </a:rPr>
              <a:t>ن</a:t>
            </a:r>
            <a:r>
              <a:rPr dirty="0" baseline="13888" sz="2700" spc="-1102">
                <a:latin typeface="Microsoft Sans Serif"/>
                <a:cs typeface="Microsoft Sans Serif"/>
              </a:rPr>
              <a:t>„</a:t>
            </a:r>
            <a:r>
              <a:rPr dirty="0" baseline="13888" sz="2700" spc="-262">
                <a:latin typeface="Microsoft Sans Serif"/>
                <a:cs typeface="Microsoft Sans Serif"/>
              </a:rPr>
              <a:t> </a:t>
            </a:r>
            <a:r>
              <a:rPr dirty="0" baseline="7716" sz="2700" spc="-1095">
                <a:latin typeface="Microsoft Sans Serif"/>
                <a:cs typeface="Microsoft Sans Serif"/>
              </a:rPr>
              <a:t>عن</a:t>
            </a:r>
            <a:r>
              <a:rPr dirty="0" baseline="24691" sz="2700" spc="-1095">
                <a:latin typeface="Microsoft Sans Serif"/>
                <a:cs typeface="Microsoft Sans Serif"/>
              </a:rPr>
              <a:t>„</a:t>
            </a:r>
            <a:r>
              <a:rPr dirty="0" baseline="24691" sz="2700" spc="509">
                <a:latin typeface="Microsoft Sans Serif"/>
                <a:cs typeface="Microsoft Sans Serif"/>
              </a:rPr>
              <a:t> </a:t>
            </a:r>
            <a:r>
              <a:rPr dirty="0" baseline="6172" sz="2700" spc="-750">
                <a:latin typeface="Microsoft Sans Serif"/>
                <a:cs typeface="Microsoft Sans Serif"/>
              </a:rPr>
              <a:t>.</a:t>
            </a:r>
            <a:r>
              <a:rPr dirty="0" baseline="6172" sz="2700" spc="-217">
                <a:latin typeface="Microsoft Sans Serif"/>
                <a:cs typeface="Microsoft Sans Serif"/>
              </a:rPr>
              <a:t> </a:t>
            </a:r>
            <a:r>
              <a:rPr dirty="0" baseline="15432" sz="2700" spc="-1132">
                <a:latin typeface="Microsoft Sans Serif"/>
                <a:cs typeface="Microsoft Sans Serif"/>
              </a:rPr>
              <a:t>كمت</a:t>
            </a:r>
            <a:r>
              <a:rPr dirty="0" baseline="6172" sz="2700" spc="-1132">
                <a:latin typeface="Microsoft Sans Serif"/>
                <a:cs typeface="Microsoft Sans Serif"/>
              </a:rPr>
              <a:t>„</a:t>
            </a:r>
            <a:r>
              <a:rPr dirty="0" baseline="6172" sz="2700" spc="569">
                <a:latin typeface="Microsoft Sans Serif"/>
                <a:cs typeface="Microsoft Sans Serif"/>
              </a:rPr>
              <a:t> </a:t>
            </a:r>
            <a:r>
              <a:rPr dirty="0" baseline="3086" sz="2700" spc="-1717">
                <a:latin typeface="Microsoft Sans Serif"/>
                <a:cs typeface="Microsoft Sans Serif"/>
              </a:rPr>
              <a:t>ت</a:t>
            </a:r>
            <a:r>
              <a:rPr dirty="0" baseline="13888" sz="2700" spc="-1717">
                <a:latin typeface="Microsoft Sans Serif"/>
                <a:cs typeface="Microsoft Sans Serif"/>
              </a:rPr>
              <a:t>„</a:t>
            </a:r>
            <a:r>
              <a:rPr dirty="0" baseline="13888" sz="2700" spc="-412">
                <a:latin typeface="Microsoft Sans Serif"/>
                <a:cs typeface="Microsoft Sans Serif"/>
              </a:rPr>
              <a:t> </a:t>
            </a:r>
            <a:r>
              <a:rPr dirty="0" baseline="3086" sz="2700" spc="-652">
                <a:latin typeface="Microsoft Sans Serif"/>
                <a:cs typeface="Microsoft Sans Serif"/>
              </a:rPr>
              <a:t>لا</a:t>
            </a:r>
            <a:r>
              <a:rPr dirty="0" baseline="3086" sz="2700" spc="82">
                <a:latin typeface="Microsoft Sans Serif"/>
                <a:cs typeface="Microsoft Sans Serif"/>
              </a:rPr>
              <a:t>  </a:t>
            </a:r>
            <a:r>
              <a:rPr dirty="0" baseline="29320" sz="2700" spc="-1267">
                <a:latin typeface="Microsoft Sans Serif"/>
                <a:cs typeface="Microsoft Sans Serif"/>
              </a:rPr>
              <a:t>هت</a:t>
            </a:r>
            <a:r>
              <a:rPr dirty="0" baseline="41666" sz="2700" spc="-1267">
                <a:latin typeface="Microsoft Sans Serif"/>
                <a:cs typeface="Microsoft Sans Serif"/>
              </a:rPr>
              <a:t>„</a:t>
            </a:r>
            <a:r>
              <a:rPr dirty="0" baseline="41666" sz="2700" spc="-405">
                <a:latin typeface="Microsoft Sans Serif"/>
                <a:cs typeface="Microsoft Sans Serif"/>
              </a:rPr>
              <a:t> </a:t>
            </a:r>
            <a:r>
              <a:rPr dirty="0" baseline="32407" sz="2700" spc="-1582">
                <a:latin typeface="Microsoft Sans Serif"/>
                <a:cs typeface="Microsoft Sans Serif"/>
              </a:rPr>
              <a:t>ث</a:t>
            </a:r>
            <a:r>
              <a:rPr dirty="0" baseline="27777" sz="2700" spc="-1582">
                <a:latin typeface="Microsoft Sans Serif"/>
                <a:cs typeface="Microsoft Sans Serif"/>
              </a:rPr>
              <a:t>„</a:t>
            </a:r>
            <a:r>
              <a:rPr dirty="0" baseline="37037" sz="2700" spc="-1582">
                <a:latin typeface="Microsoft Sans Serif"/>
                <a:cs typeface="Microsoft Sans Serif"/>
              </a:rPr>
              <a:t>ص</a:t>
            </a:r>
            <a:r>
              <a:rPr dirty="0" baseline="37037" sz="2700" spc="-284">
                <a:latin typeface="Microsoft Sans Serif"/>
                <a:cs typeface="Microsoft Sans Serif"/>
              </a:rPr>
              <a:t> </a:t>
            </a:r>
            <a:r>
              <a:rPr dirty="0" baseline="7716" sz="2700" spc="-1612">
                <a:latin typeface="Microsoft Sans Serif"/>
                <a:cs typeface="Microsoft Sans Serif"/>
              </a:rPr>
              <a:t>صح</a:t>
            </a:r>
            <a:r>
              <a:rPr dirty="0" baseline="27777" sz="2700" spc="-1612">
                <a:latin typeface="Microsoft Sans Serif"/>
                <a:cs typeface="Microsoft Sans Serif"/>
              </a:rPr>
              <a:t>.</a:t>
            </a:r>
            <a:r>
              <a:rPr dirty="0" baseline="27777" sz="2700" spc="112">
                <a:latin typeface="Microsoft Sans Serif"/>
                <a:cs typeface="Microsoft Sans Serif"/>
              </a:rPr>
              <a:t>  </a:t>
            </a:r>
            <a:r>
              <a:rPr dirty="0" baseline="12345" sz="2700" spc="-847">
                <a:latin typeface="Microsoft Sans Serif"/>
                <a:cs typeface="Microsoft Sans Serif"/>
              </a:rPr>
              <a:t>لع</a:t>
            </a:r>
            <a:r>
              <a:rPr dirty="0" baseline="12345" sz="2700" spc="457">
                <a:latin typeface="Microsoft Sans Serif"/>
                <a:cs typeface="Microsoft Sans Serif"/>
              </a:rPr>
              <a:t> </a:t>
            </a:r>
            <a:r>
              <a:rPr dirty="0" baseline="-4629" sz="2700" spc="-1057">
                <a:latin typeface="Microsoft Sans Serif"/>
                <a:cs typeface="Microsoft Sans Serif"/>
              </a:rPr>
              <a:t>ط</a:t>
            </a:r>
            <a:r>
              <a:rPr dirty="0" baseline="12345" sz="2700" spc="-1057">
                <a:latin typeface="Microsoft Sans Serif"/>
                <a:cs typeface="Microsoft Sans Serif"/>
              </a:rPr>
              <a:t>.</a:t>
            </a:r>
            <a:r>
              <a:rPr dirty="0" baseline="12345" sz="2700" spc="-412">
                <a:latin typeface="Microsoft Sans Serif"/>
                <a:cs typeface="Microsoft Sans Serif"/>
              </a:rPr>
              <a:t> </a:t>
            </a:r>
            <a:r>
              <a:rPr dirty="0" baseline="1543" sz="2700" spc="-2085">
                <a:latin typeface="Microsoft Sans Serif"/>
                <a:cs typeface="Microsoft Sans Serif"/>
              </a:rPr>
              <a:t>ف</a:t>
            </a:r>
            <a:r>
              <a:rPr dirty="0" baseline="21604" sz="2700" spc="-2085">
                <a:latin typeface="Microsoft Sans Serif"/>
                <a:cs typeface="Microsoft Sans Serif"/>
              </a:rPr>
              <a:t>.</a:t>
            </a:r>
            <a:r>
              <a:rPr dirty="0" baseline="21604" sz="2700" spc="-44">
                <a:latin typeface="Microsoft Sans Serif"/>
                <a:cs typeface="Microsoft Sans Serif"/>
              </a:rPr>
              <a:t> </a:t>
            </a:r>
            <a:r>
              <a:rPr dirty="0" baseline="13888" sz="2700" spc="-772">
                <a:latin typeface="Microsoft Sans Serif"/>
                <a:cs typeface="Microsoft Sans Serif"/>
              </a:rPr>
              <a:t>حملا</a:t>
            </a:r>
            <a:r>
              <a:rPr dirty="0" baseline="13888" sz="2700" spc="232">
                <a:latin typeface="Microsoft Sans Serif"/>
                <a:cs typeface="Microsoft Sans Serif"/>
              </a:rPr>
              <a:t> </a:t>
            </a:r>
            <a:r>
              <a:rPr dirty="0" baseline="6172" sz="2700" spc="-750">
                <a:latin typeface="Microsoft Sans Serif"/>
                <a:cs typeface="Microsoft Sans Serif"/>
              </a:rPr>
              <a:t>.</a:t>
            </a:r>
            <a:r>
              <a:rPr dirty="0" baseline="6172" sz="2700" spc="-209">
                <a:latin typeface="Microsoft Sans Serif"/>
                <a:cs typeface="Microsoft Sans Serif"/>
              </a:rPr>
              <a:t> </a:t>
            </a:r>
            <a:r>
              <a:rPr dirty="0" sz="1800" spc="-50">
                <a:latin typeface="Microsoft Sans Serif"/>
                <a:cs typeface="Microsoft Sans Serif"/>
              </a:rPr>
              <a:t>م</a:t>
            </a:r>
            <a:endParaRPr sz="1800">
              <a:latin typeface="Microsoft Sans Serif"/>
              <a:cs typeface="Microsoft Sans Serif"/>
            </a:endParaRPr>
          </a:p>
        </p:txBody>
      </p:sp>
      <p:sp>
        <p:nvSpPr>
          <p:cNvPr id="18" name="object 18" descr=""/>
          <p:cNvSpPr txBox="1"/>
          <p:nvPr/>
        </p:nvSpPr>
        <p:spPr>
          <a:xfrm>
            <a:off x="6362446" y="3923157"/>
            <a:ext cx="3274060" cy="299720"/>
          </a:xfrm>
          <a:prstGeom prst="rect">
            <a:avLst/>
          </a:prstGeom>
        </p:spPr>
        <p:txBody>
          <a:bodyPr wrap="square" lIns="0" tIns="12700" rIns="0" bIns="0" rtlCol="0" vert="horz">
            <a:spAutoFit/>
          </a:bodyPr>
          <a:lstStyle/>
          <a:p>
            <a:pPr algn="r" marL="38100" marR="30480">
              <a:lnSpc>
                <a:spcPct val="100000"/>
              </a:lnSpc>
              <a:spcBef>
                <a:spcPts val="100"/>
              </a:spcBef>
            </a:pPr>
            <a:r>
              <a:rPr dirty="0" baseline="-13888" sz="2700" spc="-1050">
                <a:latin typeface="Microsoft Sans Serif"/>
                <a:cs typeface="Microsoft Sans Serif"/>
              </a:rPr>
              <a:t>„</a:t>
            </a:r>
            <a:r>
              <a:rPr dirty="0" baseline="-13888" sz="2700" spc="667">
                <a:latin typeface="Microsoft Sans Serif"/>
                <a:cs typeface="Microsoft Sans Serif"/>
              </a:rPr>
              <a:t>    </a:t>
            </a:r>
            <a:r>
              <a:rPr dirty="0" sz="1800" spc="-340">
                <a:latin typeface="Microsoft Sans Serif"/>
                <a:cs typeface="Microsoft Sans Serif"/>
              </a:rPr>
              <a:t>در</a:t>
            </a:r>
            <a:r>
              <a:rPr dirty="0" sz="1800" spc="75">
                <a:latin typeface="Microsoft Sans Serif"/>
                <a:cs typeface="Microsoft Sans Serif"/>
              </a:rPr>
              <a:t>  </a:t>
            </a:r>
            <a:r>
              <a:rPr dirty="0" sz="1800" spc="-360">
                <a:latin typeface="Microsoft Sans Serif"/>
                <a:cs typeface="Microsoft Sans Serif"/>
              </a:rPr>
              <a:t>ق</a:t>
            </a:r>
            <a:r>
              <a:rPr dirty="0" sz="1800" spc="395">
                <a:latin typeface="Microsoft Sans Serif"/>
                <a:cs typeface="Microsoft Sans Serif"/>
              </a:rPr>
              <a:t> </a:t>
            </a:r>
            <a:r>
              <a:rPr dirty="0" sz="1800" spc="-265">
                <a:latin typeface="Microsoft Sans Serif"/>
                <a:cs typeface="Microsoft Sans Serif"/>
              </a:rPr>
              <a:t>ا</a:t>
            </a:r>
            <a:r>
              <a:rPr dirty="0" sz="1800" spc="15">
                <a:latin typeface="Microsoft Sans Serif"/>
                <a:cs typeface="Microsoft Sans Serif"/>
              </a:rPr>
              <a:t>  </a:t>
            </a:r>
            <a:r>
              <a:rPr dirty="0" sz="1800" spc="-265">
                <a:latin typeface="Microsoft Sans Serif"/>
                <a:cs typeface="Microsoft Sans Serif"/>
              </a:rPr>
              <a:t>ا</a:t>
            </a:r>
            <a:r>
              <a:rPr dirty="0" sz="1800" spc="-130">
                <a:latin typeface="Microsoft Sans Serif"/>
                <a:cs typeface="Microsoft Sans Serif"/>
              </a:rPr>
              <a:t> </a:t>
            </a:r>
            <a:r>
              <a:rPr dirty="0" baseline="-3086" sz="2700" spc="-750">
                <a:latin typeface="Microsoft Sans Serif"/>
                <a:cs typeface="Microsoft Sans Serif"/>
              </a:rPr>
              <a:t>,</a:t>
            </a:r>
            <a:r>
              <a:rPr dirty="0" baseline="-3086" sz="2700" spc="-202">
                <a:latin typeface="Microsoft Sans Serif"/>
                <a:cs typeface="Microsoft Sans Serif"/>
              </a:rPr>
              <a:t> </a:t>
            </a:r>
            <a:r>
              <a:rPr dirty="0" sz="1800" spc="-265">
                <a:latin typeface="Microsoft Sans Serif"/>
                <a:cs typeface="Microsoft Sans Serif"/>
              </a:rPr>
              <a:t>ا</a:t>
            </a:r>
            <a:r>
              <a:rPr dirty="0" sz="1800" spc="350">
                <a:latin typeface="Microsoft Sans Serif"/>
                <a:cs typeface="Microsoft Sans Serif"/>
              </a:rPr>
              <a:t> </a:t>
            </a:r>
            <a:r>
              <a:rPr dirty="0" sz="1800" spc="-254">
                <a:latin typeface="Microsoft Sans Serif"/>
                <a:cs typeface="Microsoft Sans Serif"/>
              </a:rPr>
              <a:t>ر</a:t>
            </a:r>
            <a:r>
              <a:rPr dirty="0" sz="1800" spc="425">
                <a:latin typeface="Microsoft Sans Serif"/>
                <a:cs typeface="Microsoft Sans Serif"/>
              </a:rPr>
              <a:t> </a:t>
            </a:r>
            <a:r>
              <a:rPr dirty="0" sz="1800">
                <a:latin typeface="Microsoft Sans Serif"/>
                <a:cs typeface="Microsoft Sans Serif"/>
              </a:rPr>
              <a:t>ن</a:t>
            </a:r>
            <a:r>
              <a:rPr dirty="0" sz="1800" spc="155">
                <a:latin typeface="Microsoft Sans Serif"/>
                <a:cs typeface="Microsoft Sans Serif"/>
              </a:rPr>
              <a:t>  </a:t>
            </a:r>
            <a:r>
              <a:rPr dirty="0" sz="1800" spc="-805">
                <a:latin typeface="Microsoft Sans Serif"/>
                <a:cs typeface="Microsoft Sans Serif"/>
              </a:rPr>
              <a:t>ي</a:t>
            </a:r>
            <a:r>
              <a:rPr dirty="0" baseline="-13888" sz="2700" spc="-1207">
                <a:latin typeface="Microsoft Sans Serif"/>
                <a:cs typeface="Microsoft Sans Serif"/>
              </a:rPr>
              <a:t>„</a:t>
            </a:r>
            <a:r>
              <a:rPr dirty="0" baseline="-13888" sz="2700" spc="615">
                <a:latin typeface="Microsoft Sans Serif"/>
                <a:cs typeface="Microsoft Sans Serif"/>
              </a:rPr>
              <a:t> </a:t>
            </a:r>
            <a:r>
              <a:rPr dirty="0" sz="1800" spc="-300">
                <a:latin typeface="Microsoft Sans Serif"/>
                <a:cs typeface="Microsoft Sans Serif"/>
              </a:rPr>
              <a:t>و</a:t>
            </a:r>
            <a:r>
              <a:rPr dirty="0" sz="1800" spc="-229">
                <a:latin typeface="Microsoft Sans Serif"/>
                <a:cs typeface="Microsoft Sans Serif"/>
              </a:rPr>
              <a:t> </a:t>
            </a:r>
            <a:r>
              <a:rPr dirty="0" sz="1800">
                <a:latin typeface="Microsoft Sans Serif"/>
                <a:cs typeface="Microsoft Sans Serif"/>
              </a:rPr>
              <a:t>م</a:t>
            </a:r>
            <a:r>
              <a:rPr dirty="0" sz="1800" spc="360">
                <a:latin typeface="Microsoft Sans Serif"/>
                <a:cs typeface="Microsoft Sans Serif"/>
              </a:rPr>
              <a:t>  </a:t>
            </a:r>
            <a:r>
              <a:rPr dirty="0" sz="1800" spc="-355">
                <a:latin typeface="Microsoft Sans Serif"/>
                <a:cs typeface="Microsoft Sans Serif"/>
              </a:rPr>
              <a:t>و</a:t>
            </a:r>
            <a:r>
              <a:rPr dirty="0" sz="1800" spc="285">
                <a:latin typeface="Microsoft Sans Serif"/>
                <a:cs typeface="Microsoft Sans Serif"/>
              </a:rPr>
              <a:t>  </a:t>
            </a:r>
            <a:r>
              <a:rPr dirty="0" sz="1800" spc="-725">
                <a:latin typeface="Microsoft Sans Serif"/>
                <a:cs typeface="Microsoft Sans Serif"/>
              </a:rPr>
              <a:t>ي</a:t>
            </a:r>
            <a:r>
              <a:rPr dirty="0" sz="1800" spc="45">
                <a:latin typeface="Microsoft Sans Serif"/>
                <a:cs typeface="Microsoft Sans Serif"/>
              </a:rPr>
              <a:t>  </a:t>
            </a:r>
            <a:r>
              <a:rPr dirty="0" sz="1800">
                <a:latin typeface="Microsoft Sans Serif"/>
                <a:cs typeface="Microsoft Sans Serif"/>
              </a:rPr>
              <a:t>ة</a:t>
            </a:r>
            <a:r>
              <a:rPr dirty="0" sz="1800" spc="370">
                <a:latin typeface="Microsoft Sans Serif"/>
                <a:cs typeface="Microsoft Sans Serif"/>
              </a:rPr>
              <a:t> </a:t>
            </a:r>
            <a:r>
              <a:rPr dirty="0" sz="1800" spc="-265">
                <a:latin typeface="Microsoft Sans Serif"/>
                <a:cs typeface="Microsoft Sans Serif"/>
              </a:rPr>
              <a:t>ا</a:t>
            </a:r>
            <a:r>
              <a:rPr dirty="0" sz="1800" spc="135">
                <a:latin typeface="Microsoft Sans Serif"/>
                <a:cs typeface="Microsoft Sans Serif"/>
              </a:rPr>
              <a:t>  </a:t>
            </a:r>
            <a:r>
              <a:rPr dirty="0" sz="1800" spc="-65">
                <a:latin typeface="Microsoft Sans Serif"/>
                <a:cs typeface="Microsoft Sans Serif"/>
              </a:rPr>
              <a:t>ن</a:t>
            </a:r>
            <a:endParaRPr sz="1800">
              <a:latin typeface="Microsoft Sans Serif"/>
              <a:cs typeface="Microsoft Sans Serif"/>
            </a:endParaRPr>
          </a:p>
        </p:txBody>
      </p:sp>
      <p:sp>
        <p:nvSpPr>
          <p:cNvPr id="19" name="object 19" descr=""/>
          <p:cNvSpPr txBox="1"/>
          <p:nvPr/>
        </p:nvSpPr>
        <p:spPr>
          <a:xfrm>
            <a:off x="5186553" y="3923157"/>
            <a:ext cx="1729105" cy="299720"/>
          </a:xfrm>
          <a:prstGeom prst="rect">
            <a:avLst/>
          </a:prstGeom>
        </p:spPr>
        <p:txBody>
          <a:bodyPr wrap="square" lIns="0" tIns="12700" rIns="0" bIns="0" rtlCol="0" vert="horz">
            <a:spAutoFit/>
          </a:bodyPr>
          <a:lstStyle/>
          <a:p>
            <a:pPr algn="r" marL="50800" marR="43180">
              <a:lnSpc>
                <a:spcPct val="100000"/>
              </a:lnSpc>
              <a:spcBef>
                <a:spcPts val="100"/>
              </a:spcBef>
            </a:pPr>
            <a:r>
              <a:rPr dirty="0" baseline="21604" sz="2700" spc="-750">
                <a:latin typeface="Microsoft Sans Serif"/>
                <a:cs typeface="Microsoft Sans Serif"/>
              </a:rPr>
              <a:t>.</a:t>
            </a:r>
            <a:r>
              <a:rPr dirty="0" baseline="21604" sz="2700" spc="-442">
                <a:latin typeface="Microsoft Sans Serif"/>
                <a:cs typeface="Microsoft Sans Serif"/>
              </a:rPr>
              <a:t> </a:t>
            </a:r>
            <a:r>
              <a:rPr dirty="0" baseline="9259" sz="2700" spc="-1042">
                <a:latin typeface="Microsoft Sans Serif"/>
                <a:cs typeface="Microsoft Sans Serif"/>
              </a:rPr>
              <a:t>ت</a:t>
            </a:r>
            <a:r>
              <a:rPr dirty="0" baseline="6172" sz="2700" spc="-1042">
                <a:latin typeface="Microsoft Sans Serif"/>
                <a:cs typeface="Microsoft Sans Serif"/>
              </a:rPr>
              <a:t>„</a:t>
            </a:r>
            <a:r>
              <a:rPr dirty="0" baseline="15432" sz="2700" spc="-1042">
                <a:latin typeface="Microsoft Sans Serif"/>
                <a:cs typeface="Microsoft Sans Serif"/>
              </a:rPr>
              <a:t>ك</a:t>
            </a:r>
            <a:r>
              <a:rPr dirty="0" baseline="15432" sz="2700" spc="600">
                <a:latin typeface="Microsoft Sans Serif"/>
                <a:cs typeface="Microsoft Sans Serif"/>
              </a:rPr>
              <a:t> </a:t>
            </a:r>
            <a:r>
              <a:rPr dirty="0" baseline="10802" sz="2700" spc="-1702">
                <a:latin typeface="Microsoft Sans Serif"/>
                <a:cs typeface="Microsoft Sans Serif"/>
              </a:rPr>
              <a:t>ت</a:t>
            </a:r>
            <a:r>
              <a:rPr dirty="0" baseline="21604" sz="2700" spc="-1702">
                <a:latin typeface="Microsoft Sans Serif"/>
                <a:cs typeface="Microsoft Sans Serif"/>
              </a:rPr>
              <a:t>„</a:t>
            </a:r>
            <a:r>
              <a:rPr dirty="0" baseline="21604" sz="2700" spc="-397">
                <a:latin typeface="Microsoft Sans Serif"/>
                <a:cs typeface="Microsoft Sans Serif"/>
              </a:rPr>
              <a:t> </a:t>
            </a:r>
            <a:r>
              <a:rPr dirty="0" baseline="12345" sz="2700" spc="-82">
                <a:latin typeface="Microsoft Sans Serif"/>
                <a:cs typeface="Microsoft Sans Serif"/>
              </a:rPr>
              <a:t>م</a:t>
            </a:r>
            <a:r>
              <a:rPr dirty="0" baseline="12345" sz="2700" spc="-352">
                <a:latin typeface="Microsoft Sans Serif"/>
                <a:cs typeface="Microsoft Sans Serif"/>
              </a:rPr>
              <a:t> </a:t>
            </a:r>
            <a:r>
              <a:rPr dirty="0" baseline="12345" sz="2700" spc="-817">
                <a:latin typeface="Microsoft Sans Serif"/>
                <a:cs typeface="Microsoft Sans Serif"/>
              </a:rPr>
              <a:t>ةسق</a:t>
            </a:r>
            <a:r>
              <a:rPr dirty="0" baseline="30864" sz="2700" spc="-817">
                <a:latin typeface="Microsoft Sans Serif"/>
                <a:cs typeface="Microsoft Sans Serif"/>
              </a:rPr>
              <a:t>.</a:t>
            </a:r>
            <a:r>
              <a:rPr dirty="0" baseline="30864" sz="2700" spc="-442">
                <a:latin typeface="Microsoft Sans Serif"/>
                <a:cs typeface="Microsoft Sans Serif"/>
              </a:rPr>
              <a:t> </a:t>
            </a:r>
            <a:r>
              <a:rPr dirty="0" baseline="18518" sz="2700" spc="-1597">
                <a:latin typeface="Microsoft Sans Serif"/>
                <a:cs typeface="Microsoft Sans Serif"/>
              </a:rPr>
              <a:t>ت</a:t>
            </a:r>
            <a:r>
              <a:rPr dirty="0" baseline="29320" sz="2700" spc="-1597">
                <a:latin typeface="Microsoft Sans Serif"/>
                <a:cs typeface="Microsoft Sans Serif"/>
              </a:rPr>
              <a:t>.</a:t>
            </a:r>
            <a:r>
              <a:rPr dirty="0" baseline="23148" sz="2700" spc="-1597">
                <a:latin typeface="Microsoft Sans Serif"/>
                <a:cs typeface="Microsoft Sans Serif"/>
              </a:rPr>
              <a:t>ت</a:t>
            </a:r>
            <a:r>
              <a:rPr dirty="0" baseline="18518" sz="2700" spc="-1597">
                <a:latin typeface="Microsoft Sans Serif"/>
                <a:cs typeface="Microsoft Sans Serif"/>
              </a:rPr>
              <a:t>,</a:t>
            </a:r>
            <a:r>
              <a:rPr dirty="0" baseline="18518" sz="2700" spc="-202">
                <a:latin typeface="Microsoft Sans Serif"/>
                <a:cs typeface="Microsoft Sans Serif"/>
              </a:rPr>
              <a:t> </a:t>
            </a:r>
            <a:r>
              <a:rPr dirty="0" baseline="7716" sz="2700" spc="-1064">
                <a:latin typeface="Microsoft Sans Serif"/>
                <a:cs typeface="Microsoft Sans Serif"/>
              </a:rPr>
              <a:t>ررف</a:t>
            </a:r>
            <a:r>
              <a:rPr dirty="0" baseline="24691" sz="2700" spc="-1064">
                <a:latin typeface="Microsoft Sans Serif"/>
                <a:cs typeface="Microsoft Sans Serif"/>
              </a:rPr>
              <a:t>„</a:t>
            </a:r>
            <a:r>
              <a:rPr dirty="0" baseline="24691" sz="2700" spc="-427">
                <a:latin typeface="Microsoft Sans Serif"/>
                <a:cs typeface="Microsoft Sans Serif"/>
              </a:rPr>
              <a:t> </a:t>
            </a:r>
            <a:r>
              <a:rPr dirty="0" baseline="13888" sz="2700" spc="-1117">
                <a:latin typeface="Microsoft Sans Serif"/>
                <a:cs typeface="Microsoft Sans Serif"/>
              </a:rPr>
              <a:t>ن</a:t>
            </a:r>
            <a:r>
              <a:rPr dirty="0" baseline="7716" sz="2700" spc="-1117">
                <a:latin typeface="Microsoft Sans Serif"/>
                <a:cs typeface="Microsoft Sans Serif"/>
              </a:rPr>
              <a:t>„</a:t>
            </a:r>
            <a:r>
              <a:rPr dirty="0" baseline="7716" sz="2700" spc="-142">
                <a:latin typeface="Microsoft Sans Serif"/>
                <a:cs typeface="Microsoft Sans Serif"/>
              </a:rPr>
              <a:t> </a:t>
            </a:r>
            <a:r>
              <a:rPr dirty="0" sz="1800" spc="-600">
                <a:latin typeface="Microsoft Sans Serif"/>
                <a:cs typeface="Microsoft Sans Serif"/>
              </a:rPr>
              <a:t>ن</a:t>
            </a:r>
            <a:r>
              <a:rPr dirty="0" baseline="13888" sz="2700" spc="-900">
                <a:latin typeface="Microsoft Sans Serif"/>
                <a:cs typeface="Microsoft Sans Serif"/>
              </a:rPr>
              <a:t>.</a:t>
            </a:r>
            <a:r>
              <a:rPr dirty="0" baseline="13888" sz="2700" spc="-187">
                <a:latin typeface="Microsoft Sans Serif"/>
                <a:cs typeface="Microsoft Sans Serif"/>
              </a:rPr>
              <a:t> </a:t>
            </a:r>
            <a:r>
              <a:rPr dirty="0" sz="1800" spc="-395">
                <a:latin typeface="Microsoft Sans Serif"/>
                <a:cs typeface="Microsoft Sans Serif"/>
              </a:rPr>
              <a:t>ا</a:t>
            </a:r>
            <a:r>
              <a:rPr dirty="0" baseline="21604" sz="2700">
                <a:latin typeface="Microsoft Sans Serif"/>
                <a:cs typeface="Microsoft Sans Serif"/>
              </a:rPr>
              <a:t> </a:t>
            </a:r>
            <a:r>
              <a:rPr dirty="0" sz="1800" spc="-760">
                <a:latin typeface="Microsoft Sans Serif"/>
                <a:cs typeface="Microsoft Sans Serif"/>
              </a:rPr>
              <a:t>ي</a:t>
            </a:r>
            <a:r>
              <a:rPr dirty="0" baseline="26234" sz="2700" spc="-1139">
                <a:latin typeface="Microsoft Sans Serif"/>
                <a:cs typeface="Microsoft Sans Serif"/>
              </a:rPr>
              <a:t>.</a:t>
            </a:r>
            <a:r>
              <a:rPr dirty="0" baseline="10802" sz="2700" spc="-1139">
                <a:latin typeface="Microsoft Sans Serif"/>
                <a:cs typeface="Microsoft Sans Serif"/>
              </a:rPr>
              <a:t>ق</a:t>
            </a:r>
            <a:r>
              <a:rPr dirty="0" baseline="10802" sz="2700" spc="-337">
                <a:latin typeface="Microsoft Sans Serif"/>
                <a:cs typeface="Microsoft Sans Serif"/>
              </a:rPr>
              <a:t> </a:t>
            </a:r>
            <a:r>
              <a:rPr dirty="0" baseline="6172" sz="2700" spc="-832">
                <a:latin typeface="Microsoft Sans Serif"/>
                <a:cs typeface="Microsoft Sans Serif"/>
              </a:rPr>
              <a:t>مذح</a:t>
            </a:r>
            <a:r>
              <a:rPr dirty="0" baseline="26234" sz="2700" spc="-832">
                <a:latin typeface="Microsoft Sans Serif"/>
                <a:cs typeface="Microsoft Sans Serif"/>
              </a:rPr>
              <a:t>.</a:t>
            </a:r>
            <a:r>
              <a:rPr dirty="0" baseline="20061" sz="2700" spc="-832">
                <a:latin typeface="Microsoft Sans Serif"/>
                <a:cs typeface="Microsoft Sans Serif"/>
              </a:rPr>
              <a:t>ت</a:t>
            </a:r>
            <a:r>
              <a:rPr dirty="0" baseline="32407" sz="2700" spc="-832">
                <a:latin typeface="Microsoft Sans Serif"/>
                <a:cs typeface="Microsoft Sans Serif"/>
              </a:rPr>
              <a:t>„</a:t>
            </a:r>
            <a:r>
              <a:rPr dirty="0" baseline="32407" sz="2700" spc="-405">
                <a:latin typeface="Microsoft Sans Serif"/>
                <a:cs typeface="Microsoft Sans Serif"/>
              </a:rPr>
              <a:t> </a:t>
            </a:r>
            <a:r>
              <a:rPr dirty="0" baseline="37037" sz="2700" spc="-825">
                <a:latin typeface="Microsoft Sans Serif"/>
                <a:cs typeface="Microsoft Sans Serif"/>
              </a:rPr>
              <a:t>سملا</a:t>
            </a:r>
            <a:endParaRPr baseline="37037" sz="2700">
              <a:latin typeface="Microsoft Sans Serif"/>
              <a:cs typeface="Microsoft Sans Serif"/>
            </a:endParaRPr>
          </a:p>
        </p:txBody>
      </p:sp>
      <p:sp>
        <p:nvSpPr>
          <p:cNvPr id="20" name="object 20" descr=""/>
          <p:cNvSpPr txBox="1"/>
          <p:nvPr/>
        </p:nvSpPr>
        <p:spPr>
          <a:xfrm>
            <a:off x="4760340" y="3907917"/>
            <a:ext cx="237490" cy="299720"/>
          </a:xfrm>
          <a:prstGeom prst="rect">
            <a:avLst/>
          </a:prstGeom>
        </p:spPr>
        <p:txBody>
          <a:bodyPr wrap="square" lIns="0" tIns="12700" rIns="0" bIns="0" rtlCol="0" vert="horz">
            <a:spAutoFit/>
          </a:bodyPr>
          <a:lstStyle/>
          <a:p>
            <a:pPr algn="r" marL="38100" marR="30480">
              <a:lnSpc>
                <a:spcPct val="100000"/>
              </a:lnSpc>
              <a:spcBef>
                <a:spcPts val="100"/>
              </a:spcBef>
            </a:pPr>
            <a:r>
              <a:rPr dirty="0" baseline="18518" sz="2700" spc="607">
                <a:latin typeface="Microsoft Sans Serif"/>
                <a:cs typeface="Microsoft Sans Serif"/>
              </a:rPr>
              <a:t> </a:t>
            </a:r>
            <a:r>
              <a:rPr dirty="0" sz="1800" spc="-580">
                <a:latin typeface="Microsoft Sans Serif"/>
                <a:cs typeface="Microsoft Sans Serif"/>
              </a:rPr>
              <a:t>لا</a:t>
            </a:r>
            <a:r>
              <a:rPr dirty="0" baseline="1543" sz="2700" spc="-869">
                <a:latin typeface="Microsoft Sans Serif"/>
                <a:cs typeface="Microsoft Sans Serif"/>
              </a:rPr>
              <a:t>,</a:t>
            </a:r>
            <a:endParaRPr baseline="1543" sz="2700">
              <a:latin typeface="Microsoft Sans Serif"/>
              <a:cs typeface="Microsoft Sans Serif"/>
            </a:endParaRPr>
          </a:p>
        </p:txBody>
      </p:sp>
      <p:sp>
        <p:nvSpPr>
          <p:cNvPr id="21" name="object 21" descr=""/>
          <p:cNvSpPr txBox="1"/>
          <p:nvPr/>
        </p:nvSpPr>
        <p:spPr>
          <a:xfrm>
            <a:off x="3713098" y="3923157"/>
            <a:ext cx="1822450" cy="299720"/>
          </a:xfrm>
          <a:prstGeom prst="rect">
            <a:avLst/>
          </a:prstGeom>
        </p:spPr>
        <p:txBody>
          <a:bodyPr wrap="square" lIns="0" tIns="12700" rIns="0" bIns="0" rtlCol="0" vert="horz">
            <a:spAutoFit/>
          </a:bodyPr>
          <a:lstStyle/>
          <a:p>
            <a:pPr algn="r" marL="38100" marR="30480">
              <a:lnSpc>
                <a:spcPct val="100000"/>
              </a:lnSpc>
              <a:spcBef>
                <a:spcPts val="100"/>
              </a:spcBef>
            </a:pPr>
            <a:r>
              <a:rPr dirty="0" sz="1800" spc="-375">
                <a:latin typeface="Microsoft Sans Serif"/>
                <a:cs typeface="Microsoft Sans Serif"/>
              </a:rPr>
              <a:t>ل</a:t>
            </a:r>
            <a:r>
              <a:rPr dirty="0" sz="1800" spc="114">
                <a:latin typeface="Microsoft Sans Serif"/>
                <a:cs typeface="Microsoft Sans Serif"/>
              </a:rPr>
              <a:t>  </a:t>
            </a:r>
            <a:r>
              <a:rPr dirty="0" sz="1800" spc="-204">
                <a:latin typeface="Microsoft Sans Serif"/>
                <a:cs typeface="Microsoft Sans Serif"/>
              </a:rPr>
              <a:t>نا</a:t>
            </a:r>
            <a:r>
              <a:rPr dirty="0" sz="1800" spc="-225">
                <a:latin typeface="Microsoft Sans Serif"/>
                <a:cs typeface="Microsoft Sans Serif"/>
              </a:rPr>
              <a:t> </a:t>
            </a:r>
            <a:r>
              <a:rPr dirty="0" sz="1800">
                <a:latin typeface="Microsoft Sans Serif"/>
                <a:cs typeface="Microsoft Sans Serif"/>
              </a:rPr>
              <a:t>ن</a:t>
            </a:r>
            <a:r>
              <a:rPr dirty="0" sz="1800" spc="165">
                <a:latin typeface="Microsoft Sans Serif"/>
                <a:cs typeface="Microsoft Sans Serif"/>
              </a:rPr>
              <a:t>  </a:t>
            </a:r>
            <a:r>
              <a:rPr dirty="0" sz="1800" spc="-110">
                <a:latin typeface="Microsoft Sans Serif"/>
                <a:cs typeface="Microsoft Sans Serif"/>
              </a:rPr>
              <a:t>يذ</a:t>
            </a:r>
            <a:r>
              <a:rPr dirty="0" sz="1800" spc="254">
                <a:latin typeface="Microsoft Sans Serif"/>
                <a:cs typeface="Microsoft Sans Serif"/>
              </a:rPr>
              <a:t> </a:t>
            </a:r>
            <a:r>
              <a:rPr dirty="0" sz="1800" spc="-819">
                <a:latin typeface="Microsoft Sans Serif"/>
                <a:cs typeface="Microsoft Sans Serif"/>
              </a:rPr>
              <a:t>ي</a:t>
            </a:r>
            <a:r>
              <a:rPr dirty="0" baseline="-13888" sz="2700" spc="-1230">
                <a:latin typeface="Microsoft Sans Serif"/>
                <a:cs typeface="Microsoft Sans Serif"/>
              </a:rPr>
              <a:t>„</a:t>
            </a:r>
            <a:r>
              <a:rPr dirty="0" baseline="-13888" sz="2700" spc="-89">
                <a:latin typeface="Microsoft Sans Serif"/>
                <a:cs typeface="Microsoft Sans Serif"/>
              </a:rPr>
              <a:t> </a:t>
            </a:r>
            <a:r>
              <a:rPr dirty="0" sz="1800" spc="-170">
                <a:latin typeface="Microsoft Sans Serif"/>
                <a:cs typeface="Microsoft Sans Serif"/>
              </a:rPr>
              <a:t>ا</a:t>
            </a:r>
            <a:r>
              <a:rPr dirty="0" sz="1800" spc="-229">
                <a:latin typeface="Microsoft Sans Serif"/>
                <a:cs typeface="Microsoft Sans Serif"/>
              </a:rPr>
              <a:t> </a:t>
            </a:r>
            <a:r>
              <a:rPr dirty="0" sz="1800" spc="-725">
                <a:latin typeface="Microsoft Sans Serif"/>
                <a:cs typeface="Microsoft Sans Serif"/>
              </a:rPr>
              <a:t>ي</a:t>
            </a:r>
            <a:r>
              <a:rPr dirty="0" sz="1800" spc="-150">
                <a:latin typeface="Microsoft Sans Serif"/>
                <a:cs typeface="Microsoft Sans Serif"/>
              </a:rPr>
              <a:t> </a:t>
            </a:r>
            <a:r>
              <a:rPr dirty="0" sz="1800" spc="-300">
                <a:latin typeface="Microsoft Sans Serif"/>
                <a:cs typeface="Microsoft Sans Serif"/>
              </a:rPr>
              <a:t>و</a:t>
            </a:r>
            <a:r>
              <a:rPr dirty="0" sz="1800" spc="-229">
                <a:latin typeface="Microsoft Sans Serif"/>
                <a:cs typeface="Microsoft Sans Serif"/>
              </a:rPr>
              <a:t> </a:t>
            </a:r>
            <a:r>
              <a:rPr dirty="0" sz="1800" spc="254">
                <a:latin typeface="Microsoft Sans Serif"/>
                <a:cs typeface="Microsoft Sans Serif"/>
              </a:rPr>
              <a:t>ف</a:t>
            </a:r>
            <a:r>
              <a:rPr dirty="0" sz="1800" spc="175">
                <a:latin typeface="Microsoft Sans Serif"/>
                <a:cs typeface="Microsoft Sans Serif"/>
              </a:rPr>
              <a:t> </a:t>
            </a:r>
            <a:r>
              <a:rPr dirty="0" sz="1800" spc="-300">
                <a:latin typeface="Microsoft Sans Serif"/>
                <a:cs typeface="Microsoft Sans Serif"/>
              </a:rPr>
              <a:t>و</a:t>
            </a:r>
            <a:r>
              <a:rPr dirty="0" sz="1800" spc="-229">
                <a:latin typeface="Microsoft Sans Serif"/>
                <a:cs typeface="Microsoft Sans Serif"/>
              </a:rPr>
              <a:t> </a:t>
            </a:r>
            <a:r>
              <a:rPr dirty="0" sz="1800" spc="-775">
                <a:latin typeface="Microsoft Sans Serif"/>
                <a:cs typeface="Microsoft Sans Serif"/>
              </a:rPr>
              <a:t>ي</a:t>
            </a:r>
            <a:endParaRPr sz="1800">
              <a:latin typeface="Microsoft Sans Serif"/>
              <a:cs typeface="Microsoft Sans Serif"/>
            </a:endParaRPr>
          </a:p>
        </p:txBody>
      </p:sp>
      <p:sp>
        <p:nvSpPr>
          <p:cNvPr id="22" name="object 22" descr=""/>
          <p:cNvSpPr txBox="1"/>
          <p:nvPr/>
        </p:nvSpPr>
        <p:spPr>
          <a:xfrm>
            <a:off x="589584" y="3932301"/>
            <a:ext cx="2959735" cy="299720"/>
          </a:xfrm>
          <a:prstGeom prst="rect">
            <a:avLst/>
          </a:prstGeom>
        </p:spPr>
        <p:txBody>
          <a:bodyPr wrap="square" lIns="0" tIns="12700" rIns="0" bIns="0" rtlCol="0" vert="horz">
            <a:spAutoFit/>
          </a:bodyPr>
          <a:lstStyle/>
          <a:p>
            <a:pPr algn="r" marL="12700" marR="5080">
              <a:lnSpc>
                <a:spcPct val="100000"/>
              </a:lnSpc>
              <a:spcBef>
                <a:spcPts val="100"/>
              </a:spcBef>
            </a:pPr>
            <a:r>
              <a:rPr dirty="0" baseline="3086" sz="2700" spc="-750">
                <a:latin typeface="Microsoft Sans Serif"/>
                <a:cs typeface="Microsoft Sans Serif"/>
              </a:rPr>
              <a:t>,</a:t>
            </a:r>
            <a:r>
              <a:rPr dirty="0" baseline="3086" sz="2700" spc="472">
                <a:latin typeface="Microsoft Sans Serif"/>
                <a:cs typeface="Microsoft Sans Serif"/>
              </a:rPr>
              <a:t>     </a:t>
            </a:r>
            <a:r>
              <a:rPr dirty="0" baseline="3086" sz="2700" spc="-1050">
                <a:latin typeface="Microsoft Sans Serif"/>
                <a:cs typeface="Microsoft Sans Serif"/>
              </a:rPr>
              <a:t>„</a:t>
            </a:r>
            <a:r>
              <a:rPr dirty="0" baseline="3086" sz="2700" spc="547">
                <a:latin typeface="Microsoft Sans Serif"/>
                <a:cs typeface="Microsoft Sans Serif"/>
              </a:rPr>
              <a:t>     </a:t>
            </a:r>
            <a:r>
              <a:rPr dirty="0" baseline="3086" sz="2700" spc="-1050">
                <a:latin typeface="Microsoft Sans Serif"/>
                <a:cs typeface="Microsoft Sans Serif"/>
              </a:rPr>
              <a:t>„</a:t>
            </a:r>
            <a:r>
              <a:rPr dirty="0" baseline="3086" sz="2700" spc="517">
                <a:latin typeface="Microsoft Sans Serif"/>
                <a:cs typeface="Microsoft Sans Serif"/>
              </a:rPr>
              <a:t>    </a:t>
            </a:r>
            <a:r>
              <a:rPr dirty="0" baseline="1543" sz="2700">
                <a:latin typeface="Microsoft Sans Serif"/>
                <a:cs typeface="Microsoft Sans Serif"/>
              </a:rPr>
              <a:t>ن</a:t>
            </a:r>
            <a:r>
              <a:rPr dirty="0" baseline="1543" sz="2700" spc="472">
                <a:latin typeface="Microsoft Sans Serif"/>
                <a:cs typeface="Microsoft Sans Serif"/>
              </a:rPr>
              <a:t> </a:t>
            </a:r>
            <a:r>
              <a:rPr dirty="0" baseline="1543" sz="2700" spc="-525">
                <a:latin typeface="Microsoft Sans Serif"/>
                <a:cs typeface="Microsoft Sans Serif"/>
              </a:rPr>
              <a:t>نر</a:t>
            </a:r>
            <a:r>
              <a:rPr dirty="0" baseline="1543" sz="2700" spc="-382">
                <a:latin typeface="Microsoft Sans Serif"/>
                <a:cs typeface="Microsoft Sans Serif"/>
              </a:rPr>
              <a:t> </a:t>
            </a:r>
            <a:r>
              <a:rPr dirty="0" baseline="1543" sz="2700" spc="-532">
                <a:latin typeface="Microsoft Sans Serif"/>
                <a:cs typeface="Microsoft Sans Serif"/>
              </a:rPr>
              <a:t>أل</a:t>
            </a:r>
            <a:r>
              <a:rPr dirty="0" baseline="1543" sz="2700" spc="52">
                <a:latin typeface="Microsoft Sans Serif"/>
                <a:cs typeface="Microsoft Sans Serif"/>
              </a:rPr>
              <a:t> </a:t>
            </a:r>
            <a:r>
              <a:rPr dirty="0" baseline="1543" sz="2700" spc="-1087">
                <a:latin typeface="Microsoft Sans Serif"/>
                <a:cs typeface="Microsoft Sans Serif"/>
              </a:rPr>
              <a:t>ي</a:t>
            </a:r>
            <a:r>
              <a:rPr dirty="0" baseline="1543" sz="2700" spc="202">
                <a:latin typeface="Microsoft Sans Serif"/>
                <a:cs typeface="Microsoft Sans Serif"/>
              </a:rPr>
              <a:t> </a:t>
            </a:r>
            <a:r>
              <a:rPr dirty="0" baseline="1543" sz="2700" spc="-67">
                <a:latin typeface="Microsoft Sans Serif"/>
                <a:cs typeface="Microsoft Sans Serif"/>
              </a:rPr>
              <a:t>ة</a:t>
            </a:r>
            <a:r>
              <a:rPr dirty="0" baseline="1543" sz="2700" spc="-465">
                <a:latin typeface="Microsoft Sans Serif"/>
                <a:cs typeface="Microsoft Sans Serif"/>
              </a:rPr>
              <a:t> </a:t>
            </a:r>
            <a:r>
              <a:rPr dirty="0" sz="1800" spc="-500">
                <a:latin typeface="Microsoft Sans Serif"/>
                <a:cs typeface="Microsoft Sans Serif"/>
              </a:rPr>
              <a:t>,</a:t>
            </a:r>
            <a:r>
              <a:rPr dirty="0" sz="1800" spc="-145">
                <a:latin typeface="Microsoft Sans Serif"/>
                <a:cs typeface="Microsoft Sans Serif"/>
              </a:rPr>
              <a:t> </a:t>
            </a:r>
            <a:r>
              <a:rPr dirty="0" baseline="1543" sz="2700">
                <a:latin typeface="Microsoft Sans Serif"/>
                <a:cs typeface="Microsoft Sans Serif"/>
              </a:rPr>
              <a:t>ة</a:t>
            </a:r>
            <a:r>
              <a:rPr dirty="0" baseline="1543" sz="2700" spc="487">
                <a:latin typeface="Microsoft Sans Serif"/>
                <a:cs typeface="Microsoft Sans Serif"/>
              </a:rPr>
              <a:t> </a:t>
            </a:r>
            <a:r>
              <a:rPr dirty="0" baseline="1543" sz="2700" spc="-397">
                <a:latin typeface="Microsoft Sans Serif"/>
                <a:cs typeface="Microsoft Sans Serif"/>
              </a:rPr>
              <a:t>ا</a:t>
            </a:r>
            <a:r>
              <a:rPr dirty="0" baseline="1543" sz="2700" spc="742">
                <a:latin typeface="Microsoft Sans Serif"/>
                <a:cs typeface="Microsoft Sans Serif"/>
              </a:rPr>
              <a:t> </a:t>
            </a:r>
            <a:r>
              <a:rPr dirty="0" baseline="1543" sz="2700">
                <a:latin typeface="Microsoft Sans Serif"/>
                <a:cs typeface="Microsoft Sans Serif"/>
              </a:rPr>
              <a:t>با</a:t>
            </a:r>
            <a:r>
              <a:rPr dirty="0" baseline="1543" sz="2700" spc="127">
                <a:latin typeface="Microsoft Sans Serif"/>
                <a:cs typeface="Microsoft Sans Serif"/>
              </a:rPr>
              <a:t> </a:t>
            </a:r>
            <a:r>
              <a:rPr dirty="0" baseline="1543" sz="2700" spc="-607">
                <a:latin typeface="Microsoft Sans Serif"/>
                <a:cs typeface="Microsoft Sans Serif"/>
              </a:rPr>
              <a:t>و</a:t>
            </a:r>
            <a:endParaRPr baseline="1543" sz="2700">
              <a:latin typeface="Microsoft Sans Serif"/>
              <a:cs typeface="Microsoft Sans Serif"/>
            </a:endParaRPr>
          </a:p>
        </p:txBody>
      </p:sp>
      <p:sp>
        <p:nvSpPr>
          <p:cNvPr id="23" name="object 23" descr=""/>
          <p:cNvSpPr txBox="1"/>
          <p:nvPr/>
        </p:nvSpPr>
        <p:spPr>
          <a:xfrm>
            <a:off x="338124" y="3891153"/>
            <a:ext cx="4364355" cy="299720"/>
          </a:xfrm>
          <a:prstGeom prst="rect">
            <a:avLst/>
          </a:prstGeom>
        </p:spPr>
        <p:txBody>
          <a:bodyPr wrap="square" lIns="0" tIns="12700" rIns="0" bIns="0" rtlCol="0" vert="horz">
            <a:spAutoFit/>
          </a:bodyPr>
          <a:lstStyle/>
          <a:p>
            <a:pPr algn="r" marL="50800" marR="30480">
              <a:lnSpc>
                <a:spcPct val="100000"/>
              </a:lnSpc>
              <a:spcBef>
                <a:spcPts val="100"/>
              </a:spcBef>
            </a:pPr>
            <a:r>
              <a:rPr dirty="0" baseline="-7716" sz="2700" spc="-690">
                <a:latin typeface="Microsoft Sans Serif"/>
                <a:cs typeface="Microsoft Sans Serif"/>
              </a:rPr>
              <a:t>كلذ</a:t>
            </a:r>
            <a:r>
              <a:rPr dirty="0" baseline="7716" sz="2700" spc="-690">
                <a:latin typeface="Microsoft Sans Serif"/>
                <a:cs typeface="Microsoft Sans Serif"/>
              </a:rPr>
              <a:t>.</a:t>
            </a:r>
            <a:r>
              <a:rPr dirty="0" baseline="7716" sz="2700" spc="-382">
                <a:latin typeface="Microsoft Sans Serif"/>
                <a:cs typeface="Microsoft Sans Serif"/>
              </a:rPr>
              <a:t> </a:t>
            </a:r>
            <a:r>
              <a:rPr dirty="0" baseline="-7716" sz="2700" spc="-1110">
                <a:latin typeface="Microsoft Sans Serif"/>
                <a:cs typeface="Microsoft Sans Serif"/>
              </a:rPr>
              <a:t>تو</a:t>
            </a:r>
            <a:r>
              <a:rPr dirty="0" baseline="-7716" sz="2700" spc="-359">
                <a:latin typeface="Microsoft Sans Serif"/>
                <a:cs typeface="Microsoft Sans Serif"/>
              </a:rPr>
              <a:t> </a:t>
            </a:r>
            <a:r>
              <a:rPr dirty="0" baseline="12345" sz="2700" spc="-697">
                <a:latin typeface="Microsoft Sans Serif"/>
                <a:cs typeface="Microsoft Sans Serif"/>
              </a:rPr>
              <a:t>،اهت</a:t>
            </a:r>
            <a:r>
              <a:rPr dirty="0" baseline="3086" sz="2700" spc="-697">
                <a:latin typeface="Microsoft Sans Serif"/>
                <a:cs typeface="Microsoft Sans Serif"/>
              </a:rPr>
              <a:t>„</a:t>
            </a:r>
            <a:r>
              <a:rPr dirty="0" baseline="26234" sz="2700" spc="-697">
                <a:latin typeface="Microsoft Sans Serif"/>
                <a:cs typeface="Microsoft Sans Serif"/>
              </a:rPr>
              <a:t>لع</a:t>
            </a:r>
            <a:r>
              <a:rPr dirty="0" baseline="26234" sz="2700" spc="-345">
                <a:latin typeface="Microsoft Sans Serif"/>
                <a:cs typeface="Microsoft Sans Serif"/>
              </a:rPr>
              <a:t> </a:t>
            </a:r>
            <a:r>
              <a:rPr dirty="0" baseline="-7716" sz="2700" spc="-900">
                <a:latin typeface="Microsoft Sans Serif"/>
                <a:cs typeface="Microsoft Sans Serif"/>
              </a:rPr>
              <a:t>ن</a:t>
            </a:r>
            <a:r>
              <a:rPr dirty="0" baseline="6172" sz="2700" spc="-900">
                <a:latin typeface="Microsoft Sans Serif"/>
                <a:cs typeface="Microsoft Sans Serif"/>
              </a:rPr>
              <a:t>.</a:t>
            </a:r>
            <a:r>
              <a:rPr dirty="0" baseline="6172" sz="2700" spc="-179">
                <a:latin typeface="Microsoft Sans Serif"/>
                <a:cs typeface="Microsoft Sans Serif"/>
              </a:rPr>
              <a:t> </a:t>
            </a:r>
            <a:r>
              <a:rPr dirty="0" baseline="13888" sz="2700" spc="-1252">
                <a:latin typeface="Microsoft Sans Serif"/>
                <a:cs typeface="Microsoft Sans Serif"/>
              </a:rPr>
              <a:t>يمت</a:t>
            </a:r>
            <a:r>
              <a:rPr dirty="0" baseline="29320" sz="2700" spc="-307">
                <a:latin typeface="Microsoft Sans Serif"/>
                <a:cs typeface="Microsoft Sans Serif"/>
              </a:rPr>
              <a:t> </a:t>
            </a:r>
            <a:r>
              <a:rPr dirty="0" baseline="1543" sz="2700" spc="-892">
                <a:latin typeface="Microsoft Sans Serif"/>
                <a:cs typeface="Microsoft Sans Serif"/>
              </a:rPr>
              <a:t>اق</a:t>
            </a:r>
            <a:r>
              <a:rPr dirty="0" baseline="12345" sz="2700" spc="-892">
                <a:latin typeface="Microsoft Sans Serif"/>
                <a:cs typeface="Microsoft Sans Serif"/>
              </a:rPr>
              <a:t>„</a:t>
            </a:r>
            <a:r>
              <a:rPr dirty="0" baseline="12345" sz="2700" spc="-450">
                <a:latin typeface="Microsoft Sans Serif"/>
                <a:cs typeface="Microsoft Sans Serif"/>
              </a:rPr>
              <a:t> </a:t>
            </a:r>
            <a:r>
              <a:rPr dirty="0" baseline="-1543" sz="2700" spc="-667">
                <a:latin typeface="Microsoft Sans Serif"/>
                <a:cs typeface="Microsoft Sans Serif"/>
              </a:rPr>
              <a:t>لا</a:t>
            </a:r>
            <a:r>
              <a:rPr dirty="0" baseline="-1543" sz="2700" spc="-337">
                <a:latin typeface="Microsoft Sans Serif"/>
                <a:cs typeface="Microsoft Sans Serif"/>
              </a:rPr>
              <a:t> </a:t>
            </a:r>
            <a:r>
              <a:rPr dirty="0" baseline="-7716" sz="2700" spc="-525">
                <a:latin typeface="Microsoft Sans Serif"/>
                <a:cs typeface="Microsoft Sans Serif"/>
              </a:rPr>
              <a:t>وا</a:t>
            </a:r>
            <a:r>
              <a:rPr dirty="0" baseline="13888" sz="2700" spc="-15">
                <a:latin typeface="Microsoft Sans Serif"/>
                <a:cs typeface="Microsoft Sans Serif"/>
              </a:rPr>
              <a:t> </a:t>
            </a:r>
            <a:r>
              <a:rPr dirty="0" baseline="-7716" sz="2700" spc="-900">
                <a:latin typeface="Microsoft Sans Serif"/>
                <a:cs typeface="Microsoft Sans Serif"/>
              </a:rPr>
              <a:t>ن</a:t>
            </a:r>
            <a:r>
              <a:rPr dirty="0" baseline="6172" sz="2700" spc="-900">
                <a:latin typeface="Microsoft Sans Serif"/>
                <a:cs typeface="Microsoft Sans Serif"/>
              </a:rPr>
              <a:t>.</a:t>
            </a:r>
            <a:r>
              <a:rPr dirty="0" baseline="6172" sz="2700" spc="-179">
                <a:latin typeface="Microsoft Sans Serif"/>
                <a:cs typeface="Microsoft Sans Serif"/>
              </a:rPr>
              <a:t> </a:t>
            </a:r>
            <a:r>
              <a:rPr dirty="0" baseline="-1543" sz="2700" spc="-937">
                <a:latin typeface="Microsoft Sans Serif"/>
                <a:cs typeface="Microsoft Sans Serif"/>
              </a:rPr>
              <a:t>يمذح</a:t>
            </a:r>
            <a:r>
              <a:rPr dirty="0" baseline="18518" sz="2700" spc="-937">
                <a:latin typeface="Microsoft Sans Serif"/>
                <a:cs typeface="Microsoft Sans Serif"/>
              </a:rPr>
              <a:t>.</a:t>
            </a:r>
            <a:r>
              <a:rPr dirty="0" baseline="12345" sz="2700" spc="-937">
                <a:latin typeface="Microsoft Sans Serif"/>
                <a:cs typeface="Microsoft Sans Serif"/>
              </a:rPr>
              <a:t>ت</a:t>
            </a:r>
            <a:r>
              <a:rPr dirty="0" baseline="24691" sz="2700" spc="-937">
                <a:latin typeface="Microsoft Sans Serif"/>
                <a:cs typeface="Microsoft Sans Serif"/>
              </a:rPr>
              <a:t>„</a:t>
            </a:r>
            <a:r>
              <a:rPr dirty="0" baseline="24691" sz="2700" spc="-412">
                <a:latin typeface="Microsoft Sans Serif"/>
                <a:cs typeface="Microsoft Sans Serif"/>
              </a:rPr>
              <a:t> </a:t>
            </a:r>
            <a:r>
              <a:rPr dirty="0" baseline="29320" sz="2700" spc="-839">
                <a:latin typeface="Microsoft Sans Serif"/>
                <a:cs typeface="Microsoft Sans Serif"/>
              </a:rPr>
              <a:t>سملا</a:t>
            </a:r>
            <a:r>
              <a:rPr dirty="0" baseline="29320" sz="2700" spc="225">
                <a:latin typeface="Microsoft Sans Serif"/>
                <a:cs typeface="Microsoft Sans Serif"/>
              </a:rPr>
              <a:t> </a:t>
            </a:r>
            <a:r>
              <a:rPr dirty="0" baseline="6172" sz="2700" spc="-750">
                <a:latin typeface="Microsoft Sans Serif"/>
                <a:cs typeface="Microsoft Sans Serif"/>
              </a:rPr>
              <a:t>.</a:t>
            </a:r>
            <a:r>
              <a:rPr dirty="0" baseline="6172" sz="2700" spc="-217">
                <a:latin typeface="Microsoft Sans Serif"/>
                <a:cs typeface="Microsoft Sans Serif"/>
              </a:rPr>
              <a:t> </a:t>
            </a:r>
            <a:r>
              <a:rPr dirty="0" sz="1800">
                <a:latin typeface="Microsoft Sans Serif"/>
                <a:cs typeface="Microsoft Sans Serif"/>
              </a:rPr>
              <a:t>م</a:t>
            </a:r>
            <a:r>
              <a:rPr dirty="0" sz="1800" spc="-90">
                <a:latin typeface="Microsoft Sans Serif"/>
                <a:cs typeface="Microsoft Sans Serif"/>
              </a:rPr>
              <a:t> </a:t>
            </a:r>
            <a:r>
              <a:rPr dirty="0" baseline="6172" sz="2700" spc="-750">
                <a:latin typeface="Microsoft Sans Serif"/>
                <a:cs typeface="Microsoft Sans Serif"/>
              </a:rPr>
              <a:t>.</a:t>
            </a:r>
            <a:r>
              <a:rPr dirty="0" baseline="6172" sz="2700" spc="-179">
                <a:latin typeface="Microsoft Sans Serif"/>
                <a:cs typeface="Microsoft Sans Serif"/>
              </a:rPr>
              <a:t> </a:t>
            </a:r>
            <a:r>
              <a:rPr dirty="0" baseline="1543" sz="2700" spc="-1552">
                <a:latin typeface="Microsoft Sans Serif"/>
                <a:cs typeface="Microsoft Sans Serif"/>
              </a:rPr>
              <a:t>ي</a:t>
            </a:r>
            <a:r>
              <a:rPr dirty="0" baseline="-3086" sz="2700" spc="-1552">
                <a:latin typeface="Microsoft Sans Serif"/>
                <a:cs typeface="Microsoft Sans Serif"/>
              </a:rPr>
              <a:t>„</a:t>
            </a:r>
            <a:r>
              <a:rPr dirty="0" baseline="-3086" sz="2700" spc="-270">
                <a:latin typeface="Microsoft Sans Serif"/>
                <a:cs typeface="Microsoft Sans Serif"/>
              </a:rPr>
              <a:t> </a:t>
            </a:r>
            <a:r>
              <a:rPr dirty="0" sz="1800" spc="-975">
                <a:latin typeface="Microsoft Sans Serif"/>
                <a:cs typeface="Microsoft Sans Serif"/>
              </a:rPr>
              <a:t>ح</a:t>
            </a:r>
            <a:r>
              <a:rPr dirty="0" baseline="13888" sz="2700" spc="-1462">
                <a:latin typeface="Microsoft Sans Serif"/>
                <a:cs typeface="Microsoft Sans Serif"/>
              </a:rPr>
              <a:t>.</a:t>
            </a:r>
            <a:r>
              <a:rPr dirty="0" baseline="13888" sz="2700" spc="-37">
                <a:latin typeface="Microsoft Sans Serif"/>
                <a:cs typeface="Microsoft Sans Serif"/>
              </a:rPr>
              <a:t> </a:t>
            </a:r>
            <a:r>
              <a:rPr dirty="0" baseline="10802" sz="2700" spc="-750">
                <a:latin typeface="Microsoft Sans Serif"/>
                <a:cs typeface="Microsoft Sans Serif"/>
              </a:rPr>
              <a:t>,</a:t>
            </a:r>
            <a:r>
              <a:rPr dirty="0" baseline="10802" sz="2700" spc="-89">
                <a:latin typeface="Microsoft Sans Serif"/>
                <a:cs typeface="Microsoft Sans Serif"/>
              </a:rPr>
              <a:t> </a:t>
            </a:r>
            <a:r>
              <a:rPr dirty="0" baseline="-3086" sz="2700">
                <a:latin typeface="Microsoft Sans Serif"/>
                <a:cs typeface="Microsoft Sans Serif"/>
              </a:rPr>
              <a:t>ا</a:t>
            </a:r>
            <a:r>
              <a:rPr dirty="0" baseline="-3086" sz="2700" spc="209">
                <a:latin typeface="Microsoft Sans Serif"/>
                <a:cs typeface="Microsoft Sans Serif"/>
              </a:rPr>
              <a:t> </a:t>
            </a:r>
            <a:r>
              <a:rPr dirty="0" baseline="-4629" sz="2700" spc="-989">
                <a:latin typeface="Microsoft Sans Serif"/>
                <a:cs typeface="Microsoft Sans Serif"/>
              </a:rPr>
              <a:t>لا</a:t>
            </a:r>
            <a:r>
              <a:rPr dirty="0" baseline="-3086" sz="2700" spc="-989">
                <a:latin typeface="Microsoft Sans Serif"/>
                <a:cs typeface="Microsoft Sans Serif"/>
              </a:rPr>
              <a:t>,</a:t>
            </a:r>
            <a:r>
              <a:rPr dirty="0" baseline="-3086" sz="2700" spc="569">
                <a:latin typeface="Microsoft Sans Serif"/>
                <a:cs typeface="Microsoft Sans Serif"/>
              </a:rPr>
              <a:t> </a:t>
            </a:r>
            <a:r>
              <a:rPr dirty="0" baseline="-4629" sz="2700" spc="-1567">
                <a:latin typeface="Microsoft Sans Serif"/>
                <a:cs typeface="Microsoft Sans Serif"/>
              </a:rPr>
              <a:t>ت</a:t>
            </a:r>
            <a:r>
              <a:rPr dirty="0" baseline="-4629" sz="2700" spc="82">
                <a:latin typeface="Microsoft Sans Serif"/>
                <a:cs typeface="Microsoft Sans Serif"/>
              </a:rPr>
              <a:t> </a:t>
            </a:r>
            <a:r>
              <a:rPr dirty="0" baseline="9259" sz="2700" spc="-1050">
                <a:latin typeface="Microsoft Sans Serif"/>
                <a:cs typeface="Microsoft Sans Serif"/>
              </a:rPr>
              <a:t>„</a:t>
            </a:r>
            <a:r>
              <a:rPr dirty="0" baseline="9259" sz="2700" spc="-359">
                <a:latin typeface="Microsoft Sans Serif"/>
                <a:cs typeface="Microsoft Sans Serif"/>
              </a:rPr>
              <a:t> </a:t>
            </a:r>
            <a:r>
              <a:rPr dirty="0" baseline="1543" sz="2700" spc="-930">
                <a:latin typeface="Microsoft Sans Serif"/>
                <a:cs typeface="Microsoft Sans Serif"/>
              </a:rPr>
              <a:t>صح</a:t>
            </a:r>
            <a:r>
              <a:rPr dirty="0" baseline="13888" sz="2700" spc="-930">
                <a:latin typeface="Microsoft Sans Serif"/>
                <a:cs typeface="Microsoft Sans Serif"/>
              </a:rPr>
              <a:t>.</a:t>
            </a:r>
            <a:r>
              <a:rPr dirty="0" baseline="1543" sz="2700" spc="-930">
                <a:latin typeface="Microsoft Sans Serif"/>
                <a:cs typeface="Microsoft Sans Serif"/>
              </a:rPr>
              <a:t>لا</a:t>
            </a:r>
            <a:r>
              <a:rPr dirty="0" baseline="1543" sz="2700" spc="292">
                <a:latin typeface="Microsoft Sans Serif"/>
                <a:cs typeface="Microsoft Sans Serif"/>
              </a:rPr>
              <a:t>  </a:t>
            </a:r>
            <a:r>
              <a:rPr dirty="0" baseline="10802" sz="2700" spc="-1050">
                <a:latin typeface="Microsoft Sans Serif"/>
                <a:cs typeface="Microsoft Sans Serif"/>
              </a:rPr>
              <a:t>„</a:t>
            </a:r>
            <a:r>
              <a:rPr dirty="0" baseline="10802" sz="2700" spc="270">
                <a:latin typeface="Microsoft Sans Serif"/>
                <a:cs typeface="Microsoft Sans Serif"/>
              </a:rPr>
              <a:t> </a:t>
            </a:r>
            <a:r>
              <a:rPr dirty="0" baseline="1543" sz="2700" spc="82">
                <a:latin typeface="Microsoft Sans Serif"/>
                <a:cs typeface="Microsoft Sans Serif"/>
              </a:rPr>
              <a:t>م</a:t>
            </a:r>
            <a:r>
              <a:rPr dirty="0" baseline="1543" sz="2700" spc="-247">
                <a:latin typeface="Microsoft Sans Serif"/>
                <a:cs typeface="Microsoft Sans Serif"/>
              </a:rPr>
              <a:t> </a:t>
            </a:r>
            <a:r>
              <a:rPr dirty="0" baseline="18518" sz="2700" spc="-765">
                <a:latin typeface="Microsoft Sans Serif"/>
                <a:cs typeface="Microsoft Sans Serif"/>
              </a:rPr>
              <a:t>لعملا</a:t>
            </a:r>
            <a:r>
              <a:rPr dirty="0" baseline="18518" sz="2700" spc="450">
                <a:latin typeface="Microsoft Sans Serif"/>
                <a:cs typeface="Microsoft Sans Serif"/>
              </a:rPr>
              <a:t> </a:t>
            </a:r>
            <a:r>
              <a:rPr dirty="0" baseline="1543" sz="2700" spc="-1462">
                <a:latin typeface="Microsoft Sans Serif"/>
                <a:cs typeface="Microsoft Sans Serif"/>
              </a:rPr>
              <a:t>ضن</a:t>
            </a:r>
            <a:r>
              <a:rPr dirty="0" baseline="20061" sz="2700" spc="-1462">
                <a:latin typeface="Microsoft Sans Serif"/>
                <a:cs typeface="Microsoft Sans Serif"/>
              </a:rPr>
              <a:t>„</a:t>
            </a:r>
            <a:r>
              <a:rPr dirty="0" baseline="20061" sz="2700" spc="465">
                <a:latin typeface="Microsoft Sans Serif"/>
                <a:cs typeface="Microsoft Sans Serif"/>
              </a:rPr>
              <a:t> </a:t>
            </a:r>
            <a:r>
              <a:rPr dirty="0" baseline="6172" sz="2700" spc="-750">
                <a:latin typeface="Microsoft Sans Serif"/>
                <a:cs typeface="Microsoft Sans Serif"/>
              </a:rPr>
              <a:t>.</a:t>
            </a:r>
            <a:r>
              <a:rPr dirty="0" baseline="13888" sz="2700" spc="179">
                <a:latin typeface="Microsoft Sans Serif"/>
                <a:cs typeface="Microsoft Sans Serif"/>
              </a:rPr>
              <a:t>  </a:t>
            </a:r>
            <a:r>
              <a:rPr dirty="0" baseline="6172" sz="2700" spc="-750">
                <a:latin typeface="Microsoft Sans Serif"/>
                <a:cs typeface="Microsoft Sans Serif"/>
              </a:rPr>
              <a:t>.</a:t>
            </a:r>
            <a:r>
              <a:rPr dirty="0" baseline="6172" sz="2700" spc="-217">
                <a:latin typeface="Microsoft Sans Serif"/>
                <a:cs typeface="Microsoft Sans Serif"/>
              </a:rPr>
              <a:t> </a:t>
            </a:r>
            <a:r>
              <a:rPr dirty="0" baseline="15432" sz="2700" spc="-585">
                <a:latin typeface="Microsoft Sans Serif"/>
                <a:cs typeface="Microsoft Sans Serif"/>
              </a:rPr>
              <a:t>كمم</a:t>
            </a:r>
            <a:r>
              <a:rPr dirty="0" baseline="15432" sz="2700" spc="405">
                <a:latin typeface="Microsoft Sans Serif"/>
                <a:cs typeface="Microsoft Sans Serif"/>
              </a:rPr>
              <a:t>  </a:t>
            </a:r>
            <a:r>
              <a:rPr dirty="0" baseline="-1543" sz="2700" spc="-75">
                <a:latin typeface="Microsoft Sans Serif"/>
                <a:cs typeface="Microsoft Sans Serif"/>
              </a:rPr>
              <a:t>م</a:t>
            </a:r>
            <a:endParaRPr baseline="-1543" sz="2700">
              <a:latin typeface="Microsoft Sans Serif"/>
              <a:cs typeface="Microsoft Sans Serif"/>
            </a:endParaRPr>
          </a:p>
        </p:txBody>
      </p:sp>
      <p:sp>
        <p:nvSpPr>
          <p:cNvPr id="24" name="object 24" descr=""/>
          <p:cNvSpPr txBox="1"/>
          <p:nvPr/>
        </p:nvSpPr>
        <p:spPr>
          <a:xfrm>
            <a:off x="9023604" y="4227957"/>
            <a:ext cx="685165" cy="299720"/>
          </a:xfrm>
          <a:prstGeom prst="rect">
            <a:avLst/>
          </a:prstGeom>
        </p:spPr>
        <p:txBody>
          <a:bodyPr wrap="square" lIns="0" tIns="12700" rIns="0" bIns="0" rtlCol="0" vert="horz">
            <a:spAutoFit/>
          </a:bodyPr>
          <a:lstStyle/>
          <a:p>
            <a:pPr algn="r" marL="38100" marR="30480">
              <a:lnSpc>
                <a:spcPct val="100000"/>
              </a:lnSpc>
              <a:spcBef>
                <a:spcPts val="100"/>
              </a:spcBef>
            </a:pPr>
            <a:r>
              <a:rPr dirty="0" sz="1800" spc="-1170">
                <a:latin typeface="Microsoft Sans Serif"/>
                <a:cs typeface="Microsoft Sans Serif"/>
              </a:rPr>
              <a:t>.</a:t>
            </a:r>
            <a:r>
              <a:rPr dirty="0" baseline="-18518" sz="2700" spc="-1754">
                <a:latin typeface="Microsoft Sans Serif"/>
                <a:cs typeface="Microsoft Sans Serif"/>
              </a:rPr>
              <a:t>ف</a:t>
            </a:r>
            <a:r>
              <a:rPr dirty="0" baseline="-18518" sz="2700" spc="434">
                <a:latin typeface="Microsoft Sans Serif"/>
                <a:cs typeface="Microsoft Sans Serif"/>
              </a:rPr>
              <a:t> </a:t>
            </a:r>
            <a:r>
              <a:rPr dirty="0" baseline="-23148" sz="2700" spc="-975">
                <a:latin typeface="Microsoft Sans Serif"/>
                <a:cs typeface="Microsoft Sans Serif"/>
              </a:rPr>
              <a:t>كل</a:t>
            </a:r>
            <a:r>
              <a:rPr dirty="0" baseline="-23148" sz="2700" spc="172">
                <a:latin typeface="Microsoft Sans Serif"/>
                <a:cs typeface="Microsoft Sans Serif"/>
              </a:rPr>
              <a:t> </a:t>
            </a:r>
            <a:r>
              <a:rPr dirty="0" baseline="-12345" sz="2700" spc="-750">
                <a:latin typeface="Microsoft Sans Serif"/>
                <a:cs typeface="Microsoft Sans Serif"/>
              </a:rPr>
              <a:t>.</a:t>
            </a:r>
            <a:r>
              <a:rPr dirty="0" baseline="-4629" sz="2700" spc="97">
                <a:latin typeface="Microsoft Sans Serif"/>
                <a:cs typeface="Microsoft Sans Serif"/>
              </a:rPr>
              <a:t>  </a:t>
            </a:r>
            <a:r>
              <a:rPr dirty="0" baseline="-6172" sz="2700" spc="-2145">
                <a:latin typeface="Microsoft Sans Serif"/>
                <a:cs typeface="Microsoft Sans Serif"/>
              </a:rPr>
              <a:t>ص</a:t>
            </a:r>
            <a:r>
              <a:rPr dirty="0" baseline="10802" sz="2700" spc="-2145">
                <a:latin typeface="Microsoft Sans Serif"/>
                <a:cs typeface="Microsoft Sans Serif"/>
              </a:rPr>
              <a:t>.</a:t>
            </a:r>
            <a:r>
              <a:rPr dirty="0" baseline="10802" sz="2700" spc="-367">
                <a:latin typeface="Microsoft Sans Serif"/>
                <a:cs typeface="Microsoft Sans Serif"/>
              </a:rPr>
              <a:t> </a:t>
            </a:r>
            <a:r>
              <a:rPr dirty="0" sz="1800" spc="-1150">
                <a:latin typeface="Microsoft Sans Serif"/>
                <a:cs typeface="Microsoft Sans Serif"/>
              </a:rPr>
              <a:t>ب</a:t>
            </a:r>
            <a:r>
              <a:rPr dirty="0" baseline="13888" sz="2700" spc="-1725">
                <a:latin typeface="Microsoft Sans Serif"/>
                <a:cs typeface="Microsoft Sans Serif"/>
              </a:rPr>
              <a:t>„</a:t>
            </a:r>
            <a:r>
              <a:rPr dirty="0" baseline="13888" sz="2700" spc="-487">
                <a:latin typeface="Microsoft Sans Serif"/>
                <a:cs typeface="Microsoft Sans Serif"/>
              </a:rPr>
              <a:t> </a:t>
            </a:r>
            <a:r>
              <a:rPr dirty="0" baseline="7716" sz="2700" spc="-1462">
                <a:latin typeface="Microsoft Sans Serif"/>
                <a:cs typeface="Microsoft Sans Serif"/>
              </a:rPr>
              <a:t>ت</a:t>
            </a:r>
            <a:r>
              <a:rPr dirty="0" baseline="3086" sz="2700" spc="-1462">
                <a:latin typeface="Microsoft Sans Serif"/>
                <a:cs typeface="Microsoft Sans Serif"/>
              </a:rPr>
              <a:t>„</a:t>
            </a:r>
            <a:endParaRPr baseline="3086" sz="2700">
              <a:latin typeface="Microsoft Sans Serif"/>
              <a:cs typeface="Microsoft Sans Serif"/>
            </a:endParaRPr>
          </a:p>
        </p:txBody>
      </p:sp>
      <p:sp>
        <p:nvSpPr>
          <p:cNvPr id="25" name="object 25" descr=""/>
          <p:cNvSpPr txBox="1"/>
          <p:nvPr/>
        </p:nvSpPr>
        <p:spPr>
          <a:xfrm>
            <a:off x="8602980" y="4334636"/>
            <a:ext cx="934719" cy="299720"/>
          </a:xfrm>
          <a:prstGeom prst="rect">
            <a:avLst/>
          </a:prstGeom>
        </p:spPr>
        <p:txBody>
          <a:bodyPr wrap="square" lIns="0" tIns="12700" rIns="0" bIns="0" rtlCol="0" vert="horz">
            <a:spAutoFit/>
          </a:bodyPr>
          <a:lstStyle/>
          <a:p>
            <a:pPr algn="r" marL="38100" marR="30480">
              <a:lnSpc>
                <a:spcPct val="100000"/>
              </a:lnSpc>
              <a:spcBef>
                <a:spcPts val="100"/>
              </a:spcBef>
            </a:pPr>
            <a:r>
              <a:rPr dirty="0" sz="1800" spc="-805">
                <a:latin typeface="Microsoft Sans Serif"/>
                <a:cs typeface="Microsoft Sans Serif"/>
              </a:rPr>
              <a:t>ي</a:t>
            </a:r>
            <a:r>
              <a:rPr dirty="0" baseline="-13888" sz="2700" spc="-1207">
                <a:latin typeface="Microsoft Sans Serif"/>
                <a:cs typeface="Microsoft Sans Serif"/>
              </a:rPr>
              <a:t>„</a:t>
            </a:r>
            <a:r>
              <a:rPr dirty="0" baseline="-13888" sz="2700" spc="195">
                <a:latin typeface="Microsoft Sans Serif"/>
                <a:cs typeface="Microsoft Sans Serif"/>
              </a:rPr>
              <a:t> </a:t>
            </a:r>
            <a:r>
              <a:rPr dirty="0" sz="1800" spc="-360">
                <a:latin typeface="Microsoft Sans Serif"/>
                <a:cs typeface="Microsoft Sans Serif"/>
              </a:rPr>
              <a:t>ق</a:t>
            </a:r>
            <a:r>
              <a:rPr dirty="0" sz="1800" spc="330">
                <a:latin typeface="Microsoft Sans Serif"/>
                <a:cs typeface="Microsoft Sans Serif"/>
              </a:rPr>
              <a:t> </a:t>
            </a:r>
            <a:r>
              <a:rPr dirty="0" sz="1800" spc="-335">
                <a:latin typeface="Microsoft Sans Serif"/>
                <a:cs typeface="Microsoft Sans Serif"/>
              </a:rPr>
              <a:t>در</a:t>
            </a:r>
            <a:r>
              <a:rPr dirty="0" sz="1800" spc="25">
                <a:latin typeface="Microsoft Sans Serif"/>
                <a:cs typeface="Microsoft Sans Serif"/>
              </a:rPr>
              <a:t> </a:t>
            </a:r>
            <a:r>
              <a:rPr dirty="0" sz="1800" spc="-375">
                <a:latin typeface="Microsoft Sans Serif"/>
                <a:cs typeface="Microsoft Sans Serif"/>
              </a:rPr>
              <a:t>ل</a:t>
            </a:r>
            <a:r>
              <a:rPr dirty="0" sz="1800" spc="470">
                <a:latin typeface="Microsoft Sans Serif"/>
                <a:cs typeface="Microsoft Sans Serif"/>
              </a:rPr>
              <a:t> </a:t>
            </a:r>
            <a:r>
              <a:rPr dirty="0" sz="1800" spc="-204">
                <a:latin typeface="Microsoft Sans Serif"/>
                <a:cs typeface="Microsoft Sans Serif"/>
              </a:rPr>
              <a:t>نا</a:t>
            </a:r>
            <a:r>
              <a:rPr dirty="0" sz="1800" spc="-250">
                <a:latin typeface="Microsoft Sans Serif"/>
                <a:cs typeface="Microsoft Sans Serif"/>
              </a:rPr>
              <a:t> </a:t>
            </a:r>
            <a:r>
              <a:rPr dirty="0" sz="1800" spc="-785">
                <a:latin typeface="Microsoft Sans Serif"/>
                <a:cs typeface="Microsoft Sans Serif"/>
              </a:rPr>
              <a:t>ح</a:t>
            </a:r>
            <a:endParaRPr sz="1800">
              <a:latin typeface="Microsoft Sans Serif"/>
              <a:cs typeface="Microsoft Sans Serif"/>
            </a:endParaRPr>
          </a:p>
        </p:txBody>
      </p:sp>
      <p:sp>
        <p:nvSpPr>
          <p:cNvPr id="26" name="object 26" descr=""/>
          <p:cNvSpPr txBox="1"/>
          <p:nvPr/>
        </p:nvSpPr>
        <p:spPr>
          <a:xfrm>
            <a:off x="8161781" y="4343780"/>
            <a:ext cx="335915" cy="299720"/>
          </a:xfrm>
          <a:prstGeom prst="rect">
            <a:avLst/>
          </a:prstGeom>
        </p:spPr>
        <p:txBody>
          <a:bodyPr wrap="square" lIns="0" tIns="12700" rIns="0" bIns="0" rtlCol="0" vert="horz">
            <a:spAutoFit/>
          </a:bodyPr>
          <a:lstStyle/>
          <a:p>
            <a:pPr algn="r" marL="12700" marR="5080">
              <a:lnSpc>
                <a:spcPct val="100000"/>
              </a:lnSpc>
              <a:spcBef>
                <a:spcPts val="100"/>
              </a:spcBef>
            </a:pPr>
            <a:r>
              <a:rPr dirty="0" baseline="1543" sz="2700">
                <a:latin typeface="Microsoft Sans Serif"/>
                <a:cs typeface="Microsoft Sans Serif"/>
              </a:rPr>
              <a:t>ن</a:t>
            </a:r>
            <a:r>
              <a:rPr dirty="0" baseline="1543" sz="2700" spc="97">
                <a:latin typeface="Microsoft Sans Serif"/>
                <a:cs typeface="Microsoft Sans Serif"/>
              </a:rPr>
              <a:t> </a:t>
            </a:r>
            <a:r>
              <a:rPr dirty="0" baseline="1543" sz="2700" spc="-67">
                <a:latin typeface="Microsoft Sans Serif"/>
                <a:cs typeface="Microsoft Sans Serif"/>
              </a:rPr>
              <a:t>ة</a:t>
            </a:r>
            <a:r>
              <a:rPr dirty="0" baseline="1543" sz="2700" spc="-465">
                <a:latin typeface="Microsoft Sans Serif"/>
                <a:cs typeface="Microsoft Sans Serif"/>
              </a:rPr>
              <a:t> </a:t>
            </a:r>
            <a:r>
              <a:rPr dirty="0" sz="1800" spc="-500">
                <a:latin typeface="Microsoft Sans Serif"/>
                <a:cs typeface="Microsoft Sans Serif"/>
              </a:rPr>
              <a:t>„</a:t>
            </a:r>
            <a:r>
              <a:rPr dirty="0" baseline="1543" sz="2700" spc="-750">
                <a:latin typeface="Microsoft Sans Serif"/>
                <a:cs typeface="Microsoft Sans Serif"/>
              </a:rPr>
              <a:t>ا</a:t>
            </a:r>
            <a:endParaRPr baseline="1543" sz="2700">
              <a:latin typeface="Microsoft Sans Serif"/>
              <a:cs typeface="Microsoft Sans Serif"/>
            </a:endParaRPr>
          </a:p>
        </p:txBody>
      </p:sp>
      <p:sp>
        <p:nvSpPr>
          <p:cNvPr id="27" name="object 27" descr=""/>
          <p:cNvSpPr txBox="1"/>
          <p:nvPr/>
        </p:nvSpPr>
        <p:spPr>
          <a:xfrm>
            <a:off x="6882130" y="4334636"/>
            <a:ext cx="1192530" cy="299720"/>
          </a:xfrm>
          <a:prstGeom prst="rect">
            <a:avLst/>
          </a:prstGeom>
        </p:spPr>
        <p:txBody>
          <a:bodyPr wrap="square" lIns="0" tIns="12700" rIns="0" bIns="0" rtlCol="0" vert="horz">
            <a:spAutoFit/>
          </a:bodyPr>
          <a:lstStyle/>
          <a:p>
            <a:pPr algn="r" marL="38100" marR="30480">
              <a:lnSpc>
                <a:spcPct val="100000"/>
              </a:lnSpc>
              <a:spcBef>
                <a:spcPts val="100"/>
              </a:spcBef>
            </a:pPr>
            <a:r>
              <a:rPr dirty="0" sz="1800" spc="-170">
                <a:latin typeface="Microsoft Sans Serif"/>
                <a:cs typeface="Microsoft Sans Serif"/>
              </a:rPr>
              <a:t>ا</a:t>
            </a:r>
            <a:r>
              <a:rPr dirty="0" sz="1800" spc="-229">
                <a:latin typeface="Microsoft Sans Serif"/>
                <a:cs typeface="Microsoft Sans Serif"/>
              </a:rPr>
              <a:t> </a:t>
            </a:r>
            <a:r>
              <a:rPr dirty="0" sz="1800" spc="-360">
                <a:latin typeface="Microsoft Sans Serif"/>
                <a:cs typeface="Microsoft Sans Serif"/>
              </a:rPr>
              <a:t>ق</a:t>
            </a:r>
            <a:r>
              <a:rPr dirty="0" sz="1800" spc="240">
                <a:latin typeface="Microsoft Sans Serif"/>
                <a:cs typeface="Microsoft Sans Serif"/>
              </a:rPr>
              <a:t> </a:t>
            </a:r>
            <a:r>
              <a:rPr dirty="0" sz="1800">
                <a:latin typeface="Microsoft Sans Serif"/>
                <a:cs typeface="Microsoft Sans Serif"/>
              </a:rPr>
              <a:t>ة</a:t>
            </a:r>
            <a:r>
              <a:rPr dirty="0" sz="1800" spc="-295">
                <a:latin typeface="Microsoft Sans Serif"/>
                <a:cs typeface="Microsoft Sans Serif"/>
              </a:rPr>
              <a:t> </a:t>
            </a:r>
            <a:r>
              <a:rPr dirty="0" sz="1800" spc="-300">
                <a:latin typeface="Microsoft Sans Serif"/>
                <a:cs typeface="Microsoft Sans Serif"/>
              </a:rPr>
              <a:t>و</a:t>
            </a:r>
            <a:r>
              <a:rPr dirty="0" sz="1800" spc="-265">
                <a:latin typeface="Microsoft Sans Serif"/>
                <a:cs typeface="Microsoft Sans Serif"/>
              </a:rPr>
              <a:t> </a:t>
            </a:r>
            <a:r>
              <a:rPr dirty="0" sz="1800" spc="-160">
                <a:latin typeface="Microsoft Sans Serif"/>
                <a:cs typeface="Microsoft Sans Serif"/>
              </a:rPr>
              <a:t>،ةوو</a:t>
            </a:r>
            <a:r>
              <a:rPr dirty="0" sz="1800" spc="260">
                <a:latin typeface="Microsoft Sans Serif"/>
                <a:cs typeface="Microsoft Sans Serif"/>
              </a:rPr>
              <a:t> </a:t>
            </a:r>
            <a:r>
              <a:rPr dirty="0" sz="1800" spc="-805">
                <a:latin typeface="Microsoft Sans Serif"/>
                <a:cs typeface="Microsoft Sans Serif"/>
              </a:rPr>
              <a:t>ي</a:t>
            </a:r>
            <a:r>
              <a:rPr dirty="0" baseline="-13888" sz="2700" spc="-1207">
                <a:latin typeface="Microsoft Sans Serif"/>
                <a:cs typeface="Microsoft Sans Serif"/>
              </a:rPr>
              <a:t>„</a:t>
            </a:r>
            <a:r>
              <a:rPr dirty="0" baseline="-13888" sz="2700" spc="157">
                <a:latin typeface="Microsoft Sans Serif"/>
                <a:cs typeface="Microsoft Sans Serif"/>
              </a:rPr>
              <a:t> </a:t>
            </a:r>
            <a:r>
              <a:rPr dirty="0" sz="1800" spc="-375">
                <a:latin typeface="Microsoft Sans Serif"/>
                <a:cs typeface="Microsoft Sans Serif"/>
              </a:rPr>
              <a:t>ل</a:t>
            </a:r>
            <a:r>
              <a:rPr dirty="0" sz="1800" spc="120">
                <a:latin typeface="Microsoft Sans Serif"/>
                <a:cs typeface="Microsoft Sans Serif"/>
              </a:rPr>
              <a:t> </a:t>
            </a:r>
            <a:r>
              <a:rPr dirty="0" sz="1800" spc="-50">
                <a:latin typeface="Microsoft Sans Serif"/>
                <a:cs typeface="Microsoft Sans Serif"/>
              </a:rPr>
              <a:t>ذ</a:t>
            </a:r>
            <a:endParaRPr sz="1800">
              <a:latin typeface="Microsoft Sans Serif"/>
              <a:cs typeface="Microsoft Sans Serif"/>
            </a:endParaRPr>
          </a:p>
        </p:txBody>
      </p:sp>
      <p:sp>
        <p:nvSpPr>
          <p:cNvPr id="28" name="object 28" descr=""/>
          <p:cNvSpPr txBox="1"/>
          <p:nvPr/>
        </p:nvSpPr>
        <p:spPr>
          <a:xfrm>
            <a:off x="5732653" y="4342257"/>
            <a:ext cx="1071245" cy="299720"/>
          </a:xfrm>
          <a:prstGeom prst="rect">
            <a:avLst/>
          </a:prstGeom>
        </p:spPr>
        <p:txBody>
          <a:bodyPr wrap="square" lIns="0" tIns="12700" rIns="0" bIns="0" rtlCol="0" vert="horz">
            <a:spAutoFit/>
          </a:bodyPr>
          <a:lstStyle/>
          <a:p>
            <a:pPr algn="r" marL="38100" marR="30480">
              <a:lnSpc>
                <a:spcPct val="100000"/>
              </a:lnSpc>
              <a:spcBef>
                <a:spcPts val="100"/>
              </a:spcBef>
            </a:pPr>
            <a:r>
              <a:rPr dirty="0" baseline="1543" sz="2700" spc="-67">
                <a:latin typeface="Microsoft Sans Serif"/>
                <a:cs typeface="Microsoft Sans Serif"/>
              </a:rPr>
              <a:t>ة</a:t>
            </a:r>
            <a:r>
              <a:rPr dirty="0" baseline="1543" sz="2700" spc="-217">
                <a:latin typeface="Microsoft Sans Serif"/>
                <a:cs typeface="Microsoft Sans Serif"/>
              </a:rPr>
              <a:t> </a:t>
            </a:r>
            <a:r>
              <a:rPr dirty="0" sz="1800" spc="-700">
                <a:latin typeface="Microsoft Sans Serif"/>
                <a:cs typeface="Microsoft Sans Serif"/>
              </a:rPr>
              <a:t>„</a:t>
            </a:r>
            <a:r>
              <a:rPr dirty="0" sz="1800" spc="-315">
                <a:latin typeface="Microsoft Sans Serif"/>
                <a:cs typeface="Microsoft Sans Serif"/>
              </a:rPr>
              <a:t> </a:t>
            </a:r>
            <a:r>
              <a:rPr dirty="0" baseline="1543" sz="2700" spc="-585">
                <a:latin typeface="Microsoft Sans Serif"/>
                <a:cs typeface="Microsoft Sans Serif"/>
              </a:rPr>
              <a:t>ال</a:t>
            </a:r>
            <a:r>
              <a:rPr dirty="0" baseline="1543" sz="2700" spc="202">
                <a:latin typeface="Microsoft Sans Serif"/>
                <a:cs typeface="Microsoft Sans Serif"/>
              </a:rPr>
              <a:t> </a:t>
            </a:r>
            <a:r>
              <a:rPr dirty="0" baseline="1543" sz="2700" spc="-382">
                <a:latin typeface="Microsoft Sans Serif"/>
                <a:cs typeface="Microsoft Sans Serif"/>
              </a:rPr>
              <a:t>ر</a:t>
            </a:r>
            <a:r>
              <a:rPr dirty="0" baseline="1543" sz="2700" spc="359">
                <a:latin typeface="Microsoft Sans Serif"/>
                <a:cs typeface="Microsoft Sans Serif"/>
              </a:rPr>
              <a:t> </a:t>
            </a:r>
            <a:r>
              <a:rPr dirty="0" baseline="1543" sz="2700" spc="-494">
                <a:latin typeface="Microsoft Sans Serif"/>
                <a:cs typeface="Microsoft Sans Serif"/>
              </a:rPr>
              <a:t>را</a:t>
            </a:r>
            <a:r>
              <a:rPr dirty="0" baseline="1543" sz="2700" spc="-60">
                <a:latin typeface="Microsoft Sans Serif"/>
                <a:cs typeface="Microsoft Sans Serif"/>
              </a:rPr>
              <a:t> </a:t>
            </a:r>
            <a:r>
              <a:rPr dirty="0" sz="1800" spc="-700">
                <a:latin typeface="Microsoft Sans Serif"/>
                <a:cs typeface="Microsoft Sans Serif"/>
              </a:rPr>
              <a:t>„</a:t>
            </a:r>
            <a:r>
              <a:rPr dirty="0" sz="1800" spc="434">
                <a:latin typeface="Microsoft Sans Serif"/>
                <a:cs typeface="Microsoft Sans Serif"/>
              </a:rPr>
              <a:t> </a:t>
            </a:r>
            <a:r>
              <a:rPr dirty="0" baseline="1543" sz="2700" spc="-532">
                <a:latin typeface="Microsoft Sans Serif"/>
                <a:cs typeface="Microsoft Sans Serif"/>
              </a:rPr>
              <a:t>أل</a:t>
            </a:r>
            <a:r>
              <a:rPr dirty="0" baseline="1543" sz="2700" spc="15">
                <a:latin typeface="Microsoft Sans Serif"/>
                <a:cs typeface="Microsoft Sans Serif"/>
              </a:rPr>
              <a:t> </a:t>
            </a:r>
            <a:r>
              <a:rPr dirty="0" baseline="1543" sz="2700" spc="-1207">
                <a:latin typeface="Microsoft Sans Serif"/>
                <a:cs typeface="Microsoft Sans Serif"/>
              </a:rPr>
              <a:t>ي</a:t>
            </a:r>
            <a:r>
              <a:rPr dirty="0" baseline="-10802" sz="2700" spc="-1207">
                <a:latin typeface="Microsoft Sans Serif"/>
                <a:cs typeface="Microsoft Sans Serif"/>
              </a:rPr>
              <a:t>„</a:t>
            </a:r>
            <a:r>
              <a:rPr dirty="0" baseline="-10802" sz="2700" spc="187">
                <a:latin typeface="Microsoft Sans Serif"/>
                <a:cs typeface="Microsoft Sans Serif"/>
              </a:rPr>
              <a:t> </a:t>
            </a:r>
            <a:r>
              <a:rPr dirty="0" baseline="1543" sz="2700" spc="-472">
                <a:latin typeface="Microsoft Sans Serif"/>
                <a:cs typeface="Microsoft Sans Serif"/>
              </a:rPr>
              <a:t>ا</a:t>
            </a:r>
            <a:endParaRPr baseline="1543" sz="2700">
              <a:latin typeface="Microsoft Sans Serif"/>
              <a:cs typeface="Microsoft Sans Serif"/>
            </a:endParaRPr>
          </a:p>
        </p:txBody>
      </p:sp>
      <p:sp>
        <p:nvSpPr>
          <p:cNvPr id="29" name="object 29" descr=""/>
          <p:cNvSpPr txBox="1"/>
          <p:nvPr/>
        </p:nvSpPr>
        <p:spPr>
          <a:xfrm>
            <a:off x="4911216" y="4334636"/>
            <a:ext cx="758825" cy="299720"/>
          </a:xfrm>
          <a:prstGeom prst="rect">
            <a:avLst/>
          </a:prstGeom>
        </p:spPr>
        <p:txBody>
          <a:bodyPr wrap="square" lIns="0" tIns="12700" rIns="0" bIns="0" rtlCol="0" vert="horz">
            <a:spAutoFit/>
          </a:bodyPr>
          <a:lstStyle/>
          <a:p>
            <a:pPr algn="r" marL="38100" marR="30480">
              <a:lnSpc>
                <a:spcPct val="100000"/>
              </a:lnSpc>
              <a:spcBef>
                <a:spcPts val="100"/>
              </a:spcBef>
            </a:pPr>
            <a:r>
              <a:rPr dirty="0" sz="1800">
                <a:latin typeface="Microsoft Sans Serif"/>
                <a:cs typeface="Microsoft Sans Serif"/>
              </a:rPr>
              <a:t>ن</a:t>
            </a:r>
            <a:r>
              <a:rPr dirty="0" sz="1800" spc="295">
                <a:latin typeface="Microsoft Sans Serif"/>
                <a:cs typeface="Microsoft Sans Serif"/>
              </a:rPr>
              <a:t> </a:t>
            </a:r>
            <a:r>
              <a:rPr dirty="0" sz="1800" spc="-265">
                <a:latin typeface="Microsoft Sans Serif"/>
                <a:cs typeface="Microsoft Sans Serif"/>
              </a:rPr>
              <a:t>ا</a:t>
            </a:r>
            <a:r>
              <a:rPr dirty="0" sz="1800" spc="105">
                <a:latin typeface="Microsoft Sans Serif"/>
                <a:cs typeface="Microsoft Sans Serif"/>
              </a:rPr>
              <a:t>  </a:t>
            </a:r>
            <a:r>
              <a:rPr dirty="0" sz="1800" spc="-310">
                <a:latin typeface="Microsoft Sans Serif"/>
                <a:cs typeface="Microsoft Sans Serif"/>
              </a:rPr>
              <a:t>ر</a:t>
            </a:r>
            <a:r>
              <a:rPr dirty="0" sz="1800" spc="-310">
                <a:latin typeface="Microsoft Sans Serif"/>
                <a:cs typeface="Microsoft Sans Serif"/>
              </a:rPr>
              <a:t>,</a:t>
            </a:r>
            <a:r>
              <a:rPr dirty="0" sz="1800" spc="80">
                <a:latin typeface="Microsoft Sans Serif"/>
                <a:cs typeface="Microsoft Sans Serif"/>
              </a:rPr>
              <a:t>  </a:t>
            </a:r>
            <a:r>
              <a:rPr dirty="0" sz="1800" spc="-810">
                <a:latin typeface="Microsoft Sans Serif"/>
                <a:cs typeface="Microsoft Sans Serif"/>
              </a:rPr>
              <a:t>ي</a:t>
            </a:r>
            <a:r>
              <a:rPr dirty="0" baseline="-13888" sz="2700" spc="-1214">
                <a:latin typeface="Microsoft Sans Serif"/>
                <a:cs typeface="Microsoft Sans Serif"/>
              </a:rPr>
              <a:t>„</a:t>
            </a:r>
            <a:endParaRPr baseline="-13888" sz="2700">
              <a:latin typeface="Microsoft Sans Serif"/>
              <a:cs typeface="Microsoft Sans Serif"/>
            </a:endParaRPr>
          </a:p>
        </p:txBody>
      </p:sp>
      <p:sp>
        <p:nvSpPr>
          <p:cNvPr id="30" name="object 30" descr=""/>
          <p:cNvSpPr txBox="1"/>
          <p:nvPr/>
        </p:nvSpPr>
        <p:spPr>
          <a:xfrm>
            <a:off x="4319904" y="4305680"/>
            <a:ext cx="4642485" cy="299720"/>
          </a:xfrm>
          <a:prstGeom prst="rect">
            <a:avLst/>
          </a:prstGeom>
        </p:spPr>
        <p:txBody>
          <a:bodyPr wrap="square" lIns="0" tIns="12700" rIns="0" bIns="0" rtlCol="0" vert="horz">
            <a:spAutoFit/>
          </a:bodyPr>
          <a:lstStyle/>
          <a:p>
            <a:pPr algn="r" marL="38100" marR="30480">
              <a:lnSpc>
                <a:spcPct val="100000"/>
              </a:lnSpc>
              <a:spcBef>
                <a:spcPts val="100"/>
              </a:spcBef>
            </a:pPr>
            <a:r>
              <a:rPr dirty="0" baseline="-4629" sz="2700" spc="-1777">
                <a:latin typeface="Microsoft Sans Serif"/>
                <a:cs typeface="Microsoft Sans Serif"/>
              </a:rPr>
              <a:t>ت</a:t>
            </a:r>
            <a:r>
              <a:rPr dirty="0" baseline="6172" sz="2700" spc="-1777">
                <a:latin typeface="Microsoft Sans Serif"/>
                <a:cs typeface="Microsoft Sans Serif"/>
              </a:rPr>
              <a:t>„</a:t>
            </a:r>
            <a:r>
              <a:rPr dirty="0" baseline="6172" sz="2700" spc="-270">
                <a:latin typeface="Microsoft Sans Serif"/>
                <a:cs typeface="Microsoft Sans Serif"/>
              </a:rPr>
              <a:t> </a:t>
            </a:r>
            <a:r>
              <a:rPr dirty="0" sz="1800" spc="-685">
                <a:latin typeface="Microsoft Sans Serif"/>
                <a:cs typeface="Microsoft Sans Serif"/>
              </a:rPr>
              <a:t>ثع</a:t>
            </a:r>
            <a:r>
              <a:rPr dirty="0" baseline="18518" sz="2700" spc="-1027">
                <a:latin typeface="Microsoft Sans Serif"/>
                <a:cs typeface="Microsoft Sans Serif"/>
              </a:rPr>
              <a:t>.</a:t>
            </a:r>
            <a:r>
              <a:rPr dirty="0" baseline="18518" sz="2700" spc="472">
                <a:latin typeface="Microsoft Sans Serif"/>
                <a:cs typeface="Microsoft Sans Serif"/>
              </a:rPr>
              <a:t>  </a:t>
            </a:r>
            <a:r>
              <a:rPr dirty="0" baseline="4629" sz="2700" spc="-1207">
                <a:latin typeface="Microsoft Sans Serif"/>
                <a:cs typeface="Microsoft Sans Serif"/>
              </a:rPr>
              <a:t>سق</a:t>
            </a:r>
            <a:r>
              <a:rPr dirty="0" baseline="23148" sz="2700" spc="-1207">
                <a:latin typeface="Microsoft Sans Serif"/>
                <a:cs typeface="Microsoft Sans Serif"/>
              </a:rPr>
              <a:t>.</a:t>
            </a:r>
            <a:r>
              <a:rPr dirty="0" baseline="23148" sz="2700" spc="-457">
                <a:latin typeface="Microsoft Sans Serif"/>
                <a:cs typeface="Microsoft Sans Serif"/>
              </a:rPr>
              <a:t> </a:t>
            </a:r>
            <a:r>
              <a:rPr dirty="0" baseline="10802" sz="2700" spc="-1214">
                <a:latin typeface="Microsoft Sans Serif"/>
                <a:cs typeface="Microsoft Sans Serif"/>
              </a:rPr>
              <a:t>ن</a:t>
            </a:r>
            <a:r>
              <a:rPr dirty="0" baseline="27777" sz="2700" spc="-1214">
                <a:latin typeface="Microsoft Sans Serif"/>
                <a:cs typeface="Microsoft Sans Serif"/>
              </a:rPr>
              <a:t>.</a:t>
            </a:r>
            <a:r>
              <a:rPr dirty="0" baseline="27777" sz="2700" spc="494">
                <a:latin typeface="Microsoft Sans Serif"/>
                <a:cs typeface="Microsoft Sans Serif"/>
              </a:rPr>
              <a:t> </a:t>
            </a:r>
            <a:r>
              <a:rPr dirty="0" baseline="6172" sz="2700" spc="-750">
                <a:latin typeface="Microsoft Sans Serif"/>
                <a:cs typeface="Microsoft Sans Serif"/>
              </a:rPr>
              <a:t>.</a:t>
            </a:r>
            <a:r>
              <a:rPr dirty="0" baseline="6172" sz="2700" spc="-217">
                <a:latin typeface="Microsoft Sans Serif"/>
                <a:cs typeface="Microsoft Sans Serif"/>
              </a:rPr>
              <a:t> </a:t>
            </a:r>
            <a:r>
              <a:rPr dirty="0" sz="1800" spc="-355">
                <a:latin typeface="Microsoft Sans Serif"/>
                <a:cs typeface="Microsoft Sans Serif"/>
              </a:rPr>
              <a:t>ع</a:t>
            </a:r>
            <a:r>
              <a:rPr dirty="0" sz="1800" spc="-95">
                <a:latin typeface="Microsoft Sans Serif"/>
                <a:cs typeface="Microsoft Sans Serif"/>
              </a:rPr>
              <a:t> </a:t>
            </a:r>
            <a:r>
              <a:rPr dirty="0" baseline="13888" sz="2700" spc="-742">
                <a:latin typeface="Microsoft Sans Serif"/>
                <a:cs typeface="Microsoft Sans Serif"/>
              </a:rPr>
              <a:t>هت</a:t>
            </a:r>
            <a:r>
              <a:rPr dirty="0" baseline="4629" sz="2700" spc="-742">
                <a:latin typeface="Microsoft Sans Serif"/>
                <a:cs typeface="Microsoft Sans Serif"/>
              </a:rPr>
              <a:t>,</a:t>
            </a:r>
            <a:r>
              <a:rPr dirty="0" baseline="4629" sz="2700" spc="742">
                <a:latin typeface="Microsoft Sans Serif"/>
                <a:cs typeface="Microsoft Sans Serif"/>
              </a:rPr>
              <a:t> </a:t>
            </a:r>
            <a:r>
              <a:rPr dirty="0" baseline="9259" sz="2700" spc="-1072">
                <a:latin typeface="Microsoft Sans Serif"/>
                <a:cs typeface="Microsoft Sans Serif"/>
              </a:rPr>
              <a:t>يعن</a:t>
            </a:r>
            <a:r>
              <a:rPr dirty="0" baseline="3086" sz="2700" spc="-1072">
                <a:latin typeface="Microsoft Sans Serif"/>
                <a:cs typeface="Microsoft Sans Serif"/>
              </a:rPr>
              <a:t>„</a:t>
            </a:r>
            <a:r>
              <a:rPr dirty="0" baseline="3086" sz="2700" spc="442">
                <a:latin typeface="Microsoft Sans Serif"/>
                <a:cs typeface="Microsoft Sans Serif"/>
              </a:rPr>
              <a:t> </a:t>
            </a:r>
            <a:r>
              <a:rPr dirty="0" baseline="3086" sz="2700" spc="-1702">
                <a:latin typeface="Microsoft Sans Serif"/>
                <a:cs typeface="Microsoft Sans Serif"/>
              </a:rPr>
              <a:t>ت</a:t>
            </a:r>
            <a:r>
              <a:rPr dirty="0" baseline="15432" sz="2700" spc="-1702">
                <a:latin typeface="Microsoft Sans Serif"/>
                <a:cs typeface="Microsoft Sans Serif"/>
              </a:rPr>
              <a:t>„</a:t>
            </a:r>
            <a:r>
              <a:rPr dirty="0" baseline="15432" sz="2700" spc="-412">
                <a:latin typeface="Microsoft Sans Serif"/>
                <a:cs typeface="Microsoft Sans Serif"/>
              </a:rPr>
              <a:t> </a:t>
            </a:r>
            <a:r>
              <a:rPr dirty="0" baseline="4629" sz="2700" spc="-667">
                <a:latin typeface="Microsoft Sans Serif"/>
                <a:cs typeface="Microsoft Sans Serif"/>
              </a:rPr>
              <a:t>لا</a:t>
            </a:r>
            <a:r>
              <a:rPr dirty="0" baseline="4629" sz="2700" spc="60">
                <a:latin typeface="Microsoft Sans Serif"/>
                <a:cs typeface="Microsoft Sans Serif"/>
              </a:rPr>
              <a:t> </a:t>
            </a:r>
            <a:r>
              <a:rPr dirty="0" baseline="9259" sz="2700" spc="-1050">
                <a:latin typeface="Microsoft Sans Serif"/>
                <a:cs typeface="Microsoft Sans Serif"/>
              </a:rPr>
              <a:t>„</a:t>
            </a:r>
            <a:r>
              <a:rPr dirty="0" baseline="9259" sz="2700" spc="-359">
                <a:latin typeface="Microsoft Sans Serif"/>
                <a:cs typeface="Microsoft Sans Serif"/>
              </a:rPr>
              <a:t> </a:t>
            </a:r>
            <a:r>
              <a:rPr dirty="0" sz="1800" spc="-745">
                <a:latin typeface="Microsoft Sans Serif"/>
                <a:cs typeface="Microsoft Sans Serif"/>
              </a:rPr>
              <a:t>ثل</a:t>
            </a:r>
            <a:r>
              <a:rPr dirty="0" baseline="10802" sz="2700" spc="-1117">
                <a:latin typeface="Microsoft Sans Serif"/>
                <a:cs typeface="Microsoft Sans Serif"/>
              </a:rPr>
              <a:t>,</a:t>
            </a:r>
            <a:r>
              <a:rPr dirty="0" baseline="10802" sz="2700" spc="-217">
                <a:latin typeface="Microsoft Sans Serif"/>
                <a:cs typeface="Microsoft Sans Serif"/>
              </a:rPr>
              <a:t> </a:t>
            </a:r>
            <a:r>
              <a:rPr dirty="0" baseline="6172" sz="2700" spc="-839">
                <a:latin typeface="Microsoft Sans Serif"/>
                <a:cs typeface="Microsoft Sans Serif"/>
              </a:rPr>
              <a:t>ل</a:t>
            </a:r>
            <a:r>
              <a:rPr dirty="0" baseline="6172" sz="2700" spc="592">
                <a:latin typeface="Microsoft Sans Serif"/>
                <a:cs typeface="Microsoft Sans Serif"/>
              </a:rPr>
              <a:t> </a:t>
            </a:r>
            <a:r>
              <a:rPr dirty="0" baseline="9259" sz="2700" spc="-1087">
                <a:latin typeface="Microsoft Sans Serif"/>
                <a:cs typeface="Microsoft Sans Serif"/>
              </a:rPr>
              <a:t>حلا</a:t>
            </a:r>
            <a:r>
              <a:rPr dirty="0" baseline="9259" sz="2700" spc="630">
                <a:latin typeface="Microsoft Sans Serif"/>
                <a:cs typeface="Microsoft Sans Serif"/>
              </a:rPr>
              <a:t> </a:t>
            </a:r>
            <a:r>
              <a:rPr dirty="0" sz="1800" spc="-980">
                <a:latin typeface="Microsoft Sans Serif"/>
                <a:cs typeface="Microsoft Sans Serif"/>
              </a:rPr>
              <a:t>ثث</a:t>
            </a:r>
            <a:r>
              <a:rPr dirty="0" baseline="12345" sz="2700" spc="-1470">
                <a:latin typeface="Microsoft Sans Serif"/>
                <a:cs typeface="Microsoft Sans Serif"/>
              </a:rPr>
              <a:t>„</a:t>
            </a:r>
            <a:r>
              <a:rPr dirty="0" baseline="12345" sz="2700" spc="-450">
                <a:latin typeface="Microsoft Sans Serif"/>
                <a:cs typeface="Microsoft Sans Serif"/>
              </a:rPr>
              <a:t> </a:t>
            </a:r>
            <a:r>
              <a:rPr dirty="0" baseline="4629" sz="2700" spc="-1042">
                <a:latin typeface="Microsoft Sans Serif"/>
                <a:cs typeface="Microsoft Sans Serif"/>
              </a:rPr>
              <a:t>ح</a:t>
            </a:r>
            <a:r>
              <a:rPr dirty="0" baseline="21604" sz="2700" spc="-1042">
                <a:latin typeface="Microsoft Sans Serif"/>
                <a:cs typeface="Microsoft Sans Serif"/>
              </a:rPr>
              <a:t>.</a:t>
            </a:r>
            <a:r>
              <a:rPr dirty="0" baseline="21604" sz="2700" spc="585">
                <a:latin typeface="Microsoft Sans Serif"/>
                <a:cs typeface="Microsoft Sans Serif"/>
              </a:rPr>
              <a:t> </a:t>
            </a:r>
            <a:r>
              <a:rPr dirty="0" baseline="-3086" sz="2700">
                <a:latin typeface="Microsoft Sans Serif"/>
                <a:cs typeface="Microsoft Sans Serif"/>
              </a:rPr>
              <a:t>ا</a:t>
            </a:r>
            <a:r>
              <a:rPr dirty="0" baseline="-3086" sz="2700" spc="97">
                <a:latin typeface="Microsoft Sans Serif"/>
                <a:cs typeface="Microsoft Sans Serif"/>
              </a:rPr>
              <a:t> </a:t>
            </a:r>
            <a:r>
              <a:rPr dirty="0" baseline="20061" sz="2700" spc="-1019">
                <a:latin typeface="Microsoft Sans Serif"/>
                <a:cs typeface="Microsoft Sans Serif"/>
              </a:rPr>
              <a:t>.</a:t>
            </a:r>
            <a:r>
              <a:rPr dirty="0" baseline="3086" sz="2700" spc="-1019">
                <a:latin typeface="Microsoft Sans Serif"/>
                <a:cs typeface="Microsoft Sans Serif"/>
              </a:rPr>
              <a:t>ق</a:t>
            </a:r>
            <a:r>
              <a:rPr dirty="0" baseline="3086" sz="2700" spc="-112">
                <a:latin typeface="Microsoft Sans Serif"/>
                <a:cs typeface="Microsoft Sans Serif"/>
              </a:rPr>
              <a:t> </a:t>
            </a:r>
            <a:r>
              <a:rPr dirty="0" baseline="1543" sz="2700" spc="-2017">
                <a:latin typeface="Microsoft Sans Serif"/>
                <a:cs typeface="Microsoft Sans Serif"/>
              </a:rPr>
              <a:t>ض</a:t>
            </a:r>
            <a:r>
              <a:rPr dirty="0" baseline="13888" sz="2700" spc="-2017">
                <a:latin typeface="Microsoft Sans Serif"/>
                <a:cs typeface="Microsoft Sans Serif"/>
              </a:rPr>
              <a:t>.</a:t>
            </a:r>
            <a:r>
              <a:rPr dirty="0" baseline="13888" sz="2700" spc="-397">
                <a:latin typeface="Microsoft Sans Serif"/>
                <a:cs typeface="Microsoft Sans Serif"/>
              </a:rPr>
              <a:t> </a:t>
            </a:r>
            <a:r>
              <a:rPr dirty="0" baseline="3086" sz="2700" spc="-1064">
                <a:latin typeface="Microsoft Sans Serif"/>
                <a:cs typeface="Microsoft Sans Serif"/>
              </a:rPr>
              <a:t>ن</a:t>
            </a:r>
            <a:r>
              <a:rPr dirty="0" baseline="-1543" sz="2700" spc="-1064">
                <a:latin typeface="Microsoft Sans Serif"/>
                <a:cs typeface="Microsoft Sans Serif"/>
              </a:rPr>
              <a:t>„</a:t>
            </a:r>
            <a:r>
              <a:rPr dirty="0" baseline="15432" sz="2700" spc="135">
                <a:latin typeface="Microsoft Sans Serif"/>
                <a:cs typeface="Microsoft Sans Serif"/>
              </a:rPr>
              <a:t>  </a:t>
            </a:r>
            <a:r>
              <a:rPr dirty="0" baseline="7716" sz="2700" spc="-1050">
                <a:latin typeface="Microsoft Sans Serif"/>
                <a:cs typeface="Microsoft Sans Serif"/>
              </a:rPr>
              <a:t>„</a:t>
            </a:r>
            <a:r>
              <a:rPr dirty="0" baseline="7716" sz="2700" spc="-472">
                <a:latin typeface="Microsoft Sans Serif"/>
                <a:cs typeface="Microsoft Sans Serif"/>
              </a:rPr>
              <a:t> </a:t>
            </a:r>
            <a:r>
              <a:rPr dirty="0" baseline="7716" sz="2700" spc="-1012">
                <a:latin typeface="Microsoft Sans Serif"/>
                <a:cs typeface="Microsoft Sans Serif"/>
              </a:rPr>
              <a:t>حلا</a:t>
            </a:r>
            <a:r>
              <a:rPr dirty="0" baseline="7716" sz="2700" spc="525">
                <a:latin typeface="Microsoft Sans Serif"/>
                <a:cs typeface="Microsoft Sans Serif"/>
              </a:rPr>
              <a:t> </a:t>
            </a:r>
            <a:r>
              <a:rPr dirty="0" baseline="-1543" sz="2700" spc="-960">
                <a:latin typeface="Microsoft Sans Serif"/>
                <a:cs typeface="Microsoft Sans Serif"/>
              </a:rPr>
              <a:t>ل</a:t>
            </a:r>
            <a:r>
              <a:rPr dirty="0" baseline="-1543" sz="2700" spc="322">
                <a:latin typeface="Microsoft Sans Serif"/>
                <a:cs typeface="Microsoft Sans Serif"/>
              </a:rPr>
              <a:t>  </a:t>
            </a:r>
            <a:r>
              <a:rPr dirty="0" baseline="-4629" sz="2700" spc="-1777">
                <a:latin typeface="Microsoft Sans Serif"/>
                <a:cs typeface="Microsoft Sans Serif"/>
              </a:rPr>
              <a:t>ت</a:t>
            </a:r>
            <a:r>
              <a:rPr dirty="0" baseline="6172" sz="2700" spc="-1777">
                <a:latin typeface="Microsoft Sans Serif"/>
                <a:cs typeface="Microsoft Sans Serif"/>
              </a:rPr>
              <a:t>.</a:t>
            </a:r>
            <a:r>
              <a:rPr dirty="0" baseline="10802" sz="2700" spc="442">
                <a:latin typeface="Microsoft Sans Serif"/>
                <a:cs typeface="Microsoft Sans Serif"/>
              </a:rPr>
              <a:t> </a:t>
            </a:r>
            <a:r>
              <a:rPr dirty="0" baseline="1543" sz="2700" spc="-1710">
                <a:latin typeface="Microsoft Sans Serif"/>
                <a:cs typeface="Microsoft Sans Serif"/>
              </a:rPr>
              <a:t>س</a:t>
            </a:r>
            <a:r>
              <a:rPr dirty="0" baseline="16975" sz="2700" spc="607">
                <a:latin typeface="Microsoft Sans Serif"/>
                <a:cs typeface="Microsoft Sans Serif"/>
              </a:rPr>
              <a:t> </a:t>
            </a:r>
            <a:r>
              <a:rPr dirty="0" baseline="20061" sz="2700" spc="-1019">
                <a:latin typeface="Microsoft Sans Serif"/>
                <a:cs typeface="Microsoft Sans Serif"/>
              </a:rPr>
              <a:t>.</a:t>
            </a:r>
            <a:r>
              <a:rPr dirty="0" baseline="3086" sz="2700" spc="-1019">
                <a:latin typeface="Microsoft Sans Serif"/>
                <a:cs typeface="Microsoft Sans Serif"/>
              </a:rPr>
              <a:t>ق</a:t>
            </a:r>
            <a:r>
              <a:rPr dirty="0" baseline="3086" sz="2700" spc="419">
                <a:latin typeface="Microsoft Sans Serif"/>
                <a:cs typeface="Microsoft Sans Serif"/>
              </a:rPr>
              <a:t> </a:t>
            </a:r>
            <a:r>
              <a:rPr dirty="0" baseline="1543" sz="2700" spc="-937">
                <a:latin typeface="Microsoft Sans Serif"/>
                <a:cs typeface="Microsoft Sans Serif"/>
              </a:rPr>
              <a:t>ح</a:t>
            </a:r>
            <a:r>
              <a:rPr dirty="0" baseline="10802" sz="2700" spc="-937">
                <a:latin typeface="Microsoft Sans Serif"/>
                <a:cs typeface="Microsoft Sans Serif"/>
              </a:rPr>
              <a:t>.</a:t>
            </a:r>
            <a:r>
              <a:rPr dirty="0" baseline="10802" sz="2700" spc="517">
                <a:latin typeface="Microsoft Sans Serif"/>
                <a:cs typeface="Microsoft Sans Serif"/>
              </a:rPr>
              <a:t> </a:t>
            </a:r>
            <a:r>
              <a:rPr dirty="0" baseline="-1543" sz="2700" spc="-1672">
                <a:latin typeface="Microsoft Sans Serif"/>
                <a:cs typeface="Microsoft Sans Serif"/>
              </a:rPr>
              <a:t>ث</a:t>
            </a:r>
            <a:r>
              <a:rPr dirty="0" baseline="10802" sz="2700" spc="-1672">
                <a:latin typeface="Microsoft Sans Serif"/>
                <a:cs typeface="Microsoft Sans Serif"/>
              </a:rPr>
              <a:t>„</a:t>
            </a:r>
            <a:r>
              <a:rPr dirty="0" baseline="10802" sz="2700" spc="-450">
                <a:latin typeface="Microsoft Sans Serif"/>
                <a:cs typeface="Microsoft Sans Serif"/>
              </a:rPr>
              <a:t> </a:t>
            </a:r>
            <a:r>
              <a:rPr dirty="0" baseline="1543" sz="2700" spc="-667">
                <a:latin typeface="Microsoft Sans Serif"/>
                <a:cs typeface="Microsoft Sans Serif"/>
              </a:rPr>
              <a:t>لا</a:t>
            </a:r>
            <a:r>
              <a:rPr dirty="0" baseline="1543" sz="2700" spc="202">
                <a:latin typeface="Microsoft Sans Serif"/>
                <a:cs typeface="Microsoft Sans Serif"/>
              </a:rPr>
              <a:t> </a:t>
            </a:r>
            <a:r>
              <a:rPr dirty="0" baseline="6172" sz="2700" spc="-750">
                <a:latin typeface="Microsoft Sans Serif"/>
                <a:cs typeface="Microsoft Sans Serif"/>
              </a:rPr>
              <a:t>.</a:t>
            </a:r>
            <a:r>
              <a:rPr dirty="0" baseline="6172" sz="2700" spc="-217">
                <a:latin typeface="Microsoft Sans Serif"/>
                <a:cs typeface="Microsoft Sans Serif"/>
              </a:rPr>
              <a:t> </a:t>
            </a:r>
            <a:r>
              <a:rPr dirty="0" sz="1800">
                <a:latin typeface="Microsoft Sans Serif"/>
                <a:cs typeface="Microsoft Sans Serif"/>
              </a:rPr>
              <a:t>م</a:t>
            </a:r>
            <a:r>
              <a:rPr dirty="0" sz="1800" spc="30">
                <a:latin typeface="Microsoft Sans Serif"/>
                <a:cs typeface="Microsoft Sans Serif"/>
              </a:rPr>
              <a:t> </a:t>
            </a:r>
            <a:r>
              <a:rPr dirty="0" baseline="9259" sz="2700" spc="-1050">
                <a:latin typeface="Microsoft Sans Serif"/>
                <a:cs typeface="Microsoft Sans Serif"/>
              </a:rPr>
              <a:t>„</a:t>
            </a:r>
            <a:r>
              <a:rPr dirty="0" baseline="9259" sz="2700" spc="-359">
                <a:latin typeface="Microsoft Sans Serif"/>
                <a:cs typeface="Microsoft Sans Serif"/>
              </a:rPr>
              <a:t> </a:t>
            </a:r>
            <a:r>
              <a:rPr dirty="0" baseline="-4629" sz="2700" spc="-1567">
                <a:latin typeface="Microsoft Sans Serif"/>
                <a:cs typeface="Microsoft Sans Serif"/>
              </a:rPr>
              <a:t>ت</a:t>
            </a:r>
            <a:r>
              <a:rPr dirty="0" baseline="-4629" sz="2700" spc="-472">
                <a:latin typeface="Microsoft Sans Serif"/>
                <a:cs typeface="Microsoft Sans Serif"/>
              </a:rPr>
              <a:t> </a:t>
            </a:r>
            <a:r>
              <a:rPr dirty="0" baseline="15432" sz="2700" spc="-772">
                <a:latin typeface="Microsoft Sans Serif"/>
                <a:cs typeface="Microsoft Sans Serif"/>
              </a:rPr>
              <a:t>محلا</a:t>
            </a:r>
            <a:r>
              <a:rPr dirty="0" baseline="15432" sz="2700" spc="120">
                <a:latin typeface="Microsoft Sans Serif"/>
                <a:cs typeface="Microsoft Sans Serif"/>
              </a:rPr>
              <a:t> </a:t>
            </a:r>
            <a:r>
              <a:rPr dirty="0" baseline="20061" sz="2700" spc="-1019">
                <a:latin typeface="Microsoft Sans Serif"/>
                <a:cs typeface="Microsoft Sans Serif"/>
              </a:rPr>
              <a:t>.</a:t>
            </a:r>
            <a:r>
              <a:rPr dirty="0" baseline="3086" sz="2700" spc="-1019">
                <a:latin typeface="Microsoft Sans Serif"/>
                <a:cs typeface="Microsoft Sans Serif"/>
              </a:rPr>
              <a:t>ق</a:t>
            </a:r>
            <a:r>
              <a:rPr dirty="0" baseline="3086" sz="2700" spc="442">
                <a:latin typeface="Microsoft Sans Serif"/>
                <a:cs typeface="Microsoft Sans Serif"/>
              </a:rPr>
              <a:t> </a:t>
            </a:r>
            <a:r>
              <a:rPr dirty="0" baseline="7716" sz="2700" spc="-1050">
                <a:latin typeface="Microsoft Sans Serif"/>
                <a:cs typeface="Microsoft Sans Serif"/>
              </a:rPr>
              <a:t>„</a:t>
            </a:r>
            <a:r>
              <a:rPr dirty="0" baseline="7716" sz="2700" spc="-472">
                <a:latin typeface="Microsoft Sans Serif"/>
                <a:cs typeface="Microsoft Sans Serif"/>
              </a:rPr>
              <a:t> </a:t>
            </a:r>
            <a:r>
              <a:rPr dirty="0" baseline="7716" sz="2700" spc="-922">
                <a:latin typeface="Microsoft Sans Serif"/>
                <a:cs typeface="Microsoft Sans Serif"/>
              </a:rPr>
              <a:t>حلا</a:t>
            </a:r>
            <a:endParaRPr baseline="7716" sz="2700">
              <a:latin typeface="Microsoft Sans Serif"/>
              <a:cs typeface="Microsoft Sans Serif"/>
            </a:endParaRPr>
          </a:p>
        </p:txBody>
      </p:sp>
      <p:sp>
        <p:nvSpPr>
          <p:cNvPr id="31" name="object 31" descr=""/>
          <p:cNvSpPr txBox="1"/>
          <p:nvPr/>
        </p:nvSpPr>
        <p:spPr>
          <a:xfrm>
            <a:off x="2570098" y="4342257"/>
            <a:ext cx="2196465" cy="299720"/>
          </a:xfrm>
          <a:prstGeom prst="rect">
            <a:avLst/>
          </a:prstGeom>
        </p:spPr>
        <p:txBody>
          <a:bodyPr wrap="square" lIns="0" tIns="12700" rIns="0" bIns="0" rtlCol="0" vert="horz">
            <a:spAutoFit/>
          </a:bodyPr>
          <a:lstStyle/>
          <a:p>
            <a:pPr algn="r" marL="38100" marR="30480">
              <a:lnSpc>
                <a:spcPct val="100000"/>
              </a:lnSpc>
              <a:spcBef>
                <a:spcPts val="100"/>
              </a:spcBef>
            </a:pPr>
            <a:r>
              <a:rPr dirty="0" baseline="-10802" sz="2700" spc="-1050">
                <a:latin typeface="Microsoft Sans Serif"/>
                <a:cs typeface="Microsoft Sans Serif"/>
              </a:rPr>
              <a:t>„</a:t>
            </a:r>
            <a:r>
              <a:rPr dirty="0" baseline="-10802" sz="2700" spc="502">
                <a:latin typeface="Microsoft Sans Serif"/>
                <a:cs typeface="Microsoft Sans Serif"/>
              </a:rPr>
              <a:t>    </a:t>
            </a:r>
            <a:r>
              <a:rPr dirty="0" sz="1800" spc="-700">
                <a:latin typeface="Microsoft Sans Serif"/>
                <a:cs typeface="Microsoft Sans Serif"/>
              </a:rPr>
              <a:t>„</a:t>
            </a:r>
            <a:r>
              <a:rPr dirty="0" sz="1800" spc="475">
                <a:latin typeface="Microsoft Sans Serif"/>
                <a:cs typeface="Microsoft Sans Serif"/>
              </a:rPr>
              <a:t>  </a:t>
            </a:r>
            <a:r>
              <a:rPr dirty="0" baseline="1543" sz="2700">
                <a:latin typeface="Microsoft Sans Serif"/>
                <a:cs typeface="Microsoft Sans Serif"/>
              </a:rPr>
              <a:t>ن</a:t>
            </a:r>
            <a:r>
              <a:rPr dirty="0" baseline="1543" sz="2700" spc="284">
                <a:latin typeface="Microsoft Sans Serif"/>
                <a:cs typeface="Microsoft Sans Serif"/>
              </a:rPr>
              <a:t>  </a:t>
            </a:r>
            <a:r>
              <a:rPr dirty="0" baseline="1543" sz="2700" spc="-525">
                <a:latin typeface="Microsoft Sans Serif"/>
                <a:cs typeface="Microsoft Sans Serif"/>
              </a:rPr>
              <a:t>نر</a:t>
            </a:r>
            <a:r>
              <a:rPr dirty="0" baseline="1543" sz="2700" spc="-375">
                <a:latin typeface="Microsoft Sans Serif"/>
                <a:cs typeface="Microsoft Sans Serif"/>
              </a:rPr>
              <a:t> </a:t>
            </a:r>
            <a:r>
              <a:rPr dirty="0" baseline="1543" sz="2700" spc="-585">
                <a:latin typeface="Microsoft Sans Serif"/>
                <a:cs typeface="Microsoft Sans Serif"/>
              </a:rPr>
              <a:t>ال</a:t>
            </a:r>
            <a:r>
              <a:rPr dirty="0" baseline="1543" sz="2700" spc="165">
                <a:latin typeface="Microsoft Sans Serif"/>
                <a:cs typeface="Microsoft Sans Serif"/>
              </a:rPr>
              <a:t> </a:t>
            </a:r>
            <a:r>
              <a:rPr dirty="0" baseline="1543" sz="2700" spc="-67">
                <a:latin typeface="Microsoft Sans Serif"/>
                <a:cs typeface="Microsoft Sans Serif"/>
              </a:rPr>
              <a:t>ة</a:t>
            </a:r>
            <a:r>
              <a:rPr dirty="0" baseline="1543" sz="2700" spc="-337">
                <a:latin typeface="Microsoft Sans Serif"/>
                <a:cs typeface="Microsoft Sans Serif"/>
              </a:rPr>
              <a:t> </a:t>
            </a:r>
            <a:r>
              <a:rPr dirty="0" baseline="1543" sz="2700" spc="-397">
                <a:latin typeface="Microsoft Sans Serif"/>
                <a:cs typeface="Microsoft Sans Serif"/>
              </a:rPr>
              <a:t>ا</a:t>
            </a:r>
            <a:r>
              <a:rPr dirty="0" baseline="1543" sz="2700" spc="-494">
                <a:latin typeface="Microsoft Sans Serif"/>
                <a:cs typeface="Microsoft Sans Serif"/>
              </a:rPr>
              <a:t> </a:t>
            </a:r>
            <a:r>
              <a:rPr dirty="0" baseline="1543" sz="2700" spc="-382">
                <a:latin typeface="Microsoft Sans Serif"/>
                <a:cs typeface="Microsoft Sans Serif"/>
              </a:rPr>
              <a:t>ر</a:t>
            </a:r>
            <a:r>
              <a:rPr dirty="0" baseline="1543" sz="2700" spc="547">
                <a:latin typeface="Microsoft Sans Serif"/>
                <a:cs typeface="Microsoft Sans Serif"/>
              </a:rPr>
              <a:t> </a:t>
            </a:r>
            <a:r>
              <a:rPr dirty="0" baseline="1543" sz="2700" spc="-450">
                <a:latin typeface="Microsoft Sans Serif"/>
                <a:cs typeface="Microsoft Sans Serif"/>
              </a:rPr>
              <a:t>و</a:t>
            </a:r>
            <a:r>
              <a:rPr dirty="0" baseline="1543" sz="2700" spc="-375">
                <a:latin typeface="Microsoft Sans Serif"/>
                <a:cs typeface="Microsoft Sans Serif"/>
              </a:rPr>
              <a:t> </a:t>
            </a:r>
            <a:r>
              <a:rPr dirty="0" baseline="1543" sz="2700" spc="-67">
                <a:latin typeface="Microsoft Sans Serif"/>
                <a:cs typeface="Microsoft Sans Serif"/>
              </a:rPr>
              <a:t>ة</a:t>
            </a:r>
            <a:r>
              <a:rPr dirty="0" baseline="1543" sz="2700" spc="-337">
                <a:latin typeface="Microsoft Sans Serif"/>
                <a:cs typeface="Microsoft Sans Serif"/>
              </a:rPr>
              <a:t> </a:t>
            </a:r>
            <a:r>
              <a:rPr dirty="0" baseline="1543" sz="2700" spc="-397">
                <a:latin typeface="Microsoft Sans Serif"/>
                <a:cs typeface="Microsoft Sans Serif"/>
              </a:rPr>
              <a:t>ا</a:t>
            </a:r>
            <a:r>
              <a:rPr dirty="0" baseline="1543" sz="2700" spc="-67">
                <a:latin typeface="Microsoft Sans Serif"/>
                <a:cs typeface="Microsoft Sans Serif"/>
              </a:rPr>
              <a:t> </a:t>
            </a:r>
            <a:r>
              <a:rPr dirty="0" sz="1800" spc="-500">
                <a:latin typeface="Microsoft Sans Serif"/>
                <a:cs typeface="Microsoft Sans Serif"/>
              </a:rPr>
              <a:t>,</a:t>
            </a:r>
            <a:r>
              <a:rPr dirty="0" sz="1800" spc="-25">
                <a:latin typeface="Microsoft Sans Serif"/>
                <a:cs typeface="Microsoft Sans Serif"/>
              </a:rPr>
              <a:t> </a:t>
            </a:r>
            <a:r>
              <a:rPr dirty="0" baseline="1543" sz="2700" spc="-600">
                <a:latin typeface="Microsoft Sans Serif"/>
                <a:cs typeface="Microsoft Sans Serif"/>
              </a:rPr>
              <a:t>رو</a:t>
            </a:r>
            <a:r>
              <a:rPr dirty="0" baseline="1543" sz="2700" spc="-375">
                <a:latin typeface="Microsoft Sans Serif"/>
                <a:cs typeface="Microsoft Sans Serif"/>
              </a:rPr>
              <a:t> </a:t>
            </a:r>
            <a:r>
              <a:rPr dirty="0" baseline="1543" sz="2700" spc="-75">
                <a:latin typeface="Microsoft Sans Serif"/>
                <a:cs typeface="Microsoft Sans Serif"/>
              </a:rPr>
              <a:t>ة</a:t>
            </a:r>
            <a:endParaRPr baseline="1543" sz="2700">
              <a:latin typeface="Microsoft Sans Serif"/>
              <a:cs typeface="Microsoft Sans Serif"/>
            </a:endParaRPr>
          </a:p>
        </p:txBody>
      </p:sp>
      <p:sp>
        <p:nvSpPr>
          <p:cNvPr id="32" name="object 32" descr=""/>
          <p:cNvSpPr txBox="1"/>
          <p:nvPr/>
        </p:nvSpPr>
        <p:spPr>
          <a:xfrm>
            <a:off x="1681607" y="4334636"/>
            <a:ext cx="2575560" cy="299720"/>
          </a:xfrm>
          <a:prstGeom prst="rect">
            <a:avLst/>
          </a:prstGeom>
        </p:spPr>
        <p:txBody>
          <a:bodyPr wrap="square" lIns="0" tIns="12700" rIns="0" bIns="0" rtlCol="0" vert="horz">
            <a:spAutoFit/>
          </a:bodyPr>
          <a:lstStyle/>
          <a:p>
            <a:pPr algn="r" marL="38100" marR="30480">
              <a:lnSpc>
                <a:spcPct val="100000"/>
              </a:lnSpc>
              <a:spcBef>
                <a:spcPts val="100"/>
              </a:spcBef>
            </a:pPr>
            <a:r>
              <a:rPr dirty="0" baseline="13888" sz="2700" spc="-1335">
                <a:latin typeface="Microsoft Sans Serif"/>
                <a:cs typeface="Microsoft Sans Serif"/>
              </a:rPr>
              <a:t>عف</a:t>
            </a:r>
            <a:r>
              <a:rPr dirty="0" baseline="30864" sz="2700" spc="-1335">
                <a:latin typeface="Microsoft Sans Serif"/>
                <a:cs typeface="Microsoft Sans Serif"/>
              </a:rPr>
              <a:t>„</a:t>
            </a:r>
            <a:r>
              <a:rPr dirty="0" baseline="30864" sz="2700" spc="-322">
                <a:latin typeface="Microsoft Sans Serif"/>
                <a:cs typeface="Microsoft Sans Serif"/>
              </a:rPr>
              <a:t> </a:t>
            </a:r>
            <a:r>
              <a:rPr dirty="0" baseline="13888" sz="2700" spc="-569">
                <a:latin typeface="Microsoft Sans Serif"/>
                <a:cs typeface="Microsoft Sans Serif"/>
              </a:rPr>
              <a:t>اوملا</a:t>
            </a:r>
            <a:r>
              <a:rPr dirty="0" baseline="13888" sz="2700" spc="-345">
                <a:latin typeface="Microsoft Sans Serif"/>
                <a:cs typeface="Microsoft Sans Serif"/>
              </a:rPr>
              <a:t> </a:t>
            </a:r>
            <a:r>
              <a:rPr dirty="0" sz="1800" spc="-305">
                <a:latin typeface="Microsoft Sans Serif"/>
                <a:cs typeface="Microsoft Sans Serif"/>
              </a:rPr>
              <a:t>ةذ</a:t>
            </a:r>
            <a:r>
              <a:rPr dirty="0" baseline="15432" sz="2700" spc="-457">
                <a:latin typeface="Microsoft Sans Serif"/>
                <a:cs typeface="Microsoft Sans Serif"/>
              </a:rPr>
              <a:t>.</a:t>
            </a:r>
            <a:r>
              <a:rPr dirty="0" baseline="15432" sz="2700" spc="-375">
                <a:latin typeface="Microsoft Sans Serif"/>
                <a:cs typeface="Microsoft Sans Serif"/>
              </a:rPr>
              <a:t> </a:t>
            </a:r>
            <a:r>
              <a:rPr dirty="0" baseline="6172" sz="2700">
                <a:latin typeface="Microsoft Sans Serif"/>
                <a:cs typeface="Microsoft Sans Serif"/>
              </a:rPr>
              <a:t>ه</a:t>
            </a:r>
            <a:r>
              <a:rPr dirty="0" baseline="6172" sz="2700" spc="-359">
                <a:latin typeface="Microsoft Sans Serif"/>
                <a:cs typeface="Microsoft Sans Serif"/>
              </a:rPr>
              <a:t> </a:t>
            </a:r>
            <a:r>
              <a:rPr dirty="0" sz="1800" spc="-570">
                <a:latin typeface="Microsoft Sans Serif"/>
                <a:cs typeface="Microsoft Sans Serif"/>
              </a:rPr>
              <a:t>اهر</a:t>
            </a:r>
            <a:r>
              <a:rPr dirty="0" baseline="26234" sz="2700" spc="-855">
                <a:latin typeface="Microsoft Sans Serif"/>
                <a:cs typeface="Microsoft Sans Serif"/>
              </a:rPr>
              <a:t>.</a:t>
            </a:r>
            <a:r>
              <a:rPr dirty="0" baseline="9259" sz="2700" spc="-855">
                <a:latin typeface="Microsoft Sans Serif"/>
                <a:cs typeface="Microsoft Sans Serif"/>
              </a:rPr>
              <a:t>فون</a:t>
            </a:r>
            <a:r>
              <a:rPr dirty="0" baseline="26234" sz="2700" spc="-855">
                <a:latin typeface="Microsoft Sans Serif"/>
                <a:cs typeface="Microsoft Sans Serif"/>
              </a:rPr>
              <a:t>„</a:t>
            </a:r>
            <a:r>
              <a:rPr dirty="0" baseline="26234" sz="2700" spc="-75">
                <a:latin typeface="Microsoft Sans Serif"/>
                <a:cs typeface="Microsoft Sans Serif"/>
              </a:rPr>
              <a:t> </a:t>
            </a:r>
            <a:r>
              <a:rPr dirty="0" baseline="10802" sz="2700" spc="-1410">
                <a:latin typeface="Microsoft Sans Serif"/>
                <a:cs typeface="Microsoft Sans Serif"/>
              </a:rPr>
              <a:t>يت</a:t>
            </a:r>
            <a:r>
              <a:rPr dirty="0" baseline="21604" sz="2700" spc="-1410">
                <a:latin typeface="Microsoft Sans Serif"/>
                <a:cs typeface="Microsoft Sans Serif"/>
              </a:rPr>
              <a:t>„</a:t>
            </a:r>
            <a:r>
              <a:rPr dirty="0" baseline="21604" sz="2700" spc="-412">
                <a:latin typeface="Microsoft Sans Serif"/>
                <a:cs typeface="Microsoft Sans Serif"/>
              </a:rPr>
              <a:t> </a:t>
            </a:r>
            <a:r>
              <a:rPr dirty="0" baseline="10802" sz="2700" spc="-667">
                <a:latin typeface="Microsoft Sans Serif"/>
                <a:cs typeface="Microsoft Sans Serif"/>
              </a:rPr>
              <a:t>لا</a:t>
            </a:r>
            <a:r>
              <a:rPr dirty="0" baseline="10802" sz="2700" spc="-367">
                <a:latin typeface="Microsoft Sans Serif"/>
                <a:cs typeface="Microsoft Sans Serif"/>
              </a:rPr>
              <a:t> </a:t>
            </a:r>
            <a:r>
              <a:rPr dirty="0" sz="1800" spc="-440">
                <a:latin typeface="Microsoft Sans Serif"/>
                <a:cs typeface="Microsoft Sans Serif"/>
              </a:rPr>
              <a:t>ب</a:t>
            </a:r>
            <a:r>
              <a:rPr dirty="0" baseline="18518" sz="2700" spc="-660">
                <a:latin typeface="Microsoft Sans Serif"/>
                <a:cs typeface="Microsoft Sans Serif"/>
              </a:rPr>
              <a:t>„</a:t>
            </a:r>
            <a:r>
              <a:rPr dirty="0" baseline="18518" sz="2700" spc="30">
                <a:latin typeface="Microsoft Sans Serif"/>
                <a:cs typeface="Microsoft Sans Serif"/>
              </a:rPr>
              <a:t> </a:t>
            </a:r>
            <a:r>
              <a:rPr dirty="0" baseline="7716" sz="2700" spc="-1342">
                <a:latin typeface="Microsoft Sans Serif"/>
                <a:cs typeface="Microsoft Sans Serif"/>
              </a:rPr>
              <a:t>اثث</a:t>
            </a:r>
            <a:r>
              <a:rPr dirty="0" baseline="18518" sz="2700" spc="-1342">
                <a:latin typeface="Microsoft Sans Serif"/>
                <a:cs typeface="Microsoft Sans Serif"/>
              </a:rPr>
              <a:t>.</a:t>
            </a:r>
            <a:r>
              <a:rPr dirty="0" baseline="18518" sz="2700" spc="-450">
                <a:latin typeface="Microsoft Sans Serif"/>
                <a:cs typeface="Microsoft Sans Serif"/>
              </a:rPr>
              <a:t> </a:t>
            </a:r>
            <a:r>
              <a:rPr dirty="0" baseline="12345" sz="2700" spc="-1139">
                <a:latin typeface="Microsoft Sans Serif"/>
                <a:cs typeface="Microsoft Sans Serif"/>
              </a:rPr>
              <a:t>ق</a:t>
            </a:r>
            <a:r>
              <a:rPr dirty="0" baseline="30864" sz="2700" spc="-1139">
                <a:latin typeface="Microsoft Sans Serif"/>
                <a:cs typeface="Microsoft Sans Serif"/>
              </a:rPr>
              <a:t>„</a:t>
            </a:r>
            <a:r>
              <a:rPr dirty="0" baseline="30864" sz="2700" spc="-442">
                <a:latin typeface="Microsoft Sans Serif"/>
                <a:cs typeface="Microsoft Sans Serif"/>
              </a:rPr>
              <a:t> </a:t>
            </a:r>
            <a:r>
              <a:rPr dirty="0" baseline="18518" sz="2700" spc="-1064">
                <a:latin typeface="Microsoft Sans Serif"/>
                <a:cs typeface="Microsoft Sans Serif"/>
              </a:rPr>
              <a:t>ت</a:t>
            </a:r>
            <a:r>
              <a:rPr dirty="0" baseline="29320" sz="2700" spc="-1064">
                <a:latin typeface="Microsoft Sans Serif"/>
                <a:cs typeface="Microsoft Sans Serif"/>
              </a:rPr>
              <a:t>„</a:t>
            </a:r>
            <a:r>
              <a:rPr dirty="0" baseline="21604" sz="2700" spc="-1064">
                <a:latin typeface="Microsoft Sans Serif"/>
                <a:cs typeface="Microsoft Sans Serif"/>
              </a:rPr>
              <a:t>لا</a:t>
            </a:r>
            <a:r>
              <a:rPr dirty="0" baseline="21604" sz="2700" spc="240">
                <a:latin typeface="Microsoft Sans Serif"/>
                <a:cs typeface="Microsoft Sans Serif"/>
              </a:rPr>
              <a:t> </a:t>
            </a:r>
            <a:r>
              <a:rPr dirty="0" baseline="13888" sz="2700" spc="-750">
                <a:latin typeface="Microsoft Sans Serif"/>
                <a:cs typeface="Microsoft Sans Serif"/>
              </a:rPr>
              <a:t>.</a:t>
            </a:r>
            <a:r>
              <a:rPr dirty="0" baseline="13888" sz="2700" spc="-202">
                <a:latin typeface="Microsoft Sans Serif"/>
                <a:cs typeface="Microsoft Sans Serif"/>
              </a:rPr>
              <a:t> </a:t>
            </a:r>
            <a:r>
              <a:rPr dirty="0" baseline="20061" sz="2700" spc="-1732">
                <a:latin typeface="Microsoft Sans Serif"/>
                <a:cs typeface="Microsoft Sans Serif"/>
              </a:rPr>
              <a:t>مض</a:t>
            </a:r>
            <a:r>
              <a:rPr dirty="0" baseline="37037" sz="2700" spc="-1732">
                <a:latin typeface="Microsoft Sans Serif"/>
                <a:cs typeface="Microsoft Sans Serif"/>
              </a:rPr>
              <a:t>.</a:t>
            </a:r>
            <a:r>
              <a:rPr dirty="0" baseline="37037" sz="2700" spc="644">
                <a:latin typeface="Microsoft Sans Serif"/>
                <a:cs typeface="Microsoft Sans Serif"/>
              </a:rPr>
              <a:t> </a:t>
            </a:r>
            <a:r>
              <a:rPr dirty="0" baseline="13888" sz="2700" spc="-750">
                <a:latin typeface="Microsoft Sans Serif"/>
                <a:cs typeface="Microsoft Sans Serif"/>
              </a:rPr>
              <a:t>.</a:t>
            </a:r>
            <a:r>
              <a:rPr dirty="0" baseline="13888" sz="2700" spc="-172">
                <a:latin typeface="Microsoft Sans Serif"/>
                <a:cs typeface="Microsoft Sans Serif"/>
              </a:rPr>
              <a:t> </a:t>
            </a:r>
            <a:r>
              <a:rPr dirty="0" baseline="9259" sz="2700" spc="-1552">
                <a:latin typeface="Microsoft Sans Serif"/>
                <a:cs typeface="Microsoft Sans Serif"/>
              </a:rPr>
              <a:t>ي</a:t>
            </a:r>
            <a:r>
              <a:rPr dirty="0" baseline="4629" sz="2700" spc="-1552">
                <a:latin typeface="Microsoft Sans Serif"/>
                <a:cs typeface="Microsoft Sans Serif"/>
              </a:rPr>
              <a:t>„</a:t>
            </a:r>
            <a:r>
              <a:rPr dirty="0" baseline="4629" sz="2700" spc="-262">
                <a:latin typeface="Microsoft Sans Serif"/>
                <a:cs typeface="Microsoft Sans Serif"/>
              </a:rPr>
              <a:t> </a:t>
            </a:r>
            <a:r>
              <a:rPr dirty="0" baseline="7716" sz="2700" spc="-1462">
                <a:latin typeface="Microsoft Sans Serif"/>
                <a:cs typeface="Microsoft Sans Serif"/>
              </a:rPr>
              <a:t>ح</a:t>
            </a:r>
            <a:r>
              <a:rPr dirty="0" baseline="21604" sz="2700" spc="-1462">
                <a:latin typeface="Microsoft Sans Serif"/>
                <a:cs typeface="Microsoft Sans Serif"/>
              </a:rPr>
              <a:t>.</a:t>
            </a:r>
            <a:r>
              <a:rPr dirty="0" baseline="21604" sz="2700" spc="-22">
                <a:latin typeface="Microsoft Sans Serif"/>
                <a:cs typeface="Microsoft Sans Serif"/>
              </a:rPr>
              <a:t> </a:t>
            </a:r>
            <a:r>
              <a:rPr dirty="0" baseline="18518" sz="2700" spc="-750">
                <a:latin typeface="Microsoft Sans Serif"/>
                <a:cs typeface="Microsoft Sans Serif"/>
              </a:rPr>
              <a:t>,</a:t>
            </a:r>
            <a:r>
              <a:rPr dirty="0" baseline="18518" sz="2700" spc="-209">
                <a:latin typeface="Microsoft Sans Serif"/>
                <a:cs typeface="Microsoft Sans Serif"/>
              </a:rPr>
              <a:t> </a:t>
            </a:r>
            <a:r>
              <a:rPr dirty="0" baseline="13888" sz="2700" spc="-839">
                <a:latin typeface="Microsoft Sans Serif"/>
                <a:cs typeface="Microsoft Sans Serif"/>
              </a:rPr>
              <a:t>ل</a:t>
            </a:r>
            <a:r>
              <a:rPr dirty="0" baseline="13888" sz="2700" spc="434">
                <a:latin typeface="Microsoft Sans Serif"/>
                <a:cs typeface="Microsoft Sans Serif"/>
              </a:rPr>
              <a:t> </a:t>
            </a:r>
            <a:r>
              <a:rPr dirty="0" baseline="3086" sz="2700" spc="-1777">
                <a:latin typeface="Microsoft Sans Serif"/>
                <a:cs typeface="Microsoft Sans Serif"/>
              </a:rPr>
              <a:t>ت</a:t>
            </a:r>
            <a:r>
              <a:rPr dirty="0" baseline="12345" sz="2700" spc="-1777">
                <a:latin typeface="Microsoft Sans Serif"/>
                <a:cs typeface="Microsoft Sans Serif"/>
              </a:rPr>
              <a:t>„</a:t>
            </a:r>
            <a:r>
              <a:rPr dirty="0" baseline="12345" sz="2700" spc="-262">
                <a:latin typeface="Microsoft Sans Serif"/>
                <a:cs typeface="Microsoft Sans Serif"/>
              </a:rPr>
              <a:t> </a:t>
            </a:r>
            <a:r>
              <a:rPr dirty="0" baseline="9259" sz="2700" spc="-1305">
                <a:latin typeface="Microsoft Sans Serif"/>
                <a:cs typeface="Microsoft Sans Serif"/>
              </a:rPr>
              <a:t>ق</a:t>
            </a:r>
            <a:r>
              <a:rPr dirty="0" baseline="18518" sz="2700" spc="-1305">
                <a:latin typeface="Microsoft Sans Serif"/>
                <a:cs typeface="Microsoft Sans Serif"/>
              </a:rPr>
              <a:t>.</a:t>
            </a:r>
            <a:r>
              <a:rPr dirty="0" baseline="18518" sz="2700" spc="157">
                <a:latin typeface="Microsoft Sans Serif"/>
                <a:cs typeface="Microsoft Sans Serif"/>
              </a:rPr>
              <a:t> </a:t>
            </a:r>
            <a:r>
              <a:rPr dirty="0" baseline="10802" sz="2700" spc="-1507">
                <a:latin typeface="Microsoft Sans Serif"/>
                <a:cs typeface="Microsoft Sans Serif"/>
              </a:rPr>
              <a:t>ضن</a:t>
            </a:r>
            <a:r>
              <a:rPr dirty="0" baseline="29320" sz="2700" spc="-1507">
                <a:latin typeface="Microsoft Sans Serif"/>
                <a:cs typeface="Microsoft Sans Serif"/>
              </a:rPr>
              <a:t>„</a:t>
            </a:r>
            <a:endParaRPr baseline="29320" sz="2700">
              <a:latin typeface="Microsoft Sans Serif"/>
              <a:cs typeface="Microsoft Sans Serif"/>
            </a:endParaRPr>
          </a:p>
        </p:txBody>
      </p:sp>
      <p:sp>
        <p:nvSpPr>
          <p:cNvPr id="33" name="object 33" descr=""/>
          <p:cNvSpPr txBox="1"/>
          <p:nvPr/>
        </p:nvSpPr>
        <p:spPr>
          <a:xfrm>
            <a:off x="9567798" y="6309766"/>
            <a:ext cx="2011680" cy="331470"/>
          </a:xfrm>
          <a:prstGeom prst="rect">
            <a:avLst/>
          </a:prstGeom>
        </p:spPr>
        <p:txBody>
          <a:bodyPr wrap="square" lIns="0" tIns="13335" rIns="0" bIns="0" rtlCol="0" vert="horz">
            <a:spAutoFit/>
          </a:bodyPr>
          <a:lstStyle/>
          <a:p>
            <a:pPr marL="12700">
              <a:lnSpc>
                <a:spcPct val="100000"/>
              </a:lnSpc>
              <a:spcBef>
                <a:spcPts val="105"/>
              </a:spcBef>
            </a:pPr>
            <a:r>
              <a:rPr dirty="0" sz="2000" spc="-10" b="1">
                <a:latin typeface="Calibri"/>
                <a:cs typeface="Calibri"/>
                <a:hlinkClick r:id="rId3"/>
              </a:rPr>
              <a:t>www.midocean.ae</a:t>
            </a:r>
            <a:endParaRPr sz="2000">
              <a:latin typeface="Calibri"/>
              <a:cs typeface="Calibri"/>
            </a:endParaRPr>
          </a:p>
        </p:txBody>
      </p:sp>
      <p:grpSp>
        <p:nvGrpSpPr>
          <p:cNvPr id="34" name="object 34" descr=""/>
          <p:cNvGrpSpPr/>
          <p:nvPr/>
        </p:nvGrpSpPr>
        <p:grpSpPr>
          <a:xfrm>
            <a:off x="9678923" y="268223"/>
            <a:ext cx="2306320" cy="5783580"/>
            <a:chOff x="9678923" y="268223"/>
            <a:chExt cx="2306320" cy="5783580"/>
          </a:xfrm>
        </p:grpSpPr>
        <p:pic>
          <p:nvPicPr>
            <p:cNvPr id="35" name="object 35" descr=""/>
            <p:cNvPicPr/>
            <p:nvPr/>
          </p:nvPicPr>
          <p:blipFill>
            <a:blip r:embed="rId4" cstate="print"/>
            <a:stretch>
              <a:fillRect/>
            </a:stretch>
          </p:blipFill>
          <p:spPr>
            <a:xfrm>
              <a:off x="9678923" y="268223"/>
              <a:ext cx="2305811" cy="1077468"/>
            </a:xfrm>
            <a:prstGeom prst="rect">
              <a:avLst/>
            </a:prstGeom>
          </p:spPr>
        </p:pic>
        <p:pic>
          <p:nvPicPr>
            <p:cNvPr id="36" name="object 36" descr=""/>
            <p:cNvPicPr/>
            <p:nvPr/>
          </p:nvPicPr>
          <p:blipFill>
            <a:blip r:embed="rId5" cstate="print"/>
            <a:stretch>
              <a:fillRect/>
            </a:stretch>
          </p:blipFill>
          <p:spPr>
            <a:xfrm>
              <a:off x="10776203" y="5442203"/>
              <a:ext cx="609600" cy="609599"/>
            </a:xfrm>
            <a:prstGeom prst="rect">
              <a:avLst/>
            </a:prstGeom>
          </p:spPr>
        </p:pic>
      </p:grpSp>
    </p:spTree>
  </p:cSld>
  <p:clrMapOvr>
    <a:masterClrMapping/>
  </p:clrMapOvr>
</p:sld>
</file>

<file path=ppt/slides/slide4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 descr=""/>
          <p:cNvSpPr txBox="1"/>
          <p:nvPr/>
        </p:nvSpPr>
        <p:spPr>
          <a:xfrm>
            <a:off x="4890261" y="1636903"/>
            <a:ext cx="7028815" cy="299720"/>
          </a:xfrm>
          <a:prstGeom prst="rect">
            <a:avLst/>
          </a:prstGeom>
        </p:spPr>
        <p:txBody>
          <a:bodyPr wrap="square" lIns="0" tIns="12700" rIns="0" bIns="0" rtlCol="0" vert="horz">
            <a:spAutoFit/>
          </a:bodyPr>
          <a:lstStyle/>
          <a:p>
            <a:pPr algn="r" marL="50800" marR="43180">
              <a:lnSpc>
                <a:spcPct val="100000"/>
              </a:lnSpc>
              <a:spcBef>
                <a:spcPts val="100"/>
              </a:spcBef>
            </a:pPr>
            <a:r>
              <a:rPr dirty="0" sz="1800" spc="-650">
                <a:solidFill>
                  <a:srgbClr val="FF0000"/>
                </a:solidFill>
                <a:latin typeface="Microsoft Sans Serif"/>
                <a:cs typeface="Microsoft Sans Serif"/>
              </a:rPr>
              <a:t>ح</a:t>
            </a:r>
            <a:r>
              <a:rPr dirty="0" baseline="-3086" sz="2700" spc="-975">
                <a:solidFill>
                  <a:srgbClr val="FF0000"/>
                </a:solidFill>
                <a:latin typeface="Microsoft Sans Serif"/>
                <a:cs typeface="Microsoft Sans Serif"/>
              </a:rPr>
              <a:t>,</a:t>
            </a:r>
            <a:r>
              <a:rPr dirty="0" baseline="-3086" sz="2700" spc="322">
                <a:solidFill>
                  <a:srgbClr val="FF0000"/>
                </a:solidFill>
                <a:latin typeface="Microsoft Sans Serif"/>
                <a:cs typeface="Microsoft Sans Serif"/>
              </a:rPr>
              <a:t> </a:t>
            </a:r>
            <a:r>
              <a:rPr dirty="0" baseline="-3086" sz="2700" spc="-247">
                <a:solidFill>
                  <a:srgbClr val="FF0000"/>
                </a:solidFill>
                <a:latin typeface="Microsoft Sans Serif"/>
                <a:cs typeface="Microsoft Sans Serif"/>
              </a:rPr>
              <a:t>ا</a:t>
            </a:r>
            <a:r>
              <a:rPr dirty="0" baseline="-3086" sz="2700" spc="179">
                <a:solidFill>
                  <a:srgbClr val="FF0000"/>
                </a:solidFill>
                <a:latin typeface="Microsoft Sans Serif"/>
                <a:cs typeface="Microsoft Sans Serif"/>
              </a:rPr>
              <a:t> </a:t>
            </a:r>
            <a:r>
              <a:rPr dirty="0" baseline="6172" sz="2700" spc="-750">
                <a:solidFill>
                  <a:srgbClr val="FF0000"/>
                </a:solidFill>
                <a:latin typeface="Microsoft Sans Serif"/>
                <a:cs typeface="Microsoft Sans Serif"/>
              </a:rPr>
              <a:t>.</a:t>
            </a:r>
            <a:r>
              <a:rPr dirty="0" baseline="6172" sz="2700" spc="-179">
                <a:solidFill>
                  <a:srgbClr val="FF0000"/>
                </a:solidFill>
                <a:latin typeface="Microsoft Sans Serif"/>
                <a:cs typeface="Microsoft Sans Serif"/>
              </a:rPr>
              <a:t> </a:t>
            </a:r>
            <a:r>
              <a:rPr dirty="0" baseline="1543" sz="2700" spc="-1289">
                <a:solidFill>
                  <a:srgbClr val="FF0000"/>
                </a:solidFill>
                <a:latin typeface="Microsoft Sans Serif"/>
                <a:cs typeface="Microsoft Sans Serif"/>
              </a:rPr>
              <a:t>ي</a:t>
            </a:r>
            <a:r>
              <a:rPr dirty="0" baseline="-7716" sz="2700" spc="-1289">
                <a:solidFill>
                  <a:srgbClr val="FF0000"/>
                </a:solidFill>
                <a:latin typeface="Microsoft Sans Serif"/>
                <a:cs typeface="Microsoft Sans Serif"/>
              </a:rPr>
              <a:t>„</a:t>
            </a:r>
            <a:r>
              <a:rPr dirty="0" baseline="-7716" sz="2700" spc="-487">
                <a:solidFill>
                  <a:srgbClr val="FF0000"/>
                </a:solidFill>
                <a:latin typeface="Microsoft Sans Serif"/>
                <a:cs typeface="Microsoft Sans Serif"/>
              </a:rPr>
              <a:t> </a:t>
            </a:r>
            <a:r>
              <a:rPr dirty="0" baseline="3086" sz="2700" spc="-1230">
                <a:solidFill>
                  <a:srgbClr val="FF0000"/>
                </a:solidFill>
                <a:latin typeface="Microsoft Sans Serif"/>
                <a:cs typeface="Microsoft Sans Serif"/>
              </a:rPr>
              <a:t>ت</a:t>
            </a:r>
            <a:r>
              <a:rPr dirty="0" baseline="-3086" sz="2700" spc="-1230">
                <a:solidFill>
                  <a:srgbClr val="FF0000"/>
                </a:solidFill>
                <a:latin typeface="Microsoft Sans Serif"/>
                <a:cs typeface="Microsoft Sans Serif"/>
              </a:rPr>
              <a:t>,</a:t>
            </a:r>
            <a:r>
              <a:rPr dirty="0" baseline="-3086" sz="2700" spc="195">
                <a:solidFill>
                  <a:srgbClr val="FF0000"/>
                </a:solidFill>
                <a:latin typeface="Microsoft Sans Serif"/>
                <a:cs typeface="Microsoft Sans Serif"/>
              </a:rPr>
              <a:t> </a:t>
            </a:r>
            <a:r>
              <a:rPr dirty="0" baseline="9259" sz="2700" spc="-1050">
                <a:solidFill>
                  <a:srgbClr val="FF0000"/>
                </a:solidFill>
                <a:latin typeface="Microsoft Sans Serif"/>
                <a:cs typeface="Microsoft Sans Serif"/>
              </a:rPr>
              <a:t>„</a:t>
            </a:r>
            <a:r>
              <a:rPr dirty="0" baseline="9259" sz="2700" spc="-359">
                <a:solidFill>
                  <a:srgbClr val="FF0000"/>
                </a:solidFill>
                <a:latin typeface="Microsoft Sans Serif"/>
                <a:cs typeface="Microsoft Sans Serif"/>
              </a:rPr>
              <a:t> </a:t>
            </a:r>
            <a:r>
              <a:rPr dirty="0" baseline="-4629" sz="2700" spc="-1267">
                <a:solidFill>
                  <a:srgbClr val="FF0000"/>
                </a:solidFill>
                <a:latin typeface="Microsoft Sans Serif"/>
                <a:cs typeface="Microsoft Sans Serif"/>
              </a:rPr>
              <a:t>ت</a:t>
            </a:r>
            <a:r>
              <a:rPr dirty="0" baseline="4629" sz="2700" spc="-1267">
                <a:solidFill>
                  <a:srgbClr val="FF0000"/>
                </a:solidFill>
                <a:latin typeface="Microsoft Sans Serif"/>
                <a:cs typeface="Microsoft Sans Serif"/>
              </a:rPr>
              <a:t>.</a:t>
            </a:r>
            <a:r>
              <a:rPr dirty="0" baseline="4629" sz="2700" spc="-412">
                <a:solidFill>
                  <a:srgbClr val="FF0000"/>
                </a:solidFill>
                <a:latin typeface="Microsoft Sans Serif"/>
                <a:cs typeface="Microsoft Sans Serif"/>
              </a:rPr>
              <a:t> </a:t>
            </a:r>
            <a:r>
              <a:rPr dirty="0" baseline="7716" sz="2700" spc="-750">
                <a:solidFill>
                  <a:srgbClr val="FF0000"/>
                </a:solidFill>
                <a:latin typeface="Microsoft Sans Serif"/>
                <a:cs typeface="Microsoft Sans Serif"/>
              </a:rPr>
              <a:t>.</a:t>
            </a:r>
            <a:r>
              <a:rPr dirty="0" baseline="7716" sz="2700" spc="442">
                <a:solidFill>
                  <a:srgbClr val="FF0000"/>
                </a:solidFill>
                <a:latin typeface="Microsoft Sans Serif"/>
                <a:cs typeface="Microsoft Sans Serif"/>
              </a:rPr>
              <a:t> </a:t>
            </a:r>
            <a:r>
              <a:rPr dirty="0" baseline="6172" sz="2700" spc="-652">
                <a:solidFill>
                  <a:srgbClr val="FF0000"/>
                </a:solidFill>
                <a:latin typeface="Microsoft Sans Serif"/>
                <a:cs typeface="Microsoft Sans Serif"/>
              </a:rPr>
              <a:t>ملا</a:t>
            </a:r>
            <a:r>
              <a:rPr dirty="0" baseline="6172" sz="2700" spc="7">
                <a:solidFill>
                  <a:srgbClr val="FF0000"/>
                </a:solidFill>
                <a:latin typeface="Microsoft Sans Serif"/>
                <a:cs typeface="Microsoft Sans Serif"/>
              </a:rPr>
              <a:t> </a:t>
            </a:r>
            <a:r>
              <a:rPr dirty="0" baseline="12345" sz="2700" spc="-892">
                <a:solidFill>
                  <a:srgbClr val="FF0000"/>
                </a:solidFill>
                <a:latin typeface="Microsoft Sans Serif"/>
                <a:cs typeface="Microsoft Sans Serif"/>
              </a:rPr>
              <a:t>ه</a:t>
            </a:r>
            <a:r>
              <a:rPr dirty="0" baseline="-4629" sz="2700" spc="-892">
                <a:solidFill>
                  <a:srgbClr val="FF0000"/>
                </a:solidFill>
                <a:latin typeface="Microsoft Sans Serif"/>
                <a:cs typeface="Microsoft Sans Serif"/>
              </a:rPr>
              <a:t>,</a:t>
            </a:r>
            <a:r>
              <a:rPr dirty="0" baseline="29320" sz="2700" spc="-892">
                <a:solidFill>
                  <a:srgbClr val="FF0000"/>
                </a:solidFill>
                <a:latin typeface="Microsoft Sans Serif"/>
                <a:cs typeface="Microsoft Sans Serif"/>
              </a:rPr>
              <a:t>ت</a:t>
            </a:r>
            <a:r>
              <a:rPr dirty="0" baseline="43209" sz="2700" spc="-892">
                <a:solidFill>
                  <a:srgbClr val="FF0000"/>
                </a:solidFill>
                <a:latin typeface="Microsoft Sans Serif"/>
                <a:cs typeface="Microsoft Sans Serif"/>
              </a:rPr>
              <a:t>.</a:t>
            </a:r>
            <a:r>
              <a:rPr dirty="0" baseline="43209" sz="2700" spc="517">
                <a:solidFill>
                  <a:srgbClr val="FF0000"/>
                </a:solidFill>
                <a:latin typeface="Microsoft Sans Serif"/>
                <a:cs typeface="Microsoft Sans Serif"/>
              </a:rPr>
              <a:t> </a:t>
            </a:r>
            <a:r>
              <a:rPr dirty="0" baseline="9259" sz="2700" spc="-1050">
                <a:latin typeface="Microsoft Sans Serif"/>
                <a:cs typeface="Microsoft Sans Serif"/>
              </a:rPr>
              <a:t>„</a:t>
            </a:r>
            <a:r>
              <a:rPr dirty="0" baseline="9259" sz="2700" spc="-359">
                <a:latin typeface="Microsoft Sans Serif"/>
                <a:cs typeface="Microsoft Sans Serif"/>
              </a:rPr>
              <a:t> </a:t>
            </a:r>
            <a:r>
              <a:rPr dirty="0" baseline="-4629" sz="2700" spc="-1192">
                <a:latin typeface="Microsoft Sans Serif"/>
                <a:cs typeface="Microsoft Sans Serif"/>
              </a:rPr>
              <a:t>ث</a:t>
            </a:r>
            <a:r>
              <a:rPr dirty="0" baseline="-9259" sz="2700" spc="-1192">
                <a:latin typeface="Microsoft Sans Serif"/>
                <a:cs typeface="Microsoft Sans Serif"/>
              </a:rPr>
              <a:t>„</a:t>
            </a:r>
            <a:r>
              <a:rPr dirty="0" baseline="9259" sz="2700" spc="-1192">
                <a:latin typeface="Microsoft Sans Serif"/>
                <a:cs typeface="Microsoft Sans Serif"/>
              </a:rPr>
              <a:t>كي</a:t>
            </a:r>
            <a:r>
              <a:rPr dirty="0" baseline="3086" sz="2700" spc="-1192">
                <a:latin typeface="Microsoft Sans Serif"/>
                <a:cs typeface="Microsoft Sans Serif"/>
              </a:rPr>
              <a:t>„</a:t>
            </a:r>
            <a:r>
              <a:rPr dirty="0" baseline="3086" sz="2700" spc="-270">
                <a:latin typeface="Microsoft Sans Serif"/>
                <a:cs typeface="Microsoft Sans Serif"/>
              </a:rPr>
              <a:t> </a:t>
            </a:r>
            <a:r>
              <a:rPr dirty="0" sz="1800">
                <a:latin typeface="Microsoft Sans Serif"/>
                <a:cs typeface="Microsoft Sans Serif"/>
              </a:rPr>
              <a:t>م</a:t>
            </a:r>
            <a:r>
              <a:rPr dirty="0" baseline="10802" sz="2700" spc="-89">
                <a:latin typeface="Microsoft Sans Serif"/>
                <a:cs typeface="Microsoft Sans Serif"/>
              </a:rPr>
              <a:t> </a:t>
            </a:r>
            <a:r>
              <a:rPr dirty="0" baseline="-3086" sz="2700" spc="-247">
                <a:latin typeface="Microsoft Sans Serif"/>
                <a:cs typeface="Microsoft Sans Serif"/>
              </a:rPr>
              <a:t>ا</a:t>
            </a:r>
            <a:r>
              <a:rPr dirty="0" baseline="-3086" sz="2700" spc="195">
                <a:latin typeface="Microsoft Sans Serif"/>
                <a:cs typeface="Microsoft Sans Serif"/>
              </a:rPr>
              <a:t> </a:t>
            </a:r>
            <a:r>
              <a:rPr dirty="0" baseline="9259" sz="2700" spc="-810">
                <a:latin typeface="Microsoft Sans Serif"/>
                <a:cs typeface="Microsoft Sans Serif"/>
              </a:rPr>
              <a:t>ك</a:t>
            </a:r>
            <a:r>
              <a:rPr dirty="0" baseline="9259" sz="2700" spc="-465">
                <a:latin typeface="Microsoft Sans Serif"/>
                <a:cs typeface="Microsoft Sans Serif"/>
              </a:rPr>
              <a:t> </a:t>
            </a:r>
            <a:r>
              <a:rPr dirty="0" baseline="13888" sz="2700" spc="-735">
                <a:latin typeface="Microsoft Sans Serif"/>
                <a:cs typeface="Microsoft Sans Serif"/>
              </a:rPr>
              <a:t>حملا</a:t>
            </a:r>
            <a:r>
              <a:rPr dirty="0" baseline="13888" sz="2700" spc="1297">
                <a:latin typeface="Microsoft Sans Serif"/>
                <a:cs typeface="Microsoft Sans Serif"/>
              </a:rPr>
              <a:t> </a:t>
            </a:r>
            <a:r>
              <a:rPr dirty="0" baseline="10802" sz="2700" spc="-1050">
                <a:latin typeface="Microsoft Sans Serif"/>
                <a:cs typeface="Microsoft Sans Serif"/>
              </a:rPr>
              <a:t>„</a:t>
            </a:r>
            <a:r>
              <a:rPr dirty="0" baseline="10802" sz="2700" spc="660">
                <a:latin typeface="Microsoft Sans Serif"/>
                <a:cs typeface="Microsoft Sans Serif"/>
              </a:rPr>
              <a:t> </a:t>
            </a:r>
            <a:r>
              <a:rPr dirty="0" baseline="4629" sz="2700" spc="-742">
                <a:latin typeface="Microsoft Sans Serif"/>
                <a:cs typeface="Microsoft Sans Serif"/>
              </a:rPr>
              <a:t>هط</a:t>
            </a:r>
            <a:r>
              <a:rPr dirty="0" baseline="20061" sz="2700" spc="-742">
                <a:latin typeface="Microsoft Sans Serif"/>
                <a:cs typeface="Microsoft Sans Serif"/>
              </a:rPr>
              <a:t>.</a:t>
            </a:r>
            <a:r>
              <a:rPr dirty="0" baseline="13888" sz="2700" spc="855">
                <a:latin typeface="Microsoft Sans Serif"/>
                <a:cs typeface="Microsoft Sans Serif"/>
              </a:rPr>
              <a:t> </a:t>
            </a:r>
            <a:r>
              <a:rPr dirty="0" baseline="9259" sz="2700" spc="-1050">
                <a:latin typeface="Microsoft Sans Serif"/>
                <a:cs typeface="Microsoft Sans Serif"/>
              </a:rPr>
              <a:t>„</a:t>
            </a:r>
            <a:r>
              <a:rPr dirty="0" baseline="9259" sz="2700" spc="-359">
                <a:latin typeface="Microsoft Sans Serif"/>
                <a:cs typeface="Microsoft Sans Serif"/>
              </a:rPr>
              <a:t> </a:t>
            </a:r>
            <a:r>
              <a:rPr dirty="0" sz="1800" spc="-1215">
                <a:latin typeface="Microsoft Sans Serif"/>
                <a:cs typeface="Microsoft Sans Serif"/>
              </a:rPr>
              <a:t>ثص</a:t>
            </a:r>
            <a:r>
              <a:rPr dirty="0" baseline="-9259" sz="2700" spc="-1822">
                <a:latin typeface="Microsoft Sans Serif"/>
                <a:cs typeface="Microsoft Sans Serif"/>
              </a:rPr>
              <a:t>„</a:t>
            </a:r>
            <a:r>
              <a:rPr dirty="0" baseline="-9259" sz="2700" spc="967">
                <a:latin typeface="Microsoft Sans Serif"/>
                <a:cs typeface="Microsoft Sans Serif"/>
              </a:rPr>
              <a:t> </a:t>
            </a:r>
            <a:r>
              <a:rPr dirty="0" baseline="7716" sz="2700" spc="-1080">
                <a:latin typeface="Microsoft Sans Serif"/>
                <a:cs typeface="Microsoft Sans Serif"/>
              </a:rPr>
              <a:t>صخ</a:t>
            </a:r>
            <a:r>
              <a:rPr dirty="0" baseline="29320" sz="2700" spc="-1080">
                <a:latin typeface="Microsoft Sans Serif"/>
                <a:cs typeface="Microsoft Sans Serif"/>
              </a:rPr>
              <a:t>.</a:t>
            </a:r>
            <a:r>
              <a:rPr dirty="0" baseline="18518" sz="2700" spc="-1080">
                <a:latin typeface="Microsoft Sans Serif"/>
                <a:cs typeface="Microsoft Sans Serif"/>
              </a:rPr>
              <a:t>لا</a:t>
            </a:r>
            <a:r>
              <a:rPr dirty="0" baseline="18518" sz="2700" spc="60">
                <a:latin typeface="Microsoft Sans Serif"/>
                <a:cs typeface="Microsoft Sans Serif"/>
              </a:rPr>
              <a:t> </a:t>
            </a:r>
            <a:r>
              <a:rPr dirty="0" baseline="9259" sz="2700" spc="-1050">
                <a:latin typeface="Microsoft Sans Serif"/>
                <a:cs typeface="Microsoft Sans Serif"/>
              </a:rPr>
              <a:t>„</a:t>
            </a:r>
            <a:r>
              <a:rPr dirty="0" baseline="9259" sz="2700" spc="-359">
                <a:latin typeface="Microsoft Sans Serif"/>
                <a:cs typeface="Microsoft Sans Serif"/>
              </a:rPr>
              <a:t> </a:t>
            </a:r>
            <a:r>
              <a:rPr dirty="0" baseline="-4629" sz="2700" spc="-1380">
                <a:latin typeface="Microsoft Sans Serif"/>
                <a:cs typeface="Microsoft Sans Serif"/>
              </a:rPr>
              <a:t>ت</a:t>
            </a:r>
            <a:r>
              <a:rPr dirty="0" baseline="-9259" sz="2700" spc="-1380">
                <a:latin typeface="Microsoft Sans Serif"/>
                <a:cs typeface="Microsoft Sans Serif"/>
              </a:rPr>
              <a:t>„</a:t>
            </a:r>
            <a:r>
              <a:rPr dirty="0" baseline="-9259" sz="2700" spc="-345">
                <a:latin typeface="Microsoft Sans Serif"/>
                <a:cs typeface="Microsoft Sans Serif"/>
              </a:rPr>
              <a:t> </a:t>
            </a:r>
            <a:r>
              <a:rPr dirty="0" baseline="6172" sz="2700" spc="-419">
                <a:latin typeface="Microsoft Sans Serif"/>
                <a:cs typeface="Microsoft Sans Serif"/>
              </a:rPr>
              <a:t>مج</a:t>
            </a:r>
            <a:r>
              <a:rPr dirty="0" baseline="6172" sz="2700" spc="165">
                <a:latin typeface="Microsoft Sans Serif"/>
                <a:cs typeface="Microsoft Sans Serif"/>
              </a:rPr>
              <a:t> </a:t>
            </a:r>
            <a:r>
              <a:rPr dirty="0" baseline="6172" sz="2700" spc="-750">
                <a:latin typeface="Microsoft Sans Serif"/>
                <a:cs typeface="Microsoft Sans Serif"/>
              </a:rPr>
              <a:t>.</a:t>
            </a:r>
            <a:r>
              <a:rPr dirty="0" baseline="15432" sz="2700" spc="52">
                <a:latin typeface="Microsoft Sans Serif"/>
                <a:cs typeface="Microsoft Sans Serif"/>
              </a:rPr>
              <a:t> </a:t>
            </a:r>
            <a:r>
              <a:rPr dirty="0" baseline="1543" sz="2700" spc="-1402">
                <a:latin typeface="Microsoft Sans Serif"/>
                <a:cs typeface="Microsoft Sans Serif"/>
              </a:rPr>
              <a:t>س</a:t>
            </a:r>
            <a:r>
              <a:rPr dirty="0" baseline="9259" sz="2700" spc="-322">
                <a:latin typeface="Microsoft Sans Serif"/>
                <a:cs typeface="Microsoft Sans Serif"/>
              </a:rPr>
              <a:t> </a:t>
            </a:r>
            <a:r>
              <a:rPr dirty="0" baseline="4629" sz="2700" spc="-1192">
                <a:latin typeface="Microsoft Sans Serif"/>
                <a:cs typeface="Microsoft Sans Serif"/>
              </a:rPr>
              <a:t>ت</a:t>
            </a:r>
            <a:r>
              <a:rPr dirty="0" sz="1800" spc="-795">
                <a:latin typeface="Microsoft Sans Serif"/>
                <a:cs typeface="Microsoft Sans Serif"/>
              </a:rPr>
              <a:t>,</a:t>
            </a:r>
            <a:r>
              <a:rPr dirty="0" sz="1800" spc="285">
                <a:latin typeface="Microsoft Sans Serif"/>
                <a:cs typeface="Microsoft Sans Serif"/>
              </a:rPr>
              <a:t> </a:t>
            </a:r>
            <a:r>
              <a:rPr dirty="0" baseline="3086" sz="2700" spc="-960">
                <a:latin typeface="Microsoft Sans Serif"/>
                <a:cs typeface="Microsoft Sans Serif"/>
              </a:rPr>
              <a:t>ل</a:t>
            </a:r>
            <a:r>
              <a:rPr dirty="0" baseline="3086" sz="2700" spc="405">
                <a:latin typeface="Microsoft Sans Serif"/>
                <a:cs typeface="Microsoft Sans Serif"/>
              </a:rPr>
              <a:t> </a:t>
            </a:r>
            <a:r>
              <a:rPr dirty="0" baseline="-3086" sz="2700" spc="-652">
                <a:latin typeface="Microsoft Sans Serif"/>
                <a:cs typeface="Microsoft Sans Serif"/>
              </a:rPr>
              <a:t>لا</a:t>
            </a:r>
            <a:r>
              <a:rPr dirty="0" baseline="-3086" sz="2700" spc="112">
                <a:latin typeface="Microsoft Sans Serif"/>
                <a:cs typeface="Microsoft Sans Serif"/>
              </a:rPr>
              <a:t> </a:t>
            </a:r>
            <a:r>
              <a:rPr dirty="0" baseline="16975" sz="2700" spc="-847">
                <a:latin typeface="Microsoft Sans Serif"/>
                <a:cs typeface="Microsoft Sans Serif"/>
              </a:rPr>
              <a:t>.</a:t>
            </a:r>
            <a:r>
              <a:rPr dirty="0" baseline="1543" sz="2700" spc="-847">
                <a:latin typeface="Microsoft Sans Serif"/>
                <a:cs typeface="Microsoft Sans Serif"/>
              </a:rPr>
              <a:t>نن</a:t>
            </a:r>
            <a:r>
              <a:rPr dirty="0" baseline="18518" sz="2700" spc="-847">
                <a:latin typeface="Microsoft Sans Serif"/>
                <a:cs typeface="Microsoft Sans Serif"/>
              </a:rPr>
              <a:t>.</a:t>
            </a:r>
            <a:r>
              <a:rPr dirty="0" baseline="18518" sz="2700" spc="-179">
                <a:latin typeface="Microsoft Sans Serif"/>
                <a:cs typeface="Microsoft Sans Serif"/>
              </a:rPr>
              <a:t> </a:t>
            </a:r>
            <a:r>
              <a:rPr dirty="0" baseline="1543" sz="2700" spc="-1012">
                <a:latin typeface="Microsoft Sans Serif"/>
                <a:cs typeface="Microsoft Sans Serif"/>
              </a:rPr>
              <a:t>ق</a:t>
            </a:r>
            <a:r>
              <a:rPr dirty="0" baseline="12345" sz="2700" spc="-1012">
                <a:latin typeface="Microsoft Sans Serif"/>
                <a:cs typeface="Microsoft Sans Serif"/>
              </a:rPr>
              <a:t>„</a:t>
            </a:r>
            <a:r>
              <a:rPr dirty="0" baseline="12345" sz="2700" spc="-450">
                <a:latin typeface="Microsoft Sans Serif"/>
                <a:cs typeface="Microsoft Sans Serif"/>
              </a:rPr>
              <a:t> </a:t>
            </a:r>
            <a:r>
              <a:rPr dirty="0" baseline="-1543" sz="2700" spc="-652">
                <a:latin typeface="Microsoft Sans Serif"/>
                <a:cs typeface="Microsoft Sans Serif"/>
              </a:rPr>
              <a:t>لا</a:t>
            </a:r>
            <a:r>
              <a:rPr dirty="0" baseline="-1543" sz="2700" spc="562">
                <a:latin typeface="Microsoft Sans Serif"/>
                <a:cs typeface="Microsoft Sans Serif"/>
              </a:rPr>
              <a:t> </a:t>
            </a:r>
            <a:r>
              <a:rPr dirty="0" baseline="9259" sz="2700" spc="-1050">
                <a:latin typeface="Microsoft Sans Serif"/>
                <a:cs typeface="Microsoft Sans Serif"/>
              </a:rPr>
              <a:t>يكق</a:t>
            </a:r>
            <a:r>
              <a:rPr dirty="0" baseline="29320" sz="2700" spc="-1050">
                <a:latin typeface="Microsoft Sans Serif"/>
                <a:cs typeface="Microsoft Sans Serif"/>
              </a:rPr>
              <a:t>.</a:t>
            </a:r>
            <a:r>
              <a:rPr dirty="0" baseline="29320" sz="2700" spc="-450">
                <a:latin typeface="Microsoft Sans Serif"/>
                <a:cs typeface="Microsoft Sans Serif"/>
              </a:rPr>
              <a:t> </a:t>
            </a:r>
            <a:r>
              <a:rPr dirty="0" baseline="16975" sz="2700" spc="-960">
                <a:latin typeface="Microsoft Sans Serif"/>
                <a:cs typeface="Microsoft Sans Serif"/>
              </a:rPr>
              <a:t>ت</a:t>
            </a:r>
            <a:r>
              <a:rPr dirty="0" baseline="27777" sz="2700" spc="-960">
                <a:latin typeface="Microsoft Sans Serif"/>
                <a:cs typeface="Microsoft Sans Serif"/>
              </a:rPr>
              <a:t>„</a:t>
            </a:r>
            <a:r>
              <a:rPr dirty="0" baseline="20061" sz="2700" spc="-960">
                <a:latin typeface="Microsoft Sans Serif"/>
                <a:cs typeface="Microsoft Sans Serif"/>
              </a:rPr>
              <a:t>لا</a:t>
            </a:r>
            <a:r>
              <a:rPr dirty="0" baseline="20061" sz="2700" spc="300">
                <a:latin typeface="Microsoft Sans Serif"/>
                <a:cs typeface="Microsoft Sans Serif"/>
              </a:rPr>
              <a:t> </a:t>
            </a:r>
            <a:r>
              <a:rPr dirty="0" baseline="12345" sz="2700" spc="-847">
                <a:latin typeface="Microsoft Sans Serif"/>
                <a:cs typeface="Microsoft Sans Serif"/>
              </a:rPr>
              <a:t>لع</a:t>
            </a:r>
            <a:r>
              <a:rPr dirty="0" baseline="12345" sz="2700" spc="1320">
                <a:latin typeface="Microsoft Sans Serif"/>
                <a:cs typeface="Microsoft Sans Serif"/>
              </a:rPr>
              <a:t> </a:t>
            </a:r>
            <a:r>
              <a:rPr dirty="0" baseline="10802" sz="2700" spc="-1050">
                <a:latin typeface="Microsoft Sans Serif"/>
                <a:cs typeface="Microsoft Sans Serif"/>
              </a:rPr>
              <a:t>„</a:t>
            </a:r>
            <a:r>
              <a:rPr dirty="0" baseline="10802" sz="2700" spc="660">
                <a:latin typeface="Microsoft Sans Serif"/>
                <a:cs typeface="Microsoft Sans Serif"/>
              </a:rPr>
              <a:t> </a:t>
            </a:r>
            <a:r>
              <a:rPr dirty="0" sz="1800" spc="-980">
                <a:latin typeface="Microsoft Sans Serif"/>
                <a:cs typeface="Microsoft Sans Serif"/>
              </a:rPr>
              <a:t>ي</a:t>
            </a:r>
            <a:r>
              <a:rPr dirty="0" baseline="13888" sz="2700" spc="862">
                <a:latin typeface="Microsoft Sans Serif"/>
                <a:cs typeface="Microsoft Sans Serif"/>
              </a:rPr>
              <a:t> </a:t>
            </a:r>
            <a:r>
              <a:rPr dirty="0" baseline="3086" sz="2700" spc="-1380">
                <a:latin typeface="Microsoft Sans Serif"/>
                <a:cs typeface="Microsoft Sans Serif"/>
              </a:rPr>
              <a:t>ت</a:t>
            </a:r>
            <a:r>
              <a:rPr dirty="0" baseline="13888" sz="2700" spc="-1380">
                <a:latin typeface="Microsoft Sans Serif"/>
                <a:cs typeface="Microsoft Sans Serif"/>
              </a:rPr>
              <a:t>„</a:t>
            </a:r>
            <a:r>
              <a:rPr dirty="0" baseline="13888" sz="2700" spc="-412">
                <a:latin typeface="Microsoft Sans Serif"/>
                <a:cs typeface="Microsoft Sans Serif"/>
              </a:rPr>
              <a:t> </a:t>
            </a:r>
            <a:r>
              <a:rPr dirty="0" baseline="3086" sz="2700" spc="-652">
                <a:latin typeface="Microsoft Sans Serif"/>
                <a:cs typeface="Microsoft Sans Serif"/>
              </a:rPr>
              <a:t>لا</a:t>
            </a:r>
            <a:r>
              <a:rPr dirty="0" baseline="3086" sz="2700" spc="75">
                <a:latin typeface="Microsoft Sans Serif"/>
                <a:cs typeface="Microsoft Sans Serif"/>
              </a:rPr>
              <a:t> </a:t>
            </a:r>
            <a:r>
              <a:rPr dirty="0" baseline="9259" sz="2700" spc="-1050">
                <a:latin typeface="Microsoft Sans Serif"/>
                <a:cs typeface="Microsoft Sans Serif"/>
              </a:rPr>
              <a:t>„</a:t>
            </a:r>
            <a:r>
              <a:rPr dirty="0" baseline="9259" sz="2700" spc="-359">
                <a:latin typeface="Microsoft Sans Serif"/>
                <a:cs typeface="Microsoft Sans Serif"/>
              </a:rPr>
              <a:t> </a:t>
            </a:r>
            <a:r>
              <a:rPr dirty="0" baseline="9259" sz="2700" spc="-1192">
                <a:latin typeface="Microsoft Sans Serif"/>
                <a:cs typeface="Microsoft Sans Serif"/>
              </a:rPr>
              <a:t>ثكي</a:t>
            </a:r>
            <a:r>
              <a:rPr dirty="0" baseline="3086" sz="2700" spc="-1192">
                <a:latin typeface="Microsoft Sans Serif"/>
                <a:cs typeface="Microsoft Sans Serif"/>
              </a:rPr>
              <a:t>„</a:t>
            </a:r>
            <a:r>
              <a:rPr dirty="0" baseline="-9259" sz="2700" spc="-1192">
                <a:latin typeface="Microsoft Sans Serif"/>
                <a:cs typeface="Microsoft Sans Serif"/>
              </a:rPr>
              <a:t>„</a:t>
            </a:r>
            <a:r>
              <a:rPr dirty="0" baseline="-9259" sz="2700" spc="675">
                <a:latin typeface="Microsoft Sans Serif"/>
                <a:cs typeface="Microsoft Sans Serif"/>
              </a:rPr>
              <a:t> </a:t>
            </a:r>
            <a:r>
              <a:rPr dirty="0" sz="1800">
                <a:latin typeface="Microsoft Sans Serif"/>
                <a:cs typeface="Microsoft Sans Serif"/>
              </a:rPr>
              <a:t>م</a:t>
            </a:r>
            <a:r>
              <a:rPr dirty="0" baseline="10802" sz="2700" spc="-89">
                <a:latin typeface="Microsoft Sans Serif"/>
                <a:cs typeface="Microsoft Sans Serif"/>
              </a:rPr>
              <a:t> </a:t>
            </a:r>
            <a:r>
              <a:rPr dirty="0" baseline="-3086" sz="2700" spc="-247">
                <a:latin typeface="Microsoft Sans Serif"/>
                <a:cs typeface="Microsoft Sans Serif"/>
              </a:rPr>
              <a:t>ا</a:t>
            </a:r>
            <a:r>
              <a:rPr dirty="0" baseline="-3086" sz="2700" spc="-104">
                <a:latin typeface="Microsoft Sans Serif"/>
                <a:cs typeface="Microsoft Sans Serif"/>
              </a:rPr>
              <a:t> </a:t>
            </a:r>
            <a:r>
              <a:rPr dirty="0" baseline="1543" sz="2700" spc="-1237">
                <a:latin typeface="Microsoft Sans Serif"/>
                <a:cs typeface="Microsoft Sans Serif"/>
              </a:rPr>
              <a:t>ب</a:t>
            </a:r>
            <a:r>
              <a:rPr dirty="0" baseline="-10802" sz="2700" spc="-1237">
                <a:latin typeface="Microsoft Sans Serif"/>
                <a:cs typeface="Microsoft Sans Serif"/>
              </a:rPr>
              <a:t>„</a:t>
            </a:r>
            <a:r>
              <a:rPr dirty="0" baseline="-10802" sz="2700" spc="-322">
                <a:latin typeface="Microsoft Sans Serif"/>
                <a:cs typeface="Microsoft Sans Serif"/>
              </a:rPr>
              <a:t> </a:t>
            </a:r>
            <a:r>
              <a:rPr dirty="0" baseline="1543" sz="2700" spc="-1320">
                <a:latin typeface="Microsoft Sans Serif"/>
                <a:cs typeface="Microsoft Sans Serif"/>
              </a:rPr>
              <a:t>ضف</a:t>
            </a:r>
            <a:r>
              <a:rPr dirty="0" baseline="23148" sz="2700" spc="-1320">
                <a:latin typeface="Microsoft Sans Serif"/>
                <a:cs typeface="Microsoft Sans Serif"/>
              </a:rPr>
              <a:t>„</a:t>
            </a:r>
            <a:r>
              <a:rPr dirty="0" baseline="12345" sz="2700" spc="-1320">
                <a:latin typeface="Microsoft Sans Serif"/>
                <a:cs typeface="Microsoft Sans Serif"/>
              </a:rPr>
              <a:t>.</a:t>
            </a:r>
            <a:r>
              <a:rPr dirty="0" baseline="12345" sz="2700" spc="247">
                <a:latin typeface="Microsoft Sans Serif"/>
                <a:cs typeface="Microsoft Sans Serif"/>
              </a:rPr>
              <a:t> </a:t>
            </a:r>
            <a:r>
              <a:rPr dirty="0" baseline="9259" sz="2700" spc="-652">
                <a:latin typeface="Microsoft Sans Serif"/>
                <a:cs typeface="Microsoft Sans Serif"/>
              </a:rPr>
              <a:t>لا</a:t>
            </a:r>
            <a:r>
              <a:rPr dirty="0" baseline="9259" sz="2700" spc="202">
                <a:latin typeface="Microsoft Sans Serif"/>
                <a:cs typeface="Microsoft Sans Serif"/>
              </a:rPr>
              <a:t> </a:t>
            </a:r>
            <a:r>
              <a:rPr dirty="0" baseline="6172" sz="2700" spc="-750">
                <a:latin typeface="Microsoft Sans Serif"/>
                <a:cs typeface="Microsoft Sans Serif"/>
              </a:rPr>
              <a:t>.</a:t>
            </a:r>
            <a:r>
              <a:rPr dirty="0" baseline="6172" sz="2700" spc="-217">
                <a:latin typeface="Microsoft Sans Serif"/>
                <a:cs typeface="Microsoft Sans Serif"/>
              </a:rPr>
              <a:t> </a:t>
            </a:r>
            <a:r>
              <a:rPr dirty="0" sz="1800" spc="-50">
                <a:latin typeface="Microsoft Sans Serif"/>
                <a:cs typeface="Microsoft Sans Serif"/>
              </a:rPr>
              <a:t>م</a:t>
            </a:r>
            <a:r>
              <a:rPr dirty="0" sz="1800" spc="330">
                <a:latin typeface="Microsoft Sans Serif"/>
                <a:cs typeface="Microsoft Sans Serif"/>
              </a:rPr>
              <a:t> </a:t>
            </a:r>
            <a:r>
              <a:rPr dirty="0" baseline="-1543" sz="2700" spc="-1380">
                <a:latin typeface="Microsoft Sans Serif"/>
                <a:cs typeface="Microsoft Sans Serif"/>
              </a:rPr>
              <a:t>ت</a:t>
            </a:r>
            <a:r>
              <a:rPr dirty="0" baseline="-7716" sz="2700" spc="-1380">
                <a:latin typeface="Microsoft Sans Serif"/>
                <a:cs typeface="Microsoft Sans Serif"/>
              </a:rPr>
              <a:t>„</a:t>
            </a:r>
            <a:r>
              <a:rPr dirty="0" baseline="-7716" sz="2700" spc="15">
                <a:latin typeface="Microsoft Sans Serif"/>
                <a:cs typeface="Microsoft Sans Serif"/>
              </a:rPr>
              <a:t> </a:t>
            </a:r>
            <a:r>
              <a:rPr dirty="0" baseline="4629" sz="2700" spc="-690">
                <a:latin typeface="Microsoft Sans Serif"/>
                <a:cs typeface="Microsoft Sans Serif"/>
              </a:rPr>
              <a:t>علا</a:t>
            </a:r>
            <a:r>
              <a:rPr dirty="0" baseline="4629" sz="2700" spc="-112">
                <a:latin typeface="Microsoft Sans Serif"/>
                <a:cs typeface="Microsoft Sans Serif"/>
              </a:rPr>
              <a:t> </a:t>
            </a:r>
            <a:r>
              <a:rPr dirty="0" baseline="1543" sz="2700" spc="-1139">
                <a:latin typeface="Microsoft Sans Serif"/>
                <a:cs typeface="Microsoft Sans Serif"/>
              </a:rPr>
              <a:t>ضن</a:t>
            </a:r>
            <a:r>
              <a:rPr dirty="0" baseline="-1543" sz="2700" spc="-1139">
                <a:latin typeface="Microsoft Sans Serif"/>
                <a:cs typeface="Microsoft Sans Serif"/>
              </a:rPr>
              <a:t>„</a:t>
            </a:r>
            <a:r>
              <a:rPr dirty="0" baseline="12345" sz="2700" spc="-1139">
                <a:latin typeface="Microsoft Sans Serif"/>
                <a:cs typeface="Microsoft Sans Serif"/>
              </a:rPr>
              <a:t>.</a:t>
            </a:r>
            <a:r>
              <a:rPr dirty="0" baseline="13888" sz="2700" spc="2572">
                <a:latin typeface="Microsoft Sans Serif"/>
                <a:cs typeface="Microsoft Sans Serif"/>
              </a:rPr>
              <a:t> </a:t>
            </a:r>
            <a:r>
              <a:rPr dirty="0" baseline="1543" sz="2700" spc="-1102">
                <a:latin typeface="Microsoft Sans Serif"/>
                <a:cs typeface="Microsoft Sans Serif"/>
              </a:rPr>
              <a:t>ث</a:t>
            </a:r>
            <a:r>
              <a:rPr dirty="0" baseline="6172" sz="2700" spc="-1102">
                <a:latin typeface="Microsoft Sans Serif"/>
                <a:cs typeface="Microsoft Sans Serif"/>
              </a:rPr>
              <a:t>.</a:t>
            </a:r>
            <a:r>
              <a:rPr dirty="0" baseline="6172" sz="2700" spc="-487">
                <a:latin typeface="Microsoft Sans Serif"/>
                <a:cs typeface="Microsoft Sans Serif"/>
              </a:rPr>
              <a:t> </a:t>
            </a:r>
            <a:r>
              <a:rPr dirty="0" sz="1800" spc="35">
                <a:latin typeface="Microsoft Sans Serif"/>
                <a:cs typeface="Microsoft Sans Serif"/>
              </a:rPr>
              <a:t>ه</a:t>
            </a:r>
            <a:r>
              <a:rPr dirty="0" sz="1800" spc="875">
                <a:latin typeface="Microsoft Sans Serif"/>
                <a:cs typeface="Microsoft Sans Serif"/>
              </a:rPr>
              <a:t> </a:t>
            </a:r>
            <a:r>
              <a:rPr dirty="0" baseline="9259" sz="2700" spc="-1050">
                <a:latin typeface="Microsoft Sans Serif"/>
                <a:cs typeface="Microsoft Sans Serif"/>
              </a:rPr>
              <a:t>„</a:t>
            </a:r>
            <a:r>
              <a:rPr dirty="0" baseline="9259" sz="2700" spc="104">
                <a:latin typeface="Microsoft Sans Serif"/>
                <a:cs typeface="Microsoft Sans Serif"/>
              </a:rPr>
              <a:t> </a:t>
            </a:r>
            <a:r>
              <a:rPr dirty="0" sz="1800" spc="-710">
                <a:latin typeface="Microsoft Sans Serif"/>
                <a:cs typeface="Microsoft Sans Serif"/>
              </a:rPr>
              <a:t>ن</a:t>
            </a:r>
            <a:r>
              <a:rPr dirty="0" baseline="16975" sz="2700" spc="-1064">
                <a:latin typeface="Microsoft Sans Serif"/>
                <a:cs typeface="Microsoft Sans Serif"/>
              </a:rPr>
              <a:t>.</a:t>
            </a:r>
            <a:r>
              <a:rPr dirty="0" baseline="16975" sz="2700" spc="-142">
                <a:latin typeface="Microsoft Sans Serif"/>
                <a:cs typeface="Microsoft Sans Serif"/>
              </a:rPr>
              <a:t> </a:t>
            </a:r>
            <a:r>
              <a:rPr dirty="0" baseline="1543" sz="2700" spc="-825">
                <a:latin typeface="Microsoft Sans Serif"/>
                <a:cs typeface="Microsoft Sans Serif"/>
              </a:rPr>
              <a:t>ك</a:t>
            </a:r>
            <a:endParaRPr baseline="1543" sz="2700">
              <a:latin typeface="Microsoft Sans Serif"/>
              <a:cs typeface="Microsoft Sans Serif"/>
            </a:endParaRPr>
          </a:p>
        </p:txBody>
      </p:sp>
      <p:sp>
        <p:nvSpPr>
          <p:cNvPr id="3" name="object 3" descr=""/>
          <p:cNvSpPr txBox="1"/>
          <p:nvPr/>
        </p:nvSpPr>
        <p:spPr>
          <a:xfrm>
            <a:off x="4634738" y="1650619"/>
            <a:ext cx="167005" cy="299720"/>
          </a:xfrm>
          <a:prstGeom prst="rect">
            <a:avLst/>
          </a:prstGeom>
        </p:spPr>
        <p:txBody>
          <a:bodyPr wrap="square" lIns="0" tIns="12700" rIns="0" bIns="0" rtlCol="0" vert="horz">
            <a:spAutoFit/>
          </a:bodyPr>
          <a:lstStyle/>
          <a:p>
            <a:pPr algn="r" marL="38100" marR="30480">
              <a:lnSpc>
                <a:spcPct val="100000"/>
              </a:lnSpc>
              <a:spcBef>
                <a:spcPts val="100"/>
              </a:spcBef>
            </a:pPr>
            <a:r>
              <a:rPr dirty="0" baseline="10802" sz="2700" spc="-750">
                <a:solidFill>
                  <a:srgbClr val="FF0000"/>
                </a:solidFill>
                <a:latin typeface="Microsoft Sans Serif"/>
                <a:cs typeface="Microsoft Sans Serif"/>
              </a:rPr>
              <a:t>.</a:t>
            </a:r>
            <a:r>
              <a:rPr dirty="0" baseline="10802" sz="2700" spc="-382">
                <a:solidFill>
                  <a:srgbClr val="FF0000"/>
                </a:solidFill>
                <a:latin typeface="Microsoft Sans Serif"/>
                <a:cs typeface="Microsoft Sans Serif"/>
              </a:rPr>
              <a:t> </a:t>
            </a:r>
            <a:r>
              <a:rPr dirty="0" sz="1800" spc="-490">
                <a:solidFill>
                  <a:srgbClr val="FF0000"/>
                </a:solidFill>
                <a:latin typeface="Microsoft Sans Serif"/>
                <a:cs typeface="Microsoft Sans Serif"/>
              </a:rPr>
              <a:t>لا</a:t>
            </a:r>
            <a:endParaRPr sz="1800">
              <a:latin typeface="Microsoft Sans Serif"/>
              <a:cs typeface="Microsoft Sans Serif"/>
            </a:endParaRPr>
          </a:p>
        </p:txBody>
      </p:sp>
      <p:sp>
        <p:nvSpPr>
          <p:cNvPr id="4" name="object 4" descr=""/>
          <p:cNvSpPr txBox="1"/>
          <p:nvPr/>
        </p:nvSpPr>
        <p:spPr>
          <a:xfrm>
            <a:off x="2788411" y="1668907"/>
            <a:ext cx="9049385" cy="299720"/>
          </a:xfrm>
          <a:prstGeom prst="rect">
            <a:avLst/>
          </a:prstGeom>
        </p:spPr>
        <p:txBody>
          <a:bodyPr wrap="square" lIns="0" tIns="12700" rIns="0" bIns="0" rtlCol="0" vert="horz">
            <a:spAutoFit/>
          </a:bodyPr>
          <a:lstStyle/>
          <a:p>
            <a:pPr algn="r" marL="50800" marR="30480">
              <a:lnSpc>
                <a:spcPct val="100000"/>
              </a:lnSpc>
              <a:spcBef>
                <a:spcPts val="100"/>
              </a:spcBef>
            </a:pPr>
            <a:r>
              <a:rPr dirty="0" baseline="-6172" sz="2700" spc="-750">
                <a:solidFill>
                  <a:srgbClr val="FF0000"/>
                </a:solidFill>
                <a:latin typeface="Microsoft Sans Serif"/>
                <a:cs typeface="Microsoft Sans Serif"/>
              </a:rPr>
              <a:t>,</a:t>
            </a:r>
            <a:r>
              <a:rPr dirty="0" baseline="-6172" sz="2700" spc="569">
                <a:solidFill>
                  <a:srgbClr val="FF0000"/>
                </a:solidFill>
                <a:latin typeface="Microsoft Sans Serif"/>
                <a:cs typeface="Microsoft Sans Serif"/>
              </a:rPr>
              <a:t>        </a:t>
            </a:r>
            <a:r>
              <a:rPr dirty="0" baseline="-13888" sz="2700" spc="-1050">
                <a:solidFill>
                  <a:srgbClr val="FF0000"/>
                </a:solidFill>
                <a:latin typeface="Microsoft Sans Serif"/>
                <a:cs typeface="Microsoft Sans Serif"/>
              </a:rPr>
              <a:t>„</a:t>
            </a:r>
            <a:r>
              <a:rPr dirty="0" baseline="-13888" sz="2700" spc="705">
                <a:solidFill>
                  <a:srgbClr val="FF0000"/>
                </a:solidFill>
                <a:latin typeface="Microsoft Sans Serif"/>
                <a:cs typeface="Microsoft Sans Serif"/>
              </a:rPr>
              <a:t>    </a:t>
            </a:r>
            <a:r>
              <a:rPr dirty="0" sz="1800">
                <a:solidFill>
                  <a:srgbClr val="FF0000"/>
                </a:solidFill>
                <a:latin typeface="Microsoft Sans Serif"/>
                <a:cs typeface="Microsoft Sans Serif"/>
              </a:rPr>
              <a:t>ةذ</a:t>
            </a:r>
            <a:r>
              <a:rPr dirty="0" sz="1800" spc="55">
                <a:solidFill>
                  <a:srgbClr val="FF0000"/>
                </a:solidFill>
                <a:latin typeface="Microsoft Sans Serif"/>
                <a:cs typeface="Microsoft Sans Serif"/>
              </a:rPr>
              <a:t>  </a:t>
            </a:r>
            <a:r>
              <a:rPr dirty="0" sz="1800" spc="-819">
                <a:solidFill>
                  <a:srgbClr val="FF0000"/>
                </a:solidFill>
                <a:latin typeface="Microsoft Sans Serif"/>
                <a:cs typeface="Microsoft Sans Serif"/>
              </a:rPr>
              <a:t>ي</a:t>
            </a:r>
            <a:r>
              <a:rPr dirty="0" baseline="-13888" sz="2700" spc="-1230">
                <a:solidFill>
                  <a:srgbClr val="FF0000"/>
                </a:solidFill>
                <a:latin typeface="Microsoft Sans Serif"/>
                <a:cs typeface="Microsoft Sans Serif"/>
              </a:rPr>
              <a:t>„</a:t>
            </a:r>
            <a:r>
              <a:rPr dirty="0" baseline="-13888" sz="2700" spc="-172">
                <a:solidFill>
                  <a:srgbClr val="FF0000"/>
                </a:solidFill>
                <a:latin typeface="Microsoft Sans Serif"/>
                <a:cs typeface="Microsoft Sans Serif"/>
              </a:rPr>
              <a:t> </a:t>
            </a:r>
            <a:r>
              <a:rPr dirty="0" sz="1800">
                <a:solidFill>
                  <a:srgbClr val="FF0000"/>
                </a:solidFill>
                <a:latin typeface="Microsoft Sans Serif"/>
                <a:cs typeface="Microsoft Sans Serif"/>
              </a:rPr>
              <a:t>ذ</a:t>
            </a:r>
            <a:r>
              <a:rPr dirty="0" sz="1800" spc="210">
                <a:solidFill>
                  <a:srgbClr val="FF0000"/>
                </a:solidFill>
                <a:latin typeface="Microsoft Sans Serif"/>
                <a:cs typeface="Microsoft Sans Serif"/>
              </a:rPr>
              <a:t> </a:t>
            </a:r>
            <a:r>
              <a:rPr dirty="0" sz="1800" spc="-295">
                <a:solidFill>
                  <a:srgbClr val="FF0000"/>
                </a:solidFill>
                <a:latin typeface="Microsoft Sans Serif"/>
                <a:cs typeface="Microsoft Sans Serif"/>
              </a:rPr>
              <a:t>ءار</a:t>
            </a:r>
            <a:r>
              <a:rPr dirty="0" sz="1800" spc="-254">
                <a:solidFill>
                  <a:srgbClr val="FF0000"/>
                </a:solidFill>
                <a:latin typeface="Microsoft Sans Serif"/>
                <a:cs typeface="Microsoft Sans Serif"/>
              </a:rPr>
              <a:t> </a:t>
            </a:r>
            <a:r>
              <a:rPr dirty="0" sz="1800" spc="-400">
                <a:solidFill>
                  <a:srgbClr val="FF0000"/>
                </a:solidFill>
                <a:latin typeface="Microsoft Sans Serif"/>
                <a:cs typeface="Microsoft Sans Serif"/>
              </a:rPr>
              <a:t>أ</a:t>
            </a:r>
            <a:r>
              <a:rPr dirty="0" baseline="-6172" sz="2700" spc="-600">
                <a:solidFill>
                  <a:srgbClr val="FF0000"/>
                </a:solidFill>
                <a:latin typeface="Microsoft Sans Serif"/>
                <a:cs typeface="Microsoft Sans Serif"/>
              </a:rPr>
              <a:t>,</a:t>
            </a:r>
            <a:r>
              <a:rPr dirty="0" sz="1800" spc="-400">
                <a:solidFill>
                  <a:srgbClr val="FF0000"/>
                </a:solidFill>
                <a:latin typeface="Microsoft Sans Serif"/>
                <a:cs typeface="Microsoft Sans Serif"/>
              </a:rPr>
              <a:t>ل</a:t>
            </a:r>
            <a:r>
              <a:rPr dirty="0" sz="1800" spc="25">
                <a:solidFill>
                  <a:srgbClr val="FF0000"/>
                </a:solidFill>
                <a:latin typeface="Microsoft Sans Serif"/>
                <a:cs typeface="Microsoft Sans Serif"/>
              </a:rPr>
              <a:t> </a:t>
            </a:r>
            <a:r>
              <a:rPr dirty="0" sz="1800">
                <a:solidFill>
                  <a:srgbClr val="FF0000"/>
                </a:solidFill>
                <a:latin typeface="Microsoft Sans Serif"/>
                <a:cs typeface="Microsoft Sans Serif"/>
              </a:rPr>
              <a:t>ن</a:t>
            </a:r>
            <a:r>
              <a:rPr dirty="0" sz="1800" spc="280">
                <a:solidFill>
                  <a:srgbClr val="FF0000"/>
                </a:solidFill>
                <a:latin typeface="Microsoft Sans Serif"/>
                <a:cs typeface="Microsoft Sans Serif"/>
              </a:rPr>
              <a:t> </a:t>
            </a:r>
            <a:r>
              <a:rPr dirty="0" sz="1800" spc="-260">
                <a:solidFill>
                  <a:srgbClr val="FF0000"/>
                </a:solidFill>
                <a:latin typeface="Microsoft Sans Serif"/>
                <a:cs typeface="Microsoft Sans Serif"/>
              </a:rPr>
              <a:t>ةراو</a:t>
            </a:r>
            <a:r>
              <a:rPr dirty="0" sz="1800" spc="395">
                <a:solidFill>
                  <a:srgbClr val="FF0000"/>
                </a:solidFill>
                <a:latin typeface="Microsoft Sans Serif"/>
                <a:cs typeface="Microsoft Sans Serif"/>
              </a:rPr>
              <a:t> </a:t>
            </a:r>
            <a:r>
              <a:rPr dirty="0" sz="1800" spc="-735">
                <a:solidFill>
                  <a:srgbClr val="FF0000"/>
                </a:solidFill>
                <a:latin typeface="Microsoft Sans Serif"/>
                <a:cs typeface="Microsoft Sans Serif"/>
              </a:rPr>
              <a:t>ح</a:t>
            </a:r>
            <a:r>
              <a:rPr dirty="0" sz="1800" spc="35">
                <a:solidFill>
                  <a:srgbClr val="FF0000"/>
                </a:solidFill>
                <a:latin typeface="Microsoft Sans Serif"/>
                <a:cs typeface="Microsoft Sans Serif"/>
              </a:rPr>
              <a:t>  </a:t>
            </a:r>
            <a:r>
              <a:rPr dirty="0" sz="1800">
                <a:latin typeface="Microsoft Sans Serif"/>
                <a:cs typeface="Microsoft Sans Serif"/>
              </a:rPr>
              <a:t>ة</a:t>
            </a:r>
            <a:r>
              <a:rPr dirty="0" sz="1800" spc="160">
                <a:latin typeface="Microsoft Sans Serif"/>
                <a:cs typeface="Microsoft Sans Serif"/>
              </a:rPr>
              <a:t> </a:t>
            </a:r>
            <a:r>
              <a:rPr dirty="0" sz="1800" spc="-254">
                <a:latin typeface="Microsoft Sans Serif"/>
                <a:cs typeface="Microsoft Sans Serif"/>
              </a:rPr>
              <a:t>ر</a:t>
            </a:r>
            <a:r>
              <a:rPr dirty="0" sz="1800" spc="-95">
                <a:latin typeface="Microsoft Sans Serif"/>
                <a:cs typeface="Microsoft Sans Serif"/>
              </a:rPr>
              <a:t> </a:t>
            </a:r>
            <a:r>
              <a:rPr dirty="0" sz="1800" spc="-355">
                <a:latin typeface="Microsoft Sans Serif"/>
                <a:cs typeface="Microsoft Sans Serif"/>
              </a:rPr>
              <a:t>أل</a:t>
            </a:r>
            <a:r>
              <a:rPr dirty="0" sz="1800" spc="10">
                <a:latin typeface="Microsoft Sans Serif"/>
                <a:cs typeface="Microsoft Sans Serif"/>
              </a:rPr>
              <a:t> </a:t>
            </a:r>
            <a:r>
              <a:rPr dirty="0" sz="1800" spc="-245">
                <a:latin typeface="Microsoft Sans Serif"/>
                <a:cs typeface="Microsoft Sans Serif"/>
              </a:rPr>
              <a:t>م</a:t>
            </a:r>
            <a:r>
              <a:rPr dirty="0" sz="1800" spc="65">
                <a:latin typeface="Microsoft Sans Serif"/>
                <a:cs typeface="Microsoft Sans Serif"/>
              </a:rPr>
              <a:t> </a:t>
            </a:r>
            <a:r>
              <a:rPr dirty="0" sz="1800" spc="-265">
                <a:latin typeface="Microsoft Sans Serif"/>
                <a:cs typeface="Microsoft Sans Serif"/>
              </a:rPr>
              <a:t>ا</a:t>
            </a:r>
            <a:r>
              <a:rPr dirty="0" sz="1800" spc="114">
                <a:latin typeface="Microsoft Sans Serif"/>
                <a:cs typeface="Microsoft Sans Serif"/>
              </a:rPr>
              <a:t>  </a:t>
            </a:r>
            <a:r>
              <a:rPr dirty="0" sz="1800">
                <a:latin typeface="Microsoft Sans Serif"/>
                <a:cs typeface="Microsoft Sans Serif"/>
              </a:rPr>
              <a:t>بر</a:t>
            </a:r>
            <a:r>
              <a:rPr dirty="0" sz="1800" spc="390">
                <a:latin typeface="Microsoft Sans Serif"/>
                <a:cs typeface="Microsoft Sans Serif"/>
              </a:rPr>
              <a:t> </a:t>
            </a:r>
            <a:r>
              <a:rPr dirty="0" sz="1800" spc="-170">
                <a:latin typeface="Microsoft Sans Serif"/>
                <a:cs typeface="Microsoft Sans Serif"/>
              </a:rPr>
              <a:t>ا</a:t>
            </a:r>
            <a:r>
              <a:rPr dirty="0" sz="1800" spc="-225">
                <a:latin typeface="Microsoft Sans Serif"/>
                <a:cs typeface="Microsoft Sans Serif"/>
              </a:rPr>
              <a:t> </a:t>
            </a:r>
            <a:r>
              <a:rPr dirty="0" sz="1800">
                <a:latin typeface="Microsoft Sans Serif"/>
                <a:cs typeface="Microsoft Sans Serif"/>
              </a:rPr>
              <a:t>ة</a:t>
            </a:r>
            <a:r>
              <a:rPr dirty="0" sz="1800" spc="30">
                <a:latin typeface="Microsoft Sans Serif"/>
                <a:cs typeface="Microsoft Sans Serif"/>
              </a:rPr>
              <a:t>  </a:t>
            </a:r>
            <a:r>
              <a:rPr dirty="0" sz="1800" spc="-355">
                <a:latin typeface="Microsoft Sans Serif"/>
                <a:cs typeface="Microsoft Sans Serif"/>
              </a:rPr>
              <a:t>و</a:t>
            </a:r>
            <a:r>
              <a:rPr dirty="0" sz="1800" spc="229">
                <a:latin typeface="Microsoft Sans Serif"/>
                <a:cs typeface="Microsoft Sans Serif"/>
              </a:rPr>
              <a:t>  </a:t>
            </a:r>
            <a:r>
              <a:rPr dirty="0" sz="1800" spc="-45">
                <a:latin typeface="Microsoft Sans Serif"/>
                <a:cs typeface="Microsoft Sans Serif"/>
              </a:rPr>
              <a:t>ة</a:t>
            </a:r>
            <a:r>
              <a:rPr dirty="0" sz="1800" spc="-220">
                <a:latin typeface="Microsoft Sans Serif"/>
                <a:cs typeface="Microsoft Sans Serif"/>
              </a:rPr>
              <a:t> </a:t>
            </a:r>
            <a:r>
              <a:rPr dirty="0" sz="1800" spc="-265">
                <a:latin typeface="Microsoft Sans Serif"/>
                <a:cs typeface="Microsoft Sans Serif"/>
              </a:rPr>
              <a:t>ا</a:t>
            </a:r>
            <a:r>
              <a:rPr dirty="0" sz="1800" spc="145">
                <a:latin typeface="Microsoft Sans Serif"/>
                <a:cs typeface="Microsoft Sans Serif"/>
              </a:rPr>
              <a:t>  </a:t>
            </a:r>
            <a:r>
              <a:rPr dirty="0" sz="1800" spc="-260">
                <a:latin typeface="Microsoft Sans Serif"/>
                <a:cs typeface="Microsoft Sans Serif"/>
              </a:rPr>
              <a:t>نا</a:t>
            </a:r>
            <a:r>
              <a:rPr dirty="0" sz="1800" spc="190">
                <a:latin typeface="Microsoft Sans Serif"/>
                <a:cs typeface="Microsoft Sans Serif"/>
              </a:rPr>
              <a:t>  </a:t>
            </a:r>
            <a:r>
              <a:rPr dirty="0" sz="1800" spc="-445">
                <a:latin typeface="Microsoft Sans Serif"/>
                <a:cs typeface="Microsoft Sans Serif"/>
              </a:rPr>
              <a:t>ي</a:t>
            </a:r>
            <a:r>
              <a:rPr dirty="0" baseline="-13888" sz="2700" spc="-667">
                <a:latin typeface="Microsoft Sans Serif"/>
                <a:cs typeface="Microsoft Sans Serif"/>
              </a:rPr>
              <a:t>„</a:t>
            </a:r>
            <a:r>
              <a:rPr dirty="0" sz="1800" spc="-445">
                <a:latin typeface="Microsoft Sans Serif"/>
                <a:cs typeface="Microsoft Sans Serif"/>
              </a:rPr>
              <a:t>وذ</a:t>
            </a:r>
            <a:r>
              <a:rPr dirty="0" sz="1800" spc="229">
                <a:latin typeface="Microsoft Sans Serif"/>
                <a:cs typeface="Microsoft Sans Serif"/>
              </a:rPr>
              <a:t> </a:t>
            </a:r>
            <a:r>
              <a:rPr dirty="0" sz="1800" spc="-590">
                <a:latin typeface="Microsoft Sans Serif"/>
                <a:cs typeface="Microsoft Sans Serif"/>
              </a:rPr>
              <a:t>ي</a:t>
            </a:r>
            <a:r>
              <a:rPr dirty="0" baseline="-13888" sz="2700" spc="-885">
                <a:latin typeface="Microsoft Sans Serif"/>
                <a:cs typeface="Microsoft Sans Serif"/>
              </a:rPr>
              <a:t>„</a:t>
            </a:r>
            <a:r>
              <a:rPr dirty="0" sz="1800" spc="-590">
                <a:latin typeface="Microsoft Sans Serif"/>
                <a:cs typeface="Microsoft Sans Serif"/>
              </a:rPr>
              <a:t>و</a:t>
            </a:r>
            <a:r>
              <a:rPr dirty="0" sz="1800" spc="-130">
                <a:latin typeface="Microsoft Sans Serif"/>
                <a:cs typeface="Microsoft Sans Serif"/>
              </a:rPr>
              <a:t> </a:t>
            </a:r>
            <a:r>
              <a:rPr dirty="0" sz="1800" spc="-265">
                <a:latin typeface="Microsoft Sans Serif"/>
                <a:cs typeface="Microsoft Sans Serif"/>
              </a:rPr>
              <a:t>ا</a:t>
            </a:r>
            <a:r>
              <a:rPr dirty="0" sz="1800" spc="155">
                <a:latin typeface="Microsoft Sans Serif"/>
                <a:cs typeface="Microsoft Sans Serif"/>
              </a:rPr>
              <a:t>  </a:t>
            </a:r>
            <a:r>
              <a:rPr dirty="0" sz="1800" spc="-409">
                <a:latin typeface="Microsoft Sans Serif"/>
                <a:cs typeface="Microsoft Sans Serif"/>
              </a:rPr>
              <a:t>ر</a:t>
            </a:r>
            <a:r>
              <a:rPr dirty="0" sz="1800" spc="-409">
                <a:latin typeface="Microsoft Sans Serif"/>
                <a:cs typeface="Microsoft Sans Serif"/>
              </a:rPr>
              <a:t>„</a:t>
            </a:r>
            <a:r>
              <a:rPr dirty="0" sz="1800" spc="204">
                <a:latin typeface="Microsoft Sans Serif"/>
                <a:cs typeface="Microsoft Sans Serif"/>
              </a:rPr>
              <a:t>   </a:t>
            </a:r>
            <a:r>
              <a:rPr dirty="0" sz="1800" spc="-725">
                <a:latin typeface="Microsoft Sans Serif"/>
                <a:cs typeface="Microsoft Sans Serif"/>
              </a:rPr>
              <a:t>ي</a:t>
            </a:r>
            <a:r>
              <a:rPr dirty="0" sz="1800" spc="40">
                <a:latin typeface="Microsoft Sans Serif"/>
                <a:cs typeface="Microsoft Sans Serif"/>
              </a:rPr>
              <a:t>  </a:t>
            </a:r>
            <a:r>
              <a:rPr dirty="0" sz="1800" spc="-75">
                <a:latin typeface="Microsoft Sans Serif"/>
                <a:cs typeface="Microsoft Sans Serif"/>
              </a:rPr>
              <a:t>بر</a:t>
            </a:r>
            <a:r>
              <a:rPr dirty="0" sz="1800" spc="-150">
                <a:latin typeface="Microsoft Sans Serif"/>
                <a:cs typeface="Microsoft Sans Serif"/>
              </a:rPr>
              <a:t> </a:t>
            </a:r>
            <a:r>
              <a:rPr dirty="0" sz="1800" spc="-170">
                <a:latin typeface="Microsoft Sans Serif"/>
                <a:cs typeface="Microsoft Sans Serif"/>
              </a:rPr>
              <a:t>ا</a:t>
            </a:r>
            <a:r>
              <a:rPr dirty="0" sz="1800" spc="-250">
                <a:latin typeface="Microsoft Sans Serif"/>
                <a:cs typeface="Microsoft Sans Serif"/>
              </a:rPr>
              <a:t> </a:t>
            </a:r>
            <a:r>
              <a:rPr dirty="0" sz="1800" spc="-755">
                <a:latin typeface="Microsoft Sans Serif"/>
                <a:cs typeface="Microsoft Sans Serif"/>
              </a:rPr>
              <a:t>ي</a:t>
            </a:r>
            <a:r>
              <a:rPr dirty="0" baseline="-13888" sz="2700" spc="-1132">
                <a:latin typeface="Microsoft Sans Serif"/>
                <a:cs typeface="Microsoft Sans Serif"/>
              </a:rPr>
              <a:t>„</a:t>
            </a:r>
            <a:r>
              <a:rPr dirty="0" baseline="-13888" sz="2700" spc="150">
                <a:latin typeface="Microsoft Sans Serif"/>
                <a:cs typeface="Microsoft Sans Serif"/>
              </a:rPr>
              <a:t>  </a:t>
            </a:r>
            <a:r>
              <a:rPr dirty="0" sz="1800">
                <a:latin typeface="Microsoft Sans Serif"/>
                <a:cs typeface="Microsoft Sans Serif"/>
              </a:rPr>
              <a:t>ة</a:t>
            </a:r>
            <a:r>
              <a:rPr dirty="0" sz="1800" spc="150">
                <a:latin typeface="Microsoft Sans Serif"/>
                <a:cs typeface="Microsoft Sans Serif"/>
              </a:rPr>
              <a:t> </a:t>
            </a:r>
            <a:r>
              <a:rPr dirty="0" sz="1800" spc="-254">
                <a:latin typeface="Microsoft Sans Serif"/>
                <a:cs typeface="Microsoft Sans Serif"/>
              </a:rPr>
              <a:t>ر</a:t>
            </a:r>
            <a:r>
              <a:rPr dirty="0" sz="1800" spc="-95">
                <a:latin typeface="Microsoft Sans Serif"/>
                <a:cs typeface="Microsoft Sans Serif"/>
              </a:rPr>
              <a:t> </a:t>
            </a:r>
            <a:r>
              <a:rPr dirty="0" sz="1800" spc="-355">
                <a:latin typeface="Microsoft Sans Serif"/>
                <a:cs typeface="Microsoft Sans Serif"/>
              </a:rPr>
              <a:t>أل</a:t>
            </a:r>
            <a:r>
              <a:rPr dirty="0" sz="1800" spc="25">
                <a:latin typeface="Microsoft Sans Serif"/>
                <a:cs typeface="Microsoft Sans Serif"/>
              </a:rPr>
              <a:t> </a:t>
            </a:r>
            <a:r>
              <a:rPr dirty="0" sz="1800" spc="-265">
                <a:latin typeface="Microsoft Sans Serif"/>
                <a:cs typeface="Microsoft Sans Serif"/>
              </a:rPr>
              <a:t>ا</a:t>
            </a:r>
            <a:r>
              <a:rPr dirty="0" sz="1800" spc="-30">
                <a:latin typeface="Microsoft Sans Serif"/>
                <a:cs typeface="Microsoft Sans Serif"/>
              </a:rPr>
              <a:t> </a:t>
            </a:r>
            <a:r>
              <a:rPr dirty="0" sz="1800" spc="-265">
                <a:latin typeface="Microsoft Sans Serif"/>
                <a:cs typeface="Microsoft Sans Serif"/>
              </a:rPr>
              <a:t>ا</a:t>
            </a:r>
            <a:r>
              <a:rPr dirty="0" sz="1800" spc="175">
                <a:latin typeface="Microsoft Sans Serif"/>
                <a:cs typeface="Microsoft Sans Serif"/>
              </a:rPr>
              <a:t>   </a:t>
            </a:r>
            <a:r>
              <a:rPr dirty="0" sz="1800">
                <a:latin typeface="Microsoft Sans Serif"/>
                <a:cs typeface="Microsoft Sans Serif"/>
              </a:rPr>
              <a:t>ن</a:t>
            </a:r>
            <a:r>
              <a:rPr dirty="0" sz="1800" spc="290">
                <a:latin typeface="Microsoft Sans Serif"/>
                <a:cs typeface="Microsoft Sans Serif"/>
              </a:rPr>
              <a:t> </a:t>
            </a:r>
            <a:r>
              <a:rPr dirty="0" sz="1800">
                <a:latin typeface="Microsoft Sans Serif"/>
                <a:cs typeface="Microsoft Sans Serif"/>
              </a:rPr>
              <a:t>ذذ</a:t>
            </a:r>
            <a:r>
              <a:rPr dirty="0" sz="1800" spc="100">
                <a:latin typeface="Microsoft Sans Serif"/>
                <a:cs typeface="Microsoft Sans Serif"/>
              </a:rPr>
              <a:t>  </a:t>
            </a:r>
            <a:r>
              <a:rPr dirty="0" sz="1800" spc="-265">
                <a:latin typeface="Microsoft Sans Serif"/>
                <a:cs typeface="Microsoft Sans Serif"/>
              </a:rPr>
              <a:t>ا</a:t>
            </a:r>
            <a:r>
              <a:rPr dirty="0" sz="1800" spc="114">
                <a:latin typeface="Microsoft Sans Serif"/>
                <a:cs typeface="Microsoft Sans Serif"/>
              </a:rPr>
              <a:t>  </a:t>
            </a:r>
            <a:r>
              <a:rPr dirty="0" sz="1800" spc="-170">
                <a:latin typeface="Microsoft Sans Serif"/>
                <a:cs typeface="Microsoft Sans Serif"/>
              </a:rPr>
              <a:t>ا</a:t>
            </a:r>
            <a:r>
              <a:rPr dirty="0" sz="1800" spc="-254">
                <a:latin typeface="Microsoft Sans Serif"/>
                <a:cs typeface="Microsoft Sans Serif"/>
              </a:rPr>
              <a:t> </a:t>
            </a:r>
            <a:r>
              <a:rPr dirty="0" sz="1800">
                <a:latin typeface="Microsoft Sans Serif"/>
                <a:cs typeface="Microsoft Sans Serif"/>
              </a:rPr>
              <a:t>كا</a:t>
            </a:r>
            <a:r>
              <a:rPr dirty="0" sz="1800" spc="165">
                <a:latin typeface="Microsoft Sans Serif"/>
                <a:cs typeface="Microsoft Sans Serif"/>
              </a:rPr>
              <a:t>  </a:t>
            </a:r>
            <a:r>
              <a:rPr dirty="0" sz="1800" spc="385">
                <a:latin typeface="Microsoft Sans Serif"/>
                <a:cs typeface="Microsoft Sans Serif"/>
              </a:rPr>
              <a:t>ت</a:t>
            </a:r>
            <a:r>
              <a:rPr dirty="0" sz="1800" spc="-150">
                <a:latin typeface="Microsoft Sans Serif"/>
                <a:cs typeface="Microsoft Sans Serif"/>
              </a:rPr>
              <a:t> </a:t>
            </a:r>
            <a:r>
              <a:rPr dirty="0" sz="1800" spc="-315">
                <a:latin typeface="Microsoft Sans Serif"/>
                <a:cs typeface="Microsoft Sans Serif"/>
              </a:rPr>
              <a:t>أ</a:t>
            </a:r>
            <a:endParaRPr sz="1800">
              <a:latin typeface="Microsoft Sans Serif"/>
              <a:cs typeface="Microsoft Sans Serif"/>
            </a:endParaRPr>
          </a:p>
        </p:txBody>
      </p:sp>
      <p:sp>
        <p:nvSpPr>
          <p:cNvPr id="5" name="object 5" descr=""/>
          <p:cNvSpPr txBox="1"/>
          <p:nvPr/>
        </p:nvSpPr>
        <p:spPr>
          <a:xfrm>
            <a:off x="1548130" y="1678051"/>
            <a:ext cx="2997200" cy="299720"/>
          </a:xfrm>
          <a:prstGeom prst="rect">
            <a:avLst/>
          </a:prstGeom>
        </p:spPr>
        <p:txBody>
          <a:bodyPr wrap="square" lIns="0" tIns="12700" rIns="0" bIns="0" rtlCol="0" vert="horz">
            <a:spAutoFit/>
          </a:bodyPr>
          <a:lstStyle/>
          <a:p>
            <a:pPr algn="r" marL="38100" marR="30480">
              <a:lnSpc>
                <a:spcPct val="100000"/>
              </a:lnSpc>
              <a:spcBef>
                <a:spcPts val="100"/>
              </a:spcBef>
            </a:pPr>
            <a:r>
              <a:rPr dirty="0" baseline="1543" sz="2700" spc="-382">
                <a:solidFill>
                  <a:srgbClr val="FF0000"/>
                </a:solidFill>
                <a:latin typeface="Microsoft Sans Serif"/>
                <a:cs typeface="Microsoft Sans Serif"/>
              </a:rPr>
              <a:t>،</a:t>
            </a:r>
            <a:r>
              <a:rPr dirty="0" baseline="1543" sz="2700" spc="-337">
                <a:solidFill>
                  <a:srgbClr val="FF0000"/>
                </a:solidFill>
                <a:latin typeface="Microsoft Sans Serif"/>
                <a:cs typeface="Microsoft Sans Serif"/>
              </a:rPr>
              <a:t> </a:t>
            </a:r>
            <a:r>
              <a:rPr dirty="0" baseline="10802" sz="2700" spc="-300">
                <a:solidFill>
                  <a:srgbClr val="FF0000"/>
                </a:solidFill>
                <a:latin typeface="Microsoft Sans Serif"/>
                <a:cs typeface="Microsoft Sans Serif"/>
              </a:rPr>
              <a:t>اماع</a:t>
            </a:r>
            <a:r>
              <a:rPr dirty="0" baseline="10802" sz="2700" spc="-375">
                <a:solidFill>
                  <a:srgbClr val="FF0000"/>
                </a:solidFill>
                <a:latin typeface="Microsoft Sans Serif"/>
                <a:cs typeface="Microsoft Sans Serif"/>
              </a:rPr>
              <a:t> </a:t>
            </a:r>
            <a:r>
              <a:rPr dirty="0" baseline="1543" sz="2700" spc="-277">
                <a:solidFill>
                  <a:srgbClr val="FF0000"/>
                </a:solidFill>
                <a:latin typeface="Microsoft Sans Serif"/>
                <a:cs typeface="Microsoft Sans Serif"/>
              </a:rPr>
              <a:t>ما</a:t>
            </a:r>
            <a:r>
              <a:rPr dirty="0" baseline="24691" sz="2700" spc="-44">
                <a:solidFill>
                  <a:srgbClr val="FF0000"/>
                </a:solidFill>
                <a:latin typeface="Microsoft Sans Serif"/>
                <a:cs typeface="Microsoft Sans Serif"/>
              </a:rPr>
              <a:t> </a:t>
            </a:r>
            <a:r>
              <a:rPr dirty="0" baseline="10802" sz="2700" spc="-1035">
                <a:solidFill>
                  <a:srgbClr val="FF0000"/>
                </a:solidFill>
                <a:latin typeface="Microsoft Sans Serif"/>
                <a:cs typeface="Microsoft Sans Serif"/>
              </a:rPr>
              <a:t>اصاح</a:t>
            </a:r>
            <a:r>
              <a:rPr dirty="0" baseline="20061" sz="2700" spc="-1035">
                <a:solidFill>
                  <a:srgbClr val="FF0000"/>
                </a:solidFill>
                <a:latin typeface="Microsoft Sans Serif"/>
                <a:cs typeface="Microsoft Sans Serif"/>
              </a:rPr>
              <a:t>.</a:t>
            </a:r>
            <a:r>
              <a:rPr dirty="0" baseline="20061" sz="2700" spc="284">
                <a:solidFill>
                  <a:srgbClr val="FF0000"/>
                </a:solidFill>
                <a:latin typeface="Microsoft Sans Serif"/>
                <a:cs typeface="Microsoft Sans Serif"/>
              </a:rPr>
              <a:t> </a:t>
            </a:r>
            <a:r>
              <a:rPr dirty="0" baseline="9259" sz="2700" spc="-1117">
                <a:solidFill>
                  <a:srgbClr val="FF0000"/>
                </a:solidFill>
                <a:latin typeface="Microsoft Sans Serif"/>
                <a:cs typeface="Microsoft Sans Serif"/>
              </a:rPr>
              <a:t>ري</a:t>
            </a:r>
            <a:r>
              <a:rPr dirty="0" baseline="1543" sz="2700" spc="-1117">
                <a:solidFill>
                  <a:srgbClr val="FF0000"/>
                </a:solidFill>
                <a:latin typeface="Microsoft Sans Serif"/>
                <a:cs typeface="Microsoft Sans Serif"/>
              </a:rPr>
              <a:t>,</a:t>
            </a:r>
            <a:r>
              <a:rPr dirty="0" baseline="10802" sz="2700" spc="-1117">
                <a:solidFill>
                  <a:srgbClr val="FF0000"/>
                </a:solidFill>
                <a:latin typeface="Microsoft Sans Serif"/>
                <a:cs typeface="Microsoft Sans Serif"/>
              </a:rPr>
              <a:t>ث</a:t>
            </a:r>
            <a:r>
              <a:rPr dirty="0" baseline="21604" sz="2700" spc="-1117">
                <a:solidFill>
                  <a:srgbClr val="FF0000"/>
                </a:solidFill>
                <a:latin typeface="Microsoft Sans Serif"/>
                <a:cs typeface="Microsoft Sans Serif"/>
              </a:rPr>
              <a:t>„</a:t>
            </a:r>
            <a:r>
              <a:rPr dirty="0" baseline="21604" sz="2700" spc="-442">
                <a:solidFill>
                  <a:srgbClr val="FF0000"/>
                </a:solidFill>
                <a:latin typeface="Microsoft Sans Serif"/>
                <a:cs typeface="Microsoft Sans Serif"/>
              </a:rPr>
              <a:t> </a:t>
            </a:r>
            <a:r>
              <a:rPr dirty="0" baseline="23148" sz="2700" spc="-975">
                <a:solidFill>
                  <a:srgbClr val="FF0000"/>
                </a:solidFill>
                <a:latin typeface="Microsoft Sans Serif"/>
                <a:cs typeface="Microsoft Sans Serif"/>
              </a:rPr>
              <a:t>عن</a:t>
            </a:r>
            <a:r>
              <a:rPr dirty="0" baseline="16975" sz="2700" spc="-975">
                <a:solidFill>
                  <a:srgbClr val="FF0000"/>
                </a:solidFill>
                <a:latin typeface="Microsoft Sans Serif"/>
                <a:cs typeface="Microsoft Sans Serif"/>
              </a:rPr>
              <a:t>„</a:t>
            </a:r>
            <a:r>
              <a:rPr dirty="0" baseline="16975" sz="2700" spc="-209">
                <a:solidFill>
                  <a:srgbClr val="FF0000"/>
                </a:solidFill>
                <a:latin typeface="Microsoft Sans Serif"/>
                <a:cs typeface="Microsoft Sans Serif"/>
              </a:rPr>
              <a:t> </a:t>
            </a:r>
            <a:r>
              <a:rPr dirty="0" baseline="9259" sz="2700" spc="-569">
                <a:solidFill>
                  <a:srgbClr val="FF0000"/>
                </a:solidFill>
                <a:latin typeface="Microsoft Sans Serif"/>
                <a:cs typeface="Microsoft Sans Serif"/>
              </a:rPr>
              <a:t>ءارح</a:t>
            </a:r>
            <a:r>
              <a:rPr dirty="0" baseline="6172" sz="2700" spc="-569">
                <a:solidFill>
                  <a:srgbClr val="FF0000"/>
                </a:solidFill>
                <a:latin typeface="Microsoft Sans Serif"/>
                <a:cs typeface="Microsoft Sans Serif"/>
              </a:rPr>
              <a:t>,</a:t>
            </a:r>
            <a:r>
              <a:rPr dirty="0" baseline="6172" sz="2700" spc="-569">
                <a:solidFill>
                  <a:srgbClr val="FF0000"/>
                </a:solidFill>
                <a:latin typeface="Microsoft Sans Serif"/>
                <a:cs typeface="Microsoft Sans Serif"/>
              </a:rPr>
              <a:t>ألا</a:t>
            </a:r>
            <a:r>
              <a:rPr dirty="0" baseline="6172" sz="2700" spc="-367">
                <a:solidFill>
                  <a:srgbClr val="FF0000"/>
                </a:solidFill>
                <a:latin typeface="Microsoft Sans Serif"/>
                <a:cs typeface="Microsoft Sans Serif"/>
              </a:rPr>
              <a:t> </a:t>
            </a:r>
            <a:r>
              <a:rPr dirty="0" baseline="1543" sz="2700" spc="-900">
                <a:solidFill>
                  <a:srgbClr val="FF0000"/>
                </a:solidFill>
                <a:latin typeface="Microsoft Sans Serif"/>
                <a:cs typeface="Microsoft Sans Serif"/>
              </a:rPr>
              <a:t>ن</a:t>
            </a:r>
            <a:r>
              <a:rPr dirty="0" baseline="15432" sz="2700" spc="-900">
                <a:solidFill>
                  <a:srgbClr val="FF0000"/>
                </a:solidFill>
                <a:latin typeface="Microsoft Sans Serif"/>
                <a:cs typeface="Microsoft Sans Serif"/>
              </a:rPr>
              <a:t>.</a:t>
            </a:r>
            <a:r>
              <a:rPr dirty="0" baseline="15432" sz="2700" spc="-195">
                <a:solidFill>
                  <a:srgbClr val="FF0000"/>
                </a:solidFill>
                <a:latin typeface="Microsoft Sans Serif"/>
                <a:cs typeface="Microsoft Sans Serif"/>
              </a:rPr>
              <a:t> </a:t>
            </a:r>
            <a:r>
              <a:rPr dirty="0" baseline="10802" sz="2700" spc="-607">
                <a:solidFill>
                  <a:srgbClr val="FF0000"/>
                </a:solidFill>
                <a:latin typeface="Microsoft Sans Serif"/>
                <a:cs typeface="Microsoft Sans Serif"/>
              </a:rPr>
              <a:t>أك</a:t>
            </a:r>
            <a:r>
              <a:rPr dirty="0" baseline="10802" sz="2700" spc="-367">
                <a:solidFill>
                  <a:srgbClr val="FF0000"/>
                </a:solidFill>
                <a:latin typeface="Microsoft Sans Serif"/>
                <a:cs typeface="Microsoft Sans Serif"/>
              </a:rPr>
              <a:t> </a:t>
            </a:r>
            <a:r>
              <a:rPr dirty="0" baseline="1543" sz="2700" spc="-547">
                <a:solidFill>
                  <a:srgbClr val="FF0000"/>
                </a:solidFill>
                <a:latin typeface="Microsoft Sans Serif"/>
                <a:cs typeface="Microsoft Sans Serif"/>
              </a:rPr>
              <a:t>اد</a:t>
            </a:r>
            <a:r>
              <a:rPr dirty="0" baseline="18518" sz="2700" spc="-547">
                <a:solidFill>
                  <a:srgbClr val="FF0000"/>
                </a:solidFill>
                <a:latin typeface="Microsoft Sans Serif"/>
                <a:cs typeface="Microsoft Sans Serif"/>
              </a:rPr>
              <a:t>.</a:t>
            </a:r>
            <a:r>
              <a:rPr dirty="0" baseline="18518" sz="2700" spc="-337">
                <a:solidFill>
                  <a:srgbClr val="FF0000"/>
                </a:solidFill>
                <a:latin typeface="Microsoft Sans Serif"/>
                <a:cs typeface="Microsoft Sans Serif"/>
              </a:rPr>
              <a:t> </a:t>
            </a:r>
            <a:r>
              <a:rPr dirty="0" baseline="1543" sz="2700" spc="-630">
                <a:solidFill>
                  <a:srgbClr val="FF0000"/>
                </a:solidFill>
                <a:latin typeface="Microsoft Sans Serif"/>
                <a:cs typeface="Microsoft Sans Serif"/>
              </a:rPr>
              <a:t>ا</a:t>
            </a:r>
            <a:r>
              <a:rPr dirty="0" sz="1800" spc="-420">
                <a:solidFill>
                  <a:srgbClr val="FF0000"/>
                </a:solidFill>
                <a:latin typeface="Microsoft Sans Serif"/>
                <a:cs typeface="Microsoft Sans Serif"/>
              </a:rPr>
              <a:t>,</a:t>
            </a:r>
            <a:r>
              <a:rPr dirty="0" sz="1800" spc="-80">
                <a:solidFill>
                  <a:srgbClr val="FF0000"/>
                </a:solidFill>
                <a:latin typeface="Microsoft Sans Serif"/>
                <a:cs typeface="Microsoft Sans Serif"/>
              </a:rPr>
              <a:t> </a:t>
            </a:r>
            <a:r>
              <a:rPr dirty="0" baseline="10802" sz="2700" spc="-179">
                <a:solidFill>
                  <a:srgbClr val="FF0000"/>
                </a:solidFill>
                <a:latin typeface="Microsoft Sans Serif"/>
                <a:cs typeface="Microsoft Sans Serif"/>
              </a:rPr>
              <a:t>ام</a:t>
            </a:r>
            <a:r>
              <a:rPr dirty="0" baseline="10802" sz="2700" spc="-352">
                <a:solidFill>
                  <a:srgbClr val="FF0000"/>
                </a:solidFill>
                <a:latin typeface="Microsoft Sans Serif"/>
                <a:cs typeface="Microsoft Sans Serif"/>
              </a:rPr>
              <a:t> </a:t>
            </a:r>
            <a:r>
              <a:rPr dirty="0" baseline="1543" sz="2700" spc="-944">
                <a:solidFill>
                  <a:srgbClr val="FF0000"/>
                </a:solidFill>
                <a:latin typeface="Microsoft Sans Serif"/>
                <a:cs typeface="Microsoft Sans Serif"/>
              </a:rPr>
              <a:t>ذتذ</a:t>
            </a:r>
            <a:r>
              <a:rPr dirty="0" baseline="3086" sz="2700" spc="-944">
                <a:solidFill>
                  <a:srgbClr val="FF0000"/>
                </a:solidFill>
                <a:latin typeface="Microsoft Sans Serif"/>
                <a:cs typeface="Microsoft Sans Serif"/>
              </a:rPr>
              <a:t>„</a:t>
            </a:r>
            <a:r>
              <a:rPr dirty="0" baseline="3086" sz="2700" spc="22">
                <a:solidFill>
                  <a:srgbClr val="FF0000"/>
                </a:solidFill>
                <a:latin typeface="Microsoft Sans Serif"/>
                <a:cs typeface="Microsoft Sans Serif"/>
              </a:rPr>
              <a:t> </a:t>
            </a:r>
            <a:r>
              <a:rPr dirty="0" baseline="23148" sz="2700" spc="-1417">
                <a:solidFill>
                  <a:srgbClr val="FF0000"/>
                </a:solidFill>
                <a:latin typeface="Microsoft Sans Serif"/>
                <a:cs typeface="Microsoft Sans Serif"/>
              </a:rPr>
              <a:t>حت</a:t>
            </a:r>
            <a:r>
              <a:rPr dirty="0" baseline="35493" sz="2700" spc="-1417">
                <a:solidFill>
                  <a:srgbClr val="FF0000"/>
                </a:solidFill>
                <a:latin typeface="Microsoft Sans Serif"/>
                <a:cs typeface="Microsoft Sans Serif"/>
              </a:rPr>
              <a:t>„</a:t>
            </a:r>
            <a:r>
              <a:rPr dirty="0" baseline="35493" sz="2700" spc="82">
                <a:solidFill>
                  <a:srgbClr val="FF0000"/>
                </a:solidFill>
                <a:latin typeface="Microsoft Sans Serif"/>
                <a:cs typeface="Microsoft Sans Serif"/>
              </a:rPr>
              <a:t> </a:t>
            </a:r>
            <a:r>
              <a:rPr dirty="0" baseline="1543" sz="2700" spc="-1139">
                <a:solidFill>
                  <a:srgbClr val="FF0000"/>
                </a:solidFill>
                <a:latin typeface="Microsoft Sans Serif"/>
                <a:cs typeface="Microsoft Sans Serif"/>
              </a:rPr>
              <a:t>ي</a:t>
            </a:r>
            <a:r>
              <a:rPr dirty="0" baseline="29320" sz="2700" spc="-1139">
                <a:solidFill>
                  <a:srgbClr val="FF0000"/>
                </a:solidFill>
                <a:latin typeface="Microsoft Sans Serif"/>
                <a:cs typeface="Microsoft Sans Serif"/>
              </a:rPr>
              <a:t>.</a:t>
            </a:r>
            <a:r>
              <a:rPr dirty="0" baseline="12345" sz="2700" spc="-1139">
                <a:solidFill>
                  <a:srgbClr val="FF0000"/>
                </a:solidFill>
                <a:latin typeface="Microsoft Sans Serif"/>
                <a:cs typeface="Microsoft Sans Serif"/>
              </a:rPr>
              <a:t>ق</a:t>
            </a:r>
            <a:r>
              <a:rPr dirty="0" baseline="12345" sz="2700" spc="-337">
                <a:solidFill>
                  <a:srgbClr val="FF0000"/>
                </a:solidFill>
                <a:latin typeface="Microsoft Sans Serif"/>
                <a:cs typeface="Microsoft Sans Serif"/>
              </a:rPr>
              <a:t> </a:t>
            </a:r>
            <a:r>
              <a:rPr dirty="0" baseline="7716" sz="2700" spc="-825">
                <a:solidFill>
                  <a:srgbClr val="FF0000"/>
                </a:solidFill>
                <a:latin typeface="Microsoft Sans Serif"/>
                <a:cs typeface="Microsoft Sans Serif"/>
              </a:rPr>
              <a:t>مذح</a:t>
            </a:r>
            <a:r>
              <a:rPr dirty="0" baseline="27777" sz="2700" spc="-825">
                <a:solidFill>
                  <a:srgbClr val="FF0000"/>
                </a:solidFill>
                <a:latin typeface="Microsoft Sans Serif"/>
                <a:cs typeface="Microsoft Sans Serif"/>
              </a:rPr>
              <a:t>.</a:t>
            </a:r>
            <a:r>
              <a:rPr dirty="0" baseline="23148" sz="2700" spc="-825">
                <a:solidFill>
                  <a:srgbClr val="FF0000"/>
                </a:solidFill>
                <a:latin typeface="Microsoft Sans Serif"/>
                <a:cs typeface="Microsoft Sans Serif"/>
              </a:rPr>
              <a:t>ت</a:t>
            </a:r>
            <a:r>
              <a:rPr dirty="0" baseline="35493" sz="2700" spc="-825">
                <a:solidFill>
                  <a:srgbClr val="FF0000"/>
                </a:solidFill>
                <a:latin typeface="Microsoft Sans Serif"/>
                <a:cs typeface="Microsoft Sans Serif"/>
              </a:rPr>
              <a:t>„</a:t>
            </a:r>
            <a:r>
              <a:rPr dirty="0" baseline="35493" sz="2700" spc="-412">
                <a:solidFill>
                  <a:srgbClr val="FF0000"/>
                </a:solidFill>
                <a:latin typeface="Microsoft Sans Serif"/>
                <a:cs typeface="Microsoft Sans Serif"/>
              </a:rPr>
              <a:t> </a:t>
            </a:r>
            <a:r>
              <a:rPr dirty="0" baseline="40123" sz="2700" spc="-794">
                <a:solidFill>
                  <a:srgbClr val="FF0000"/>
                </a:solidFill>
                <a:latin typeface="Microsoft Sans Serif"/>
                <a:cs typeface="Microsoft Sans Serif"/>
              </a:rPr>
              <a:t>سملا</a:t>
            </a:r>
            <a:r>
              <a:rPr dirty="0" baseline="40123" sz="2700" spc="67">
                <a:solidFill>
                  <a:srgbClr val="FF0000"/>
                </a:solidFill>
                <a:latin typeface="Microsoft Sans Serif"/>
                <a:cs typeface="Microsoft Sans Serif"/>
              </a:rPr>
              <a:t>  </a:t>
            </a:r>
            <a:r>
              <a:rPr dirty="0" baseline="16975" sz="2700" spc="-750">
                <a:solidFill>
                  <a:srgbClr val="FF0000"/>
                </a:solidFill>
                <a:latin typeface="Microsoft Sans Serif"/>
                <a:cs typeface="Microsoft Sans Serif"/>
              </a:rPr>
              <a:t>.</a:t>
            </a:r>
            <a:r>
              <a:rPr dirty="0" baseline="16975" sz="2700" spc="-367">
                <a:solidFill>
                  <a:srgbClr val="FF0000"/>
                </a:solidFill>
                <a:latin typeface="Microsoft Sans Serif"/>
                <a:cs typeface="Microsoft Sans Serif"/>
              </a:rPr>
              <a:t> </a:t>
            </a:r>
            <a:r>
              <a:rPr dirty="0" baseline="7716" sz="2700" spc="-1417">
                <a:solidFill>
                  <a:srgbClr val="FF0000"/>
                </a:solidFill>
                <a:latin typeface="Microsoft Sans Serif"/>
                <a:cs typeface="Microsoft Sans Serif"/>
              </a:rPr>
              <a:t>ح</a:t>
            </a:r>
            <a:r>
              <a:rPr dirty="0" baseline="27777" sz="2700" spc="-1417">
                <a:solidFill>
                  <a:srgbClr val="FF0000"/>
                </a:solidFill>
                <a:latin typeface="Microsoft Sans Serif"/>
                <a:cs typeface="Microsoft Sans Serif"/>
              </a:rPr>
              <a:t>.</a:t>
            </a:r>
            <a:r>
              <a:rPr dirty="0" baseline="23148" sz="2700" spc="-1417">
                <a:solidFill>
                  <a:srgbClr val="FF0000"/>
                </a:solidFill>
                <a:latin typeface="Microsoft Sans Serif"/>
                <a:cs typeface="Microsoft Sans Serif"/>
              </a:rPr>
              <a:t>ت</a:t>
            </a:r>
            <a:r>
              <a:rPr dirty="0" baseline="35493" sz="2700" spc="-1417">
                <a:solidFill>
                  <a:srgbClr val="FF0000"/>
                </a:solidFill>
                <a:latin typeface="Microsoft Sans Serif"/>
                <a:cs typeface="Microsoft Sans Serif"/>
              </a:rPr>
              <a:t>„</a:t>
            </a:r>
            <a:r>
              <a:rPr dirty="0" baseline="35493" sz="2700" spc="-405">
                <a:solidFill>
                  <a:srgbClr val="FF0000"/>
                </a:solidFill>
                <a:latin typeface="Microsoft Sans Serif"/>
                <a:cs typeface="Microsoft Sans Serif"/>
              </a:rPr>
              <a:t> </a:t>
            </a:r>
            <a:r>
              <a:rPr dirty="0" baseline="26234" sz="2700" spc="-1462">
                <a:solidFill>
                  <a:srgbClr val="FF0000"/>
                </a:solidFill>
                <a:latin typeface="Microsoft Sans Serif"/>
                <a:cs typeface="Microsoft Sans Serif"/>
              </a:rPr>
              <a:t>ت</a:t>
            </a:r>
            <a:r>
              <a:rPr dirty="0" baseline="20061" sz="2700" spc="-1462">
                <a:solidFill>
                  <a:srgbClr val="FF0000"/>
                </a:solidFill>
                <a:latin typeface="Microsoft Sans Serif"/>
                <a:cs typeface="Microsoft Sans Serif"/>
              </a:rPr>
              <a:t>„</a:t>
            </a:r>
            <a:endParaRPr baseline="20061" sz="2700">
              <a:latin typeface="Microsoft Sans Serif"/>
              <a:cs typeface="Microsoft Sans Serif"/>
            </a:endParaRPr>
          </a:p>
        </p:txBody>
      </p:sp>
      <p:sp>
        <p:nvSpPr>
          <p:cNvPr id="6" name="object 6" descr=""/>
          <p:cNvSpPr txBox="1"/>
          <p:nvPr/>
        </p:nvSpPr>
        <p:spPr>
          <a:xfrm>
            <a:off x="9461372" y="2417445"/>
            <a:ext cx="25400" cy="299720"/>
          </a:xfrm>
          <a:prstGeom prst="rect">
            <a:avLst/>
          </a:prstGeom>
        </p:spPr>
        <p:txBody>
          <a:bodyPr wrap="square" lIns="0" tIns="12700" rIns="0" bIns="0" rtlCol="0" vert="horz">
            <a:spAutoFit/>
          </a:bodyPr>
          <a:lstStyle/>
          <a:p>
            <a:pPr algn="ctr">
              <a:lnSpc>
                <a:spcPct val="100000"/>
              </a:lnSpc>
              <a:spcBef>
                <a:spcPts val="100"/>
              </a:spcBef>
            </a:pPr>
            <a:r>
              <a:rPr dirty="0" sz="1800" spc="-700">
                <a:latin typeface="Microsoft Sans Serif"/>
                <a:cs typeface="Microsoft Sans Serif"/>
              </a:rPr>
              <a:t>„</a:t>
            </a:r>
            <a:endParaRPr sz="1800">
              <a:latin typeface="Microsoft Sans Serif"/>
              <a:cs typeface="Microsoft Sans Serif"/>
            </a:endParaRPr>
          </a:p>
        </p:txBody>
      </p:sp>
      <p:sp>
        <p:nvSpPr>
          <p:cNvPr id="7" name="object 7" descr=""/>
          <p:cNvSpPr txBox="1"/>
          <p:nvPr/>
        </p:nvSpPr>
        <p:spPr>
          <a:xfrm>
            <a:off x="9507601" y="2408301"/>
            <a:ext cx="1447165" cy="299720"/>
          </a:xfrm>
          <a:prstGeom prst="rect">
            <a:avLst/>
          </a:prstGeom>
        </p:spPr>
        <p:txBody>
          <a:bodyPr wrap="square" lIns="0" tIns="12700" rIns="0" bIns="0" rtlCol="0" vert="horz">
            <a:spAutoFit/>
          </a:bodyPr>
          <a:lstStyle/>
          <a:p>
            <a:pPr algn="r" marL="38100" marR="30480">
              <a:lnSpc>
                <a:spcPct val="100000"/>
              </a:lnSpc>
              <a:spcBef>
                <a:spcPts val="100"/>
              </a:spcBef>
            </a:pPr>
            <a:r>
              <a:rPr dirty="0" baseline="1543" sz="2700" spc="667">
                <a:latin typeface="Microsoft Sans Serif"/>
                <a:cs typeface="Microsoft Sans Serif"/>
              </a:rPr>
              <a:t>        </a:t>
            </a:r>
            <a:r>
              <a:rPr dirty="0" baseline="-13888" sz="2700" spc="-2190">
                <a:latin typeface="Microsoft Sans Serif"/>
                <a:cs typeface="Microsoft Sans Serif"/>
              </a:rPr>
              <a:t>ص</a:t>
            </a:r>
            <a:r>
              <a:rPr dirty="0" baseline="4629" sz="2700" spc="-2190">
                <a:latin typeface="Microsoft Sans Serif"/>
                <a:cs typeface="Microsoft Sans Serif"/>
              </a:rPr>
              <a:t>.</a:t>
            </a:r>
            <a:r>
              <a:rPr dirty="0" baseline="4629" sz="2700" spc="487">
                <a:latin typeface="Microsoft Sans Serif"/>
                <a:cs typeface="Microsoft Sans Serif"/>
              </a:rPr>
              <a:t> </a:t>
            </a:r>
            <a:r>
              <a:rPr dirty="0" baseline="-4629" sz="2700" spc="-1050">
                <a:latin typeface="Microsoft Sans Serif"/>
                <a:cs typeface="Microsoft Sans Serif"/>
              </a:rPr>
              <a:t>„</a:t>
            </a:r>
            <a:r>
              <a:rPr dirty="0" baseline="-4629" sz="2700" spc="427">
                <a:latin typeface="Microsoft Sans Serif"/>
                <a:cs typeface="Microsoft Sans Serif"/>
              </a:rPr>
              <a:t> </a:t>
            </a:r>
            <a:r>
              <a:rPr dirty="0" sz="1800" spc="-950">
                <a:latin typeface="Microsoft Sans Serif"/>
                <a:cs typeface="Microsoft Sans Serif"/>
              </a:rPr>
              <a:t>حت</a:t>
            </a:r>
            <a:r>
              <a:rPr dirty="0" baseline="12345" sz="2700" spc="-1425">
                <a:latin typeface="Microsoft Sans Serif"/>
                <a:cs typeface="Microsoft Sans Serif"/>
              </a:rPr>
              <a:t>„</a:t>
            </a:r>
            <a:r>
              <a:rPr dirty="0" baseline="12345" sz="2700" spc="-405">
                <a:latin typeface="Microsoft Sans Serif"/>
                <a:cs typeface="Microsoft Sans Serif"/>
              </a:rPr>
              <a:t> </a:t>
            </a:r>
            <a:r>
              <a:rPr dirty="0" baseline="7716" sz="2700" spc="-675">
                <a:latin typeface="Microsoft Sans Serif"/>
                <a:cs typeface="Microsoft Sans Serif"/>
              </a:rPr>
              <a:t>ملا</a:t>
            </a:r>
            <a:endParaRPr baseline="7716" sz="2700">
              <a:latin typeface="Microsoft Sans Serif"/>
              <a:cs typeface="Microsoft Sans Serif"/>
            </a:endParaRPr>
          </a:p>
        </p:txBody>
      </p:sp>
      <p:sp>
        <p:nvSpPr>
          <p:cNvPr id="8" name="object 8" descr=""/>
          <p:cNvSpPr txBox="1"/>
          <p:nvPr/>
        </p:nvSpPr>
        <p:spPr>
          <a:xfrm>
            <a:off x="7098918" y="2463165"/>
            <a:ext cx="4820920" cy="299720"/>
          </a:xfrm>
          <a:prstGeom prst="rect">
            <a:avLst/>
          </a:prstGeom>
        </p:spPr>
        <p:txBody>
          <a:bodyPr wrap="square" lIns="0" tIns="12700" rIns="0" bIns="0" rtlCol="0" vert="horz">
            <a:spAutoFit/>
          </a:bodyPr>
          <a:lstStyle/>
          <a:p>
            <a:pPr algn="r" marL="50800" marR="43180">
              <a:lnSpc>
                <a:spcPct val="100000"/>
              </a:lnSpc>
              <a:spcBef>
                <a:spcPts val="100"/>
              </a:spcBef>
            </a:pPr>
            <a:r>
              <a:rPr dirty="0" baseline="10802" sz="2700" spc="405">
                <a:latin typeface="Microsoft Sans Serif"/>
                <a:cs typeface="Microsoft Sans Serif"/>
              </a:rPr>
              <a:t>  </a:t>
            </a:r>
            <a:r>
              <a:rPr dirty="0" baseline="1543" sz="2700" spc="-1462">
                <a:latin typeface="Microsoft Sans Serif"/>
                <a:cs typeface="Microsoft Sans Serif"/>
              </a:rPr>
              <a:t>ث</a:t>
            </a:r>
            <a:r>
              <a:rPr dirty="0" baseline="7716" sz="2700" spc="-1462">
                <a:latin typeface="Microsoft Sans Serif"/>
                <a:cs typeface="Microsoft Sans Serif"/>
              </a:rPr>
              <a:t>„</a:t>
            </a:r>
            <a:r>
              <a:rPr dirty="0" baseline="7716" sz="2700" spc="-480">
                <a:latin typeface="Microsoft Sans Serif"/>
                <a:cs typeface="Microsoft Sans Serif"/>
              </a:rPr>
              <a:t> </a:t>
            </a:r>
            <a:r>
              <a:rPr dirty="0" sz="1800">
                <a:latin typeface="Microsoft Sans Serif"/>
                <a:cs typeface="Microsoft Sans Serif"/>
              </a:rPr>
              <a:t>م</a:t>
            </a:r>
            <a:r>
              <a:rPr dirty="0" sz="1800" spc="380">
                <a:latin typeface="Microsoft Sans Serif"/>
                <a:cs typeface="Microsoft Sans Serif"/>
              </a:rPr>
              <a:t> </a:t>
            </a:r>
            <a:r>
              <a:rPr dirty="0" baseline="1543" sz="2700" spc="-1200">
                <a:latin typeface="Microsoft Sans Serif"/>
                <a:cs typeface="Microsoft Sans Serif"/>
              </a:rPr>
              <a:t>يع</a:t>
            </a:r>
            <a:r>
              <a:rPr dirty="0" baseline="20061" sz="2700" spc="-1200">
                <a:latin typeface="Microsoft Sans Serif"/>
                <a:cs typeface="Microsoft Sans Serif"/>
              </a:rPr>
              <a:t>.</a:t>
            </a:r>
            <a:r>
              <a:rPr dirty="0" baseline="20061" sz="2700" spc="585">
                <a:latin typeface="Microsoft Sans Serif"/>
                <a:cs typeface="Microsoft Sans Serif"/>
              </a:rPr>
              <a:t> </a:t>
            </a:r>
            <a:r>
              <a:rPr dirty="0" baseline="9259" sz="2700" spc="-1050">
                <a:latin typeface="Microsoft Sans Serif"/>
                <a:cs typeface="Microsoft Sans Serif"/>
              </a:rPr>
              <a:t>„</a:t>
            </a:r>
            <a:r>
              <a:rPr dirty="0" baseline="9259" sz="2700" spc="-359">
                <a:latin typeface="Microsoft Sans Serif"/>
                <a:cs typeface="Microsoft Sans Serif"/>
              </a:rPr>
              <a:t> </a:t>
            </a:r>
            <a:r>
              <a:rPr dirty="0" sz="1800" spc="-1055">
                <a:latin typeface="Microsoft Sans Serif"/>
                <a:cs typeface="Microsoft Sans Serif"/>
              </a:rPr>
              <a:t>ثص</a:t>
            </a:r>
            <a:r>
              <a:rPr dirty="0" sz="1800" spc="-190">
                <a:latin typeface="Microsoft Sans Serif"/>
                <a:cs typeface="Microsoft Sans Serif"/>
              </a:rPr>
              <a:t> </a:t>
            </a:r>
            <a:r>
              <a:rPr dirty="0" baseline="9259" sz="2700" spc="-1545">
                <a:latin typeface="Microsoft Sans Serif"/>
                <a:cs typeface="Microsoft Sans Serif"/>
              </a:rPr>
              <a:t>صخ</a:t>
            </a:r>
            <a:r>
              <a:rPr dirty="0" baseline="30864" sz="2700" spc="-1545">
                <a:latin typeface="Microsoft Sans Serif"/>
                <a:cs typeface="Microsoft Sans Serif"/>
              </a:rPr>
              <a:t>.</a:t>
            </a:r>
            <a:r>
              <a:rPr dirty="0" baseline="26234" sz="2700" spc="-1545">
                <a:latin typeface="Microsoft Sans Serif"/>
                <a:cs typeface="Microsoft Sans Serif"/>
              </a:rPr>
              <a:t>ل</a:t>
            </a:r>
            <a:r>
              <a:rPr dirty="0" baseline="26234" sz="2700" spc="-465">
                <a:latin typeface="Microsoft Sans Serif"/>
                <a:cs typeface="Microsoft Sans Serif"/>
              </a:rPr>
              <a:t> </a:t>
            </a:r>
            <a:r>
              <a:rPr dirty="0" baseline="1543" sz="2700" spc="-1275">
                <a:latin typeface="Microsoft Sans Serif"/>
                <a:cs typeface="Microsoft Sans Serif"/>
              </a:rPr>
              <a:t>ب</a:t>
            </a:r>
            <a:r>
              <a:rPr dirty="0" baseline="1543" sz="2700" spc="67">
                <a:latin typeface="Microsoft Sans Serif"/>
                <a:cs typeface="Microsoft Sans Serif"/>
              </a:rPr>
              <a:t> </a:t>
            </a:r>
            <a:r>
              <a:rPr dirty="0" baseline="9259" sz="2700" spc="-1050">
                <a:latin typeface="Microsoft Sans Serif"/>
                <a:cs typeface="Microsoft Sans Serif"/>
              </a:rPr>
              <a:t>„</a:t>
            </a:r>
            <a:r>
              <a:rPr dirty="0" baseline="9259" sz="2700" spc="-359">
                <a:latin typeface="Microsoft Sans Serif"/>
                <a:cs typeface="Microsoft Sans Serif"/>
              </a:rPr>
              <a:t> </a:t>
            </a:r>
            <a:r>
              <a:rPr dirty="0" sz="1800" spc="-790">
                <a:latin typeface="Microsoft Sans Serif"/>
                <a:cs typeface="Microsoft Sans Serif"/>
              </a:rPr>
              <a:t>ثل</a:t>
            </a:r>
            <a:r>
              <a:rPr dirty="0" sz="1800" spc="-315">
                <a:latin typeface="Microsoft Sans Serif"/>
                <a:cs typeface="Microsoft Sans Serif"/>
              </a:rPr>
              <a:t> </a:t>
            </a:r>
            <a:r>
              <a:rPr dirty="0" baseline="6172" sz="2700" spc="-682">
                <a:latin typeface="Microsoft Sans Serif"/>
                <a:cs typeface="Microsoft Sans Serif"/>
              </a:rPr>
              <a:t>طملا</a:t>
            </a:r>
            <a:r>
              <a:rPr dirty="0" baseline="6172" sz="2700" spc="112">
                <a:latin typeface="Microsoft Sans Serif"/>
                <a:cs typeface="Microsoft Sans Serif"/>
              </a:rPr>
              <a:t> </a:t>
            </a:r>
            <a:r>
              <a:rPr dirty="0" baseline="20061" sz="2700" spc="-1019">
                <a:latin typeface="Microsoft Sans Serif"/>
                <a:cs typeface="Microsoft Sans Serif"/>
              </a:rPr>
              <a:t>.</a:t>
            </a:r>
            <a:r>
              <a:rPr dirty="0" baseline="3086" sz="2700" spc="-1019">
                <a:latin typeface="Microsoft Sans Serif"/>
                <a:cs typeface="Microsoft Sans Serif"/>
              </a:rPr>
              <a:t>ق</a:t>
            </a:r>
            <a:r>
              <a:rPr dirty="0" baseline="3086" sz="2700" spc="442">
                <a:latin typeface="Microsoft Sans Serif"/>
                <a:cs typeface="Microsoft Sans Serif"/>
              </a:rPr>
              <a:t> </a:t>
            </a:r>
            <a:r>
              <a:rPr dirty="0" baseline="7716" sz="2700" spc="-1050">
                <a:latin typeface="Microsoft Sans Serif"/>
                <a:cs typeface="Microsoft Sans Serif"/>
              </a:rPr>
              <a:t>„</a:t>
            </a:r>
            <a:r>
              <a:rPr dirty="0" baseline="7716" sz="2700" spc="-465">
                <a:latin typeface="Microsoft Sans Serif"/>
                <a:cs typeface="Microsoft Sans Serif"/>
              </a:rPr>
              <a:t> </a:t>
            </a:r>
            <a:r>
              <a:rPr dirty="0" baseline="7716" sz="2700" spc="-1012">
                <a:latin typeface="Microsoft Sans Serif"/>
                <a:cs typeface="Microsoft Sans Serif"/>
              </a:rPr>
              <a:t>حلا</a:t>
            </a:r>
            <a:r>
              <a:rPr dirty="0" baseline="7716" sz="2700" spc="172">
                <a:latin typeface="Microsoft Sans Serif"/>
                <a:cs typeface="Microsoft Sans Serif"/>
              </a:rPr>
              <a:t> </a:t>
            </a:r>
            <a:r>
              <a:rPr dirty="0" baseline="6172" sz="2700" spc="-750">
                <a:latin typeface="Microsoft Sans Serif"/>
                <a:cs typeface="Microsoft Sans Serif"/>
              </a:rPr>
              <a:t>.</a:t>
            </a:r>
            <a:r>
              <a:rPr dirty="0" baseline="15432" sz="2700" spc="135">
                <a:latin typeface="Microsoft Sans Serif"/>
                <a:cs typeface="Microsoft Sans Serif"/>
              </a:rPr>
              <a:t>  </a:t>
            </a:r>
            <a:r>
              <a:rPr dirty="0" baseline="9259" sz="2700" spc="-1050">
                <a:latin typeface="Microsoft Sans Serif"/>
                <a:cs typeface="Microsoft Sans Serif"/>
              </a:rPr>
              <a:t>„</a:t>
            </a:r>
            <a:r>
              <a:rPr dirty="0" baseline="9259" sz="2700" spc="-359">
                <a:latin typeface="Microsoft Sans Serif"/>
                <a:cs typeface="Microsoft Sans Serif"/>
              </a:rPr>
              <a:t> </a:t>
            </a:r>
            <a:r>
              <a:rPr dirty="0" baseline="35493" sz="2700" spc="-802">
                <a:latin typeface="Microsoft Sans Serif"/>
                <a:cs typeface="Microsoft Sans Serif"/>
              </a:rPr>
              <a:t>مكحملا</a:t>
            </a:r>
            <a:r>
              <a:rPr dirty="0" baseline="35493" sz="2700" spc="682">
                <a:latin typeface="Microsoft Sans Serif"/>
                <a:cs typeface="Microsoft Sans Serif"/>
              </a:rPr>
              <a:t>               </a:t>
            </a:r>
            <a:r>
              <a:rPr dirty="0" baseline="10802" sz="2700" spc="-1050">
                <a:latin typeface="Microsoft Sans Serif"/>
                <a:cs typeface="Microsoft Sans Serif"/>
              </a:rPr>
              <a:t>„</a:t>
            </a:r>
            <a:r>
              <a:rPr dirty="0" baseline="10802" sz="2700" spc="330">
                <a:latin typeface="Microsoft Sans Serif"/>
                <a:cs typeface="Microsoft Sans Serif"/>
              </a:rPr>
              <a:t> </a:t>
            </a:r>
            <a:r>
              <a:rPr dirty="0" baseline="1543" sz="2700" spc="-1275">
                <a:latin typeface="Microsoft Sans Serif"/>
                <a:cs typeface="Microsoft Sans Serif"/>
              </a:rPr>
              <a:t>ب</a:t>
            </a:r>
            <a:r>
              <a:rPr dirty="0" baseline="1543" sz="2700" spc="622">
                <a:latin typeface="Microsoft Sans Serif"/>
                <a:cs typeface="Microsoft Sans Serif"/>
              </a:rPr>
              <a:t> </a:t>
            </a:r>
            <a:r>
              <a:rPr dirty="0" sz="1800" spc="-445">
                <a:latin typeface="Microsoft Sans Serif"/>
                <a:cs typeface="Microsoft Sans Serif"/>
              </a:rPr>
              <a:t>لا</a:t>
            </a:r>
            <a:r>
              <a:rPr dirty="0" sz="1800" spc="55">
                <a:latin typeface="Microsoft Sans Serif"/>
                <a:cs typeface="Microsoft Sans Serif"/>
              </a:rPr>
              <a:t> </a:t>
            </a:r>
            <a:r>
              <a:rPr dirty="0" baseline="9259" sz="2700" spc="-1050">
                <a:latin typeface="Microsoft Sans Serif"/>
                <a:cs typeface="Microsoft Sans Serif"/>
              </a:rPr>
              <a:t>„</a:t>
            </a:r>
            <a:r>
              <a:rPr dirty="0" baseline="9259" sz="2700" spc="-359">
                <a:latin typeface="Microsoft Sans Serif"/>
                <a:cs typeface="Microsoft Sans Serif"/>
              </a:rPr>
              <a:t> </a:t>
            </a:r>
            <a:r>
              <a:rPr dirty="0" baseline="7716" sz="2700" spc="-1792">
                <a:latin typeface="Microsoft Sans Serif"/>
                <a:cs typeface="Microsoft Sans Serif"/>
              </a:rPr>
              <a:t>ثصف</a:t>
            </a:r>
            <a:r>
              <a:rPr dirty="0" baseline="27777" sz="2700" spc="-1792">
                <a:latin typeface="Microsoft Sans Serif"/>
                <a:cs typeface="Microsoft Sans Serif"/>
              </a:rPr>
              <a:t>„</a:t>
            </a:r>
            <a:r>
              <a:rPr dirty="0" baseline="18518" sz="2700" spc="-1792">
                <a:latin typeface="Microsoft Sans Serif"/>
                <a:cs typeface="Microsoft Sans Serif"/>
              </a:rPr>
              <a:t>.</a:t>
            </a:r>
            <a:r>
              <a:rPr dirty="0" baseline="18518" sz="2700" spc="195">
                <a:latin typeface="Microsoft Sans Serif"/>
                <a:cs typeface="Microsoft Sans Serif"/>
              </a:rPr>
              <a:t>  </a:t>
            </a:r>
            <a:r>
              <a:rPr dirty="0" baseline="10802" sz="2700" spc="-1170">
                <a:latin typeface="Microsoft Sans Serif"/>
                <a:cs typeface="Microsoft Sans Serif"/>
              </a:rPr>
              <a:t>قف</a:t>
            </a:r>
            <a:r>
              <a:rPr dirty="0" baseline="29320" sz="2700" spc="-1170">
                <a:latin typeface="Microsoft Sans Serif"/>
                <a:cs typeface="Microsoft Sans Serif"/>
              </a:rPr>
              <a:t>.</a:t>
            </a:r>
            <a:r>
              <a:rPr dirty="0" baseline="23148" sz="2700" spc="-1170">
                <a:latin typeface="Microsoft Sans Serif"/>
                <a:cs typeface="Microsoft Sans Serif"/>
              </a:rPr>
              <a:t>.</a:t>
            </a:r>
            <a:endParaRPr baseline="23148" sz="2700">
              <a:latin typeface="Microsoft Sans Serif"/>
              <a:cs typeface="Microsoft Sans Serif"/>
            </a:endParaRPr>
          </a:p>
        </p:txBody>
      </p:sp>
      <p:sp>
        <p:nvSpPr>
          <p:cNvPr id="9" name="object 9" descr=""/>
          <p:cNvSpPr txBox="1"/>
          <p:nvPr/>
        </p:nvSpPr>
        <p:spPr>
          <a:xfrm>
            <a:off x="6978522" y="2492121"/>
            <a:ext cx="4843145" cy="299720"/>
          </a:xfrm>
          <a:prstGeom prst="rect">
            <a:avLst/>
          </a:prstGeom>
        </p:spPr>
        <p:txBody>
          <a:bodyPr wrap="square" lIns="0" tIns="12700" rIns="0" bIns="0" rtlCol="0" vert="horz">
            <a:spAutoFit/>
          </a:bodyPr>
          <a:lstStyle/>
          <a:p>
            <a:pPr algn="r" marL="50800" marR="43180">
              <a:lnSpc>
                <a:spcPct val="100000"/>
              </a:lnSpc>
              <a:spcBef>
                <a:spcPts val="100"/>
              </a:spcBef>
            </a:pPr>
            <a:r>
              <a:rPr dirty="0" sz="1800" spc="-819">
                <a:latin typeface="Microsoft Sans Serif"/>
                <a:cs typeface="Microsoft Sans Serif"/>
              </a:rPr>
              <a:t>ي</a:t>
            </a:r>
            <a:r>
              <a:rPr dirty="0" baseline="-13888" sz="2700" spc="-1230">
                <a:latin typeface="Microsoft Sans Serif"/>
                <a:cs typeface="Microsoft Sans Serif"/>
              </a:rPr>
              <a:t>„</a:t>
            </a:r>
            <a:r>
              <a:rPr dirty="0" baseline="-13888" sz="2700" spc="-179">
                <a:latin typeface="Microsoft Sans Serif"/>
                <a:cs typeface="Microsoft Sans Serif"/>
              </a:rPr>
              <a:t> </a:t>
            </a:r>
            <a:r>
              <a:rPr dirty="0" sz="1800" spc="-355">
                <a:latin typeface="Microsoft Sans Serif"/>
                <a:cs typeface="Microsoft Sans Serif"/>
              </a:rPr>
              <a:t>أل</a:t>
            </a:r>
            <a:r>
              <a:rPr dirty="0" sz="1800" spc="-265">
                <a:latin typeface="Microsoft Sans Serif"/>
                <a:cs typeface="Microsoft Sans Serif"/>
              </a:rPr>
              <a:t> </a:t>
            </a:r>
            <a:r>
              <a:rPr dirty="0" sz="1800" spc="-265">
                <a:latin typeface="Microsoft Sans Serif"/>
                <a:cs typeface="Microsoft Sans Serif"/>
              </a:rPr>
              <a:t>حا</a:t>
            </a:r>
            <a:r>
              <a:rPr dirty="0" sz="1800" spc="150">
                <a:latin typeface="Microsoft Sans Serif"/>
                <a:cs typeface="Microsoft Sans Serif"/>
              </a:rPr>
              <a:t>  </a:t>
            </a:r>
            <a:r>
              <a:rPr dirty="0" sz="1800" spc="-409">
                <a:latin typeface="Microsoft Sans Serif"/>
                <a:cs typeface="Microsoft Sans Serif"/>
              </a:rPr>
              <a:t>ر</a:t>
            </a:r>
            <a:r>
              <a:rPr dirty="0" sz="1800" spc="-409">
                <a:latin typeface="Microsoft Sans Serif"/>
                <a:cs typeface="Microsoft Sans Serif"/>
              </a:rPr>
              <a:t>„</a:t>
            </a:r>
            <a:r>
              <a:rPr dirty="0" sz="1800" spc="20">
                <a:latin typeface="Microsoft Sans Serif"/>
                <a:cs typeface="Microsoft Sans Serif"/>
              </a:rPr>
              <a:t>  </a:t>
            </a:r>
            <a:r>
              <a:rPr dirty="0" sz="1800" spc="-45">
                <a:latin typeface="Microsoft Sans Serif"/>
                <a:cs typeface="Microsoft Sans Serif"/>
              </a:rPr>
              <a:t>ة</a:t>
            </a:r>
            <a:r>
              <a:rPr dirty="0" sz="1800" spc="-145">
                <a:latin typeface="Microsoft Sans Serif"/>
                <a:cs typeface="Microsoft Sans Serif"/>
              </a:rPr>
              <a:t> </a:t>
            </a:r>
            <a:r>
              <a:rPr dirty="0" baseline="-1543" sz="2700" spc="-1050">
                <a:latin typeface="Microsoft Sans Serif"/>
                <a:cs typeface="Microsoft Sans Serif"/>
              </a:rPr>
              <a:t>„</a:t>
            </a:r>
            <a:r>
              <a:rPr dirty="0" baseline="-1543" sz="2700" spc="337">
                <a:latin typeface="Microsoft Sans Serif"/>
                <a:cs typeface="Microsoft Sans Serif"/>
              </a:rPr>
              <a:t> </a:t>
            </a:r>
            <a:r>
              <a:rPr dirty="0" sz="1800" spc="-355">
                <a:latin typeface="Microsoft Sans Serif"/>
                <a:cs typeface="Microsoft Sans Serif"/>
              </a:rPr>
              <a:t>و</a:t>
            </a:r>
            <a:r>
              <a:rPr dirty="0" sz="1800" spc="490">
                <a:latin typeface="Microsoft Sans Serif"/>
                <a:cs typeface="Microsoft Sans Serif"/>
              </a:rPr>
              <a:t> </a:t>
            </a:r>
            <a:r>
              <a:rPr dirty="0" sz="1800" spc="-265">
                <a:latin typeface="Microsoft Sans Serif"/>
                <a:cs typeface="Microsoft Sans Serif"/>
              </a:rPr>
              <a:t>ا</a:t>
            </a:r>
            <a:r>
              <a:rPr dirty="0" sz="1800" spc="-130">
                <a:latin typeface="Microsoft Sans Serif"/>
                <a:cs typeface="Microsoft Sans Serif"/>
              </a:rPr>
              <a:t> </a:t>
            </a:r>
            <a:r>
              <a:rPr dirty="0" baseline="-3086" sz="2700" spc="-750">
                <a:latin typeface="Microsoft Sans Serif"/>
                <a:cs typeface="Microsoft Sans Serif"/>
              </a:rPr>
              <a:t>,</a:t>
            </a:r>
            <a:r>
              <a:rPr dirty="0" baseline="-3086" sz="2700" spc="-217">
                <a:latin typeface="Microsoft Sans Serif"/>
                <a:cs typeface="Microsoft Sans Serif"/>
              </a:rPr>
              <a:t> </a:t>
            </a:r>
            <a:r>
              <a:rPr dirty="0" sz="1800" spc="-45">
                <a:latin typeface="Microsoft Sans Serif"/>
                <a:cs typeface="Microsoft Sans Serif"/>
              </a:rPr>
              <a:t>ة</a:t>
            </a:r>
            <a:r>
              <a:rPr dirty="0" sz="1800" spc="-145">
                <a:latin typeface="Microsoft Sans Serif"/>
                <a:cs typeface="Microsoft Sans Serif"/>
              </a:rPr>
              <a:t> </a:t>
            </a:r>
            <a:r>
              <a:rPr dirty="0" baseline="-1543" sz="2700" spc="-750">
                <a:latin typeface="Microsoft Sans Serif"/>
                <a:cs typeface="Microsoft Sans Serif"/>
              </a:rPr>
              <a:t>,</a:t>
            </a:r>
            <a:r>
              <a:rPr dirty="0" baseline="-1543" sz="2700" spc="-270">
                <a:latin typeface="Microsoft Sans Serif"/>
                <a:cs typeface="Microsoft Sans Serif"/>
              </a:rPr>
              <a:t> </a:t>
            </a:r>
            <a:r>
              <a:rPr dirty="0" sz="1800" spc="-265">
                <a:latin typeface="Microsoft Sans Serif"/>
                <a:cs typeface="Microsoft Sans Serif"/>
              </a:rPr>
              <a:t>ا</a:t>
            </a:r>
            <a:r>
              <a:rPr dirty="0" sz="1800" spc="260">
                <a:latin typeface="Microsoft Sans Serif"/>
                <a:cs typeface="Microsoft Sans Serif"/>
              </a:rPr>
              <a:t>  </a:t>
            </a:r>
            <a:r>
              <a:rPr dirty="0" sz="1800" spc="-805">
                <a:latin typeface="Microsoft Sans Serif"/>
                <a:cs typeface="Microsoft Sans Serif"/>
              </a:rPr>
              <a:t>ي</a:t>
            </a:r>
            <a:r>
              <a:rPr dirty="0" baseline="-13888" sz="2700" spc="-1207">
                <a:latin typeface="Microsoft Sans Serif"/>
                <a:cs typeface="Microsoft Sans Serif"/>
              </a:rPr>
              <a:t>„</a:t>
            </a:r>
            <a:r>
              <a:rPr dirty="0" baseline="-13888" sz="2700" spc="202">
                <a:latin typeface="Microsoft Sans Serif"/>
                <a:cs typeface="Microsoft Sans Serif"/>
              </a:rPr>
              <a:t> </a:t>
            </a:r>
            <a:r>
              <a:rPr dirty="0" sz="1800" spc="-360">
                <a:latin typeface="Microsoft Sans Serif"/>
                <a:cs typeface="Microsoft Sans Serif"/>
              </a:rPr>
              <a:t>ق</a:t>
            </a:r>
            <a:r>
              <a:rPr dirty="0" sz="1800" spc="320">
                <a:latin typeface="Microsoft Sans Serif"/>
                <a:cs typeface="Microsoft Sans Serif"/>
              </a:rPr>
              <a:t> </a:t>
            </a:r>
            <a:r>
              <a:rPr dirty="0" sz="1800" spc="-204">
                <a:latin typeface="Microsoft Sans Serif"/>
                <a:cs typeface="Microsoft Sans Serif"/>
              </a:rPr>
              <a:t>نا</a:t>
            </a:r>
            <a:r>
              <a:rPr dirty="0" sz="1800" spc="-229">
                <a:latin typeface="Microsoft Sans Serif"/>
                <a:cs typeface="Microsoft Sans Serif"/>
              </a:rPr>
              <a:t> </a:t>
            </a:r>
            <a:r>
              <a:rPr dirty="0" sz="1800">
                <a:latin typeface="Microsoft Sans Serif"/>
                <a:cs typeface="Microsoft Sans Serif"/>
              </a:rPr>
              <a:t>ة</a:t>
            </a:r>
            <a:r>
              <a:rPr dirty="0" sz="1800" spc="390">
                <a:latin typeface="Microsoft Sans Serif"/>
                <a:cs typeface="Microsoft Sans Serif"/>
              </a:rPr>
              <a:t>  </a:t>
            </a:r>
            <a:r>
              <a:rPr dirty="0" sz="1800" spc="-120">
                <a:latin typeface="Microsoft Sans Serif"/>
                <a:cs typeface="Microsoft Sans Serif"/>
              </a:rPr>
              <a:t>بار</a:t>
            </a:r>
            <a:r>
              <a:rPr dirty="0" sz="1800" spc="-229">
                <a:latin typeface="Microsoft Sans Serif"/>
                <a:cs typeface="Microsoft Sans Serif"/>
              </a:rPr>
              <a:t> </a:t>
            </a:r>
            <a:r>
              <a:rPr dirty="0" sz="1800" spc="-415">
                <a:latin typeface="Microsoft Sans Serif"/>
                <a:cs typeface="Microsoft Sans Serif"/>
              </a:rPr>
              <a:t>Gines</a:t>
            </a:r>
            <a:r>
              <a:rPr dirty="0" sz="1800" spc="-250">
                <a:latin typeface="Microsoft Sans Serif"/>
                <a:cs typeface="Microsoft Sans Serif"/>
              </a:rPr>
              <a:t> </a:t>
            </a:r>
            <a:r>
              <a:rPr dirty="0" sz="1800" spc="-425">
                <a:latin typeface="Microsoft Sans Serif"/>
                <a:cs typeface="Microsoft Sans Serif"/>
              </a:rPr>
              <a:t>Perez</a:t>
            </a:r>
            <a:r>
              <a:rPr dirty="0" sz="1800" spc="-25">
                <a:latin typeface="Microsoft Sans Serif"/>
                <a:cs typeface="Microsoft Sans Serif"/>
              </a:rPr>
              <a:t> </a:t>
            </a:r>
            <a:r>
              <a:rPr dirty="0" sz="1800">
                <a:latin typeface="Microsoft Sans Serif"/>
                <a:cs typeface="Microsoft Sans Serif"/>
              </a:rPr>
              <a:t>ذ</a:t>
            </a:r>
            <a:r>
              <a:rPr dirty="0" sz="1800" spc="50">
                <a:latin typeface="Microsoft Sans Serif"/>
                <a:cs typeface="Microsoft Sans Serif"/>
              </a:rPr>
              <a:t>  </a:t>
            </a:r>
            <a:r>
              <a:rPr dirty="0" sz="1800">
                <a:latin typeface="Microsoft Sans Serif"/>
                <a:cs typeface="Microsoft Sans Serif"/>
              </a:rPr>
              <a:t>ةذ</a:t>
            </a:r>
            <a:r>
              <a:rPr dirty="0" sz="1800" spc="290">
                <a:latin typeface="Microsoft Sans Serif"/>
                <a:cs typeface="Microsoft Sans Serif"/>
              </a:rPr>
              <a:t>  </a:t>
            </a:r>
            <a:r>
              <a:rPr dirty="0" sz="1800">
                <a:latin typeface="Microsoft Sans Serif"/>
                <a:cs typeface="Microsoft Sans Serif"/>
              </a:rPr>
              <a:t>با</a:t>
            </a:r>
            <a:r>
              <a:rPr dirty="0" sz="1800" spc="-130">
                <a:latin typeface="Microsoft Sans Serif"/>
                <a:cs typeface="Microsoft Sans Serif"/>
              </a:rPr>
              <a:t> </a:t>
            </a:r>
            <a:r>
              <a:rPr dirty="0" baseline="-3086" sz="2700" spc="-719">
                <a:latin typeface="Microsoft Sans Serif"/>
                <a:cs typeface="Microsoft Sans Serif"/>
              </a:rPr>
              <a:t>„</a:t>
            </a:r>
            <a:r>
              <a:rPr dirty="0" sz="1800" spc="-480">
                <a:latin typeface="Microsoft Sans Serif"/>
                <a:cs typeface="Microsoft Sans Serif"/>
              </a:rPr>
              <a:t>ألو</a:t>
            </a:r>
            <a:r>
              <a:rPr dirty="0" sz="1800" spc="254">
                <a:latin typeface="Microsoft Sans Serif"/>
                <a:cs typeface="Microsoft Sans Serif"/>
              </a:rPr>
              <a:t> </a:t>
            </a:r>
            <a:r>
              <a:rPr dirty="0" sz="1800" spc="-45">
                <a:latin typeface="Microsoft Sans Serif"/>
                <a:cs typeface="Microsoft Sans Serif"/>
              </a:rPr>
              <a:t>ة</a:t>
            </a:r>
            <a:r>
              <a:rPr dirty="0" sz="1800" spc="-145">
                <a:latin typeface="Microsoft Sans Serif"/>
                <a:cs typeface="Microsoft Sans Serif"/>
              </a:rPr>
              <a:t> </a:t>
            </a:r>
            <a:r>
              <a:rPr dirty="0" baseline="-1543" sz="2700" spc="-1050">
                <a:latin typeface="Microsoft Sans Serif"/>
                <a:cs typeface="Microsoft Sans Serif"/>
              </a:rPr>
              <a:t>„</a:t>
            </a:r>
            <a:r>
              <a:rPr dirty="0" baseline="-1543" sz="2700" spc="262">
                <a:latin typeface="Microsoft Sans Serif"/>
                <a:cs typeface="Microsoft Sans Serif"/>
              </a:rPr>
              <a:t>  </a:t>
            </a:r>
            <a:r>
              <a:rPr dirty="0" sz="1800" spc="-810">
                <a:latin typeface="Microsoft Sans Serif"/>
                <a:cs typeface="Microsoft Sans Serif"/>
              </a:rPr>
              <a:t>ي</a:t>
            </a:r>
            <a:r>
              <a:rPr dirty="0" baseline="-13888" sz="2700" spc="-1214">
                <a:latin typeface="Microsoft Sans Serif"/>
                <a:cs typeface="Microsoft Sans Serif"/>
              </a:rPr>
              <a:t>„</a:t>
            </a:r>
            <a:endParaRPr baseline="-13888" sz="2700">
              <a:latin typeface="Microsoft Sans Serif"/>
              <a:cs typeface="Microsoft Sans Serif"/>
            </a:endParaRPr>
          </a:p>
        </p:txBody>
      </p:sp>
      <p:sp>
        <p:nvSpPr>
          <p:cNvPr id="10" name="object 10" descr=""/>
          <p:cNvSpPr txBox="1"/>
          <p:nvPr/>
        </p:nvSpPr>
        <p:spPr>
          <a:xfrm>
            <a:off x="6622415" y="2315336"/>
            <a:ext cx="414655" cy="299720"/>
          </a:xfrm>
          <a:prstGeom prst="rect">
            <a:avLst/>
          </a:prstGeom>
        </p:spPr>
        <p:txBody>
          <a:bodyPr wrap="square" lIns="0" tIns="12700" rIns="0" bIns="0" rtlCol="0" vert="horz">
            <a:spAutoFit/>
          </a:bodyPr>
          <a:lstStyle/>
          <a:p>
            <a:pPr algn="r" marL="38100" marR="30480">
              <a:lnSpc>
                <a:spcPct val="100000"/>
              </a:lnSpc>
              <a:spcBef>
                <a:spcPts val="100"/>
              </a:spcBef>
            </a:pPr>
            <a:r>
              <a:rPr dirty="0" baseline="-26234" sz="2700" spc="-750">
                <a:latin typeface="Microsoft Sans Serif"/>
                <a:cs typeface="Microsoft Sans Serif"/>
              </a:rPr>
              <a:t>.</a:t>
            </a:r>
            <a:r>
              <a:rPr dirty="0" baseline="-26234" sz="2700" spc="600">
                <a:latin typeface="Microsoft Sans Serif"/>
                <a:cs typeface="Microsoft Sans Serif"/>
              </a:rPr>
              <a:t>  </a:t>
            </a:r>
            <a:r>
              <a:rPr dirty="0" baseline="-30864" sz="2700" spc="-1237">
                <a:latin typeface="Microsoft Sans Serif"/>
                <a:cs typeface="Microsoft Sans Serif"/>
              </a:rPr>
              <a:t>خ</a:t>
            </a:r>
            <a:r>
              <a:rPr dirty="0" baseline="-9259" sz="2700" spc="-1237">
                <a:latin typeface="Microsoft Sans Serif"/>
                <a:cs typeface="Microsoft Sans Serif"/>
              </a:rPr>
              <a:t>.</a:t>
            </a:r>
            <a:r>
              <a:rPr dirty="0" baseline="-13888" sz="2700" spc="-1237">
                <a:latin typeface="Microsoft Sans Serif"/>
                <a:cs typeface="Microsoft Sans Serif"/>
              </a:rPr>
              <a:t>ش</a:t>
            </a:r>
            <a:r>
              <a:rPr dirty="0" sz="1800">
                <a:latin typeface="Microsoft Sans Serif"/>
                <a:cs typeface="Microsoft Sans Serif"/>
              </a:rPr>
              <a:t> </a:t>
            </a:r>
            <a:endParaRPr sz="1800">
              <a:latin typeface="Microsoft Sans Serif"/>
              <a:cs typeface="Microsoft Sans Serif"/>
            </a:endParaRPr>
          </a:p>
        </p:txBody>
      </p:sp>
      <p:sp>
        <p:nvSpPr>
          <p:cNvPr id="11" name="object 11" descr=""/>
          <p:cNvSpPr txBox="1"/>
          <p:nvPr/>
        </p:nvSpPr>
        <p:spPr>
          <a:xfrm>
            <a:off x="4515358" y="2405253"/>
            <a:ext cx="2077085" cy="299720"/>
          </a:xfrm>
          <a:prstGeom prst="rect">
            <a:avLst/>
          </a:prstGeom>
        </p:spPr>
        <p:txBody>
          <a:bodyPr wrap="square" lIns="0" tIns="12700" rIns="0" bIns="0" rtlCol="0" vert="horz">
            <a:spAutoFit/>
          </a:bodyPr>
          <a:lstStyle/>
          <a:p>
            <a:pPr algn="r" marL="50800" marR="55880">
              <a:lnSpc>
                <a:spcPct val="100000"/>
              </a:lnSpc>
              <a:spcBef>
                <a:spcPts val="100"/>
              </a:spcBef>
            </a:pPr>
            <a:r>
              <a:rPr dirty="0" sz="1800" spc="-10">
                <a:latin typeface="Microsoft Sans Serif"/>
                <a:cs typeface="Microsoft Sans Serif"/>
              </a:rPr>
              <a:t> </a:t>
            </a:r>
            <a:r>
              <a:rPr dirty="0" baseline="-4629" sz="2700" spc="-750">
                <a:latin typeface="Microsoft Sans Serif"/>
                <a:cs typeface="Microsoft Sans Serif"/>
              </a:rPr>
              <a:t>.</a:t>
            </a:r>
            <a:r>
              <a:rPr dirty="0" baseline="-4629" sz="2700" spc="-89">
                <a:latin typeface="Microsoft Sans Serif"/>
                <a:cs typeface="Microsoft Sans Serif"/>
              </a:rPr>
              <a:t> </a:t>
            </a:r>
            <a:r>
              <a:rPr dirty="0" baseline="-12345" sz="2700" spc="-1110">
                <a:latin typeface="Microsoft Sans Serif"/>
                <a:cs typeface="Microsoft Sans Serif"/>
              </a:rPr>
              <a:t>ح</a:t>
            </a:r>
            <a:r>
              <a:rPr dirty="0" sz="1800" spc="-740">
                <a:latin typeface="Microsoft Sans Serif"/>
                <a:cs typeface="Microsoft Sans Serif"/>
              </a:rPr>
              <a:t>.</a:t>
            </a:r>
            <a:r>
              <a:rPr dirty="0" baseline="-4629" sz="2700" spc="-1110">
                <a:latin typeface="Microsoft Sans Serif"/>
                <a:cs typeface="Microsoft Sans Serif"/>
              </a:rPr>
              <a:t>ت</a:t>
            </a:r>
            <a:r>
              <a:rPr dirty="0" baseline="7716" sz="2700" spc="-1110">
                <a:latin typeface="Microsoft Sans Serif"/>
                <a:cs typeface="Microsoft Sans Serif"/>
              </a:rPr>
              <a:t>„</a:t>
            </a:r>
            <a:r>
              <a:rPr dirty="0" baseline="7716" sz="2700" spc="607">
                <a:latin typeface="Microsoft Sans Serif"/>
                <a:cs typeface="Microsoft Sans Serif"/>
              </a:rPr>
              <a:t>      </a:t>
            </a:r>
            <a:r>
              <a:rPr dirty="0" baseline="-6172" sz="2700" spc="-1155">
                <a:latin typeface="Microsoft Sans Serif"/>
                <a:cs typeface="Microsoft Sans Serif"/>
              </a:rPr>
              <a:t>ثثم</a:t>
            </a:r>
            <a:r>
              <a:rPr dirty="0" baseline="1543" sz="2700" spc="-1155">
                <a:latin typeface="Microsoft Sans Serif"/>
                <a:cs typeface="Microsoft Sans Serif"/>
              </a:rPr>
              <a:t>.</a:t>
            </a:r>
            <a:r>
              <a:rPr dirty="0" baseline="-3086" sz="2700" spc="-1155">
                <a:latin typeface="Microsoft Sans Serif"/>
                <a:cs typeface="Microsoft Sans Serif"/>
              </a:rPr>
              <a:t>„</a:t>
            </a:r>
            <a:r>
              <a:rPr dirty="0" baseline="-3086" sz="2700" spc="442">
                <a:latin typeface="Microsoft Sans Serif"/>
                <a:cs typeface="Microsoft Sans Serif"/>
              </a:rPr>
              <a:t>  </a:t>
            </a:r>
            <a:r>
              <a:rPr dirty="0" baseline="6172" sz="2700" spc="-885">
                <a:latin typeface="Microsoft Sans Serif"/>
                <a:cs typeface="Microsoft Sans Serif"/>
              </a:rPr>
              <a:t>.</a:t>
            </a:r>
            <a:r>
              <a:rPr dirty="0" baseline="-10802" sz="2700" spc="-885">
                <a:latin typeface="Microsoft Sans Serif"/>
                <a:cs typeface="Microsoft Sans Serif"/>
              </a:rPr>
              <a:t>ق</a:t>
            </a:r>
            <a:r>
              <a:rPr dirty="0" baseline="-10802" sz="2700" spc="232">
                <a:latin typeface="Microsoft Sans Serif"/>
                <a:cs typeface="Microsoft Sans Serif"/>
              </a:rPr>
              <a:t>  </a:t>
            </a:r>
            <a:r>
              <a:rPr dirty="0" baseline="-3086" sz="2700" spc="-1050">
                <a:latin typeface="Microsoft Sans Serif"/>
                <a:cs typeface="Microsoft Sans Serif"/>
              </a:rPr>
              <a:t>„</a:t>
            </a:r>
            <a:r>
              <a:rPr dirty="0" baseline="-3086" sz="2700" spc="277">
                <a:latin typeface="Microsoft Sans Serif"/>
                <a:cs typeface="Microsoft Sans Serif"/>
              </a:rPr>
              <a:t> </a:t>
            </a:r>
            <a:r>
              <a:rPr dirty="0" baseline="-12345" sz="2700" spc="82">
                <a:latin typeface="Microsoft Sans Serif"/>
                <a:cs typeface="Microsoft Sans Serif"/>
              </a:rPr>
              <a:t>م</a:t>
            </a:r>
            <a:r>
              <a:rPr dirty="0" baseline="-12345" sz="2700" spc="-247">
                <a:latin typeface="Microsoft Sans Serif"/>
                <a:cs typeface="Microsoft Sans Serif"/>
              </a:rPr>
              <a:t> </a:t>
            </a:r>
            <a:r>
              <a:rPr dirty="0" sz="1800" spc="-405">
                <a:latin typeface="Microsoft Sans Serif"/>
                <a:cs typeface="Microsoft Sans Serif"/>
              </a:rPr>
              <a:t>لعم</a:t>
            </a:r>
            <a:r>
              <a:rPr dirty="0" sz="1800" spc="285">
                <a:latin typeface="Microsoft Sans Serif"/>
                <a:cs typeface="Microsoft Sans Serif"/>
              </a:rPr>
              <a:t> </a:t>
            </a:r>
            <a:r>
              <a:rPr dirty="0" baseline="-7716" sz="2700" spc="-2212">
                <a:latin typeface="Microsoft Sans Serif"/>
                <a:cs typeface="Microsoft Sans Serif"/>
              </a:rPr>
              <a:t>ص</a:t>
            </a:r>
            <a:r>
              <a:rPr dirty="0" baseline="10802" sz="2700" spc="-2212">
                <a:latin typeface="Microsoft Sans Serif"/>
                <a:cs typeface="Microsoft Sans Serif"/>
              </a:rPr>
              <a:t>.</a:t>
            </a:r>
            <a:endParaRPr baseline="10802" sz="2700">
              <a:latin typeface="Microsoft Sans Serif"/>
              <a:cs typeface="Microsoft Sans Serif"/>
            </a:endParaRPr>
          </a:p>
        </p:txBody>
      </p:sp>
      <p:sp>
        <p:nvSpPr>
          <p:cNvPr id="12" name="object 12" descr=""/>
          <p:cNvSpPr txBox="1"/>
          <p:nvPr/>
        </p:nvSpPr>
        <p:spPr>
          <a:xfrm>
            <a:off x="4088688" y="2435733"/>
            <a:ext cx="1253490" cy="299720"/>
          </a:xfrm>
          <a:prstGeom prst="rect">
            <a:avLst/>
          </a:prstGeom>
        </p:spPr>
        <p:txBody>
          <a:bodyPr wrap="square" lIns="0" tIns="12700" rIns="0" bIns="0" rtlCol="0" vert="horz">
            <a:spAutoFit/>
          </a:bodyPr>
          <a:lstStyle/>
          <a:p>
            <a:pPr algn="r" marL="50800" marR="30480">
              <a:lnSpc>
                <a:spcPct val="100000"/>
              </a:lnSpc>
              <a:spcBef>
                <a:spcPts val="100"/>
              </a:spcBef>
            </a:pPr>
            <a:r>
              <a:rPr dirty="0" baseline="4629" sz="2700" spc="-1050">
                <a:latin typeface="Microsoft Sans Serif"/>
                <a:cs typeface="Microsoft Sans Serif"/>
              </a:rPr>
              <a:t>„</a:t>
            </a:r>
            <a:r>
              <a:rPr dirty="0" baseline="4629" sz="2700" spc="127">
                <a:latin typeface="Microsoft Sans Serif"/>
                <a:cs typeface="Microsoft Sans Serif"/>
              </a:rPr>
              <a:t>  </a:t>
            </a:r>
            <a:r>
              <a:rPr dirty="0" baseline="1543" sz="2700" spc="-907">
                <a:latin typeface="Microsoft Sans Serif"/>
                <a:cs typeface="Microsoft Sans Serif"/>
              </a:rPr>
              <a:t>طح</a:t>
            </a:r>
            <a:r>
              <a:rPr dirty="0" baseline="20061" sz="2700" spc="-907">
                <a:latin typeface="Microsoft Sans Serif"/>
                <a:cs typeface="Microsoft Sans Serif"/>
              </a:rPr>
              <a:t>.</a:t>
            </a:r>
            <a:r>
              <a:rPr dirty="0" baseline="20061" sz="2700" spc="517">
                <a:latin typeface="Microsoft Sans Serif"/>
                <a:cs typeface="Microsoft Sans Serif"/>
              </a:rPr>
              <a:t>     </a:t>
            </a:r>
            <a:r>
              <a:rPr dirty="0" sz="1800" spc="-500">
                <a:latin typeface="Microsoft Sans Serif"/>
                <a:cs typeface="Microsoft Sans Serif"/>
              </a:rPr>
              <a:t>.</a:t>
            </a:r>
            <a:r>
              <a:rPr dirty="0" sz="1800" spc="290">
                <a:latin typeface="Microsoft Sans Serif"/>
                <a:cs typeface="Microsoft Sans Serif"/>
              </a:rPr>
              <a:t>   </a:t>
            </a:r>
            <a:r>
              <a:rPr dirty="0" baseline="-4629" sz="2700" spc="-277">
                <a:latin typeface="Microsoft Sans Serif"/>
                <a:cs typeface="Microsoft Sans Serif"/>
              </a:rPr>
              <a:t>ع</a:t>
            </a:r>
            <a:endParaRPr baseline="-4629" sz="2700">
              <a:latin typeface="Microsoft Sans Serif"/>
              <a:cs typeface="Microsoft Sans Serif"/>
            </a:endParaRPr>
          </a:p>
        </p:txBody>
      </p:sp>
      <p:sp>
        <p:nvSpPr>
          <p:cNvPr id="13" name="object 13" descr=""/>
          <p:cNvSpPr txBox="1"/>
          <p:nvPr/>
        </p:nvSpPr>
        <p:spPr>
          <a:xfrm>
            <a:off x="3293364" y="2455545"/>
            <a:ext cx="711835" cy="299720"/>
          </a:xfrm>
          <a:prstGeom prst="rect">
            <a:avLst/>
          </a:prstGeom>
        </p:spPr>
        <p:txBody>
          <a:bodyPr wrap="square" lIns="0" tIns="12700" rIns="0" bIns="0" rtlCol="0" vert="horz">
            <a:spAutoFit/>
          </a:bodyPr>
          <a:lstStyle/>
          <a:p>
            <a:pPr algn="r" marL="38100" marR="30480">
              <a:lnSpc>
                <a:spcPct val="100000"/>
              </a:lnSpc>
              <a:spcBef>
                <a:spcPts val="100"/>
              </a:spcBef>
            </a:pPr>
            <a:r>
              <a:rPr dirty="0" baseline="9259" sz="2700" spc="-1050">
                <a:latin typeface="Microsoft Sans Serif"/>
                <a:cs typeface="Microsoft Sans Serif"/>
              </a:rPr>
              <a:t>„</a:t>
            </a:r>
            <a:r>
              <a:rPr dirty="0" baseline="9259" sz="2700" spc="277">
                <a:latin typeface="Microsoft Sans Serif"/>
                <a:cs typeface="Microsoft Sans Serif"/>
              </a:rPr>
              <a:t> </a:t>
            </a:r>
            <a:r>
              <a:rPr dirty="0" sz="1800" spc="55">
                <a:latin typeface="Microsoft Sans Serif"/>
                <a:cs typeface="Microsoft Sans Serif"/>
              </a:rPr>
              <a:t>م</a:t>
            </a:r>
            <a:r>
              <a:rPr dirty="0" sz="1800" spc="-160">
                <a:latin typeface="Microsoft Sans Serif"/>
                <a:cs typeface="Microsoft Sans Serif"/>
              </a:rPr>
              <a:t> </a:t>
            </a:r>
            <a:r>
              <a:rPr dirty="0" baseline="18518" sz="2700" spc="-765">
                <a:latin typeface="Microsoft Sans Serif"/>
                <a:cs typeface="Microsoft Sans Serif"/>
              </a:rPr>
              <a:t>لعملا</a:t>
            </a:r>
            <a:r>
              <a:rPr dirty="0" baseline="18518" sz="2700" spc="75">
                <a:latin typeface="Microsoft Sans Serif"/>
                <a:cs typeface="Microsoft Sans Serif"/>
              </a:rPr>
              <a:t> </a:t>
            </a:r>
            <a:r>
              <a:rPr dirty="0" baseline="7716" sz="2700" spc="-1050">
                <a:latin typeface="Microsoft Sans Serif"/>
                <a:cs typeface="Microsoft Sans Serif"/>
              </a:rPr>
              <a:t>„</a:t>
            </a:r>
            <a:r>
              <a:rPr dirty="0" baseline="7716" sz="2700" spc="-352">
                <a:latin typeface="Microsoft Sans Serif"/>
                <a:cs typeface="Microsoft Sans Serif"/>
              </a:rPr>
              <a:t> </a:t>
            </a:r>
            <a:r>
              <a:rPr dirty="0" baseline="-6172" sz="2700" spc="-1567">
                <a:latin typeface="Microsoft Sans Serif"/>
                <a:cs typeface="Microsoft Sans Serif"/>
              </a:rPr>
              <a:t>ت</a:t>
            </a:r>
            <a:r>
              <a:rPr dirty="0" baseline="-6172" sz="2700" spc="-472">
                <a:latin typeface="Microsoft Sans Serif"/>
                <a:cs typeface="Microsoft Sans Serif"/>
              </a:rPr>
              <a:t> </a:t>
            </a:r>
            <a:r>
              <a:rPr dirty="0" baseline="20061" sz="2700" spc="-930">
                <a:latin typeface="Microsoft Sans Serif"/>
                <a:cs typeface="Microsoft Sans Serif"/>
              </a:rPr>
              <a:t>محل</a:t>
            </a:r>
            <a:endParaRPr baseline="20061" sz="2700">
              <a:latin typeface="Microsoft Sans Serif"/>
              <a:cs typeface="Microsoft Sans Serif"/>
            </a:endParaRPr>
          </a:p>
        </p:txBody>
      </p:sp>
      <p:sp>
        <p:nvSpPr>
          <p:cNvPr id="14" name="object 14" descr=""/>
          <p:cNvSpPr txBox="1"/>
          <p:nvPr/>
        </p:nvSpPr>
        <p:spPr>
          <a:xfrm>
            <a:off x="2892551" y="2501265"/>
            <a:ext cx="4056379" cy="299720"/>
          </a:xfrm>
          <a:prstGeom prst="rect">
            <a:avLst/>
          </a:prstGeom>
        </p:spPr>
        <p:txBody>
          <a:bodyPr wrap="square" lIns="0" tIns="12700" rIns="0" bIns="0" rtlCol="0" vert="horz">
            <a:spAutoFit/>
          </a:bodyPr>
          <a:lstStyle/>
          <a:p>
            <a:pPr algn="r" marL="38100" marR="55880">
              <a:lnSpc>
                <a:spcPct val="100000"/>
              </a:lnSpc>
              <a:spcBef>
                <a:spcPts val="100"/>
              </a:spcBef>
            </a:pPr>
            <a:r>
              <a:rPr dirty="0" baseline="1543" sz="2700" spc="-254">
                <a:latin typeface="Microsoft Sans Serif"/>
                <a:cs typeface="Microsoft Sans Serif"/>
              </a:rPr>
              <a:t>ا</a:t>
            </a:r>
            <a:r>
              <a:rPr dirty="0" baseline="1543" sz="2700" spc="-359">
                <a:latin typeface="Microsoft Sans Serif"/>
                <a:cs typeface="Microsoft Sans Serif"/>
              </a:rPr>
              <a:t> </a:t>
            </a:r>
            <a:r>
              <a:rPr dirty="0" baseline="1543" sz="2700">
                <a:latin typeface="Microsoft Sans Serif"/>
                <a:cs typeface="Microsoft Sans Serif"/>
              </a:rPr>
              <a:t>ن</a:t>
            </a:r>
            <a:r>
              <a:rPr dirty="0" baseline="1543" sz="2700" spc="75">
                <a:latin typeface="Microsoft Sans Serif"/>
                <a:cs typeface="Microsoft Sans Serif"/>
              </a:rPr>
              <a:t> </a:t>
            </a:r>
            <a:r>
              <a:rPr dirty="0" baseline="1543" sz="2700">
                <a:latin typeface="Microsoft Sans Serif"/>
                <a:cs typeface="Microsoft Sans Serif"/>
              </a:rPr>
              <a:t>با</a:t>
            </a:r>
            <a:r>
              <a:rPr dirty="0" baseline="1543" sz="2700" spc="-82">
                <a:latin typeface="Microsoft Sans Serif"/>
                <a:cs typeface="Microsoft Sans Serif"/>
              </a:rPr>
              <a:t> </a:t>
            </a:r>
            <a:r>
              <a:rPr dirty="0" baseline="1543" sz="2700" spc="-532">
                <a:latin typeface="Microsoft Sans Serif"/>
                <a:cs typeface="Microsoft Sans Serif"/>
              </a:rPr>
              <a:t>و</a:t>
            </a:r>
            <a:r>
              <a:rPr dirty="0" baseline="1543" sz="2700" spc="419">
                <a:latin typeface="Microsoft Sans Serif"/>
                <a:cs typeface="Microsoft Sans Serif"/>
              </a:rPr>
              <a:t>  </a:t>
            </a:r>
            <a:r>
              <a:rPr dirty="0" baseline="1543" sz="2700" spc="-67">
                <a:latin typeface="Microsoft Sans Serif"/>
                <a:cs typeface="Microsoft Sans Serif"/>
              </a:rPr>
              <a:t>ة</a:t>
            </a:r>
            <a:r>
              <a:rPr dirty="0" baseline="1543" sz="2700" spc="-457">
                <a:latin typeface="Microsoft Sans Serif"/>
                <a:cs typeface="Microsoft Sans Serif"/>
              </a:rPr>
              <a:t> </a:t>
            </a:r>
            <a:r>
              <a:rPr dirty="0" sz="1800" spc="-445">
                <a:latin typeface="Microsoft Sans Serif"/>
                <a:cs typeface="Microsoft Sans Serif"/>
              </a:rPr>
              <a:t>„</a:t>
            </a:r>
            <a:r>
              <a:rPr dirty="0" baseline="1543" sz="2700" spc="-667">
                <a:latin typeface="Microsoft Sans Serif"/>
                <a:cs typeface="Microsoft Sans Serif"/>
              </a:rPr>
              <a:t>ا</a:t>
            </a:r>
            <a:r>
              <a:rPr dirty="0" baseline="1543" sz="2700" spc="592">
                <a:latin typeface="Microsoft Sans Serif"/>
                <a:cs typeface="Microsoft Sans Serif"/>
              </a:rPr>
              <a:t> </a:t>
            </a:r>
            <a:r>
              <a:rPr dirty="0" baseline="1543" sz="2700">
                <a:latin typeface="Microsoft Sans Serif"/>
                <a:cs typeface="Microsoft Sans Serif"/>
              </a:rPr>
              <a:t>باو</a:t>
            </a:r>
            <a:r>
              <a:rPr dirty="0" baseline="1543" sz="2700" spc="232">
                <a:latin typeface="Microsoft Sans Serif"/>
                <a:cs typeface="Microsoft Sans Serif"/>
              </a:rPr>
              <a:t>  </a:t>
            </a:r>
            <a:r>
              <a:rPr dirty="0" baseline="1543" sz="2700" spc="-1230">
                <a:latin typeface="Microsoft Sans Serif"/>
                <a:cs typeface="Microsoft Sans Serif"/>
              </a:rPr>
              <a:t>ي</a:t>
            </a:r>
            <a:r>
              <a:rPr dirty="0" baseline="-10802" sz="2700" spc="-1230">
                <a:latin typeface="Microsoft Sans Serif"/>
                <a:cs typeface="Microsoft Sans Serif"/>
              </a:rPr>
              <a:t>„</a:t>
            </a:r>
            <a:r>
              <a:rPr dirty="0" baseline="-10802" sz="2700" spc="-82">
                <a:latin typeface="Microsoft Sans Serif"/>
                <a:cs typeface="Microsoft Sans Serif"/>
              </a:rPr>
              <a:t> </a:t>
            </a:r>
            <a:r>
              <a:rPr dirty="0" baseline="1543" sz="2700" spc="-254">
                <a:latin typeface="Microsoft Sans Serif"/>
                <a:cs typeface="Microsoft Sans Serif"/>
              </a:rPr>
              <a:t>ا</a:t>
            </a:r>
            <a:r>
              <a:rPr dirty="0" baseline="1543" sz="2700" spc="-375">
                <a:latin typeface="Microsoft Sans Serif"/>
                <a:cs typeface="Microsoft Sans Serif"/>
              </a:rPr>
              <a:t> </a:t>
            </a:r>
            <a:r>
              <a:rPr dirty="0" baseline="1543" sz="2700" spc="-112">
                <a:latin typeface="Microsoft Sans Serif"/>
                <a:cs typeface="Microsoft Sans Serif"/>
              </a:rPr>
              <a:t>دا</a:t>
            </a:r>
            <a:r>
              <a:rPr dirty="0" baseline="1543" sz="2700" spc="412">
                <a:latin typeface="Microsoft Sans Serif"/>
                <a:cs typeface="Microsoft Sans Serif"/>
              </a:rPr>
              <a:t> </a:t>
            </a:r>
            <a:r>
              <a:rPr dirty="0" baseline="1543" sz="2700" spc="-254">
                <a:latin typeface="Microsoft Sans Serif"/>
                <a:cs typeface="Microsoft Sans Serif"/>
              </a:rPr>
              <a:t>ا</a:t>
            </a:r>
            <a:r>
              <a:rPr dirty="0" baseline="1543" sz="2700" spc="-397">
                <a:latin typeface="Microsoft Sans Serif"/>
                <a:cs typeface="Microsoft Sans Serif"/>
              </a:rPr>
              <a:t> </a:t>
            </a:r>
            <a:r>
              <a:rPr dirty="0" baseline="1543" sz="2700" spc="-375">
                <a:latin typeface="Microsoft Sans Serif"/>
                <a:cs typeface="Microsoft Sans Serif"/>
              </a:rPr>
              <a:t>نود</a:t>
            </a:r>
            <a:r>
              <a:rPr dirty="0" baseline="1543" sz="2700" spc="-359">
                <a:latin typeface="Microsoft Sans Serif"/>
                <a:cs typeface="Microsoft Sans Serif"/>
              </a:rPr>
              <a:t> </a:t>
            </a:r>
            <a:r>
              <a:rPr dirty="0" baseline="1543" sz="2700">
                <a:latin typeface="Microsoft Sans Serif"/>
                <a:cs typeface="Microsoft Sans Serif"/>
              </a:rPr>
              <a:t>ما</a:t>
            </a:r>
            <a:r>
              <a:rPr dirty="0" baseline="1543" sz="2700" spc="622">
                <a:latin typeface="Microsoft Sans Serif"/>
                <a:cs typeface="Microsoft Sans Serif"/>
              </a:rPr>
              <a:t> </a:t>
            </a:r>
            <a:r>
              <a:rPr dirty="0" baseline="1543" sz="2700">
                <a:latin typeface="Microsoft Sans Serif"/>
                <a:cs typeface="Microsoft Sans Serif"/>
              </a:rPr>
              <a:t>يذ</a:t>
            </a:r>
            <a:r>
              <a:rPr dirty="0" baseline="1543" sz="2700" spc="307">
                <a:latin typeface="Microsoft Sans Serif"/>
                <a:cs typeface="Microsoft Sans Serif"/>
              </a:rPr>
              <a:t>  </a:t>
            </a:r>
            <a:r>
              <a:rPr dirty="0" baseline="1543" sz="2700" spc="-1207">
                <a:latin typeface="Microsoft Sans Serif"/>
                <a:cs typeface="Microsoft Sans Serif"/>
              </a:rPr>
              <a:t>ي</a:t>
            </a:r>
            <a:r>
              <a:rPr dirty="0" baseline="-10802" sz="2700" spc="-1207">
                <a:latin typeface="Microsoft Sans Serif"/>
                <a:cs typeface="Microsoft Sans Serif"/>
              </a:rPr>
              <a:t>„</a:t>
            </a:r>
            <a:r>
              <a:rPr dirty="0" baseline="-10802" sz="2700" spc="195">
                <a:latin typeface="Microsoft Sans Serif"/>
                <a:cs typeface="Microsoft Sans Serif"/>
              </a:rPr>
              <a:t> </a:t>
            </a:r>
            <a:r>
              <a:rPr dirty="0" baseline="1543" sz="2700">
                <a:latin typeface="Microsoft Sans Serif"/>
                <a:cs typeface="Microsoft Sans Serif"/>
              </a:rPr>
              <a:t>با</a:t>
            </a:r>
            <a:r>
              <a:rPr dirty="0" baseline="1543" sz="2700" spc="60">
                <a:latin typeface="Microsoft Sans Serif"/>
                <a:cs typeface="Microsoft Sans Serif"/>
              </a:rPr>
              <a:t> </a:t>
            </a:r>
            <a:r>
              <a:rPr dirty="0" baseline="1543" sz="2700" spc="-532">
                <a:latin typeface="Microsoft Sans Serif"/>
                <a:cs typeface="Microsoft Sans Serif"/>
              </a:rPr>
              <a:t>و</a:t>
            </a:r>
            <a:r>
              <a:rPr dirty="0" baseline="1543" sz="2700" spc="322">
                <a:latin typeface="Microsoft Sans Serif"/>
                <a:cs typeface="Microsoft Sans Serif"/>
              </a:rPr>
              <a:t>  </a:t>
            </a:r>
            <a:r>
              <a:rPr dirty="0" baseline="1543" sz="2700" spc="-630">
                <a:latin typeface="Microsoft Sans Serif"/>
                <a:cs typeface="Microsoft Sans Serif"/>
              </a:rPr>
              <a:t>ع</a:t>
            </a:r>
            <a:r>
              <a:rPr dirty="0" baseline="1543" sz="2700" spc="254">
                <a:latin typeface="Microsoft Sans Serif"/>
                <a:cs typeface="Microsoft Sans Serif"/>
              </a:rPr>
              <a:t> </a:t>
            </a:r>
            <a:r>
              <a:rPr dirty="0" baseline="1543" sz="2700" spc="-450">
                <a:latin typeface="Microsoft Sans Serif"/>
                <a:cs typeface="Microsoft Sans Serif"/>
              </a:rPr>
              <a:t>و</a:t>
            </a:r>
            <a:r>
              <a:rPr dirty="0" baseline="1543" sz="2700" spc="-382">
                <a:latin typeface="Microsoft Sans Serif"/>
                <a:cs typeface="Microsoft Sans Serif"/>
              </a:rPr>
              <a:t> </a:t>
            </a:r>
            <a:r>
              <a:rPr dirty="0" baseline="1543" sz="2700" spc="-442">
                <a:latin typeface="Microsoft Sans Serif"/>
                <a:cs typeface="Microsoft Sans Serif"/>
              </a:rPr>
              <a:t>ادا</a:t>
            </a:r>
            <a:r>
              <a:rPr dirty="0" sz="1800" spc="-295">
                <a:latin typeface="Microsoft Sans Serif"/>
                <a:cs typeface="Microsoft Sans Serif"/>
              </a:rPr>
              <a:t>,</a:t>
            </a:r>
            <a:r>
              <a:rPr dirty="0" sz="1800" spc="-75">
                <a:latin typeface="Microsoft Sans Serif"/>
                <a:cs typeface="Microsoft Sans Serif"/>
              </a:rPr>
              <a:t> </a:t>
            </a:r>
            <a:r>
              <a:rPr dirty="0" baseline="1543" sz="2700" spc="-1522">
                <a:latin typeface="Microsoft Sans Serif"/>
                <a:cs typeface="Microsoft Sans Serif"/>
              </a:rPr>
              <a:t>ص</a:t>
            </a:r>
            <a:endParaRPr baseline="1543" sz="2700">
              <a:latin typeface="Microsoft Sans Serif"/>
              <a:cs typeface="Microsoft Sans Serif"/>
            </a:endParaRPr>
          </a:p>
        </p:txBody>
      </p:sp>
      <p:sp>
        <p:nvSpPr>
          <p:cNvPr id="15" name="object 15" descr=""/>
          <p:cNvSpPr txBox="1"/>
          <p:nvPr/>
        </p:nvSpPr>
        <p:spPr>
          <a:xfrm>
            <a:off x="1746504" y="2492121"/>
            <a:ext cx="1448435" cy="299720"/>
          </a:xfrm>
          <a:prstGeom prst="rect">
            <a:avLst/>
          </a:prstGeom>
        </p:spPr>
        <p:txBody>
          <a:bodyPr wrap="square" lIns="0" tIns="12700" rIns="0" bIns="0" rtlCol="0" vert="horz">
            <a:spAutoFit/>
          </a:bodyPr>
          <a:lstStyle/>
          <a:p>
            <a:pPr algn="r" marL="38100" marR="30480">
              <a:lnSpc>
                <a:spcPct val="100000"/>
              </a:lnSpc>
              <a:spcBef>
                <a:spcPts val="100"/>
              </a:spcBef>
            </a:pPr>
            <a:r>
              <a:rPr dirty="0" baseline="9259" sz="2700" spc="-960">
                <a:latin typeface="Microsoft Sans Serif"/>
                <a:cs typeface="Microsoft Sans Serif"/>
              </a:rPr>
              <a:t>ساث</a:t>
            </a:r>
            <a:r>
              <a:rPr dirty="0" baseline="13888" sz="2700" spc="-960">
                <a:latin typeface="Microsoft Sans Serif"/>
                <a:cs typeface="Microsoft Sans Serif"/>
              </a:rPr>
              <a:t>.</a:t>
            </a:r>
            <a:r>
              <a:rPr dirty="0" baseline="13888" sz="2700" spc="-487">
                <a:latin typeface="Microsoft Sans Serif"/>
                <a:cs typeface="Microsoft Sans Serif"/>
              </a:rPr>
              <a:t> </a:t>
            </a:r>
            <a:r>
              <a:rPr dirty="0" baseline="6172" sz="2700" spc="-667">
                <a:latin typeface="Microsoft Sans Serif"/>
                <a:cs typeface="Microsoft Sans Serif"/>
              </a:rPr>
              <a:t>لا</a:t>
            </a:r>
            <a:r>
              <a:rPr dirty="0" baseline="6172" sz="2700" spc="-367">
                <a:latin typeface="Microsoft Sans Serif"/>
                <a:cs typeface="Microsoft Sans Serif"/>
              </a:rPr>
              <a:t> </a:t>
            </a:r>
            <a:r>
              <a:rPr dirty="0" sz="1800" spc="-490">
                <a:latin typeface="Microsoft Sans Serif"/>
                <a:cs typeface="Microsoft Sans Serif"/>
              </a:rPr>
              <a:t>ة</a:t>
            </a:r>
            <a:r>
              <a:rPr dirty="0" baseline="16975" sz="2700" spc="-735">
                <a:latin typeface="Microsoft Sans Serif"/>
                <a:cs typeface="Microsoft Sans Serif"/>
              </a:rPr>
              <a:t>„</a:t>
            </a:r>
            <a:r>
              <a:rPr dirty="0" baseline="16975" sz="2700" spc="-352">
                <a:latin typeface="Microsoft Sans Serif"/>
                <a:cs typeface="Microsoft Sans Serif"/>
              </a:rPr>
              <a:t> </a:t>
            </a:r>
            <a:r>
              <a:rPr dirty="0" baseline="9259" sz="2700" spc="-292">
                <a:latin typeface="Microsoft Sans Serif"/>
                <a:cs typeface="Microsoft Sans Serif"/>
              </a:rPr>
              <a:t>ماع</a:t>
            </a:r>
            <a:r>
              <a:rPr dirty="0" baseline="9259" sz="2700" spc="-345">
                <a:latin typeface="Microsoft Sans Serif"/>
                <a:cs typeface="Microsoft Sans Serif"/>
              </a:rPr>
              <a:t> </a:t>
            </a:r>
            <a:r>
              <a:rPr dirty="0" sz="1800" spc="-590">
                <a:latin typeface="Microsoft Sans Serif"/>
                <a:cs typeface="Microsoft Sans Serif"/>
              </a:rPr>
              <a:t>ن</a:t>
            </a:r>
            <a:r>
              <a:rPr dirty="0" baseline="13888" sz="2700" spc="-885">
                <a:latin typeface="Microsoft Sans Serif"/>
                <a:cs typeface="Microsoft Sans Serif"/>
              </a:rPr>
              <a:t>.</a:t>
            </a:r>
            <a:r>
              <a:rPr dirty="0" baseline="13888" sz="2700" spc="-209">
                <a:latin typeface="Microsoft Sans Serif"/>
                <a:cs typeface="Microsoft Sans Serif"/>
              </a:rPr>
              <a:t> </a:t>
            </a:r>
            <a:r>
              <a:rPr dirty="0" baseline="7716" sz="2700" spc="-82">
                <a:latin typeface="Microsoft Sans Serif"/>
                <a:cs typeface="Microsoft Sans Serif"/>
              </a:rPr>
              <a:t>م</a:t>
            </a:r>
            <a:r>
              <a:rPr dirty="0" baseline="7716" sz="2700" spc="-352">
                <a:latin typeface="Microsoft Sans Serif"/>
                <a:cs typeface="Microsoft Sans Serif"/>
              </a:rPr>
              <a:t> </a:t>
            </a:r>
            <a:r>
              <a:rPr dirty="0" baseline="9259" sz="2700" spc="-1064">
                <a:latin typeface="Microsoft Sans Serif"/>
                <a:cs typeface="Microsoft Sans Serif"/>
              </a:rPr>
              <a:t>اه</a:t>
            </a:r>
            <a:r>
              <a:rPr dirty="0" baseline="37037" sz="2700" spc="-1064">
                <a:latin typeface="Microsoft Sans Serif"/>
                <a:cs typeface="Microsoft Sans Serif"/>
              </a:rPr>
              <a:t>.</a:t>
            </a:r>
            <a:r>
              <a:rPr dirty="0" baseline="9259" sz="2700" spc="-1064">
                <a:latin typeface="Microsoft Sans Serif"/>
                <a:cs typeface="Microsoft Sans Serif"/>
              </a:rPr>
              <a:t>فاس</a:t>
            </a:r>
            <a:r>
              <a:rPr dirty="0" baseline="16975" sz="2700" spc="-315">
                <a:latin typeface="Microsoft Sans Serif"/>
                <a:cs typeface="Microsoft Sans Serif"/>
              </a:rPr>
              <a:t> </a:t>
            </a:r>
            <a:r>
              <a:rPr dirty="0" baseline="12345" sz="2700" spc="-1192">
                <a:latin typeface="Microsoft Sans Serif"/>
                <a:cs typeface="Microsoft Sans Serif"/>
              </a:rPr>
              <a:t>ن</a:t>
            </a:r>
            <a:r>
              <a:rPr dirty="0" baseline="27777" sz="2700" spc="-1192">
                <a:latin typeface="Microsoft Sans Serif"/>
                <a:cs typeface="Microsoft Sans Serif"/>
              </a:rPr>
              <a:t>„</a:t>
            </a:r>
            <a:r>
              <a:rPr dirty="0" baseline="27777" sz="2700" spc="-465">
                <a:latin typeface="Microsoft Sans Serif"/>
                <a:cs typeface="Microsoft Sans Serif"/>
              </a:rPr>
              <a:t> </a:t>
            </a:r>
            <a:r>
              <a:rPr dirty="0" baseline="18518" sz="2700" spc="-600">
                <a:latin typeface="Microsoft Sans Serif"/>
                <a:cs typeface="Microsoft Sans Serif"/>
              </a:rPr>
              <a:t>ك</a:t>
            </a:r>
            <a:r>
              <a:rPr dirty="0" baseline="18518" sz="2700" spc="615">
                <a:latin typeface="Microsoft Sans Serif"/>
                <a:cs typeface="Microsoft Sans Serif"/>
              </a:rPr>
              <a:t> </a:t>
            </a:r>
            <a:r>
              <a:rPr dirty="0" baseline="13888" sz="2700" spc="-750">
                <a:latin typeface="Microsoft Sans Serif"/>
                <a:cs typeface="Microsoft Sans Serif"/>
              </a:rPr>
              <a:t>.</a:t>
            </a:r>
            <a:r>
              <a:rPr dirty="0" baseline="13888" sz="2700" spc="-202">
                <a:latin typeface="Microsoft Sans Serif"/>
                <a:cs typeface="Microsoft Sans Serif"/>
              </a:rPr>
              <a:t> </a:t>
            </a:r>
            <a:r>
              <a:rPr dirty="0" baseline="7716" sz="2700" spc="-75">
                <a:latin typeface="Microsoft Sans Serif"/>
                <a:cs typeface="Microsoft Sans Serif"/>
              </a:rPr>
              <a:t>م</a:t>
            </a:r>
            <a:endParaRPr baseline="7716" sz="2700">
              <a:latin typeface="Microsoft Sans Serif"/>
              <a:cs typeface="Microsoft Sans Serif"/>
            </a:endParaRPr>
          </a:p>
        </p:txBody>
      </p:sp>
      <p:sp>
        <p:nvSpPr>
          <p:cNvPr id="16" name="object 16" descr=""/>
          <p:cNvSpPr txBox="1"/>
          <p:nvPr/>
        </p:nvSpPr>
        <p:spPr>
          <a:xfrm>
            <a:off x="10959465" y="3319653"/>
            <a:ext cx="821055" cy="299720"/>
          </a:xfrm>
          <a:prstGeom prst="rect">
            <a:avLst/>
          </a:prstGeom>
        </p:spPr>
        <p:txBody>
          <a:bodyPr wrap="square" lIns="0" tIns="12700" rIns="0" bIns="0" rtlCol="0" vert="horz">
            <a:spAutoFit/>
          </a:bodyPr>
          <a:lstStyle/>
          <a:p>
            <a:pPr algn="r" marL="12700" marR="5080">
              <a:lnSpc>
                <a:spcPct val="100000"/>
              </a:lnSpc>
              <a:spcBef>
                <a:spcPts val="100"/>
              </a:spcBef>
            </a:pPr>
            <a:r>
              <a:rPr dirty="0" sz="1800" spc="-700">
                <a:latin typeface="Microsoft Sans Serif"/>
                <a:cs typeface="Microsoft Sans Serif"/>
              </a:rPr>
              <a:t>„</a:t>
            </a:r>
            <a:r>
              <a:rPr dirty="0" sz="1800" spc="160">
                <a:latin typeface="Microsoft Sans Serif"/>
                <a:cs typeface="Microsoft Sans Serif"/>
              </a:rPr>
              <a:t>  </a:t>
            </a:r>
            <a:r>
              <a:rPr dirty="0" baseline="1543" sz="2700">
                <a:latin typeface="Microsoft Sans Serif"/>
                <a:cs typeface="Microsoft Sans Serif"/>
              </a:rPr>
              <a:t>ن</a:t>
            </a:r>
            <a:r>
              <a:rPr dirty="0" baseline="1543" sz="2700" spc="487">
                <a:latin typeface="Microsoft Sans Serif"/>
                <a:cs typeface="Microsoft Sans Serif"/>
              </a:rPr>
              <a:t> </a:t>
            </a:r>
            <a:r>
              <a:rPr dirty="0" baseline="1543" sz="2700" spc="-1447">
                <a:latin typeface="Microsoft Sans Serif"/>
                <a:cs typeface="Microsoft Sans Serif"/>
              </a:rPr>
              <a:t>ص</a:t>
            </a:r>
            <a:r>
              <a:rPr dirty="0" baseline="1543" sz="2700" spc="607">
                <a:latin typeface="Microsoft Sans Serif"/>
                <a:cs typeface="Microsoft Sans Serif"/>
              </a:rPr>
              <a:t>  </a:t>
            </a:r>
            <a:r>
              <a:rPr dirty="0" baseline="1543" sz="2700" spc="-1162">
                <a:latin typeface="Microsoft Sans Serif"/>
                <a:cs typeface="Microsoft Sans Serif"/>
              </a:rPr>
              <a:t>ي</a:t>
            </a:r>
            <a:endParaRPr baseline="1543" sz="2700">
              <a:latin typeface="Microsoft Sans Serif"/>
              <a:cs typeface="Microsoft Sans Serif"/>
            </a:endParaRPr>
          </a:p>
        </p:txBody>
      </p:sp>
      <p:sp>
        <p:nvSpPr>
          <p:cNvPr id="17" name="object 17" descr=""/>
          <p:cNvSpPr txBox="1"/>
          <p:nvPr/>
        </p:nvSpPr>
        <p:spPr>
          <a:xfrm>
            <a:off x="10860913" y="3283077"/>
            <a:ext cx="1046480" cy="299720"/>
          </a:xfrm>
          <a:prstGeom prst="rect">
            <a:avLst/>
          </a:prstGeom>
        </p:spPr>
        <p:txBody>
          <a:bodyPr wrap="square" lIns="0" tIns="12700" rIns="0" bIns="0" rtlCol="0" vert="horz">
            <a:spAutoFit/>
          </a:bodyPr>
          <a:lstStyle/>
          <a:p>
            <a:pPr algn="r" marL="38100" marR="30480">
              <a:lnSpc>
                <a:spcPct val="100000"/>
              </a:lnSpc>
              <a:spcBef>
                <a:spcPts val="100"/>
              </a:spcBef>
            </a:pPr>
            <a:r>
              <a:rPr dirty="0" baseline="9259" sz="2700" spc="-1050">
                <a:latin typeface="Microsoft Sans Serif"/>
                <a:cs typeface="Microsoft Sans Serif"/>
              </a:rPr>
              <a:t>„</a:t>
            </a:r>
            <a:r>
              <a:rPr dirty="0" baseline="9259" sz="2700" spc="-359">
                <a:latin typeface="Microsoft Sans Serif"/>
                <a:cs typeface="Microsoft Sans Serif"/>
              </a:rPr>
              <a:t> </a:t>
            </a:r>
            <a:r>
              <a:rPr dirty="0" sz="1800" spc="-1210">
                <a:latin typeface="Microsoft Sans Serif"/>
                <a:cs typeface="Microsoft Sans Serif"/>
              </a:rPr>
              <a:t>ثص</a:t>
            </a:r>
            <a:r>
              <a:rPr dirty="0" baseline="18518" sz="2700" spc="-1814">
                <a:latin typeface="Microsoft Sans Serif"/>
                <a:cs typeface="Microsoft Sans Serif"/>
              </a:rPr>
              <a:t>.</a:t>
            </a:r>
            <a:r>
              <a:rPr dirty="0" baseline="18518" sz="2700" spc="-382">
                <a:latin typeface="Microsoft Sans Serif"/>
                <a:cs typeface="Microsoft Sans Serif"/>
              </a:rPr>
              <a:t> </a:t>
            </a:r>
            <a:r>
              <a:rPr dirty="0" baseline="7716" sz="2700" spc="-2085">
                <a:latin typeface="Microsoft Sans Serif"/>
                <a:cs typeface="Microsoft Sans Serif"/>
              </a:rPr>
              <a:t>ف</a:t>
            </a:r>
            <a:r>
              <a:rPr dirty="0" baseline="27777" sz="2700" spc="-2085">
                <a:latin typeface="Microsoft Sans Serif"/>
                <a:cs typeface="Microsoft Sans Serif"/>
              </a:rPr>
              <a:t>„</a:t>
            </a:r>
            <a:r>
              <a:rPr dirty="0" baseline="27777" sz="2700" spc="682">
                <a:latin typeface="Microsoft Sans Serif"/>
                <a:cs typeface="Microsoft Sans Serif"/>
              </a:rPr>
              <a:t> </a:t>
            </a:r>
            <a:r>
              <a:rPr dirty="0" baseline="6172" sz="2700" spc="-750">
                <a:latin typeface="Microsoft Sans Serif"/>
                <a:cs typeface="Microsoft Sans Serif"/>
              </a:rPr>
              <a:t>.</a:t>
            </a:r>
            <a:r>
              <a:rPr dirty="0" baseline="6172" sz="2700" spc="-217">
                <a:latin typeface="Microsoft Sans Serif"/>
                <a:cs typeface="Microsoft Sans Serif"/>
              </a:rPr>
              <a:t> </a:t>
            </a:r>
            <a:r>
              <a:rPr dirty="0" sz="1800">
                <a:latin typeface="Microsoft Sans Serif"/>
                <a:cs typeface="Microsoft Sans Serif"/>
              </a:rPr>
              <a:t>م</a:t>
            </a:r>
            <a:r>
              <a:rPr dirty="0" sz="1800" spc="20">
                <a:latin typeface="Microsoft Sans Serif"/>
                <a:cs typeface="Microsoft Sans Serif"/>
              </a:rPr>
              <a:t>  </a:t>
            </a:r>
            <a:r>
              <a:rPr dirty="0" baseline="15432" sz="2700" spc="-750">
                <a:latin typeface="Microsoft Sans Serif"/>
                <a:cs typeface="Microsoft Sans Serif"/>
              </a:rPr>
              <a:t>.</a:t>
            </a:r>
            <a:r>
              <a:rPr dirty="0" baseline="15432" sz="2700" spc="-315">
                <a:latin typeface="Microsoft Sans Serif"/>
                <a:cs typeface="Microsoft Sans Serif"/>
              </a:rPr>
              <a:t> </a:t>
            </a:r>
            <a:r>
              <a:rPr dirty="0" baseline="4629" sz="2700" spc="-1320">
                <a:latin typeface="Microsoft Sans Serif"/>
                <a:cs typeface="Microsoft Sans Serif"/>
              </a:rPr>
              <a:t>ب</a:t>
            </a:r>
            <a:r>
              <a:rPr dirty="0" baseline="3086" sz="2700" spc="-1320">
                <a:latin typeface="Microsoft Sans Serif"/>
                <a:cs typeface="Microsoft Sans Serif"/>
              </a:rPr>
              <a:t>„</a:t>
            </a:r>
            <a:r>
              <a:rPr dirty="0" baseline="12345" sz="2700" spc="-1320">
                <a:latin typeface="Microsoft Sans Serif"/>
                <a:cs typeface="Microsoft Sans Serif"/>
              </a:rPr>
              <a:t>ق</a:t>
            </a:r>
            <a:r>
              <a:rPr dirty="0" baseline="30864" sz="2700" spc="-1320">
                <a:latin typeface="Microsoft Sans Serif"/>
                <a:cs typeface="Microsoft Sans Serif"/>
              </a:rPr>
              <a:t>„</a:t>
            </a:r>
            <a:r>
              <a:rPr dirty="0" baseline="30864" sz="2700" spc="-450">
                <a:latin typeface="Microsoft Sans Serif"/>
                <a:cs typeface="Microsoft Sans Serif"/>
              </a:rPr>
              <a:t> </a:t>
            </a:r>
            <a:r>
              <a:rPr dirty="0" baseline="18518" sz="2700" spc="-1064">
                <a:latin typeface="Microsoft Sans Serif"/>
                <a:cs typeface="Microsoft Sans Serif"/>
              </a:rPr>
              <a:t>ت</a:t>
            </a:r>
            <a:r>
              <a:rPr dirty="0" baseline="29320" sz="2700" spc="-1064">
                <a:latin typeface="Microsoft Sans Serif"/>
                <a:cs typeface="Microsoft Sans Serif"/>
              </a:rPr>
              <a:t>.</a:t>
            </a:r>
            <a:r>
              <a:rPr dirty="0" baseline="21604" sz="2700" spc="-1064">
                <a:latin typeface="Microsoft Sans Serif"/>
                <a:cs typeface="Microsoft Sans Serif"/>
              </a:rPr>
              <a:t>لا</a:t>
            </a:r>
            <a:r>
              <a:rPr dirty="0" baseline="21604" sz="2700" spc="359">
                <a:latin typeface="Microsoft Sans Serif"/>
                <a:cs typeface="Microsoft Sans Serif"/>
              </a:rPr>
              <a:t> </a:t>
            </a:r>
            <a:r>
              <a:rPr dirty="0" baseline="12345" sz="2700" spc="-885">
                <a:latin typeface="Microsoft Sans Serif"/>
                <a:cs typeface="Microsoft Sans Serif"/>
              </a:rPr>
              <a:t>لع</a:t>
            </a:r>
            <a:endParaRPr baseline="12345" sz="2700">
              <a:latin typeface="Microsoft Sans Serif"/>
              <a:cs typeface="Microsoft Sans Serif"/>
            </a:endParaRPr>
          </a:p>
        </p:txBody>
      </p:sp>
      <p:sp>
        <p:nvSpPr>
          <p:cNvPr id="18" name="object 18" descr=""/>
          <p:cNvSpPr txBox="1"/>
          <p:nvPr/>
        </p:nvSpPr>
        <p:spPr>
          <a:xfrm>
            <a:off x="8231758" y="3235833"/>
            <a:ext cx="302895" cy="299720"/>
          </a:xfrm>
          <a:prstGeom prst="rect">
            <a:avLst/>
          </a:prstGeom>
        </p:spPr>
        <p:txBody>
          <a:bodyPr wrap="square" lIns="0" tIns="12700" rIns="0" bIns="0" rtlCol="0" vert="horz">
            <a:spAutoFit/>
          </a:bodyPr>
          <a:lstStyle/>
          <a:p>
            <a:pPr marL="38100">
              <a:lnSpc>
                <a:spcPct val="100000"/>
              </a:lnSpc>
              <a:spcBef>
                <a:spcPts val="100"/>
              </a:spcBef>
              <a:tabLst>
                <a:tab pos="205104" algn="l"/>
              </a:tabLst>
            </a:pPr>
            <a:r>
              <a:rPr dirty="0" baseline="3086" sz="2700">
                <a:latin typeface="Microsoft Sans Serif"/>
                <a:cs typeface="Microsoft Sans Serif"/>
              </a:rPr>
              <a:t>	</a:t>
            </a:r>
            <a:r>
              <a:rPr dirty="0" baseline="-10802" sz="2700" spc="-1260">
                <a:latin typeface="Microsoft Sans Serif"/>
                <a:cs typeface="Microsoft Sans Serif"/>
              </a:rPr>
              <a:t>ق</a:t>
            </a:r>
            <a:r>
              <a:rPr dirty="0" sz="1800" spc="-840">
                <a:latin typeface="Microsoft Sans Serif"/>
                <a:cs typeface="Microsoft Sans Serif"/>
              </a:rPr>
              <a:t>„</a:t>
            </a:r>
            <a:endParaRPr sz="1800">
              <a:latin typeface="Microsoft Sans Serif"/>
              <a:cs typeface="Microsoft Sans Serif"/>
            </a:endParaRPr>
          </a:p>
        </p:txBody>
      </p:sp>
      <p:sp>
        <p:nvSpPr>
          <p:cNvPr id="19" name="object 19" descr=""/>
          <p:cNvSpPr txBox="1"/>
          <p:nvPr/>
        </p:nvSpPr>
        <p:spPr>
          <a:xfrm>
            <a:off x="7445375" y="3290696"/>
            <a:ext cx="857250" cy="299720"/>
          </a:xfrm>
          <a:prstGeom prst="rect">
            <a:avLst/>
          </a:prstGeom>
        </p:spPr>
        <p:txBody>
          <a:bodyPr wrap="square" lIns="0" tIns="12700" rIns="0" bIns="0" rtlCol="0" vert="horz">
            <a:spAutoFit/>
          </a:bodyPr>
          <a:lstStyle/>
          <a:p>
            <a:pPr algn="r" marL="38100" marR="30480">
              <a:lnSpc>
                <a:spcPct val="100000"/>
              </a:lnSpc>
              <a:spcBef>
                <a:spcPts val="100"/>
              </a:spcBef>
            </a:pPr>
            <a:r>
              <a:rPr dirty="0" sz="1800" spc="-355">
                <a:latin typeface="Microsoft Sans Serif"/>
                <a:cs typeface="Microsoft Sans Serif"/>
              </a:rPr>
              <a:t>ع</a:t>
            </a:r>
            <a:r>
              <a:rPr dirty="0" sz="1800" spc="-315">
                <a:latin typeface="Microsoft Sans Serif"/>
                <a:cs typeface="Microsoft Sans Serif"/>
              </a:rPr>
              <a:t> </a:t>
            </a:r>
            <a:r>
              <a:rPr dirty="0" baseline="3086" sz="2700" spc="-1275">
                <a:latin typeface="Microsoft Sans Serif"/>
                <a:cs typeface="Microsoft Sans Serif"/>
              </a:rPr>
              <a:t>ب</a:t>
            </a:r>
            <a:r>
              <a:rPr dirty="0" baseline="3086" sz="2700" spc="270">
                <a:latin typeface="Microsoft Sans Serif"/>
                <a:cs typeface="Microsoft Sans Serif"/>
              </a:rPr>
              <a:t> </a:t>
            </a:r>
            <a:r>
              <a:rPr dirty="0" baseline="7716" sz="2700" spc="-750">
                <a:latin typeface="Microsoft Sans Serif"/>
                <a:cs typeface="Microsoft Sans Serif"/>
              </a:rPr>
              <a:t>.</a:t>
            </a:r>
            <a:r>
              <a:rPr dirty="0" baseline="7716" sz="2700" spc="-172">
                <a:latin typeface="Microsoft Sans Serif"/>
                <a:cs typeface="Microsoft Sans Serif"/>
              </a:rPr>
              <a:t> </a:t>
            </a:r>
            <a:r>
              <a:rPr dirty="0" baseline="4629" sz="2700" spc="-1222">
                <a:latin typeface="Microsoft Sans Serif"/>
                <a:cs typeface="Microsoft Sans Serif"/>
              </a:rPr>
              <a:t>يق</a:t>
            </a:r>
            <a:r>
              <a:rPr dirty="0" baseline="23148" sz="2700" spc="-1222">
                <a:latin typeface="Microsoft Sans Serif"/>
                <a:cs typeface="Microsoft Sans Serif"/>
              </a:rPr>
              <a:t>.</a:t>
            </a:r>
            <a:r>
              <a:rPr dirty="0" baseline="23148" sz="2700" spc="-450">
                <a:latin typeface="Microsoft Sans Serif"/>
                <a:cs typeface="Microsoft Sans Serif"/>
              </a:rPr>
              <a:t> </a:t>
            </a:r>
            <a:r>
              <a:rPr dirty="0" baseline="10802" sz="2700" spc="-1125">
                <a:latin typeface="Microsoft Sans Serif"/>
                <a:cs typeface="Microsoft Sans Serif"/>
              </a:rPr>
              <a:t>ط</a:t>
            </a:r>
            <a:r>
              <a:rPr dirty="0" baseline="27777" sz="2700" spc="-1125">
                <a:latin typeface="Microsoft Sans Serif"/>
                <a:cs typeface="Microsoft Sans Serif"/>
              </a:rPr>
              <a:t>.</a:t>
            </a:r>
            <a:r>
              <a:rPr dirty="0" baseline="27777" sz="2700" spc="135">
                <a:latin typeface="Microsoft Sans Serif"/>
                <a:cs typeface="Microsoft Sans Serif"/>
              </a:rPr>
              <a:t> </a:t>
            </a:r>
            <a:r>
              <a:rPr dirty="0" baseline="9259" sz="2700" spc="-652">
                <a:latin typeface="Microsoft Sans Serif"/>
                <a:cs typeface="Microsoft Sans Serif"/>
              </a:rPr>
              <a:t>ملا</a:t>
            </a:r>
            <a:r>
              <a:rPr dirty="0" baseline="9259" sz="2700" spc="607">
                <a:latin typeface="Microsoft Sans Serif"/>
                <a:cs typeface="Microsoft Sans Serif"/>
              </a:rPr>
              <a:t> </a:t>
            </a:r>
            <a:r>
              <a:rPr dirty="0" sz="1800" spc="-345">
                <a:latin typeface="Microsoft Sans Serif"/>
                <a:cs typeface="Microsoft Sans Serif"/>
              </a:rPr>
              <a:t>ح</a:t>
            </a:r>
            <a:endParaRPr sz="1800">
              <a:latin typeface="Microsoft Sans Serif"/>
              <a:cs typeface="Microsoft Sans Serif"/>
            </a:endParaRPr>
          </a:p>
        </p:txBody>
      </p:sp>
      <p:sp>
        <p:nvSpPr>
          <p:cNvPr id="20" name="object 20" descr=""/>
          <p:cNvSpPr txBox="1"/>
          <p:nvPr/>
        </p:nvSpPr>
        <p:spPr>
          <a:xfrm>
            <a:off x="5687821" y="3246501"/>
            <a:ext cx="1632585" cy="299720"/>
          </a:xfrm>
          <a:prstGeom prst="rect">
            <a:avLst/>
          </a:prstGeom>
        </p:spPr>
        <p:txBody>
          <a:bodyPr wrap="square" lIns="0" tIns="12700" rIns="0" bIns="0" rtlCol="0" vert="horz">
            <a:spAutoFit/>
          </a:bodyPr>
          <a:lstStyle/>
          <a:p>
            <a:pPr algn="r" marL="38100" marR="30480">
              <a:lnSpc>
                <a:spcPct val="100000"/>
              </a:lnSpc>
              <a:spcBef>
                <a:spcPts val="100"/>
              </a:spcBef>
            </a:pPr>
            <a:r>
              <a:rPr dirty="0" baseline="-3086" sz="2700" spc="-2047">
                <a:latin typeface="Microsoft Sans Serif"/>
                <a:cs typeface="Microsoft Sans Serif"/>
              </a:rPr>
              <a:t>ف</a:t>
            </a:r>
            <a:r>
              <a:rPr dirty="0" baseline="13888" sz="2700" spc="-2047">
                <a:latin typeface="Microsoft Sans Serif"/>
                <a:cs typeface="Microsoft Sans Serif"/>
              </a:rPr>
              <a:t>„</a:t>
            </a:r>
            <a:r>
              <a:rPr dirty="0" baseline="13888" sz="2700" spc="37">
                <a:latin typeface="Microsoft Sans Serif"/>
                <a:cs typeface="Microsoft Sans Serif"/>
              </a:rPr>
              <a:t> </a:t>
            </a:r>
            <a:r>
              <a:rPr dirty="0" baseline="-7716" sz="2700">
                <a:latin typeface="Microsoft Sans Serif"/>
                <a:cs typeface="Microsoft Sans Serif"/>
              </a:rPr>
              <a:t>م</a:t>
            </a:r>
            <a:r>
              <a:rPr dirty="0" baseline="-7716" sz="2700" spc="187">
                <a:latin typeface="Microsoft Sans Serif"/>
                <a:cs typeface="Microsoft Sans Serif"/>
              </a:rPr>
              <a:t> </a:t>
            </a:r>
            <a:r>
              <a:rPr dirty="0" baseline="4629" sz="2700" spc="-847">
                <a:latin typeface="Microsoft Sans Serif"/>
                <a:cs typeface="Microsoft Sans Serif"/>
              </a:rPr>
              <a:t>لع</a:t>
            </a:r>
            <a:r>
              <a:rPr dirty="0" baseline="4629" sz="2700" spc="142">
                <a:latin typeface="Microsoft Sans Serif"/>
                <a:cs typeface="Microsoft Sans Serif"/>
              </a:rPr>
              <a:t> </a:t>
            </a:r>
            <a:r>
              <a:rPr dirty="0" sz="1800" spc="-700">
                <a:latin typeface="Microsoft Sans Serif"/>
                <a:cs typeface="Microsoft Sans Serif"/>
              </a:rPr>
              <a:t>„</a:t>
            </a:r>
            <a:r>
              <a:rPr dirty="0" sz="1800" spc="-240">
                <a:latin typeface="Microsoft Sans Serif"/>
                <a:cs typeface="Microsoft Sans Serif"/>
              </a:rPr>
              <a:t> </a:t>
            </a:r>
            <a:r>
              <a:rPr dirty="0" baseline="-7716" sz="2700" spc="-1222">
                <a:latin typeface="Microsoft Sans Serif"/>
                <a:cs typeface="Microsoft Sans Serif"/>
              </a:rPr>
              <a:t>صح</a:t>
            </a:r>
            <a:r>
              <a:rPr dirty="0" baseline="1543" sz="2700" spc="-1222">
                <a:latin typeface="Microsoft Sans Serif"/>
                <a:cs typeface="Microsoft Sans Serif"/>
              </a:rPr>
              <a:t>.</a:t>
            </a:r>
            <a:r>
              <a:rPr dirty="0" baseline="1543" sz="2700" spc="30">
                <a:latin typeface="Microsoft Sans Serif"/>
                <a:cs typeface="Microsoft Sans Serif"/>
              </a:rPr>
              <a:t>  </a:t>
            </a:r>
            <a:r>
              <a:rPr dirty="0" sz="1800" spc="-700">
                <a:latin typeface="Microsoft Sans Serif"/>
                <a:cs typeface="Microsoft Sans Serif"/>
              </a:rPr>
              <a:t>„</a:t>
            </a:r>
            <a:r>
              <a:rPr dirty="0" sz="1800" spc="-240">
                <a:latin typeface="Microsoft Sans Serif"/>
                <a:cs typeface="Microsoft Sans Serif"/>
              </a:rPr>
              <a:t> </a:t>
            </a:r>
            <a:r>
              <a:rPr dirty="0" baseline="-13888" sz="2700" spc="-1139">
                <a:latin typeface="Microsoft Sans Serif"/>
                <a:cs typeface="Microsoft Sans Serif"/>
              </a:rPr>
              <a:t>ق</a:t>
            </a:r>
            <a:r>
              <a:rPr dirty="0" baseline="4629" sz="2700" spc="-1139">
                <a:latin typeface="Microsoft Sans Serif"/>
                <a:cs typeface="Microsoft Sans Serif"/>
              </a:rPr>
              <a:t>„</a:t>
            </a:r>
            <a:r>
              <a:rPr dirty="0" baseline="4629" sz="2700" spc="-450">
                <a:latin typeface="Microsoft Sans Serif"/>
                <a:cs typeface="Microsoft Sans Serif"/>
              </a:rPr>
              <a:t> </a:t>
            </a:r>
            <a:r>
              <a:rPr dirty="0" baseline="4629" sz="2700" spc="-1027">
                <a:latin typeface="Microsoft Sans Serif"/>
                <a:cs typeface="Microsoft Sans Serif"/>
              </a:rPr>
              <a:t>لع</a:t>
            </a:r>
            <a:r>
              <a:rPr dirty="0" baseline="13888" sz="2700" spc="-1027">
                <a:latin typeface="Microsoft Sans Serif"/>
                <a:cs typeface="Microsoft Sans Serif"/>
              </a:rPr>
              <a:t>.</a:t>
            </a:r>
            <a:r>
              <a:rPr dirty="0" baseline="13888" sz="2700" spc="-382">
                <a:latin typeface="Microsoft Sans Serif"/>
                <a:cs typeface="Microsoft Sans Serif"/>
              </a:rPr>
              <a:t> </a:t>
            </a:r>
            <a:r>
              <a:rPr dirty="0" baseline="4629" sz="2700">
                <a:latin typeface="Microsoft Sans Serif"/>
                <a:cs typeface="Microsoft Sans Serif"/>
              </a:rPr>
              <a:t>م</a:t>
            </a:r>
            <a:r>
              <a:rPr dirty="0" baseline="4629" sz="2700" spc="217">
                <a:latin typeface="Microsoft Sans Serif"/>
                <a:cs typeface="Microsoft Sans Serif"/>
              </a:rPr>
              <a:t> </a:t>
            </a:r>
            <a:r>
              <a:rPr dirty="0" sz="1800" spc="-700">
                <a:latin typeface="Microsoft Sans Serif"/>
                <a:cs typeface="Microsoft Sans Serif"/>
              </a:rPr>
              <a:t>„</a:t>
            </a:r>
            <a:r>
              <a:rPr dirty="0" sz="1800" spc="-229">
                <a:latin typeface="Microsoft Sans Serif"/>
                <a:cs typeface="Microsoft Sans Serif"/>
              </a:rPr>
              <a:t> </a:t>
            </a:r>
            <a:r>
              <a:rPr dirty="0" sz="1800" spc="-950">
                <a:latin typeface="Microsoft Sans Serif"/>
                <a:cs typeface="Microsoft Sans Serif"/>
              </a:rPr>
              <a:t>كث</a:t>
            </a:r>
            <a:r>
              <a:rPr dirty="0" baseline="-10802" sz="2700" spc="-1425">
                <a:latin typeface="Microsoft Sans Serif"/>
                <a:cs typeface="Microsoft Sans Serif"/>
              </a:rPr>
              <a:t>,</a:t>
            </a:r>
            <a:r>
              <a:rPr dirty="0" baseline="-3086" sz="2700" spc="-1425">
                <a:latin typeface="Microsoft Sans Serif"/>
                <a:cs typeface="Microsoft Sans Serif"/>
              </a:rPr>
              <a:t>س</a:t>
            </a:r>
            <a:r>
              <a:rPr dirty="0" baseline="12345" sz="2700" spc="622">
                <a:latin typeface="Microsoft Sans Serif"/>
                <a:cs typeface="Microsoft Sans Serif"/>
              </a:rPr>
              <a:t> </a:t>
            </a:r>
            <a:r>
              <a:rPr dirty="0" sz="1800" spc="-700">
                <a:latin typeface="Microsoft Sans Serif"/>
                <a:cs typeface="Microsoft Sans Serif"/>
              </a:rPr>
              <a:t>„</a:t>
            </a:r>
            <a:r>
              <a:rPr dirty="0" sz="1800" spc="-240">
                <a:latin typeface="Microsoft Sans Serif"/>
                <a:cs typeface="Microsoft Sans Serif"/>
              </a:rPr>
              <a:t> </a:t>
            </a:r>
            <a:r>
              <a:rPr dirty="0" sz="1800" spc="-1010">
                <a:latin typeface="Microsoft Sans Serif"/>
                <a:cs typeface="Microsoft Sans Serif"/>
              </a:rPr>
              <a:t>حف</a:t>
            </a:r>
            <a:r>
              <a:rPr dirty="0" baseline="20061" sz="2700" spc="-1514">
                <a:latin typeface="Microsoft Sans Serif"/>
                <a:cs typeface="Microsoft Sans Serif"/>
              </a:rPr>
              <a:t>.</a:t>
            </a:r>
            <a:r>
              <a:rPr dirty="0" baseline="20061" sz="2700" spc="-450">
                <a:latin typeface="Microsoft Sans Serif"/>
                <a:cs typeface="Microsoft Sans Serif"/>
              </a:rPr>
              <a:t> </a:t>
            </a:r>
            <a:r>
              <a:rPr dirty="0" baseline="7716" sz="2700" spc="-1904">
                <a:latin typeface="Microsoft Sans Serif"/>
                <a:cs typeface="Microsoft Sans Serif"/>
              </a:rPr>
              <a:t>ص</a:t>
            </a:r>
            <a:endParaRPr baseline="7716" sz="2700">
              <a:latin typeface="Microsoft Sans Serif"/>
              <a:cs typeface="Microsoft Sans Serif"/>
            </a:endParaRPr>
          </a:p>
        </p:txBody>
      </p:sp>
      <p:sp>
        <p:nvSpPr>
          <p:cNvPr id="21" name="object 21" descr=""/>
          <p:cNvSpPr txBox="1"/>
          <p:nvPr/>
        </p:nvSpPr>
        <p:spPr>
          <a:xfrm>
            <a:off x="4249165" y="3260216"/>
            <a:ext cx="844550" cy="299720"/>
          </a:xfrm>
          <a:prstGeom prst="rect">
            <a:avLst/>
          </a:prstGeom>
        </p:spPr>
        <p:txBody>
          <a:bodyPr wrap="square" lIns="0" tIns="12700" rIns="0" bIns="0" rtlCol="0" vert="horz">
            <a:spAutoFit/>
          </a:bodyPr>
          <a:lstStyle/>
          <a:p>
            <a:pPr algn="r" marL="38100" marR="30480">
              <a:lnSpc>
                <a:spcPct val="100000"/>
              </a:lnSpc>
              <a:spcBef>
                <a:spcPts val="100"/>
              </a:spcBef>
            </a:pPr>
            <a:r>
              <a:rPr dirty="0" sz="1800" spc="-1035">
                <a:solidFill>
                  <a:srgbClr val="FF0000"/>
                </a:solidFill>
                <a:latin typeface="Microsoft Sans Serif"/>
                <a:cs typeface="Microsoft Sans Serif"/>
              </a:rPr>
              <a:t>مض</a:t>
            </a:r>
            <a:r>
              <a:rPr dirty="0" baseline="16975" sz="2700" spc="-1552">
                <a:solidFill>
                  <a:srgbClr val="FF0000"/>
                </a:solidFill>
                <a:latin typeface="Microsoft Sans Serif"/>
                <a:cs typeface="Microsoft Sans Serif"/>
              </a:rPr>
              <a:t>.</a:t>
            </a:r>
            <a:r>
              <a:rPr dirty="0" baseline="16975" sz="2700" spc="-382">
                <a:solidFill>
                  <a:srgbClr val="FF0000"/>
                </a:solidFill>
                <a:latin typeface="Microsoft Sans Serif"/>
                <a:cs typeface="Microsoft Sans Serif"/>
              </a:rPr>
              <a:t> </a:t>
            </a:r>
            <a:r>
              <a:rPr dirty="0" baseline="6172" sz="2700" spc="-982">
                <a:solidFill>
                  <a:srgbClr val="FF0000"/>
                </a:solidFill>
                <a:latin typeface="Microsoft Sans Serif"/>
                <a:cs typeface="Microsoft Sans Serif"/>
              </a:rPr>
              <a:t>ن</a:t>
            </a:r>
            <a:r>
              <a:rPr dirty="0" baseline="23148" sz="2700" spc="-982">
                <a:solidFill>
                  <a:srgbClr val="FF0000"/>
                </a:solidFill>
                <a:latin typeface="Microsoft Sans Serif"/>
                <a:cs typeface="Microsoft Sans Serif"/>
              </a:rPr>
              <a:t>.</a:t>
            </a:r>
            <a:r>
              <a:rPr dirty="0" baseline="23148" sz="2700" spc="337">
                <a:solidFill>
                  <a:srgbClr val="FF0000"/>
                </a:solidFill>
                <a:latin typeface="Microsoft Sans Serif"/>
                <a:cs typeface="Microsoft Sans Serif"/>
              </a:rPr>
              <a:t> </a:t>
            </a:r>
            <a:r>
              <a:rPr dirty="0" sz="1800" spc="-560">
                <a:solidFill>
                  <a:srgbClr val="FF0000"/>
                </a:solidFill>
                <a:latin typeface="Microsoft Sans Serif"/>
                <a:cs typeface="Microsoft Sans Serif"/>
              </a:rPr>
              <a:t>ل</a:t>
            </a:r>
            <a:r>
              <a:rPr dirty="0" sz="1800" spc="65">
                <a:solidFill>
                  <a:srgbClr val="FF0000"/>
                </a:solidFill>
                <a:latin typeface="Microsoft Sans Serif"/>
                <a:cs typeface="Microsoft Sans Serif"/>
              </a:rPr>
              <a:t> </a:t>
            </a:r>
            <a:r>
              <a:rPr dirty="0" baseline="1543" sz="2700" spc="-1050">
                <a:solidFill>
                  <a:srgbClr val="FF0000"/>
                </a:solidFill>
                <a:latin typeface="Microsoft Sans Serif"/>
                <a:cs typeface="Microsoft Sans Serif"/>
              </a:rPr>
              <a:t>„</a:t>
            </a:r>
            <a:r>
              <a:rPr dirty="0" baseline="1543" sz="2700" spc="89">
                <a:solidFill>
                  <a:srgbClr val="FF0000"/>
                </a:solidFill>
                <a:latin typeface="Microsoft Sans Serif"/>
                <a:cs typeface="Microsoft Sans Serif"/>
              </a:rPr>
              <a:t> </a:t>
            </a:r>
            <a:r>
              <a:rPr dirty="0" baseline="-4629" sz="2700" spc="-600">
                <a:solidFill>
                  <a:srgbClr val="FF0000"/>
                </a:solidFill>
                <a:latin typeface="Microsoft Sans Serif"/>
                <a:cs typeface="Microsoft Sans Serif"/>
              </a:rPr>
              <a:t>غ</a:t>
            </a:r>
            <a:r>
              <a:rPr dirty="0" baseline="-4629" sz="2700" spc="262">
                <a:solidFill>
                  <a:srgbClr val="FF0000"/>
                </a:solidFill>
                <a:latin typeface="Microsoft Sans Serif"/>
                <a:cs typeface="Microsoft Sans Serif"/>
              </a:rPr>
              <a:t>  </a:t>
            </a:r>
            <a:r>
              <a:rPr dirty="0" sz="1800" spc="-60">
                <a:solidFill>
                  <a:srgbClr val="FF0000"/>
                </a:solidFill>
                <a:latin typeface="Microsoft Sans Serif"/>
                <a:cs typeface="Microsoft Sans Serif"/>
              </a:rPr>
              <a:t>م</a:t>
            </a:r>
            <a:endParaRPr sz="1800">
              <a:latin typeface="Microsoft Sans Serif"/>
              <a:cs typeface="Microsoft Sans Serif"/>
            </a:endParaRPr>
          </a:p>
        </p:txBody>
      </p:sp>
      <p:sp>
        <p:nvSpPr>
          <p:cNvPr id="22" name="object 22" descr=""/>
          <p:cNvSpPr txBox="1"/>
          <p:nvPr/>
        </p:nvSpPr>
        <p:spPr>
          <a:xfrm>
            <a:off x="4011472" y="3176396"/>
            <a:ext cx="175895" cy="299720"/>
          </a:xfrm>
          <a:prstGeom prst="rect">
            <a:avLst/>
          </a:prstGeom>
        </p:spPr>
        <p:txBody>
          <a:bodyPr wrap="square" lIns="0" tIns="12700" rIns="0" bIns="0" rtlCol="0" vert="horz">
            <a:spAutoFit/>
          </a:bodyPr>
          <a:lstStyle/>
          <a:p>
            <a:pPr algn="r" marL="38100" marR="30480">
              <a:lnSpc>
                <a:spcPct val="100000"/>
              </a:lnSpc>
              <a:spcBef>
                <a:spcPts val="100"/>
              </a:spcBef>
            </a:pPr>
            <a:r>
              <a:rPr dirty="0" baseline="-27777" sz="2700" spc="-1770">
                <a:solidFill>
                  <a:srgbClr val="FF0000"/>
                </a:solidFill>
                <a:latin typeface="Microsoft Sans Serif"/>
                <a:cs typeface="Microsoft Sans Serif"/>
              </a:rPr>
              <a:t>ف</a:t>
            </a:r>
            <a:r>
              <a:rPr dirty="0" baseline="-6172" sz="2700" spc="-1770">
                <a:solidFill>
                  <a:srgbClr val="FF0000"/>
                </a:solidFill>
                <a:latin typeface="Microsoft Sans Serif"/>
                <a:cs typeface="Microsoft Sans Serif"/>
              </a:rPr>
              <a:t>„</a:t>
            </a:r>
            <a:r>
              <a:rPr dirty="0" baseline="-6172" sz="2700" spc="-450">
                <a:solidFill>
                  <a:srgbClr val="FF0000"/>
                </a:solidFill>
                <a:latin typeface="Microsoft Sans Serif"/>
                <a:cs typeface="Microsoft Sans Serif"/>
              </a:rPr>
              <a:t> </a:t>
            </a:r>
            <a:r>
              <a:rPr dirty="0" baseline="-18518" sz="2700" spc="-1657">
                <a:solidFill>
                  <a:srgbClr val="FF0000"/>
                </a:solidFill>
                <a:latin typeface="Microsoft Sans Serif"/>
                <a:cs typeface="Microsoft Sans Serif"/>
              </a:rPr>
              <a:t>ف</a:t>
            </a:r>
            <a:r>
              <a:rPr dirty="0" sz="1800" spc="-1105">
                <a:solidFill>
                  <a:srgbClr val="FF0000"/>
                </a:solidFill>
                <a:latin typeface="Microsoft Sans Serif"/>
                <a:cs typeface="Microsoft Sans Serif"/>
              </a:rPr>
              <a:t>.</a:t>
            </a:r>
            <a:endParaRPr sz="1800">
              <a:latin typeface="Microsoft Sans Serif"/>
              <a:cs typeface="Microsoft Sans Serif"/>
            </a:endParaRPr>
          </a:p>
        </p:txBody>
      </p:sp>
      <p:sp>
        <p:nvSpPr>
          <p:cNvPr id="23" name="object 23" descr=""/>
          <p:cNvSpPr txBox="1"/>
          <p:nvPr/>
        </p:nvSpPr>
        <p:spPr>
          <a:xfrm>
            <a:off x="3514344" y="3191636"/>
            <a:ext cx="415290" cy="299720"/>
          </a:xfrm>
          <a:prstGeom prst="rect">
            <a:avLst/>
          </a:prstGeom>
        </p:spPr>
        <p:txBody>
          <a:bodyPr wrap="square" lIns="0" tIns="12700" rIns="0" bIns="0" rtlCol="0" vert="horz">
            <a:spAutoFit/>
          </a:bodyPr>
          <a:lstStyle/>
          <a:p>
            <a:pPr algn="r" marL="38100" marR="30480">
              <a:lnSpc>
                <a:spcPct val="100000"/>
              </a:lnSpc>
              <a:spcBef>
                <a:spcPts val="100"/>
              </a:spcBef>
            </a:pPr>
            <a:r>
              <a:rPr dirty="0" baseline="-24691" sz="2700" spc="-1417">
                <a:latin typeface="Microsoft Sans Serif"/>
                <a:cs typeface="Microsoft Sans Serif"/>
              </a:rPr>
              <a:t>ح</a:t>
            </a:r>
            <a:r>
              <a:rPr dirty="0" baseline="-4629" sz="2700" spc="-1417">
                <a:latin typeface="Microsoft Sans Serif"/>
                <a:cs typeface="Microsoft Sans Serif"/>
              </a:rPr>
              <a:t>.</a:t>
            </a:r>
            <a:r>
              <a:rPr dirty="0" baseline="-9259" sz="2700" spc="-1417">
                <a:latin typeface="Microsoft Sans Serif"/>
                <a:cs typeface="Microsoft Sans Serif"/>
              </a:rPr>
              <a:t>ت</a:t>
            </a:r>
            <a:r>
              <a:rPr dirty="0" baseline="3086" sz="2700" spc="-1417">
                <a:latin typeface="Microsoft Sans Serif"/>
                <a:cs typeface="Microsoft Sans Serif"/>
              </a:rPr>
              <a:t>„</a:t>
            </a:r>
            <a:r>
              <a:rPr dirty="0" baseline="3086" sz="2700" spc="-412">
                <a:latin typeface="Microsoft Sans Serif"/>
                <a:cs typeface="Microsoft Sans Serif"/>
              </a:rPr>
              <a:t> </a:t>
            </a:r>
            <a:r>
              <a:rPr dirty="0" baseline="-6172" sz="2700" spc="-1185">
                <a:latin typeface="Microsoft Sans Serif"/>
                <a:cs typeface="Microsoft Sans Serif"/>
              </a:rPr>
              <a:t>س</a:t>
            </a:r>
            <a:r>
              <a:rPr dirty="0" baseline="-6172" sz="2700" spc="682">
                <a:latin typeface="Microsoft Sans Serif"/>
                <a:cs typeface="Microsoft Sans Serif"/>
              </a:rPr>
              <a:t> </a:t>
            </a:r>
            <a:r>
              <a:rPr dirty="0" baseline="-12345" sz="2700" spc="-1462">
                <a:latin typeface="Microsoft Sans Serif"/>
                <a:cs typeface="Microsoft Sans Serif"/>
              </a:rPr>
              <a:t>ت</a:t>
            </a:r>
            <a:r>
              <a:rPr dirty="0" sz="1800" spc="-975">
                <a:latin typeface="Microsoft Sans Serif"/>
                <a:cs typeface="Microsoft Sans Serif"/>
              </a:rPr>
              <a:t>„</a:t>
            </a:r>
            <a:endParaRPr sz="1800">
              <a:latin typeface="Microsoft Sans Serif"/>
              <a:cs typeface="Microsoft Sans Serif"/>
            </a:endParaRPr>
          </a:p>
        </p:txBody>
      </p:sp>
      <p:sp>
        <p:nvSpPr>
          <p:cNvPr id="24" name="object 24" descr=""/>
          <p:cNvSpPr txBox="1"/>
          <p:nvPr/>
        </p:nvSpPr>
        <p:spPr>
          <a:xfrm>
            <a:off x="2610611" y="3280028"/>
            <a:ext cx="755650" cy="299720"/>
          </a:xfrm>
          <a:prstGeom prst="rect">
            <a:avLst/>
          </a:prstGeom>
        </p:spPr>
        <p:txBody>
          <a:bodyPr wrap="square" lIns="0" tIns="12700" rIns="0" bIns="0" rtlCol="0" vert="horz">
            <a:spAutoFit/>
          </a:bodyPr>
          <a:lstStyle/>
          <a:p>
            <a:pPr algn="r" marL="38100" marR="30480">
              <a:lnSpc>
                <a:spcPct val="100000"/>
              </a:lnSpc>
              <a:spcBef>
                <a:spcPts val="100"/>
              </a:spcBef>
            </a:pPr>
            <a:r>
              <a:rPr dirty="0" baseline="13888" sz="2700" spc="67">
                <a:latin typeface="Microsoft Sans Serif"/>
                <a:cs typeface="Microsoft Sans Serif"/>
              </a:rPr>
              <a:t>  </a:t>
            </a:r>
            <a:r>
              <a:rPr dirty="0" baseline="1543" sz="2700" spc="-1275">
                <a:latin typeface="Microsoft Sans Serif"/>
                <a:cs typeface="Microsoft Sans Serif"/>
              </a:rPr>
              <a:t>كش</a:t>
            </a:r>
            <a:r>
              <a:rPr dirty="0" baseline="15432" sz="2700" spc="-322">
                <a:latin typeface="Microsoft Sans Serif"/>
                <a:cs typeface="Microsoft Sans Serif"/>
              </a:rPr>
              <a:t> </a:t>
            </a:r>
            <a:r>
              <a:rPr dirty="0" baseline="10802" sz="2700" spc="-1642">
                <a:latin typeface="Microsoft Sans Serif"/>
                <a:cs typeface="Microsoft Sans Serif"/>
              </a:rPr>
              <a:t>ت</a:t>
            </a:r>
            <a:r>
              <a:rPr dirty="0" baseline="4629" sz="2700" spc="-1642">
                <a:latin typeface="Microsoft Sans Serif"/>
                <a:cs typeface="Microsoft Sans Serif"/>
              </a:rPr>
              <a:t>,</a:t>
            </a:r>
            <a:r>
              <a:rPr dirty="0" baseline="4629" sz="2700" spc="330">
                <a:latin typeface="Microsoft Sans Serif"/>
                <a:cs typeface="Microsoft Sans Serif"/>
              </a:rPr>
              <a:t> </a:t>
            </a:r>
            <a:r>
              <a:rPr dirty="0" baseline="7716" sz="2700" spc="-1050">
                <a:latin typeface="Microsoft Sans Serif"/>
                <a:cs typeface="Microsoft Sans Serif"/>
              </a:rPr>
              <a:t>„</a:t>
            </a:r>
            <a:r>
              <a:rPr dirty="0" baseline="7716" sz="2700" spc="-359">
                <a:latin typeface="Microsoft Sans Serif"/>
                <a:cs typeface="Microsoft Sans Serif"/>
              </a:rPr>
              <a:t> </a:t>
            </a:r>
            <a:r>
              <a:rPr dirty="0" baseline="-6172" sz="2700" spc="-532">
                <a:latin typeface="Microsoft Sans Serif"/>
                <a:cs typeface="Microsoft Sans Serif"/>
              </a:rPr>
              <a:t>ع</a:t>
            </a:r>
            <a:r>
              <a:rPr dirty="0" baseline="-6172" sz="2700" spc="-359">
                <a:latin typeface="Microsoft Sans Serif"/>
                <a:cs typeface="Microsoft Sans Serif"/>
              </a:rPr>
              <a:t> </a:t>
            </a:r>
            <a:r>
              <a:rPr dirty="0" baseline="29320" sz="2700" spc="-772">
                <a:latin typeface="Microsoft Sans Serif"/>
                <a:cs typeface="Microsoft Sans Serif"/>
              </a:rPr>
              <a:t>محم</a:t>
            </a:r>
            <a:r>
              <a:rPr dirty="0" baseline="4629" sz="2700" spc="-772">
                <a:latin typeface="Microsoft Sans Serif"/>
                <a:cs typeface="Microsoft Sans Serif"/>
              </a:rPr>
              <a:t>,</a:t>
            </a:r>
            <a:r>
              <a:rPr dirty="0" baseline="33950" sz="2700" spc="-772">
                <a:latin typeface="Microsoft Sans Serif"/>
                <a:cs typeface="Microsoft Sans Serif"/>
              </a:rPr>
              <a:t>لا</a:t>
            </a:r>
            <a:endParaRPr baseline="33950" sz="2700">
              <a:latin typeface="Microsoft Sans Serif"/>
              <a:cs typeface="Microsoft Sans Serif"/>
            </a:endParaRPr>
          </a:p>
        </p:txBody>
      </p:sp>
      <p:sp>
        <p:nvSpPr>
          <p:cNvPr id="25" name="object 25" descr=""/>
          <p:cNvSpPr txBox="1"/>
          <p:nvPr/>
        </p:nvSpPr>
        <p:spPr>
          <a:xfrm>
            <a:off x="803859" y="3315080"/>
            <a:ext cx="10176510" cy="299720"/>
          </a:xfrm>
          <a:prstGeom prst="rect">
            <a:avLst/>
          </a:prstGeom>
        </p:spPr>
        <p:txBody>
          <a:bodyPr wrap="square" lIns="0" tIns="12700" rIns="0" bIns="0" rtlCol="0" vert="horz">
            <a:spAutoFit/>
          </a:bodyPr>
          <a:lstStyle/>
          <a:p>
            <a:pPr marL="50800">
              <a:lnSpc>
                <a:spcPct val="100000"/>
              </a:lnSpc>
              <a:spcBef>
                <a:spcPts val="100"/>
              </a:spcBef>
              <a:tabLst>
                <a:tab pos="498475" algn="l"/>
                <a:tab pos="758825" algn="l"/>
                <a:tab pos="1559560" algn="l"/>
                <a:tab pos="2204085" algn="l"/>
                <a:tab pos="2560955" algn="l"/>
                <a:tab pos="2914015" algn="l"/>
                <a:tab pos="3380740" algn="l"/>
                <a:tab pos="3687445" algn="l"/>
                <a:tab pos="5290185" algn="l"/>
                <a:tab pos="5618480" algn="l"/>
                <a:tab pos="5949315" algn="l"/>
                <a:tab pos="6234430" algn="l"/>
                <a:tab pos="6516370" algn="l"/>
                <a:tab pos="7122795" algn="l"/>
              </a:tabLst>
            </a:pPr>
            <a:r>
              <a:rPr dirty="0" baseline="-9259" sz="2700" spc="-750">
                <a:latin typeface="Microsoft Sans Serif"/>
                <a:cs typeface="Microsoft Sans Serif"/>
              </a:rPr>
              <a:t>,</a:t>
            </a:r>
            <a:r>
              <a:rPr dirty="0" baseline="-9259" sz="2700">
                <a:latin typeface="Microsoft Sans Serif"/>
                <a:cs typeface="Microsoft Sans Serif"/>
              </a:rPr>
              <a:t>	</a:t>
            </a:r>
            <a:r>
              <a:rPr dirty="0" baseline="-1543" sz="2700" spc="-750">
                <a:latin typeface="Microsoft Sans Serif"/>
                <a:cs typeface="Microsoft Sans Serif"/>
              </a:rPr>
              <a:t>,</a:t>
            </a:r>
            <a:r>
              <a:rPr dirty="0" baseline="-1543" sz="2700">
                <a:latin typeface="Microsoft Sans Serif"/>
                <a:cs typeface="Microsoft Sans Serif"/>
              </a:rPr>
              <a:t>	</a:t>
            </a:r>
            <a:r>
              <a:rPr dirty="0" baseline="-1543" sz="2700" spc="-750">
                <a:latin typeface="Microsoft Sans Serif"/>
                <a:cs typeface="Microsoft Sans Serif"/>
              </a:rPr>
              <a:t>,</a:t>
            </a:r>
            <a:r>
              <a:rPr dirty="0" baseline="-1543" sz="2700" spc="494">
                <a:latin typeface="Microsoft Sans Serif"/>
                <a:cs typeface="Microsoft Sans Serif"/>
              </a:rPr>
              <a:t> </a:t>
            </a:r>
            <a:r>
              <a:rPr dirty="0" baseline="-6172" sz="2700" spc="-750">
                <a:latin typeface="Microsoft Sans Serif"/>
                <a:cs typeface="Microsoft Sans Serif"/>
              </a:rPr>
              <a:t>,</a:t>
            </a:r>
            <a:r>
              <a:rPr dirty="0" baseline="-6172" sz="2700">
                <a:latin typeface="Microsoft Sans Serif"/>
                <a:cs typeface="Microsoft Sans Serif"/>
              </a:rPr>
              <a:t>	</a:t>
            </a:r>
            <a:r>
              <a:rPr dirty="0" sz="1800" spc="-755">
                <a:latin typeface="Microsoft Sans Serif"/>
                <a:cs typeface="Microsoft Sans Serif"/>
              </a:rPr>
              <a:t>ي</a:t>
            </a:r>
            <a:r>
              <a:rPr dirty="0" baseline="-13888" sz="2700" spc="-1132">
                <a:latin typeface="Microsoft Sans Serif"/>
                <a:cs typeface="Microsoft Sans Serif"/>
              </a:rPr>
              <a:t>„</a:t>
            </a:r>
            <a:r>
              <a:rPr dirty="0" baseline="-13888" sz="2700" spc="480">
                <a:latin typeface="Microsoft Sans Serif"/>
                <a:cs typeface="Microsoft Sans Serif"/>
              </a:rPr>
              <a:t> </a:t>
            </a:r>
            <a:r>
              <a:rPr dirty="0" sz="1800" spc="-265">
                <a:latin typeface="Microsoft Sans Serif"/>
                <a:cs typeface="Microsoft Sans Serif"/>
              </a:rPr>
              <a:t>ا</a:t>
            </a:r>
            <a:r>
              <a:rPr dirty="0" sz="1800" spc="395">
                <a:latin typeface="Microsoft Sans Serif"/>
                <a:cs typeface="Microsoft Sans Serif"/>
              </a:rPr>
              <a:t> </a:t>
            </a:r>
            <a:r>
              <a:rPr dirty="0" sz="1800" spc="-165">
                <a:latin typeface="Microsoft Sans Serif"/>
                <a:cs typeface="Microsoft Sans Serif"/>
              </a:rPr>
              <a:t>ا</a:t>
            </a:r>
            <a:r>
              <a:rPr dirty="0" sz="1800" spc="-190">
                <a:latin typeface="Microsoft Sans Serif"/>
                <a:cs typeface="Microsoft Sans Serif"/>
              </a:rPr>
              <a:t> </a:t>
            </a:r>
            <a:r>
              <a:rPr dirty="0" sz="1800" spc="-375">
                <a:latin typeface="Microsoft Sans Serif"/>
                <a:cs typeface="Microsoft Sans Serif"/>
              </a:rPr>
              <a:t>ل</a:t>
            </a:r>
            <a:r>
              <a:rPr dirty="0" sz="1800">
                <a:latin typeface="Microsoft Sans Serif"/>
                <a:cs typeface="Microsoft Sans Serif"/>
              </a:rPr>
              <a:t>	</a:t>
            </a:r>
            <a:r>
              <a:rPr dirty="0" sz="1800" spc="-40">
                <a:latin typeface="Microsoft Sans Serif"/>
                <a:cs typeface="Microsoft Sans Serif"/>
              </a:rPr>
              <a:t>ة</a:t>
            </a:r>
            <a:r>
              <a:rPr dirty="0" sz="1800" spc="-35">
                <a:latin typeface="Microsoft Sans Serif"/>
                <a:cs typeface="Microsoft Sans Serif"/>
              </a:rPr>
              <a:t> </a:t>
            </a:r>
            <a:r>
              <a:rPr dirty="0" sz="1800" spc="-355">
                <a:latin typeface="Microsoft Sans Serif"/>
                <a:cs typeface="Microsoft Sans Serif"/>
              </a:rPr>
              <a:t>و</a:t>
            </a:r>
            <a:r>
              <a:rPr dirty="0" sz="1800">
                <a:latin typeface="Microsoft Sans Serif"/>
                <a:cs typeface="Microsoft Sans Serif"/>
              </a:rPr>
              <a:t>	</a:t>
            </a:r>
            <a:r>
              <a:rPr dirty="0" sz="1800" spc="-70">
                <a:latin typeface="Microsoft Sans Serif"/>
                <a:cs typeface="Microsoft Sans Serif"/>
              </a:rPr>
              <a:t>ماذ</a:t>
            </a:r>
            <a:r>
              <a:rPr dirty="0" sz="1800">
                <a:latin typeface="Microsoft Sans Serif"/>
                <a:cs typeface="Microsoft Sans Serif"/>
              </a:rPr>
              <a:t>	</a:t>
            </a:r>
            <a:r>
              <a:rPr dirty="0" sz="1800" spc="-165">
                <a:latin typeface="Microsoft Sans Serif"/>
                <a:cs typeface="Microsoft Sans Serif"/>
              </a:rPr>
              <a:t>ا</a:t>
            </a:r>
            <a:r>
              <a:rPr dirty="0" sz="1800" spc="-204">
                <a:latin typeface="Microsoft Sans Serif"/>
                <a:cs typeface="Microsoft Sans Serif"/>
              </a:rPr>
              <a:t> </a:t>
            </a:r>
            <a:r>
              <a:rPr dirty="0" sz="1800" spc="-240">
                <a:latin typeface="Microsoft Sans Serif"/>
                <a:cs typeface="Microsoft Sans Serif"/>
              </a:rPr>
              <a:t>م</a:t>
            </a:r>
            <a:r>
              <a:rPr dirty="0" sz="1800" spc="240">
                <a:latin typeface="Microsoft Sans Serif"/>
                <a:cs typeface="Microsoft Sans Serif"/>
              </a:rPr>
              <a:t> </a:t>
            </a:r>
            <a:r>
              <a:rPr dirty="0" sz="1800" spc="-305">
                <a:latin typeface="Microsoft Sans Serif"/>
                <a:cs typeface="Microsoft Sans Serif"/>
              </a:rPr>
              <a:t>.</a:t>
            </a:r>
            <a:r>
              <a:rPr dirty="0" sz="1800" spc="-305">
                <a:solidFill>
                  <a:srgbClr val="FF0000"/>
                </a:solidFill>
                <a:latin typeface="Microsoft Sans Serif"/>
                <a:cs typeface="Microsoft Sans Serif"/>
              </a:rPr>
              <a:t>ط</a:t>
            </a:r>
            <a:r>
              <a:rPr dirty="0" sz="1800">
                <a:solidFill>
                  <a:srgbClr val="FF0000"/>
                </a:solidFill>
                <a:latin typeface="Microsoft Sans Serif"/>
                <a:cs typeface="Microsoft Sans Serif"/>
              </a:rPr>
              <a:t>	</a:t>
            </a:r>
            <a:r>
              <a:rPr dirty="0" sz="1800" spc="-130">
                <a:solidFill>
                  <a:srgbClr val="FF0000"/>
                </a:solidFill>
                <a:latin typeface="Microsoft Sans Serif"/>
                <a:cs typeface="Microsoft Sans Serif"/>
              </a:rPr>
              <a:t>ما</a:t>
            </a:r>
            <a:r>
              <a:rPr dirty="0" sz="1800">
                <a:solidFill>
                  <a:srgbClr val="FF0000"/>
                </a:solidFill>
                <a:latin typeface="Microsoft Sans Serif"/>
                <a:cs typeface="Microsoft Sans Serif"/>
              </a:rPr>
              <a:t>	</a:t>
            </a:r>
            <a:r>
              <a:rPr dirty="0" sz="1800" spc="-390">
                <a:solidFill>
                  <a:srgbClr val="FF0000"/>
                </a:solidFill>
                <a:latin typeface="Microsoft Sans Serif"/>
                <a:cs typeface="Microsoft Sans Serif"/>
              </a:rPr>
              <a:t>ال</a:t>
            </a:r>
            <a:r>
              <a:rPr dirty="0" sz="1800" spc="170">
                <a:solidFill>
                  <a:srgbClr val="FF0000"/>
                </a:solidFill>
                <a:latin typeface="Microsoft Sans Serif"/>
                <a:cs typeface="Microsoft Sans Serif"/>
              </a:rPr>
              <a:t> </a:t>
            </a:r>
            <a:r>
              <a:rPr dirty="0" sz="1800" spc="-285">
                <a:solidFill>
                  <a:srgbClr val="FF0000"/>
                </a:solidFill>
                <a:latin typeface="Microsoft Sans Serif"/>
                <a:cs typeface="Microsoft Sans Serif"/>
              </a:rPr>
              <a:t>ةو</a:t>
            </a:r>
            <a:r>
              <a:rPr dirty="0" sz="1800" spc="110">
                <a:solidFill>
                  <a:srgbClr val="FF0000"/>
                </a:solidFill>
                <a:latin typeface="Microsoft Sans Serif"/>
                <a:cs typeface="Microsoft Sans Serif"/>
              </a:rPr>
              <a:t> </a:t>
            </a:r>
            <a:r>
              <a:rPr dirty="0" sz="1800" spc="-160">
                <a:solidFill>
                  <a:srgbClr val="FF0000"/>
                </a:solidFill>
                <a:latin typeface="Microsoft Sans Serif"/>
                <a:cs typeface="Microsoft Sans Serif"/>
              </a:rPr>
              <a:t>د</a:t>
            </a:r>
            <a:r>
              <a:rPr dirty="0" sz="1800" spc="-190">
                <a:solidFill>
                  <a:srgbClr val="FF0000"/>
                </a:solidFill>
                <a:latin typeface="Microsoft Sans Serif"/>
                <a:cs typeface="Microsoft Sans Serif"/>
              </a:rPr>
              <a:t> </a:t>
            </a:r>
            <a:r>
              <a:rPr dirty="0" sz="1800" spc="-420">
                <a:solidFill>
                  <a:srgbClr val="FF0000"/>
                </a:solidFill>
                <a:latin typeface="Microsoft Sans Serif"/>
                <a:cs typeface="Microsoft Sans Serif"/>
              </a:rPr>
              <a:t>ع</a:t>
            </a:r>
            <a:r>
              <a:rPr dirty="0" sz="1800" spc="65">
                <a:solidFill>
                  <a:srgbClr val="FF0000"/>
                </a:solidFill>
                <a:latin typeface="Microsoft Sans Serif"/>
                <a:cs typeface="Microsoft Sans Serif"/>
              </a:rPr>
              <a:t> </a:t>
            </a:r>
            <a:r>
              <a:rPr dirty="0" sz="1800" spc="-445">
                <a:latin typeface="Microsoft Sans Serif"/>
                <a:cs typeface="Microsoft Sans Serif"/>
              </a:rPr>
              <a:t>Myspace</a:t>
            </a:r>
            <a:r>
              <a:rPr dirty="0" sz="1800" spc="80">
                <a:latin typeface="Microsoft Sans Serif"/>
                <a:cs typeface="Microsoft Sans Serif"/>
              </a:rPr>
              <a:t> </a:t>
            </a:r>
            <a:r>
              <a:rPr dirty="0" sz="1800" spc="-420">
                <a:latin typeface="Microsoft Sans Serif"/>
                <a:cs typeface="Microsoft Sans Serif"/>
              </a:rPr>
              <a:t>ع</a:t>
            </a:r>
            <a:r>
              <a:rPr dirty="0" sz="1800" spc="-320">
                <a:latin typeface="Microsoft Sans Serif"/>
                <a:cs typeface="Microsoft Sans Serif"/>
              </a:rPr>
              <a:t> </a:t>
            </a:r>
            <a:r>
              <a:rPr dirty="0" sz="1800" spc="-355">
                <a:latin typeface="Microsoft Sans Serif"/>
                <a:cs typeface="Microsoft Sans Serif"/>
              </a:rPr>
              <a:t>و</a:t>
            </a:r>
            <a:r>
              <a:rPr dirty="0" sz="1800" spc="335">
                <a:latin typeface="Microsoft Sans Serif"/>
                <a:cs typeface="Microsoft Sans Serif"/>
              </a:rPr>
              <a:t> </a:t>
            </a:r>
            <a:r>
              <a:rPr dirty="0" sz="1800" spc="-725">
                <a:latin typeface="Microsoft Sans Serif"/>
                <a:cs typeface="Microsoft Sans Serif"/>
              </a:rPr>
              <a:t>ي</a:t>
            </a:r>
            <a:r>
              <a:rPr dirty="0" sz="1800">
                <a:latin typeface="Microsoft Sans Serif"/>
                <a:cs typeface="Microsoft Sans Serif"/>
              </a:rPr>
              <a:t>	</a:t>
            </a:r>
            <a:r>
              <a:rPr dirty="0" sz="1800" spc="-40">
                <a:latin typeface="Microsoft Sans Serif"/>
                <a:cs typeface="Microsoft Sans Serif"/>
              </a:rPr>
              <a:t>ة</a:t>
            </a:r>
            <a:r>
              <a:rPr dirty="0" sz="1800" spc="335">
                <a:latin typeface="Microsoft Sans Serif"/>
                <a:cs typeface="Microsoft Sans Serif"/>
              </a:rPr>
              <a:t> </a:t>
            </a:r>
            <a:r>
              <a:rPr dirty="0" sz="1800" spc="-265">
                <a:latin typeface="Microsoft Sans Serif"/>
                <a:cs typeface="Microsoft Sans Serif"/>
              </a:rPr>
              <a:t>ا</a:t>
            </a:r>
            <a:r>
              <a:rPr dirty="0" sz="1800">
                <a:latin typeface="Microsoft Sans Serif"/>
                <a:cs typeface="Microsoft Sans Serif"/>
              </a:rPr>
              <a:t>	</a:t>
            </a:r>
            <a:r>
              <a:rPr dirty="0" sz="1800" spc="-40">
                <a:latin typeface="Microsoft Sans Serif"/>
                <a:cs typeface="Microsoft Sans Serif"/>
              </a:rPr>
              <a:t>ة</a:t>
            </a:r>
            <a:r>
              <a:rPr dirty="0" sz="1800">
                <a:latin typeface="Microsoft Sans Serif"/>
                <a:cs typeface="Microsoft Sans Serif"/>
              </a:rPr>
              <a:t>	</a:t>
            </a:r>
            <a:r>
              <a:rPr dirty="0" sz="1800" spc="25">
                <a:latin typeface="Microsoft Sans Serif"/>
                <a:cs typeface="Microsoft Sans Serif"/>
              </a:rPr>
              <a:t>ة</a:t>
            </a:r>
            <a:r>
              <a:rPr dirty="0" sz="1800">
                <a:latin typeface="Microsoft Sans Serif"/>
                <a:cs typeface="Microsoft Sans Serif"/>
              </a:rPr>
              <a:t>	</a:t>
            </a:r>
            <a:r>
              <a:rPr dirty="0" sz="1800" spc="-40">
                <a:latin typeface="Microsoft Sans Serif"/>
                <a:cs typeface="Microsoft Sans Serif"/>
              </a:rPr>
              <a:t>ة</a:t>
            </a:r>
            <a:r>
              <a:rPr dirty="0" sz="1800">
                <a:latin typeface="Microsoft Sans Serif"/>
                <a:cs typeface="Microsoft Sans Serif"/>
              </a:rPr>
              <a:t>	</a:t>
            </a:r>
            <a:r>
              <a:rPr dirty="0" sz="1800" spc="-130">
                <a:latin typeface="Microsoft Sans Serif"/>
                <a:cs typeface="Microsoft Sans Serif"/>
              </a:rPr>
              <a:t>داذ</a:t>
            </a:r>
            <a:r>
              <a:rPr dirty="0" sz="1800" spc="140">
                <a:latin typeface="Microsoft Sans Serif"/>
                <a:cs typeface="Microsoft Sans Serif"/>
              </a:rPr>
              <a:t> </a:t>
            </a:r>
            <a:r>
              <a:rPr dirty="0" sz="1800" spc="-405">
                <a:latin typeface="Microsoft Sans Serif"/>
                <a:cs typeface="Microsoft Sans Serif"/>
              </a:rPr>
              <a:t>ا</a:t>
            </a:r>
            <a:r>
              <a:rPr dirty="0" baseline="-3086" sz="2700" spc="-607">
                <a:latin typeface="Microsoft Sans Serif"/>
                <a:cs typeface="Microsoft Sans Serif"/>
              </a:rPr>
              <a:t>,</a:t>
            </a:r>
            <a:r>
              <a:rPr dirty="0" baseline="-3086" sz="2700" spc="-127">
                <a:latin typeface="Microsoft Sans Serif"/>
                <a:cs typeface="Microsoft Sans Serif"/>
              </a:rPr>
              <a:t> </a:t>
            </a:r>
            <a:r>
              <a:rPr dirty="0" baseline="-3086" sz="2700" spc="-750">
                <a:latin typeface="Microsoft Sans Serif"/>
                <a:cs typeface="Microsoft Sans Serif"/>
              </a:rPr>
              <a:t>,</a:t>
            </a:r>
            <a:r>
              <a:rPr dirty="0" baseline="-3086" sz="2700" spc="-127">
                <a:latin typeface="Microsoft Sans Serif"/>
                <a:cs typeface="Microsoft Sans Serif"/>
              </a:rPr>
              <a:t> </a:t>
            </a:r>
            <a:r>
              <a:rPr dirty="0" sz="1800" spc="-400">
                <a:latin typeface="Microsoft Sans Serif"/>
                <a:cs typeface="Microsoft Sans Serif"/>
              </a:rPr>
              <a:t>ن</a:t>
            </a:r>
            <a:r>
              <a:rPr dirty="0" sz="1800" spc="-400">
                <a:latin typeface="Microsoft Sans Serif"/>
                <a:cs typeface="Microsoft Sans Serif"/>
              </a:rPr>
              <a:t>„</a:t>
            </a:r>
            <a:r>
              <a:rPr dirty="0" sz="1800">
                <a:latin typeface="Microsoft Sans Serif"/>
                <a:cs typeface="Microsoft Sans Serif"/>
              </a:rPr>
              <a:t>	</a:t>
            </a:r>
            <a:r>
              <a:rPr dirty="0" sz="1800" spc="-355">
                <a:latin typeface="Microsoft Sans Serif"/>
                <a:cs typeface="Microsoft Sans Serif"/>
              </a:rPr>
              <a:t>و</a:t>
            </a:r>
            <a:r>
              <a:rPr dirty="0" sz="1800" spc="480">
                <a:latin typeface="Microsoft Sans Serif"/>
                <a:cs typeface="Microsoft Sans Serif"/>
              </a:rPr>
              <a:t> </a:t>
            </a:r>
            <a:r>
              <a:rPr dirty="0" sz="1800" spc="-25">
                <a:latin typeface="Microsoft Sans Serif"/>
                <a:cs typeface="Microsoft Sans Serif"/>
              </a:rPr>
              <a:t>ذ</a:t>
            </a:r>
            <a:r>
              <a:rPr dirty="0" sz="1800" spc="200">
                <a:latin typeface="Microsoft Sans Serif"/>
                <a:cs typeface="Microsoft Sans Serif"/>
              </a:rPr>
              <a:t> </a:t>
            </a:r>
            <a:r>
              <a:rPr dirty="0" sz="1800" spc="-165">
                <a:latin typeface="Microsoft Sans Serif"/>
                <a:cs typeface="Microsoft Sans Serif"/>
              </a:rPr>
              <a:t>ا</a:t>
            </a:r>
            <a:r>
              <a:rPr dirty="0" sz="1800" spc="-190">
                <a:latin typeface="Microsoft Sans Serif"/>
                <a:cs typeface="Microsoft Sans Serif"/>
              </a:rPr>
              <a:t> </a:t>
            </a:r>
            <a:r>
              <a:rPr dirty="0" sz="1800" spc="-125">
                <a:latin typeface="Microsoft Sans Serif"/>
                <a:cs typeface="Microsoft Sans Serif"/>
              </a:rPr>
              <a:t>ما</a:t>
            </a:r>
            <a:r>
              <a:rPr dirty="0" sz="1800" spc="-10">
                <a:latin typeface="Microsoft Sans Serif"/>
                <a:cs typeface="Microsoft Sans Serif"/>
              </a:rPr>
              <a:t> </a:t>
            </a:r>
            <a:r>
              <a:rPr dirty="0" sz="1800" spc="-295">
                <a:latin typeface="Microsoft Sans Serif"/>
                <a:cs typeface="Microsoft Sans Serif"/>
              </a:rPr>
              <a:t>Pietrylo</a:t>
            </a:r>
            <a:r>
              <a:rPr dirty="0" sz="1800" spc="-185">
                <a:latin typeface="Microsoft Sans Serif"/>
                <a:cs typeface="Microsoft Sans Serif"/>
              </a:rPr>
              <a:t> </a:t>
            </a:r>
            <a:r>
              <a:rPr dirty="0" sz="1800" spc="-360">
                <a:latin typeface="Microsoft Sans Serif"/>
                <a:cs typeface="Microsoft Sans Serif"/>
              </a:rPr>
              <a:t>v</a:t>
            </a:r>
            <a:r>
              <a:rPr dirty="0" sz="1800" spc="-185">
                <a:latin typeface="Microsoft Sans Serif"/>
                <a:cs typeface="Microsoft Sans Serif"/>
              </a:rPr>
              <a:t> </a:t>
            </a:r>
            <a:r>
              <a:rPr dirty="0" sz="1800" spc="-300">
                <a:latin typeface="Microsoft Sans Serif"/>
                <a:cs typeface="Microsoft Sans Serif"/>
              </a:rPr>
              <a:t>Hillstone</a:t>
            </a:r>
            <a:r>
              <a:rPr dirty="0" sz="1800" spc="-190">
                <a:latin typeface="Microsoft Sans Serif"/>
                <a:cs typeface="Microsoft Sans Serif"/>
              </a:rPr>
              <a:t> </a:t>
            </a:r>
            <a:r>
              <a:rPr dirty="0" sz="1800" spc="-365">
                <a:latin typeface="Microsoft Sans Serif"/>
                <a:cs typeface="Microsoft Sans Serif"/>
              </a:rPr>
              <a:t>Restaurant</a:t>
            </a:r>
            <a:r>
              <a:rPr dirty="0" sz="1800" spc="-185">
                <a:latin typeface="Microsoft Sans Serif"/>
                <a:cs typeface="Microsoft Sans Serif"/>
              </a:rPr>
              <a:t> </a:t>
            </a:r>
            <a:r>
              <a:rPr dirty="0" sz="1800" spc="-405">
                <a:latin typeface="Microsoft Sans Serif"/>
                <a:cs typeface="Microsoft Sans Serif"/>
              </a:rPr>
              <a:t>Group</a:t>
            </a:r>
            <a:r>
              <a:rPr dirty="0" sz="1800" spc="95">
                <a:latin typeface="Microsoft Sans Serif"/>
                <a:cs typeface="Microsoft Sans Serif"/>
              </a:rPr>
              <a:t> </a:t>
            </a:r>
            <a:r>
              <a:rPr dirty="0" sz="1800" spc="-40">
                <a:latin typeface="Microsoft Sans Serif"/>
                <a:cs typeface="Microsoft Sans Serif"/>
              </a:rPr>
              <a:t>ة</a:t>
            </a:r>
            <a:endParaRPr sz="1800">
              <a:latin typeface="Microsoft Sans Serif"/>
              <a:cs typeface="Microsoft Sans Serif"/>
            </a:endParaRPr>
          </a:p>
        </p:txBody>
      </p:sp>
      <p:sp>
        <p:nvSpPr>
          <p:cNvPr id="26" name="object 26" descr=""/>
          <p:cNvSpPr txBox="1"/>
          <p:nvPr/>
        </p:nvSpPr>
        <p:spPr>
          <a:xfrm>
            <a:off x="373075" y="3315080"/>
            <a:ext cx="2307590" cy="299720"/>
          </a:xfrm>
          <a:prstGeom prst="rect">
            <a:avLst/>
          </a:prstGeom>
        </p:spPr>
        <p:txBody>
          <a:bodyPr wrap="square" lIns="0" tIns="12700" rIns="0" bIns="0" rtlCol="0" vert="horz">
            <a:spAutoFit/>
          </a:bodyPr>
          <a:lstStyle/>
          <a:p>
            <a:pPr algn="r" marL="38100" marR="30480">
              <a:lnSpc>
                <a:spcPct val="100000"/>
              </a:lnSpc>
              <a:spcBef>
                <a:spcPts val="100"/>
              </a:spcBef>
            </a:pPr>
            <a:r>
              <a:rPr dirty="0" baseline="21604" sz="2700" spc="-600">
                <a:latin typeface="Microsoft Sans Serif"/>
                <a:cs typeface="Microsoft Sans Serif"/>
              </a:rPr>
              <a:t>لمعلا</a:t>
            </a:r>
            <a:r>
              <a:rPr dirty="0" baseline="21604" sz="2700" spc="-270">
                <a:latin typeface="Microsoft Sans Serif"/>
                <a:cs typeface="Microsoft Sans Serif"/>
              </a:rPr>
              <a:t> </a:t>
            </a:r>
            <a:r>
              <a:rPr dirty="0" baseline="9259" sz="2700" spc="-472">
                <a:latin typeface="Microsoft Sans Serif"/>
                <a:cs typeface="Microsoft Sans Serif"/>
              </a:rPr>
              <a:t>تحاص</a:t>
            </a:r>
            <a:r>
              <a:rPr dirty="0" baseline="9259" sz="2700" spc="-292">
                <a:latin typeface="Microsoft Sans Serif"/>
                <a:cs typeface="Microsoft Sans Serif"/>
              </a:rPr>
              <a:t> </a:t>
            </a:r>
            <a:r>
              <a:rPr dirty="0" baseline="15432" sz="2700" spc="-914">
                <a:latin typeface="Microsoft Sans Serif"/>
                <a:cs typeface="Microsoft Sans Serif"/>
              </a:rPr>
              <a:t>ةاحت</a:t>
            </a:r>
            <a:r>
              <a:rPr dirty="0" baseline="27777" sz="2700" spc="-914">
                <a:latin typeface="Microsoft Sans Serif"/>
                <a:cs typeface="Microsoft Sans Serif"/>
              </a:rPr>
              <a:t>„</a:t>
            </a:r>
            <a:r>
              <a:rPr dirty="0" baseline="27777" sz="2700" spc="187">
                <a:latin typeface="Microsoft Sans Serif"/>
                <a:cs typeface="Microsoft Sans Serif"/>
              </a:rPr>
              <a:t> </a:t>
            </a:r>
            <a:r>
              <a:rPr dirty="0" baseline="4629" sz="2700" spc="-585">
                <a:latin typeface="Microsoft Sans Serif"/>
                <a:cs typeface="Microsoft Sans Serif"/>
              </a:rPr>
              <a:t>ظاثحألا</a:t>
            </a:r>
            <a:r>
              <a:rPr dirty="0" baseline="4629" sz="2700" spc="-270">
                <a:latin typeface="Microsoft Sans Serif"/>
                <a:cs typeface="Microsoft Sans Serif"/>
              </a:rPr>
              <a:t> </a:t>
            </a:r>
            <a:r>
              <a:rPr dirty="0" sz="1800" spc="-590">
                <a:latin typeface="Microsoft Sans Serif"/>
                <a:cs typeface="Microsoft Sans Serif"/>
              </a:rPr>
              <a:t>ن</a:t>
            </a:r>
            <a:r>
              <a:rPr dirty="0" baseline="13888" sz="2700" spc="-885">
                <a:latin typeface="Microsoft Sans Serif"/>
                <a:cs typeface="Microsoft Sans Serif"/>
              </a:rPr>
              <a:t>.</a:t>
            </a:r>
            <a:r>
              <a:rPr dirty="0" baseline="13888" sz="2700" spc="-202">
                <a:latin typeface="Microsoft Sans Serif"/>
                <a:cs typeface="Microsoft Sans Serif"/>
              </a:rPr>
              <a:t> </a:t>
            </a:r>
            <a:r>
              <a:rPr dirty="0" baseline="7716" sz="2700" spc="-532">
                <a:latin typeface="Microsoft Sans Serif"/>
                <a:cs typeface="Microsoft Sans Serif"/>
              </a:rPr>
              <a:t>ع</a:t>
            </a:r>
            <a:r>
              <a:rPr dirty="0" baseline="7716" sz="2700" spc="-277">
                <a:latin typeface="Microsoft Sans Serif"/>
                <a:cs typeface="Microsoft Sans Serif"/>
              </a:rPr>
              <a:t> </a:t>
            </a:r>
            <a:r>
              <a:rPr dirty="0" baseline="7716" sz="2700" spc="-1050">
                <a:latin typeface="Microsoft Sans Serif"/>
                <a:cs typeface="Microsoft Sans Serif"/>
              </a:rPr>
              <a:t>ري</a:t>
            </a:r>
            <a:r>
              <a:rPr dirty="0" sz="1800" spc="-700">
                <a:latin typeface="Microsoft Sans Serif"/>
                <a:cs typeface="Microsoft Sans Serif"/>
              </a:rPr>
              <a:t>„</a:t>
            </a:r>
            <a:r>
              <a:rPr dirty="0" baseline="7716" sz="2700" spc="-1050">
                <a:latin typeface="Microsoft Sans Serif"/>
                <a:cs typeface="Microsoft Sans Serif"/>
              </a:rPr>
              <a:t>ث</a:t>
            </a:r>
            <a:r>
              <a:rPr dirty="0" baseline="4629" sz="2700" spc="-1050">
                <a:latin typeface="Microsoft Sans Serif"/>
                <a:cs typeface="Microsoft Sans Serif"/>
              </a:rPr>
              <a:t>,</a:t>
            </a:r>
            <a:r>
              <a:rPr dirty="0" baseline="20061" sz="2700" spc="-1050">
                <a:latin typeface="Microsoft Sans Serif"/>
                <a:cs typeface="Microsoft Sans Serif"/>
              </a:rPr>
              <a:t>عت</a:t>
            </a:r>
            <a:r>
              <a:rPr dirty="0" baseline="32407" sz="2700" spc="-1050">
                <a:latin typeface="Microsoft Sans Serif"/>
                <a:cs typeface="Microsoft Sans Serif"/>
              </a:rPr>
              <a:t>„</a:t>
            </a:r>
            <a:r>
              <a:rPr dirty="0" baseline="37037" sz="2700" spc="-1050">
                <a:latin typeface="Microsoft Sans Serif"/>
                <a:cs typeface="Microsoft Sans Serif"/>
              </a:rPr>
              <a:t>لل</a:t>
            </a:r>
            <a:r>
              <a:rPr dirty="0" baseline="37037" sz="2700" spc="390">
                <a:latin typeface="Microsoft Sans Serif"/>
                <a:cs typeface="Microsoft Sans Serif"/>
              </a:rPr>
              <a:t> </a:t>
            </a:r>
            <a:r>
              <a:rPr dirty="0" baseline="9259" sz="2700" spc="-975">
                <a:latin typeface="Microsoft Sans Serif"/>
                <a:cs typeface="Microsoft Sans Serif"/>
              </a:rPr>
              <a:t>سس</a:t>
            </a:r>
            <a:endParaRPr baseline="9259" sz="2700">
              <a:latin typeface="Microsoft Sans Serif"/>
              <a:cs typeface="Microsoft Sans Serif"/>
            </a:endParaRPr>
          </a:p>
        </p:txBody>
      </p:sp>
      <p:sp>
        <p:nvSpPr>
          <p:cNvPr id="27" name="object 27" descr=""/>
          <p:cNvSpPr txBox="1"/>
          <p:nvPr/>
        </p:nvSpPr>
        <p:spPr>
          <a:xfrm>
            <a:off x="9734677" y="3567760"/>
            <a:ext cx="260985" cy="300355"/>
          </a:xfrm>
          <a:prstGeom prst="rect">
            <a:avLst/>
          </a:prstGeom>
        </p:spPr>
        <p:txBody>
          <a:bodyPr wrap="square" lIns="0" tIns="12700" rIns="0" bIns="0" rtlCol="0" vert="horz">
            <a:spAutoFit/>
          </a:bodyPr>
          <a:lstStyle/>
          <a:p>
            <a:pPr algn="r" marL="38100" marR="30480">
              <a:lnSpc>
                <a:spcPct val="100000"/>
              </a:lnSpc>
              <a:spcBef>
                <a:spcPts val="100"/>
              </a:spcBef>
            </a:pPr>
            <a:r>
              <a:rPr dirty="0" sz="1800" spc="-745">
                <a:latin typeface="Microsoft Sans Serif"/>
                <a:cs typeface="Microsoft Sans Serif"/>
              </a:rPr>
              <a:t>سحلل</a:t>
            </a:r>
            <a:endParaRPr sz="1800">
              <a:latin typeface="Microsoft Sans Serif"/>
              <a:cs typeface="Microsoft Sans Serif"/>
            </a:endParaRPr>
          </a:p>
        </p:txBody>
      </p:sp>
      <p:sp>
        <p:nvSpPr>
          <p:cNvPr id="28" name="object 28" descr=""/>
          <p:cNvSpPr txBox="1"/>
          <p:nvPr/>
        </p:nvSpPr>
        <p:spPr>
          <a:xfrm>
            <a:off x="7338694" y="3595192"/>
            <a:ext cx="1031875" cy="300355"/>
          </a:xfrm>
          <a:prstGeom prst="rect">
            <a:avLst/>
          </a:prstGeom>
        </p:spPr>
        <p:txBody>
          <a:bodyPr wrap="square" lIns="0" tIns="12700" rIns="0" bIns="0" rtlCol="0" vert="horz">
            <a:spAutoFit/>
          </a:bodyPr>
          <a:lstStyle/>
          <a:p>
            <a:pPr algn="r" marL="38100" marR="30480">
              <a:lnSpc>
                <a:spcPct val="100000"/>
              </a:lnSpc>
              <a:spcBef>
                <a:spcPts val="100"/>
              </a:spcBef>
            </a:pPr>
            <a:r>
              <a:rPr dirty="0" baseline="-10802" sz="2700" spc="-989">
                <a:latin typeface="Microsoft Sans Serif"/>
                <a:cs typeface="Microsoft Sans Serif"/>
              </a:rPr>
              <a:t>هت</a:t>
            </a:r>
            <a:r>
              <a:rPr dirty="0" sz="1800" spc="-660">
                <a:latin typeface="Microsoft Sans Serif"/>
                <a:cs typeface="Microsoft Sans Serif"/>
              </a:rPr>
              <a:t>„</a:t>
            </a:r>
            <a:r>
              <a:rPr dirty="0" sz="1800" spc="-275">
                <a:latin typeface="Microsoft Sans Serif"/>
                <a:cs typeface="Microsoft Sans Serif"/>
              </a:rPr>
              <a:t> </a:t>
            </a:r>
            <a:r>
              <a:rPr dirty="0" baseline="-9259" sz="2700" spc="-1777">
                <a:latin typeface="Microsoft Sans Serif"/>
                <a:cs typeface="Microsoft Sans Serif"/>
              </a:rPr>
              <a:t>ت</a:t>
            </a:r>
            <a:r>
              <a:rPr dirty="0" baseline="1543" sz="2700" spc="-1777">
                <a:latin typeface="Microsoft Sans Serif"/>
                <a:cs typeface="Microsoft Sans Serif"/>
              </a:rPr>
              <a:t>.</a:t>
            </a:r>
            <a:r>
              <a:rPr dirty="0" baseline="1543" sz="2700" spc="727">
                <a:latin typeface="Microsoft Sans Serif"/>
                <a:cs typeface="Microsoft Sans Serif"/>
              </a:rPr>
              <a:t> </a:t>
            </a:r>
            <a:r>
              <a:rPr dirty="0" baseline="-15432" sz="2700" spc="-1050">
                <a:latin typeface="Microsoft Sans Serif"/>
                <a:cs typeface="Microsoft Sans Serif"/>
              </a:rPr>
              <a:t>„</a:t>
            </a:r>
            <a:r>
              <a:rPr dirty="0" baseline="-15432" sz="2700" spc="-359">
                <a:latin typeface="Microsoft Sans Serif"/>
                <a:cs typeface="Microsoft Sans Serif"/>
              </a:rPr>
              <a:t> </a:t>
            </a:r>
            <a:r>
              <a:rPr dirty="0" baseline="1543" sz="2700" spc="-907">
                <a:latin typeface="Microsoft Sans Serif"/>
                <a:cs typeface="Microsoft Sans Serif"/>
              </a:rPr>
              <a:t>مهت</a:t>
            </a:r>
            <a:r>
              <a:rPr dirty="0" baseline="13888" sz="2700" spc="-907">
                <a:latin typeface="Microsoft Sans Serif"/>
                <a:cs typeface="Microsoft Sans Serif"/>
              </a:rPr>
              <a:t>„</a:t>
            </a:r>
            <a:r>
              <a:rPr dirty="0" baseline="13888" sz="2700" spc="-405">
                <a:latin typeface="Microsoft Sans Serif"/>
                <a:cs typeface="Microsoft Sans Serif"/>
              </a:rPr>
              <a:t> </a:t>
            </a:r>
            <a:r>
              <a:rPr dirty="0" baseline="4629" sz="2700" spc="-1710">
                <a:latin typeface="Microsoft Sans Serif"/>
                <a:cs typeface="Microsoft Sans Serif"/>
              </a:rPr>
              <a:t>ت</a:t>
            </a:r>
            <a:r>
              <a:rPr dirty="0" sz="1800" spc="-1140">
                <a:latin typeface="Microsoft Sans Serif"/>
                <a:cs typeface="Microsoft Sans Serif"/>
              </a:rPr>
              <a:t>,</a:t>
            </a:r>
            <a:r>
              <a:rPr dirty="0" sz="1800" spc="15">
                <a:latin typeface="Microsoft Sans Serif"/>
                <a:cs typeface="Microsoft Sans Serif"/>
              </a:rPr>
              <a:t>  </a:t>
            </a:r>
            <a:r>
              <a:rPr dirty="0" baseline="-24691" sz="2700" spc="-1485">
                <a:latin typeface="Microsoft Sans Serif"/>
                <a:cs typeface="Microsoft Sans Serif"/>
              </a:rPr>
              <a:t>ي</a:t>
            </a:r>
            <a:r>
              <a:rPr dirty="0" baseline="-27777" sz="2700" spc="-1485">
                <a:latin typeface="Microsoft Sans Serif"/>
                <a:cs typeface="Microsoft Sans Serif"/>
              </a:rPr>
              <a:t>„</a:t>
            </a:r>
            <a:r>
              <a:rPr dirty="0" baseline="-27777" sz="2700" spc="120">
                <a:latin typeface="Microsoft Sans Serif"/>
                <a:cs typeface="Microsoft Sans Serif"/>
              </a:rPr>
              <a:t> </a:t>
            </a:r>
            <a:r>
              <a:rPr dirty="0" baseline="-20061" sz="2700" spc="-637">
                <a:latin typeface="Microsoft Sans Serif"/>
                <a:cs typeface="Microsoft Sans Serif"/>
              </a:rPr>
              <a:t>ملا</a:t>
            </a:r>
            <a:r>
              <a:rPr dirty="0" baseline="-20061" sz="2700" spc="585">
                <a:latin typeface="Microsoft Sans Serif"/>
                <a:cs typeface="Microsoft Sans Serif"/>
              </a:rPr>
              <a:t> </a:t>
            </a:r>
            <a:r>
              <a:rPr dirty="0" baseline="-26234" sz="2700" spc="-1552">
                <a:latin typeface="Microsoft Sans Serif"/>
                <a:cs typeface="Microsoft Sans Serif"/>
              </a:rPr>
              <a:t>ص</a:t>
            </a:r>
            <a:r>
              <a:rPr dirty="0" baseline="-7716" sz="2700" spc="-1552">
                <a:latin typeface="Microsoft Sans Serif"/>
                <a:cs typeface="Microsoft Sans Serif"/>
              </a:rPr>
              <a:t>.</a:t>
            </a:r>
            <a:endParaRPr baseline="-7716" sz="2700">
              <a:latin typeface="Microsoft Sans Serif"/>
              <a:cs typeface="Microsoft Sans Serif"/>
            </a:endParaRPr>
          </a:p>
        </p:txBody>
      </p:sp>
      <p:sp>
        <p:nvSpPr>
          <p:cNvPr id="29" name="object 29" descr=""/>
          <p:cNvSpPr txBox="1"/>
          <p:nvPr/>
        </p:nvSpPr>
        <p:spPr>
          <a:xfrm>
            <a:off x="6434886" y="3660724"/>
            <a:ext cx="800100" cy="300355"/>
          </a:xfrm>
          <a:prstGeom prst="rect">
            <a:avLst/>
          </a:prstGeom>
        </p:spPr>
        <p:txBody>
          <a:bodyPr wrap="square" lIns="0" tIns="12700" rIns="0" bIns="0" rtlCol="0" vert="horz">
            <a:spAutoFit/>
          </a:bodyPr>
          <a:lstStyle/>
          <a:p>
            <a:pPr algn="r" marL="38100" marR="30480">
              <a:lnSpc>
                <a:spcPct val="100000"/>
              </a:lnSpc>
              <a:spcBef>
                <a:spcPts val="100"/>
              </a:spcBef>
            </a:pPr>
            <a:r>
              <a:rPr dirty="0" baseline="1543" sz="2700" spc="-1050">
                <a:latin typeface="Microsoft Sans Serif"/>
                <a:cs typeface="Microsoft Sans Serif"/>
              </a:rPr>
              <a:t>„</a:t>
            </a:r>
            <a:r>
              <a:rPr dirty="0" baseline="1543" sz="2700" spc="742">
                <a:latin typeface="Microsoft Sans Serif"/>
                <a:cs typeface="Microsoft Sans Serif"/>
              </a:rPr>
              <a:t> </a:t>
            </a:r>
            <a:r>
              <a:rPr dirty="0" baseline="-9259" sz="2700" spc="-1132">
                <a:latin typeface="Microsoft Sans Serif"/>
                <a:cs typeface="Microsoft Sans Serif"/>
              </a:rPr>
              <a:t>ت</a:t>
            </a:r>
            <a:r>
              <a:rPr dirty="0" baseline="-15432" sz="2700" spc="-1132">
                <a:latin typeface="Microsoft Sans Serif"/>
                <a:cs typeface="Microsoft Sans Serif"/>
              </a:rPr>
              <a:t>,</a:t>
            </a:r>
            <a:r>
              <a:rPr dirty="0" baseline="6172" sz="2700" spc="202">
                <a:latin typeface="Microsoft Sans Serif"/>
                <a:cs typeface="Microsoft Sans Serif"/>
              </a:rPr>
              <a:t>  </a:t>
            </a:r>
            <a:r>
              <a:rPr dirty="0" sz="1800" spc="-700">
                <a:latin typeface="Microsoft Sans Serif"/>
                <a:cs typeface="Microsoft Sans Serif"/>
              </a:rPr>
              <a:t>„</a:t>
            </a:r>
            <a:r>
              <a:rPr dirty="0" sz="1800" spc="-235">
                <a:latin typeface="Microsoft Sans Serif"/>
                <a:cs typeface="Microsoft Sans Serif"/>
              </a:rPr>
              <a:t> </a:t>
            </a:r>
            <a:r>
              <a:rPr dirty="0" baseline="-12345" sz="2700" spc="-1582">
                <a:latin typeface="Microsoft Sans Serif"/>
                <a:cs typeface="Microsoft Sans Serif"/>
              </a:rPr>
              <a:t>ث</a:t>
            </a:r>
            <a:r>
              <a:rPr dirty="0" baseline="-16975" sz="2700" spc="-1582">
                <a:latin typeface="Microsoft Sans Serif"/>
                <a:cs typeface="Microsoft Sans Serif"/>
              </a:rPr>
              <a:t>„</a:t>
            </a:r>
            <a:r>
              <a:rPr dirty="0" baseline="-7716" sz="2700" spc="-1582">
                <a:latin typeface="Microsoft Sans Serif"/>
                <a:cs typeface="Microsoft Sans Serif"/>
              </a:rPr>
              <a:t>ص</a:t>
            </a:r>
            <a:r>
              <a:rPr dirty="0" baseline="-7716" sz="2700" spc="-284">
                <a:latin typeface="Microsoft Sans Serif"/>
                <a:cs typeface="Microsoft Sans Serif"/>
              </a:rPr>
              <a:t> </a:t>
            </a:r>
            <a:r>
              <a:rPr dirty="0" sz="1800" spc="-860">
                <a:latin typeface="Microsoft Sans Serif"/>
                <a:cs typeface="Microsoft Sans Serif"/>
              </a:rPr>
              <a:t>صخ</a:t>
            </a:r>
            <a:r>
              <a:rPr dirty="0" baseline="21604" sz="2700" spc="-1289">
                <a:latin typeface="Microsoft Sans Serif"/>
                <a:cs typeface="Microsoft Sans Serif"/>
              </a:rPr>
              <a:t>.</a:t>
            </a:r>
            <a:r>
              <a:rPr dirty="0" baseline="9259" sz="2700" spc="-1289">
                <a:latin typeface="Microsoft Sans Serif"/>
                <a:cs typeface="Microsoft Sans Serif"/>
              </a:rPr>
              <a:t>لا</a:t>
            </a:r>
            <a:endParaRPr baseline="9259" sz="2700">
              <a:latin typeface="Microsoft Sans Serif"/>
              <a:cs typeface="Microsoft Sans Serif"/>
            </a:endParaRPr>
          </a:p>
        </p:txBody>
      </p:sp>
      <p:sp>
        <p:nvSpPr>
          <p:cNvPr id="30" name="object 30" descr=""/>
          <p:cNvSpPr txBox="1"/>
          <p:nvPr/>
        </p:nvSpPr>
        <p:spPr>
          <a:xfrm>
            <a:off x="5780785" y="3642436"/>
            <a:ext cx="551180" cy="300355"/>
          </a:xfrm>
          <a:prstGeom prst="rect">
            <a:avLst/>
          </a:prstGeom>
        </p:spPr>
        <p:txBody>
          <a:bodyPr wrap="square" lIns="0" tIns="12700" rIns="0" bIns="0" rtlCol="0" vert="horz">
            <a:spAutoFit/>
          </a:bodyPr>
          <a:lstStyle/>
          <a:p>
            <a:pPr algn="r" marL="38100" marR="30480">
              <a:lnSpc>
                <a:spcPct val="100000"/>
              </a:lnSpc>
              <a:spcBef>
                <a:spcPts val="100"/>
              </a:spcBef>
            </a:pPr>
            <a:r>
              <a:rPr dirty="0" sz="1800" spc="-660">
                <a:latin typeface="Microsoft Sans Serif"/>
                <a:cs typeface="Microsoft Sans Serif"/>
              </a:rPr>
              <a:t>هت</a:t>
            </a:r>
            <a:r>
              <a:rPr dirty="0" baseline="12345" sz="2700" spc="-989">
                <a:latin typeface="Microsoft Sans Serif"/>
                <a:cs typeface="Microsoft Sans Serif"/>
              </a:rPr>
              <a:t>„</a:t>
            </a:r>
            <a:r>
              <a:rPr dirty="0" baseline="12345" sz="2700" spc="-412">
                <a:latin typeface="Microsoft Sans Serif"/>
                <a:cs typeface="Microsoft Sans Serif"/>
              </a:rPr>
              <a:t> </a:t>
            </a:r>
            <a:r>
              <a:rPr dirty="0" baseline="3086" sz="2700" spc="-1777">
                <a:latin typeface="Microsoft Sans Serif"/>
                <a:cs typeface="Microsoft Sans Serif"/>
              </a:rPr>
              <a:t>ت</a:t>
            </a:r>
            <a:r>
              <a:rPr dirty="0" baseline="12345" sz="2700" spc="-1777">
                <a:latin typeface="Microsoft Sans Serif"/>
                <a:cs typeface="Microsoft Sans Serif"/>
              </a:rPr>
              <a:t>.</a:t>
            </a:r>
            <a:r>
              <a:rPr dirty="0" baseline="12345" sz="2700" spc="727">
                <a:latin typeface="Microsoft Sans Serif"/>
                <a:cs typeface="Microsoft Sans Serif"/>
              </a:rPr>
              <a:t> </a:t>
            </a:r>
            <a:r>
              <a:rPr dirty="0" baseline="-3086" sz="2700" spc="-1050">
                <a:latin typeface="Microsoft Sans Serif"/>
                <a:cs typeface="Microsoft Sans Serif"/>
              </a:rPr>
              <a:t>„</a:t>
            </a:r>
            <a:r>
              <a:rPr dirty="0" baseline="-3086" sz="2700" spc="-352">
                <a:latin typeface="Microsoft Sans Serif"/>
                <a:cs typeface="Microsoft Sans Serif"/>
              </a:rPr>
              <a:t> </a:t>
            </a:r>
            <a:r>
              <a:rPr dirty="0" baseline="21604" sz="2700" spc="-817">
                <a:latin typeface="Microsoft Sans Serif"/>
                <a:cs typeface="Microsoft Sans Serif"/>
              </a:rPr>
              <a:t>مكحملا</a:t>
            </a:r>
            <a:endParaRPr baseline="21604" sz="2700">
              <a:latin typeface="Microsoft Sans Serif"/>
              <a:cs typeface="Microsoft Sans Serif"/>
            </a:endParaRPr>
          </a:p>
        </p:txBody>
      </p:sp>
      <p:sp>
        <p:nvSpPr>
          <p:cNvPr id="31" name="object 31" descr=""/>
          <p:cNvSpPr txBox="1"/>
          <p:nvPr/>
        </p:nvSpPr>
        <p:spPr>
          <a:xfrm>
            <a:off x="2153411" y="3671392"/>
            <a:ext cx="2475230" cy="300355"/>
          </a:xfrm>
          <a:prstGeom prst="rect">
            <a:avLst/>
          </a:prstGeom>
        </p:spPr>
        <p:txBody>
          <a:bodyPr wrap="square" lIns="0" tIns="12700" rIns="0" bIns="0" rtlCol="0" vert="horz">
            <a:spAutoFit/>
          </a:bodyPr>
          <a:lstStyle/>
          <a:p>
            <a:pPr algn="r" marL="38100" marR="30480">
              <a:lnSpc>
                <a:spcPct val="100000"/>
              </a:lnSpc>
              <a:spcBef>
                <a:spcPts val="100"/>
              </a:spcBef>
            </a:pPr>
            <a:r>
              <a:rPr dirty="0" baseline="9259" sz="2700" spc="337">
                <a:solidFill>
                  <a:srgbClr val="FF0000"/>
                </a:solidFill>
                <a:latin typeface="Microsoft Sans Serif"/>
                <a:cs typeface="Microsoft Sans Serif"/>
              </a:rPr>
              <a:t> </a:t>
            </a:r>
            <a:r>
              <a:rPr dirty="0" baseline="-6172" sz="2700" spc="-675">
                <a:solidFill>
                  <a:srgbClr val="FF0000"/>
                </a:solidFill>
                <a:latin typeface="Microsoft Sans Serif"/>
                <a:cs typeface="Microsoft Sans Serif"/>
              </a:rPr>
              <a:t>لا</a:t>
            </a:r>
            <a:r>
              <a:rPr dirty="0" baseline="-6172" sz="2700" spc="254">
                <a:solidFill>
                  <a:srgbClr val="FF0000"/>
                </a:solidFill>
                <a:latin typeface="Microsoft Sans Serif"/>
                <a:cs typeface="Microsoft Sans Serif"/>
              </a:rPr>
              <a:t> </a:t>
            </a:r>
            <a:r>
              <a:rPr dirty="0" sz="1800" spc="-500">
                <a:solidFill>
                  <a:srgbClr val="FF0000"/>
                </a:solidFill>
                <a:latin typeface="Microsoft Sans Serif"/>
                <a:cs typeface="Microsoft Sans Serif"/>
              </a:rPr>
              <a:t>.</a:t>
            </a:r>
            <a:r>
              <a:rPr dirty="0" sz="1800" spc="-145">
                <a:solidFill>
                  <a:srgbClr val="FF0000"/>
                </a:solidFill>
                <a:latin typeface="Microsoft Sans Serif"/>
                <a:cs typeface="Microsoft Sans Serif"/>
              </a:rPr>
              <a:t> </a:t>
            </a:r>
            <a:r>
              <a:rPr dirty="0" baseline="-6172" sz="2700" spc="-532">
                <a:solidFill>
                  <a:srgbClr val="FF0000"/>
                </a:solidFill>
                <a:latin typeface="Microsoft Sans Serif"/>
                <a:cs typeface="Microsoft Sans Serif"/>
              </a:rPr>
              <a:t>ع</a:t>
            </a:r>
            <a:r>
              <a:rPr dirty="0" baseline="-6172" sz="2700" spc="120">
                <a:solidFill>
                  <a:srgbClr val="FF0000"/>
                </a:solidFill>
                <a:latin typeface="Microsoft Sans Serif"/>
                <a:cs typeface="Microsoft Sans Serif"/>
              </a:rPr>
              <a:t> </a:t>
            </a:r>
            <a:r>
              <a:rPr dirty="0" baseline="3086" sz="2700" spc="-1050">
                <a:solidFill>
                  <a:srgbClr val="FF0000"/>
                </a:solidFill>
                <a:latin typeface="Microsoft Sans Serif"/>
                <a:cs typeface="Microsoft Sans Serif"/>
              </a:rPr>
              <a:t>„</a:t>
            </a:r>
            <a:r>
              <a:rPr dirty="0" baseline="3086" sz="2700" spc="-359">
                <a:solidFill>
                  <a:srgbClr val="FF0000"/>
                </a:solidFill>
                <a:latin typeface="Microsoft Sans Serif"/>
                <a:cs typeface="Microsoft Sans Serif"/>
              </a:rPr>
              <a:t> </a:t>
            </a:r>
            <a:r>
              <a:rPr dirty="0" baseline="-10802" sz="2700" spc="-1087">
                <a:solidFill>
                  <a:srgbClr val="FF0000"/>
                </a:solidFill>
                <a:latin typeface="Microsoft Sans Serif"/>
                <a:cs typeface="Microsoft Sans Serif"/>
              </a:rPr>
              <a:t>ث</a:t>
            </a:r>
            <a:r>
              <a:rPr dirty="0" baseline="-13888" sz="2700" spc="-1087">
                <a:solidFill>
                  <a:srgbClr val="FF0000"/>
                </a:solidFill>
                <a:latin typeface="Microsoft Sans Serif"/>
                <a:cs typeface="Microsoft Sans Serif"/>
              </a:rPr>
              <a:t>„</a:t>
            </a:r>
            <a:r>
              <a:rPr dirty="0" baseline="-6172" sz="2700" spc="-1087">
                <a:solidFill>
                  <a:srgbClr val="FF0000"/>
                </a:solidFill>
                <a:latin typeface="Microsoft Sans Serif"/>
                <a:cs typeface="Microsoft Sans Serif"/>
              </a:rPr>
              <a:t>ق</a:t>
            </a:r>
            <a:r>
              <a:rPr dirty="0" baseline="12345" sz="2700" spc="-1087">
                <a:solidFill>
                  <a:srgbClr val="FF0000"/>
                </a:solidFill>
                <a:latin typeface="Microsoft Sans Serif"/>
                <a:cs typeface="Microsoft Sans Serif"/>
              </a:rPr>
              <a:t>.</a:t>
            </a:r>
            <a:r>
              <a:rPr dirty="0" baseline="12345" sz="2700" spc="-450">
                <a:solidFill>
                  <a:srgbClr val="FF0000"/>
                </a:solidFill>
                <a:latin typeface="Microsoft Sans Serif"/>
                <a:cs typeface="Microsoft Sans Serif"/>
              </a:rPr>
              <a:t> </a:t>
            </a:r>
            <a:r>
              <a:rPr dirty="0" sz="1800" spc="-470">
                <a:solidFill>
                  <a:srgbClr val="FF0000"/>
                </a:solidFill>
                <a:latin typeface="Microsoft Sans Serif"/>
                <a:cs typeface="Microsoft Sans Serif"/>
              </a:rPr>
              <a:t>ح</a:t>
            </a:r>
            <a:r>
              <a:rPr dirty="0" baseline="20061" sz="2700" spc="-705">
                <a:solidFill>
                  <a:srgbClr val="FF0000"/>
                </a:solidFill>
                <a:latin typeface="Microsoft Sans Serif"/>
                <a:cs typeface="Microsoft Sans Serif"/>
              </a:rPr>
              <a:t>.</a:t>
            </a:r>
            <a:r>
              <a:rPr dirty="0" baseline="15432" sz="2700" spc="-705">
                <a:solidFill>
                  <a:srgbClr val="FF0000"/>
                </a:solidFill>
                <a:latin typeface="Microsoft Sans Serif"/>
                <a:cs typeface="Microsoft Sans Serif"/>
              </a:rPr>
              <a:t>م</a:t>
            </a:r>
            <a:r>
              <a:rPr dirty="0" baseline="15432" sz="2700" spc="682">
                <a:solidFill>
                  <a:srgbClr val="FF0000"/>
                </a:solidFill>
                <a:latin typeface="Microsoft Sans Serif"/>
                <a:cs typeface="Microsoft Sans Serif"/>
              </a:rPr>
              <a:t> </a:t>
            </a:r>
            <a:r>
              <a:rPr dirty="0" baseline="3086" sz="2700" spc="-1050">
                <a:solidFill>
                  <a:srgbClr val="FF0000"/>
                </a:solidFill>
                <a:latin typeface="Microsoft Sans Serif"/>
                <a:cs typeface="Microsoft Sans Serif"/>
              </a:rPr>
              <a:t>„</a:t>
            </a:r>
            <a:r>
              <a:rPr dirty="0" baseline="3086" sz="2700" spc="-359">
                <a:solidFill>
                  <a:srgbClr val="FF0000"/>
                </a:solidFill>
                <a:latin typeface="Microsoft Sans Serif"/>
                <a:cs typeface="Microsoft Sans Serif"/>
              </a:rPr>
              <a:t> </a:t>
            </a:r>
            <a:r>
              <a:rPr dirty="0" baseline="-4629" sz="2700" spc="-1072">
                <a:solidFill>
                  <a:srgbClr val="FF0000"/>
                </a:solidFill>
                <a:latin typeface="Microsoft Sans Serif"/>
                <a:cs typeface="Microsoft Sans Serif"/>
              </a:rPr>
              <a:t>صح</a:t>
            </a:r>
            <a:r>
              <a:rPr dirty="0" baseline="4629" sz="2700" spc="-1072">
                <a:solidFill>
                  <a:srgbClr val="FF0000"/>
                </a:solidFill>
                <a:latin typeface="Microsoft Sans Serif"/>
                <a:cs typeface="Microsoft Sans Serif"/>
              </a:rPr>
              <a:t>.</a:t>
            </a:r>
            <a:r>
              <a:rPr dirty="0" baseline="4629" sz="2700" spc="855">
                <a:solidFill>
                  <a:srgbClr val="FF0000"/>
                </a:solidFill>
                <a:latin typeface="Microsoft Sans Serif"/>
                <a:cs typeface="Microsoft Sans Serif"/>
              </a:rPr>
              <a:t> </a:t>
            </a:r>
            <a:r>
              <a:rPr dirty="0" sz="1800" spc="-500">
                <a:solidFill>
                  <a:srgbClr val="FF0000"/>
                </a:solidFill>
                <a:latin typeface="Microsoft Sans Serif"/>
                <a:cs typeface="Microsoft Sans Serif"/>
              </a:rPr>
              <a:t>.</a:t>
            </a:r>
            <a:r>
              <a:rPr dirty="0" sz="1800" spc="270">
                <a:solidFill>
                  <a:srgbClr val="FF0000"/>
                </a:solidFill>
                <a:latin typeface="Microsoft Sans Serif"/>
                <a:cs typeface="Microsoft Sans Serif"/>
              </a:rPr>
              <a:t> </a:t>
            </a:r>
            <a:r>
              <a:rPr dirty="0" baseline="6172" sz="2700" spc="-1185">
                <a:solidFill>
                  <a:srgbClr val="FF0000"/>
                </a:solidFill>
                <a:latin typeface="Microsoft Sans Serif"/>
                <a:cs typeface="Microsoft Sans Serif"/>
              </a:rPr>
              <a:t>كي</a:t>
            </a:r>
            <a:r>
              <a:rPr dirty="0" baseline="15432" sz="2700" spc="-1185">
                <a:solidFill>
                  <a:srgbClr val="FF0000"/>
                </a:solidFill>
                <a:latin typeface="Microsoft Sans Serif"/>
                <a:cs typeface="Microsoft Sans Serif"/>
              </a:rPr>
              <a:t>„</a:t>
            </a:r>
            <a:r>
              <a:rPr dirty="0" baseline="15432" sz="2700" spc="442">
                <a:solidFill>
                  <a:srgbClr val="FF0000"/>
                </a:solidFill>
                <a:latin typeface="Microsoft Sans Serif"/>
                <a:cs typeface="Microsoft Sans Serif"/>
              </a:rPr>
              <a:t> </a:t>
            </a:r>
            <a:r>
              <a:rPr dirty="0" sz="1800" spc="-500">
                <a:solidFill>
                  <a:srgbClr val="FF0000"/>
                </a:solidFill>
                <a:latin typeface="Microsoft Sans Serif"/>
                <a:cs typeface="Microsoft Sans Serif"/>
              </a:rPr>
              <a:t>.</a:t>
            </a:r>
            <a:r>
              <a:rPr dirty="0" baseline="9259" sz="2700" spc="1027">
                <a:solidFill>
                  <a:srgbClr val="FF0000"/>
                </a:solidFill>
                <a:latin typeface="Microsoft Sans Serif"/>
                <a:cs typeface="Microsoft Sans Serif"/>
              </a:rPr>
              <a:t> </a:t>
            </a:r>
            <a:r>
              <a:rPr dirty="0" baseline="3086" sz="2700" spc="-1050">
                <a:solidFill>
                  <a:srgbClr val="FF0000"/>
                </a:solidFill>
                <a:latin typeface="Microsoft Sans Serif"/>
                <a:cs typeface="Microsoft Sans Serif"/>
              </a:rPr>
              <a:t>„</a:t>
            </a:r>
            <a:r>
              <a:rPr dirty="0" baseline="3086" sz="2700" spc="-359">
                <a:solidFill>
                  <a:srgbClr val="FF0000"/>
                </a:solidFill>
                <a:latin typeface="Microsoft Sans Serif"/>
                <a:cs typeface="Microsoft Sans Serif"/>
              </a:rPr>
              <a:t> </a:t>
            </a:r>
            <a:r>
              <a:rPr dirty="0" baseline="-10802" sz="2700" spc="-532">
                <a:solidFill>
                  <a:srgbClr val="FF0000"/>
                </a:solidFill>
                <a:latin typeface="Microsoft Sans Serif"/>
                <a:cs typeface="Microsoft Sans Serif"/>
              </a:rPr>
              <a:t>ع</a:t>
            </a:r>
            <a:r>
              <a:rPr dirty="0" baseline="-10802" sz="2700" spc="-359">
                <a:solidFill>
                  <a:srgbClr val="FF0000"/>
                </a:solidFill>
                <a:latin typeface="Microsoft Sans Serif"/>
                <a:cs typeface="Microsoft Sans Serif"/>
              </a:rPr>
              <a:t> </a:t>
            </a:r>
            <a:r>
              <a:rPr dirty="0" baseline="24691" sz="2700" spc="-742">
                <a:solidFill>
                  <a:srgbClr val="FF0000"/>
                </a:solidFill>
                <a:latin typeface="Microsoft Sans Serif"/>
                <a:cs typeface="Microsoft Sans Serif"/>
              </a:rPr>
              <a:t>محم</a:t>
            </a:r>
            <a:r>
              <a:rPr dirty="0" sz="1800" spc="-495">
                <a:solidFill>
                  <a:srgbClr val="FF0000"/>
                </a:solidFill>
                <a:latin typeface="Microsoft Sans Serif"/>
                <a:cs typeface="Microsoft Sans Serif"/>
              </a:rPr>
              <a:t>,</a:t>
            </a:r>
            <a:r>
              <a:rPr dirty="0" baseline="29320" sz="2700" spc="-742">
                <a:solidFill>
                  <a:srgbClr val="FF0000"/>
                </a:solidFill>
                <a:latin typeface="Microsoft Sans Serif"/>
                <a:cs typeface="Microsoft Sans Serif"/>
              </a:rPr>
              <a:t>لا</a:t>
            </a:r>
            <a:r>
              <a:rPr dirty="0" baseline="29320" sz="2700" spc="262">
                <a:solidFill>
                  <a:srgbClr val="FF0000"/>
                </a:solidFill>
                <a:latin typeface="Microsoft Sans Serif"/>
                <a:cs typeface="Microsoft Sans Serif"/>
              </a:rPr>
              <a:t> </a:t>
            </a:r>
            <a:r>
              <a:rPr dirty="0" sz="1800" spc="-500">
                <a:solidFill>
                  <a:srgbClr val="FF0000"/>
                </a:solidFill>
                <a:latin typeface="Microsoft Sans Serif"/>
                <a:cs typeface="Microsoft Sans Serif"/>
              </a:rPr>
              <a:t>.</a:t>
            </a:r>
            <a:r>
              <a:rPr dirty="0" sz="1800" spc="-145">
                <a:solidFill>
                  <a:srgbClr val="FF0000"/>
                </a:solidFill>
                <a:latin typeface="Microsoft Sans Serif"/>
                <a:cs typeface="Microsoft Sans Serif"/>
              </a:rPr>
              <a:t> </a:t>
            </a:r>
            <a:r>
              <a:rPr dirty="0" baseline="-6172" sz="2700" spc="-75">
                <a:solidFill>
                  <a:srgbClr val="FF0000"/>
                </a:solidFill>
                <a:latin typeface="Microsoft Sans Serif"/>
                <a:cs typeface="Microsoft Sans Serif"/>
              </a:rPr>
              <a:t>م</a:t>
            </a:r>
            <a:r>
              <a:rPr dirty="0" baseline="-6172" sz="2700" spc="569">
                <a:solidFill>
                  <a:srgbClr val="FF0000"/>
                </a:solidFill>
                <a:latin typeface="Microsoft Sans Serif"/>
                <a:cs typeface="Microsoft Sans Serif"/>
              </a:rPr>
              <a:t> </a:t>
            </a:r>
            <a:r>
              <a:rPr dirty="0" sz="1800" spc="-1050">
                <a:solidFill>
                  <a:srgbClr val="FF0000"/>
                </a:solidFill>
                <a:latin typeface="Microsoft Sans Serif"/>
                <a:cs typeface="Microsoft Sans Serif"/>
              </a:rPr>
              <a:t>صف</a:t>
            </a:r>
            <a:r>
              <a:rPr dirty="0" baseline="21604" sz="2700" spc="-1575">
                <a:solidFill>
                  <a:srgbClr val="FF0000"/>
                </a:solidFill>
                <a:latin typeface="Microsoft Sans Serif"/>
                <a:cs typeface="Microsoft Sans Serif"/>
              </a:rPr>
              <a:t>„</a:t>
            </a:r>
            <a:r>
              <a:rPr dirty="0" baseline="21604" sz="2700" spc="-450">
                <a:solidFill>
                  <a:srgbClr val="FF0000"/>
                </a:solidFill>
                <a:latin typeface="Microsoft Sans Serif"/>
                <a:cs typeface="Microsoft Sans Serif"/>
              </a:rPr>
              <a:t> </a:t>
            </a:r>
            <a:r>
              <a:rPr dirty="0" baseline="7716" sz="2700" spc="-660">
                <a:solidFill>
                  <a:srgbClr val="FF0000"/>
                </a:solidFill>
                <a:latin typeface="Microsoft Sans Serif"/>
                <a:cs typeface="Microsoft Sans Serif"/>
              </a:rPr>
              <a:t>لا</a:t>
            </a:r>
            <a:r>
              <a:rPr dirty="0" baseline="7716" sz="2700" spc="240">
                <a:solidFill>
                  <a:srgbClr val="FF0000"/>
                </a:solidFill>
                <a:latin typeface="Microsoft Sans Serif"/>
                <a:cs typeface="Microsoft Sans Serif"/>
              </a:rPr>
              <a:t> </a:t>
            </a:r>
            <a:r>
              <a:rPr dirty="0" sz="1800" spc="-500">
                <a:solidFill>
                  <a:srgbClr val="FF0000"/>
                </a:solidFill>
                <a:latin typeface="Microsoft Sans Serif"/>
                <a:cs typeface="Microsoft Sans Serif"/>
              </a:rPr>
              <a:t>.</a:t>
            </a:r>
            <a:endParaRPr sz="1800">
              <a:latin typeface="Microsoft Sans Serif"/>
              <a:cs typeface="Microsoft Sans Serif"/>
            </a:endParaRPr>
          </a:p>
        </p:txBody>
      </p:sp>
      <p:sp>
        <p:nvSpPr>
          <p:cNvPr id="32" name="object 32" descr=""/>
          <p:cNvSpPr txBox="1"/>
          <p:nvPr/>
        </p:nvSpPr>
        <p:spPr>
          <a:xfrm>
            <a:off x="373075" y="3726256"/>
            <a:ext cx="11409680" cy="300355"/>
          </a:xfrm>
          <a:prstGeom prst="rect">
            <a:avLst/>
          </a:prstGeom>
        </p:spPr>
        <p:txBody>
          <a:bodyPr wrap="square" lIns="0" tIns="12700" rIns="0" bIns="0" rtlCol="0" vert="horz">
            <a:spAutoFit/>
          </a:bodyPr>
          <a:lstStyle/>
          <a:p>
            <a:pPr algn="r" marL="38100" marR="30480">
              <a:lnSpc>
                <a:spcPct val="100000"/>
              </a:lnSpc>
              <a:spcBef>
                <a:spcPts val="100"/>
              </a:spcBef>
            </a:pPr>
            <a:r>
              <a:rPr dirty="0" sz="1800" spc="-265">
                <a:latin typeface="Microsoft Sans Serif"/>
                <a:cs typeface="Microsoft Sans Serif"/>
              </a:rPr>
              <a:t>ةو</a:t>
            </a:r>
            <a:r>
              <a:rPr dirty="0" sz="1800" spc="-105">
                <a:latin typeface="Microsoft Sans Serif"/>
                <a:cs typeface="Microsoft Sans Serif"/>
              </a:rPr>
              <a:t> </a:t>
            </a:r>
            <a:r>
              <a:rPr dirty="0" sz="1800">
                <a:latin typeface="Microsoft Sans Serif"/>
                <a:cs typeface="Microsoft Sans Serif"/>
              </a:rPr>
              <a:t>ذ</a:t>
            </a:r>
            <a:r>
              <a:rPr dirty="0" sz="1800" spc="15">
                <a:latin typeface="Microsoft Sans Serif"/>
                <a:cs typeface="Microsoft Sans Serif"/>
              </a:rPr>
              <a:t> </a:t>
            </a:r>
            <a:r>
              <a:rPr dirty="0" sz="1800" spc="-355">
                <a:latin typeface="Microsoft Sans Serif"/>
                <a:cs typeface="Microsoft Sans Serif"/>
              </a:rPr>
              <a:t>قر</a:t>
            </a:r>
            <a:r>
              <a:rPr dirty="0" sz="1800" spc="204">
                <a:latin typeface="Microsoft Sans Serif"/>
                <a:cs typeface="Microsoft Sans Serif"/>
              </a:rPr>
              <a:t> </a:t>
            </a:r>
            <a:r>
              <a:rPr dirty="0" sz="1800">
                <a:latin typeface="Microsoft Sans Serif"/>
                <a:cs typeface="Microsoft Sans Serif"/>
              </a:rPr>
              <a:t>ن</a:t>
            </a:r>
            <a:r>
              <a:rPr dirty="0" sz="1800" spc="100">
                <a:latin typeface="Microsoft Sans Serif"/>
                <a:cs typeface="Microsoft Sans Serif"/>
              </a:rPr>
              <a:t> </a:t>
            </a:r>
            <a:r>
              <a:rPr dirty="0" sz="1800" spc="385">
                <a:latin typeface="Microsoft Sans Serif"/>
                <a:cs typeface="Microsoft Sans Serif"/>
              </a:rPr>
              <a:t>ت</a:t>
            </a:r>
            <a:r>
              <a:rPr dirty="0" sz="1800" spc="-165">
                <a:latin typeface="Microsoft Sans Serif"/>
                <a:cs typeface="Microsoft Sans Serif"/>
              </a:rPr>
              <a:t> </a:t>
            </a:r>
            <a:r>
              <a:rPr dirty="0" sz="1800" spc="-265">
                <a:latin typeface="Microsoft Sans Serif"/>
                <a:cs typeface="Microsoft Sans Serif"/>
              </a:rPr>
              <a:t>أ</a:t>
            </a:r>
            <a:r>
              <a:rPr dirty="0" sz="1800" spc="265">
                <a:latin typeface="Microsoft Sans Serif"/>
                <a:cs typeface="Microsoft Sans Serif"/>
              </a:rPr>
              <a:t> </a:t>
            </a:r>
            <a:r>
              <a:rPr dirty="0" sz="1800" spc="-265">
                <a:latin typeface="Microsoft Sans Serif"/>
                <a:cs typeface="Microsoft Sans Serif"/>
              </a:rPr>
              <a:t>ا</a:t>
            </a:r>
            <a:r>
              <a:rPr dirty="0" sz="1800" spc="350">
                <a:latin typeface="Microsoft Sans Serif"/>
                <a:cs typeface="Microsoft Sans Serif"/>
              </a:rPr>
              <a:t> </a:t>
            </a:r>
            <a:r>
              <a:rPr dirty="0" sz="1800" spc="-345">
                <a:latin typeface="Microsoft Sans Serif"/>
                <a:cs typeface="Microsoft Sans Serif"/>
              </a:rPr>
              <a:t>أل</a:t>
            </a:r>
            <a:r>
              <a:rPr dirty="0" sz="1800" spc="-204">
                <a:latin typeface="Microsoft Sans Serif"/>
                <a:cs typeface="Microsoft Sans Serif"/>
              </a:rPr>
              <a:t> </a:t>
            </a:r>
            <a:r>
              <a:rPr dirty="0" sz="1800">
                <a:solidFill>
                  <a:srgbClr val="FF0000"/>
                </a:solidFill>
                <a:latin typeface="Microsoft Sans Serif"/>
                <a:cs typeface="Microsoft Sans Serif"/>
              </a:rPr>
              <a:t>ما</a:t>
            </a:r>
            <a:r>
              <a:rPr dirty="0" sz="1800" spc="165">
                <a:solidFill>
                  <a:srgbClr val="FF0000"/>
                </a:solidFill>
                <a:latin typeface="Microsoft Sans Serif"/>
                <a:cs typeface="Microsoft Sans Serif"/>
              </a:rPr>
              <a:t>  </a:t>
            </a:r>
            <a:r>
              <a:rPr dirty="0" sz="1800" spc="-805">
                <a:solidFill>
                  <a:srgbClr val="FF0000"/>
                </a:solidFill>
                <a:latin typeface="Microsoft Sans Serif"/>
                <a:cs typeface="Microsoft Sans Serif"/>
              </a:rPr>
              <a:t>ي</a:t>
            </a:r>
            <a:r>
              <a:rPr dirty="0" baseline="-13888" sz="2700" spc="-1207">
                <a:solidFill>
                  <a:srgbClr val="FF0000"/>
                </a:solidFill>
                <a:latin typeface="Microsoft Sans Serif"/>
                <a:cs typeface="Microsoft Sans Serif"/>
              </a:rPr>
              <a:t>„</a:t>
            </a:r>
            <a:r>
              <a:rPr dirty="0" baseline="-13888" sz="2700" spc="-89">
                <a:solidFill>
                  <a:srgbClr val="FF0000"/>
                </a:solidFill>
                <a:latin typeface="Microsoft Sans Serif"/>
                <a:cs typeface="Microsoft Sans Serif"/>
              </a:rPr>
              <a:t> </a:t>
            </a:r>
            <a:r>
              <a:rPr dirty="0" sz="1800" spc="-285">
                <a:solidFill>
                  <a:srgbClr val="FF0000"/>
                </a:solidFill>
                <a:latin typeface="Microsoft Sans Serif"/>
                <a:cs typeface="Microsoft Sans Serif"/>
              </a:rPr>
              <a:t>ار</a:t>
            </a:r>
            <a:r>
              <a:rPr dirty="0" sz="1800" spc="204">
                <a:solidFill>
                  <a:srgbClr val="FF0000"/>
                </a:solidFill>
                <a:latin typeface="Microsoft Sans Serif"/>
                <a:cs typeface="Microsoft Sans Serif"/>
              </a:rPr>
              <a:t> </a:t>
            </a:r>
            <a:r>
              <a:rPr dirty="0" sz="1800">
                <a:solidFill>
                  <a:srgbClr val="FF0000"/>
                </a:solidFill>
                <a:latin typeface="Microsoft Sans Serif"/>
                <a:cs typeface="Microsoft Sans Serif"/>
              </a:rPr>
              <a:t>ن</a:t>
            </a:r>
            <a:r>
              <a:rPr dirty="0" sz="1800" spc="365">
                <a:solidFill>
                  <a:srgbClr val="FF0000"/>
                </a:solidFill>
                <a:latin typeface="Microsoft Sans Serif"/>
                <a:cs typeface="Microsoft Sans Serif"/>
              </a:rPr>
              <a:t> </a:t>
            </a:r>
            <a:r>
              <a:rPr dirty="0" sz="1800">
                <a:solidFill>
                  <a:srgbClr val="FF0000"/>
                </a:solidFill>
                <a:latin typeface="Microsoft Sans Serif"/>
                <a:cs typeface="Microsoft Sans Serif"/>
              </a:rPr>
              <a:t>ة</a:t>
            </a:r>
            <a:r>
              <a:rPr dirty="0" sz="1800" spc="200">
                <a:solidFill>
                  <a:srgbClr val="FF0000"/>
                </a:solidFill>
                <a:latin typeface="Microsoft Sans Serif"/>
                <a:cs typeface="Microsoft Sans Serif"/>
              </a:rPr>
              <a:t>  </a:t>
            </a:r>
            <a:r>
              <a:rPr dirty="0" sz="1800" spc="-300">
                <a:solidFill>
                  <a:srgbClr val="FF0000"/>
                </a:solidFill>
                <a:latin typeface="Microsoft Sans Serif"/>
                <a:cs typeface="Microsoft Sans Serif"/>
              </a:rPr>
              <a:t>و</a:t>
            </a:r>
            <a:r>
              <a:rPr dirty="0" sz="1800" spc="-210">
                <a:solidFill>
                  <a:srgbClr val="FF0000"/>
                </a:solidFill>
                <a:latin typeface="Microsoft Sans Serif"/>
                <a:cs typeface="Microsoft Sans Serif"/>
              </a:rPr>
              <a:t> </a:t>
            </a:r>
            <a:r>
              <a:rPr dirty="0" sz="1800">
                <a:solidFill>
                  <a:srgbClr val="FF0000"/>
                </a:solidFill>
                <a:latin typeface="Microsoft Sans Serif"/>
                <a:cs typeface="Microsoft Sans Serif"/>
              </a:rPr>
              <a:t>ة</a:t>
            </a:r>
            <a:r>
              <a:rPr dirty="0" sz="1800" spc="290">
                <a:solidFill>
                  <a:srgbClr val="FF0000"/>
                </a:solidFill>
                <a:latin typeface="Microsoft Sans Serif"/>
                <a:cs typeface="Microsoft Sans Serif"/>
              </a:rPr>
              <a:t> </a:t>
            </a:r>
            <a:r>
              <a:rPr dirty="0" sz="1800" spc="-265">
                <a:solidFill>
                  <a:srgbClr val="FF0000"/>
                </a:solidFill>
                <a:latin typeface="Microsoft Sans Serif"/>
                <a:cs typeface="Microsoft Sans Serif"/>
              </a:rPr>
              <a:t>ا</a:t>
            </a:r>
            <a:r>
              <a:rPr dirty="0" sz="1800" spc="15">
                <a:solidFill>
                  <a:srgbClr val="FF0000"/>
                </a:solidFill>
                <a:latin typeface="Microsoft Sans Serif"/>
                <a:cs typeface="Microsoft Sans Serif"/>
              </a:rPr>
              <a:t>  </a:t>
            </a:r>
            <a:r>
              <a:rPr dirty="0" sz="1800" spc="-305">
                <a:solidFill>
                  <a:srgbClr val="FF0000"/>
                </a:solidFill>
                <a:latin typeface="Microsoft Sans Serif"/>
                <a:cs typeface="Microsoft Sans Serif"/>
              </a:rPr>
              <a:t>نو</a:t>
            </a:r>
            <a:r>
              <a:rPr dirty="0" sz="1800" spc="445">
                <a:solidFill>
                  <a:srgbClr val="FF0000"/>
                </a:solidFill>
                <a:latin typeface="Microsoft Sans Serif"/>
                <a:cs typeface="Microsoft Sans Serif"/>
              </a:rPr>
              <a:t> </a:t>
            </a:r>
            <a:r>
              <a:rPr dirty="0" sz="1800" spc="-204">
                <a:solidFill>
                  <a:srgbClr val="FF0000"/>
                </a:solidFill>
                <a:latin typeface="Microsoft Sans Serif"/>
                <a:cs typeface="Microsoft Sans Serif"/>
              </a:rPr>
              <a:t>نا</a:t>
            </a:r>
            <a:r>
              <a:rPr dirty="0" sz="1800" spc="-204">
                <a:solidFill>
                  <a:srgbClr val="FF0000"/>
                </a:solidFill>
                <a:latin typeface="Microsoft Sans Serif"/>
                <a:cs typeface="Microsoft Sans Serif"/>
              </a:rPr>
              <a:t> </a:t>
            </a:r>
            <a:r>
              <a:rPr dirty="0" sz="1800">
                <a:solidFill>
                  <a:srgbClr val="FF0000"/>
                </a:solidFill>
                <a:latin typeface="Microsoft Sans Serif"/>
                <a:cs typeface="Microsoft Sans Serif"/>
              </a:rPr>
              <a:t>ة</a:t>
            </a:r>
            <a:r>
              <a:rPr dirty="0" sz="1800" spc="-60">
                <a:solidFill>
                  <a:srgbClr val="FF0000"/>
                </a:solidFill>
                <a:latin typeface="Microsoft Sans Serif"/>
                <a:cs typeface="Microsoft Sans Serif"/>
              </a:rPr>
              <a:t> </a:t>
            </a:r>
            <a:r>
              <a:rPr dirty="0" sz="1800" spc="-355">
                <a:solidFill>
                  <a:srgbClr val="FF0000"/>
                </a:solidFill>
                <a:latin typeface="Microsoft Sans Serif"/>
                <a:cs typeface="Microsoft Sans Serif"/>
              </a:rPr>
              <a:t>و</a:t>
            </a:r>
            <a:r>
              <a:rPr dirty="0" sz="1800" spc="180">
                <a:solidFill>
                  <a:srgbClr val="FF0000"/>
                </a:solidFill>
                <a:latin typeface="Microsoft Sans Serif"/>
                <a:cs typeface="Microsoft Sans Serif"/>
              </a:rPr>
              <a:t>  </a:t>
            </a:r>
            <a:r>
              <a:rPr dirty="0" sz="1800">
                <a:solidFill>
                  <a:srgbClr val="FF0000"/>
                </a:solidFill>
                <a:latin typeface="Microsoft Sans Serif"/>
                <a:cs typeface="Microsoft Sans Serif"/>
              </a:rPr>
              <a:t>ن</a:t>
            </a:r>
            <a:r>
              <a:rPr dirty="0" sz="1800" spc="315">
                <a:solidFill>
                  <a:srgbClr val="FF0000"/>
                </a:solidFill>
                <a:latin typeface="Microsoft Sans Serif"/>
                <a:cs typeface="Microsoft Sans Serif"/>
              </a:rPr>
              <a:t> </a:t>
            </a:r>
            <a:r>
              <a:rPr dirty="0" sz="1800">
                <a:solidFill>
                  <a:srgbClr val="FF0000"/>
                </a:solidFill>
                <a:latin typeface="Microsoft Sans Serif"/>
                <a:cs typeface="Microsoft Sans Serif"/>
              </a:rPr>
              <a:t>ذ</a:t>
            </a:r>
            <a:r>
              <a:rPr dirty="0" sz="1800" spc="420">
                <a:solidFill>
                  <a:srgbClr val="FF0000"/>
                </a:solidFill>
                <a:latin typeface="Microsoft Sans Serif"/>
                <a:cs typeface="Microsoft Sans Serif"/>
              </a:rPr>
              <a:t>  </a:t>
            </a:r>
            <a:r>
              <a:rPr dirty="0" sz="1800" spc="-204">
                <a:solidFill>
                  <a:srgbClr val="FF0000"/>
                </a:solidFill>
                <a:latin typeface="Microsoft Sans Serif"/>
                <a:cs typeface="Microsoft Sans Serif"/>
              </a:rPr>
              <a:t>نا</a:t>
            </a:r>
            <a:r>
              <a:rPr dirty="0" sz="1800" spc="-204">
                <a:solidFill>
                  <a:srgbClr val="FF0000"/>
                </a:solidFill>
                <a:latin typeface="Microsoft Sans Serif"/>
                <a:cs typeface="Microsoft Sans Serif"/>
              </a:rPr>
              <a:t> </a:t>
            </a:r>
            <a:r>
              <a:rPr dirty="0" sz="1800" spc="-360">
                <a:solidFill>
                  <a:srgbClr val="FF0000"/>
                </a:solidFill>
                <a:latin typeface="Microsoft Sans Serif"/>
                <a:cs typeface="Microsoft Sans Serif"/>
              </a:rPr>
              <a:t>سا</a:t>
            </a:r>
            <a:r>
              <a:rPr dirty="0" sz="1800" spc="345">
                <a:solidFill>
                  <a:srgbClr val="FF0000"/>
                </a:solidFill>
                <a:latin typeface="Microsoft Sans Serif"/>
                <a:cs typeface="Microsoft Sans Serif"/>
              </a:rPr>
              <a:t> </a:t>
            </a:r>
            <a:r>
              <a:rPr dirty="0" sz="1800" spc="-170">
                <a:solidFill>
                  <a:srgbClr val="FF0000"/>
                </a:solidFill>
                <a:latin typeface="Microsoft Sans Serif"/>
                <a:cs typeface="Microsoft Sans Serif"/>
              </a:rPr>
              <a:t>ا</a:t>
            </a:r>
            <a:r>
              <a:rPr dirty="0" sz="1800" spc="-204">
                <a:solidFill>
                  <a:srgbClr val="FF0000"/>
                </a:solidFill>
                <a:latin typeface="Microsoft Sans Serif"/>
                <a:cs typeface="Microsoft Sans Serif"/>
              </a:rPr>
              <a:t> </a:t>
            </a:r>
            <a:r>
              <a:rPr dirty="0" sz="1800" spc="-725">
                <a:latin typeface="Microsoft Sans Serif"/>
                <a:cs typeface="Microsoft Sans Serif"/>
              </a:rPr>
              <a:t>ي</a:t>
            </a:r>
            <a:r>
              <a:rPr dirty="0" sz="1800" spc="55">
                <a:latin typeface="Microsoft Sans Serif"/>
                <a:cs typeface="Microsoft Sans Serif"/>
              </a:rPr>
              <a:t>  </a:t>
            </a:r>
            <a:r>
              <a:rPr dirty="0" sz="1800">
                <a:latin typeface="Microsoft Sans Serif"/>
                <a:cs typeface="Microsoft Sans Serif"/>
              </a:rPr>
              <a:t>ة</a:t>
            </a:r>
            <a:r>
              <a:rPr dirty="0" sz="1800" spc="15">
                <a:latin typeface="Microsoft Sans Serif"/>
                <a:cs typeface="Microsoft Sans Serif"/>
              </a:rPr>
              <a:t>  </a:t>
            </a:r>
            <a:r>
              <a:rPr dirty="0" sz="1800" spc="-355">
                <a:latin typeface="Microsoft Sans Serif"/>
                <a:cs typeface="Microsoft Sans Serif"/>
              </a:rPr>
              <a:t>و</a:t>
            </a:r>
            <a:r>
              <a:rPr dirty="0" sz="1800" spc="240">
                <a:latin typeface="Microsoft Sans Serif"/>
                <a:cs typeface="Microsoft Sans Serif"/>
              </a:rPr>
              <a:t>  </a:t>
            </a:r>
            <a:r>
              <a:rPr dirty="0" sz="1800">
                <a:latin typeface="Microsoft Sans Serif"/>
                <a:cs typeface="Microsoft Sans Serif"/>
              </a:rPr>
              <a:t>كا</a:t>
            </a:r>
            <a:r>
              <a:rPr dirty="0" sz="1800" spc="70">
                <a:latin typeface="Microsoft Sans Serif"/>
                <a:cs typeface="Microsoft Sans Serif"/>
              </a:rPr>
              <a:t>  </a:t>
            </a:r>
            <a:r>
              <a:rPr dirty="0" sz="1800" spc="-170">
                <a:latin typeface="Microsoft Sans Serif"/>
                <a:cs typeface="Microsoft Sans Serif"/>
              </a:rPr>
              <a:t>ا</a:t>
            </a:r>
            <a:r>
              <a:rPr dirty="0" sz="1800" spc="-200">
                <a:latin typeface="Microsoft Sans Serif"/>
                <a:cs typeface="Microsoft Sans Serif"/>
              </a:rPr>
              <a:t> </a:t>
            </a:r>
            <a:r>
              <a:rPr dirty="0" sz="1800">
                <a:latin typeface="Microsoft Sans Serif"/>
                <a:cs typeface="Microsoft Sans Serif"/>
              </a:rPr>
              <a:t>ة</a:t>
            </a:r>
            <a:r>
              <a:rPr dirty="0" sz="1800" spc="360">
                <a:latin typeface="Microsoft Sans Serif"/>
                <a:cs typeface="Microsoft Sans Serif"/>
              </a:rPr>
              <a:t>  </a:t>
            </a:r>
            <a:r>
              <a:rPr dirty="0" sz="1800" spc="90">
                <a:latin typeface="Microsoft Sans Serif"/>
                <a:cs typeface="Microsoft Sans Serif"/>
              </a:rPr>
              <a:t>بذ</a:t>
            </a:r>
            <a:r>
              <a:rPr dirty="0" sz="1800" spc="-229">
                <a:latin typeface="Microsoft Sans Serif"/>
                <a:cs typeface="Microsoft Sans Serif"/>
              </a:rPr>
              <a:t> </a:t>
            </a:r>
            <a:r>
              <a:rPr dirty="0" sz="1800" spc="-270">
                <a:latin typeface="Microsoft Sans Serif"/>
                <a:cs typeface="Microsoft Sans Serif"/>
              </a:rPr>
              <a:t>او</a:t>
            </a:r>
            <a:r>
              <a:rPr dirty="0" sz="1800" spc="-210">
                <a:latin typeface="Microsoft Sans Serif"/>
                <a:cs typeface="Microsoft Sans Serif"/>
              </a:rPr>
              <a:t> </a:t>
            </a:r>
            <a:r>
              <a:rPr dirty="0" sz="1800">
                <a:latin typeface="Microsoft Sans Serif"/>
                <a:cs typeface="Microsoft Sans Serif"/>
              </a:rPr>
              <a:t>،ة</a:t>
            </a:r>
            <a:r>
              <a:rPr dirty="0" sz="1800" spc="15">
                <a:latin typeface="Microsoft Sans Serif"/>
                <a:cs typeface="Microsoft Sans Serif"/>
              </a:rPr>
              <a:t>  </a:t>
            </a:r>
            <a:r>
              <a:rPr dirty="0" sz="1800" spc="-355">
                <a:latin typeface="Microsoft Sans Serif"/>
                <a:cs typeface="Microsoft Sans Serif"/>
              </a:rPr>
              <a:t>و</a:t>
            </a:r>
            <a:r>
              <a:rPr dirty="0" sz="1800" spc="235">
                <a:latin typeface="Microsoft Sans Serif"/>
                <a:cs typeface="Microsoft Sans Serif"/>
              </a:rPr>
              <a:t>  </a:t>
            </a:r>
            <a:r>
              <a:rPr dirty="0" sz="1800">
                <a:latin typeface="Microsoft Sans Serif"/>
                <a:cs typeface="Microsoft Sans Serif"/>
              </a:rPr>
              <a:t>كا</a:t>
            </a:r>
            <a:r>
              <a:rPr dirty="0" sz="1800" spc="75">
                <a:latin typeface="Microsoft Sans Serif"/>
                <a:cs typeface="Microsoft Sans Serif"/>
              </a:rPr>
              <a:t>  </a:t>
            </a:r>
            <a:r>
              <a:rPr dirty="0" sz="1800" spc="-170">
                <a:latin typeface="Microsoft Sans Serif"/>
                <a:cs typeface="Microsoft Sans Serif"/>
              </a:rPr>
              <a:t>ا</a:t>
            </a:r>
            <a:r>
              <a:rPr dirty="0" sz="1800" spc="-204">
                <a:latin typeface="Microsoft Sans Serif"/>
                <a:cs typeface="Microsoft Sans Serif"/>
              </a:rPr>
              <a:t> </a:t>
            </a:r>
            <a:r>
              <a:rPr dirty="0" sz="1800">
                <a:latin typeface="Microsoft Sans Serif"/>
                <a:cs typeface="Microsoft Sans Serif"/>
              </a:rPr>
              <a:t>ة</a:t>
            </a:r>
            <a:r>
              <a:rPr dirty="0" sz="1800" spc="245">
                <a:latin typeface="Microsoft Sans Serif"/>
                <a:cs typeface="Microsoft Sans Serif"/>
              </a:rPr>
              <a:t>  </a:t>
            </a:r>
            <a:r>
              <a:rPr dirty="0" sz="1800">
                <a:latin typeface="Microsoft Sans Serif"/>
                <a:cs typeface="Microsoft Sans Serif"/>
              </a:rPr>
              <a:t>رذ</a:t>
            </a:r>
            <a:r>
              <a:rPr dirty="0" sz="1800" spc="445">
                <a:latin typeface="Microsoft Sans Serif"/>
                <a:cs typeface="Microsoft Sans Serif"/>
              </a:rPr>
              <a:t> </a:t>
            </a:r>
            <a:r>
              <a:rPr dirty="0" sz="1800">
                <a:latin typeface="Microsoft Sans Serif"/>
                <a:cs typeface="Microsoft Sans Serif"/>
              </a:rPr>
              <a:t>ذ</a:t>
            </a:r>
            <a:r>
              <a:rPr dirty="0" sz="1800" spc="35">
                <a:latin typeface="Microsoft Sans Serif"/>
                <a:cs typeface="Microsoft Sans Serif"/>
              </a:rPr>
              <a:t>  </a:t>
            </a:r>
            <a:r>
              <a:rPr dirty="0" sz="1800" spc="-434">
                <a:latin typeface="Microsoft Sans Serif"/>
                <a:cs typeface="Microsoft Sans Serif"/>
              </a:rPr>
              <a:t>يو</a:t>
            </a:r>
            <a:r>
              <a:rPr dirty="0" sz="1800" spc="110">
                <a:latin typeface="Microsoft Sans Serif"/>
                <a:cs typeface="Microsoft Sans Serif"/>
              </a:rPr>
              <a:t> </a:t>
            </a:r>
            <a:r>
              <a:rPr dirty="0" sz="1800" spc="-165">
                <a:latin typeface="Microsoft Sans Serif"/>
                <a:cs typeface="Microsoft Sans Serif"/>
              </a:rPr>
              <a:t>د</a:t>
            </a:r>
            <a:r>
              <a:rPr dirty="0" sz="1800" spc="-204">
                <a:latin typeface="Microsoft Sans Serif"/>
                <a:cs typeface="Microsoft Sans Serif"/>
              </a:rPr>
              <a:t> </a:t>
            </a:r>
            <a:r>
              <a:rPr dirty="0" sz="1800">
                <a:latin typeface="Microsoft Sans Serif"/>
                <a:cs typeface="Microsoft Sans Serif"/>
              </a:rPr>
              <a:t>ة</a:t>
            </a:r>
            <a:r>
              <a:rPr dirty="0" sz="1800" spc="-60">
                <a:latin typeface="Microsoft Sans Serif"/>
                <a:cs typeface="Microsoft Sans Serif"/>
              </a:rPr>
              <a:t> </a:t>
            </a:r>
            <a:r>
              <a:rPr dirty="0" sz="1800" spc="-355">
                <a:latin typeface="Microsoft Sans Serif"/>
                <a:cs typeface="Microsoft Sans Serif"/>
              </a:rPr>
              <a:t>و</a:t>
            </a:r>
            <a:r>
              <a:rPr dirty="0" sz="1800" spc="180">
                <a:latin typeface="Microsoft Sans Serif"/>
                <a:cs typeface="Microsoft Sans Serif"/>
              </a:rPr>
              <a:t>  </a:t>
            </a:r>
            <a:r>
              <a:rPr dirty="0" sz="1800" spc="-725">
                <a:latin typeface="Microsoft Sans Serif"/>
                <a:cs typeface="Microsoft Sans Serif"/>
              </a:rPr>
              <a:t>ي</a:t>
            </a:r>
            <a:r>
              <a:rPr dirty="0" sz="1800" spc="400">
                <a:latin typeface="Microsoft Sans Serif"/>
                <a:cs typeface="Microsoft Sans Serif"/>
              </a:rPr>
              <a:t>  </a:t>
            </a:r>
            <a:r>
              <a:rPr dirty="0" sz="1800" spc="-420">
                <a:latin typeface="Microsoft Sans Serif"/>
                <a:cs typeface="Microsoft Sans Serif"/>
              </a:rPr>
              <a:t>ع</a:t>
            </a:r>
            <a:r>
              <a:rPr dirty="0" sz="1800" spc="-305">
                <a:latin typeface="Microsoft Sans Serif"/>
                <a:cs typeface="Microsoft Sans Serif"/>
              </a:rPr>
              <a:t> </a:t>
            </a:r>
            <a:r>
              <a:rPr dirty="0" sz="1800" spc="-385">
                <a:latin typeface="Microsoft Sans Serif"/>
                <a:cs typeface="Microsoft Sans Serif"/>
              </a:rPr>
              <a:t>ر</a:t>
            </a:r>
            <a:r>
              <a:rPr dirty="0" sz="1800" spc="-210">
                <a:latin typeface="Microsoft Sans Serif"/>
                <a:cs typeface="Microsoft Sans Serif"/>
              </a:rPr>
              <a:t> </a:t>
            </a:r>
            <a:r>
              <a:rPr dirty="0" sz="1800" spc="-265">
                <a:latin typeface="Microsoft Sans Serif"/>
                <a:cs typeface="Microsoft Sans Serif"/>
              </a:rPr>
              <a:t>،ب</a:t>
            </a:r>
            <a:r>
              <a:rPr dirty="0" baseline="-9259" sz="2700" spc="-397">
                <a:latin typeface="Microsoft Sans Serif"/>
                <a:cs typeface="Microsoft Sans Serif"/>
              </a:rPr>
              <a:t>,</a:t>
            </a:r>
            <a:r>
              <a:rPr dirty="0" baseline="-9259" sz="2700" spc="-202">
                <a:latin typeface="Microsoft Sans Serif"/>
                <a:cs typeface="Microsoft Sans Serif"/>
              </a:rPr>
              <a:t> </a:t>
            </a:r>
            <a:r>
              <a:rPr dirty="0" sz="1800" spc="-265">
                <a:latin typeface="Microsoft Sans Serif"/>
                <a:cs typeface="Microsoft Sans Serif"/>
              </a:rPr>
              <a:t>ا</a:t>
            </a:r>
            <a:r>
              <a:rPr dirty="0" sz="1800" spc="330">
                <a:latin typeface="Microsoft Sans Serif"/>
                <a:cs typeface="Microsoft Sans Serif"/>
              </a:rPr>
              <a:t>  </a:t>
            </a:r>
            <a:r>
              <a:rPr dirty="0" sz="1800" spc="-425">
                <a:latin typeface="Microsoft Sans Serif"/>
                <a:cs typeface="Microsoft Sans Serif"/>
              </a:rPr>
              <a:t>رور</a:t>
            </a:r>
            <a:r>
              <a:rPr dirty="0" sz="1800" spc="360">
                <a:latin typeface="Microsoft Sans Serif"/>
                <a:cs typeface="Microsoft Sans Serif"/>
              </a:rPr>
              <a:t> </a:t>
            </a:r>
            <a:r>
              <a:rPr dirty="0" sz="1800">
                <a:latin typeface="Microsoft Sans Serif"/>
                <a:cs typeface="Microsoft Sans Serif"/>
              </a:rPr>
              <a:t>ة</a:t>
            </a:r>
            <a:r>
              <a:rPr dirty="0" sz="1800" spc="90">
                <a:latin typeface="Microsoft Sans Serif"/>
                <a:cs typeface="Microsoft Sans Serif"/>
              </a:rPr>
              <a:t>  </a:t>
            </a:r>
            <a:r>
              <a:rPr dirty="0" sz="1800" spc="-725">
                <a:latin typeface="Microsoft Sans Serif"/>
                <a:cs typeface="Microsoft Sans Serif"/>
              </a:rPr>
              <a:t>ي</a:t>
            </a:r>
            <a:r>
              <a:rPr dirty="0" sz="1800" spc="60">
                <a:latin typeface="Microsoft Sans Serif"/>
                <a:cs typeface="Microsoft Sans Serif"/>
              </a:rPr>
              <a:t>  </a:t>
            </a:r>
            <a:r>
              <a:rPr dirty="0" sz="1800" spc="-85">
                <a:latin typeface="Microsoft Sans Serif"/>
                <a:cs typeface="Microsoft Sans Serif"/>
              </a:rPr>
              <a:t>نرذ</a:t>
            </a:r>
            <a:r>
              <a:rPr dirty="0" sz="1800" spc="445">
                <a:latin typeface="Microsoft Sans Serif"/>
                <a:cs typeface="Microsoft Sans Serif"/>
              </a:rPr>
              <a:t> </a:t>
            </a:r>
            <a:r>
              <a:rPr dirty="0" sz="1800">
                <a:latin typeface="Microsoft Sans Serif"/>
                <a:cs typeface="Microsoft Sans Serif"/>
              </a:rPr>
              <a:t>ذ</a:t>
            </a:r>
            <a:r>
              <a:rPr dirty="0" sz="1800" spc="170">
                <a:latin typeface="Microsoft Sans Serif"/>
                <a:cs typeface="Microsoft Sans Serif"/>
              </a:rPr>
              <a:t> </a:t>
            </a:r>
            <a:r>
              <a:rPr dirty="0" sz="1800" spc="-170">
                <a:latin typeface="Microsoft Sans Serif"/>
                <a:cs typeface="Microsoft Sans Serif"/>
              </a:rPr>
              <a:t>ا</a:t>
            </a:r>
            <a:r>
              <a:rPr dirty="0" sz="1800" spc="-204">
                <a:latin typeface="Microsoft Sans Serif"/>
                <a:cs typeface="Microsoft Sans Serif"/>
              </a:rPr>
              <a:t> </a:t>
            </a:r>
            <a:r>
              <a:rPr dirty="0" sz="1800" spc="-375">
                <a:latin typeface="Microsoft Sans Serif"/>
                <a:cs typeface="Microsoft Sans Serif"/>
              </a:rPr>
              <a:t>ل</a:t>
            </a:r>
            <a:r>
              <a:rPr dirty="0" sz="1800" spc="355">
                <a:latin typeface="Microsoft Sans Serif"/>
                <a:cs typeface="Microsoft Sans Serif"/>
              </a:rPr>
              <a:t>  </a:t>
            </a:r>
            <a:r>
              <a:rPr dirty="0" sz="1800" spc="-265">
                <a:latin typeface="Microsoft Sans Serif"/>
                <a:cs typeface="Microsoft Sans Serif"/>
              </a:rPr>
              <a:t>ا</a:t>
            </a:r>
            <a:r>
              <a:rPr dirty="0" sz="1800" spc="145">
                <a:latin typeface="Microsoft Sans Serif"/>
                <a:cs typeface="Microsoft Sans Serif"/>
              </a:rPr>
              <a:t> </a:t>
            </a:r>
            <a:r>
              <a:rPr dirty="0" sz="1800" spc="-50">
                <a:latin typeface="Microsoft Sans Serif"/>
                <a:cs typeface="Microsoft Sans Serif"/>
              </a:rPr>
              <a:t>ذ</a:t>
            </a:r>
            <a:endParaRPr sz="1800">
              <a:latin typeface="Microsoft Sans Serif"/>
              <a:cs typeface="Microsoft Sans Serif"/>
            </a:endParaRPr>
          </a:p>
        </p:txBody>
      </p:sp>
      <p:sp>
        <p:nvSpPr>
          <p:cNvPr id="33" name="object 33" descr=""/>
          <p:cNvSpPr txBox="1"/>
          <p:nvPr/>
        </p:nvSpPr>
        <p:spPr>
          <a:xfrm>
            <a:off x="381203" y="3701872"/>
            <a:ext cx="11563985" cy="300355"/>
          </a:xfrm>
          <a:prstGeom prst="rect">
            <a:avLst/>
          </a:prstGeom>
        </p:spPr>
        <p:txBody>
          <a:bodyPr wrap="square" lIns="0" tIns="12700" rIns="0" bIns="0" rtlCol="0" vert="horz">
            <a:spAutoFit/>
          </a:bodyPr>
          <a:lstStyle/>
          <a:p>
            <a:pPr algn="r" marL="63500" marR="68580">
              <a:lnSpc>
                <a:spcPct val="100000"/>
              </a:lnSpc>
              <a:spcBef>
                <a:spcPts val="100"/>
              </a:spcBef>
            </a:pPr>
            <a:r>
              <a:rPr dirty="0" baseline="9259" sz="2700" spc="-1050">
                <a:latin typeface="Microsoft Sans Serif"/>
                <a:cs typeface="Microsoft Sans Serif"/>
              </a:rPr>
              <a:t>„</a:t>
            </a:r>
            <a:r>
              <a:rPr dirty="0" baseline="9259" sz="2700" spc="89">
                <a:latin typeface="Microsoft Sans Serif"/>
                <a:cs typeface="Microsoft Sans Serif"/>
              </a:rPr>
              <a:t> </a:t>
            </a:r>
            <a:r>
              <a:rPr dirty="0" baseline="3086" sz="2700" spc="-600">
                <a:latin typeface="Microsoft Sans Serif"/>
                <a:cs typeface="Microsoft Sans Serif"/>
              </a:rPr>
              <a:t>غ</a:t>
            </a:r>
            <a:r>
              <a:rPr dirty="0" baseline="3086" sz="2700" spc="-157">
                <a:latin typeface="Microsoft Sans Serif"/>
                <a:cs typeface="Microsoft Sans Serif"/>
              </a:rPr>
              <a:t> </a:t>
            </a:r>
            <a:r>
              <a:rPr dirty="0" baseline="-1543" sz="2700" spc="-652">
                <a:latin typeface="Microsoft Sans Serif"/>
                <a:cs typeface="Microsoft Sans Serif"/>
              </a:rPr>
              <a:t>لا</a:t>
            </a:r>
            <a:r>
              <a:rPr dirty="0" baseline="-1543" sz="2700" spc="472">
                <a:latin typeface="Microsoft Sans Serif"/>
                <a:cs typeface="Microsoft Sans Serif"/>
              </a:rPr>
              <a:t> </a:t>
            </a:r>
            <a:r>
              <a:rPr dirty="0" baseline="9259" sz="2700" spc="-1050">
                <a:latin typeface="Microsoft Sans Serif"/>
                <a:cs typeface="Microsoft Sans Serif"/>
              </a:rPr>
              <a:t>„</a:t>
            </a:r>
            <a:r>
              <a:rPr dirty="0" baseline="9259" sz="2700" spc="-472">
                <a:latin typeface="Microsoft Sans Serif"/>
                <a:cs typeface="Microsoft Sans Serif"/>
              </a:rPr>
              <a:t> </a:t>
            </a:r>
            <a:r>
              <a:rPr dirty="0" baseline="1543" sz="2700" spc="-1080">
                <a:latin typeface="Microsoft Sans Serif"/>
                <a:cs typeface="Microsoft Sans Serif"/>
              </a:rPr>
              <a:t>ن</a:t>
            </a:r>
            <a:r>
              <a:rPr dirty="0" baseline="-3086" sz="2700" spc="-1080">
                <a:latin typeface="Microsoft Sans Serif"/>
                <a:cs typeface="Microsoft Sans Serif"/>
              </a:rPr>
              <a:t>„</a:t>
            </a:r>
            <a:r>
              <a:rPr dirty="0" baseline="-3086" sz="2700" spc="-270">
                <a:latin typeface="Microsoft Sans Serif"/>
                <a:cs typeface="Microsoft Sans Serif"/>
              </a:rPr>
              <a:t> </a:t>
            </a:r>
            <a:r>
              <a:rPr dirty="0" baseline="1543" sz="2700" spc="-982">
                <a:latin typeface="Microsoft Sans Serif"/>
                <a:cs typeface="Microsoft Sans Serif"/>
              </a:rPr>
              <a:t>ط</a:t>
            </a:r>
            <a:r>
              <a:rPr dirty="0" baseline="1543" sz="2700" spc="254">
                <a:latin typeface="Microsoft Sans Serif"/>
                <a:cs typeface="Microsoft Sans Serif"/>
              </a:rPr>
              <a:t> </a:t>
            </a:r>
            <a:r>
              <a:rPr dirty="0" baseline="7716" sz="2700" spc="-750">
                <a:latin typeface="Microsoft Sans Serif"/>
                <a:cs typeface="Microsoft Sans Serif"/>
              </a:rPr>
              <a:t>.</a:t>
            </a:r>
            <a:r>
              <a:rPr dirty="0" baseline="7716" sz="2700" spc="-217">
                <a:latin typeface="Microsoft Sans Serif"/>
                <a:cs typeface="Microsoft Sans Serif"/>
              </a:rPr>
              <a:t> </a:t>
            </a:r>
            <a:r>
              <a:rPr dirty="0" baseline="1543" sz="2700" spc="-532">
                <a:latin typeface="Microsoft Sans Serif"/>
                <a:cs typeface="Microsoft Sans Serif"/>
              </a:rPr>
              <a:t>ع</a:t>
            </a:r>
            <a:r>
              <a:rPr dirty="0" baseline="1543" sz="2700" spc="157">
                <a:latin typeface="Microsoft Sans Serif"/>
                <a:cs typeface="Microsoft Sans Serif"/>
              </a:rPr>
              <a:t>  </a:t>
            </a:r>
            <a:r>
              <a:rPr dirty="0" baseline="12345" sz="2700" spc="-1050">
                <a:latin typeface="Microsoft Sans Serif"/>
                <a:cs typeface="Microsoft Sans Serif"/>
              </a:rPr>
              <a:t>„</a:t>
            </a:r>
            <a:r>
              <a:rPr dirty="0" baseline="12345" sz="2700" spc="112">
                <a:latin typeface="Microsoft Sans Serif"/>
                <a:cs typeface="Microsoft Sans Serif"/>
              </a:rPr>
              <a:t> </a:t>
            </a:r>
            <a:r>
              <a:rPr dirty="0" baseline="1543" sz="2700" spc="-1267">
                <a:latin typeface="Microsoft Sans Serif"/>
                <a:cs typeface="Microsoft Sans Serif"/>
              </a:rPr>
              <a:t>ن</a:t>
            </a:r>
            <a:r>
              <a:rPr dirty="0" baseline="18518" sz="2700" spc="-1267">
                <a:latin typeface="Microsoft Sans Serif"/>
                <a:cs typeface="Microsoft Sans Serif"/>
              </a:rPr>
              <a:t>.</a:t>
            </a:r>
            <a:r>
              <a:rPr dirty="0" baseline="18518" sz="2700" spc="-142">
                <a:latin typeface="Microsoft Sans Serif"/>
                <a:cs typeface="Microsoft Sans Serif"/>
              </a:rPr>
              <a:t> </a:t>
            </a:r>
            <a:r>
              <a:rPr dirty="0" baseline="3086" sz="2700" spc="-825">
                <a:latin typeface="Microsoft Sans Serif"/>
                <a:cs typeface="Microsoft Sans Serif"/>
              </a:rPr>
              <a:t>ك</a:t>
            </a:r>
            <a:r>
              <a:rPr dirty="0" baseline="3086" sz="2700" spc="-67">
                <a:latin typeface="Microsoft Sans Serif"/>
                <a:cs typeface="Microsoft Sans Serif"/>
              </a:rPr>
              <a:t> </a:t>
            </a:r>
            <a:r>
              <a:rPr dirty="0" baseline="13888" sz="2700" spc="-832">
                <a:latin typeface="Microsoft Sans Serif"/>
                <a:cs typeface="Microsoft Sans Serif"/>
              </a:rPr>
              <a:t>هت</a:t>
            </a:r>
            <a:r>
              <a:rPr dirty="0" baseline="27777" sz="2700" spc="-832">
                <a:latin typeface="Microsoft Sans Serif"/>
                <a:cs typeface="Microsoft Sans Serif"/>
              </a:rPr>
              <a:t>.</a:t>
            </a:r>
            <a:r>
              <a:rPr dirty="0" baseline="12345" sz="2700" spc="682">
                <a:latin typeface="Microsoft Sans Serif"/>
                <a:cs typeface="Microsoft Sans Serif"/>
              </a:rPr>
              <a:t>  </a:t>
            </a:r>
            <a:r>
              <a:rPr dirty="0" baseline="1543" sz="2700" spc="-622">
                <a:solidFill>
                  <a:srgbClr val="FF0000"/>
                </a:solidFill>
                <a:latin typeface="Microsoft Sans Serif"/>
                <a:cs typeface="Microsoft Sans Serif"/>
              </a:rPr>
              <a:t>علا</a:t>
            </a:r>
            <a:r>
              <a:rPr dirty="0" baseline="15432" sz="2700" spc="690">
                <a:solidFill>
                  <a:srgbClr val="FF0000"/>
                </a:solidFill>
                <a:latin typeface="Microsoft Sans Serif"/>
                <a:cs typeface="Microsoft Sans Serif"/>
              </a:rPr>
              <a:t>                       </a:t>
            </a:r>
            <a:r>
              <a:rPr dirty="0" baseline="3086" sz="2700" spc="-862">
                <a:solidFill>
                  <a:srgbClr val="FF0000"/>
                </a:solidFill>
                <a:latin typeface="Microsoft Sans Serif"/>
                <a:cs typeface="Microsoft Sans Serif"/>
              </a:rPr>
              <a:t>س</a:t>
            </a:r>
            <a:r>
              <a:rPr dirty="0" baseline="15432" sz="2700" spc="22">
                <a:solidFill>
                  <a:srgbClr val="FF0000"/>
                </a:solidFill>
                <a:latin typeface="Microsoft Sans Serif"/>
                <a:cs typeface="Microsoft Sans Serif"/>
              </a:rPr>
              <a:t>  </a:t>
            </a:r>
            <a:r>
              <a:rPr dirty="0" baseline="15432" sz="2700" spc="-847">
                <a:latin typeface="Microsoft Sans Serif"/>
                <a:cs typeface="Microsoft Sans Serif"/>
              </a:rPr>
              <a:t>لع</a:t>
            </a:r>
            <a:r>
              <a:rPr dirty="0" baseline="15432" sz="2700" spc="127">
                <a:latin typeface="Microsoft Sans Serif"/>
                <a:cs typeface="Microsoft Sans Serif"/>
              </a:rPr>
              <a:t> </a:t>
            </a:r>
            <a:r>
              <a:rPr dirty="0" baseline="10802" sz="2700" spc="-1050">
                <a:latin typeface="Microsoft Sans Serif"/>
                <a:cs typeface="Microsoft Sans Serif"/>
              </a:rPr>
              <a:t>„</a:t>
            </a:r>
            <a:r>
              <a:rPr dirty="0" baseline="10802" sz="2700" spc="-359">
                <a:latin typeface="Microsoft Sans Serif"/>
                <a:cs typeface="Microsoft Sans Serif"/>
              </a:rPr>
              <a:t> </a:t>
            </a:r>
            <a:r>
              <a:rPr dirty="0" baseline="1543" sz="2700" spc="-2497">
                <a:latin typeface="Microsoft Sans Serif"/>
                <a:cs typeface="Microsoft Sans Serif"/>
              </a:rPr>
              <a:t>ثص</a:t>
            </a:r>
            <a:r>
              <a:rPr dirty="0" baseline="-7716" sz="2700" spc="-2497">
                <a:latin typeface="Microsoft Sans Serif"/>
                <a:cs typeface="Microsoft Sans Serif"/>
              </a:rPr>
              <a:t>„</a:t>
            </a:r>
            <a:r>
              <a:rPr dirty="0" baseline="-7716" sz="2700" spc="127">
                <a:latin typeface="Microsoft Sans Serif"/>
                <a:cs typeface="Microsoft Sans Serif"/>
              </a:rPr>
              <a:t>  </a:t>
            </a:r>
            <a:r>
              <a:rPr dirty="0" baseline="9259" sz="2700" spc="-1080">
                <a:latin typeface="Microsoft Sans Serif"/>
                <a:cs typeface="Microsoft Sans Serif"/>
              </a:rPr>
              <a:t>صخ</a:t>
            </a:r>
            <a:r>
              <a:rPr dirty="0" baseline="32407" sz="2700" spc="-1080">
                <a:latin typeface="Microsoft Sans Serif"/>
                <a:cs typeface="Microsoft Sans Serif"/>
              </a:rPr>
              <a:t>.</a:t>
            </a:r>
            <a:r>
              <a:rPr dirty="0" baseline="20061" sz="2700" spc="-1080">
                <a:latin typeface="Microsoft Sans Serif"/>
                <a:cs typeface="Microsoft Sans Serif"/>
              </a:rPr>
              <a:t>لا</a:t>
            </a:r>
            <a:r>
              <a:rPr dirty="0" baseline="20061" sz="2700" spc="719">
                <a:latin typeface="Microsoft Sans Serif"/>
                <a:cs typeface="Microsoft Sans Serif"/>
              </a:rPr>
              <a:t>                       </a:t>
            </a:r>
            <a:r>
              <a:rPr dirty="0" baseline="3086" sz="2700" spc="-600">
                <a:latin typeface="Microsoft Sans Serif"/>
                <a:cs typeface="Microsoft Sans Serif"/>
              </a:rPr>
              <a:t>غ</a:t>
            </a:r>
            <a:r>
              <a:rPr dirty="0" baseline="3086" sz="2700" spc="97">
                <a:latin typeface="Microsoft Sans Serif"/>
                <a:cs typeface="Microsoft Sans Serif"/>
              </a:rPr>
              <a:t>  </a:t>
            </a:r>
            <a:r>
              <a:rPr dirty="0" baseline="10802" sz="2700" spc="-1050">
                <a:latin typeface="Microsoft Sans Serif"/>
                <a:cs typeface="Microsoft Sans Serif"/>
              </a:rPr>
              <a:t>„</a:t>
            </a:r>
            <a:r>
              <a:rPr dirty="0" baseline="10802" sz="2700" spc="-359">
                <a:latin typeface="Microsoft Sans Serif"/>
                <a:cs typeface="Microsoft Sans Serif"/>
              </a:rPr>
              <a:t> </a:t>
            </a:r>
            <a:r>
              <a:rPr dirty="0" baseline="-3086" sz="2700" spc="-532">
                <a:latin typeface="Microsoft Sans Serif"/>
                <a:cs typeface="Microsoft Sans Serif"/>
              </a:rPr>
              <a:t>ع</a:t>
            </a:r>
            <a:r>
              <a:rPr dirty="0" baseline="-3086" sz="2700" spc="-359">
                <a:latin typeface="Microsoft Sans Serif"/>
                <a:cs typeface="Microsoft Sans Serif"/>
              </a:rPr>
              <a:t> </a:t>
            </a:r>
            <a:r>
              <a:rPr dirty="0" baseline="30864" sz="2700" spc="-772">
                <a:latin typeface="Microsoft Sans Serif"/>
                <a:cs typeface="Microsoft Sans Serif"/>
              </a:rPr>
              <a:t>محم</a:t>
            </a:r>
            <a:r>
              <a:rPr dirty="0" baseline="7716" sz="2700" spc="-772">
                <a:latin typeface="Microsoft Sans Serif"/>
                <a:cs typeface="Microsoft Sans Serif"/>
              </a:rPr>
              <a:t>,</a:t>
            </a:r>
            <a:r>
              <a:rPr dirty="0" baseline="37037" sz="2700" spc="-772">
                <a:latin typeface="Microsoft Sans Serif"/>
                <a:cs typeface="Microsoft Sans Serif"/>
              </a:rPr>
              <a:t>لا</a:t>
            </a:r>
            <a:r>
              <a:rPr dirty="0" baseline="6172" sz="2700" spc="337">
                <a:latin typeface="Microsoft Sans Serif"/>
                <a:cs typeface="Microsoft Sans Serif"/>
              </a:rPr>
              <a:t> </a:t>
            </a:r>
            <a:r>
              <a:rPr dirty="0" baseline="4629" sz="2700" spc="-1604">
                <a:latin typeface="Microsoft Sans Serif"/>
                <a:cs typeface="Microsoft Sans Serif"/>
              </a:rPr>
              <a:t>س</a:t>
            </a:r>
            <a:r>
              <a:rPr dirty="0" baseline="18518" sz="2700" spc="-322">
                <a:latin typeface="Microsoft Sans Serif"/>
                <a:cs typeface="Microsoft Sans Serif"/>
              </a:rPr>
              <a:t> </a:t>
            </a:r>
            <a:r>
              <a:rPr dirty="0" baseline="13888" sz="2700" spc="-1192">
                <a:latin typeface="Microsoft Sans Serif"/>
                <a:cs typeface="Microsoft Sans Serif"/>
              </a:rPr>
              <a:t>ن</a:t>
            </a:r>
            <a:r>
              <a:rPr dirty="0" baseline="27777" sz="2700" spc="-1192">
                <a:latin typeface="Microsoft Sans Serif"/>
                <a:cs typeface="Microsoft Sans Serif"/>
              </a:rPr>
              <a:t>.</a:t>
            </a:r>
            <a:r>
              <a:rPr dirty="0" baseline="27777" sz="2700" spc="-472">
                <a:latin typeface="Microsoft Sans Serif"/>
                <a:cs typeface="Microsoft Sans Serif"/>
              </a:rPr>
              <a:t> </a:t>
            </a:r>
            <a:r>
              <a:rPr dirty="0" baseline="18518" sz="2700">
                <a:latin typeface="Microsoft Sans Serif"/>
                <a:cs typeface="Microsoft Sans Serif"/>
              </a:rPr>
              <a:t>م</a:t>
            </a:r>
            <a:r>
              <a:rPr dirty="0" baseline="18518" sz="2700" spc="509">
                <a:latin typeface="Microsoft Sans Serif"/>
                <a:cs typeface="Microsoft Sans Serif"/>
              </a:rPr>
              <a:t> </a:t>
            </a:r>
            <a:r>
              <a:rPr dirty="0" baseline="7716" sz="2700" spc="-1395">
                <a:latin typeface="Microsoft Sans Serif"/>
                <a:cs typeface="Microsoft Sans Serif"/>
              </a:rPr>
              <a:t>ف</a:t>
            </a:r>
            <a:r>
              <a:rPr dirty="0" baseline="24691" sz="2700" spc="-1395">
                <a:latin typeface="Microsoft Sans Serif"/>
                <a:cs typeface="Microsoft Sans Serif"/>
              </a:rPr>
              <a:t>.</a:t>
            </a:r>
            <a:r>
              <a:rPr dirty="0" baseline="24691" sz="2700" spc="727">
                <a:latin typeface="Microsoft Sans Serif"/>
                <a:cs typeface="Microsoft Sans Serif"/>
              </a:rPr>
              <a:t>      </a:t>
            </a:r>
            <a:r>
              <a:rPr dirty="0" baseline="4629" sz="2700" spc="-697">
                <a:latin typeface="Microsoft Sans Serif"/>
                <a:cs typeface="Microsoft Sans Serif"/>
              </a:rPr>
              <a:t>ملا</a:t>
            </a:r>
            <a:r>
              <a:rPr dirty="0" baseline="4629" sz="2700" spc="165">
                <a:latin typeface="Microsoft Sans Serif"/>
                <a:cs typeface="Microsoft Sans Serif"/>
              </a:rPr>
              <a:t> </a:t>
            </a:r>
            <a:r>
              <a:rPr dirty="0" baseline="10802" sz="2700" spc="-1050">
                <a:latin typeface="Microsoft Sans Serif"/>
                <a:cs typeface="Microsoft Sans Serif"/>
              </a:rPr>
              <a:t>„</a:t>
            </a:r>
            <a:r>
              <a:rPr dirty="0" baseline="10802" sz="2700" spc="-359">
                <a:latin typeface="Microsoft Sans Serif"/>
                <a:cs typeface="Microsoft Sans Serif"/>
              </a:rPr>
              <a:t> </a:t>
            </a:r>
            <a:r>
              <a:rPr dirty="0" baseline="18518" sz="2700" spc="-855">
                <a:latin typeface="Microsoft Sans Serif"/>
                <a:cs typeface="Microsoft Sans Serif"/>
              </a:rPr>
              <a:t>ملك</a:t>
            </a:r>
            <a:r>
              <a:rPr dirty="0" baseline="18518" sz="2700" spc="345">
                <a:latin typeface="Microsoft Sans Serif"/>
                <a:cs typeface="Microsoft Sans Serif"/>
              </a:rPr>
              <a:t> </a:t>
            </a:r>
            <a:r>
              <a:rPr dirty="0" baseline="15432" sz="2700" spc="-847">
                <a:latin typeface="Microsoft Sans Serif"/>
                <a:cs typeface="Microsoft Sans Serif"/>
              </a:rPr>
              <a:t>لع</a:t>
            </a:r>
            <a:r>
              <a:rPr dirty="0" baseline="15432" sz="2700" spc="232">
                <a:latin typeface="Microsoft Sans Serif"/>
                <a:cs typeface="Microsoft Sans Serif"/>
              </a:rPr>
              <a:t> </a:t>
            </a:r>
            <a:r>
              <a:rPr dirty="0" baseline="7716" sz="2700" spc="-750">
                <a:latin typeface="Microsoft Sans Serif"/>
                <a:cs typeface="Microsoft Sans Serif"/>
              </a:rPr>
              <a:t>.</a:t>
            </a:r>
            <a:r>
              <a:rPr dirty="0" baseline="7716" sz="2700" spc="-179">
                <a:latin typeface="Microsoft Sans Serif"/>
                <a:cs typeface="Microsoft Sans Serif"/>
              </a:rPr>
              <a:t> </a:t>
            </a:r>
            <a:r>
              <a:rPr dirty="0" baseline="4629" sz="2700" spc="-1530">
                <a:latin typeface="Microsoft Sans Serif"/>
                <a:cs typeface="Microsoft Sans Serif"/>
              </a:rPr>
              <a:t>ي</a:t>
            </a:r>
            <a:r>
              <a:rPr dirty="0" baseline="-1543" sz="2700" spc="-1530">
                <a:latin typeface="Microsoft Sans Serif"/>
                <a:cs typeface="Microsoft Sans Serif"/>
              </a:rPr>
              <a:t>„</a:t>
            </a:r>
            <a:r>
              <a:rPr dirty="0" baseline="-1543" sz="2700" spc="-270">
                <a:latin typeface="Microsoft Sans Serif"/>
                <a:cs typeface="Microsoft Sans Serif"/>
              </a:rPr>
              <a:t> </a:t>
            </a:r>
            <a:r>
              <a:rPr dirty="0" baseline="1543" sz="2700" spc="-1485">
                <a:latin typeface="Microsoft Sans Serif"/>
                <a:cs typeface="Microsoft Sans Serif"/>
              </a:rPr>
              <a:t>ي</a:t>
            </a:r>
            <a:r>
              <a:rPr dirty="0" baseline="-3086" sz="2700" spc="-1485">
                <a:latin typeface="Microsoft Sans Serif"/>
                <a:cs typeface="Microsoft Sans Serif"/>
              </a:rPr>
              <a:t>„</a:t>
            </a:r>
            <a:r>
              <a:rPr dirty="0" baseline="-3086" sz="2700" spc="104">
                <a:latin typeface="Microsoft Sans Serif"/>
                <a:cs typeface="Microsoft Sans Serif"/>
              </a:rPr>
              <a:t> </a:t>
            </a:r>
            <a:r>
              <a:rPr dirty="0" baseline="4629" sz="2700" spc="-630">
                <a:latin typeface="Microsoft Sans Serif"/>
                <a:cs typeface="Microsoft Sans Serif"/>
              </a:rPr>
              <a:t>ملا</a:t>
            </a:r>
            <a:r>
              <a:rPr dirty="0" baseline="4629" sz="2700" spc="562">
                <a:latin typeface="Microsoft Sans Serif"/>
                <a:cs typeface="Microsoft Sans Serif"/>
              </a:rPr>
              <a:t> </a:t>
            </a:r>
            <a:r>
              <a:rPr dirty="0" sz="1800">
                <a:latin typeface="Microsoft Sans Serif"/>
                <a:cs typeface="Microsoft Sans Serif"/>
              </a:rPr>
              <a:t>ح</a:t>
            </a:r>
            <a:r>
              <a:rPr dirty="0" baseline="15432" sz="2700" spc="37">
                <a:latin typeface="Microsoft Sans Serif"/>
                <a:cs typeface="Microsoft Sans Serif"/>
              </a:rPr>
              <a:t>  </a:t>
            </a:r>
            <a:r>
              <a:rPr dirty="0" baseline="3086" sz="2700" spc="-1110">
                <a:latin typeface="Microsoft Sans Serif"/>
                <a:cs typeface="Microsoft Sans Serif"/>
              </a:rPr>
              <a:t>ضح</a:t>
            </a:r>
            <a:r>
              <a:rPr dirty="0" baseline="3086" sz="2700" spc="-37">
                <a:latin typeface="Microsoft Sans Serif"/>
                <a:cs typeface="Microsoft Sans Serif"/>
              </a:rPr>
              <a:t> </a:t>
            </a:r>
            <a:r>
              <a:rPr dirty="0" baseline="3086" sz="2700" spc="82">
                <a:latin typeface="Microsoft Sans Serif"/>
                <a:cs typeface="Microsoft Sans Serif"/>
              </a:rPr>
              <a:t>م</a:t>
            </a:r>
            <a:r>
              <a:rPr dirty="0" baseline="3086" sz="2700" spc="75">
                <a:latin typeface="Microsoft Sans Serif"/>
                <a:cs typeface="Microsoft Sans Serif"/>
              </a:rPr>
              <a:t> </a:t>
            </a:r>
            <a:r>
              <a:rPr dirty="0" baseline="4629" sz="2700" spc="-1342">
                <a:latin typeface="Microsoft Sans Serif"/>
                <a:cs typeface="Microsoft Sans Serif"/>
              </a:rPr>
              <a:t>ثع</a:t>
            </a:r>
            <a:r>
              <a:rPr dirty="0" baseline="12345" sz="2700" spc="-1342">
                <a:latin typeface="Microsoft Sans Serif"/>
                <a:cs typeface="Microsoft Sans Serif"/>
              </a:rPr>
              <a:t>.</a:t>
            </a:r>
            <a:endParaRPr baseline="12345" sz="2700">
              <a:latin typeface="Microsoft Sans Serif"/>
              <a:cs typeface="Microsoft Sans Serif"/>
            </a:endParaRPr>
          </a:p>
        </p:txBody>
      </p:sp>
      <p:sp>
        <p:nvSpPr>
          <p:cNvPr id="34" name="object 34" descr=""/>
          <p:cNvSpPr txBox="1"/>
          <p:nvPr/>
        </p:nvSpPr>
        <p:spPr>
          <a:xfrm>
            <a:off x="9419208" y="4147566"/>
            <a:ext cx="2487930" cy="299720"/>
          </a:xfrm>
          <a:prstGeom prst="rect">
            <a:avLst/>
          </a:prstGeom>
        </p:spPr>
        <p:txBody>
          <a:bodyPr wrap="square" lIns="0" tIns="12700" rIns="0" bIns="0" rtlCol="0" vert="horz">
            <a:spAutoFit/>
          </a:bodyPr>
          <a:lstStyle/>
          <a:p>
            <a:pPr algn="r" marL="38100" marR="30480">
              <a:lnSpc>
                <a:spcPct val="100000"/>
              </a:lnSpc>
              <a:spcBef>
                <a:spcPts val="100"/>
              </a:spcBef>
            </a:pPr>
            <a:r>
              <a:rPr dirty="0" baseline="1543" sz="2700" spc="-727">
                <a:latin typeface="Microsoft Sans Serif"/>
                <a:cs typeface="Microsoft Sans Serif"/>
              </a:rPr>
              <a:t>.</a:t>
            </a:r>
            <a:r>
              <a:rPr dirty="0" baseline="4629" sz="2700" spc="-727">
                <a:latin typeface="Microsoft Sans Serif"/>
                <a:cs typeface="Microsoft Sans Serif"/>
              </a:rPr>
              <a:t>ةت</a:t>
            </a:r>
            <a:r>
              <a:rPr dirty="0" sz="1800" spc="-484">
                <a:latin typeface="Microsoft Sans Serif"/>
                <a:cs typeface="Microsoft Sans Serif"/>
              </a:rPr>
              <a:t>,</a:t>
            </a:r>
            <a:r>
              <a:rPr dirty="0" sz="1800" spc="-160">
                <a:latin typeface="Microsoft Sans Serif"/>
                <a:cs typeface="Microsoft Sans Serif"/>
              </a:rPr>
              <a:t> </a:t>
            </a:r>
            <a:r>
              <a:rPr dirty="0" baseline="1543" sz="2700" spc="-735">
                <a:latin typeface="Microsoft Sans Serif"/>
                <a:cs typeface="Microsoft Sans Serif"/>
              </a:rPr>
              <a:t>ة</a:t>
            </a:r>
            <a:r>
              <a:rPr dirty="0" baseline="18518" sz="2700" spc="-735">
                <a:latin typeface="Microsoft Sans Serif"/>
                <a:cs typeface="Microsoft Sans Serif"/>
              </a:rPr>
              <a:t>„</a:t>
            </a:r>
            <a:r>
              <a:rPr dirty="0" baseline="18518" sz="2700" spc="-345">
                <a:latin typeface="Microsoft Sans Serif"/>
                <a:cs typeface="Microsoft Sans Serif"/>
              </a:rPr>
              <a:t> </a:t>
            </a:r>
            <a:r>
              <a:rPr dirty="0" baseline="10802" sz="2700" spc="-1110">
                <a:latin typeface="Microsoft Sans Serif"/>
                <a:cs typeface="Microsoft Sans Serif"/>
              </a:rPr>
              <a:t>صاح</a:t>
            </a:r>
            <a:r>
              <a:rPr dirty="0" baseline="23148" sz="2700" spc="-1110">
                <a:latin typeface="Microsoft Sans Serif"/>
                <a:cs typeface="Microsoft Sans Serif"/>
              </a:rPr>
              <a:t>.</a:t>
            </a:r>
            <a:r>
              <a:rPr dirty="0" baseline="10802" sz="2700" spc="-1110">
                <a:latin typeface="Microsoft Sans Serif"/>
                <a:cs typeface="Microsoft Sans Serif"/>
              </a:rPr>
              <a:t>لا</a:t>
            </a:r>
            <a:r>
              <a:rPr dirty="0" baseline="10802" sz="2700" spc="-345">
                <a:latin typeface="Microsoft Sans Serif"/>
                <a:cs typeface="Microsoft Sans Serif"/>
              </a:rPr>
              <a:t> </a:t>
            </a:r>
            <a:r>
              <a:rPr dirty="0" baseline="13888" sz="2700" spc="-675">
                <a:latin typeface="Microsoft Sans Serif"/>
                <a:cs typeface="Microsoft Sans Serif"/>
              </a:rPr>
              <a:t>رورملا</a:t>
            </a:r>
            <a:r>
              <a:rPr dirty="0" baseline="13888" sz="2700" spc="-352">
                <a:latin typeface="Microsoft Sans Serif"/>
                <a:cs typeface="Microsoft Sans Serif"/>
              </a:rPr>
              <a:t> </a:t>
            </a:r>
            <a:r>
              <a:rPr dirty="0" baseline="1543" sz="2700" spc="-735">
                <a:latin typeface="Microsoft Sans Serif"/>
                <a:cs typeface="Microsoft Sans Serif"/>
              </a:rPr>
              <a:t>ة</a:t>
            </a:r>
            <a:r>
              <a:rPr dirty="0" baseline="18518" sz="2700" spc="-735">
                <a:latin typeface="Microsoft Sans Serif"/>
                <a:cs typeface="Microsoft Sans Serif"/>
              </a:rPr>
              <a:t>„</a:t>
            </a:r>
            <a:r>
              <a:rPr dirty="0" baseline="18518" sz="2700" spc="-345">
                <a:latin typeface="Microsoft Sans Serif"/>
                <a:cs typeface="Microsoft Sans Serif"/>
              </a:rPr>
              <a:t> </a:t>
            </a:r>
            <a:r>
              <a:rPr dirty="0" baseline="1543" sz="2700" spc="-780">
                <a:latin typeface="Microsoft Sans Serif"/>
                <a:cs typeface="Microsoft Sans Serif"/>
              </a:rPr>
              <a:t>ملكو</a:t>
            </a:r>
            <a:r>
              <a:rPr dirty="0" baseline="1543" sz="2700" spc="-330">
                <a:latin typeface="Microsoft Sans Serif"/>
                <a:cs typeface="Microsoft Sans Serif"/>
              </a:rPr>
              <a:t> </a:t>
            </a:r>
            <a:r>
              <a:rPr dirty="0" baseline="7716" sz="2700" spc="-832">
                <a:latin typeface="Microsoft Sans Serif"/>
                <a:cs typeface="Microsoft Sans Serif"/>
              </a:rPr>
              <a:t>مذح</a:t>
            </a:r>
            <a:r>
              <a:rPr dirty="0" baseline="27777" sz="2700" spc="-832">
                <a:latin typeface="Microsoft Sans Serif"/>
                <a:cs typeface="Microsoft Sans Serif"/>
              </a:rPr>
              <a:t>.</a:t>
            </a:r>
            <a:r>
              <a:rPr dirty="0" baseline="23148" sz="2700" spc="-832">
                <a:latin typeface="Microsoft Sans Serif"/>
                <a:cs typeface="Microsoft Sans Serif"/>
              </a:rPr>
              <a:t>ت</a:t>
            </a:r>
            <a:r>
              <a:rPr dirty="0" baseline="35493" sz="2700" spc="-832">
                <a:latin typeface="Microsoft Sans Serif"/>
                <a:cs typeface="Microsoft Sans Serif"/>
              </a:rPr>
              <a:t>„</a:t>
            </a:r>
            <a:r>
              <a:rPr dirty="0" baseline="35493" sz="2700" spc="-405">
                <a:latin typeface="Microsoft Sans Serif"/>
                <a:cs typeface="Microsoft Sans Serif"/>
              </a:rPr>
              <a:t> </a:t>
            </a:r>
            <a:r>
              <a:rPr dirty="0" baseline="40123" sz="2700" spc="-839">
                <a:latin typeface="Microsoft Sans Serif"/>
                <a:cs typeface="Microsoft Sans Serif"/>
              </a:rPr>
              <a:t>سملا</a:t>
            </a:r>
            <a:r>
              <a:rPr dirty="0" baseline="40123" sz="2700" spc="-352">
                <a:latin typeface="Microsoft Sans Serif"/>
                <a:cs typeface="Microsoft Sans Serif"/>
              </a:rPr>
              <a:t> </a:t>
            </a:r>
            <a:r>
              <a:rPr dirty="0" baseline="1543" sz="2700" spc="-592">
                <a:latin typeface="Microsoft Sans Serif"/>
                <a:cs typeface="Microsoft Sans Serif"/>
              </a:rPr>
              <a:t>مسا</a:t>
            </a:r>
            <a:r>
              <a:rPr dirty="0" baseline="1543" sz="2700" spc="-345">
                <a:latin typeface="Microsoft Sans Serif"/>
                <a:cs typeface="Microsoft Sans Serif"/>
              </a:rPr>
              <a:t> </a:t>
            </a:r>
            <a:r>
              <a:rPr dirty="0" baseline="10802" sz="2700" spc="-1687">
                <a:latin typeface="Microsoft Sans Serif"/>
                <a:cs typeface="Microsoft Sans Serif"/>
              </a:rPr>
              <a:t>وص</a:t>
            </a:r>
            <a:r>
              <a:rPr dirty="0" baseline="29320" sz="2700" spc="-1687">
                <a:latin typeface="Microsoft Sans Serif"/>
                <a:cs typeface="Microsoft Sans Serif"/>
              </a:rPr>
              <a:t>.</a:t>
            </a:r>
            <a:r>
              <a:rPr dirty="0" baseline="29320" sz="2700" spc="-359">
                <a:latin typeface="Microsoft Sans Serif"/>
                <a:cs typeface="Microsoft Sans Serif"/>
              </a:rPr>
              <a:t> </a:t>
            </a:r>
            <a:r>
              <a:rPr dirty="0" baseline="35493" sz="2700" spc="-960">
                <a:latin typeface="Microsoft Sans Serif"/>
                <a:cs typeface="Microsoft Sans Serif"/>
              </a:rPr>
              <a:t>علكل</a:t>
            </a:r>
            <a:r>
              <a:rPr dirty="0" baseline="35493" sz="2700" spc="-412">
                <a:latin typeface="Microsoft Sans Serif"/>
                <a:cs typeface="Microsoft Sans Serif"/>
              </a:rPr>
              <a:t> </a:t>
            </a:r>
            <a:r>
              <a:rPr dirty="0" baseline="1543" sz="2700" spc="-900">
                <a:latin typeface="Microsoft Sans Serif"/>
                <a:cs typeface="Microsoft Sans Serif"/>
              </a:rPr>
              <a:t>ن</a:t>
            </a:r>
            <a:r>
              <a:rPr dirty="0" baseline="15432" sz="2700" spc="-900">
                <a:latin typeface="Microsoft Sans Serif"/>
                <a:cs typeface="Microsoft Sans Serif"/>
              </a:rPr>
              <a:t>.</a:t>
            </a:r>
            <a:r>
              <a:rPr dirty="0" baseline="15432" sz="2700" spc="-179">
                <a:latin typeface="Microsoft Sans Serif"/>
                <a:cs typeface="Microsoft Sans Serif"/>
              </a:rPr>
              <a:t> </a:t>
            </a:r>
            <a:r>
              <a:rPr dirty="0" baseline="1543" sz="2700" spc="-600">
                <a:latin typeface="Microsoft Sans Serif"/>
                <a:cs typeface="Microsoft Sans Serif"/>
              </a:rPr>
              <a:t>أكو</a:t>
            </a:r>
            <a:r>
              <a:rPr dirty="0" baseline="1543" sz="2700" spc="-359">
                <a:latin typeface="Microsoft Sans Serif"/>
                <a:cs typeface="Microsoft Sans Serif"/>
              </a:rPr>
              <a:t> </a:t>
            </a:r>
            <a:r>
              <a:rPr dirty="0" baseline="9259" sz="2700" spc="-1155">
                <a:latin typeface="Microsoft Sans Serif"/>
                <a:cs typeface="Microsoft Sans Serif"/>
              </a:rPr>
              <a:t>طف</a:t>
            </a:r>
            <a:r>
              <a:rPr dirty="0" baseline="30864" sz="2700" spc="-1155">
                <a:latin typeface="Microsoft Sans Serif"/>
                <a:cs typeface="Microsoft Sans Serif"/>
              </a:rPr>
              <a:t>„</a:t>
            </a:r>
            <a:r>
              <a:rPr dirty="0" baseline="30864" sz="2700" spc="-442">
                <a:latin typeface="Microsoft Sans Serif"/>
                <a:cs typeface="Microsoft Sans Serif"/>
              </a:rPr>
              <a:t> </a:t>
            </a:r>
            <a:r>
              <a:rPr dirty="0" baseline="18518" sz="2700" spc="-1477">
                <a:latin typeface="Microsoft Sans Serif"/>
                <a:cs typeface="Microsoft Sans Serif"/>
              </a:rPr>
              <a:t>ف</a:t>
            </a:r>
            <a:r>
              <a:rPr dirty="0" baseline="35493" sz="2700" spc="-1477">
                <a:latin typeface="Microsoft Sans Serif"/>
                <a:cs typeface="Microsoft Sans Serif"/>
              </a:rPr>
              <a:t>.</a:t>
            </a:r>
            <a:endParaRPr baseline="35493" sz="2700">
              <a:latin typeface="Microsoft Sans Serif"/>
              <a:cs typeface="Microsoft Sans Serif"/>
            </a:endParaRPr>
          </a:p>
        </p:txBody>
      </p:sp>
      <p:sp>
        <p:nvSpPr>
          <p:cNvPr id="35" name="object 35" descr=""/>
          <p:cNvSpPr txBox="1"/>
          <p:nvPr/>
        </p:nvSpPr>
        <p:spPr>
          <a:xfrm>
            <a:off x="11720321" y="4904994"/>
            <a:ext cx="25400" cy="299720"/>
          </a:xfrm>
          <a:prstGeom prst="rect">
            <a:avLst/>
          </a:prstGeom>
        </p:spPr>
        <p:txBody>
          <a:bodyPr wrap="square" lIns="0" tIns="12700" rIns="0" bIns="0" rtlCol="0" vert="horz">
            <a:spAutoFit/>
          </a:bodyPr>
          <a:lstStyle/>
          <a:p>
            <a:pPr algn="ctr">
              <a:lnSpc>
                <a:spcPct val="100000"/>
              </a:lnSpc>
              <a:spcBef>
                <a:spcPts val="100"/>
              </a:spcBef>
            </a:pPr>
            <a:r>
              <a:rPr dirty="0" sz="1800" spc="-500">
                <a:latin typeface="Microsoft Sans Serif"/>
                <a:cs typeface="Microsoft Sans Serif"/>
              </a:rPr>
              <a:t>.</a:t>
            </a:r>
            <a:endParaRPr sz="1800">
              <a:latin typeface="Microsoft Sans Serif"/>
              <a:cs typeface="Microsoft Sans Serif"/>
            </a:endParaRPr>
          </a:p>
        </p:txBody>
      </p:sp>
      <p:sp>
        <p:nvSpPr>
          <p:cNvPr id="36" name="object 36" descr=""/>
          <p:cNvSpPr/>
          <p:nvPr/>
        </p:nvSpPr>
        <p:spPr>
          <a:xfrm>
            <a:off x="4609719" y="5218429"/>
            <a:ext cx="7257415" cy="6350"/>
          </a:xfrm>
          <a:custGeom>
            <a:avLst/>
            <a:gdLst/>
            <a:ahLst/>
            <a:cxnLst/>
            <a:rect l="l" t="t" r="r" b="b"/>
            <a:pathLst>
              <a:path w="7257415" h="6350">
                <a:moveTo>
                  <a:pt x="7257287" y="0"/>
                </a:moveTo>
                <a:lnTo>
                  <a:pt x="0" y="0"/>
                </a:lnTo>
                <a:lnTo>
                  <a:pt x="0" y="6096"/>
                </a:lnTo>
                <a:lnTo>
                  <a:pt x="7257287" y="6096"/>
                </a:lnTo>
                <a:lnTo>
                  <a:pt x="7257287" y="0"/>
                </a:lnTo>
                <a:close/>
              </a:path>
            </a:pathLst>
          </a:custGeom>
          <a:solidFill>
            <a:srgbClr val="000000"/>
          </a:solidFill>
        </p:spPr>
        <p:txBody>
          <a:bodyPr wrap="square" lIns="0" tIns="0" rIns="0" bIns="0" rtlCol="0"/>
          <a:lstStyle/>
          <a:p/>
        </p:txBody>
      </p:sp>
      <p:sp>
        <p:nvSpPr>
          <p:cNvPr id="37" name="object 37" descr=""/>
          <p:cNvSpPr txBox="1"/>
          <p:nvPr/>
        </p:nvSpPr>
        <p:spPr>
          <a:xfrm>
            <a:off x="11328654" y="4970526"/>
            <a:ext cx="553085" cy="299720"/>
          </a:xfrm>
          <a:prstGeom prst="rect">
            <a:avLst/>
          </a:prstGeom>
        </p:spPr>
        <p:txBody>
          <a:bodyPr wrap="square" lIns="0" tIns="12700" rIns="0" bIns="0" rtlCol="0" vert="horz">
            <a:spAutoFit/>
          </a:bodyPr>
          <a:lstStyle/>
          <a:p>
            <a:pPr algn="r" marL="12700" marR="5080">
              <a:lnSpc>
                <a:spcPct val="100000"/>
              </a:lnSpc>
              <a:spcBef>
                <a:spcPts val="100"/>
              </a:spcBef>
            </a:pPr>
            <a:r>
              <a:rPr dirty="0" baseline="1543" sz="2700" spc="-150">
                <a:latin typeface="Microsoft Sans Serif"/>
                <a:cs typeface="Microsoft Sans Serif"/>
              </a:rPr>
              <a:t>مر</a:t>
            </a:r>
            <a:r>
              <a:rPr dirty="0" baseline="1543" sz="2700" spc="97">
                <a:latin typeface="Microsoft Sans Serif"/>
                <a:cs typeface="Microsoft Sans Serif"/>
              </a:rPr>
              <a:t> </a:t>
            </a:r>
            <a:r>
              <a:rPr dirty="0" baseline="1543" sz="2700" spc="-525">
                <a:latin typeface="Microsoft Sans Serif"/>
                <a:cs typeface="Microsoft Sans Serif"/>
              </a:rPr>
              <a:t>أل</a:t>
            </a:r>
            <a:r>
              <a:rPr dirty="0" baseline="1543" sz="2700" spc="-397">
                <a:latin typeface="Microsoft Sans Serif"/>
                <a:cs typeface="Microsoft Sans Serif"/>
              </a:rPr>
              <a:t> </a:t>
            </a:r>
            <a:r>
              <a:rPr dirty="0" baseline="1543" sz="2700" spc="-502">
                <a:latin typeface="Microsoft Sans Serif"/>
                <a:cs typeface="Microsoft Sans Serif"/>
              </a:rPr>
              <a:t>ندا</a:t>
            </a:r>
            <a:r>
              <a:rPr dirty="0" sz="1800" spc="-335">
                <a:latin typeface="Microsoft Sans Serif"/>
                <a:cs typeface="Microsoft Sans Serif"/>
              </a:rPr>
              <a:t>,</a:t>
            </a:r>
            <a:endParaRPr sz="1800">
              <a:latin typeface="Microsoft Sans Serif"/>
              <a:cs typeface="Microsoft Sans Serif"/>
            </a:endParaRPr>
          </a:p>
        </p:txBody>
      </p:sp>
      <p:sp>
        <p:nvSpPr>
          <p:cNvPr id="38" name="object 38" descr=""/>
          <p:cNvSpPr txBox="1"/>
          <p:nvPr/>
        </p:nvSpPr>
        <p:spPr>
          <a:xfrm>
            <a:off x="11434318" y="4818126"/>
            <a:ext cx="149225" cy="299720"/>
          </a:xfrm>
          <a:prstGeom prst="rect">
            <a:avLst/>
          </a:prstGeom>
        </p:spPr>
        <p:txBody>
          <a:bodyPr wrap="square" lIns="0" tIns="12700" rIns="0" bIns="0" rtlCol="0" vert="horz">
            <a:spAutoFit/>
          </a:bodyPr>
          <a:lstStyle/>
          <a:p>
            <a:pPr algn="r" marL="38100" marR="30480">
              <a:lnSpc>
                <a:spcPct val="100000"/>
              </a:lnSpc>
              <a:spcBef>
                <a:spcPts val="100"/>
              </a:spcBef>
            </a:pPr>
            <a:r>
              <a:rPr dirty="0" baseline="-12345" sz="2700" spc="-1395">
                <a:latin typeface="Microsoft Sans Serif"/>
                <a:cs typeface="Microsoft Sans Serif"/>
              </a:rPr>
              <a:t>حت</a:t>
            </a:r>
            <a:r>
              <a:rPr dirty="0" sz="1800" spc="-930">
                <a:latin typeface="Microsoft Sans Serif"/>
                <a:cs typeface="Microsoft Sans Serif"/>
              </a:rPr>
              <a:t>„</a:t>
            </a:r>
            <a:endParaRPr sz="1800">
              <a:latin typeface="Microsoft Sans Serif"/>
              <a:cs typeface="Microsoft Sans Serif"/>
            </a:endParaRPr>
          </a:p>
        </p:txBody>
      </p:sp>
      <p:sp>
        <p:nvSpPr>
          <p:cNvPr id="39" name="object 39" descr=""/>
          <p:cNvSpPr txBox="1"/>
          <p:nvPr/>
        </p:nvSpPr>
        <p:spPr>
          <a:xfrm>
            <a:off x="4546853" y="4970526"/>
            <a:ext cx="6812280" cy="299720"/>
          </a:xfrm>
          <a:prstGeom prst="rect">
            <a:avLst/>
          </a:prstGeom>
        </p:spPr>
        <p:txBody>
          <a:bodyPr wrap="square" lIns="0" tIns="12700" rIns="0" bIns="0" rtlCol="0" vert="horz">
            <a:spAutoFit/>
          </a:bodyPr>
          <a:lstStyle/>
          <a:p>
            <a:pPr algn="r" marL="63500" marR="43180">
              <a:lnSpc>
                <a:spcPct val="100000"/>
              </a:lnSpc>
              <a:spcBef>
                <a:spcPts val="100"/>
              </a:spcBef>
            </a:pPr>
            <a:r>
              <a:rPr dirty="0" baseline="1543" sz="2700" spc="-622">
                <a:latin typeface="Microsoft Sans Serif"/>
                <a:cs typeface="Microsoft Sans Serif"/>
              </a:rPr>
              <a:t>.</a:t>
            </a:r>
            <a:r>
              <a:rPr dirty="0" baseline="1543" sz="2700" spc="-622">
                <a:latin typeface="Microsoft Sans Serif"/>
                <a:cs typeface="Microsoft Sans Serif"/>
              </a:rPr>
              <a:t>ة</a:t>
            </a:r>
            <a:r>
              <a:rPr dirty="0" baseline="18518" sz="2700" spc="-622">
                <a:latin typeface="Microsoft Sans Serif"/>
                <a:cs typeface="Microsoft Sans Serif"/>
              </a:rPr>
              <a:t>„</a:t>
            </a:r>
            <a:r>
              <a:rPr dirty="0" baseline="18518" sz="2700" spc="-359">
                <a:latin typeface="Microsoft Sans Serif"/>
                <a:cs typeface="Microsoft Sans Serif"/>
              </a:rPr>
              <a:t> </a:t>
            </a:r>
            <a:r>
              <a:rPr dirty="0" baseline="4629" sz="2700" spc="-1132">
                <a:latin typeface="Microsoft Sans Serif"/>
                <a:cs typeface="Microsoft Sans Serif"/>
              </a:rPr>
              <a:t>ث</a:t>
            </a:r>
            <a:r>
              <a:rPr dirty="0" baseline="1543" sz="2700" spc="-1132">
                <a:latin typeface="Microsoft Sans Serif"/>
                <a:cs typeface="Microsoft Sans Serif"/>
              </a:rPr>
              <a:t>„</a:t>
            </a:r>
            <a:r>
              <a:rPr dirty="0" baseline="1543" sz="2700" spc="-1132">
                <a:latin typeface="Microsoft Sans Serif"/>
                <a:cs typeface="Microsoft Sans Serif"/>
              </a:rPr>
              <a:t>تال</a:t>
            </a:r>
            <a:r>
              <a:rPr dirty="0" baseline="20061" sz="2700" spc="-1132">
                <a:latin typeface="Microsoft Sans Serif"/>
                <a:cs typeface="Microsoft Sans Serif"/>
              </a:rPr>
              <a:t>.</a:t>
            </a:r>
            <a:r>
              <a:rPr dirty="0" baseline="20061" sz="2700" spc="142">
                <a:latin typeface="Microsoft Sans Serif"/>
                <a:cs typeface="Microsoft Sans Serif"/>
              </a:rPr>
              <a:t> </a:t>
            </a:r>
            <a:r>
              <a:rPr dirty="0" baseline="15432" sz="2700" spc="-352">
                <a:latin typeface="Microsoft Sans Serif"/>
                <a:cs typeface="Microsoft Sans Serif"/>
              </a:rPr>
              <a:t>ع</a:t>
            </a:r>
            <a:r>
              <a:rPr dirty="0" baseline="15432" sz="2700" spc="-397">
                <a:latin typeface="Microsoft Sans Serif"/>
                <a:cs typeface="Microsoft Sans Serif"/>
              </a:rPr>
              <a:t> </a:t>
            </a:r>
            <a:r>
              <a:rPr dirty="0" baseline="1543" sz="2700" spc="-735">
                <a:latin typeface="Microsoft Sans Serif"/>
                <a:cs typeface="Microsoft Sans Serif"/>
              </a:rPr>
              <a:t>ة</a:t>
            </a:r>
            <a:r>
              <a:rPr dirty="0" baseline="18518" sz="2700" spc="-735">
                <a:latin typeface="Microsoft Sans Serif"/>
                <a:cs typeface="Microsoft Sans Serif"/>
              </a:rPr>
              <a:t>„</a:t>
            </a:r>
            <a:r>
              <a:rPr dirty="0" baseline="18518" sz="2700" spc="-359">
                <a:latin typeface="Microsoft Sans Serif"/>
                <a:cs typeface="Microsoft Sans Serif"/>
              </a:rPr>
              <a:t> </a:t>
            </a:r>
            <a:r>
              <a:rPr dirty="0" baseline="1543" sz="2700" spc="-1170">
                <a:latin typeface="Microsoft Sans Serif"/>
                <a:cs typeface="Microsoft Sans Serif"/>
              </a:rPr>
              <a:t>قر</a:t>
            </a:r>
            <a:r>
              <a:rPr dirty="0" baseline="23148" sz="2700" spc="-1170">
                <a:latin typeface="Microsoft Sans Serif"/>
                <a:cs typeface="Microsoft Sans Serif"/>
              </a:rPr>
              <a:t>„</a:t>
            </a:r>
            <a:r>
              <a:rPr dirty="0" baseline="23148" sz="2700" spc="-450">
                <a:latin typeface="Microsoft Sans Serif"/>
                <a:cs typeface="Microsoft Sans Serif"/>
              </a:rPr>
              <a:t> </a:t>
            </a:r>
            <a:r>
              <a:rPr dirty="0" baseline="10802" sz="2700" spc="-1072">
                <a:latin typeface="Microsoft Sans Serif"/>
                <a:cs typeface="Microsoft Sans Serif"/>
              </a:rPr>
              <a:t>ن</a:t>
            </a:r>
            <a:r>
              <a:rPr dirty="0" baseline="6172" sz="2700" spc="-1072">
                <a:latin typeface="Microsoft Sans Serif"/>
                <a:cs typeface="Microsoft Sans Serif"/>
              </a:rPr>
              <a:t>„</a:t>
            </a:r>
            <a:r>
              <a:rPr dirty="0" baseline="6172" sz="2700" spc="-270">
                <a:latin typeface="Microsoft Sans Serif"/>
                <a:cs typeface="Microsoft Sans Serif"/>
              </a:rPr>
              <a:t> </a:t>
            </a:r>
            <a:r>
              <a:rPr dirty="0" baseline="15432" sz="2700" spc="-952">
                <a:latin typeface="Microsoft Sans Serif"/>
                <a:cs typeface="Microsoft Sans Serif"/>
              </a:rPr>
              <a:t>طن</a:t>
            </a:r>
            <a:r>
              <a:rPr dirty="0" baseline="10802" sz="2700" spc="-952">
                <a:latin typeface="Microsoft Sans Serif"/>
                <a:cs typeface="Microsoft Sans Serif"/>
              </a:rPr>
              <a:t>,</a:t>
            </a:r>
            <a:r>
              <a:rPr dirty="0" baseline="10802" sz="2700" spc="-165">
                <a:latin typeface="Microsoft Sans Serif"/>
                <a:cs typeface="Microsoft Sans Serif"/>
              </a:rPr>
              <a:t> </a:t>
            </a:r>
            <a:r>
              <a:rPr dirty="0" baseline="9259" sz="2700" spc="-675">
                <a:latin typeface="Microsoft Sans Serif"/>
                <a:cs typeface="Microsoft Sans Serif"/>
              </a:rPr>
              <a:t>اهرش</a:t>
            </a:r>
            <a:r>
              <a:rPr dirty="0" baseline="21604" sz="2700" spc="-322">
                <a:latin typeface="Microsoft Sans Serif"/>
                <a:cs typeface="Microsoft Sans Serif"/>
              </a:rPr>
              <a:t> </a:t>
            </a:r>
            <a:r>
              <a:rPr dirty="0" baseline="16975" sz="2700" spc="-1267">
                <a:latin typeface="Microsoft Sans Serif"/>
                <a:cs typeface="Microsoft Sans Serif"/>
              </a:rPr>
              <a:t>ت</a:t>
            </a:r>
            <a:r>
              <a:rPr dirty="0" baseline="33950" sz="2700" spc="-1267">
                <a:latin typeface="Microsoft Sans Serif"/>
                <a:cs typeface="Microsoft Sans Serif"/>
              </a:rPr>
              <a:t>.</a:t>
            </a:r>
            <a:r>
              <a:rPr dirty="0" baseline="33950" sz="2700" spc="-52">
                <a:latin typeface="Microsoft Sans Serif"/>
                <a:cs typeface="Microsoft Sans Serif"/>
              </a:rPr>
              <a:t> </a:t>
            </a:r>
            <a:r>
              <a:rPr dirty="0" baseline="1543" sz="2700" spc="-1005">
                <a:latin typeface="Microsoft Sans Serif"/>
                <a:cs typeface="Microsoft Sans Serif"/>
              </a:rPr>
              <a:t>ي</a:t>
            </a:r>
            <a:r>
              <a:rPr dirty="0" baseline="-10802" sz="2700" spc="-1005">
                <a:latin typeface="Microsoft Sans Serif"/>
                <a:cs typeface="Microsoft Sans Serif"/>
              </a:rPr>
              <a:t>„</a:t>
            </a:r>
            <a:r>
              <a:rPr dirty="0" baseline="29320" sz="2700" spc="-1005">
                <a:latin typeface="Microsoft Sans Serif"/>
                <a:cs typeface="Microsoft Sans Serif"/>
              </a:rPr>
              <a:t>.</a:t>
            </a:r>
            <a:r>
              <a:rPr dirty="0" baseline="12345" sz="2700" spc="-1005">
                <a:latin typeface="Microsoft Sans Serif"/>
                <a:cs typeface="Microsoft Sans Serif"/>
              </a:rPr>
              <a:t>ق</a:t>
            </a:r>
            <a:r>
              <a:rPr dirty="0" baseline="12345" sz="2700" spc="-382">
                <a:latin typeface="Microsoft Sans Serif"/>
                <a:cs typeface="Microsoft Sans Serif"/>
              </a:rPr>
              <a:t> </a:t>
            </a:r>
            <a:r>
              <a:rPr dirty="0" baseline="23148" sz="2700" spc="-719">
                <a:latin typeface="Microsoft Sans Serif"/>
                <a:cs typeface="Microsoft Sans Serif"/>
              </a:rPr>
              <a:t>اهت</a:t>
            </a:r>
            <a:r>
              <a:rPr dirty="0" baseline="12345" sz="2700" spc="-719">
                <a:latin typeface="Microsoft Sans Serif"/>
                <a:cs typeface="Microsoft Sans Serif"/>
              </a:rPr>
              <a:t>,</a:t>
            </a:r>
            <a:r>
              <a:rPr dirty="0" baseline="10802" sz="2700" spc="-719">
                <a:latin typeface="Microsoft Sans Serif"/>
                <a:cs typeface="Microsoft Sans Serif"/>
              </a:rPr>
              <a:t>حاص</a:t>
            </a:r>
            <a:r>
              <a:rPr dirty="0" baseline="10802" sz="2700" spc="-359">
                <a:latin typeface="Microsoft Sans Serif"/>
                <a:cs typeface="Microsoft Sans Serif"/>
              </a:rPr>
              <a:t> </a:t>
            </a:r>
            <a:r>
              <a:rPr dirty="0" baseline="1543" sz="2700" spc="-735">
                <a:latin typeface="Microsoft Sans Serif"/>
                <a:cs typeface="Microsoft Sans Serif"/>
              </a:rPr>
              <a:t>ة</a:t>
            </a:r>
            <a:r>
              <a:rPr dirty="0" baseline="18518" sz="2700" spc="-735">
                <a:latin typeface="Microsoft Sans Serif"/>
                <a:cs typeface="Microsoft Sans Serif"/>
              </a:rPr>
              <a:t>„</a:t>
            </a:r>
            <a:r>
              <a:rPr dirty="0" baseline="18518" sz="2700" spc="-359">
                <a:latin typeface="Microsoft Sans Serif"/>
                <a:cs typeface="Microsoft Sans Serif"/>
              </a:rPr>
              <a:t> </a:t>
            </a:r>
            <a:r>
              <a:rPr dirty="0" baseline="4629" sz="2700" spc="-1064">
                <a:latin typeface="Microsoft Sans Serif"/>
                <a:cs typeface="Microsoft Sans Serif"/>
              </a:rPr>
              <a:t>ث</a:t>
            </a:r>
            <a:r>
              <a:rPr dirty="0" baseline="1543" sz="2700" spc="-1064">
                <a:latin typeface="Microsoft Sans Serif"/>
                <a:cs typeface="Microsoft Sans Serif"/>
              </a:rPr>
              <a:t>,</a:t>
            </a:r>
            <a:r>
              <a:rPr dirty="0" baseline="1543" sz="2700" spc="-1064">
                <a:latin typeface="Microsoft Sans Serif"/>
                <a:cs typeface="Microsoft Sans Serif"/>
              </a:rPr>
              <a:t>عر</a:t>
            </a:r>
            <a:r>
              <a:rPr dirty="0" baseline="29320" sz="2700" spc="-1064">
                <a:latin typeface="Microsoft Sans Serif"/>
                <a:cs typeface="Microsoft Sans Serif"/>
              </a:rPr>
              <a:t>.</a:t>
            </a:r>
            <a:r>
              <a:rPr dirty="0" baseline="29320" sz="2700" spc="585">
                <a:latin typeface="Microsoft Sans Serif"/>
                <a:cs typeface="Microsoft Sans Serif"/>
              </a:rPr>
              <a:t> </a:t>
            </a:r>
            <a:r>
              <a:rPr dirty="0" baseline="9259" sz="2700" spc="-675">
                <a:latin typeface="Microsoft Sans Serif"/>
                <a:cs typeface="Microsoft Sans Serif"/>
              </a:rPr>
              <a:t>اهرش</a:t>
            </a:r>
            <a:r>
              <a:rPr dirty="0" baseline="21604" sz="2700" spc="-322">
                <a:latin typeface="Microsoft Sans Serif"/>
                <a:cs typeface="Microsoft Sans Serif"/>
              </a:rPr>
              <a:t> </a:t>
            </a:r>
            <a:r>
              <a:rPr dirty="0" baseline="16975" sz="2700" spc="-1267">
                <a:latin typeface="Microsoft Sans Serif"/>
                <a:cs typeface="Microsoft Sans Serif"/>
              </a:rPr>
              <a:t>ت</a:t>
            </a:r>
            <a:r>
              <a:rPr dirty="0" baseline="33950" sz="2700" spc="-1267">
                <a:latin typeface="Microsoft Sans Serif"/>
                <a:cs typeface="Microsoft Sans Serif"/>
              </a:rPr>
              <a:t>.</a:t>
            </a:r>
            <a:r>
              <a:rPr dirty="0" baseline="33950" sz="2700" spc="-60">
                <a:latin typeface="Microsoft Sans Serif"/>
                <a:cs typeface="Microsoft Sans Serif"/>
              </a:rPr>
              <a:t> </a:t>
            </a:r>
            <a:r>
              <a:rPr dirty="0" baseline="1543" sz="2700" spc="-735">
                <a:latin typeface="Microsoft Sans Serif"/>
                <a:cs typeface="Microsoft Sans Serif"/>
              </a:rPr>
              <a:t>ة</a:t>
            </a:r>
            <a:r>
              <a:rPr dirty="0" baseline="18518" sz="2700" spc="-735">
                <a:latin typeface="Microsoft Sans Serif"/>
                <a:cs typeface="Microsoft Sans Serif"/>
              </a:rPr>
              <a:t>„</a:t>
            </a:r>
            <a:r>
              <a:rPr dirty="0" baseline="18518" sz="2700" spc="-359">
                <a:latin typeface="Microsoft Sans Serif"/>
                <a:cs typeface="Microsoft Sans Serif"/>
              </a:rPr>
              <a:t> </a:t>
            </a:r>
            <a:r>
              <a:rPr dirty="0" baseline="1543" sz="2700" spc="-1170">
                <a:latin typeface="Microsoft Sans Serif"/>
                <a:cs typeface="Microsoft Sans Serif"/>
              </a:rPr>
              <a:t>قر</a:t>
            </a:r>
            <a:r>
              <a:rPr dirty="0" baseline="23148" sz="2700" spc="-1170">
                <a:latin typeface="Microsoft Sans Serif"/>
                <a:cs typeface="Microsoft Sans Serif"/>
              </a:rPr>
              <a:t>„</a:t>
            </a:r>
            <a:r>
              <a:rPr dirty="0" baseline="23148" sz="2700" spc="-450">
                <a:latin typeface="Microsoft Sans Serif"/>
                <a:cs typeface="Microsoft Sans Serif"/>
              </a:rPr>
              <a:t> </a:t>
            </a:r>
            <a:r>
              <a:rPr dirty="0" baseline="10802" sz="2700" spc="-1072">
                <a:latin typeface="Microsoft Sans Serif"/>
                <a:cs typeface="Microsoft Sans Serif"/>
              </a:rPr>
              <a:t>ن</a:t>
            </a:r>
            <a:r>
              <a:rPr dirty="0" baseline="6172" sz="2700" spc="-1072">
                <a:latin typeface="Microsoft Sans Serif"/>
                <a:cs typeface="Microsoft Sans Serif"/>
              </a:rPr>
              <a:t>„</a:t>
            </a:r>
            <a:r>
              <a:rPr dirty="0" baseline="6172" sz="2700" spc="-270">
                <a:latin typeface="Microsoft Sans Serif"/>
                <a:cs typeface="Microsoft Sans Serif"/>
              </a:rPr>
              <a:t> </a:t>
            </a:r>
            <a:r>
              <a:rPr dirty="0" baseline="9259" sz="2700" spc="-982">
                <a:latin typeface="Microsoft Sans Serif"/>
                <a:cs typeface="Microsoft Sans Serif"/>
              </a:rPr>
              <a:t>ط</a:t>
            </a:r>
            <a:r>
              <a:rPr dirty="0" baseline="9259" sz="2700" spc="-352">
                <a:latin typeface="Microsoft Sans Serif"/>
                <a:cs typeface="Microsoft Sans Serif"/>
              </a:rPr>
              <a:t> </a:t>
            </a:r>
            <a:r>
              <a:rPr dirty="0" baseline="1543" sz="2700" spc="-817">
                <a:latin typeface="Microsoft Sans Serif"/>
                <a:cs typeface="Microsoft Sans Serif"/>
              </a:rPr>
              <a:t>ن</a:t>
            </a:r>
            <a:r>
              <a:rPr dirty="0" baseline="15432" sz="2700" spc="-817">
                <a:latin typeface="Microsoft Sans Serif"/>
                <a:cs typeface="Microsoft Sans Serif"/>
              </a:rPr>
              <a:t>.</a:t>
            </a:r>
            <a:r>
              <a:rPr dirty="0" baseline="15432" sz="2700" spc="-217">
                <a:latin typeface="Microsoft Sans Serif"/>
                <a:cs typeface="Microsoft Sans Serif"/>
              </a:rPr>
              <a:t> </a:t>
            </a:r>
            <a:r>
              <a:rPr dirty="0" baseline="9259" sz="2700" spc="-75">
                <a:latin typeface="Microsoft Sans Serif"/>
                <a:cs typeface="Microsoft Sans Serif"/>
              </a:rPr>
              <a:t>م</a:t>
            </a:r>
            <a:r>
              <a:rPr dirty="0" baseline="9259" sz="2700" spc="-382">
                <a:latin typeface="Microsoft Sans Serif"/>
                <a:cs typeface="Microsoft Sans Serif"/>
              </a:rPr>
              <a:t> </a:t>
            </a:r>
            <a:r>
              <a:rPr dirty="0" baseline="21604" sz="2700" spc="-1335">
                <a:latin typeface="Microsoft Sans Serif"/>
                <a:cs typeface="Microsoft Sans Serif"/>
              </a:rPr>
              <a:t>حص</a:t>
            </a:r>
            <a:r>
              <a:rPr dirty="0" baseline="38580" sz="2700" spc="-1335">
                <a:latin typeface="Microsoft Sans Serif"/>
                <a:cs typeface="Microsoft Sans Serif"/>
              </a:rPr>
              <a:t>.</a:t>
            </a:r>
            <a:r>
              <a:rPr dirty="0" baseline="38580" sz="2700" spc="-382">
                <a:latin typeface="Microsoft Sans Serif"/>
                <a:cs typeface="Microsoft Sans Serif"/>
              </a:rPr>
              <a:t> </a:t>
            </a:r>
            <a:r>
              <a:rPr dirty="0" baseline="27777" sz="2700" spc="-1387">
                <a:latin typeface="Microsoft Sans Serif"/>
                <a:cs typeface="Microsoft Sans Serif"/>
              </a:rPr>
              <a:t>ب</a:t>
            </a:r>
            <a:r>
              <a:rPr dirty="0" baseline="43209" sz="2700" spc="-1387">
                <a:latin typeface="Microsoft Sans Serif"/>
                <a:cs typeface="Microsoft Sans Serif"/>
              </a:rPr>
              <a:t>„</a:t>
            </a:r>
            <a:r>
              <a:rPr dirty="0" baseline="43209" sz="2700" spc="-487">
                <a:latin typeface="Microsoft Sans Serif"/>
                <a:cs typeface="Microsoft Sans Serif"/>
              </a:rPr>
              <a:t> </a:t>
            </a:r>
            <a:r>
              <a:rPr dirty="0" baseline="35493" sz="2700" spc="-1380">
                <a:latin typeface="Microsoft Sans Serif"/>
                <a:cs typeface="Microsoft Sans Serif"/>
              </a:rPr>
              <a:t>ت</a:t>
            </a:r>
            <a:r>
              <a:rPr dirty="0" baseline="30864" sz="2700" spc="-1380">
                <a:latin typeface="Microsoft Sans Serif"/>
                <a:cs typeface="Microsoft Sans Serif"/>
              </a:rPr>
              <a:t>„</a:t>
            </a:r>
            <a:r>
              <a:rPr dirty="0" baseline="30864" sz="2700" spc="-254">
                <a:latin typeface="Microsoft Sans Serif"/>
                <a:cs typeface="Microsoft Sans Serif"/>
              </a:rPr>
              <a:t> </a:t>
            </a:r>
            <a:r>
              <a:rPr dirty="0" baseline="20061" sz="2700" spc="-660">
                <a:latin typeface="Microsoft Sans Serif"/>
                <a:cs typeface="Microsoft Sans Serif"/>
              </a:rPr>
              <a:t>مل</a:t>
            </a:r>
            <a:r>
              <a:rPr dirty="0" baseline="20061" sz="2700" spc="-367">
                <a:latin typeface="Microsoft Sans Serif"/>
                <a:cs typeface="Microsoft Sans Serif"/>
              </a:rPr>
              <a:t> </a:t>
            </a:r>
            <a:r>
              <a:rPr dirty="0" baseline="10802" sz="2700" spc="-172">
                <a:latin typeface="Microsoft Sans Serif"/>
                <a:cs typeface="Microsoft Sans Serif"/>
              </a:rPr>
              <a:t>ام</a:t>
            </a:r>
            <a:r>
              <a:rPr dirty="0" baseline="10802" sz="2700" spc="-359">
                <a:latin typeface="Microsoft Sans Serif"/>
                <a:cs typeface="Microsoft Sans Serif"/>
              </a:rPr>
              <a:t> </a:t>
            </a:r>
            <a:r>
              <a:rPr dirty="0" baseline="1543" sz="2700" spc="-885">
                <a:latin typeface="Microsoft Sans Serif"/>
                <a:cs typeface="Microsoft Sans Serif"/>
              </a:rPr>
              <a:t>ي</a:t>
            </a:r>
            <a:r>
              <a:rPr dirty="0" baseline="-10802" sz="2700" spc="-885">
                <a:latin typeface="Microsoft Sans Serif"/>
                <a:cs typeface="Microsoft Sans Serif"/>
              </a:rPr>
              <a:t>„</a:t>
            </a:r>
            <a:r>
              <a:rPr dirty="0" baseline="15432" sz="2700" spc="-885">
                <a:latin typeface="Microsoft Sans Serif"/>
                <a:cs typeface="Microsoft Sans Serif"/>
              </a:rPr>
              <a:t>عامت</a:t>
            </a:r>
            <a:r>
              <a:rPr dirty="0" baseline="27777" sz="2700" spc="-885">
                <a:latin typeface="Microsoft Sans Serif"/>
                <a:cs typeface="Microsoft Sans Serif"/>
              </a:rPr>
              <a:t>„</a:t>
            </a:r>
            <a:r>
              <a:rPr dirty="0" baseline="27777" sz="2700" spc="-412">
                <a:latin typeface="Microsoft Sans Serif"/>
                <a:cs typeface="Microsoft Sans Serif"/>
              </a:rPr>
              <a:t> </a:t>
            </a:r>
            <a:r>
              <a:rPr dirty="0" baseline="1543" sz="2700" spc="-869">
                <a:latin typeface="Microsoft Sans Serif"/>
                <a:cs typeface="Microsoft Sans Serif"/>
              </a:rPr>
              <a:t>حأل</a:t>
            </a:r>
            <a:r>
              <a:rPr dirty="0" baseline="16975" sz="2700" spc="-869">
                <a:latin typeface="Microsoft Sans Serif"/>
                <a:cs typeface="Microsoft Sans Serif"/>
              </a:rPr>
              <a:t>,</a:t>
            </a:r>
            <a:r>
              <a:rPr dirty="0" baseline="16975" sz="2700" spc="352">
                <a:latin typeface="Microsoft Sans Serif"/>
                <a:cs typeface="Microsoft Sans Serif"/>
              </a:rPr>
              <a:t> </a:t>
            </a:r>
            <a:r>
              <a:rPr dirty="0" baseline="6172" sz="2700" spc="-247">
                <a:latin typeface="Microsoft Sans Serif"/>
                <a:cs typeface="Microsoft Sans Serif"/>
              </a:rPr>
              <a:t>ا</a:t>
            </a:r>
            <a:r>
              <a:rPr dirty="0" baseline="6172" sz="2700" spc="-397">
                <a:latin typeface="Microsoft Sans Serif"/>
                <a:cs typeface="Microsoft Sans Serif"/>
              </a:rPr>
              <a:t> </a:t>
            </a:r>
            <a:r>
              <a:rPr dirty="0" baseline="10802" sz="2700" spc="-855">
                <a:latin typeface="Microsoft Sans Serif"/>
                <a:cs typeface="Microsoft Sans Serif"/>
              </a:rPr>
              <a:t>لصاوت</a:t>
            </a:r>
            <a:r>
              <a:rPr dirty="0" baseline="23148" sz="2700" spc="-855">
                <a:latin typeface="Microsoft Sans Serif"/>
                <a:cs typeface="Microsoft Sans Serif"/>
              </a:rPr>
              <a:t>„</a:t>
            </a:r>
            <a:r>
              <a:rPr dirty="0" baseline="15432" sz="2700" spc="-855">
                <a:latin typeface="Microsoft Sans Serif"/>
                <a:cs typeface="Microsoft Sans Serif"/>
              </a:rPr>
              <a:t>لا</a:t>
            </a:r>
            <a:r>
              <a:rPr dirty="0" baseline="15432" sz="2700" spc="-352">
                <a:latin typeface="Microsoft Sans Serif"/>
                <a:cs typeface="Microsoft Sans Serif"/>
              </a:rPr>
              <a:t> </a:t>
            </a:r>
            <a:r>
              <a:rPr dirty="0" baseline="10802" sz="2700" spc="-1087">
                <a:latin typeface="Microsoft Sans Serif"/>
                <a:cs typeface="Microsoft Sans Serif"/>
              </a:rPr>
              <a:t>لب</a:t>
            </a:r>
            <a:r>
              <a:rPr dirty="0" baseline="21604" sz="2700" spc="-412">
                <a:latin typeface="Microsoft Sans Serif"/>
                <a:cs typeface="Microsoft Sans Serif"/>
              </a:rPr>
              <a:t> </a:t>
            </a:r>
            <a:r>
              <a:rPr dirty="0" baseline="1543" sz="2700" spc="-667">
                <a:latin typeface="Microsoft Sans Serif"/>
                <a:cs typeface="Microsoft Sans Serif"/>
              </a:rPr>
              <a:t>اسو</a:t>
            </a:r>
            <a:r>
              <a:rPr dirty="0" baseline="1543" sz="2700" spc="-359">
                <a:latin typeface="Microsoft Sans Serif"/>
                <a:cs typeface="Microsoft Sans Serif"/>
              </a:rPr>
              <a:t> </a:t>
            </a:r>
            <a:r>
              <a:rPr dirty="0" baseline="9259" sz="2700" spc="-742">
                <a:latin typeface="Microsoft Sans Serif"/>
                <a:cs typeface="Microsoft Sans Serif"/>
              </a:rPr>
              <a:t>ري</a:t>
            </a:r>
            <a:r>
              <a:rPr dirty="0" baseline="1543" sz="2700" spc="-742">
                <a:latin typeface="Microsoft Sans Serif"/>
                <a:cs typeface="Microsoft Sans Serif"/>
              </a:rPr>
              <a:t>,</a:t>
            </a:r>
            <a:r>
              <a:rPr dirty="0" baseline="10802" sz="2700" spc="-742">
                <a:latin typeface="Microsoft Sans Serif"/>
                <a:cs typeface="Microsoft Sans Serif"/>
              </a:rPr>
              <a:t>ع</a:t>
            </a:r>
            <a:r>
              <a:rPr dirty="0" baseline="10802" sz="2700" spc="-359">
                <a:latin typeface="Microsoft Sans Serif"/>
                <a:cs typeface="Microsoft Sans Serif"/>
              </a:rPr>
              <a:t> </a:t>
            </a:r>
            <a:r>
              <a:rPr dirty="0" baseline="9259" sz="2700" spc="-675">
                <a:latin typeface="Microsoft Sans Serif"/>
                <a:cs typeface="Microsoft Sans Serif"/>
              </a:rPr>
              <a:t>اهرش</a:t>
            </a:r>
            <a:r>
              <a:rPr dirty="0" baseline="21604" sz="2700" spc="-322">
                <a:latin typeface="Microsoft Sans Serif"/>
                <a:cs typeface="Microsoft Sans Serif"/>
              </a:rPr>
              <a:t> </a:t>
            </a:r>
            <a:r>
              <a:rPr dirty="0" baseline="16975" sz="2700" spc="-1267">
                <a:latin typeface="Microsoft Sans Serif"/>
                <a:cs typeface="Microsoft Sans Serif"/>
              </a:rPr>
              <a:t>ت</a:t>
            </a:r>
            <a:r>
              <a:rPr dirty="0" baseline="33950" sz="2700" spc="-1267">
                <a:latin typeface="Microsoft Sans Serif"/>
                <a:cs typeface="Microsoft Sans Serif"/>
              </a:rPr>
              <a:t>.</a:t>
            </a:r>
            <a:r>
              <a:rPr dirty="0" baseline="33950" sz="2700" spc="-37">
                <a:latin typeface="Microsoft Sans Serif"/>
                <a:cs typeface="Microsoft Sans Serif"/>
              </a:rPr>
              <a:t> </a:t>
            </a:r>
            <a:r>
              <a:rPr dirty="0" baseline="24691" sz="2700" spc="-757">
                <a:latin typeface="Microsoft Sans Serif"/>
                <a:cs typeface="Microsoft Sans Serif"/>
              </a:rPr>
              <a:t>درحم</a:t>
            </a:r>
            <a:r>
              <a:rPr dirty="0" baseline="7716" sz="2700" spc="-757">
                <a:latin typeface="Microsoft Sans Serif"/>
                <a:cs typeface="Microsoft Sans Serif"/>
              </a:rPr>
              <a:t>,</a:t>
            </a:r>
            <a:r>
              <a:rPr dirty="0" baseline="37037" sz="2700" spc="-757">
                <a:latin typeface="Microsoft Sans Serif"/>
                <a:cs typeface="Microsoft Sans Serif"/>
              </a:rPr>
              <a:t>ل</a:t>
            </a:r>
            <a:r>
              <a:rPr dirty="0" baseline="37037" sz="2700" spc="-367">
                <a:latin typeface="Microsoft Sans Serif"/>
                <a:cs typeface="Microsoft Sans Serif"/>
              </a:rPr>
              <a:t> </a:t>
            </a:r>
            <a:r>
              <a:rPr dirty="0" baseline="1543" sz="2700" spc="-735">
                <a:latin typeface="Microsoft Sans Serif"/>
                <a:cs typeface="Microsoft Sans Serif"/>
              </a:rPr>
              <a:t>ة</a:t>
            </a:r>
            <a:r>
              <a:rPr dirty="0" baseline="18518" sz="2700" spc="-735">
                <a:latin typeface="Microsoft Sans Serif"/>
                <a:cs typeface="Microsoft Sans Serif"/>
              </a:rPr>
              <a:t>„</a:t>
            </a:r>
            <a:r>
              <a:rPr dirty="0" baseline="18518" sz="2700" spc="-359">
                <a:latin typeface="Microsoft Sans Serif"/>
                <a:cs typeface="Microsoft Sans Serif"/>
              </a:rPr>
              <a:t> </a:t>
            </a:r>
            <a:r>
              <a:rPr dirty="0" baseline="4629" sz="2700" spc="-1155">
                <a:latin typeface="Microsoft Sans Serif"/>
                <a:cs typeface="Microsoft Sans Serif"/>
              </a:rPr>
              <a:t>ث</a:t>
            </a:r>
            <a:r>
              <a:rPr dirty="0" baseline="1543" sz="2700" spc="-1155">
                <a:latin typeface="Microsoft Sans Serif"/>
                <a:cs typeface="Microsoft Sans Serif"/>
              </a:rPr>
              <a:t>„</a:t>
            </a:r>
            <a:r>
              <a:rPr dirty="0" baseline="18518" sz="2700" spc="-1155">
                <a:latin typeface="Microsoft Sans Serif"/>
                <a:cs typeface="Microsoft Sans Serif"/>
              </a:rPr>
              <a:t>صوصخ</a:t>
            </a:r>
            <a:r>
              <a:rPr dirty="0" baseline="40123" sz="2700" spc="-1155">
                <a:latin typeface="Microsoft Sans Serif"/>
                <a:cs typeface="Microsoft Sans Serif"/>
              </a:rPr>
              <a:t>.</a:t>
            </a:r>
            <a:r>
              <a:rPr dirty="0" baseline="27777" sz="2700" spc="-1155">
                <a:latin typeface="Microsoft Sans Serif"/>
                <a:cs typeface="Microsoft Sans Serif"/>
              </a:rPr>
              <a:t>لا</a:t>
            </a:r>
            <a:r>
              <a:rPr dirty="0" baseline="27777" sz="2700" spc="-352">
                <a:latin typeface="Microsoft Sans Serif"/>
                <a:cs typeface="Microsoft Sans Serif"/>
              </a:rPr>
              <a:t> </a:t>
            </a:r>
            <a:r>
              <a:rPr dirty="0" baseline="1543" sz="2700" spc="-735">
                <a:latin typeface="Microsoft Sans Serif"/>
                <a:cs typeface="Microsoft Sans Serif"/>
              </a:rPr>
              <a:t>ة</a:t>
            </a:r>
            <a:r>
              <a:rPr dirty="0" baseline="18518" sz="2700" spc="-735">
                <a:latin typeface="Microsoft Sans Serif"/>
                <a:cs typeface="Microsoft Sans Serif"/>
              </a:rPr>
              <a:t>„</a:t>
            </a:r>
            <a:r>
              <a:rPr dirty="0" baseline="18518" sz="2700" spc="-359">
                <a:latin typeface="Microsoft Sans Serif"/>
                <a:cs typeface="Microsoft Sans Serif"/>
              </a:rPr>
              <a:t> </a:t>
            </a:r>
            <a:r>
              <a:rPr dirty="0" baseline="1543" sz="2700" spc="-1110">
                <a:latin typeface="Microsoft Sans Serif"/>
                <a:cs typeface="Microsoft Sans Serif"/>
              </a:rPr>
              <a:t>تا</a:t>
            </a:r>
            <a:r>
              <a:rPr dirty="0" sz="1800" spc="-740">
                <a:latin typeface="Microsoft Sans Serif"/>
                <a:cs typeface="Microsoft Sans Serif"/>
              </a:rPr>
              <a:t>„</a:t>
            </a:r>
            <a:r>
              <a:rPr dirty="0" sz="1800" spc="-229">
                <a:latin typeface="Microsoft Sans Serif"/>
                <a:cs typeface="Microsoft Sans Serif"/>
              </a:rPr>
              <a:t> </a:t>
            </a:r>
            <a:r>
              <a:rPr dirty="0" baseline="15432" sz="2700" spc="-419">
                <a:latin typeface="Microsoft Sans Serif"/>
                <a:cs typeface="Microsoft Sans Serif"/>
              </a:rPr>
              <a:t>مج</a:t>
            </a:r>
            <a:r>
              <a:rPr dirty="0" baseline="15432" sz="2700" spc="-359">
                <a:latin typeface="Microsoft Sans Serif"/>
                <a:cs typeface="Microsoft Sans Serif"/>
              </a:rPr>
              <a:t> </a:t>
            </a:r>
            <a:r>
              <a:rPr dirty="0" baseline="1543" sz="2700" spc="-817">
                <a:latin typeface="Microsoft Sans Serif"/>
                <a:cs typeface="Microsoft Sans Serif"/>
              </a:rPr>
              <a:t>ن</a:t>
            </a:r>
            <a:r>
              <a:rPr dirty="0" baseline="15432" sz="2700" spc="-817">
                <a:latin typeface="Microsoft Sans Serif"/>
                <a:cs typeface="Microsoft Sans Serif"/>
              </a:rPr>
              <a:t>.</a:t>
            </a:r>
            <a:r>
              <a:rPr dirty="0" baseline="15432" sz="2700" spc="-217">
                <a:latin typeface="Microsoft Sans Serif"/>
                <a:cs typeface="Microsoft Sans Serif"/>
              </a:rPr>
              <a:t> </a:t>
            </a:r>
            <a:r>
              <a:rPr dirty="0" baseline="9259" sz="2700" spc="-75">
                <a:latin typeface="Microsoft Sans Serif"/>
                <a:cs typeface="Microsoft Sans Serif"/>
              </a:rPr>
              <a:t>م</a:t>
            </a:r>
            <a:r>
              <a:rPr dirty="0" baseline="9259" sz="2700" spc="-359">
                <a:latin typeface="Microsoft Sans Serif"/>
                <a:cs typeface="Microsoft Sans Serif"/>
              </a:rPr>
              <a:t> </a:t>
            </a:r>
            <a:r>
              <a:rPr dirty="0" baseline="1543" sz="2700" spc="-960">
                <a:latin typeface="Microsoft Sans Serif"/>
                <a:cs typeface="Microsoft Sans Serif"/>
              </a:rPr>
              <a:t>ةر</a:t>
            </a:r>
            <a:r>
              <a:rPr dirty="0" baseline="18518" sz="2700" spc="-960">
                <a:latin typeface="Microsoft Sans Serif"/>
                <a:cs typeface="Microsoft Sans Serif"/>
              </a:rPr>
              <a:t>„</a:t>
            </a:r>
            <a:r>
              <a:rPr dirty="0" baseline="18518" sz="2700" spc="67">
                <a:latin typeface="Microsoft Sans Serif"/>
                <a:cs typeface="Microsoft Sans Serif"/>
              </a:rPr>
              <a:t> </a:t>
            </a:r>
            <a:r>
              <a:rPr dirty="0" baseline="20061" sz="2700" spc="-922">
                <a:latin typeface="Microsoft Sans Serif"/>
                <a:cs typeface="Microsoft Sans Serif"/>
              </a:rPr>
              <a:t>وصلا</a:t>
            </a:r>
            <a:r>
              <a:rPr dirty="0" baseline="20061" sz="2700" spc="-375">
                <a:latin typeface="Microsoft Sans Serif"/>
                <a:cs typeface="Microsoft Sans Serif"/>
              </a:rPr>
              <a:t> </a:t>
            </a:r>
            <a:r>
              <a:rPr dirty="0" baseline="1543" sz="2700" spc="-525">
                <a:latin typeface="Microsoft Sans Serif"/>
                <a:cs typeface="Microsoft Sans Serif"/>
              </a:rPr>
              <a:t>وا</a:t>
            </a:r>
            <a:r>
              <a:rPr dirty="0" baseline="24691" sz="2700" spc="-52">
                <a:latin typeface="Microsoft Sans Serif"/>
                <a:cs typeface="Microsoft Sans Serif"/>
              </a:rPr>
              <a:t> </a:t>
            </a:r>
            <a:r>
              <a:rPr dirty="0" baseline="1543" sz="2700" spc="-735">
                <a:latin typeface="Microsoft Sans Serif"/>
                <a:cs typeface="Microsoft Sans Serif"/>
              </a:rPr>
              <a:t>ة</a:t>
            </a:r>
            <a:r>
              <a:rPr dirty="0" baseline="18518" sz="2700" spc="-735">
                <a:latin typeface="Microsoft Sans Serif"/>
                <a:cs typeface="Microsoft Sans Serif"/>
              </a:rPr>
              <a:t>„</a:t>
            </a:r>
            <a:r>
              <a:rPr dirty="0" baseline="18518" sz="2700" spc="-359">
                <a:latin typeface="Microsoft Sans Serif"/>
                <a:cs typeface="Microsoft Sans Serif"/>
              </a:rPr>
              <a:t> </a:t>
            </a:r>
            <a:r>
              <a:rPr dirty="0" baseline="29320" sz="2700" spc="-630">
                <a:latin typeface="Microsoft Sans Serif"/>
                <a:cs typeface="Microsoft Sans Serif"/>
              </a:rPr>
              <a:t>مولعملا</a:t>
            </a:r>
            <a:endParaRPr baseline="29320" sz="2700">
              <a:latin typeface="Microsoft Sans Serif"/>
              <a:cs typeface="Microsoft Sans Serif"/>
            </a:endParaRPr>
          </a:p>
        </p:txBody>
      </p:sp>
      <p:pic>
        <p:nvPicPr>
          <p:cNvPr id="40" name="object 40" descr=""/>
          <p:cNvPicPr/>
          <p:nvPr/>
        </p:nvPicPr>
        <p:blipFill>
          <a:blip r:embed="rId2" cstate="print"/>
          <a:stretch>
            <a:fillRect/>
          </a:stretch>
        </p:blipFill>
        <p:spPr>
          <a:xfrm>
            <a:off x="10776204" y="5442203"/>
            <a:ext cx="609600" cy="609599"/>
          </a:xfrm>
          <a:prstGeom prst="rect">
            <a:avLst/>
          </a:prstGeom>
        </p:spPr>
      </p:pic>
    </p:spTree>
  </p:cSld>
  <p:clrMapOvr>
    <a:masterClrMapping/>
  </p:clrMapOvr>
</p:sld>
</file>

<file path=ppt/slides/slide4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 descr=""/>
          <p:cNvSpPr txBox="1"/>
          <p:nvPr/>
        </p:nvSpPr>
        <p:spPr>
          <a:xfrm>
            <a:off x="5188965" y="1244853"/>
            <a:ext cx="867410" cy="330835"/>
          </a:xfrm>
          <a:prstGeom prst="rect">
            <a:avLst/>
          </a:prstGeom>
        </p:spPr>
        <p:txBody>
          <a:bodyPr wrap="square" lIns="0" tIns="13335" rIns="0" bIns="0" rtlCol="0" vert="horz">
            <a:spAutoFit/>
          </a:bodyPr>
          <a:lstStyle/>
          <a:p>
            <a:pPr algn="r" marL="38100" marR="30480">
              <a:lnSpc>
                <a:spcPct val="100000"/>
              </a:lnSpc>
              <a:spcBef>
                <a:spcPts val="105"/>
              </a:spcBef>
            </a:pPr>
            <a:r>
              <a:rPr dirty="0" baseline="13888" sz="3000" spc="-869" b="1">
                <a:latin typeface="Arial"/>
                <a:cs typeface="Arial"/>
              </a:rPr>
              <a:t>عح</a:t>
            </a:r>
            <a:r>
              <a:rPr dirty="0" baseline="12500" sz="3000" spc="-869" b="1">
                <a:latin typeface="Arial"/>
                <a:cs typeface="Arial"/>
              </a:rPr>
              <a:t>,</a:t>
            </a:r>
            <a:r>
              <a:rPr dirty="0" baseline="12500" sz="3000" spc="-427" b="1">
                <a:latin typeface="Arial"/>
                <a:cs typeface="Arial"/>
              </a:rPr>
              <a:t> </a:t>
            </a:r>
            <a:r>
              <a:rPr dirty="0" baseline="11111" sz="3000" spc="-569" b="1">
                <a:latin typeface="Arial"/>
                <a:cs typeface="Arial"/>
              </a:rPr>
              <a:t>ارملا</a:t>
            </a:r>
            <a:r>
              <a:rPr dirty="0" baseline="11111" sz="3000" spc="-442" b="1">
                <a:latin typeface="Arial"/>
                <a:cs typeface="Arial"/>
              </a:rPr>
              <a:t> </a:t>
            </a:r>
            <a:r>
              <a:rPr dirty="0" sz="2000" spc="-490" b="1">
                <a:latin typeface="Arial"/>
                <a:cs typeface="Arial"/>
              </a:rPr>
              <a:t>:</a:t>
            </a:r>
            <a:r>
              <a:rPr dirty="0" baseline="8333" sz="3000" spc="-735" b="1">
                <a:latin typeface="Arial"/>
                <a:cs typeface="Arial"/>
              </a:rPr>
              <a:t>اسداس</a:t>
            </a:r>
            <a:endParaRPr baseline="8333" sz="3000">
              <a:latin typeface="Arial"/>
              <a:cs typeface="Arial"/>
            </a:endParaRPr>
          </a:p>
        </p:txBody>
      </p:sp>
      <p:sp>
        <p:nvSpPr>
          <p:cNvPr id="3" name="object 3"/>
          <p:cNvSpPr txBox="1">
            <a:spLocks noGrp="1"/>
          </p:cNvSpPr>
          <p:nvPr>
            <p:ph type="title"/>
          </p:nvPr>
        </p:nvSpPr>
        <p:spPr>
          <a:xfrm>
            <a:off x="1959229" y="1133601"/>
            <a:ext cx="452120" cy="330835"/>
          </a:xfrm>
          <a:prstGeom prst="rect"/>
        </p:spPr>
        <p:txBody>
          <a:bodyPr wrap="square" lIns="0" tIns="13335" rIns="0" bIns="0" rtlCol="0" vert="horz">
            <a:spAutoFit/>
          </a:bodyPr>
          <a:lstStyle/>
          <a:p>
            <a:pPr algn="r" marL="38100" marR="30480">
              <a:lnSpc>
                <a:spcPct val="100000"/>
              </a:lnSpc>
              <a:spcBef>
                <a:spcPts val="105"/>
              </a:spcBef>
            </a:pPr>
            <a:r>
              <a:rPr dirty="0" baseline="-25000" sz="3000" spc="-825">
                <a:solidFill>
                  <a:srgbClr val="FFFFFF"/>
                </a:solidFill>
              </a:rPr>
              <a:t>ة</a:t>
            </a:r>
            <a:r>
              <a:rPr dirty="0" baseline="-8333" sz="3000" spc="-825">
                <a:solidFill>
                  <a:srgbClr val="FFFFFF"/>
                </a:solidFill>
              </a:rPr>
              <a:t>„</a:t>
            </a:r>
            <a:r>
              <a:rPr dirty="0" baseline="-8333" sz="3000" spc="-397">
                <a:solidFill>
                  <a:srgbClr val="FFFFFF"/>
                </a:solidFill>
              </a:rPr>
              <a:t> </a:t>
            </a:r>
            <a:r>
              <a:rPr dirty="0" baseline="-18055" sz="3000" spc="-719">
                <a:solidFill>
                  <a:srgbClr val="FFFFFF"/>
                </a:solidFill>
              </a:rPr>
              <a:t>مذق</a:t>
            </a:r>
            <a:r>
              <a:rPr dirty="0" sz="2000" spc="-480">
                <a:solidFill>
                  <a:srgbClr val="FFFFFF"/>
                </a:solidFill>
              </a:rPr>
              <a:t>„</a:t>
            </a:r>
            <a:r>
              <a:rPr dirty="0" sz="2000" spc="-325">
                <a:solidFill>
                  <a:srgbClr val="FFFFFF"/>
                </a:solidFill>
              </a:rPr>
              <a:t> </a:t>
            </a:r>
            <a:r>
              <a:rPr dirty="0" baseline="-6944" sz="3000" spc="-765">
                <a:solidFill>
                  <a:srgbClr val="FFFFFF"/>
                </a:solidFill>
              </a:rPr>
              <a:t>ملا</a:t>
            </a:r>
            <a:endParaRPr baseline="-6944" sz="3000"/>
          </a:p>
        </p:txBody>
      </p:sp>
      <p:sp>
        <p:nvSpPr>
          <p:cNvPr id="4" name="object 4" descr=""/>
          <p:cNvSpPr txBox="1"/>
          <p:nvPr/>
        </p:nvSpPr>
        <p:spPr>
          <a:xfrm>
            <a:off x="9567798" y="6309766"/>
            <a:ext cx="2011680" cy="331470"/>
          </a:xfrm>
          <a:prstGeom prst="rect">
            <a:avLst/>
          </a:prstGeom>
        </p:spPr>
        <p:txBody>
          <a:bodyPr wrap="square" lIns="0" tIns="13335" rIns="0" bIns="0" rtlCol="0" vert="horz">
            <a:spAutoFit/>
          </a:bodyPr>
          <a:lstStyle/>
          <a:p>
            <a:pPr marL="12700">
              <a:lnSpc>
                <a:spcPct val="100000"/>
              </a:lnSpc>
              <a:spcBef>
                <a:spcPts val="105"/>
              </a:spcBef>
            </a:pPr>
            <a:r>
              <a:rPr dirty="0" sz="2000" spc="-10" b="1">
                <a:latin typeface="Calibri"/>
                <a:cs typeface="Calibri"/>
                <a:hlinkClick r:id="rId2"/>
              </a:rPr>
              <a:t>www.midocean.ae</a:t>
            </a:r>
            <a:endParaRPr sz="2000">
              <a:latin typeface="Calibri"/>
              <a:cs typeface="Calibri"/>
            </a:endParaRPr>
          </a:p>
        </p:txBody>
      </p:sp>
      <p:pic>
        <p:nvPicPr>
          <p:cNvPr id="5" name="object 5" descr=""/>
          <p:cNvPicPr/>
          <p:nvPr/>
        </p:nvPicPr>
        <p:blipFill>
          <a:blip r:embed="rId3" cstate="print"/>
          <a:stretch>
            <a:fillRect/>
          </a:stretch>
        </p:blipFill>
        <p:spPr>
          <a:xfrm>
            <a:off x="9678923" y="268223"/>
            <a:ext cx="2305811" cy="1077468"/>
          </a:xfrm>
          <a:prstGeom prst="rect">
            <a:avLst/>
          </a:prstGeom>
        </p:spPr>
      </p:pic>
      <p:sp>
        <p:nvSpPr>
          <p:cNvPr id="6" name="object 6" descr=""/>
          <p:cNvSpPr txBox="1"/>
          <p:nvPr/>
        </p:nvSpPr>
        <p:spPr>
          <a:xfrm>
            <a:off x="9958578" y="2811271"/>
            <a:ext cx="68580" cy="299720"/>
          </a:xfrm>
          <a:prstGeom prst="rect">
            <a:avLst/>
          </a:prstGeom>
        </p:spPr>
        <p:txBody>
          <a:bodyPr wrap="square" lIns="0" tIns="12700" rIns="0" bIns="0" rtlCol="0" vert="horz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dirty="0" sz="1800" spc="-340">
                <a:latin typeface="Microsoft Sans Serif"/>
                <a:cs typeface="Microsoft Sans Serif"/>
              </a:rPr>
              <a:t>•</a:t>
            </a:r>
            <a:endParaRPr sz="1800">
              <a:latin typeface="Microsoft Sans Serif"/>
              <a:cs typeface="Microsoft Sans Serif"/>
            </a:endParaRPr>
          </a:p>
        </p:txBody>
      </p:sp>
      <p:sp>
        <p:nvSpPr>
          <p:cNvPr id="7" name="object 7" descr=""/>
          <p:cNvSpPr txBox="1"/>
          <p:nvPr/>
        </p:nvSpPr>
        <p:spPr>
          <a:xfrm>
            <a:off x="6312027" y="2757932"/>
            <a:ext cx="2851150" cy="299720"/>
          </a:xfrm>
          <a:prstGeom prst="rect">
            <a:avLst/>
          </a:prstGeom>
        </p:spPr>
        <p:txBody>
          <a:bodyPr wrap="square" lIns="0" tIns="12700" rIns="0" bIns="0" rtlCol="0" vert="horz">
            <a:spAutoFit/>
          </a:bodyPr>
          <a:lstStyle/>
          <a:p>
            <a:pPr algn="r" marL="63500" marR="55880">
              <a:lnSpc>
                <a:spcPct val="100000"/>
              </a:lnSpc>
              <a:spcBef>
                <a:spcPts val="100"/>
              </a:spcBef>
            </a:pPr>
            <a:r>
              <a:rPr dirty="0" baseline="-3086" sz="2700" spc="-892">
                <a:latin typeface="Microsoft Sans Serif"/>
                <a:cs typeface="Microsoft Sans Serif"/>
              </a:rPr>
              <a:t>حلا</a:t>
            </a:r>
            <a:r>
              <a:rPr dirty="0" baseline="-3086" sz="2700" spc="150">
                <a:latin typeface="Microsoft Sans Serif"/>
                <a:cs typeface="Microsoft Sans Serif"/>
              </a:rPr>
              <a:t> </a:t>
            </a:r>
            <a:r>
              <a:rPr dirty="0" sz="1800" spc="-500">
                <a:latin typeface="Microsoft Sans Serif"/>
                <a:cs typeface="Microsoft Sans Serif"/>
              </a:rPr>
              <a:t>.</a:t>
            </a:r>
            <a:r>
              <a:rPr dirty="0" sz="1800" spc="380">
                <a:latin typeface="Microsoft Sans Serif"/>
                <a:cs typeface="Microsoft Sans Serif"/>
              </a:rPr>
              <a:t> </a:t>
            </a:r>
            <a:r>
              <a:rPr dirty="0" baseline="-4629" sz="2700" spc="-1860">
                <a:latin typeface="Microsoft Sans Serif"/>
                <a:cs typeface="Microsoft Sans Serif"/>
              </a:rPr>
              <a:t>ف</a:t>
            </a:r>
            <a:r>
              <a:rPr dirty="0" baseline="12345" sz="2700" spc="-1860">
                <a:latin typeface="Microsoft Sans Serif"/>
                <a:cs typeface="Microsoft Sans Serif"/>
              </a:rPr>
              <a:t>„</a:t>
            </a:r>
            <a:r>
              <a:rPr dirty="0" baseline="12345" sz="2700" spc="-434">
                <a:latin typeface="Microsoft Sans Serif"/>
                <a:cs typeface="Microsoft Sans Serif"/>
              </a:rPr>
              <a:t> </a:t>
            </a:r>
            <a:r>
              <a:rPr dirty="0" baseline="-1543" sz="2700" spc="-667">
                <a:latin typeface="Microsoft Sans Serif"/>
                <a:cs typeface="Microsoft Sans Serif"/>
              </a:rPr>
              <a:t>لا</a:t>
            </a:r>
            <a:r>
              <a:rPr dirty="0" baseline="-1543" sz="2700" spc="112">
                <a:latin typeface="Microsoft Sans Serif"/>
                <a:cs typeface="Microsoft Sans Serif"/>
              </a:rPr>
              <a:t> </a:t>
            </a:r>
            <a:r>
              <a:rPr dirty="0" baseline="13888" sz="2700" spc="-1019">
                <a:latin typeface="Microsoft Sans Serif"/>
                <a:cs typeface="Microsoft Sans Serif"/>
              </a:rPr>
              <a:t>.</a:t>
            </a:r>
            <a:r>
              <a:rPr dirty="0" baseline="-3086" sz="2700" spc="-1019">
                <a:latin typeface="Microsoft Sans Serif"/>
                <a:cs typeface="Microsoft Sans Serif"/>
              </a:rPr>
              <a:t>ق</a:t>
            </a:r>
            <a:r>
              <a:rPr dirty="0" baseline="-3086" sz="2700" spc="419">
                <a:latin typeface="Microsoft Sans Serif"/>
                <a:cs typeface="Microsoft Sans Serif"/>
              </a:rPr>
              <a:t> </a:t>
            </a:r>
            <a:r>
              <a:rPr dirty="0" baseline="-9259" sz="2700" spc="-1777">
                <a:latin typeface="Microsoft Sans Serif"/>
                <a:cs typeface="Microsoft Sans Serif"/>
              </a:rPr>
              <a:t>ت</a:t>
            </a:r>
            <a:r>
              <a:rPr dirty="0" sz="1800" spc="-1185">
                <a:latin typeface="Microsoft Sans Serif"/>
                <a:cs typeface="Microsoft Sans Serif"/>
              </a:rPr>
              <a:t>„</a:t>
            </a:r>
            <a:r>
              <a:rPr dirty="0" sz="1800" spc="-180">
                <a:latin typeface="Microsoft Sans Serif"/>
                <a:cs typeface="Microsoft Sans Serif"/>
              </a:rPr>
              <a:t> </a:t>
            </a:r>
            <a:r>
              <a:rPr dirty="0" baseline="-3086" sz="2700" spc="-914">
                <a:latin typeface="Microsoft Sans Serif"/>
                <a:cs typeface="Microsoft Sans Serif"/>
              </a:rPr>
              <a:t>عن</a:t>
            </a:r>
            <a:r>
              <a:rPr dirty="0" baseline="-9259" sz="2700" spc="-914">
                <a:latin typeface="Microsoft Sans Serif"/>
                <a:cs typeface="Microsoft Sans Serif"/>
              </a:rPr>
              <a:t>„</a:t>
            </a:r>
            <a:r>
              <a:rPr dirty="0" baseline="-9259" sz="2700" spc="-270">
                <a:latin typeface="Microsoft Sans Serif"/>
                <a:cs typeface="Microsoft Sans Serif"/>
              </a:rPr>
              <a:t> </a:t>
            </a:r>
            <a:r>
              <a:rPr dirty="0" baseline="-4629" sz="2700" spc="-1725">
                <a:latin typeface="Microsoft Sans Serif"/>
                <a:cs typeface="Microsoft Sans Serif"/>
              </a:rPr>
              <a:t>ش</a:t>
            </a:r>
            <a:r>
              <a:rPr dirty="0" baseline="6172" sz="2700" spc="-322">
                <a:latin typeface="Microsoft Sans Serif"/>
                <a:cs typeface="Microsoft Sans Serif"/>
              </a:rPr>
              <a:t> </a:t>
            </a:r>
            <a:r>
              <a:rPr dirty="0" baseline="1543" sz="2700" spc="-1417">
                <a:latin typeface="Microsoft Sans Serif"/>
                <a:cs typeface="Microsoft Sans Serif"/>
              </a:rPr>
              <a:t>ت</a:t>
            </a:r>
            <a:r>
              <a:rPr dirty="0" baseline="18518" sz="2700" spc="-1417">
                <a:latin typeface="Microsoft Sans Serif"/>
                <a:cs typeface="Microsoft Sans Serif"/>
              </a:rPr>
              <a:t>„</a:t>
            </a:r>
            <a:r>
              <a:rPr dirty="0" baseline="18518" sz="2700" spc="465">
                <a:latin typeface="Microsoft Sans Serif"/>
                <a:cs typeface="Microsoft Sans Serif"/>
              </a:rPr>
              <a:t>  </a:t>
            </a:r>
            <a:r>
              <a:rPr dirty="0" sz="1800" spc="-240">
                <a:latin typeface="Microsoft Sans Serif"/>
                <a:cs typeface="Microsoft Sans Serif"/>
              </a:rPr>
              <a:t>ع</a:t>
            </a:r>
            <a:r>
              <a:rPr dirty="0" sz="1800" spc="50">
                <a:latin typeface="Microsoft Sans Serif"/>
                <a:cs typeface="Microsoft Sans Serif"/>
              </a:rPr>
              <a:t> </a:t>
            </a:r>
            <a:r>
              <a:rPr dirty="0" baseline="-9259" sz="2700">
                <a:latin typeface="Microsoft Sans Serif"/>
                <a:cs typeface="Microsoft Sans Serif"/>
              </a:rPr>
              <a:t>ا</a:t>
            </a:r>
            <a:r>
              <a:rPr dirty="0" baseline="-9259" sz="2700" spc="254">
                <a:latin typeface="Microsoft Sans Serif"/>
                <a:cs typeface="Microsoft Sans Serif"/>
              </a:rPr>
              <a:t>  </a:t>
            </a:r>
            <a:r>
              <a:rPr dirty="0" baseline="4629" sz="2700" spc="-1050">
                <a:latin typeface="Microsoft Sans Serif"/>
                <a:cs typeface="Microsoft Sans Serif"/>
              </a:rPr>
              <a:t>„</a:t>
            </a:r>
            <a:r>
              <a:rPr dirty="0" baseline="4629" sz="2700" spc="270">
                <a:latin typeface="Microsoft Sans Serif"/>
                <a:cs typeface="Microsoft Sans Serif"/>
              </a:rPr>
              <a:t> </a:t>
            </a:r>
            <a:r>
              <a:rPr dirty="0" baseline="-6172" sz="2700" spc="-1297">
                <a:latin typeface="Microsoft Sans Serif"/>
                <a:cs typeface="Microsoft Sans Serif"/>
              </a:rPr>
              <a:t>ثق</a:t>
            </a:r>
            <a:r>
              <a:rPr dirty="0" baseline="12345" sz="2700" spc="-1297">
                <a:latin typeface="Microsoft Sans Serif"/>
                <a:cs typeface="Microsoft Sans Serif"/>
              </a:rPr>
              <a:t>„</a:t>
            </a:r>
            <a:r>
              <a:rPr dirty="0" baseline="12345" sz="2700" spc="352">
                <a:latin typeface="Microsoft Sans Serif"/>
                <a:cs typeface="Microsoft Sans Serif"/>
              </a:rPr>
              <a:t> </a:t>
            </a:r>
            <a:r>
              <a:rPr dirty="0" sz="1800" spc="-565">
                <a:latin typeface="Microsoft Sans Serif"/>
                <a:cs typeface="Microsoft Sans Serif"/>
              </a:rPr>
              <a:t>ح</a:t>
            </a:r>
            <a:r>
              <a:rPr dirty="0" baseline="9259" sz="2700" spc="-847">
                <a:latin typeface="Microsoft Sans Serif"/>
                <a:cs typeface="Microsoft Sans Serif"/>
              </a:rPr>
              <a:t>.</a:t>
            </a:r>
            <a:r>
              <a:rPr dirty="0" baseline="9259" sz="2700" spc="262">
                <a:latin typeface="Microsoft Sans Serif"/>
                <a:cs typeface="Microsoft Sans Serif"/>
              </a:rPr>
              <a:t>  </a:t>
            </a:r>
            <a:r>
              <a:rPr dirty="0" baseline="9259" sz="2700" spc="-989">
                <a:latin typeface="Microsoft Sans Serif"/>
                <a:cs typeface="Microsoft Sans Serif"/>
              </a:rPr>
              <a:t>مت</a:t>
            </a:r>
            <a:r>
              <a:rPr dirty="0" sz="1800" spc="-660">
                <a:latin typeface="Microsoft Sans Serif"/>
                <a:cs typeface="Microsoft Sans Serif"/>
              </a:rPr>
              <a:t>„</a:t>
            </a:r>
            <a:r>
              <a:rPr dirty="0" baseline="12345" sz="2700" spc="-989">
                <a:latin typeface="Microsoft Sans Serif"/>
                <a:cs typeface="Microsoft Sans Serif"/>
              </a:rPr>
              <a:t>ل</a:t>
            </a:r>
            <a:r>
              <a:rPr dirty="0" baseline="12345" sz="2700" spc="-37">
                <a:latin typeface="Microsoft Sans Serif"/>
                <a:cs typeface="Microsoft Sans Serif"/>
              </a:rPr>
              <a:t> </a:t>
            </a:r>
            <a:r>
              <a:rPr dirty="0" baseline="-9259" sz="2700" spc="-667">
                <a:latin typeface="Microsoft Sans Serif"/>
                <a:cs typeface="Microsoft Sans Serif"/>
              </a:rPr>
              <a:t>لا</a:t>
            </a:r>
            <a:r>
              <a:rPr dirty="0" baseline="-9259" sz="2700" spc="277">
                <a:latin typeface="Microsoft Sans Serif"/>
                <a:cs typeface="Microsoft Sans Serif"/>
              </a:rPr>
              <a:t> </a:t>
            </a:r>
            <a:r>
              <a:rPr dirty="0" sz="1800" spc="-500">
                <a:latin typeface="Microsoft Sans Serif"/>
                <a:cs typeface="Microsoft Sans Serif"/>
              </a:rPr>
              <a:t>.</a:t>
            </a:r>
            <a:r>
              <a:rPr dirty="0" sz="1800" spc="-275">
                <a:latin typeface="Microsoft Sans Serif"/>
                <a:cs typeface="Microsoft Sans Serif"/>
              </a:rPr>
              <a:t> </a:t>
            </a:r>
            <a:r>
              <a:rPr dirty="0" baseline="-4629" sz="2700" spc="-1289">
                <a:latin typeface="Microsoft Sans Serif"/>
                <a:cs typeface="Microsoft Sans Serif"/>
              </a:rPr>
              <a:t>ي</a:t>
            </a:r>
            <a:r>
              <a:rPr dirty="0" sz="1800" spc="-860">
                <a:latin typeface="Microsoft Sans Serif"/>
                <a:cs typeface="Microsoft Sans Serif"/>
              </a:rPr>
              <a:t>.</a:t>
            </a:r>
            <a:r>
              <a:rPr dirty="0" baseline="-9259" sz="2700" spc="-1289">
                <a:latin typeface="Microsoft Sans Serif"/>
                <a:cs typeface="Microsoft Sans Serif"/>
              </a:rPr>
              <a:t>„</a:t>
            </a:r>
            <a:r>
              <a:rPr dirty="0" baseline="-9259" sz="2700" spc="-232">
                <a:latin typeface="Microsoft Sans Serif"/>
                <a:cs typeface="Microsoft Sans Serif"/>
              </a:rPr>
              <a:t> </a:t>
            </a:r>
            <a:r>
              <a:rPr dirty="0" sz="1800" spc="-540">
                <a:latin typeface="Microsoft Sans Serif"/>
                <a:cs typeface="Microsoft Sans Serif"/>
              </a:rPr>
              <a:t>علا</a:t>
            </a:r>
            <a:r>
              <a:rPr dirty="0" sz="1800" spc="350">
                <a:latin typeface="Microsoft Sans Serif"/>
                <a:cs typeface="Microsoft Sans Serif"/>
              </a:rPr>
              <a:t> </a:t>
            </a:r>
            <a:r>
              <a:rPr dirty="0" baseline="-1543" sz="2700" spc="-1260">
                <a:latin typeface="Microsoft Sans Serif"/>
                <a:cs typeface="Microsoft Sans Serif"/>
              </a:rPr>
              <a:t>ثع</a:t>
            </a:r>
            <a:r>
              <a:rPr dirty="0" baseline="-10802" sz="2700" spc="-1260">
                <a:latin typeface="Microsoft Sans Serif"/>
                <a:cs typeface="Microsoft Sans Serif"/>
              </a:rPr>
              <a:t>,</a:t>
            </a:r>
            <a:endParaRPr baseline="-10802" sz="2700">
              <a:latin typeface="Microsoft Sans Serif"/>
              <a:cs typeface="Microsoft Sans Serif"/>
            </a:endParaRPr>
          </a:p>
        </p:txBody>
      </p:sp>
      <p:sp>
        <p:nvSpPr>
          <p:cNvPr id="8" name="object 8" descr=""/>
          <p:cNvSpPr txBox="1"/>
          <p:nvPr/>
        </p:nvSpPr>
        <p:spPr>
          <a:xfrm>
            <a:off x="5775071" y="2730500"/>
            <a:ext cx="377825" cy="299720"/>
          </a:xfrm>
          <a:prstGeom prst="rect">
            <a:avLst/>
          </a:prstGeom>
        </p:spPr>
        <p:txBody>
          <a:bodyPr wrap="square" lIns="0" tIns="12700" rIns="0" bIns="0" rtlCol="0" vert="horz">
            <a:spAutoFit/>
          </a:bodyPr>
          <a:lstStyle/>
          <a:p>
            <a:pPr algn="r" marL="38100" marR="30480">
              <a:lnSpc>
                <a:spcPct val="100000"/>
              </a:lnSpc>
              <a:spcBef>
                <a:spcPts val="100"/>
              </a:spcBef>
            </a:pPr>
            <a:r>
              <a:rPr dirty="0" baseline="-6172" sz="2700" spc="-750">
                <a:latin typeface="Microsoft Sans Serif"/>
                <a:cs typeface="Microsoft Sans Serif"/>
              </a:rPr>
              <a:t>.</a:t>
            </a:r>
            <a:r>
              <a:rPr dirty="0" baseline="-6172" sz="2700" spc="-179">
                <a:latin typeface="Microsoft Sans Serif"/>
                <a:cs typeface="Microsoft Sans Serif"/>
              </a:rPr>
              <a:t> </a:t>
            </a:r>
            <a:r>
              <a:rPr dirty="0" baseline="-9259" sz="2700" spc="-1552">
                <a:latin typeface="Microsoft Sans Serif"/>
                <a:cs typeface="Microsoft Sans Serif"/>
              </a:rPr>
              <a:t>ي</a:t>
            </a:r>
            <a:r>
              <a:rPr dirty="0" baseline="-15432" sz="2700" spc="-1552">
                <a:latin typeface="Microsoft Sans Serif"/>
                <a:cs typeface="Microsoft Sans Serif"/>
              </a:rPr>
              <a:t>„</a:t>
            </a:r>
            <a:r>
              <a:rPr dirty="0" baseline="-15432" sz="2700" spc="-262">
                <a:latin typeface="Microsoft Sans Serif"/>
                <a:cs typeface="Microsoft Sans Serif"/>
              </a:rPr>
              <a:t> </a:t>
            </a:r>
            <a:r>
              <a:rPr dirty="0" baseline="-12345" sz="2700" spc="-1725">
                <a:latin typeface="Microsoft Sans Serif"/>
                <a:cs typeface="Microsoft Sans Serif"/>
              </a:rPr>
              <a:t>ش</a:t>
            </a:r>
            <a:r>
              <a:rPr dirty="0" sz="1800" spc="-215">
                <a:latin typeface="Microsoft Sans Serif"/>
                <a:cs typeface="Microsoft Sans Serif"/>
              </a:rPr>
              <a:t> </a:t>
            </a:r>
            <a:r>
              <a:rPr dirty="0" baseline="1543" sz="2700" spc="-727">
                <a:latin typeface="Microsoft Sans Serif"/>
                <a:cs typeface="Microsoft Sans Serif"/>
              </a:rPr>
              <a:t>علا</a:t>
            </a:r>
            <a:endParaRPr baseline="1543" sz="2700">
              <a:latin typeface="Microsoft Sans Serif"/>
              <a:cs typeface="Microsoft Sans Serif"/>
            </a:endParaRPr>
          </a:p>
        </p:txBody>
      </p:sp>
      <p:sp>
        <p:nvSpPr>
          <p:cNvPr id="9" name="object 9" descr=""/>
          <p:cNvSpPr txBox="1"/>
          <p:nvPr/>
        </p:nvSpPr>
        <p:spPr>
          <a:xfrm>
            <a:off x="5313298" y="2788411"/>
            <a:ext cx="240665" cy="299720"/>
          </a:xfrm>
          <a:prstGeom prst="rect">
            <a:avLst/>
          </a:prstGeom>
        </p:spPr>
        <p:txBody>
          <a:bodyPr wrap="square" lIns="0" tIns="12700" rIns="0" bIns="0" rtlCol="0" vert="horz">
            <a:spAutoFit/>
          </a:bodyPr>
          <a:lstStyle/>
          <a:p>
            <a:pPr algn="r" marL="38100" marR="30480">
              <a:lnSpc>
                <a:spcPct val="100000"/>
              </a:lnSpc>
              <a:spcBef>
                <a:spcPts val="100"/>
              </a:spcBef>
            </a:pPr>
            <a:r>
              <a:rPr dirty="0" baseline="9259" sz="2700" spc="-750">
                <a:latin typeface="Microsoft Sans Serif"/>
                <a:cs typeface="Microsoft Sans Serif"/>
              </a:rPr>
              <a:t>.</a:t>
            </a:r>
            <a:r>
              <a:rPr dirty="0" baseline="9259" sz="2700" spc="-232">
                <a:latin typeface="Microsoft Sans Serif"/>
                <a:cs typeface="Microsoft Sans Serif"/>
              </a:rPr>
              <a:t> </a:t>
            </a:r>
            <a:r>
              <a:rPr dirty="0" sz="1800" spc="-635">
                <a:latin typeface="Microsoft Sans Serif"/>
                <a:cs typeface="Microsoft Sans Serif"/>
              </a:rPr>
              <a:t>ثلا</a:t>
            </a:r>
            <a:endParaRPr sz="1800">
              <a:latin typeface="Microsoft Sans Serif"/>
              <a:cs typeface="Microsoft Sans Serif"/>
            </a:endParaRPr>
          </a:p>
        </p:txBody>
      </p:sp>
      <p:sp>
        <p:nvSpPr>
          <p:cNvPr id="10" name="object 10" descr=""/>
          <p:cNvSpPr txBox="1"/>
          <p:nvPr/>
        </p:nvSpPr>
        <p:spPr>
          <a:xfrm>
            <a:off x="4846065" y="2818891"/>
            <a:ext cx="4179570" cy="299720"/>
          </a:xfrm>
          <a:prstGeom prst="rect">
            <a:avLst/>
          </a:prstGeom>
        </p:spPr>
        <p:txBody>
          <a:bodyPr wrap="square" lIns="0" tIns="12700" rIns="0" bIns="0" rtlCol="0" vert="horz">
            <a:spAutoFit/>
          </a:bodyPr>
          <a:lstStyle/>
          <a:p>
            <a:pPr algn="r" marL="50800" marR="43180">
              <a:lnSpc>
                <a:spcPct val="100000"/>
              </a:lnSpc>
              <a:spcBef>
                <a:spcPts val="100"/>
              </a:spcBef>
            </a:pPr>
            <a:r>
              <a:rPr dirty="0" sz="1800" spc="-700">
                <a:latin typeface="Microsoft Sans Serif"/>
                <a:cs typeface="Microsoft Sans Serif"/>
              </a:rPr>
              <a:t>„</a:t>
            </a:r>
            <a:r>
              <a:rPr dirty="0" sz="1800" spc="395">
                <a:latin typeface="Microsoft Sans Serif"/>
                <a:cs typeface="Microsoft Sans Serif"/>
              </a:rPr>
              <a:t>  </a:t>
            </a:r>
            <a:r>
              <a:rPr dirty="0" baseline="1543" sz="2700" spc="-1230">
                <a:latin typeface="Microsoft Sans Serif"/>
                <a:cs typeface="Microsoft Sans Serif"/>
              </a:rPr>
              <a:t>ي</a:t>
            </a:r>
            <a:r>
              <a:rPr dirty="0" baseline="-10802" sz="2700" spc="-1230">
                <a:latin typeface="Microsoft Sans Serif"/>
                <a:cs typeface="Microsoft Sans Serif"/>
              </a:rPr>
              <a:t>„</a:t>
            </a:r>
            <a:r>
              <a:rPr dirty="0" baseline="-10802" sz="2700" spc="-135">
                <a:latin typeface="Microsoft Sans Serif"/>
                <a:cs typeface="Microsoft Sans Serif"/>
              </a:rPr>
              <a:t> </a:t>
            </a:r>
            <a:r>
              <a:rPr dirty="0" baseline="1543" sz="2700" spc="-585">
                <a:latin typeface="Microsoft Sans Serif"/>
                <a:cs typeface="Microsoft Sans Serif"/>
              </a:rPr>
              <a:t>رورا</a:t>
            </a:r>
            <a:r>
              <a:rPr dirty="0" baseline="1543" sz="2700" spc="-60">
                <a:latin typeface="Microsoft Sans Serif"/>
                <a:cs typeface="Microsoft Sans Serif"/>
              </a:rPr>
              <a:t> </a:t>
            </a:r>
            <a:r>
              <a:rPr dirty="0" sz="1800" spc="-700">
                <a:latin typeface="Microsoft Sans Serif"/>
                <a:cs typeface="Microsoft Sans Serif"/>
              </a:rPr>
              <a:t>„</a:t>
            </a:r>
            <a:r>
              <a:rPr dirty="0" sz="1800" spc="305">
                <a:latin typeface="Microsoft Sans Serif"/>
                <a:cs typeface="Microsoft Sans Serif"/>
              </a:rPr>
              <a:t> </a:t>
            </a:r>
            <a:r>
              <a:rPr dirty="0" baseline="1543" sz="2700" spc="-375">
                <a:latin typeface="Microsoft Sans Serif"/>
                <a:cs typeface="Microsoft Sans Serif"/>
              </a:rPr>
              <a:t>راد</a:t>
            </a:r>
            <a:r>
              <a:rPr dirty="0" baseline="1543" sz="2700" spc="-367">
                <a:latin typeface="Microsoft Sans Serif"/>
                <a:cs typeface="Microsoft Sans Serif"/>
              </a:rPr>
              <a:t> </a:t>
            </a:r>
            <a:r>
              <a:rPr dirty="0" baseline="1543" sz="2700" spc="-465">
                <a:latin typeface="Microsoft Sans Serif"/>
                <a:cs typeface="Microsoft Sans Serif"/>
              </a:rPr>
              <a:t>،نر</a:t>
            </a:r>
            <a:r>
              <a:rPr dirty="0" baseline="1543" sz="2700" spc="442">
                <a:latin typeface="Microsoft Sans Serif"/>
                <a:cs typeface="Microsoft Sans Serif"/>
              </a:rPr>
              <a:t>  </a:t>
            </a:r>
            <a:r>
              <a:rPr dirty="0" baseline="1543" sz="2700" spc="-450">
                <a:latin typeface="Microsoft Sans Serif"/>
                <a:cs typeface="Microsoft Sans Serif"/>
              </a:rPr>
              <a:t>و</a:t>
            </a:r>
            <a:r>
              <a:rPr dirty="0" baseline="1543" sz="2700" spc="-359">
                <a:latin typeface="Microsoft Sans Serif"/>
                <a:cs typeface="Microsoft Sans Serif"/>
              </a:rPr>
              <a:t> </a:t>
            </a:r>
            <a:r>
              <a:rPr dirty="0" baseline="1543" sz="2700" spc="-1192">
                <a:latin typeface="Microsoft Sans Serif"/>
                <a:cs typeface="Microsoft Sans Serif"/>
              </a:rPr>
              <a:t>يد</a:t>
            </a:r>
            <a:r>
              <a:rPr dirty="0" baseline="-10802" sz="2700" spc="-1192">
                <a:latin typeface="Microsoft Sans Serif"/>
                <a:cs typeface="Microsoft Sans Serif"/>
              </a:rPr>
              <a:t>„</a:t>
            </a:r>
            <a:r>
              <a:rPr dirty="0" baseline="-10802" sz="2700" spc="600">
                <a:latin typeface="Microsoft Sans Serif"/>
                <a:cs typeface="Microsoft Sans Serif"/>
              </a:rPr>
              <a:t> </a:t>
            </a:r>
            <a:r>
              <a:rPr dirty="0" baseline="1543" sz="2700" spc="-397">
                <a:latin typeface="Microsoft Sans Serif"/>
                <a:cs typeface="Microsoft Sans Serif"/>
              </a:rPr>
              <a:t>ا</a:t>
            </a:r>
            <a:r>
              <a:rPr dirty="0" baseline="1543" sz="2700" spc="712">
                <a:latin typeface="Microsoft Sans Serif"/>
                <a:cs typeface="Microsoft Sans Serif"/>
              </a:rPr>
              <a:t> </a:t>
            </a:r>
            <a:r>
              <a:rPr dirty="0" baseline="1543" sz="2700" spc="-450">
                <a:latin typeface="Microsoft Sans Serif"/>
                <a:cs typeface="Microsoft Sans Serif"/>
              </a:rPr>
              <a:t>نر</a:t>
            </a:r>
            <a:r>
              <a:rPr dirty="0" baseline="1543" sz="2700" spc="120">
                <a:latin typeface="Microsoft Sans Serif"/>
                <a:cs typeface="Microsoft Sans Serif"/>
              </a:rPr>
              <a:t>  </a:t>
            </a:r>
            <a:r>
              <a:rPr dirty="0" baseline="1543" sz="2700" spc="-1207">
                <a:latin typeface="Microsoft Sans Serif"/>
                <a:cs typeface="Microsoft Sans Serif"/>
              </a:rPr>
              <a:t>ي</a:t>
            </a:r>
            <a:r>
              <a:rPr dirty="0" baseline="-10802" sz="2700" spc="-1207">
                <a:latin typeface="Microsoft Sans Serif"/>
                <a:cs typeface="Microsoft Sans Serif"/>
              </a:rPr>
              <a:t>„</a:t>
            </a:r>
            <a:r>
              <a:rPr dirty="0" baseline="-10802" sz="2700" spc="202">
                <a:latin typeface="Microsoft Sans Serif"/>
                <a:cs typeface="Microsoft Sans Serif"/>
              </a:rPr>
              <a:t> </a:t>
            </a:r>
            <a:r>
              <a:rPr dirty="0" baseline="1543" sz="2700" spc="-67">
                <a:latin typeface="Microsoft Sans Serif"/>
                <a:cs typeface="Microsoft Sans Serif"/>
              </a:rPr>
              <a:t>ة</a:t>
            </a:r>
            <a:r>
              <a:rPr dirty="0" baseline="1543" sz="2700" spc="-337">
                <a:latin typeface="Microsoft Sans Serif"/>
                <a:cs typeface="Microsoft Sans Serif"/>
              </a:rPr>
              <a:t> </a:t>
            </a:r>
            <a:r>
              <a:rPr dirty="0" baseline="1543" sz="2700" spc="-397">
                <a:latin typeface="Microsoft Sans Serif"/>
                <a:cs typeface="Microsoft Sans Serif"/>
              </a:rPr>
              <a:t>ا</a:t>
            </a:r>
            <a:r>
              <a:rPr dirty="0" baseline="1543" sz="2700" spc="52">
                <a:latin typeface="Microsoft Sans Serif"/>
                <a:cs typeface="Microsoft Sans Serif"/>
              </a:rPr>
              <a:t> </a:t>
            </a:r>
            <a:r>
              <a:rPr dirty="0" baseline="1543" sz="2700" spc="-382">
                <a:latin typeface="Microsoft Sans Serif"/>
                <a:cs typeface="Microsoft Sans Serif"/>
              </a:rPr>
              <a:t>ر</a:t>
            </a:r>
            <a:r>
              <a:rPr dirty="0" baseline="1543" sz="2700" spc="502">
                <a:latin typeface="Microsoft Sans Serif"/>
                <a:cs typeface="Microsoft Sans Serif"/>
              </a:rPr>
              <a:t> </a:t>
            </a:r>
            <a:r>
              <a:rPr dirty="0" baseline="1543" sz="2700" spc="-450">
                <a:latin typeface="Microsoft Sans Serif"/>
                <a:cs typeface="Microsoft Sans Serif"/>
              </a:rPr>
              <a:t>و</a:t>
            </a:r>
            <a:r>
              <a:rPr dirty="0" baseline="1543" sz="2700" spc="-367">
                <a:latin typeface="Microsoft Sans Serif"/>
                <a:cs typeface="Microsoft Sans Serif"/>
              </a:rPr>
              <a:t> </a:t>
            </a:r>
            <a:r>
              <a:rPr dirty="0" baseline="1543" sz="2700" spc="-442">
                <a:latin typeface="Microsoft Sans Serif"/>
                <a:cs typeface="Microsoft Sans Serif"/>
              </a:rPr>
              <a:t>مال</a:t>
            </a:r>
            <a:r>
              <a:rPr dirty="0" baseline="1543" sz="2700" spc="202">
                <a:latin typeface="Microsoft Sans Serif"/>
                <a:cs typeface="Microsoft Sans Serif"/>
              </a:rPr>
              <a:t> </a:t>
            </a:r>
            <a:r>
              <a:rPr dirty="0" baseline="1543" sz="2700" spc="-600">
                <a:latin typeface="Microsoft Sans Serif"/>
                <a:cs typeface="Microsoft Sans Serif"/>
              </a:rPr>
              <a:t>أ</a:t>
            </a:r>
            <a:r>
              <a:rPr dirty="0" baseline="-4629" sz="2700" spc="-600">
                <a:latin typeface="Microsoft Sans Serif"/>
                <a:cs typeface="Microsoft Sans Serif"/>
              </a:rPr>
              <a:t>,</a:t>
            </a:r>
            <a:r>
              <a:rPr dirty="0" baseline="1543" sz="2700" spc="-600">
                <a:latin typeface="Microsoft Sans Serif"/>
                <a:cs typeface="Microsoft Sans Serif"/>
              </a:rPr>
              <a:t>ل</a:t>
            </a:r>
            <a:r>
              <a:rPr dirty="0" baseline="1543" sz="2700" spc="7">
                <a:latin typeface="Microsoft Sans Serif"/>
                <a:cs typeface="Microsoft Sans Serif"/>
              </a:rPr>
              <a:t> </a:t>
            </a:r>
            <a:r>
              <a:rPr dirty="0" baseline="1543" sz="2700">
                <a:latin typeface="Microsoft Sans Serif"/>
                <a:cs typeface="Microsoft Sans Serif"/>
              </a:rPr>
              <a:t>با</a:t>
            </a:r>
            <a:r>
              <a:rPr dirty="0" baseline="1543" sz="2700" spc="-60">
                <a:latin typeface="Microsoft Sans Serif"/>
                <a:cs typeface="Microsoft Sans Serif"/>
              </a:rPr>
              <a:t> </a:t>
            </a:r>
            <a:r>
              <a:rPr dirty="0" sz="1800" spc="-700">
                <a:latin typeface="Microsoft Sans Serif"/>
                <a:cs typeface="Microsoft Sans Serif"/>
              </a:rPr>
              <a:t>„</a:t>
            </a:r>
            <a:r>
              <a:rPr dirty="0" sz="1800" spc="-145">
                <a:latin typeface="Microsoft Sans Serif"/>
                <a:cs typeface="Microsoft Sans Serif"/>
              </a:rPr>
              <a:t> </a:t>
            </a:r>
            <a:r>
              <a:rPr dirty="0" baseline="1543" sz="2700" spc="-585">
                <a:latin typeface="Microsoft Sans Serif"/>
                <a:cs typeface="Microsoft Sans Serif"/>
              </a:rPr>
              <a:t>ال</a:t>
            </a:r>
            <a:r>
              <a:rPr dirty="0" baseline="1543" sz="2700" spc="457">
                <a:latin typeface="Microsoft Sans Serif"/>
                <a:cs typeface="Microsoft Sans Serif"/>
              </a:rPr>
              <a:t> </a:t>
            </a:r>
            <a:r>
              <a:rPr dirty="0" baseline="1543" sz="2700" spc="-254">
                <a:latin typeface="Microsoft Sans Serif"/>
                <a:cs typeface="Microsoft Sans Serif"/>
              </a:rPr>
              <a:t>ا</a:t>
            </a:r>
            <a:r>
              <a:rPr dirty="0" baseline="1543" sz="2700" spc="-359">
                <a:latin typeface="Microsoft Sans Serif"/>
                <a:cs typeface="Microsoft Sans Serif"/>
              </a:rPr>
              <a:t> </a:t>
            </a:r>
            <a:r>
              <a:rPr dirty="0" baseline="1543" sz="2700" spc="-1207">
                <a:latin typeface="Microsoft Sans Serif"/>
                <a:cs typeface="Microsoft Sans Serif"/>
              </a:rPr>
              <a:t>ي</a:t>
            </a:r>
            <a:r>
              <a:rPr dirty="0" baseline="-10802" sz="2700" spc="-1207">
                <a:latin typeface="Microsoft Sans Serif"/>
                <a:cs typeface="Microsoft Sans Serif"/>
              </a:rPr>
              <a:t>„</a:t>
            </a:r>
            <a:r>
              <a:rPr dirty="0" baseline="-10802" sz="2700" spc="637">
                <a:latin typeface="Microsoft Sans Serif"/>
                <a:cs typeface="Microsoft Sans Serif"/>
              </a:rPr>
              <a:t> </a:t>
            </a:r>
            <a:r>
              <a:rPr dirty="0" baseline="1543" sz="2700">
                <a:latin typeface="Microsoft Sans Serif"/>
                <a:cs typeface="Microsoft Sans Serif"/>
              </a:rPr>
              <a:t>ذ</a:t>
            </a:r>
            <a:r>
              <a:rPr dirty="0" baseline="1543" sz="2700" spc="375">
                <a:latin typeface="Microsoft Sans Serif"/>
                <a:cs typeface="Microsoft Sans Serif"/>
              </a:rPr>
              <a:t> </a:t>
            </a:r>
            <a:r>
              <a:rPr dirty="0" baseline="1543" sz="2700" spc="-472">
                <a:latin typeface="Microsoft Sans Serif"/>
                <a:cs typeface="Microsoft Sans Serif"/>
              </a:rPr>
              <a:t>رر</a:t>
            </a:r>
            <a:r>
              <a:rPr dirty="0" baseline="1543" sz="2700" spc="89">
                <a:latin typeface="Microsoft Sans Serif"/>
                <a:cs typeface="Microsoft Sans Serif"/>
              </a:rPr>
              <a:t>  </a:t>
            </a:r>
            <a:r>
              <a:rPr dirty="0" baseline="1543" sz="2700" spc="-75">
                <a:latin typeface="Microsoft Sans Serif"/>
                <a:cs typeface="Microsoft Sans Serif"/>
              </a:rPr>
              <a:t>ذ</a:t>
            </a:r>
            <a:endParaRPr baseline="1543" sz="2700">
              <a:latin typeface="Microsoft Sans Serif"/>
              <a:cs typeface="Microsoft Sans Serif"/>
            </a:endParaRPr>
          </a:p>
        </p:txBody>
      </p:sp>
      <p:sp>
        <p:nvSpPr>
          <p:cNvPr id="11" name="object 11" descr=""/>
          <p:cNvSpPr txBox="1"/>
          <p:nvPr/>
        </p:nvSpPr>
        <p:spPr>
          <a:xfrm>
            <a:off x="4529582" y="2690876"/>
            <a:ext cx="595630" cy="299720"/>
          </a:xfrm>
          <a:prstGeom prst="rect">
            <a:avLst/>
          </a:prstGeom>
        </p:spPr>
        <p:txBody>
          <a:bodyPr wrap="square" lIns="0" tIns="12700" rIns="0" bIns="0" rtlCol="0" vert="horz">
            <a:spAutoFit/>
          </a:bodyPr>
          <a:lstStyle/>
          <a:p>
            <a:pPr algn="r" marL="38100" marR="30480">
              <a:lnSpc>
                <a:spcPct val="100000"/>
              </a:lnSpc>
              <a:spcBef>
                <a:spcPts val="100"/>
              </a:spcBef>
            </a:pPr>
            <a:r>
              <a:rPr dirty="0" baseline="-21604" sz="2700" spc="-1725">
                <a:latin typeface="Microsoft Sans Serif"/>
                <a:cs typeface="Microsoft Sans Serif"/>
              </a:rPr>
              <a:t>ش</a:t>
            </a:r>
            <a:r>
              <a:rPr dirty="0" baseline="-9259" sz="2700" spc="-322">
                <a:latin typeface="Microsoft Sans Serif"/>
                <a:cs typeface="Microsoft Sans Serif"/>
              </a:rPr>
              <a:t> </a:t>
            </a:r>
            <a:r>
              <a:rPr dirty="0" baseline="-15432" sz="2700" spc="-1192">
                <a:latin typeface="Microsoft Sans Serif"/>
                <a:cs typeface="Microsoft Sans Serif"/>
              </a:rPr>
              <a:t>ن</a:t>
            </a:r>
            <a:r>
              <a:rPr dirty="0" sz="1800" spc="-795">
                <a:latin typeface="Microsoft Sans Serif"/>
                <a:cs typeface="Microsoft Sans Serif"/>
              </a:rPr>
              <a:t>.</a:t>
            </a:r>
            <a:r>
              <a:rPr dirty="0" sz="1800" spc="-310">
                <a:latin typeface="Microsoft Sans Serif"/>
                <a:cs typeface="Microsoft Sans Serif"/>
              </a:rPr>
              <a:t> </a:t>
            </a:r>
            <a:r>
              <a:rPr dirty="0" baseline="1543" sz="2700" spc="-982">
                <a:latin typeface="Microsoft Sans Serif"/>
                <a:cs typeface="Microsoft Sans Serif"/>
              </a:rPr>
              <a:t>لل</a:t>
            </a:r>
            <a:r>
              <a:rPr dirty="0" baseline="1543" sz="2700" spc="75">
                <a:latin typeface="Microsoft Sans Serif"/>
                <a:cs typeface="Microsoft Sans Serif"/>
              </a:rPr>
              <a:t> </a:t>
            </a:r>
            <a:r>
              <a:rPr dirty="0" baseline="-12345" sz="2700" spc="-1050">
                <a:latin typeface="Microsoft Sans Serif"/>
                <a:cs typeface="Microsoft Sans Serif"/>
              </a:rPr>
              <a:t>„</a:t>
            </a:r>
            <a:r>
              <a:rPr dirty="0" baseline="-12345" sz="2700" spc="-359">
                <a:latin typeface="Microsoft Sans Serif"/>
                <a:cs typeface="Microsoft Sans Serif"/>
              </a:rPr>
              <a:t> </a:t>
            </a:r>
            <a:r>
              <a:rPr dirty="0" sz="1800" spc="-575">
                <a:latin typeface="Microsoft Sans Serif"/>
                <a:cs typeface="Microsoft Sans Serif"/>
              </a:rPr>
              <a:t>ثملعلا</a:t>
            </a:r>
            <a:endParaRPr sz="1800">
              <a:latin typeface="Microsoft Sans Serif"/>
              <a:cs typeface="Microsoft Sans Serif"/>
            </a:endParaRPr>
          </a:p>
        </p:txBody>
      </p:sp>
      <p:sp>
        <p:nvSpPr>
          <p:cNvPr id="12" name="object 12" descr=""/>
          <p:cNvSpPr txBox="1"/>
          <p:nvPr/>
        </p:nvSpPr>
        <p:spPr>
          <a:xfrm>
            <a:off x="4148582" y="2757932"/>
            <a:ext cx="292100" cy="299720"/>
          </a:xfrm>
          <a:prstGeom prst="rect">
            <a:avLst/>
          </a:prstGeom>
        </p:spPr>
        <p:txBody>
          <a:bodyPr wrap="square" lIns="0" tIns="12700" rIns="0" bIns="0" rtlCol="0" vert="horz">
            <a:spAutoFit/>
          </a:bodyPr>
          <a:lstStyle/>
          <a:p>
            <a:pPr algn="r" marL="38100" marR="30480">
              <a:lnSpc>
                <a:spcPct val="100000"/>
              </a:lnSpc>
              <a:spcBef>
                <a:spcPts val="100"/>
              </a:spcBef>
            </a:pPr>
            <a:r>
              <a:rPr dirty="0" sz="1800" spc="-735">
                <a:latin typeface="Microsoft Sans Serif"/>
                <a:cs typeface="Microsoft Sans Serif"/>
              </a:rPr>
              <a:t>ن</a:t>
            </a:r>
            <a:r>
              <a:rPr dirty="0" baseline="-4629" sz="2700" spc="-1102">
                <a:latin typeface="Microsoft Sans Serif"/>
                <a:cs typeface="Microsoft Sans Serif"/>
              </a:rPr>
              <a:t>„</a:t>
            </a:r>
            <a:r>
              <a:rPr dirty="0" baseline="-4629" sz="2700" spc="-434">
                <a:latin typeface="Microsoft Sans Serif"/>
                <a:cs typeface="Microsoft Sans Serif"/>
              </a:rPr>
              <a:t> </a:t>
            </a:r>
            <a:r>
              <a:rPr dirty="0" baseline="1543" sz="2700" spc="-750">
                <a:latin typeface="Microsoft Sans Serif"/>
                <a:cs typeface="Microsoft Sans Serif"/>
              </a:rPr>
              <a:t>.</a:t>
            </a:r>
            <a:r>
              <a:rPr dirty="0" baseline="1543" sz="2700" spc="-15">
                <a:latin typeface="Microsoft Sans Serif"/>
                <a:cs typeface="Microsoft Sans Serif"/>
              </a:rPr>
              <a:t> </a:t>
            </a:r>
            <a:r>
              <a:rPr dirty="0" baseline="-3086" sz="2700" spc="-1057">
                <a:latin typeface="Microsoft Sans Serif"/>
                <a:cs typeface="Microsoft Sans Serif"/>
              </a:rPr>
              <a:t>ت</a:t>
            </a:r>
            <a:r>
              <a:rPr dirty="0" baseline="7716" sz="2700" spc="-1057">
                <a:latin typeface="Microsoft Sans Serif"/>
                <a:cs typeface="Microsoft Sans Serif"/>
              </a:rPr>
              <a:t>„</a:t>
            </a:r>
            <a:r>
              <a:rPr dirty="0" sz="1800" spc="-705">
                <a:latin typeface="Microsoft Sans Serif"/>
                <a:cs typeface="Microsoft Sans Serif"/>
              </a:rPr>
              <a:t>لا</a:t>
            </a:r>
            <a:endParaRPr sz="1800">
              <a:latin typeface="Microsoft Sans Serif"/>
              <a:cs typeface="Microsoft Sans Serif"/>
            </a:endParaRPr>
          </a:p>
        </p:txBody>
      </p:sp>
      <p:sp>
        <p:nvSpPr>
          <p:cNvPr id="13" name="object 13" descr=""/>
          <p:cNvSpPr txBox="1"/>
          <p:nvPr/>
        </p:nvSpPr>
        <p:spPr>
          <a:xfrm>
            <a:off x="3736594" y="2811271"/>
            <a:ext cx="1130300" cy="299720"/>
          </a:xfrm>
          <a:prstGeom prst="rect">
            <a:avLst/>
          </a:prstGeom>
        </p:spPr>
        <p:txBody>
          <a:bodyPr wrap="square" lIns="0" tIns="12700" rIns="0" bIns="0" rtlCol="0" vert="horz">
            <a:spAutoFit/>
          </a:bodyPr>
          <a:lstStyle/>
          <a:p>
            <a:pPr algn="r" marL="12700" marR="5080">
              <a:lnSpc>
                <a:spcPct val="100000"/>
              </a:lnSpc>
              <a:spcBef>
                <a:spcPts val="100"/>
              </a:spcBef>
            </a:pPr>
            <a:r>
              <a:rPr dirty="0" sz="1800" spc="-250">
                <a:latin typeface="Microsoft Sans Serif"/>
                <a:cs typeface="Microsoft Sans Serif"/>
              </a:rPr>
              <a:t>.</a:t>
            </a:r>
            <a:r>
              <a:rPr dirty="0" sz="1800" spc="-215">
                <a:latin typeface="Microsoft Sans Serif"/>
                <a:cs typeface="Microsoft Sans Serif"/>
              </a:rPr>
              <a:t> </a:t>
            </a:r>
            <a:r>
              <a:rPr dirty="0" sz="1800" spc="-555">
                <a:latin typeface="Microsoft Sans Serif"/>
                <a:cs typeface="Microsoft Sans Serif"/>
              </a:rPr>
              <a:t>2019</a:t>
            </a:r>
            <a:r>
              <a:rPr dirty="0" sz="1800" spc="-240">
                <a:latin typeface="Microsoft Sans Serif"/>
                <a:cs typeface="Microsoft Sans Serif"/>
              </a:rPr>
              <a:t> </a:t>
            </a:r>
            <a:r>
              <a:rPr dirty="0" sz="1800" spc="-360">
                <a:latin typeface="Microsoft Sans Serif"/>
                <a:cs typeface="Microsoft Sans Serif"/>
              </a:rPr>
              <a:t>،عرو</a:t>
            </a:r>
            <a:r>
              <a:rPr dirty="0" sz="1800" spc="290">
                <a:latin typeface="Microsoft Sans Serif"/>
                <a:cs typeface="Microsoft Sans Serif"/>
              </a:rPr>
              <a:t> </a:t>
            </a:r>
            <a:r>
              <a:rPr dirty="0" sz="1800" spc="-300">
                <a:latin typeface="Microsoft Sans Serif"/>
                <a:cs typeface="Microsoft Sans Serif"/>
              </a:rPr>
              <a:t>و</a:t>
            </a:r>
            <a:r>
              <a:rPr dirty="0" sz="1800" spc="-225">
                <a:latin typeface="Microsoft Sans Serif"/>
                <a:cs typeface="Microsoft Sans Serif"/>
              </a:rPr>
              <a:t> </a:t>
            </a:r>
            <a:r>
              <a:rPr dirty="0" sz="1800" spc="-254">
                <a:latin typeface="Microsoft Sans Serif"/>
                <a:cs typeface="Microsoft Sans Serif"/>
              </a:rPr>
              <a:t>ر</a:t>
            </a:r>
            <a:r>
              <a:rPr dirty="0" sz="1800" spc="390">
                <a:latin typeface="Microsoft Sans Serif"/>
                <a:cs typeface="Microsoft Sans Serif"/>
              </a:rPr>
              <a:t>  </a:t>
            </a:r>
            <a:r>
              <a:rPr dirty="0" sz="1800" spc="-50">
                <a:latin typeface="Microsoft Sans Serif"/>
                <a:cs typeface="Microsoft Sans Serif"/>
              </a:rPr>
              <a:t>ة</a:t>
            </a:r>
            <a:endParaRPr sz="1800">
              <a:latin typeface="Microsoft Sans Serif"/>
              <a:cs typeface="Microsoft Sans Serif"/>
            </a:endParaRPr>
          </a:p>
        </p:txBody>
      </p:sp>
      <p:sp>
        <p:nvSpPr>
          <p:cNvPr id="14" name="object 14" descr=""/>
          <p:cNvSpPr txBox="1"/>
          <p:nvPr/>
        </p:nvSpPr>
        <p:spPr>
          <a:xfrm>
            <a:off x="9958578" y="3360165"/>
            <a:ext cx="68580" cy="299720"/>
          </a:xfrm>
          <a:prstGeom prst="rect">
            <a:avLst/>
          </a:prstGeom>
        </p:spPr>
        <p:txBody>
          <a:bodyPr wrap="square" lIns="0" tIns="12700" rIns="0" bIns="0" rtlCol="0" vert="horz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dirty="0" sz="1800" spc="-340">
                <a:latin typeface="Microsoft Sans Serif"/>
                <a:cs typeface="Microsoft Sans Serif"/>
              </a:rPr>
              <a:t>•</a:t>
            </a:r>
            <a:endParaRPr sz="1800">
              <a:latin typeface="Microsoft Sans Serif"/>
              <a:cs typeface="Microsoft Sans Serif"/>
            </a:endParaRPr>
          </a:p>
        </p:txBody>
      </p:sp>
      <p:sp>
        <p:nvSpPr>
          <p:cNvPr id="15" name="object 15" descr=""/>
          <p:cNvSpPr txBox="1"/>
          <p:nvPr/>
        </p:nvSpPr>
        <p:spPr>
          <a:xfrm>
            <a:off x="5304154" y="3360165"/>
            <a:ext cx="3832860" cy="299720"/>
          </a:xfrm>
          <a:prstGeom prst="rect">
            <a:avLst/>
          </a:prstGeom>
        </p:spPr>
        <p:txBody>
          <a:bodyPr wrap="square" lIns="0" tIns="12700" rIns="0" bIns="0" rtlCol="0" vert="horz">
            <a:spAutoFit/>
          </a:bodyPr>
          <a:lstStyle/>
          <a:p>
            <a:pPr algn="r" marL="38100" marR="30480">
              <a:lnSpc>
                <a:spcPct val="100000"/>
              </a:lnSpc>
              <a:spcBef>
                <a:spcPts val="100"/>
              </a:spcBef>
            </a:pPr>
            <a:r>
              <a:rPr dirty="0" sz="1800" spc="-495">
                <a:latin typeface="Microsoft Sans Serif"/>
                <a:cs typeface="Microsoft Sans Serif"/>
              </a:rPr>
              <a:t>.2014</a:t>
            </a:r>
            <a:r>
              <a:rPr dirty="0" sz="1800" spc="-260">
                <a:latin typeface="Microsoft Sans Serif"/>
                <a:cs typeface="Microsoft Sans Serif"/>
              </a:rPr>
              <a:t> </a:t>
            </a:r>
            <a:r>
              <a:rPr dirty="0" baseline="12345" sz="2700" spc="-494">
                <a:latin typeface="Microsoft Sans Serif"/>
                <a:cs typeface="Microsoft Sans Serif"/>
              </a:rPr>
              <a:t>،لذعلا</a:t>
            </a:r>
            <a:r>
              <a:rPr dirty="0" baseline="12345" sz="2700" spc="-337">
                <a:latin typeface="Microsoft Sans Serif"/>
                <a:cs typeface="Microsoft Sans Serif"/>
              </a:rPr>
              <a:t> </a:t>
            </a:r>
            <a:r>
              <a:rPr dirty="0" sz="1800" spc="-420">
                <a:latin typeface="Microsoft Sans Serif"/>
                <a:cs typeface="Microsoft Sans Serif"/>
              </a:rPr>
              <a:t>ة</a:t>
            </a:r>
            <a:r>
              <a:rPr dirty="0" baseline="15432" sz="2700" spc="-630">
                <a:latin typeface="Microsoft Sans Serif"/>
                <a:cs typeface="Microsoft Sans Serif"/>
              </a:rPr>
              <a:t>„</a:t>
            </a:r>
            <a:r>
              <a:rPr dirty="0" sz="1800" spc="-420">
                <a:latin typeface="Microsoft Sans Serif"/>
                <a:cs typeface="Microsoft Sans Serif"/>
              </a:rPr>
              <a:t>رار</a:t>
            </a:r>
            <a:r>
              <a:rPr dirty="0" baseline="15432" sz="2700" spc="-630">
                <a:latin typeface="Microsoft Sans Serif"/>
                <a:cs typeface="Microsoft Sans Serif"/>
              </a:rPr>
              <a:t>.</a:t>
            </a:r>
            <a:r>
              <a:rPr dirty="0" sz="1800" spc="-420">
                <a:latin typeface="Microsoft Sans Serif"/>
                <a:cs typeface="Microsoft Sans Serif"/>
              </a:rPr>
              <a:t>و</a:t>
            </a:r>
            <a:r>
              <a:rPr dirty="0" sz="1800" spc="-220">
                <a:latin typeface="Microsoft Sans Serif"/>
                <a:cs typeface="Microsoft Sans Serif"/>
              </a:rPr>
              <a:t> </a:t>
            </a:r>
            <a:r>
              <a:rPr dirty="0" baseline="18518" sz="2700" spc="-989">
                <a:latin typeface="Microsoft Sans Serif"/>
                <a:cs typeface="Microsoft Sans Serif"/>
              </a:rPr>
              <a:t>،مرت</a:t>
            </a:r>
            <a:r>
              <a:rPr dirty="0" baseline="9259" sz="2700" spc="-989">
                <a:latin typeface="Microsoft Sans Serif"/>
                <a:cs typeface="Microsoft Sans Serif"/>
              </a:rPr>
              <a:t>„</a:t>
            </a:r>
            <a:r>
              <a:rPr dirty="0" baseline="9259" sz="2700" spc="-157">
                <a:latin typeface="Microsoft Sans Serif"/>
                <a:cs typeface="Microsoft Sans Serif"/>
              </a:rPr>
              <a:t> </a:t>
            </a:r>
            <a:r>
              <a:rPr dirty="0" baseline="21604" sz="2700" spc="-1597">
                <a:latin typeface="Microsoft Sans Serif"/>
                <a:cs typeface="Microsoft Sans Serif"/>
              </a:rPr>
              <a:t>حت</a:t>
            </a:r>
            <a:r>
              <a:rPr dirty="0" baseline="4629" sz="2700" spc="-1597">
                <a:latin typeface="Microsoft Sans Serif"/>
                <a:cs typeface="Microsoft Sans Serif"/>
              </a:rPr>
              <a:t>,</a:t>
            </a:r>
            <a:r>
              <a:rPr dirty="0" baseline="33950" sz="2700" spc="-1597">
                <a:latin typeface="Microsoft Sans Serif"/>
                <a:cs typeface="Microsoft Sans Serif"/>
              </a:rPr>
              <a:t>„</a:t>
            </a:r>
            <a:r>
              <a:rPr dirty="0" baseline="33950" sz="2700" spc="-405">
                <a:latin typeface="Microsoft Sans Serif"/>
                <a:cs typeface="Microsoft Sans Serif"/>
              </a:rPr>
              <a:t> </a:t>
            </a:r>
            <a:r>
              <a:rPr dirty="0" baseline="23148" sz="2700" spc="-667">
                <a:latin typeface="Microsoft Sans Serif"/>
                <a:cs typeface="Microsoft Sans Serif"/>
              </a:rPr>
              <a:t>لا</a:t>
            </a:r>
            <a:r>
              <a:rPr dirty="0" baseline="23148" sz="2700" spc="-359">
                <a:latin typeface="Microsoft Sans Serif"/>
                <a:cs typeface="Microsoft Sans Serif"/>
              </a:rPr>
              <a:t> </a:t>
            </a:r>
            <a:r>
              <a:rPr dirty="0" sz="1800" spc="-300">
                <a:latin typeface="Microsoft Sans Serif"/>
                <a:cs typeface="Microsoft Sans Serif"/>
              </a:rPr>
              <a:t>و</a:t>
            </a:r>
            <a:r>
              <a:rPr dirty="0" sz="1800" spc="-229">
                <a:latin typeface="Microsoft Sans Serif"/>
                <a:cs typeface="Microsoft Sans Serif"/>
              </a:rPr>
              <a:t> </a:t>
            </a:r>
            <a:r>
              <a:rPr dirty="0" sz="1800" spc="-490">
                <a:latin typeface="Microsoft Sans Serif"/>
                <a:cs typeface="Microsoft Sans Serif"/>
              </a:rPr>
              <a:t>ة</a:t>
            </a:r>
            <a:r>
              <a:rPr dirty="0" baseline="16975" sz="2700" spc="-735">
                <a:latin typeface="Microsoft Sans Serif"/>
                <a:cs typeface="Microsoft Sans Serif"/>
              </a:rPr>
              <a:t>„</a:t>
            </a:r>
            <a:r>
              <a:rPr dirty="0" baseline="16975" sz="2700" spc="-352">
                <a:latin typeface="Microsoft Sans Serif"/>
                <a:cs typeface="Microsoft Sans Serif"/>
              </a:rPr>
              <a:t> </a:t>
            </a:r>
            <a:r>
              <a:rPr dirty="0" baseline="9259" sz="2700" spc="-637">
                <a:latin typeface="Microsoft Sans Serif"/>
                <a:cs typeface="Microsoft Sans Serif"/>
              </a:rPr>
              <a:t>حاب</a:t>
            </a:r>
            <a:r>
              <a:rPr dirty="0" baseline="-3086" sz="2700" spc="-637">
                <a:latin typeface="Microsoft Sans Serif"/>
                <a:cs typeface="Microsoft Sans Serif"/>
              </a:rPr>
              <a:t>,</a:t>
            </a:r>
            <a:r>
              <a:rPr dirty="0" sz="1800" spc="-425">
                <a:latin typeface="Microsoft Sans Serif"/>
                <a:cs typeface="Microsoft Sans Serif"/>
              </a:rPr>
              <a:t>أ</a:t>
            </a:r>
            <a:r>
              <a:rPr dirty="0" baseline="-6172" sz="2700" spc="-637">
                <a:latin typeface="Microsoft Sans Serif"/>
                <a:cs typeface="Microsoft Sans Serif"/>
              </a:rPr>
              <a:t>,</a:t>
            </a:r>
            <a:r>
              <a:rPr dirty="0" baseline="4629" sz="2700" spc="-637">
                <a:latin typeface="Microsoft Sans Serif"/>
                <a:cs typeface="Microsoft Sans Serif"/>
              </a:rPr>
              <a:t>لا</a:t>
            </a:r>
            <a:r>
              <a:rPr dirty="0" baseline="4629" sz="2700" spc="-345">
                <a:latin typeface="Microsoft Sans Serif"/>
                <a:cs typeface="Microsoft Sans Serif"/>
              </a:rPr>
              <a:t> </a:t>
            </a:r>
            <a:r>
              <a:rPr dirty="0" sz="1800" spc="-600">
                <a:latin typeface="Microsoft Sans Serif"/>
                <a:cs typeface="Microsoft Sans Serif"/>
              </a:rPr>
              <a:t>ن</a:t>
            </a:r>
            <a:r>
              <a:rPr dirty="0" baseline="13888" sz="2700" spc="-900">
                <a:latin typeface="Microsoft Sans Serif"/>
                <a:cs typeface="Microsoft Sans Serif"/>
              </a:rPr>
              <a:t>.</a:t>
            </a:r>
            <a:r>
              <a:rPr dirty="0" baseline="13888" sz="2700" spc="-157">
                <a:latin typeface="Microsoft Sans Serif"/>
                <a:cs typeface="Microsoft Sans Serif"/>
              </a:rPr>
              <a:t> </a:t>
            </a:r>
            <a:r>
              <a:rPr dirty="0" baseline="9259" sz="2700" spc="-1537">
                <a:latin typeface="Microsoft Sans Serif"/>
                <a:cs typeface="Microsoft Sans Serif"/>
              </a:rPr>
              <a:t>ي</a:t>
            </a:r>
            <a:r>
              <a:rPr dirty="0" sz="1800" spc="-1025">
                <a:latin typeface="Microsoft Sans Serif"/>
                <a:cs typeface="Microsoft Sans Serif"/>
              </a:rPr>
              <a:t>„</a:t>
            </a:r>
            <a:r>
              <a:rPr dirty="0" sz="1800" spc="-320">
                <a:latin typeface="Microsoft Sans Serif"/>
                <a:cs typeface="Microsoft Sans Serif"/>
              </a:rPr>
              <a:t> </a:t>
            </a:r>
            <a:r>
              <a:rPr dirty="0" baseline="10802" sz="2700" spc="-1710">
                <a:latin typeface="Microsoft Sans Serif"/>
                <a:cs typeface="Microsoft Sans Serif"/>
              </a:rPr>
              <a:t>ت</a:t>
            </a:r>
            <a:r>
              <a:rPr dirty="0" baseline="4629" sz="2700" spc="-1710">
                <a:latin typeface="Microsoft Sans Serif"/>
                <a:cs typeface="Microsoft Sans Serif"/>
              </a:rPr>
              <a:t>,</a:t>
            </a:r>
            <a:r>
              <a:rPr dirty="0" baseline="4629" sz="2700" spc="-240">
                <a:latin typeface="Microsoft Sans Serif"/>
                <a:cs typeface="Microsoft Sans Serif"/>
              </a:rPr>
              <a:t> </a:t>
            </a:r>
            <a:r>
              <a:rPr dirty="0" baseline="7716" sz="2700" spc="-1012">
                <a:latin typeface="Microsoft Sans Serif"/>
                <a:cs typeface="Microsoft Sans Serif"/>
              </a:rPr>
              <a:t>ري</a:t>
            </a:r>
            <a:r>
              <a:rPr dirty="0" sz="1800" spc="-675">
                <a:latin typeface="Microsoft Sans Serif"/>
                <a:cs typeface="Microsoft Sans Serif"/>
              </a:rPr>
              <a:t>„</a:t>
            </a:r>
            <a:r>
              <a:rPr dirty="0" baseline="7716" sz="2700" spc="-1012">
                <a:latin typeface="Microsoft Sans Serif"/>
                <a:cs typeface="Microsoft Sans Serif"/>
              </a:rPr>
              <a:t>ث</a:t>
            </a:r>
            <a:r>
              <a:rPr dirty="0" baseline="4629" sz="2700" spc="-1012">
                <a:latin typeface="Microsoft Sans Serif"/>
                <a:cs typeface="Microsoft Sans Serif"/>
              </a:rPr>
              <a:t>,</a:t>
            </a:r>
            <a:r>
              <a:rPr dirty="0" baseline="20061" sz="2700" spc="-1012">
                <a:latin typeface="Microsoft Sans Serif"/>
                <a:cs typeface="Microsoft Sans Serif"/>
              </a:rPr>
              <a:t>عت</a:t>
            </a:r>
            <a:r>
              <a:rPr dirty="0" baseline="32407" sz="2700" spc="-1012">
                <a:latin typeface="Microsoft Sans Serif"/>
                <a:cs typeface="Microsoft Sans Serif"/>
              </a:rPr>
              <a:t>„</a:t>
            </a:r>
            <a:r>
              <a:rPr dirty="0" baseline="24691" sz="2700" spc="-1012">
                <a:latin typeface="Microsoft Sans Serif"/>
                <a:cs typeface="Microsoft Sans Serif"/>
              </a:rPr>
              <a:t>لا</a:t>
            </a:r>
            <a:r>
              <a:rPr dirty="0" baseline="24691" sz="2700" spc="-367">
                <a:latin typeface="Microsoft Sans Serif"/>
                <a:cs typeface="Microsoft Sans Serif"/>
              </a:rPr>
              <a:t> </a:t>
            </a:r>
            <a:r>
              <a:rPr dirty="0" sz="1800" spc="-300">
                <a:latin typeface="Microsoft Sans Serif"/>
                <a:cs typeface="Microsoft Sans Serif"/>
              </a:rPr>
              <a:t>و</a:t>
            </a:r>
            <a:r>
              <a:rPr dirty="0" sz="1800" spc="-229">
                <a:latin typeface="Microsoft Sans Serif"/>
                <a:cs typeface="Microsoft Sans Serif"/>
              </a:rPr>
              <a:t> </a:t>
            </a:r>
            <a:r>
              <a:rPr dirty="0" sz="1800" spc="-819">
                <a:latin typeface="Microsoft Sans Serif"/>
                <a:cs typeface="Microsoft Sans Serif"/>
              </a:rPr>
              <a:t>ي</a:t>
            </a:r>
            <a:r>
              <a:rPr dirty="0" baseline="-13888" sz="2700" spc="-1230">
                <a:latin typeface="Microsoft Sans Serif"/>
                <a:cs typeface="Microsoft Sans Serif"/>
              </a:rPr>
              <a:t>„</a:t>
            </a:r>
            <a:r>
              <a:rPr dirty="0" baseline="-13888" sz="2700" spc="-67">
                <a:latin typeface="Microsoft Sans Serif"/>
                <a:cs typeface="Microsoft Sans Serif"/>
              </a:rPr>
              <a:t> </a:t>
            </a:r>
            <a:r>
              <a:rPr dirty="0" sz="1800" spc="-385">
                <a:latin typeface="Microsoft Sans Serif"/>
                <a:cs typeface="Microsoft Sans Serif"/>
              </a:rPr>
              <a:t>ا</a:t>
            </a:r>
            <a:r>
              <a:rPr dirty="0" baseline="21604" sz="2700" spc="-585">
                <a:latin typeface="Microsoft Sans Serif"/>
                <a:cs typeface="Microsoft Sans Serif"/>
              </a:rPr>
              <a:t> </a:t>
            </a:r>
            <a:r>
              <a:rPr dirty="0" baseline="7716" sz="2700" spc="-577">
                <a:latin typeface="Microsoft Sans Serif"/>
                <a:cs typeface="Microsoft Sans Serif"/>
              </a:rPr>
              <a:t>رلا</a:t>
            </a:r>
            <a:r>
              <a:rPr dirty="0" baseline="7716" sz="2700" spc="-367">
                <a:latin typeface="Microsoft Sans Serif"/>
                <a:cs typeface="Microsoft Sans Serif"/>
              </a:rPr>
              <a:t> </a:t>
            </a:r>
            <a:r>
              <a:rPr dirty="0" sz="1800" spc="-755">
                <a:latin typeface="Microsoft Sans Serif"/>
                <a:cs typeface="Microsoft Sans Serif"/>
              </a:rPr>
              <a:t>ة</a:t>
            </a:r>
            <a:r>
              <a:rPr dirty="0" baseline="16975" sz="2700" spc="-1132">
                <a:latin typeface="Microsoft Sans Serif"/>
                <a:cs typeface="Microsoft Sans Serif"/>
              </a:rPr>
              <a:t>„</a:t>
            </a:r>
            <a:r>
              <a:rPr dirty="0" baseline="3086" sz="2700" spc="-1132">
                <a:latin typeface="Microsoft Sans Serif"/>
                <a:cs typeface="Microsoft Sans Serif"/>
              </a:rPr>
              <a:t>رت</a:t>
            </a:r>
            <a:r>
              <a:rPr dirty="0" baseline="-1543" sz="2700" spc="-1132">
                <a:latin typeface="Microsoft Sans Serif"/>
                <a:cs typeface="Microsoft Sans Serif"/>
              </a:rPr>
              <a:t>„</a:t>
            </a:r>
            <a:r>
              <a:rPr dirty="0" baseline="-1543" sz="2700" spc="-307">
                <a:latin typeface="Microsoft Sans Serif"/>
                <a:cs typeface="Microsoft Sans Serif"/>
              </a:rPr>
              <a:t> </a:t>
            </a:r>
            <a:r>
              <a:rPr dirty="0" baseline="7716" sz="2700" spc="-869">
                <a:latin typeface="Microsoft Sans Serif"/>
                <a:cs typeface="Microsoft Sans Serif"/>
              </a:rPr>
              <a:t>ح</a:t>
            </a:r>
            <a:r>
              <a:rPr dirty="0" baseline="7716" sz="2700" spc="-337">
                <a:latin typeface="Microsoft Sans Serif"/>
                <a:cs typeface="Microsoft Sans Serif"/>
              </a:rPr>
              <a:t> </a:t>
            </a:r>
            <a:r>
              <a:rPr dirty="0" sz="1800" spc="-254">
                <a:latin typeface="Microsoft Sans Serif"/>
                <a:cs typeface="Microsoft Sans Serif"/>
              </a:rPr>
              <a:t>،</a:t>
            </a:r>
            <a:r>
              <a:rPr dirty="0" sz="1800" spc="-229">
                <a:latin typeface="Microsoft Sans Serif"/>
                <a:cs typeface="Microsoft Sans Serif"/>
              </a:rPr>
              <a:t> </a:t>
            </a:r>
            <a:r>
              <a:rPr dirty="0" sz="1800" spc="-270">
                <a:latin typeface="Microsoft Sans Serif"/>
                <a:cs typeface="Microsoft Sans Serif"/>
              </a:rPr>
              <a:t>ذمجا</a:t>
            </a:r>
            <a:r>
              <a:rPr dirty="0" baseline="21604" sz="2700" spc="-15">
                <a:latin typeface="Microsoft Sans Serif"/>
                <a:cs typeface="Microsoft Sans Serif"/>
              </a:rPr>
              <a:t> </a:t>
            </a:r>
            <a:r>
              <a:rPr dirty="0" baseline="6172" sz="2700" spc="-592">
                <a:latin typeface="Microsoft Sans Serif"/>
                <a:cs typeface="Microsoft Sans Serif"/>
              </a:rPr>
              <a:t>ةذث</a:t>
            </a:r>
            <a:r>
              <a:rPr dirty="0" baseline="1543" sz="2700" spc="-592">
                <a:latin typeface="Microsoft Sans Serif"/>
                <a:cs typeface="Microsoft Sans Serif"/>
              </a:rPr>
              <a:t>,</a:t>
            </a:r>
            <a:r>
              <a:rPr dirty="0" baseline="10802" sz="2700" spc="-592">
                <a:latin typeface="Microsoft Sans Serif"/>
                <a:cs typeface="Microsoft Sans Serif"/>
              </a:rPr>
              <a:t>ع</a:t>
            </a:r>
            <a:r>
              <a:rPr dirty="0" baseline="10802" sz="2700" spc="-345">
                <a:latin typeface="Microsoft Sans Serif"/>
                <a:cs typeface="Microsoft Sans Serif"/>
              </a:rPr>
              <a:t> </a:t>
            </a:r>
            <a:r>
              <a:rPr dirty="0" sz="1800" spc="-254">
                <a:latin typeface="Microsoft Sans Serif"/>
                <a:cs typeface="Microsoft Sans Serif"/>
              </a:rPr>
              <a:t>ت</a:t>
            </a:r>
            <a:r>
              <a:rPr dirty="0" baseline="-9259" sz="2700" spc="-382">
                <a:latin typeface="Microsoft Sans Serif"/>
                <a:cs typeface="Microsoft Sans Serif"/>
              </a:rPr>
              <a:t>,</a:t>
            </a:r>
            <a:r>
              <a:rPr dirty="0" baseline="-9259" sz="2700" spc="-120">
                <a:latin typeface="Microsoft Sans Serif"/>
                <a:cs typeface="Microsoft Sans Serif"/>
              </a:rPr>
              <a:t> </a:t>
            </a:r>
            <a:r>
              <a:rPr dirty="0" baseline="7716" sz="2700" spc="-1162">
                <a:latin typeface="Microsoft Sans Serif"/>
                <a:cs typeface="Microsoft Sans Serif"/>
              </a:rPr>
              <a:t>ث</a:t>
            </a:r>
            <a:r>
              <a:rPr dirty="0" baseline="3086" sz="2700" spc="-1162">
                <a:latin typeface="Microsoft Sans Serif"/>
                <a:cs typeface="Microsoft Sans Serif"/>
              </a:rPr>
              <a:t>„</a:t>
            </a:r>
            <a:r>
              <a:rPr dirty="0" baseline="27777" sz="2700" spc="-1162">
                <a:latin typeface="Microsoft Sans Serif"/>
                <a:cs typeface="Microsoft Sans Serif"/>
              </a:rPr>
              <a:t>حت</a:t>
            </a:r>
            <a:r>
              <a:rPr dirty="0" baseline="9259" sz="2700" spc="-1162">
                <a:latin typeface="Microsoft Sans Serif"/>
                <a:cs typeface="Microsoft Sans Serif"/>
              </a:rPr>
              <a:t>,</a:t>
            </a:r>
            <a:r>
              <a:rPr dirty="0" baseline="40123" sz="2700" spc="-1162">
                <a:latin typeface="Microsoft Sans Serif"/>
                <a:cs typeface="Microsoft Sans Serif"/>
              </a:rPr>
              <a:t>.</a:t>
            </a:r>
            <a:endParaRPr baseline="40123" sz="2700">
              <a:latin typeface="Microsoft Sans Serif"/>
              <a:cs typeface="Microsoft Sans Serif"/>
            </a:endParaRPr>
          </a:p>
        </p:txBody>
      </p:sp>
      <p:pic>
        <p:nvPicPr>
          <p:cNvPr id="16" name="object 16" descr=""/>
          <p:cNvPicPr/>
          <p:nvPr/>
        </p:nvPicPr>
        <p:blipFill>
          <a:blip r:embed="rId4" cstate="print"/>
          <a:stretch>
            <a:fillRect/>
          </a:stretch>
        </p:blipFill>
        <p:spPr>
          <a:xfrm>
            <a:off x="10776204" y="5442203"/>
            <a:ext cx="609600" cy="609599"/>
          </a:xfrm>
          <a:prstGeom prst="rect">
            <a:avLst/>
          </a:prstGeom>
        </p:spPr>
      </p:pic>
    </p:spTree>
  </p:cSld>
  <p:clrMapOvr>
    <a:masterClrMapping/>
  </p:clrMapOvr>
</p:sld>
</file>

<file path=ppt/slides/slide4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>
            <a:spLocks noGrp="1"/>
          </p:cNvSpPr>
          <p:nvPr>
            <p:ph type="title"/>
          </p:nvPr>
        </p:nvSpPr>
        <p:spPr>
          <a:xfrm>
            <a:off x="5292852" y="1243329"/>
            <a:ext cx="885190" cy="391160"/>
          </a:xfrm>
          <a:prstGeom prst="rect"/>
        </p:spPr>
        <p:txBody>
          <a:bodyPr wrap="square" lIns="0" tIns="12700" rIns="0" bIns="0" rtlCol="0" vert="horz">
            <a:spAutoFit/>
          </a:bodyPr>
          <a:lstStyle/>
          <a:p>
            <a:pPr algn="r" marL="38100" marR="30480">
              <a:lnSpc>
                <a:spcPct val="100000"/>
              </a:lnSpc>
              <a:spcBef>
                <a:spcPts val="100"/>
              </a:spcBef>
            </a:pPr>
            <a:r>
              <a:rPr dirty="0" spc="-825" b="1">
                <a:latin typeface="Arial"/>
                <a:cs typeface="Arial"/>
              </a:rPr>
              <a:t>ة</a:t>
            </a:r>
            <a:r>
              <a:rPr dirty="0" baseline="16203" sz="3600" spc="-1237" b="1">
                <a:latin typeface="Arial"/>
                <a:cs typeface="Arial"/>
              </a:rPr>
              <a:t>„</a:t>
            </a:r>
            <a:r>
              <a:rPr dirty="0" baseline="16203" sz="3600" spc="-525" b="1">
                <a:latin typeface="Arial"/>
                <a:cs typeface="Arial"/>
              </a:rPr>
              <a:t> </a:t>
            </a:r>
            <a:r>
              <a:rPr dirty="0" baseline="15046" sz="3600" spc="-1589" b="1">
                <a:latin typeface="Arial"/>
                <a:cs typeface="Arial"/>
              </a:rPr>
              <a:t>مت</a:t>
            </a:r>
            <a:r>
              <a:rPr dirty="0" baseline="26620" sz="3600" spc="-1589" b="1">
                <a:latin typeface="Arial"/>
                <a:cs typeface="Arial"/>
              </a:rPr>
              <a:t>„</a:t>
            </a:r>
            <a:r>
              <a:rPr dirty="0" baseline="26620" sz="3600" spc="-427" b="1">
                <a:latin typeface="Arial"/>
                <a:cs typeface="Arial"/>
              </a:rPr>
              <a:t> </a:t>
            </a:r>
            <a:r>
              <a:rPr dirty="0" baseline="9259" sz="3600" spc="-1005" b="1">
                <a:latin typeface="Arial"/>
                <a:cs typeface="Arial"/>
              </a:rPr>
              <a:t>اح</a:t>
            </a:r>
            <a:r>
              <a:rPr dirty="0" baseline="20833" sz="3600" spc="-1005" b="1">
                <a:latin typeface="Arial"/>
                <a:cs typeface="Arial"/>
              </a:rPr>
              <a:t>.</a:t>
            </a:r>
            <a:r>
              <a:rPr dirty="0" baseline="9259" sz="3600" spc="-1005" b="1">
                <a:latin typeface="Arial"/>
                <a:cs typeface="Arial"/>
              </a:rPr>
              <a:t>لا</a:t>
            </a:r>
            <a:r>
              <a:rPr dirty="0" baseline="9259" sz="3600" spc="-577" b="1">
                <a:latin typeface="Arial"/>
                <a:cs typeface="Arial"/>
              </a:rPr>
              <a:t> </a:t>
            </a:r>
            <a:r>
              <a:rPr dirty="0" sz="2400" spc="-605" b="1">
                <a:latin typeface="Arial"/>
                <a:cs typeface="Arial"/>
              </a:rPr>
              <a:t>:</a:t>
            </a:r>
            <a:r>
              <a:rPr dirty="0" baseline="9259" sz="3600" spc="-907" b="1">
                <a:latin typeface="Arial"/>
                <a:cs typeface="Arial"/>
              </a:rPr>
              <a:t>اعن</a:t>
            </a:r>
            <a:r>
              <a:rPr dirty="0" baseline="4629" sz="3600" spc="-907" b="1">
                <a:latin typeface="Arial"/>
                <a:cs typeface="Arial"/>
              </a:rPr>
              <a:t>,</a:t>
            </a:r>
            <a:r>
              <a:rPr dirty="0" baseline="9259" sz="3600" spc="-907" b="1">
                <a:latin typeface="Arial"/>
                <a:cs typeface="Arial"/>
              </a:rPr>
              <a:t>اس</a:t>
            </a:r>
            <a:endParaRPr baseline="9259" sz="3600">
              <a:latin typeface="Arial"/>
              <a:cs typeface="Arial"/>
            </a:endParaRPr>
          </a:p>
        </p:txBody>
      </p:sp>
      <p:sp>
        <p:nvSpPr>
          <p:cNvPr id="3" name="object 3" descr=""/>
          <p:cNvSpPr txBox="1"/>
          <p:nvPr/>
        </p:nvSpPr>
        <p:spPr>
          <a:xfrm>
            <a:off x="9567798" y="6309766"/>
            <a:ext cx="2011680" cy="331470"/>
          </a:xfrm>
          <a:prstGeom prst="rect">
            <a:avLst/>
          </a:prstGeom>
        </p:spPr>
        <p:txBody>
          <a:bodyPr wrap="square" lIns="0" tIns="13335" rIns="0" bIns="0" rtlCol="0" vert="horz">
            <a:spAutoFit/>
          </a:bodyPr>
          <a:lstStyle/>
          <a:p>
            <a:pPr marL="12700">
              <a:lnSpc>
                <a:spcPct val="100000"/>
              </a:lnSpc>
              <a:spcBef>
                <a:spcPts val="105"/>
              </a:spcBef>
            </a:pPr>
            <a:r>
              <a:rPr dirty="0" sz="2000" spc="-10" b="1">
                <a:latin typeface="Calibri"/>
                <a:cs typeface="Calibri"/>
                <a:hlinkClick r:id="rId2"/>
              </a:rPr>
              <a:t>www.midocean.ae</a:t>
            </a:r>
            <a:endParaRPr sz="2000">
              <a:latin typeface="Calibri"/>
              <a:cs typeface="Calibri"/>
            </a:endParaRPr>
          </a:p>
        </p:txBody>
      </p:sp>
      <p:pic>
        <p:nvPicPr>
          <p:cNvPr id="4" name="object 4" descr=""/>
          <p:cNvPicPr/>
          <p:nvPr/>
        </p:nvPicPr>
        <p:blipFill>
          <a:blip r:embed="rId3" cstate="print"/>
          <a:stretch>
            <a:fillRect/>
          </a:stretch>
        </p:blipFill>
        <p:spPr>
          <a:xfrm>
            <a:off x="9678923" y="268223"/>
            <a:ext cx="2305811" cy="1077468"/>
          </a:xfrm>
          <a:prstGeom prst="rect">
            <a:avLst/>
          </a:prstGeom>
        </p:spPr>
      </p:pic>
      <p:grpSp>
        <p:nvGrpSpPr>
          <p:cNvPr id="5" name="object 5" descr=""/>
          <p:cNvGrpSpPr/>
          <p:nvPr/>
        </p:nvGrpSpPr>
        <p:grpSpPr>
          <a:xfrm>
            <a:off x="7190231" y="2063495"/>
            <a:ext cx="4604385" cy="3988435"/>
            <a:chOff x="7190231" y="2063495"/>
            <a:chExt cx="4604385" cy="3988435"/>
          </a:xfrm>
        </p:grpSpPr>
        <p:pic>
          <p:nvPicPr>
            <p:cNvPr id="6" name="object 6" descr=""/>
            <p:cNvPicPr/>
            <p:nvPr/>
          </p:nvPicPr>
          <p:blipFill>
            <a:blip r:embed="rId4" cstate="print"/>
            <a:stretch>
              <a:fillRect/>
            </a:stretch>
          </p:blipFill>
          <p:spPr>
            <a:xfrm>
              <a:off x="7190231" y="2063495"/>
              <a:ext cx="4604003" cy="3511296"/>
            </a:xfrm>
            <a:prstGeom prst="rect">
              <a:avLst/>
            </a:prstGeom>
          </p:spPr>
        </p:pic>
        <p:pic>
          <p:nvPicPr>
            <p:cNvPr id="7" name="object 7" descr=""/>
            <p:cNvPicPr/>
            <p:nvPr/>
          </p:nvPicPr>
          <p:blipFill>
            <a:blip r:embed="rId5" cstate="print"/>
            <a:stretch>
              <a:fillRect/>
            </a:stretch>
          </p:blipFill>
          <p:spPr>
            <a:xfrm>
              <a:off x="10776203" y="5442204"/>
              <a:ext cx="609600" cy="609599"/>
            </a:xfrm>
            <a:prstGeom prst="rect">
              <a:avLst/>
            </a:prstGeom>
          </p:spPr>
        </p:pic>
      </p:grpSp>
      <p:sp>
        <p:nvSpPr>
          <p:cNvPr id="8" name="object 8" descr=""/>
          <p:cNvSpPr txBox="1"/>
          <p:nvPr/>
        </p:nvSpPr>
        <p:spPr>
          <a:xfrm>
            <a:off x="4490973" y="2186990"/>
            <a:ext cx="2287905" cy="299720"/>
          </a:xfrm>
          <a:prstGeom prst="rect">
            <a:avLst/>
          </a:prstGeom>
        </p:spPr>
        <p:txBody>
          <a:bodyPr wrap="square" lIns="0" tIns="12700" rIns="0" bIns="0" rtlCol="0" vert="horz">
            <a:spAutoFit/>
          </a:bodyPr>
          <a:lstStyle/>
          <a:p>
            <a:pPr algn="r" marL="38100" marR="30480">
              <a:lnSpc>
                <a:spcPct val="100000"/>
              </a:lnSpc>
              <a:spcBef>
                <a:spcPts val="100"/>
              </a:spcBef>
            </a:pPr>
            <a:r>
              <a:rPr dirty="0" baseline="1543" sz="2700" spc="-667">
                <a:latin typeface="Microsoft Sans Serif"/>
                <a:cs typeface="Microsoft Sans Serif"/>
              </a:rPr>
              <a:t>.</a:t>
            </a:r>
            <a:r>
              <a:rPr dirty="0" baseline="1543" sz="2700" spc="-667">
                <a:latin typeface="Microsoft Sans Serif"/>
                <a:cs typeface="Microsoft Sans Serif"/>
              </a:rPr>
              <a:t>ي</a:t>
            </a:r>
            <a:r>
              <a:rPr dirty="0" baseline="-10802" sz="2700" spc="-667">
                <a:latin typeface="Microsoft Sans Serif"/>
                <a:cs typeface="Microsoft Sans Serif"/>
              </a:rPr>
              <a:t>„</a:t>
            </a:r>
            <a:r>
              <a:rPr dirty="0" baseline="1543" sz="2700" spc="-667">
                <a:latin typeface="Microsoft Sans Serif"/>
                <a:cs typeface="Microsoft Sans Serif"/>
              </a:rPr>
              <a:t>مالعا</a:t>
            </a:r>
            <a:r>
              <a:rPr dirty="0" baseline="-4629" sz="2700" spc="-667">
                <a:latin typeface="Microsoft Sans Serif"/>
                <a:cs typeface="Microsoft Sans Serif"/>
              </a:rPr>
              <a:t>,</a:t>
            </a:r>
            <a:r>
              <a:rPr dirty="0" baseline="15432" sz="2700" spc="-667">
                <a:latin typeface="Microsoft Sans Serif"/>
                <a:cs typeface="Microsoft Sans Serif"/>
              </a:rPr>
              <a:t>لل</a:t>
            </a:r>
            <a:r>
              <a:rPr dirty="0" baseline="15432" sz="2700" spc="-359">
                <a:latin typeface="Microsoft Sans Serif"/>
                <a:cs typeface="Microsoft Sans Serif"/>
              </a:rPr>
              <a:t> </a:t>
            </a:r>
            <a:r>
              <a:rPr dirty="0" baseline="1543" sz="2700" spc="-209">
                <a:latin typeface="Microsoft Sans Serif"/>
                <a:cs typeface="Microsoft Sans Serif"/>
              </a:rPr>
              <a:t>اهاذمو</a:t>
            </a:r>
            <a:r>
              <a:rPr dirty="0" baseline="1543" sz="2700" spc="-337">
                <a:latin typeface="Microsoft Sans Serif"/>
                <a:cs typeface="Microsoft Sans Serif"/>
              </a:rPr>
              <a:t> </a:t>
            </a:r>
            <a:r>
              <a:rPr dirty="0" baseline="10802" sz="2700" spc="-975">
                <a:latin typeface="Microsoft Sans Serif"/>
                <a:cs typeface="Microsoft Sans Serif"/>
              </a:rPr>
              <a:t>،ري</a:t>
            </a:r>
            <a:r>
              <a:rPr dirty="0" baseline="1543" sz="2700" spc="-975">
                <a:latin typeface="Microsoft Sans Serif"/>
                <a:cs typeface="Microsoft Sans Serif"/>
              </a:rPr>
              <a:t>„</a:t>
            </a:r>
            <a:r>
              <a:rPr dirty="0" baseline="10802" sz="2700" spc="-975">
                <a:latin typeface="Microsoft Sans Serif"/>
                <a:cs typeface="Microsoft Sans Serif"/>
              </a:rPr>
              <a:t>ث</a:t>
            </a:r>
            <a:r>
              <a:rPr dirty="0" baseline="6172" sz="2700" spc="-975">
                <a:latin typeface="Microsoft Sans Serif"/>
                <a:cs typeface="Microsoft Sans Serif"/>
              </a:rPr>
              <a:t>,</a:t>
            </a:r>
            <a:r>
              <a:rPr dirty="0" baseline="23148" sz="2700" spc="-975">
                <a:latin typeface="Microsoft Sans Serif"/>
                <a:cs typeface="Microsoft Sans Serif"/>
              </a:rPr>
              <a:t>عت</a:t>
            </a:r>
            <a:r>
              <a:rPr dirty="0" baseline="35493" sz="2700" spc="-975">
                <a:latin typeface="Microsoft Sans Serif"/>
                <a:cs typeface="Microsoft Sans Serif"/>
              </a:rPr>
              <a:t>„</a:t>
            </a:r>
            <a:r>
              <a:rPr dirty="0" baseline="26234" sz="2700" spc="-975">
                <a:latin typeface="Microsoft Sans Serif"/>
                <a:cs typeface="Microsoft Sans Serif"/>
              </a:rPr>
              <a:t>لا</a:t>
            </a:r>
            <a:r>
              <a:rPr dirty="0" baseline="26234" sz="2700" spc="-359">
                <a:latin typeface="Microsoft Sans Serif"/>
                <a:cs typeface="Microsoft Sans Serif"/>
              </a:rPr>
              <a:t> </a:t>
            </a:r>
            <a:r>
              <a:rPr dirty="0" baseline="1543" sz="2700" spc="-1132">
                <a:latin typeface="Microsoft Sans Serif"/>
                <a:cs typeface="Microsoft Sans Serif"/>
              </a:rPr>
              <a:t>ة</a:t>
            </a:r>
            <a:r>
              <a:rPr dirty="0" baseline="18518" sz="2700" spc="-1132">
                <a:latin typeface="Microsoft Sans Serif"/>
                <a:cs typeface="Microsoft Sans Serif"/>
              </a:rPr>
              <a:t>„</a:t>
            </a:r>
            <a:r>
              <a:rPr dirty="0" baseline="4629" sz="2700" spc="-1132">
                <a:latin typeface="Microsoft Sans Serif"/>
                <a:cs typeface="Microsoft Sans Serif"/>
              </a:rPr>
              <a:t>رت</a:t>
            </a:r>
            <a:r>
              <a:rPr dirty="0" sz="1800" spc="-755">
                <a:latin typeface="Microsoft Sans Serif"/>
                <a:cs typeface="Microsoft Sans Serif"/>
              </a:rPr>
              <a:t>„</a:t>
            </a:r>
            <a:r>
              <a:rPr dirty="0" sz="1800" spc="-200">
                <a:latin typeface="Microsoft Sans Serif"/>
                <a:cs typeface="Microsoft Sans Serif"/>
              </a:rPr>
              <a:t> </a:t>
            </a:r>
            <a:r>
              <a:rPr dirty="0" baseline="9259" sz="2700" spc="-869">
                <a:latin typeface="Microsoft Sans Serif"/>
                <a:cs typeface="Microsoft Sans Serif"/>
              </a:rPr>
              <a:t>ح</a:t>
            </a:r>
            <a:r>
              <a:rPr dirty="0" baseline="9259" sz="2700" spc="-352">
                <a:latin typeface="Microsoft Sans Serif"/>
                <a:cs typeface="Microsoft Sans Serif"/>
              </a:rPr>
              <a:t> </a:t>
            </a:r>
            <a:r>
              <a:rPr dirty="0" baseline="1543" sz="2700" spc="-1132">
                <a:latin typeface="Microsoft Sans Serif"/>
                <a:cs typeface="Microsoft Sans Serif"/>
              </a:rPr>
              <a:t>ي</a:t>
            </a:r>
            <a:r>
              <a:rPr dirty="0" baseline="29320" sz="2700" spc="-1132">
                <a:latin typeface="Microsoft Sans Serif"/>
                <a:cs typeface="Microsoft Sans Serif"/>
              </a:rPr>
              <a:t>.</a:t>
            </a:r>
            <a:r>
              <a:rPr dirty="0" baseline="-10802" sz="2700" spc="-1132">
                <a:latin typeface="Microsoft Sans Serif"/>
                <a:cs typeface="Microsoft Sans Serif"/>
              </a:rPr>
              <a:t>„</a:t>
            </a:r>
            <a:r>
              <a:rPr dirty="0" baseline="12345" sz="2700" spc="-1132">
                <a:latin typeface="Microsoft Sans Serif"/>
                <a:cs typeface="Microsoft Sans Serif"/>
              </a:rPr>
              <a:t>ق</a:t>
            </a:r>
            <a:r>
              <a:rPr dirty="0" baseline="12345" sz="2700" spc="-322">
                <a:latin typeface="Microsoft Sans Serif"/>
                <a:cs typeface="Microsoft Sans Serif"/>
              </a:rPr>
              <a:t> </a:t>
            </a:r>
            <a:r>
              <a:rPr dirty="0" baseline="1543" sz="2700" spc="-922">
                <a:latin typeface="Microsoft Sans Serif"/>
                <a:cs typeface="Microsoft Sans Serif"/>
              </a:rPr>
              <a:t>ق</a:t>
            </a:r>
            <a:r>
              <a:rPr dirty="0" baseline="16975" sz="2700" spc="-922">
                <a:latin typeface="Microsoft Sans Serif"/>
                <a:cs typeface="Microsoft Sans Serif"/>
              </a:rPr>
              <a:t>„</a:t>
            </a:r>
            <a:r>
              <a:rPr dirty="0" baseline="16975" sz="2700" spc="-465">
                <a:latin typeface="Microsoft Sans Serif"/>
                <a:cs typeface="Microsoft Sans Serif"/>
              </a:rPr>
              <a:t> </a:t>
            </a:r>
            <a:r>
              <a:rPr dirty="0" baseline="16975" sz="2700" spc="-1012">
                <a:latin typeface="Microsoft Sans Serif"/>
                <a:cs typeface="Microsoft Sans Serif"/>
              </a:rPr>
              <a:t>حلا</a:t>
            </a:r>
            <a:r>
              <a:rPr dirty="0" baseline="16975" sz="2700" spc="-330">
                <a:latin typeface="Microsoft Sans Serif"/>
                <a:cs typeface="Microsoft Sans Serif"/>
              </a:rPr>
              <a:t> </a:t>
            </a:r>
            <a:r>
              <a:rPr dirty="0" baseline="1543" sz="2700" spc="-900">
                <a:latin typeface="Microsoft Sans Serif"/>
                <a:cs typeface="Microsoft Sans Serif"/>
              </a:rPr>
              <a:t>ن</a:t>
            </a:r>
            <a:r>
              <a:rPr dirty="0" baseline="15432" sz="2700" spc="-900">
                <a:latin typeface="Microsoft Sans Serif"/>
                <a:cs typeface="Microsoft Sans Serif"/>
              </a:rPr>
              <a:t>.</a:t>
            </a:r>
            <a:r>
              <a:rPr dirty="0" baseline="15432" sz="2700" spc="-172">
                <a:latin typeface="Microsoft Sans Serif"/>
                <a:cs typeface="Microsoft Sans Serif"/>
              </a:rPr>
              <a:t> </a:t>
            </a:r>
            <a:r>
              <a:rPr dirty="0" baseline="15432" sz="2700" spc="-1350">
                <a:latin typeface="Microsoft Sans Serif"/>
                <a:cs typeface="Microsoft Sans Serif"/>
              </a:rPr>
              <a:t>امض</a:t>
            </a:r>
            <a:r>
              <a:rPr dirty="0" baseline="33950" sz="2700" spc="-1350">
                <a:latin typeface="Microsoft Sans Serif"/>
                <a:cs typeface="Microsoft Sans Serif"/>
              </a:rPr>
              <a:t>.</a:t>
            </a:r>
            <a:r>
              <a:rPr dirty="0" baseline="33950" sz="2700" spc="112">
                <a:latin typeface="Microsoft Sans Serif"/>
                <a:cs typeface="Microsoft Sans Serif"/>
              </a:rPr>
              <a:t> </a:t>
            </a:r>
            <a:r>
              <a:rPr dirty="0" baseline="1543" sz="2700" spc="-540">
                <a:latin typeface="Microsoft Sans Serif"/>
                <a:cs typeface="Microsoft Sans Serif"/>
              </a:rPr>
              <a:t>:</a:t>
            </a:r>
            <a:r>
              <a:rPr dirty="0" baseline="1543" sz="2700" spc="-540">
                <a:latin typeface="Microsoft Sans Serif"/>
                <a:cs typeface="Microsoft Sans Serif"/>
              </a:rPr>
              <a:t>ألوا</a:t>
            </a:r>
            <a:r>
              <a:rPr dirty="0" baseline="24691" sz="2700">
                <a:latin typeface="Microsoft Sans Serif"/>
                <a:cs typeface="Microsoft Sans Serif"/>
              </a:rPr>
              <a:t> </a:t>
            </a:r>
            <a:endParaRPr baseline="24691" sz="2700">
              <a:latin typeface="Microsoft Sans Serif"/>
              <a:cs typeface="Microsoft Sans Serif"/>
            </a:endParaRPr>
          </a:p>
        </p:txBody>
      </p:sp>
      <p:sp>
        <p:nvSpPr>
          <p:cNvPr id="9" name="object 9" descr=""/>
          <p:cNvSpPr txBox="1"/>
          <p:nvPr/>
        </p:nvSpPr>
        <p:spPr>
          <a:xfrm>
            <a:off x="5903976" y="2557017"/>
            <a:ext cx="875030" cy="299720"/>
          </a:xfrm>
          <a:prstGeom prst="rect">
            <a:avLst/>
          </a:prstGeom>
        </p:spPr>
        <p:txBody>
          <a:bodyPr wrap="square" lIns="0" tIns="12700" rIns="0" bIns="0" rtlCol="0" vert="horz">
            <a:spAutoFit/>
          </a:bodyPr>
          <a:lstStyle/>
          <a:p>
            <a:pPr algn="r" marL="38100" marR="30480">
              <a:lnSpc>
                <a:spcPct val="100000"/>
              </a:lnSpc>
              <a:spcBef>
                <a:spcPts val="100"/>
              </a:spcBef>
            </a:pPr>
            <a:r>
              <a:rPr dirty="0" sz="1800" spc="-1070">
                <a:latin typeface="Microsoft Sans Serif"/>
                <a:cs typeface="Microsoft Sans Serif"/>
              </a:rPr>
              <a:t>ي</a:t>
            </a:r>
            <a:r>
              <a:rPr dirty="0" baseline="10802" sz="2700" spc="-1604">
                <a:latin typeface="Microsoft Sans Serif"/>
                <a:cs typeface="Microsoft Sans Serif"/>
              </a:rPr>
              <a:t>„</a:t>
            </a:r>
            <a:r>
              <a:rPr dirty="0" baseline="10802" sz="2700" spc="-434">
                <a:latin typeface="Microsoft Sans Serif"/>
                <a:cs typeface="Microsoft Sans Serif"/>
              </a:rPr>
              <a:t> </a:t>
            </a:r>
            <a:r>
              <a:rPr dirty="0" baseline="1543" sz="2700" spc="-742">
                <a:latin typeface="Microsoft Sans Serif"/>
                <a:cs typeface="Microsoft Sans Serif"/>
              </a:rPr>
              <a:t>حب</a:t>
            </a:r>
            <a:r>
              <a:rPr dirty="0" baseline="1543" sz="2700" spc="270">
                <a:latin typeface="Microsoft Sans Serif"/>
                <a:cs typeface="Microsoft Sans Serif"/>
              </a:rPr>
              <a:t>  </a:t>
            </a:r>
            <a:r>
              <a:rPr dirty="0" baseline="6172" sz="2700" spc="-750">
                <a:latin typeface="Microsoft Sans Serif"/>
                <a:cs typeface="Microsoft Sans Serif"/>
              </a:rPr>
              <a:t>.</a:t>
            </a:r>
            <a:r>
              <a:rPr dirty="0" baseline="6172" sz="2700" spc="-412">
                <a:latin typeface="Microsoft Sans Serif"/>
                <a:cs typeface="Microsoft Sans Serif"/>
              </a:rPr>
              <a:t> </a:t>
            </a:r>
            <a:r>
              <a:rPr dirty="0" sz="1800" spc="-685">
                <a:latin typeface="Microsoft Sans Serif"/>
                <a:cs typeface="Microsoft Sans Serif"/>
              </a:rPr>
              <a:t>ل</a:t>
            </a:r>
            <a:r>
              <a:rPr dirty="0" sz="1800" spc="90">
                <a:latin typeface="Microsoft Sans Serif"/>
                <a:cs typeface="Microsoft Sans Serif"/>
              </a:rPr>
              <a:t> </a:t>
            </a:r>
            <a:r>
              <a:rPr dirty="0" baseline="-3086" sz="2700">
                <a:latin typeface="Microsoft Sans Serif"/>
                <a:cs typeface="Microsoft Sans Serif"/>
              </a:rPr>
              <a:t>ا</a:t>
            </a:r>
            <a:r>
              <a:rPr dirty="0" baseline="-3086" sz="2700" spc="217">
                <a:latin typeface="Microsoft Sans Serif"/>
                <a:cs typeface="Microsoft Sans Serif"/>
              </a:rPr>
              <a:t> </a:t>
            </a:r>
            <a:r>
              <a:rPr dirty="0" sz="1800" spc="-1005">
                <a:latin typeface="Microsoft Sans Serif"/>
                <a:cs typeface="Microsoft Sans Serif"/>
              </a:rPr>
              <a:t>ثت</a:t>
            </a:r>
            <a:r>
              <a:rPr dirty="0" baseline="9259" sz="2700" spc="-1507">
                <a:latin typeface="Microsoft Sans Serif"/>
                <a:cs typeface="Microsoft Sans Serif"/>
              </a:rPr>
              <a:t>.</a:t>
            </a:r>
            <a:r>
              <a:rPr dirty="0" baseline="9259" sz="2700" spc="-270">
                <a:latin typeface="Microsoft Sans Serif"/>
                <a:cs typeface="Microsoft Sans Serif"/>
              </a:rPr>
              <a:t> </a:t>
            </a:r>
            <a:r>
              <a:rPr dirty="0" baseline="1543" sz="2700" spc="-1642">
                <a:latin typeface="Microsoft Sans Serif"/>
                <a:cs typeface="Microsoft Sans Serif"/>
              </a:rPr>
              <a:t>ب</a:t>
            </a:r>
            <a:r>
              <a:rPr dirty="0" baseline="9259" sz="2700">
                <a:latin typeface="Microsoft Sans Serif"/>
                <a:cs typeface="Microsoft Sans Serif"/>
              </a:rPr>
              <a:t> </a:t>
            </a:r>
            <a:endParaRPr baseline="9259" sz="2700">
              <a:latin typeface="Microsoft Sans Serif"/>
              <a:cs typeface="Microsoft Sans Serif"/>
            </a:endParaRPr>
          </a:p>
        </p:txBody>
      </p:sp>
      <p:sp>
        <p:nvSpPr>
          <p:cNvPr id="10" name="object 10" descr=""/>
          <p:cNvSpPr txBox="1"/>
          <p:nvPr/>
        </p:nvSpPr>
        <p:spPr>
          <a:xfrm>
            <a:off x="5009388" y="2526538"/>
            <a:ext cx="763270" cy="299720"/>
          </a:xfrm>
          <a:prstGeom prst="rect">
            <a:avLst/>
          </a:prstGeom>
        </p:spPr>
        <p:txBody>
          <a:bodyPr wrap="square" lIns="0" tIns="12700" rIns="0" bIns="0" rtlCol="0" vert="horz">
            <a:spAutoFit/>
          </a:bodyPr>
          <a:lstStyle/>
          <a:p>
            <a:pPr algn="r" marL="38100" marR="30480">
              <a:lnSpc>
                <a:spcPct val="100000"/>
              </a:lnSpc>
              <a:spcBef>
                <a:spcPts val="100"/>
              </a:spcBef>
            </a:pPr>
            <a:r>
              <a:rPr dirty="0" baseline="1543" sz="2700" spc="-1050">
                <a:latin typeface="Microsoft Sans Serif"/>
                <a:cs typeface="Microsoft Sans Serif"/>
              </a:rPr>
              <a:t>„</a:t>
            </a:r>
            <a:r>
              <a:rPr dirty="0" baseline="1543" sz="2700" spc="-359">
                <a:latin typeface="Microsoft Sans Serif"/>
                <a:cs typeface="Microsoft Sans Serif"/>
              </a:rPr>
              <a:t> </a:t>
            </a:r>
            <a:r>
              <a:rPr dirty="0" baseline="-7716" sz="2700" spc="-1582">
                <a:latin typeface="Microsoft Sans Serif"/>
                <a:cs typeface="Microsoft Sans Serif"/>
              </a:rPr>
              <a:t>ثص</a:t>
            </a:r>
            <a:r>
              <a:rPr dirty="0" baseline="-7716" sz="2700" spc="-277">
                <a:latin typeface="Microsoft Sans Serif"/>
                <a:cs typeface="Microsoft Sans Serif"/>
              </a:rPr>
              <a:t> </a:t>
            </a:r>
            <a:r>
              <a:rPr dirty="0" sz="1800" spc="-894">
                <a:latin typeface="Microsoft Sans Serif"/>
                <a:cs typeface="Microsoft Sans Serif"/>
              </a:rPr>
              <a:t>صخ</a:t>
            </a:r>
            <a:r>
              <a:rPr dirty="0" baseline="23148" sz="2700" spc="-1342">
                <a:latin typeface="Microsoft Sans Serif"/>
                <a:cs typeface="Microsoft Sans Serif"/>
              </a:rPr>
              <a:t>.</a:t>
            </a:r>
            <a:r>
              <a:rPr dirty="0" baseline="10802" sz="2700" spc="-1342">
                <a:latin typeface="Microsoft Sans Serif"/>
                <a:cs typeface="Microsoft Sans Serif"/>
              </a:rPr>
              <a:t>لا</a:t>
            </a:r>
            <a:r>
              <a:rPr dirty="0" baseline="10802" sz="2700" spc="150">
                <a:latin typeface="Microsoft Sans Serif"/>
                <a:cs typeface="Microsoft Sans Serif"/>
              </a:rPr>
              <a:t> </a:t>
            </a:r>
            <a:r>
              <a:rPr dirty="0" baseline="10802" sz="2700" spc="-1019">
                <a:latin typeface="Microsoft Sans Serif"/>
                <a:cs typeface="Microsoft Sans Serif"/>
              </a:rPr>
              <a:t>.</a:t>
            </a:r>
            <a:r>
              <a:rPr dirty="0" baseline="-4629" sz="2700" spc="-1019">
                <a:latin typeface="Microsoft Sans Serif"/>
                <a:cs typeface="Microsoft Sans Serif"/>
              </a:rPr>
              <a:t>ق</a:t>
            </a:r>
            <a:r>
              <a:rPr dirty="0" baseline="-4629" sz="2700" spc="465">
                <a:latin typeface="Microsoft Sans Serif"/>
                <a:cs typeface="Microsoft Sans Serif"/>
              </a:rPr>
              <a:t> </a:t>
            </a:r>
            <a:r>
              <a:rPr dirty="0" sz="1800" spc="-700">
                <a:latin typeface="Microsoft Sans Serif"/>
                <a:cs typeface="Microsoft Sans Serif"/>
              </a:rPr>
              <a:t>„</a:t>
            </a:r>
            <a:r>
              <a:rPr dirty="0" sz="1800" spc="-310">
                <a:latin typeface="Microsoft Sans Serif"/>
                <a:cs typeface="Microsoft Sans Serif"/>
              </a:rPr>
              <a:t> </a:t>
            </a:r>
            <a:r>
              <a:rPr dirty="0" sz="1800" spc="-630">
                <a:latin typeface="Microsoft Sans Serif"/>
                <a:cs typeface="Microsoft Sans Serif"/>
              </a:rPr>
              <a:t>حلا</a:t>
            </a:r>
            <a:endParaRPr sz="1800">
              <a:latin typeface="Microsoft Sans Serif"/>
              <a:cs typeface="Microsoft Sans Serif"/>
            </a:endParaRPr>
          </a:p>
        </p:txBody>
      </p:sp>
      <p:sp>
        <p:nvSpPr>
          <p:cNvPr id="11" name="object 11" descr=""/>
          <p:cNvSpPr txBox="1"/>
          <p:nvPr/>
        </p:nvSpPr>
        <p:spPr>
          <a:xfrm>
            <a:off x="4940808" y="2589021"/>
            <a:ext cx="1781175" cy="299720"/>
          </a:xfrm>
          <a:prstGeom prst="rect">
            <a:avLst/>
          </a:prstGeom>
        </p:spPr>
        <p:txBody>
          <a:bodyPr wrap="square" lIns="0" tIns="12700" rIns="0" bIns="0" rtlCol="0" vert="horz">
            <a:spAutoFit/>
          </a:bodyPr>
          <a:lstStyle/>
          <a:p>
            <a:pPr algn="r" marL="38100" marR="30480">
              <a:lnSpc>
                <a:spcPct val="100000"/>
              </a:lnSpc>
              <a:spcBef>
                <a:spcPts val="100"/>
              </a:spcBef>
            </a:pPr>
            <a:r>
              <a:rPr dirty="0" sz="1800" spc="-155">
                <a:latin typeface="Microsoft Sans Serif"/>
                <a:cs typeface="Microsoft Sans Serif"/>
              </a:rPr>
              <a:t>.</a:t>
            </a:r>
            <a:r>
              <a:rPr dirty="0" sz="1800" spc="-155">
                <a:latin typeface="Microsoft Sans Serif"/>
                <a:cs typeface="Microsoft Sans Serif"/>
              </a:rPr>
              <a:t>ة</a:t>
            </a:r>
            <a:r>
              <a:rPr dirty="0" sz="1800" spc="-145">
                <a:latin typeface="Microsoft Sans Serif"/>
                <a:cs typeface="Microsoft Sans Serif"/>
              </a:rPr>
              <a:t> </a:t>
            </a:r>
            <a:r>
              <a:rPr dirty="0" baseline="-1543" sz="2700" spc="-1050">
                <a:latin typeface="Microsoft Sans Serif"/>
                <a:cs typeface="Microsoft Sans Serif"/>
              </a:rPr>
              <a:t>„</a:t>
            </a:r>
            <a:r>
              <a:rPr dirty="0" baseline="-1543" sz="2700" spc="337">
                <a:latin typeface="Microsoft Sans Serif"/>
                <a:cs typeface="Microsoft Sans Serif"/>
              </a:rPr>
              <a:t> </a:t>
            </a:r>
            <a:r>
              <a:rPr dirty="0" sz="1800" spc="-355">
                <a:latin typeface="Microsoft Sans Serif"/>
                <a:cs typeface="Microsoft Sans Serif"/>
              </a:rPr>
              <a:t>و</a:t>
            </a:r>
            <a:r>
              <a:rPr dirty="0" sz="1800" spc="155">
                <a:latin typeface="Microsoft Sans Serif"/>
                <a:cs typeface="Microsoft Sans Serif"/>
              </a:rPr>
              <a:t>  </a:t>
            </a:r>
            <a:r>
              <a:rPr dirty="0" sz="1800" spc="-805">
                <a:latin typeface="Microsoft Sans Serif"/>
                <a:cs typeface="Microsoft Sans Serif"/>
              </a:rPr>
              <a:t>ي</a:t>
            </a:r>
            <a:r>
              <a:rPr dirty="0" baseline="-13888" sz="2700" spc="-1207">
                <a:latin typeface="Microsoft Sans Serif"/>
                <a:cs typeface="Microsoft Sans Serif"/>
              </a:rPr>
              <a:t>„</a:t>
            </a:r>
            <a:r>
              <a:rPr dirty="0" baseline="-13888" sz="2700" spc="202">
                <a:latin typeface="Microsoft Sans Serif"/>
                <a:cs typeface="Microsoft Sans Serif"/>
              </a:rPr>
              <a:t> </a:t>
            </a:r>
            <a:r>
              <a:rPr dirty="0" sz="1800" spc="-360">
                <a:latin typeface="Microsoft Sans Serif"/>
                <a:cs typeface="Microsoft Sans Serif"/>
              </a:rPr>
              <a:t>ق</a:t>
            </a:r>
            <a:r>
              <a:rPr dirty="0" sz="1800" spc="285">
                <a:latin typeface="Microsoft Sans Serif"/>
                <a:cs typeface="Microsoft Sans Serif"/>
              </a:rPr>
              <a:t> </a:t>
            </a:r>
            <a:r>
              <a:rPr dirty="0" sz="1800" spc="-75">
                <a:latin typeface="Microsoft Sans Serif"/>
                <a:cs typeface="Microsoft Sans Serif"/>
              </a:rPr>
              <a:t>مار</a:t>
            </a:r>
            <a:r>
              <a:rPr dirty="0" sz="1800" spc="455">
                <a:latin typeface="Microsoft Sans Serif"/>
                <a:cs typeface="Microsoft Sans Serif"/>
              </a:rPr>
              <a:t> </a:t>
            </a:r>
            <a:r>
              <a:rPr dirty="0" sz="1800" spc="-265">
                <a:latin typeface="Microsoft Sans Serif"/>
                <a:cs typeface="Microsoft Sans Serif"/>
              </a:rPr>
              <a:t>ا</a:t>
            </a:r>
            <a:r>
              <a:rPr dirty="0" sz="1800" spc="-130">
                <a:latin typeface="Microsoft Sans Serif"/>
                <a:cs typeface="Microsoft Sans Serif"/>
              </a:rPr>
              <a:t> </a:t>
            </a:r>
            <a:r>
              <a:rPr dirty="0" baseline="-3086" sz="2700" spc="-750">
                <a:latin typeface="Microsoft Sans Serif"/>
                <a:cs typeface="Microsoft Sans Serif"/>
              </a:rPr>
              <a:t>,</a:t>
            </a:r>
            <a:r>
              <a:rPr dirty="0" baseline="-3086" sz="2700" spc="-217">
                <a:latin typeface="Microsoft Sans Serif"/>
                <a:cs typeface="Microsoft Sans Serif"/>
              </a:rPr>
              <a:t> </a:t>
            </a:r>
            <a:r>
              <a:rPr dirty="0" sz="1800" spc="-270">
                <a:latin typeface="Microsoft Sans Serif"/>
                <a:cs typeface="Microsoft Sans Serif"/>
              </a:rPr>
              <a:t>مارأ</a:t>
            </a:r>
            <a:r>
              <a:rPr dirty="0" baseline="-6172" sz="2700" spc="-405">
                <a:latin typeface="Microsoft Sans Serif"/>
                <a:cs typeface="Microsoft Sans Serif"/>
              </a:rPr>
              <a:t>,</a:t>
            </a:r>
            <a:r>
              <a:rPr dirty="0" sz="1800" spc="-270">
                <a:latin typeface="Microsoft Sans Serif"/>
                <a:cs typeface="Microsoft Sans Serif"/>
              </a:rPr>
              <a:t>ل</a:t>
            </a:r>
            <a:r>
              <a:rPr dirty="0" sz="1800" spc="10">
                <a:latin typeface="Microsoft Sans Serif"/>
                <a:cs typeface="Microsoft Sans Serif"/>
              </a:rPr>
              <a:t> </a:t>
            </a:r>
            <a:r>
              <a:rPr dirty="0" sz="1800" spc="-260">
                <a:latin typeface="Microsoft Sans Serif"/>
                <a:cs typeface="Microsoft Sans Serif"/>
              </a:rPr>
              <a:t>:</a:t>
            </a:r>
            <a:r>
              <a:rPr dirty="0" sz="1800" spc="-260">
                <a:latin typeface="Microsoft Sans Serif"/>
                <a:cs typeface="Microsoft Sans Serif"/>
              </a:rPr>
              <a:t>ا</a:t>
            </a:r>
            <a:r>
              <a:rPr dirty="0" sz="1800" spc="-45">
                <a:latin typeface="Microsoft Sans Serif"/>
                <a:cs typeface="Microsoft Sans Serif"/>
              </a:rPr>
              <a:t> </a:t>
            </a:r>
            <a:r>
              <a:rPr dirty="0" baseline="-1543" sz="2700" spc="-1050">
                <a:latin typeface="Microsoft Sans Serif"/>
                <a:cs typeface="Microsoft Sans Serif"/>
              </a:rPr>
              <a:t>„</a:t>
            </a:r>
            <a:r>
              <a:rPr dirty="0" baseline="-1543" sz="2700" spc="-270">
                <a:latin typeface="Microsoft Sans Serif"/>
                <a:cs typeface="Microsoft Sans Serif"/>
              </a:rPr>
              <a:t> </a:t>
            </a:r>
            <a:r>
              <a:rPr dirty="0" sz="1800" spc="-315">
                <a:latin typeface="Microsoft Sans Serif"/>
                <a:cs typeface="Microsoft Sans Serif"/>
              </a:rPr>
              <a:t>ا</a:t>
            </a:r>
            <a:endParaRPr sz="1800">
              <a:latin typeface="Microsoft Sans Serif"/>
              <a:cs typeface="Microsoft Sans Serif"/>
            </a:endParaRPr>
          </a:p>
        </p:txBody>
      </p:sp>
      <p:sp>
        <p:nvSpPr>
          <p:cNvPr id="12" name="object 12" descr=""/>
          <p:cNvSpPr txBox="1"/>
          <p:nvPr/>
        </p:nvSpPr>
        <p:spPr>
          <a:xfrm>
            <a:off x="5431535" y="3000502"/>
            <a:ext cx="1347470" cy="299720"/>
          </a:xfrm>
          <a:prstGeom prst="rect">
            <a:avLst/>
          </a:prstGeom>
        </p:spPr>
        <p:txBody>
          <a:bodyPr wrap="square" lIns="0" tIns="12700" rIns="0" bIns="0" rtlCol="0" vert="horz">
            <a:spAutoFit/>
          </a:bodyPr>
          <a:lstStyle/>
          <a:p>
            <a:pPr algn="r" marL="38100" marR="30480">
              <a:lnSpc>
                <a:spcPct val="100000"/>
              </a:lnSpc>
              <a:spcBef>
                <a:spcPts val="100"/>
              </a:spcBef>
            </a:pPr>
            <a:r>
              <a:rPr dirty="0" sz="1800" spc="-490">
                <a:latin typeface="Microsoft Sans Serif"/>
                <a:cs typeface="Microsoft Sans Serif"/>
              </a:rPr>
              <a:t>ة</a:t>
            </a:r>
            <a:r>
              <a:rPr dirty="0" baseline="16975" sz="2700" spc="-735">
                <a:latin typeface="Microsoft Sans Serif"/>
                <a:cs typeface="Microsoft Sans Serif"/>
              </a:rPr>
              <a:t>„</a:t>
            </a:r>
            <a:r>
              <a:rPr dirty="0" baseline="16975" sz="2700" spc="-345">
                <a:latin typeface="Microsoft Sans Serif"/>
                <a:cs typeface="Microsoft Sans Serif"/>
              </a:rPr>
              <a:t> </a:t>
            </a:r>
            <a:r>
              <a:rPr dirty="0" sz="1800" spc="-905">
                <a:latin typeface="Microsoft Sans Serif"/>
                <a:cs typeface="Microsoft Sans Serif"/>
              </a:rPr>
              <a:t>طبر</a:t>
            </a:r>
            <a:r>
              <a:rPr dirty="0" baseline="9259" sz="2700" spc="-1357">
                <a:latin typeface="Microsoft Sans Serif"/>
                <a:cs typeface="Microsoft Sans Serif"/>
              </a:rPr>
              <a:t>,</a:t>
            </a:r>
            <a:r>
              <a:rPr dirty="0" baseline="16975" sz="2700" spc="-1357">
                <a:latin typeface="Microsoft Sans Serif"/>
                <a:cs typeface="Microsoft Sans Serif"/>
              </a:rPr>
              <a:t>ت</a:t>
            </a:r>
            <a:r>
              <a:rPr dirty="0" baseline="27777" sz="2700" spc="-1357">
                <a:latin typeface="Microsoft Sans Serif"/>
                <a:cs typeface="Microsoft Sans Serif"/>
              </a:rPr>
              <a:t>„</a:t>
            </a:r>
            <a:r>
              <a:rPr dirty="0" baseline="27777" sz="2700" spc="-232">
                <a:latin typeface="Microsoft Sans Serif"/>
                <a:cs typeface="Microsoft Sans Serif"/>
              </a:rPr>
              <a:t> </a:t>
            </a:r>
            <a:r>
              <a:rPr dirty="0" baseline="10802" sz="2700" spc="-719">
                <a:latin typeface="Microsoft Sans Serif"/>
                <a:cs typeface="Microsoft Sans Serif"/>
              </a:rPr>
              <a:t>ملا</a:t>
            </a:r>
            <a:r>
              <a:rPr dirty="0" baseline="10802" sz="2700" spc="-330">
                <a:latin typeface="Microsoft Sans Serif"/>
                <a:cs typeface="Microsoft Sans Serif"/>
              </a:rPr>
              <a:t> </a:t>
            </a:r>
            <a:r>
              <a:rPr dirty="0" baseline="7716" sz="2700" spc="-1050">
                <a:latin typeface="Microsoft Sans Serif"/>
                <a:cs typeface="Microsoft Sans Serif"/>
              </a:rPr>
              <a:t>رارض</a:t>
            </a:r>
            <a:r>
              <a:rPr dirty="0" baseline="21604" sz="2700" spc="-1050">
                <a:latin typeface="Microsoft Sans Serif"/>
                <a:cs typeface="Microsoft Sans Serif"/>
              </a:rPr>
              <a:t>.</a:t>
            </a:r>
            <a:r>
              <a:rPr dirty="0" baseline="21604" sz="2700" spc="-457">
                <a:latin typeface="Microsoft Sans Serif"/>
                <a:cs typeface="Microsoft Sans Serif"/>
              </a:rPr>
              <a:t> </a:t>
            </a:r>
            <a:r>
              <a:rPr dirty="0" sz="1800" spc="-195">
                <a:latin typeface="Microsoft Sans Serif"/>
                <a:cs typeface="Microsoft Sans Serif"/>
              </a:rPr>
              <a:t>أ</a:t>
            </a:r>
            <a:r>
              <a:rPr dirty="0" baseline="18518" sz="2700" spc="-465">
                <a:latin typeface="Microsoft Sans Serif"/>
                <a:cs typeface="Microsoft Sans Serif"/>
              </a:rPr>
              <a:t> </a:t>
            </a:r>
            <a:r>
              <a:rPr dirty="0" baseline="4629" sz="2700" spc="-630">
                <a:latin typeface="Microsoft Sans Serif"/>
                <a:cs typeface="Microsoft Sans Serif"/>
              </a:rPr>
              <a:t>لا</a:t>
            </a:r>
            <a:r>
              <a:rPr dirty="0" baseline="4629" sz="2700" spc="-382">
                <a:latin typeface="Microsoft Sans Serif"/>
                <a:cs typeface="Microsoft Sans Serif"/>
              </a:rPr>
              <a:t> </a:t>
            </a:r>
            <a:r>
              <a:rPr dirty="0" baseline="12345" sz="2700" spc="-989">
                <a:latin typeface="Microsoft Sans Serif"/>
                <a:cs typeface="Microsoft Sans Serif"/>
              </a:rPr>
              <a:t>عاست</a:t>
            </a:r>
            <a:r>
              <a:rPr dirty="0" baseline="29320" sz="2700" spc="-989">
                <a:latin typeface="Microsoft Sans Serif"/>
                <a:cs typeface="Microsoft Sans Serif"/>
              </a:rPr>
              <a:t>„</a:t>
            </a:r>
            <a:r>
              <a:rPr dirty="0" baseline="29320" sz="2700" spc="-375">
                <a:latin typeface="Microsoft Sans Serif"/>
                <a:cs typeface="Microsoft Sans Serif"/>
              </a:rPr>
              <a:t> </a:t>
            </a:r>
            <a:r>
              <a:rPr dirty="0" sz="1800" spc="-170">
                <a:latin typeface="Microsoft Sans Serif"/>
                <a:cs typeface="Microsoft Sans Serif"/>
              </a:rPr>
              <a:t>ا</a:t>
            </a:r>
            <a:r>
              <a:rPr dirty="0" sz="1800" spc="-240">
                <a:latin typeface="Microsoft Sans Serif"/>
                <a:cs typeface="Microsoft Sans Serif"/>
              </a:rPr>
              <a:t> </a:t>
            </a:r>
            <a:r>
              <a:rPr dirty="0" sz="1800" spc="-580">
                <a:latin typeface="Microsoft Sans Serif"/>
                <a:cs typeface="Microsoft Sans Serif"/>
              </a:rPr>
              <a:t>:</a:t>
            </a:r>
            <a:r>
              <a:rPr dirty="0" baseline="9259" sz="2700" spc="-869">
                <a:latin typeface="Microsoft Sans Serif"/>
                <a:cs typeface="Microsoft Sans Serif"/>
              </a:rPr>
              <a:t>اث</a:t>
            </a:r>
            <a:r>
              <a:rPr dirty="0" baseline="13888" sz="2700" spc="-465">
                <a:latin typeface="Microsoft Sans Serif"/>
                <a:cs typeface="Microsoft Sans Serif"/>
              </a:rPr>
              <a:t> </a:t>
            </a:r>
            <a:r>
              <a:rPr dirty="0" baseline="9259" sz="2700" spc="-1019">
                <a:latin typeface="Microsoft Sans Serif"/>
                <a:cs typeface="Microsoft Sans Serif"/>
              </a:rPr>
              <a:t>لاب</a:t>
            </a:r>
            <a:r>
              <a:rPr dirty="0" baseline="16975" sz="2700">
                <a:latin typeface="Microsoft Sans Serif"/>
                <a:cs typeface="Microsoft Sans Serif"/>
              </a:rPr>
              <a:t> </a:t>
            </a:r>
            <a:endParaRPr baseline="16975" sz="2700">
              <a:latin typeface="Microsoft Sans Serif"/>
              <a:cs typeface="Microsoft Sans Serif"/>
            </a:endParaRPr>
          </a:p>
        </p:txBody>
      </p:sp>
      <p:sp>
        <p:nvSpPr>
          <p:cNvPr id="13" name="object 13" descr=""/>
          <p:cNvSpPr txBox="1"/>
          <p:nvPr/>
        </p:nvSpPr>
        <p:spPr>
          <a:xfrm>
            <a:off x="4575809" y="3379978"/>
            <a:ext cx="2136775" cy="299720"/>
          </a:xfrm>
          <a:prstGeom prst="rect">
            <a:avLst/>
          </a:prstGeom>
        </p:spPr>
        <p:txBody>
          <a:bodyPr wrap="square" lIns="0" tIns="12700" rIns="0" bIns="0" rtlCol="0" vert="horz">
            <a:spAutoFit/>
          </a:bodyPr>
          <a:lstStyle/>
          <a:p>
            <a:pPr algn="r" marL="50800" marR="43180">
              <a:lnSpc>
                <a:spcPct val="100000"/>
              </a:lnSpc>
              <a:spcBef>
                <a:spcPts val="100"/>
              </a:spcBef>
            </a:pPr>
            <a:r>
              <a:rPr dirty="0" baseline="13888" sz="2700" spc="-30">
                <a:latin typeface="Microsoft Sans Serif"/>
                <a:cs typeface="Microsoft Sans Serif"/>
              </a:rPr>
              <a:t> </a:t>
            </a:r>
            <a:r>
              <a:rPr dirty="0" sz="1800" spc="-484">
                <a:latin typeface="Microsoft Sans Serif"/>
                <a:cs typeface="Microsoft Sans Serif"/>
              </a:rPr>
              <a:t>لا</a:t>
            </a:r>
            <a:r>
              <a:rPr dirty="0" sz="1800" spc="150">
                <a:latin typeface="Microsoft Sans Serif"/>
                <a:cs typeface="Microsoft Sans Serif"/>
              </a:rPr>
              <a:t> </a:t>
            </a:r>
            <a:r>
              <a:rPr dirty="0" baseline="6172" sz="2700" spc="-750">
                <a:latin typeface="Microsoft Sans Serif"/>
                <a:cs typeface="Microsoft Sans Serif"/>
              </a:rPr>
              <a:t>.</a:t>
            </a:r>
            <a:r>
              <a:rPr dirty="0" baseline="6172" sz="2700" spc="-217">
                <a:latin typeface="Microsoft Sans Serif"/>
                <a:cs typeface="Microsoft Sans Serif"/>
              </a:rPr>
              <a:t> </a:t>
            </a:r>
            <a:r>
              <a:rPr dirty="0" sz="1800" spc="-355">
                <a:latin typeface="Microsoft Sans Serif"/>
                <a:cs typeface="Microsoft Sans Serif"/>
              </a:rPr>
              <a:t>ع</a:t>
            </a:r>
            <a:r>
              <a:rPr dirty="0" sz="1800" spc="310">
                <a:latin typeface="Microsoft Sans Serif"/>
                <a:cs typeface="Microsoft Sans Serif"/>
              </a:rPr>
              <a:t> </a:t>
            </a:r>
            <a:r>
              <a:rPr dirty="0" sz="1800" spc="-755">
                <a:latin typeface="Microsoft Sans Serif"/>
                <a:cs typeface="Microsoft Sans Serif"/>
              </a:rPr>
              <a:t>يث</a:t>
            </a:r>
            <a:r>
              <a:rPr dirty="0" baseline="-3086" sz="2700" spc="-1132">
                <a:latin typeface="Microsoft Sans Serif"/>
                <a:cs typeface="Microsoft Sans Serif"/>
              </a:rPr>
              <a:t>,</a:t>
            </a:r>
            <a:r>
              <a:rPr dirty="0" baseline="12345" sz="2700" spc="-1132">
                <a:latin typeface="Microsoft Sans Serif"/>
                <a:cs typeface="Microsoft Sans Serif"/>
              </a:rPr>
              <a:t>عت</a:t>
            </a:r>
            <a:r>
              <a:rPr dirty="0" baseline="24691" sz="2700" spc="-1132">
                <a:latin typeface="Microsoft Sans Serif"/>
                <a:cs typeface="Microsoft Sans Serif"/>
              </a:rPr>
              <a:t>„</a:t>
            </a:r>
            <a:r>
              <a:rPr dirty="0" baseline="16975" sz="2700" spc="-1132">
                <a:latin typeface="Microsoft Sans Serif"/>
                <a:cs typeface="Microsoft Sans Serif"/>
              </a:rPr>
              <a:t>لا</a:t>
            </a:r>
            <a:r>
              <a:rPr dirty="0" baseline="16975" sz="2700" spc="292">
                <a:latin typeface="Microsoft Sans Serif"/>
                <a:cs typeface="Microsoft Sans Serif"/>
              </a:rPr>
              <a:t> </a:t>
            </a:r>
            <a:r>
              <a:rPr dirty="0" baseline="3086" sz="2700" spc="-1230">
                <a:latin typeface="Microsoft Sans Serif"/>
                <a:cs typeface="Microsoft Sans Serif"/>
              </a:rPr>
              <a:t>ق</a:t>
            </a:r>
            <a:r>
              <a:rPr dirty="0" baseline="21604" sz="2700" spc="-1230">
                <a:latin typeface="Microsoft Sans Serif"/>
                <a:cs typeface="Microsoft Sans Serif"/>
              </a:rPr>
              <a:t>„</a:t>
            </a:r>
            <a:r>
              <a:rPr dirty="0" baseline="21604" sz="2700" spc="-450">
                <a:latin typeface="Microsoft Sans Serif"/>
                <a:cs typeface="Microsoft Sans Serif"/>
              </a:rPr>
              <a:t> </a:t>
            </a:r>
            <a:r>
              <a:rPr dirty="0" baseline="10802" sz="2700" spc="-502">
                <a:latin typeface="Microsoft Sans Serif"/>
                <a:cs typeface="Microsoft Sans Serif"/>
              </a:rPr>
              <a:t>ح</a:t>
            </a:r>
            <a:r>
              <a:rPr dirty="0" baseline="10802" sz="2700" spc="172">
                <a:latin typeface="Microsoft Sans Serif"/>
                <a:cs typeface="Microsoft Sans Serif"/>
              </a:rPr>
              <a:t> </a:t>
            </a:r>
            <a:r>
              <a:rPr dirty="0" baseline="6172" sz="2700" spc="-750">
                <a:latin typeface="Microsoft Sans Serif"/>
                <a:cs typeface="Microsoft Sans Serif"/>
              </a:rPr>
              <a:t>.</a:t>
            </a:r>
            <a:r>
              <a:rPr dirty="0" baseline="6172" sz="2700" spc="-179">
                <a:latin typeface="Microsoft Sans Serif"/>
                <a:cs typeface="Microsoft Sans Serif"/>
              </a:rPr>
              <a:t> </a:t>
            </a:r>
            <a:r>
              <a:rPr dirty="0" baseline="3086" sz="2700" spc="-1252">
                <a:latin typeface="Microsoft Sans Serif"/>
                <a:cs typeface="Microsoft Sans Serif"/>
              </a:rPr>
              <a:t>يت</a:t>
            </a:r>
            <a:r>
              <a:rPr dirty="0" baseline="-3086" sz="2700" spc="-1252">
                <a:latin typeface="Microsoft Sans Serif"/>
                <a:cs typeface="Microsoft Sans Serif"/>
              </a:rPr>
              <a:t>,</a:t>
            </a:r>
            <a:r>
              <a:rPr dirty="0" baseline="-3086" sz="2700" spc="457">
                <a:latin typeface="Microsoft Sans Serif"/>
                <a:cs typeface="Microsoft Sans Serif"/>
              </a:rPr>
              <a:t>   </a:t>
            </a:r>
            <a:r>
              <a:rPr dirty="0" baseline="1543" sz="2700" spc="-1717">
                <a:latin typeface="Microsoft Sans Serif"/>
                <a:cs typeface="Microsoft Sans Serif"/>
              </a:rPr>
              <a:t>ضب</a:t>
            </a:r>
            <a:r>
              <a:rPr dirty="0" baseline="16975" sz="2700" spc="-1717">
                <a:latin typeface="Microsoft Sans Serif"/>
                <a:cs typeface="Microsoft Sans Serif"/>
              </a:rPr>
              <a:t>„</a:t>
            </a:r>
            <a:r>
              <a:rPr dirty="0" baseline="12345" sz="2700" spc="-1717">
                <a:latin typeface="Microsoft Sans Serif"/>
                <a:cs typeface="Microsoft Sans Serif"/>
              </a:rPr>
              <a:t>.</a:t>
            </a:r>
            <a:r>
              <a:rPr dirty="0" baseline="12345" sz="2700" spc="75">
                <a:latin typeface="Microsoft Sans Serif"/>
                <a:cs typeface="Microsoft Sans Serif"/>
              </a:rPr>
              <a:t> </a:t>
            </a:r>
            <a:r>
              <a:rPr dirty="0" baseline="7716" sz="2700" spc="-667">
                <a:latin typeface="Microsoft Sans Serif"/>
                <a:cs typeface="Microsoft Sans Serif"/>
              </a:rPr>
              <a:t>لا</a:t>
            </a:r>
            <a:r>
              <a:rPr dirty="0" baseline="7716" sz="2700" spc="450">
                <a:latin typeface="Microsoft Sans Serif"/>
                <a:cs typeface="Microsoft Sans Serif"/>
              </a:rPr>
              <a:t> </a:t>
            </a:r>
            <a:r>
              <a:rPr dirty="0" sz="1800">
                <a:latin typeface="Microsoft Sans Serif"/>
                <a:cs typeface="Microsoft Sans Serif"/>
              </a:rPr>
              <a:t>ح</a:t>
            </a:r>
            <a:r>
              <a:rPr dirty="0" sz="1800" spc="135">
                <a:latin typeface="Microsoft Sans Serif"/>
                <a:cs typeface="Microsoft Sans Serif"/>
              </a:rPr>
              <a:t> </a:t>
            </a:r>
            <a:r>
              <a:rPr dirty="0" baseline="1543" sz="2700" spc="-900">
                <a:latin typeface="Microsoft Sans Serif"/>
                <a:cs typeface="Microsoft Sans Serif"/>
              </a:rPr>
              <a:t>عن</a:t>
            </a:r>
            <a:r>
              <a:rPr dirty="0" baseline="-3086" sz="2700" spc="-900">
                <a:latin typeface="Microsoft Sans Serif"/>
                <a:cs typeface="Microsoft Sans Serif"/>
              </a:rPr>
              <a:t>,</a:t>
            </a:r>
            <a:endParaRPr baseline="-3086" sz="2700">
              <a:latin typeface="Microsoft Sans Serif"/>
              <a:cs typeface="Microsoft Sans Serif"/>
            </a:endParaRPr>
          </a:p>
        </p:txBody>
      </p:sp>
      <p:sp>
        <p:nvSpPr>
          <p:cNvPr id="14" name="object 14" descr=""/>
          <p:cNvSpPr txBox="1"/>
          <p:nvPr/>
        </p:nvSpPr>
        <p:spPr>
          <a:xfrm>
            <a:off x="3680205" y="3349497"/>
            <a:ext cx="763270" cy="299720"/>
          </a:xfrm>
          <a:prstGeom prst="rect">
            <a:avLst/>
          </a:prstGeom>
        </p:spPr>
        <p:txBody>
          <a:bodyPr wrap="square" lIns="0" tIns="12700" rIns="0" bIns="0" rtlCol="0" vert="horz">
            <a:spAutoFit/>
          </a:bodyPr>
          <a:lstStyle/>
          <a:p>
            <a:pPr algn="r" marL="38100" marR="30480">
              <a:lnSpc>
                <a:spcPct val="100000"/>
              </a:lnSpc>
              <a:spcBef>
                <a:spcPts val="100"/>
              </a:spcBef>
            </a:pPr>
            <a:r>
              <a:rPr dirty="0" baseline="1543" sz="2700" spc="-1050">
                <a:latin typeface="Microsoft Sans Serif"/>
                <a:cs typeface="Microsoft Sans Serif"/>
              </a:rPr>
              <a:t>„</a:t>
            </a:r>
            <a:r>
              <a:rPr dirty="0" baseline="1543" sz="2700" spc="-359">
                <a:latin typeface="Microsoft Sans Serif"/>
                <a:cs typeface="Microsoft Sans Serif"/>
              </a:rPr>
              <a:t> </a:t>
            </a:r>
            <a:r>
              <a:rPr dirty="0" baseline="-7716" sz="2700" spc="-1582">
                <a:latin typeface="Microsoft Sans Serif"/>
                <a:cs typeface="Microsoft Sans Serif"/>
              </a:rPr>
              <a:t>ثص</a:t>
            </a:r>
            <a:r>
              <a:rPr dirty="0" baseline="-7716" sz="2700" spc="-277">
                <a:latin typeface="Microsoft Sans Serif"/>
                <a:cs typeface="Microsoft Sans Serif"/>
              </a:rPr>
              <a:t> </a:t>
            </a:r>
            <a:r>
              <a:rPr dirty="0" sz="1800" spc="-894">
                <a:latin typeface="Microsoft Sans Serif"/>
                <a:cs typeface="Microsoft Sans Serif"/>
              </a:rPr>
              <a:t>صخ</a:t>
            </a:r>
            <a:r>
              <a:rPr dirty="0" baseline="23148" sz="2700" spc="-1342">
                <a:latin typeface="Microsoft Sans Serif"/>
                <a:cs typeface="Microsoft Sans Serif"/>
              </a:rPr>
              <a:t>.</a:t>
            </a:r>
            <a:r>
              <a:rPr dirty="0" baseline="10802" sz="2700" spc="-1342">
                <a:latin typeface="Microsoft Sans Serif"/>
                <a:cs typeface="Microsoft Sans Serif"/>
              </a:rPr>
              <a:t>لا</a:t>
            </a:r>
            <a:r>
              <a:rPr dirty="0" baseline="10802" sz="2700" spc="150">
                <a:latin typeface="Microsoft Sans Serif"/>
                <a:cs typeface="Microsoft Sans Serif"/>
              </a:rPr>
              <a:t> </a:t>
            </a:r>
            <a:r>
              <a:rPr dirty="0" baseline="10802" sz="2700" spc="-1019">
                <a:latin typeface="Microsoft Sans Serif"/>
                <a:cs typeface="Microsoft Sans Serif"/>
              </a:rPr>
              <a:t>.</a:t>
            </a:r>
            <a:r>
              <a:rPr dirty="0" baseline="-4629" sz="2700" spc="-1019">
                <a:latin typeface="Microsoft Sans Serif"/>
                <a:cs typeface="Microsoft Sans Serif"/>
              </a:rPr>
              <a:t>ق</a:t>
            </a:r>
            <a:r>
              <a:rPr dirty="0" baseline="-4629" sz="2700" spc="465">
                <a:latin typeface="Microsoft Sans Serif"/>
                <a:cs typeface="Microsoft Sans Serif"/>
              </a:rPr>
              <a:t> </a:t>
            </a:r>
            <a:r>
              <a:rPr dirty="0" sz="1800" spc="-700">
                <a:latin typeface="Microsoft Sans Serif"/>
                <a:cs typeface="Microsoft Sans Serif"/>
              </a:rPr>
              <a:t>„</a:t>
            </a:r>
            <a:r>
              <a:rPr dirty="0" sz="1800" spc="-310">
                <a:latin typeface="Microsoft Sans Serif"/>
                <a:cs typeface="Microsoft Sans Serif"/>
              </a:rPr>
              <a:t> </a:t>
            </a:r>
            <a:r>
              <a:rPr dirty="0" sz="1800" spc="-630">
                <a:latin typeface="Microsoft Sans Serif"/>
                <a:cs typeface="Microsoft Sans Serif"/>
              </a:rPr>
              <a:t>حلا</a:t>
            </a:r>
            <a:endParaRPr sz="1800">
              <a:latin typeface="Microsoft Sans Serif"/>
              <a:cs typeface="Microsoft Sans Serif"/>
            </a:endParaRPr>
          </a:p>
        </p:txBody>
      </p:sp>
      <p:sp>
        <p:nvSpPr>
          <p:cNvPr id="15" name="object 15" descr=""/>
          <p:cNvSpPr txBox="1"/>
          <p:nvPr/>
        </p:nvSpPr>
        <p:spPr>
          <a:xfrm>
            <a:off x="3611626" y="3416554"/>
            <a:ext cx="3168015" cy="299720"/>
          </a:xfrm>
          <a:prstGeom prst="rect">
            <a:avLst/>
          </a:prstGeom>
        </p:spPr>
        <p:txBody>
          <a:bodyPr wrap="square" lIns="0" tIns="12700" rIns="0" bIns="0" rtlCol="0" vert="horz">
            <a:spAutoFit/>
          </a:bodyPr>
          <a:lstStyle/>
          <a:p>
            <a:pPr algn="r" marL="38100" marR="30480">
              <a:lnSpc>
                <a:spcPct val="100000"/>
              </a:lnSpc>
              <a:spcBef>
                <a:spcPts val="100"/>
              </a:spcBef>
            </a:pPr>
            <a:r>
              <a:rPr dirty="0" baseline="1543" sz="2700" spc="-232">
                <a:latin typeface="Microsoft Sans Serif"/>
                <a:cs typeface="Microsoft Sans Serif"/>
              </a:rPr>
              <a:t>.</a:t>
            </a:r>
            <a:r>
              <a:rPr dirty="0" baseline="1543" sz="2700" spc="-232">
                <a:latin typeface="Microsoft Sans Serif"/>
                <a:cs typeface="Microsoft Sans Serif"/>
              </a:rPr>
              <a:t>ة</a:t>
            </a:r>
            <a:r>
              <a:rPr dirty="0" baseline="1543" sz="2700" spc="-217">
                <a:latin typeface="Microsoft Sans Serif"/>
                <a:cs typeface="Microsoft Sans Serif"/>
              </a:rPr>
              <a:t> </a:t>
            </a:r>
            <a:r>
              <a:rPr dirty="0" sz="1800" spc="-700">
                <a:latin typeface="Microsoft Sans Serif"/>
                <a:cs typeface="Microsoft Sans Serif"/>
              </a:rPr>
              <a:t>„</a:t>
            </a:r>
            <a:r>
              <a:rPr dirty="0" sz="1800" spc="225">
                <a:latin typeface="Microsoft Sans Serif"/>
                <a:cs typeface="Microsoft Sans Serif"/>
              </a:rPr>
              <a:t> </a:t>
            </a:r>
            <a:r>
              <a:rPr dirty="0" baseline="1543" sz="2700" spc="-532">
                <a:latin typeface="Microsoft Sans Serif"/>
                <a:cs typeface="Microsoft Sans Serif"/>
              </a:rPr>
              <a:t>و</a:t>
            </a:r>
            <a:r>
              <a:rPr dirty="0" baseline="1543" sz="2700" spc="322">
                <a:latin typeface="Microsoft Sans Serif"/>
                <a:cs typeface="Microsoft Sans Serif"/>
              </a:rPr>
              <a:t>  </a:t>
            </a:r>
            <a:r>
              <a:rPr dirty="0" baseline="1543" sz="2700" spc="-1207">
                <a:latin typeface="Microsoft Sans Serif"/>
                <a:cs typeface="Microsoft Sans Serif"/>
              </a:rPr>
              <a:t>ي</a:t>
            </a:r>
            <a:r>
              <a:rPr dirty="0" baseline="-12345" sz="2700" spc="-1207">
                <a:latin typeface="Microsoft Sans Serif"/>
                <a:cs typeface="Microsoft Sans Serif"/>
              </a:rPr>
              <a:t>„</a:t>
            </a:r>
            <a:r>
              <a:rPr dirty="0" baseline="-12345" sz="2700" spc="202">
                <a:latin typeface="Microsoft Sans Serif"/>
                <a:cs typeface="Microsoft Sans Serif"/>
              </a:rPr>
              <a:t> </a:t>
            </a:r>
            <a:r>
              <a:rPr dirty="0" baseline="1543" sz="2700" spc="-540">
                <a:latin typeface="Microsoft Sans Serif"/>
                <a:cs typeface="Microsoft Sans Serif"/>
              </a:rPr>
              <a:t>ق</a:t>
            </a:r>
            <a:r>
              <a:rPr dirty="0" baseline="1543" sz="2700" spc="465">
                <a:latin typeface="Microsoft Sans Serif"/>
                <a:cs typeface="Microsoft Sans Serif"/>
              </a:rPr>
              <a:t> </a:t>
            </a:r>
            <a:r>
              <a:rPr dirty="0" baseline="1543" sz="2700" spc="-450">
                <a:latin typeface="Microsoft Sans Serif"/>
                <a:cs typeface="Microsoft Sans Serif"/>
              </a:rPr>
              <a:t>و</a:t>
            </a:r>
            <a:r>
              <a:rPr dirty="0" baseline="1543" sz="2700" spc="-375">
                <a:latin typeface="Microsoft Sans Serif"/>
                <a:cs typeface="Microsoft Sans Serif"/>
              </a:rPr>
              <a:t> </a:t>
            </a:r>
            <a:r>
              <a:rPr dirty="0" baseline="1543" sz="2700" spc="-1230">
                <a:latin typeface="Microsoft Sans Serif"/>
                <a:cs typeface="Microsoft Sans Serif"/>
              </a:rPr>
              <a:t>ي</a:t>
            </a:r>
            <a:r>
              <a:rPr dirty="0" baseline="-12345" sz="2700" spc="-1230">
                <a:latin typeface="Microsoft Sans Serif"/>
                <a:cs typeface="Microsoft Sans Serif"/>
              </a:rPr>
              <a:t>„</a:t>
            </a:r>
            <a:r>
              <a:rPr dirty="0" baseline="-12345" sz="2700" spc="-89">
                <a:latin typeface="Microsoft Sans Serif"/>
                <a:cs typeface="Microsoft Sans Serif"/>
              </a:rPr>
              <a:t> </a:t>
            </a:r>
            <a:r>
              <a:rPr dirty="0" baseline="1543" sz="2700" spc="-427">
                <a:latin typeface="Microsoft Sans Serif"/>
                <a:cs typeface="Microsoft Sans Serif"/>
              </a:rPr>
              <a:t>ار</a:t>
            </a:r>
            <a:r>
              <a:rPr dirty="0" baseline="1543" sz="2700" spc="322">
                <a:latin typeface="Microsoft Sans Serif"/>
                <a:cs typeface="Microsoft Sans Serif"/>
              </a:rPr>
              <a:t> </a:t>
            </a:r>
            <a:r>
              <a:rPr dirty="0" baseline="1543" sz="2700">
                <a:latin typeface="Microsoft Sans Serif"/>
                <a:cs typeface="Microsoft Sans Serif"/>
              </a:rPr>
              <a:t>ن</a:t>
            </a:r>
            <a:r>
              <a:rPr dirty="0" baseline="1543" sz="2700" spc="540">
                <a:latin typeface="Microsoft Sans Serif"/>
                <a:cs typeface="Microsoft Sans Serif"/>
              </a:rPr>
              <a:t> </a:t>
            </a:r>
            <a:r>
              <a:rPr dirty="0" baseline="1543" sz="2700" spc="-615">
                <a:latin typeface="Microsoft Sans Serif"/>
                <a:cs typeface="Microsoft Sans Serif"/>
              </a:rPr>
              <a:t>ر</a:t>
            </a:r>
            <a:r>
              <a:rPr dirty="0" baseline="1543" sz="2700" spc="-615">
                <a:latin typeface="Microsoft Sans Serif"/>
                <a:cs typeface="Microsoft Sans Serif"/>
              </a:rPr>
              <a:t>„</a:t>
            </a:r>
            <a:r>
              <a:rPr dirty="0" baseline="1543" sz="2700" spc="277">
                <a:latin typeface="Microsoft Sans Serif"/>
                <a:cs typeface="Microsoft Sans Serif"/>
              </a:rPr>
              <a:t>   </a:t>
            </a:r>
            <a:r>
              <a:rPr dirty="0" baseline="1543" sz="2700" spc="-1132">
                <a:latin typeface="Microsoft Sans Serif"/>
                <a:cs typeface="Microsoft Sans Serif"/>
              </a:rPr>
              <a:t>ي</a:t>
            </a:r>
            <a:r>
              <a:rPr dirty="0" baseline="-12345" sz="2700" spc="-1132">
                <a:latin typeface="Microsoft Sans Serif"/>
                <a:cs typeface="Microsoft Sans Serif"/>
              </a:rPr>
              <a:t>„</a:t>
            </a:r>
            <a:r>
              <a:rPr dirty="0" baseline="-12345" sz="2700" spc="307">
                <a:latin typeface="Microsoft Sans Serif"/>
                <a:cs typeface="Microsoft Sans Serif"/>
              </a:rPr>
              <a:t>  </a:t>
            </a:r>
            <a:r>
              <a:rPr dirty="0" baseline="1543" sz="2700" spc="-600">
                <a:latin typeface="Microsoft Sans Serif"/>
                <a:cs typeface="Microsoft Sans Serif"/>
              </a:rPr>
              <a:t>ن</a:t>
            </a:r>
            <a:r>
              <a:rPr dirty="0" baseline="1543" sz="2700" spc="-600">
                <a:latin typeface="Microsoft Sans Serif"/>
                <a:cs typeface="Microsoft Sans Serif"/>
              </a:rPr>
              <a:t>„</a:t>
            </a:r>
            <a:r>
              <a:rPr dirty="0" baseline="1543" sz="2700" spc="254">
                <a:latin typeface="Microsoft Sans Serif"/>
                <a:cs typeface="Microsoft Sans Serif"/>
              </a:rPr>
              <a:t> </a:t>
            </a:r>
            <a:r>
              <a:rPr dirty="0" baseline="1543" sz="2700" spc="-405">
                <a:latin typeface="Microsoft Sans Serif"/>
                <a:cs typeface="Microsoft Sans Serif"/>
              </a:rPr>
              <a:t>ب</a:t>
            </a:r>
            <a:r>
              <a:rPr dirty="0" baseline="-9259" sz="2700" spc="-405">
                <a:latin typeface="Microsoft Sans Serif"/>
                <a:cs typeface="Microsoft Sans Serif"/>
              </a:rPr>
              <a:t>,</a:t>
            </a:r>
            <a:r>
              <a:rPr dirty="0" baseline="-9259" sz="2700" spc="-359">
                <a:latin typeface="Microsoft Sans Serif"/>
                <a:cs typeface="Microsoft Sans Serif"/>
              </a:rPr>
              <a:t> </a:t>
            </a:r>
            <a:r>
              <a:rPr dirty="0" baseline="1543" sz="2700" spc="-494">
                <a:latin typeface="Microsoft Sans Serif"/>
                <a:cs typeface="Microsoft Sans Serif"/>
              </a:rPr>
              <a:t>را</a:t>
            </a:r>
            <a:r>
              <a:rPr dirty="0" baseline="1543" sz="2700" spc="675">
                <a:latin typeface="Microsoft Sans Serif"/>
                <a:cs typeface="Microsoft Sans Serif"/>
              </a:rPr>
              <a:t>  </a:t>
            </a:r>
            <a:r>
              <a:rPr dirty="0" baseline="1543" sz="2700" spc="-562">
                <a:latin typeface="Microsoft Sans Serif"/>
                <a:cs typeface="Microsoft Sans Serif"/>
              </a:rPr>
              <a:t>ل</a:t>
            </a:r>
            <a:r>
              <a:rPr dirty="0" baseline="1543" sz="2700" spc="30">
                <a:latin typeface="Microsoft Sans Serif"/>
                <a:cs typeface="Microsoft Sans Serif"/>
              </a:rPr>
              <a:t>  </a:t>
            </a:r>
            <a:r>
              <a:rPr dirty="0" baseline="1543" sz="2700" spc="-390">
                <a:latin typeface="Microsoft Sans Serif"/>
                <a:cs typeface="Microsoft Sans Serif"/>
              </a:rPr>
              <a:t>:</a:t>
            </a:r>
            <a:r>
              <a:rPr dirty="0" baseline="1543" sz="2700" spc="-390">
                <a:latin typeface="Microsoft Sans Serif"/>
                <a:cs typeface="Microsoft Sans Serif"/>
              </a:rPr>
              <a:t>ا</a:t>
            </a:r>
            <a:r>
              <a:rPr dirty="0" baseline="1543" sz="2700" spc="682">
                <a:latin typeface="Microsoft Sans Serif"/>
                <a:cs typeface="Microsoft Sans Serif"/>
              </a:rPr>
              <a:t> </a:t>
            </a:r>
            <a:r>
              <a:rPr dirty="0" baseline="1543" sz="2700" spc="-555">
                <a:latin typeface="Microsoft Sans Serif"/>
                <a:cs typeface="Microsoft Sans Serif"/>
              </a:rPr>
              <a:t>ار</a:t>
            </a:r>
            <a:endParaRPr baseline="1543" sz="2700">
              <a:latin typeface="Microsoft Sans Serif"/>
              <a:cs typeface="Microsoft Sans Serif"/>
            </a:endParaRPr>
          </a:p>
        </p:txBody>
      </p:sp>
    </p:spTree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00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0</TotalTime>
  <Application>Microsoft Office PowerPoint</Application>
  <PresentationFormat>On-screen Show (4:3)</PresentationFormat>
  <ScaleCrop>false</ScaleCrop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creator>start</dc:creator>
  <dc:title>PowerPoint Presentation</dc:title>
  <dcterms:created xsi:type="dcterms:W3CDTF">2025-02-21T19:14:35Z</dcterms:created>
  <dcterms:modified xsi:type="dcterms:W3CDTF">2025-02-21T19:14:35Z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reated">
    <vt:filetime>2025-02-21T00:00:00Z</vt:filetime>
  </property>
  <property fmtid="{D5CDD505-2E9C-101B-9397-08002B2CF9AE}" pid="3" name="Creator">
    <vt:lpwstr>Microsoft® PowerPoint® 2013</vt:lpwstr>
  </property>
  <property fmtid="{D5CDD505-2E9C-101B-9397-08002B2CF9AE}" pid="4" name="LastSaved">
    <vt:filetime>2025-02-21T00:00:00Z</vt:filetime>
  </property>
  <property fmtid="{D5CDD505-2E9C-101B-9397-08002B2CF9AE}" pid="5" name="Producer">
    <vt:lpwstr>iLovePDF</vt:lpwstr>
  </property>
</Properties>
</file>